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1" r:id="rId3"/>
    <p:sldId id="269" r:id="rId4"/>
    <p:sldId id="257" r:id="rId5"/>
    <p:sldId id="256" r:id="rId7"/>
    <p:sldId id="258" r:id="rId8"/>
    <p:sldId id="268" r:id="rId9"/>
    <p:sldId id="259" r:id="rId10"/>
    <p:sldId id="260" r:id="rId11"/>
    <p:sldId id="266" r:id="rId12"/>
    <p:sldId id="279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00FFFF"/>
    <a:srgbClr val="00FF00"/>
    <a:srgbClr val="D42CD4"/>
    <a:srgbClr val="993366"/>
    <a:srgbClr val="E8DE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4" autoAdjust="0"/>
    <p:restoredTop sz="94700" autoAdjust="0"/>
  </p:normalViewPr>
  <p:slideViewPr>
    <p:cSldViewPr snapToGrid="0" showGuides="1">
      <p:cViewPr varScale="1">
        <p:scale>
          <a:sx n="81" d="100"/>
          <a:sy n="81" d="100"/>
        </p:scale>
        <p:origin x="76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D4EF3-0251-47C3-A9E3-EFA8CEC03A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7CDB5-05FD-4B46-880B-6F9BF18616E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7CDB5-05FD-4B46-880B-6F9BF18616E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0055-124E-459D-A78D-31BA66884A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C1F2-0DBD-4938-91C5-97BCF2496F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0055-124E-459D-A78D-31BA66884A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C1F2-0DBD-4938-91C5-97BCF2496F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0055-124E-459D-A78D-31BA66884A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C1F2-0DBD-4938-91C5-97BCF2496F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0055-124E-459D-A78D-31BA66884A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C1F2-0DBD-4938-91C5-97BCF2496F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0055-124E-459D-A78D-31BA66884A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C1F2-0DBD-4938-91C5-97BCF2496F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0055-124E-459D-A78D-31BA66884A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C1F2-0DBD-4938-91C5-97BCF2496F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0055-124E-459D-A78D-31BA66884A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C1F2-0DBD-4938-91C5-97BCF2496F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0055-124E-459D-A78D-31BA66884A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C1F2-0DBD-4938-91C5-97BCF2496F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0055-124E-459D-A78D-31BA66884A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C1F2-0DBD-4938-91C5-97BCF2496F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0055-124E-459D-A78D-31BA66884A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C1F2-0DBD-4938-91C5-97BCF2496F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0055-124E-459D-A78D-31BA66884A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C1F2-0DBD-4938-91C5-97BCF2496F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0055-124E-459D-A78D-31BA66884A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FC1F2-0DBD-4938-91C5-97BCF2496F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梯形 3"/>
          <p:cNvSpPr/>
          <p:nvPr/>
        </p:nvSpPr>
        <p:spPr>
          <a:xfrm rot="8423918">
            <a:off x="7821212" y="-905296"/>
            <a:ext cx="640080" cy="5873346"/>
          </a:xfrm>
          <a:prstGeom prst="trapezoi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梯形 4"/>
          <p:cNvSpPr/>
          <p:nvPr/>
        </p:nvSpPr>
        <p:spPr>
          <a:xfrm rot="5882998">
            <a:off x="4172693" y="719075"/>
            <a:ext cx="640080" cy="9337562"/>
          </a:xfrm>
          <a:prstGeom prst="trapezoi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 rot="1567493">
            <a:off x="3728749" y="2032156"/>
            <a:ext cx="43351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b="1" dirty="0" smtClean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MY STORY</a:t>
            </a:r>
            <a:endParaRPr lang="zh-CN" altLang="en-US" sz="8800" b="1" dirty="0">
              <a:solidFill>
                <a:srgbClr val="FFC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893300" y="4095750"/>
            <a:ext cx="2298700" cy="302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 rot="2321465">
            <a:off x="8876016" y="6342655"/>
            <a:ext cx="1589694" cy="292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0063965" y="5411893"/>
            <a:ext cx="2128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92D050"/>
                </a:solidFill>
                <a:latin typeface="Chiller" pitchFamily="82" charset="0"/>
                <a:ea typeface="华文琥珀" panose="02010800040101010101" pitchFamily="2" charset="-122"/>
              </a:rPr>
              <a:t>Made By </a:t>
            </a:r>
            <a:r>
              <a:rPr lang="en-US" altLang="zh-CN" sz="4400" b="1" dirty="0" smtClean="0">
                <a:solidFill>
                  <a:srgbClr val="92D050"/>
                </a:solidFill>
                <a:latin typeface="Cooper Std Black" pitchFamily="18" charset="0"/>
                <a:ea typeface="华文琥珀" panose="02010800040101010101" pitchFamily="2" charset="-122"/>
              </a:rPr>
              <a:t>Lee</a:t>
            </a:r>
            <a:endParaRPr lang="zh-CN" altLang="en-US" sz="2800" b="1" dirty="0">
              <a:solidFill>
                <a:srgbClr val="92D050"/>
              </a:solidFill>
              <a:latin typeface="Cooper Std Black" pitchFamily="18" charset="0"/>
              <a:ea typeface="华文琥珀" panose="0201080004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 rot="17797455">
            <a:off x="-1875244" y="1294177"/>
            <a:ext cx="2137881" cy="2129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同心圆 11"/>
          <p:cNvSpPr/>
          <p:nvPr/>
        </p:nvSpPr>
        <p:spPr>
          <a:xfrm>
            <a:off x="1205632" y="2297394"/>
            <a:ext cx="1334695" cy="1334695"/>
          </a:xfrm>
          <a:prstGeom prst="donut">
            <a:avLst/>
          </a:prstGeom>
          <a:solidFill>
            <a:srgbClr val="00B050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同心圆 12"/>
          <p:cNvSpPr/>
          <p:nvPr/>
        </p:nvSpPr>
        <p:spPr>
          <a:xfrm>
            <a:off x="4490143" y="4539478"/>
            <a:ext cx="509781" cy="509781"/>
          </a:xfrm>
          <a:prstGeom prst="donut">
            <a:avLst/>
          </a:prstGeom>
          <a:solidFill>
            <a:srgbClr val="92D050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同心圆 15"/>
          <p:cNvSpPr/>
          <p:nvPr/>
        </p:nvSpPr>
        <p:spPr>
          <a:xfrm>
            <a:off x="2952477" y="4525892"/>
            <a:ext cx="1020287" cy="1020287"/>
          </a:xfrm>
          <a:prstGeom prst="donut">
            <a:avLst/>
          </a:prstGeom>
          <a:solidFill>
            <a:srgbClr val="7030A0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7" name="同心圆 16"/>
          <p:cNvSpPr/>
          <p:nvPr/>
        </p:nvSpPr>
        <p:spPr>
          <a:xfrm>
            <a:off x="1025996" y="4123944"/>
            <a:ext cx="2124941" cy="2124941"/>
          </a:xfrm>
          <a:prstGeom prst="donu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" name="同心圆 17"/>
          <p:cNvSpPr/>
          <p:nvPr/>
        </p:nvSpPr>
        <p:spPr>
          <a:xfrm>
            <a:off x="6085345" y="2402780"/>
            <a:ext cx="307862" cy="307862"/>
          </a:xfrm>
          <a:prstGeom prst="donut">
            <a:avLst/>
          </a:prstGeom>
          <a:solidFill>
            <a:srgbClr val="FFC000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同心圆 19"/>
          <p:cNvSpPr/>
          <p:nvPr/>
        </p:nvSpPr>
        <p:spPr>
          <a:xfrm>
            <a:off x="7749177" y="3482287"/>
            <a:ext cx="392075" cy="392075"/>
          </a:xfrm>
          <a:prstGeom prst="donu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同心圆 20"/>
          <p:cNvSpPr/>
          <p:nvPr/>
        </p:nvSpPr>
        <p:spPr>
          <a:xfrm>
            <a:off x="10038565" y="3089933"/>
            <a:ext cx="784708" cy="784708"/>
          </a:xfrm>
          <a:prstGeom prst="donu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8850586" y="5850016"/>
            <a:ext cx="541319" cy="541319"/>
          </a:xfrm>
          <a:prstGeom prst="donut">
            <a:avLst/>
          </a:prstGeom>
          <a:solidFill>
            <a:srgbClr val="7030A0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6298481" y="5264429"/>
            <a:ext cx="1083408" cy="1083408"/>
          </a:xfrm>
          <a:prstGeom prst="donut">
            <a:avLst/>
          </a:prstGeom>
          <a:solidFill>
            <a:srgbClr val="C00000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 rot="1567493">
            <a:off x="3753133" y="2065683"/>
            <a:ext cx="43351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b="1" dirty="0" smtClean="0">
                <a:ln w="19050">
                  <a:solidFill>
                    <a:schemeClr val="bg2">
                      <a:lumMod val="90000"/>
                    </a:schemeClr>
                  </a:solidFill>
                  <a:prstDash val="dash"/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MY STORY</a:t>
            </a:r>
            <a:endParaRPr lang="zh-CN" altLang="en-US" sz="8800" b="1" dirty="0">
              <a:ln w="19050">
                <a:solidFill>
                  <a:schemeClr val="bg2">
                    <a:lumMod val="90000"/>
                  </a:schemeClr>
                </a:solidFill>
                <a:prstDash val="dash"/>
              </a:ln>
              <a:noFill/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25" name="文本框 5"/>
          <p:cNvSpPr txBox="1"/>
          <p:nvPr/>
        </p:nvSpPr>
        <p:spPr>
          <a:xfrm rot="1567493">
            <a:off x="3864313" y="2777633"/>
            <a:ext cx="2515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E8DE18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我的个人简历</a:t>
            </a:r>
            <a:endParaRPr lang="zh-CN" altLang="en-US" sz="2400" dirty="0">
              <a:solidFill>
                <a:srgbClr val="E8DE18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0"/>
    </mc:Choice>
    <mc:Fallback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20404 -0.06667 L 0.33946 -0.08519 L 0.4448 -0.08148 L 0.55508 -0.05926 L 0.66862 -0.00741 L 0.74063 0.06412 L 0.78503 0.14814 L 0.82787 0.29768 C 0.82917 0.3375 0.83008 0.37754 0.83125 0.41852 C 0.82201 0.46319 0.81303 0.50856 0.80391 0.55347 L 0.77279 0.60671 L 0.72917 0.63472 L 0.67396 0.64814 L 0.60938 0.64629 L 0.53724 0.63333 L 0.4625 0.59027 L 0.39584 0.53703 L 0.34362 0.46852 L 0.31146 0.38495 C 0.3073 0.36111 0.30261 0.3375 0.29844 0.31481 C 0.30157 0.27847 0.30261 0.24282 0.3073 0.2074 C 0.31303 0.18379 0.31928 0.16458 0.32748 0.14398 C 0.33998 0.13194 0.35248 0.12916 0.36498 0.12176 L 0.36498 0.12199 " pathEditMode="relative" rAng="0" ptsTypes="AAAAAAAAAAAAAAAAAAAAAAA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63" y="2814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6000" accel="66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21600000">
                                      <p:cBhvr>
                                        <p:cTn id="8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498 0.12208 L 0.84571 0.55098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21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3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6" presetClass="entr" presetSubtype="3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3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6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3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0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32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6" presetClass="emph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9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3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47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7" presetClass="exit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7" presetClass="exit" presetSubtype="0" fill="hold" grpId="1" nodeType="withEffect">
                                  <p:stCondLst>
                                    <p:cond delay="1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7" presetClass="exit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7" presetClass="exit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7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47" presetClass="exit" presetSubtype="0" fill="hold" grpId="2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7" presetClass="exit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7" presetClass="exit" presetSubtype="0" fill="hold" grpId="2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  <p:bldP spid="9" grpId="0" animBg="1"/>
      <p:bldP spid="10" grpId="0"/>
      <p:bldP spid="11" grpId="0" animBg="1"/>
      <p:bldP spid="11" grpId="1" animBg="1"/>
      <p:bldP spid="11" grpId="2" animBg="1"/>
      <p:bldP spid="12" grpId="0" animBg="1"/>
      <p:bldP spid="12" grpId="1" animBg="1"/>
      <p:bldP spid="13" grpId="0" animBg="1"/>
      <p:bldP spid="13" grpId="1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1" grpId="2" animBg="1"/>
      <p:bldP spid="22" grpId="0" animBg="1"/>
      <p:bldP spid="22" grpId="1" animBg="1"/>
      <p:bldP spid="23" grpId="0" animBg="1"/>
      <p:bldP spid="23" grpId="1" animBg="1"/>
      <p:bldP spid="23" grpId="2" animBg="1"/>
      <p:bldP spid="19" grpId="0"/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176048" y="-905296"/>
            <a:ext cx="16873348" cy="9688270"/>
            <a:chOff x="-176048" y="-905296"/>
            <a:chExt cx="16873348" cy="9688270"/>
          </a:xfrm>
        </p:grpSpPr>
        <p:sp>
          <p:nvSpPr>
            <p:cNvPr id="4" name="梯形 3"/>
            <p:cNvSpPr/>
            <p:nvPr/>
          </p:nvSpPr>
          <p:spPr>
            <a:xfrm rot="8423918">
              <a:off x="7821212" y="-905296"/>
              <a:ext cx="640080" cy="5873346"/>
            </a:xfrm>
            <a:prstGeom prst="trapezoi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梯形 4"/>
            <p:cNvSpPr/>
            <p:nvPr/>
          </p:nvSpPr>
          <p:spPr>
            <a:xfrm rot="5882998">
              <a:off x="4172693" y="719075"/>
              <a:ext cx="640080" cy="9337562"/>
            </a:xfrm>
            <a:prstGeom prst="trapezoi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 rot="1567493">
              <a:off x="3728749" y="2032156"/>
              <a:ext cx="4335132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800" b="1" dirty="0" smtClean="0">
                  <a:solidFill>
                    <a:srgbClr val="FFC000"/>
                  </a:solidFill>
                  <a:latin typeface="华文琥珀" panose="02010800040101010101" pitchFamily="2" charset="-122"/>
                  <a:ea typeface="华文琥珀" panose="02010800040101010101" pitchFamily="2" charset="-122"/>
                </a:rPr>
                <a:t>MY STORY</a:t>
              </a:r>
              <a:endParaRPr lang="zh-CN" altLang="en-US" sz="8800" b="1" dirty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9893300" y="4095750"/>
              <a:ext cx="6804000" cy="3023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 rot="2321465">
              <a:off x="8122000" y="8490007"/>
              <a:ext cx="8460000" cy="2929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0063965" y="5411893"/>
              <a:ext cx="21280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b="1" dirty="0" smtClean="0">
                  <a:solidFill>
                    <a:srgbClr val="92D050"/>
                  </a:solidFill>
                  <a:latin typeface="Chiller" pitchFamily="82" charset="0"/>
                  <a:ea typeface="华文琥珀" panose="02010800040101010101" pitchFamily="2" charset="-122"/>
                </a:rPr>
                <a:t>Made By </a:t>
              </a:r>
              <a:r>
                <a:rPr lang="en-US" altLang="zh-CN" sz="4400" b="1" dirty="0" smtClean="0">
                  <a:solidFill>
                    <a:srgbClr val="92D050"/>
                  </a:solidFill>
                  <a:latin typeface="Cooper Std Black" pitchFamily="18" charset="0"/>
                  <a:ea typeface="华文琥珀" panose="02010800040101010101" pitchFamily="2" charset="-122"/>
                </a:rPr>
                <a:t>Lee</a:t>
              </a:r>
              <a:endParaRPr lang="zh-CN" altLang="en-US" sz="2800" b="1" dirty="0">
                <a:solidFill>
                  <a:srgbClr val="92D050"/>
                </a:solidFill>
                <a:latin typeface="Cooper Std Black" pitchFamily="18" charset="0"/>
                <a:ea typeface="华文琥珀" panose="02010800040101010101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rot="17797455">
              <a:off x="8500657" y="4951777"/>
              <a:ext cx="2137881" cy="2129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文本框 5"/>
            <p:cNvSpPr txBox="1"/>
            <p:nvPr/>
          </p:nvSpPr>
          <p:spPr>
            <a:xfrm rot="1567493">
              <a:off x="3864313" y="2777633"/>
              <a:ext cx="251542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E8DE18"/>
                  </a:solidFill>
                  <a:latin typeface="华文琥珀" panose="02010800040101010101" pitchFamily="2" charset="-122"/>
                  <a:ea typeface="华文琥珀" panose="02010800040101010101" pitchFamily="2" charset="-122"/>
                </a:rPr>
                <a:t>我的个人简历</a:t>
              </a:r>
              <a:endParaRPr lang="zh-CN" altLang="en-US" sz="2400" dirty="0">
                <a:solidFill>
                  <a:srgbClr val="E8DE18"/>
                </a:solidFill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 rot="1567493">
              <a:off x="3753133" y="2065683"/>
              <a:ext cx="4335132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800" b="1" dirty="0" smtClean="0">
                  <a:ln w="19050">
                    <a:solidFill>
                      <a:schemeClr val="bg2">
                        <a:lumMod val="90000"/>
                      </a:schemeClr>
                    </a:solidFill>
                    <a:prstDash val="dash"/>
                  </a:ln>
                  <a:noFill/>
                  <a:latin typeface="华文琥珀" panose="02010800040101010101" pitchFamily="2" charset="-122"/>
                  <a:ea typeface="华文琥珀" panose="02010800040101010101" pitchFamily="2" charset="-122"/>
                </a:rPr>
                <a:t>MY STORY</a:t>
              </a:r>
              <a:endParaRPr lang="zh-CN" altLang="en-US" sz="8800" b="1" dirty="0">
                <a:ln w="19050">
                  <a:solidFill>
                    <a:schemeClr val="bg2">
                      <a:lumMod val="90000"/>
                    </a:schemeClr>
                  </a:solidFill>
                  <a:prstDash val="dash"/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2178331" y="1119568"/>
            <a:ext cx="5340069" cy="4154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8800" b="1" dirty="0" smtClean="0">
                <a:ln w="19050">
                  <a:noFill/>
                  <a:prstDash val="dash"/>
                </a:ln>
                <a:solidFill>
                  <a:srgbClr val="FF0000"/>
                </a:solidFill>
                <a:latin typeface="Bodoni MT Black" panose="02070A03080606020203" pitchFamily="18" charset="0"/>
                <a:ea typeface="华文琥珀" panose="02010800040101010101" pitchFamily="2" charset="-122"/>
              </a:rPr>
              <a:t>LET’S</a:t>
            </a:r>
            <a:r>
              <a:rPr lang="en-US" altLang="zh-CN" sz="8800" b="1" dirty="0" smtClean="0">
                <a:ln w="19050">
                  <a:noFill/>
                  <a:prstDash val="dash"/>
                </a:ln>
                <a:solidFill>
                  <a:srgbClr val="FF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 </a:t>
            </a:r>
            <a:r>
              <a:rPr lang="en-US" altLang="zh-CN" sz="8800" b="1" dirty="0">
                <a:ln w="19050">
                  <a:noFill/>
                  <a:prstDash val="dash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Bodoni MT Black" panose="02070A03080606020203" pitchFamily="18" charset="0"/>
                <a:ea typeface="华文琥珀" panose="02010800040101010101" pitchFamily="2" charset="-122"/>
              </a:rPr>
              <a:t>TAKE A</a:t>
            </a:r>
            <a:r>
              <a:rPr lang="en-US" altLang="zh-CN" sz="8800" b="1" dirty="0">
                <a:ln w="19050">
                  <a:noFill/>
                  <a:prstDash val="dash"/>
                </a:ln>
                <a:solidFill>
                  <a:srgbClr val="FF0000"/>
                </a:solidFill>
                <a:latin typeface="Bodoni MT Black" panose="02070A03080606020203" pitchFamily="18" charset="0"/>
                <a:ea typeface="华文琥珀" panose="02010800040101010101" pitchFamily="2" charset="-122"/>
              </a:rPr>
              <a:t> Look</a:t>
            </a:r>
            <a:endParaRPr lang="zh-CN" altLang="en-US" sz="8800" b="1" dirty="0">
              <a:ln w="19050">
                <a:noFill/>
                <a:prstDash val="dash"/>
              </a:ln>
              <a:solidFill>
                <a:srgbClr val="FF0000"/>
              </a:solidFill>
              <a:latin typeface="Bodoni MT Black" panose="02070A03080606020203" pitchFamily="18" charset="0"/>
              <a:ea typeface="华文琥珀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4000"/>
    </mc:Choice>
    <mc:Fallback>
      <p:transition advClick="0" advTm="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4.44444E-6 L -0.85794 -0.382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904" y="-1914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300000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矩形 122"/>
          <p:cNvSpPr/>
          <p:nvPr/>
        </p:nvSpPr>
        <p:spPr>
          <a:xfrm>
            <a:off x="4343400" y="6606000"/>
            <a:ext cx="7200000" cy="252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4343400" y="6606000"/>
            <a:ext cx="7200000" cy="252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cxnSp>
        <p:nvCxnSpPr>
          <p:cNvPr id="115" name="直接连接符 114"/>
          <p:cNvCxnSpPr/>
          <p:nvPr/>
        </p:nvCxnSpPr>
        <p:spPr>
          <a:xfrm>
            <a:off x="5584418" y="3835127"/>
            <a:ext cx="2001978" cy="1155843"/>
          </a:xfrm>
          <a:prstGeom prst="line">
            <a:avLst/>
          </a:prstGeom>
          <a:ln w="762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>
          <a:xfrm flipV="1">
            <a:off x="5713908" y="3416300"/>
            <a:ext cx="1906092" cy="0"/>
          </a:xfrm>
          <a:prstGeom prst="line">
            <a:avLst/>
          </a:prstGeom>
          <a:ln w="762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组合 100"/>
          <p:cNvGrpSpPr/>
          <p:nvPr/>
        </p:nvGrpSpPr>
        <p:grpSpPr>
          <a:xfrm>
            <a:off x="2475408" y="2761653"/>
            <a:ext cx="5144592" cy="1334695"/>
            <a:chOff x="2640508" y="285153"/>
            <a:chExt cx="5144592" cy="1334695"/>
          </a:xfrm>
        </p:grpSpPr>
        <p:cxnSp>
          <p:nvCxnSpPr>
            <p:cNvPr id="87" name="直接连接符 86"/>
            <p:cNvCxnSpPr/>
            <p:nvPr/>
          </p:nvCxnSpPr>
          <p:spPr>
            <a:xfrm flipV="1">
              <a:off x="5879008" y="939800"/>
              <a:ext cx="1906092" cy="0"/>
            </a:xfrm>
            <a:prstGeom prst="line">
              <a:avLst/>
            </a:prstGeom>
            <a:ln w="76200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同心圆 87"/>
            <p:cNvSpPr/>
            <p:nvPr/>
          </p:nvSpPr>
          <p:spPr>
            <a:xfrm>
              <a:off x="4544313" y="285153"/>
              <a:ext cx="1334695" cy="1334695"/>
            </a:xfrm>
            <a:prstGeom prst="donu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cxnSp>
          <p:nvCxnSpPr>
            <p:cNvPr id="100" name="直接连接符 99"/>
            <p:cNvCxnSpPr/>
            <p:nvPr/>
          </p:nvCxnSpPr>
          <p:spPr>
            <a:xfrm flipV="1">
              <a:off x="2640508" y="939800"/>
              <a:ext cx="1906092" cy="0"/>
            </a:xfrm>
            <a:prstGeom prst="line">
              <a:avLst/>
            </a:prstGeom>
            <a:ln w="76200">
              <a:solidFill>
                <a:srgbClr val="00B0F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直接连接符 8"/>
          <p:cNvCxnSpPr>
            <a:stCxn id="18" idx="6"/>
          </p:cNvCxnSpPr>
          <p:nvPr/>
        </p:nvCxnSpPr>
        <p:spPr>
          <a:xfrm flipV="1">
            <a:off x="5713908" y="3416300"/>
            <a:ext cx="1906092" cy="0"/>
          </a:xfrm>
          <a:prstGeom prst="line">
            <a:avLst/>
          </a:prstGeom>
          <a:ln w="762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 rot="3300000">
            <a:off x="1015830" y="1565546"/>
            <a:ext cx="4761781" cy="2322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空心弧 10"/>
          <p:cNvSpPr/>
          <p:nvPr/>
        </p:nvSpPr>
        <p:spPr>
          <a:xfrm rot="8700000">
            <a:off x="4574985" y="2948835"/>
            <a:ext cx="952085" cy="952085"/>
          </a:xfrm>
          <a:prstGeom prst="blockArc">
            <a:avLst>
              <a:gd name="adj1" fmla="val 16158976"/>
              <a:gd name="adj2" fmla="val 0"/>
              <a:gd name="adj3" fmla="val 25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空心弧 12"/>
          <p:cNvSpPr/>
          <p:nvPr/>
        </p:nvSpPr>
        <p:spPr>
          <a:xfrm rot="3300000">
            <a:off x="4574985" y="2948835"/>
            <a:ext cx="952085" cy="952085"/>
          </a:xfrm>
          <a:prstGeom prst="blockArc">
            <a:avLst>
              <a:gd name="adj1" fmla="val 16158976"/>
              <a:gd name="adj2" fmla="val 0"/>
              <a:gd name="adj3" fmla="val 25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空心弧 13"/>
          <p:cNvSpPr/>
          <p:nvPr/>
        </p:nvSpPr>
        <p:spPr>
          <a:xfrm rot="19500000">
            <a:off x="4574985" y="2948835"/>
            <a:ext cx="952085" cy="952085"/>
          </a:xfrm>
          <a:prstGeom prst="blockArc">
            <a:avLst>
              <a:gd name="adj1" fmla="val 16158976"/>
              <a:gd name="adj2" fmla="val 0"/>
              <a:gd name="adj3" fmla="val 25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空心弧 14"/>
          <p:cNvSpPr/>
          <p:nvPr/>
        </p:nvSpPr>
        <p:spPr>
          <a:xfrm rot="14100000">
            <a:off x="4574985" y="2948835"/>
            <a:ext cx="952085" cy="952085"/>
          </a:xfrm>
          <a:prstGeom prst="blockArc">
            <a:avLst>
              <a:gd name="adj1" fmla="val 16158976"/>
              <a:gd name="adj2" fmla="val 0"/>
              <a:gd name="adj3" fmla="val 25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7850909" y="2656114"/>
            <a:ext cx="772391" cy="1260022"/>
            <a:chOff x="9504491" y="1127760"/>
            <a:chExt cx="1344484" cy="2193291"/>
          </a:xfrm>
        </p:grpSpPr>
        <p:sp>
          <p:nvSpPr>
            <p:cNvPr id="24" name="任意多边形 23"/>
            <p:cNvSpPr/>
            <p:nvPr/>
          </p:nvSpPr>
          <p:spPr>
            <a:xfrm>
              <a:off x="9504491" y="1905001"/>
              <a:ext cx="525334" cy="1409700"/>
            </a:xfrm>
            <a:custGeom>
              <a:avLst/>
              <a:gdLst>
                <a:gd name="connsiteX0" fmla="*/ 0 w 480060"/>
                <a:gd name="connsiteY0" fmla="*/ 121920 h 1143000"/>
                <a:gd name="connsiteX1" fmla="*/ 320040 w 480060"/>
                <a:gd name="connsiteY1" fmla="*/ 0 h 1143000"/>
                <a:gd name="connsiteX2" fmla="*/ 480060 w 480060"/>
                <a:gd name="connsiteY2" fmla="*/ 1143000 h 1143000"/>
                <a:gd name="connsiteX3" fmla="*/ 129540 w 480060"/>
                <a:gd name="connsiteY3" fmla="*/ 1143000 h 1143000"/>
                <a:gd name="connsiteX4" fmla="*/ 0 w 480060"/>
                <a:gd name="connsiteY4" fmla="*/ 121920 h 1143000"/>
                <a:gd name="connsiteX0-1" fmla="*/ 0 w 480060"/>
                <a:gd name="connsiteY0-2" fmla="*/ 121920 h 1143000"/>
                <a:gd name="connsiteX1-3" fmla="*/ 320040 w 480060"/>
                <a:gd name="connsiteY1-4" fmla="*/ 0 h 1143000"/>
                <a:gd name="connsiteX2-5" fmla="*/ 480060 w 480060"/>
                <a:gd name="connsiteY2-6" fmla="*/ 1143000 h 1143000"/>
                <a:gd name="connsiteX3-7" fmla="*/ 15240 w 480060"/>
                <a:gd name="connsiteY3-8" fmla="*/ 1143000 h 1143000"/>
                <a:gd name="connsiteX4-9" fmla="*/ 0 w 480060"/>
                <a:gd name="connsiteY4-10" fmla="*/ 121920 h 1143000"/>
                <a:gd name="connsiteX0-11" fmla="*/ 0 w 480060"/>
                <a:gd name="connsiteY0-12" fmla="*/ 121920 h 1257300"/>
                <a:gd name="connsiteX1-13" fmla="*/ 320040 w 480060"/>
                <a:gd name="connsiteY1-14" fmla="*/ 0 h 1257300"/>
                <a:gd name="connsiteX2-15" fmla="*/ 480060 w 480060"/>
                <a:gd name="connsiteY2-16" fmla="*/ 1143000 h 1257300"/>
                <a:gd name="connsiteX3-17" fmla="*/ 5715 w 480060"/>
                <a:gd name="connsiteY3-18" fmla="*/ 1257300 h 1257300"/>
                <a:gd name="connsiteX4-19" fmla="*/ 0 w 480060"/>
                <a:gd name="connsiteY4-20" fmla="*/ 121920 h 1257300"/>
                <a:gd name="connsiteX0-21" fmla="*/ 0 w 502285"/>
                <a:gd name="connsiteY0-22" fmla="*/ 121920 h 1285875"/>
                <a:gd name="connsiteX1-23" fmla="*/ 320040 w 502285"/>
                <a:gd name="connsiteY1-24" fmla="*/ 0 h 1285875"/>
                <a:gd name="connsiteX2-25" fmla="*/ 502285 w 502285"/>
                <a:gd name="connsiteY2-26" fmla="*/ 1285875 h 1285875"/>
                <a:gd name="connsiteX3-27" fmla="*/ 5715 w 502285"/>
                <a:gd name="connsiteY3-28" fmla="*/ 1257300 h 1285875"/>
                <a:gd name="connsiteX4-29" fmla="*/ 0 w 502285"/>
                <a:gd name="connsiteY4-30" fmla="*/ 121920 h 1285875"/>
                <a:gd name="connsiteX0-31" fmla="*/ 0 w 502285"/>
                <a:gd name="connsiteY0-32" fmla="*/ 121920 h 1301750"/>
                <a:gd name="connsiteX1-33" fmla="*/ 320040 w 502285"/>
                <a:gd name="connsiteY1-34" fmla="*/ 0 h 1301750"/>
                <a:gd name="connsiteX2-35" fmla="*/ 502285 w 502285"/>
                <a:gd name="connsiteY2-36" fmla="*/ 1285875 h 1301750"/>
                <a:gd name="connsiteX3-37" fmla="*/ 5715 w 502285"/>
                <a:gd name="connsiteY3-38" fmla="*/ 1301750 h 1301750"/>
                <a:gd name="connsiteX4-39" fmla="*/ 0 w 502285"/>
                <a:gd name="connsiteY4-40" fmla="*/ 121920 h 1301750"/>
                <a:gd name="connsiteX0-41" fmla="*/ 0 w 502285"/>
                <a:gd name="connsiteY0-42" fmla="*/ 121920 h 1301750"/>
                <a:gd name="connsiteX1-43" fmla="*/ 320040 w 502285"/>
                <a:gd name="connsiteY1-44" fmla="*/ 0 h 1301750"/>
                <a:gd name="connsiteX2-45" fmla="*/ 502285 w 502285"/>
                <a:gd name="connsiteY2-46" fmla="*/ 1298575 h 1301750"/>
                <a:gd name="connsiteX3-47" fmla="*/ 5715 w 502285"/>
                <a:gd name="connsiteY3-48" fmla="*/ 1301750 h 1301750"/>
                <a:gd name="connsiteX4-49" fmla="*/ 0 w 502285"/>
                <a:gd name="connsiteY4-50" fmla="*/ 121920 h 1301750"/>
                <a:gd name="connsiteX0-51" fmla="*/ 0 w 502285"/>
                <a:gd name="connsiteY0-52" fmla="*/ 121920 h 1301750"/>
                <a:gd name="connsiteX1-53" fmla="*/ 320040 w 502285"/>
                <a:gd name="connsiteY1-54" fmla="*/ 0 h 1301750"/>
                <a:gd name="connsiteX2-55" fmla="*/ 502285 w 502285"/>
                <a:gd name="connsiteY2-56" fmla="*/ 1298575 h 1301750"/>
                <a:gd name="connsiteX3-57" fmla="*/ 2540 w 502285"/>
                <a:gd name="connsiteY3-58" fmla="*/ 1301750 h 1301750"/>
                <a:gd name="connsiteX4-59" fmla="*/ 0 w 502285"/>
                <a:gd name="connsiteY4-60" fmla="*/ 121920 h 1301750"/>
                <a:gd name="connsiteX0-61" fmla="*/ 7043 w 509328"/>
                <a:gd name="connsiteY0-62" fmla="*/ 121920 h 1304925"/>
                <a:gd name="connsiteX1-63" fmla="*/ 327083 w 509328"/>
                <a:gd name="connsiteY1-64" fmla="*/ 0 h 1304925"/>
                <a:gd name="connsiteX2-65" fmla="*/ 509328 w 509328"/>
                <a:gd name="connsiteY2-66" fmla="*/ 1298575 h 1304925"/>
                <a:gd name="connsiteX3-67" fmla="*/ 58 w 509328"/>
                <a:gd name="connsiteY3-68" fmla="*/ 1304925 h 1304925"/>
                <a:gd name="connsiteX4-69" fmla="*/ 7043 w 509328"/>
                <a:gd name="connsiteY4-70" fmla="*/ 121920 h 1304925"/>
                <a:gd name="connsiteX0-71" fmla="*/ 7043 w 506153"/>
                <a:gd name="connsiteY0-72" fmla="*/ 121920 h 1304925"/>
                <a:gd name="connsiteX1-73" fmla="*/ 327083 w 506153"/>
                <a:gd name="connsiteY1-74" fmla="*/ 0 h 1304925"/>
                <a:gd name="connsiteX2-75" fmla="*/ 506153 w 506153"/>
                <a:gd name="connsiteY2-76" fmla="*/ 1301750 h 1304925"/>
                <a:gd name="connsiteX3-77" fmla="*/ 58 w 506153"/>
                <a:gd name="connsiteY3-78" fmla="*/ 1304925 h 1304925"/>
                <a:gd name="connsiteX4-79" fmla="*/ 7043 w 506153"/>
                <a:gd name="connsiteY4-80" fmla="*/ 121920 h 1304925"/>
                <a:gd name="connsiteX0-81" fmla="*/ 3899 w 503009"/>
                <a:gd name="connsiteY0-82" fmla="*/ 121920 h 1301750"/>
                <a:gd name="connsiteX1-83" fmla="*/ 323939 w 503009"/>
                <a:gd name="connsiteY1-84" fmla="*/ 0 h 1301750"/>
                <a:gd name="connsiteX2-85" fmla="*/ 503009 w 503009"/>
                <a:gd name="connsiteY2-86" fmla="*/ 1301750 h 1301750"/>
                <a:gd name="connsiteX3-87" fmla="*/ 89 w 503009"/>
                <a:gd name="connsiteY3-88" fmla="*/ 1298575 h 1301750"/>
                <a:gd name="connsiteX4-89" fmla="*/ 3899 w 503009"/>
                <a:gd name="connsiteY4-90" fmla="*/ 121920 h 1301750"/>
                <a:gd name="connsiteX0-91" fmla="*/ 3899 w 503009"/>
                <a:gd name="connsiteY0-92" fmla="*/ 121920 h 1301750"/>
                <a:gd name="connsiteX1-93" fmla="*/ 323939 w 503009"/>
                <a:gd name="connsiteY1-94" fmla="*/ 0 h 1301750"/>
                <a:gd name="connsiteX2-95" fmla="*/ 503009 w 503009"/>
                <a:gd name="connsiteY2-96" fmla="*/ 1301750 h 1301750"/>
                <a:gd name="connsiteX3-97" fmla="*/ 89 w 503009"/>
                <a:gd name="connsiteY3-98" fmla="*/ 1301750 h 1301750"/>
                <a:gd name="connsiteX4-99" fmla="*/ 3899 w 503009"/>
                <a:gd name="connsiteY4-100" fmla="*/ 121920 h 1301750"/>
                <a:gd name="connsiteX0-101" fmla="*/ 824 w 499934"/>
                <a:gd name="connsiteY0-102" fmla="*/ 121920 h 1301750"/>
                <a:gd name="connsiteX1-103" fmla="*/ 320864 w 499934"/>
                <a:gd name="connsiteY1-104" fmla="*/ 0 h 1301750"/>
                <a:gd name="connsiteX2-105" fmla="*/ 499934 w 499934"/>
                <a:gd name="connsiteY2-106" fmla="*/ 1301750 h 1301750"/>
                <a:gd name="connsiteX3-107" fmla="*/ 189 w 499934"/>
                <a:gd name="connsiteY3-108" fmla="*/ 1301750 h 1301750"/>
                <a:gd name="connsiteX4-109" fmla="*/ 824 w 499934"/>
                <a:gd name="connsiteY4-110" fmla="*/ 121920 h 1301750"/>
                <a:gd name="connsiteX0-111" fmla="*/ 824 w 525334"/>
                <a:gd name="connsiteY0-112" fmla="*/ 121920 h 1409700"/>
                <a:gd name="connsiteX1-113" fmla="*/ 320864 w 525334"/>
                <a:gd name="connsiteY1-114" fmla="*/ 0 h 1409700"/>
                <a:gd name="connsiteX2-115" fmla="*/ 525334 w 525334"/>
                <a:gd name="connsiteY2-116" fmla="*/ 1409700 h 1409700"/>
                <a:gd name="connsiteX3-117" fmla="*/ 189 w 525334"/>
                <a:gd name="connsiteY3-118" fmla="*/ 1301750 h 1409700"/>
                <a:gd name="connsiteX4-119" fmla="*/ 824 w 525334"/>
                <a:gd name="connsiteY4-120" fmla="*/ 121920 h 14097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25334" h="1409700">
                  <a:moveTo>
                    <a:pt x="824" y="121920"/>
                  </a:moveTo>
                  <a:lnTo>
                    <a:pt x="320864" y="0"/>
                  </a:lnTo>
                  <a:lnTo>
                    <a:pt x="525334" y="1409700"/>
                  </a:lnTo>
                  <a:lnTo>
                    <a:pt x="189" y="1301750"/>
                  </a:lnTo>
                  <a:cubicBezTo>
                    <a:pt x="-658" y="908473"/>
                    <a:pt x="1671" y="515197"/>
                    <a:pt x="824" y="12192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16"/>
            <p:cNvSpPr/>
            <p:nvPr/>
          </p:nvSpPr>
          <p:spPr>
            <a:xfrm rot="18316725">
              <a:off x="9833106" y="1833235"/>
              <a:ext cx="248041" cy="338080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等腰三角形 25"/>
            <p:cNvSpPr/>
            <p:nvPr/>
          </p:nvSpPr>
          <p:spPr>
            <a:xfrm rot="3283275" flipH="1">
              <a:off x="10267446" y="1833235"/>
              <a:ext cx="248041" cy="338080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等腰三角形 28"/>
            <p:cNvSpPr/>
            <p:nvPr/>
          </p:nvSpPr>
          <p:spPr>
            <a:xfrm flipV="1">
              <a:off x="10041224" y="2160895"/>
              <a:ext cx="271017" cy="178445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等腰三角形 29"/>
            <p:cNvSpPr/>
            <p:nvPr/>
          </p:nvSpPr>
          <p:spPr>
            <a:xfrm>
              <a:off x="10041224" y="2328535"/>
              <a:ext cx="271017" cy="810906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等腰三角形 30"/>
            <p:cNvSpPr/>
            <p:nvPr/>
          </p:nvSpPr>
          <p:spPr>
            <a:xfrm flipV="1">
              <a:off x="10041224" y="3128635"/>
              <a:ext cx="271017" cy="178445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9768840" y="1127760"/>
              <a:ext cx="777240" cy="77724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任意多边形 38"/>
            <p:cNvSpPr/>
            <p:nvPr/>
          </p:nvSpPr>
          <p:spPr>
            <a:xfrm flipH="1">
              <a:off x="10323641" y="1911351"/>
              <a:ext cx="525334" cy="1409700"/>
            </a:xfrm>
            <a:custGeom>
              <a:avLst/>
              <a:gdLst>
                <a:gd name="connsiteX0" fmla="*/ 0 w 480060"/>
                <a:gd name="connsiteY0" fmla="*/ 121920 h 1143000"/>
                <a:gd name="connsiteX1" fmla="*/ 320040 w 480060"/>
                <a:gd name="connsiteY1" fmla="*/ 0 h 1143000"/>
                <a:gd name="connsiteX2" fmla="*/ 480060 w 480060"/>
                <a:gd name="connsiteY2" fmla="*/ 1143000 h 1143000"/>
                <a:gd name="connsiteX3" fmla="*/ 129540 w 480060"/>
                <a:gd name="connsiteY3" fmla="*/ 1143000 h 1143000"/>
                <a:gd name="connsiteX4" fmla="*/ 0 w 480060"/>
                <a:gd name="connsiteY4" fmla="*/ 121920 h 1143000"/>
                <a:gd name="connsiteX0-1" fmla="*/ 0 w 480060"/>
                <a:gd name="connsiteY0-2" fmla="*/ 121920 h 1143000"/>
                <a:gd name="connsiteX1-3" fmla="*/ 320040 w 480060"/>
                <a:gd name="connsiteY1-4" fmla="*/ 0 h 1143000"/>
                <a:gd name="connsiteX2-5" fmla="*/ 480060 w 480060"/>
                <a:gd name="connsiteY2-6" fmla="*/ 1143000 h 1143000"/>
                <a:gd name="connsiteX3-7" fmla="*/ 15240 w 480060"/>
                <a:gd name="connsiteY3-8" fmla="*/ 1143000 h 1143000"/>
                <a:gd name="connsiteX4-9" fmla="*/ 0 w 480060"/>
                <a:gd name="connsiteY4-10" fmla="*/ 121920 h 1143000"/>
                <a:gd name="connsiteX0-11" fmla="*/ 0 w 480060"/>
                <a:gd name="connsiteY0-12" fmla="*/ 121920 h 1257300"/>
                <a:gd name="connsiteX1-13" fmla="*/ 320040 w 480060"/>
                <a:gd name="connsiteY1-14" fmla="*/ 0 h 1257300"/>
                <a:gd name="connsiteX2-15" fmla="*/ 480060 w 480060"/>
                <a:gd name="connsiteY2-16" fmla="*/ 1143000 h 1257300"/>
                <a:gd name="connsiteX3-17" fmla="*/ 5715 w 480060"/>
                <a:gd name="connsiteY3-18" fmla="*/ 1257300 h 1257300"/>
                <a:gd name="connsiteX4-19" fmla="*/ 0 w 480060"/>
                <a:gd name="connsiteY4-20" fmla="*/ 121920 h 1257300"/>
                <a:gd name="connsiteX0-21" fmla="*/ 0 w 502285"/>
                <a:gd name="connsiteY0-22" fmla="*/ 121920 h 1285875"/>
                <a:gd name="connsiteX1-23" fmla="*/ 320040 w 502285"/>
                <a:gd name="connsiteY1-24" fmla="*/ 0 h 1285875"/>
                <a:gd name="connsiteX2-25" fmla="*/ 502285 w 502285"/>
                <a:gd name="connsiteY2-26" fmla="*/ 1285875 h 1285875"/>
                <a:gd name="connsiteX3-27" fmla="*/ 5715 w 502285"/>
                <a:gd name="connsiteY3-28" fmla="*/ 1257300 h 1285875"/>
                <a:gd name="connsiteX4-29" fmla="*/ 0 w 502285"/>
                <a:gd name="connsiteY4-30" fmla="*/ 121920 h 1285875"/>
                <a:gd name="connsiteX0-31" fmla="*/ 0 w 502285"/>
                <a:gd name="connsiteY0-32" fmla="*/ 121920 h 1301750"/>
                <a:gd name="connsiteX1-33" fmla="*/ 320040 w 502285"/>
                <a:gd name="connsiteY1-34" fmla="*/ 0 h 1301750"/>
                <a:gd name="connsiteX2-35" fmla="*/ 502285 w 502285"/>
                <a:gd name="connsiteY2-36" fmla="*/ 1285875 h 1301750"/>
                <a:gd name="connsiteX3-37" fmla="*/ 5715 w 502285"/>
                <a:gd name="connsiteY3-38" fmla="*/ 1301750 h 1301750"/>
                <a:gd name="connsiteX4-39" fmla="*/ 0 w 502285"/>
                <a:gd name="connsiteY4-40" fmla="*/ 121920 h 1301750"/>
                <a:gd name="connsiteX0-41" fmla="*/ 0 w 502285"/>
                <a:gd name="connsiteY0-42" fmla="*/ 121920 h 1301750"/>
                <a:gd name="connsiteX1-43" fmla="*/ 320040 w 502285"/>
                <a:gd name="connsiteY1-44" fmla="*/ 0 h 1301750"/>
                <a:gd name="connsiteX2-45" fmla="*/ 502285 w 502285"/>
                <a:gd name="connsiteY2-46" fmla="*/ 1298575 h 1301750"/>
                <a:gd name="connsiteX3-47" fmla="*/ 5715 w 502285"/>
                <a:gd name="connsiteY3-48" fmla="*/ 1301750 h 1301750"/>
                <a:gd name="connsiteX4-49" fmla="*/ 0 w 502285"/>
                <a:gd name="connsiteY4-50" fmla="*/ 121920 h 1301750"/>
                <a:gd name="connsiteX0-51" fmla="*/ 0 w 502285"/>
                <a:gd name="connsiteY0-52" fmla="*/ 121920 h 1301750"/>
                <a:gd name="connsiteX1-53" fmla="*/ 320040 w 502285"/>
                <a:gd name="connsiteY1-54" fmla="*/ 0 h 1301750"/>
                <a:gd name="connsiteX2-55" fmla="*/ 502285 w 502285"/>
                <a:gd name="connsiteY2-56" fmla="*/ 1298575 h 1301750"/>
                <a:gd name="connsiteX3-57" fmla="*/ 2540 w 502285"/>
                <a:gd name="connsiteY3-58" fmla="*/ 1301750 h 1301750"/>
                <a:gd name="connsiteX4-59" fmla="*/ 0 w 502285"/>
                <a:gd name="connsiteY4-60" fmla="*/ 121920 h 1301750"/>
                <a:gd name="connsiteX0-61" fmla="*/ 7043 w 509328"/>
                <a:gd name="connsiteY0-62" fmla="*/ 121920 h 1304925"/>
                <a:gd name="connsiteX1-63" fmla="*/ 327083 w 509328"/>
                <a:gd name="connsiteY1-64" fmla="*/ 0 h 1304925"/>
                <a:gd name="connsiteX2-65" fmla="*/ 509328 w 509328"/>
                <a:gd name="connsiteY2-66" fmla="*/ 1298575 h 1304925"/>
                <a:gd name="connsiteX3-67" fmla="*/ 58 w 509328"/>
                <a:gd name="connsiteY3-68" fmla="*/ 1304925 h 1304925"/>
                <a:gd name="connsiteX4-69" fmla="*/ 7043 w 509328"/>
                <a:gd name="connsiteY4-70" fmla="*/ 121920 h 1304925"/>
                <a:gd name="connsiteX0-71" fmla="*/ 7043 w 506153"/>
                <a:gd name="connsiteY0-72" fmla="*/ 121920 h 1304925"/>
                <a:gd name="connsiteX1-73" fmla="*/ 327083 w 506153"/>
                <a:gd name="connsiteY1-74" fmla="*/ 0 h 1304925"/>
                <a:gd name="connsiteX2-75" fmla="*/ 506153 w 506153"/>
                <a:gd name="connsiteY2-76" fmla="*/ 1301750 h 1304925"/>
                <a:gd name="connsiteX3-77" fmla="*/ 58 w 506153"/>
                <a:gd name="connsiteY3-78" fmla="*/ 1304925 h 1304925"/>
                <a:gd name="connsiteX4-79" fmla="*/ 7043 w 506153"/>
                <a:gd name="connsiteY4-80" fmla="*/ 121920 h 1304925"/>
                <a:gd name="connsiteX0-81" fmla="*/ 3899 w 503009"/>
                <a:gd name="connsiteY0-82" fmla="*/ 121920 h 1301750"/>
                <a:gd name="connsiteX1-83" fmla="*/ 323939 w 503009"/>
                <a:gd name="connsiteY1-84" fmla="*/ 0 h 1301750"/>
                <a:gd name="connsiteX2-85" fmla="*/ 503009 w 503009"/>
                <a:gd name="connsiteY2-86" fmla="*/ 1301750 h 1301750"/>
                <a:gd name="connsiteX3-87" fmla="*/ 89 w 503009"/>
                <a:gd name="connsiteY3-88" fmla="*/ 1298575 h 1301750"/>
                <a:gd name="connsiteX4-89" fmla="*/ 3899 w 503009"/>
                <a:gd name="connsiteY4-90" fmla="*/ 121920 h 1301750"/>
                <a:gd name="connsiteX0-91" fmla="*/ 3899 w 503009"/>
                <a:gd name="connsiteY0-92" fmla="*/ 121920 h 1301750"/>
                <a:gd name="connsiteX1-93" fmla="*/ 323939 w 503009"/>
                <a:gd name="connsiteY1-94" fmla="*/ 0 h 1301750"/>
                <a:gd name="connsiteX2-95" fmla="*/ 503009 w 503009"/>
                <a:gd name="connsiteY2-96" fmla="*/ 1301750 h 1301750"/>
                <a:gd name="connsiteX3-97" fmla="*/ 89 w 503009"/>
                <a:gd name="connsiteY3-98" fmla="*/ 1301750 h 1301750"/>
                <a:gd name="connsiteX4-99" fmla="*/ 3899 w 503009"/>
                <a:gd name="connsiteY4-100" fmla="*/ 121920 h 1301750"/>
                <a:gd name="connsiteX0-101" fmla="*/ 824 w 499934"/>
                <a:gd name="connsiteY0-102" fmla="*/ 121920 h 1301750"/>
                <a:gd name="connsiteX1-103" fmla="*/ 320864 w 499934"/>
                <a:gd name="connsiteY1-104" fmla="*/ 0 h 1301750"/>
                <a:gd name="connsiteX2-105" fmla="*/ 499934 w 499934"/>
                <a:gd name="connsiteY2-106" fmla="*/ 1301750 h 1301750"/>
                <a:gd name="connsiteX3-107" fmla="*/ 189 w 499934"/>
                <a:gd name="connsiteY3-108" fmla="*/ 1301750 h 1301750"/>
                <a:gd name="connsiteX4-109" fmla="*/ 824 w 499934"/>
                <a:gd name="connsiteY4-110" fmla="*/ 121920 h 1301750"/>
                <a:gd name="connsiteX0-111" fmla="*/ 824 w 525334"/>
                <a:gd name="connsiteY0-112" fmla="*/ 121920 h 1409700"/>
                <a:gd name="connsiteX1-113" fmla="*/ 320864 w 525334"/>
                <a:gd name="connsiteY1-114" fmla="*/ 0 h 1409700"/>
                <a:gd name="connsiteX2-115" fmla="*/ 525334 w 525334"/>
                <a:gd name="connsiteY2-116" fmla="*/ 1409700 h 1409700"/>
                <a:gd name="connsiteX3-117" fmla="*/ 189 w 525334"/>
                <a:gd name="connsiteY3-118" fmla="*/ 1301750 h 1409700"/>
                <a:gd name="connsiteX4-119" fmla="*/ 824 w 525334"/>
                <a:gd name="connsiteY4-120" fmla="*/ 121920 h 14097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25334" h="1409700">
                  <a:moveTo>
                    <a:pt x="824" y="121920"/>
                  </a:moveTo>
                  <a:lnTo>
                    <a:pt x="320864" y="0"/>
                  </a:lnTo>
                  <a:lnTo>
                    <a:pt x="525334" y="1409700"/>
                  </a:lnTo>
                  <a:lnTo>
                    <a:pt x="189" y="1301750"/>
                  </a:lnTo>
                  <a:cubicBezTo>
                    <a:pt x="-658" y="908473"/>
                    <a:pt x="1671" y="515197"/>
                    <a:pt x="824" y="121920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0" name="圆角矩形标注 39"/>
          <p:cNvSpPr/>
          <p:nvPr/>
        </p:nvSpPr>
        <p:spPr>
          <a:xfrm>
            <a:off x="8737195" y="1879600"/>
            <a:ext cx="1712068" cy="776051"/>
          </a:xfrm>
          <a:prstGeom prst="wedgeRoundRectCallout">
            <a:avLst>
              <a:gd name="adj1" fmla="val -69128"/>
              <a:gd name="adj2" fmla="val 68750"/>
              <a:gd name="adj3" fmla="val 16667"/>
            </a:avLst>
          </a:prstGeom>
          <a:solidFill>
            <a:srgbClr val="00B0F0">
              <a:alpha val="50000"/>
            </a:srgb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华文琥珀" panose="02010800040101010101" pitchFamily="2" charset="-122"/>
                <a:ea typeface="华文琥珀" panose="02010800040101010101" pitchFamily="2" charset="-122"/>
              </a:rPr>
              <a:t>我</a:t>
            </a:r>
            <a:r>
              <a:rPr lang="zh-CN" altLang="en-US" sz="2000" dirty="0" smtClean="0">
                <a:latin typeface="华文琥珀" panose="02010800040101010101" pitchFamily="2" charset="-122"/>
                <a:ea typeface="华文琥珀" panose="02010800040101010101" pitchFamily="2" charset="-122"/>
              </a:rPr>
              <a:t>叫李新波</a:t>
            </a:r>
            <a:endParaRPr lang="zh-CN" altLang="en-US" sz="2000" dirty="0"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grpSp>
        <p:nvGrpSpPr>
          <p:cNvPr id="62" name="组合 61"/>
          <p:cNvGrpSpPr/>
          <p:nvPr/>
        </p:nvGrpSpPr>
        <p:grpSpPr>
          <a:xfrm>
            <a:off x="7531100" y="2719424"/>
            <a:ext cx="1438883" cy="1078048"/>
            <a:chOff x="9435830" y="3044757"/>
            <a:chExt cx="1566153" cy="1173402"/>
          </a:xfrm>
        </p:grpSpPr>
        <p:sp>
          <p:nvSpPr>
            <p:cNvPr id="41" name="等腰三角形 40"/>
            <p:cNvSpPr/>
            <p:nvPr/>
          </p:nvSpPr>
          <p:spPr>
            <a:xfrm>
              <a:off x="9435830" y="3044757"/>
              <a:ext cx="1566153" cy="340468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9520947" y="3429102"/>
              <a:ext cx="1395919" cy="789057"/>
              <a:chOff x="9575260" y="3429102"/>
              <a:chExt cx="1395919" cy="789057"/>
            </a:xfrm>
          </p:grpSpPr>
          <p:grpSp>
            <p:nvGrpSpPr>
              <p:cNvPr id="48" name="组合 47"/>
              <p:cNvGrpSpPr/>
              <p:nvPr/>
            </p:nvGrpSpPr>
            <p:grpSpPr>
              <a:xfrm>
                <a:off x="9575260" y="3429102"/>
                <a:ext cx="252919" cy="789057"/>
                <a:chOff x="9575260" y="3433864"/>
                <a:chExt cx="252919" cy="789057"/>
              </a:xfrm>
            </p:grpSpPr>
            <p:sp>
              <p:nvSpPr>
                <p:cNvPr id="42" name="矩形 41"/>
                <p:cNvSpPr/>
                <p:nvPr/>
              </p:nvSpPr>
              <p:spPr>
                <a:xfrm>
                  <a:off x="9575260" y="3433864"/>
                  <a:ext cx="252919" cy="97276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3" name="矩形 42"/>
                <p:cNvSpPr/>
                <p:nvPr/>
              </p:nvSpPr>
              <p:spPr>
                <a:xfrm>
                  <a:off x="9575260" y="4125645"/>
                  <a:ext cx="252919" cy="97276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44" name="矩形 43"/>
                <p:cNvSpPr/>
                <p:nvPr/>
              </p:nvSpPr>
              <p:spPr>
                <a:xfrm>
                  <a:off x="9612549" y="3527495"/>
                  <a:ext cx="178340" cy="59663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49" name="组合 48"/>
              <p:cNvGrpSpPr/>
              <p:nvPr/>
            </p:nvGrpSpPr>
            <p:grpSpPr>
              <a:xfrm>
                <a:off x="9956260" y="3429102"/>
                <a:ext cx="252919" cy="789057"/>
                <a:chOff x="9575260" y="3433864"/>
                <a:chExt cx="252919" cy="789057"/>
              </a:xfrm>
            </p:grpSpPr>
            <p:sp>
              <p:nvSpPr>
                <p:cNvPr id="50" name="矩形 49"/>
                <p:cNvSpPr/>
                <p:nvPr/>
              </p:nvSpPr>
              <p:spPr>
                <a:xfrm>
                  <a:off x="9575260" y="3433864"/>
                  <a:ext cx="252919" cy="97276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1" name="矩形 50"/>
                <p:cNvSpPr/>
                <p:nvPr/>
              </p:nvSpPr>
              <p:spPr>
                <a:xfrm>
                  <a:off x="9575260" y="4125645"/>
                  <a:ext cx="252919" cy="97276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2" name="矩形 51"/>
                <p:cNvSpPr/>
                <p:nvPr/>
              </p:nvSpPr>
              <p:spPr>
                <a:xfrm>
                  <a:off x="9612549" y="3527495"/>
                  <a:ext cx="178340" cy="59663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53" name="组合 52"/>
              <p:cNvGrpSpPr/>
              <p:nvPr/>
            </p:nvGrpSpPr>
            <p:grpSpPr>
              <a:xfrm>
                <a:off x="10337260" y="3429102"/>
                <a:ext cx="252919" cy="789057"/>
                <a:chOff x="9575260" y="3433864"/>
                <a:chExt cx="252919" cy="789057"/>
              </a:xfrm>
            </p:grpSpPr>
            <p:sp>
              <p:nvSpPr>
                <p:cNvPr id="54" name="矩形 53"/>
                <p:cNvSpPr/>
                <p:nvPr/>
              </p:nvSpPr>
              <p:spPr>
                <a:xfrm>
                  <a:off x="9575260" y="3433864"/>
                  <a:ext cx="252919" cy="97276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5" name="矩形 54"/>
                <p:cNvSpPr/>
                <p:nvPr/>
              </p:nvSpPr>
              <p:spPr>
                <a:xfrm>
                  <a:off x="9575260" y="4125645"/>
                  <a:ext cx="252919" cy="97276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6" name="矩形 55"/>
                <p:cNvSpPr/>
                <p:nvPr/>
              </p:nvSpPr>
              <p:spPr>
                <a:xfrm>
                  <a:off x="9612549" y="3527495"/>
                  <a:ext cx="178340" cy="59663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57" name="组合 56"/>
              <p:cNvGrpSpPr/>
              <p:nvPr/>
            </p:nvGrpSpPr>
            <p:grpSpPr>
              <a:xfrm>
                <a:off x="10718260" y="3429102"/>
                <a:ext cx="252919" cy="789057"/>
                <a:chOff x="9575260" y="3433864"/>
                <a:chExt cx="252919" cy="789057"/>
              </a:xfrm>
            </p:grpSpPr>
            <p:sp>
              <p:nvSpPr>
                <p:cNvPr id="58" name="矩形 57"/>
                <p:cNvSpPr/>
                <p:nvPr/>
              </p:nvSpPr>
              <p:spPr>
                <a:xfrm>
                  <a:off x="9575260" y="3433864"/>
                  <a:ext cx="252919" cy="97276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9575260" y="4125645"/>
                  <a:ext cx="252919" cy="97276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60" name="矩形 59"/>
                <p:cNvSpPr/>
                <p:nvPr/>
              </p:nvSpPr>
              <p:spPr>
                <a:xfrm>
                  <a:off x="9612549" y="3527495"/>
                  <a:ext cx="178340" cy="59663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63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grpSp>
        <p:nvGrpSpPr>
          <p:cNvPr id="81" name="组合 80"/>
          <p:cNvGrpSpPr/>
          <p:nvPr/>
        </p:nvGrpSpPr>
        <p:grpSpPr>
          <a:xfrm>
            <a:off x="7594600" y="4471977"/>
            <a:ext cx="1059648" cy="963623"/>
            <a:chOff x="9301163" y="3000368"/>
            <a:chExt cx="1550185" cy="1409707"/>
          </a:xfrm>
        </p:grpSpPr>
        <p:sp>
          <p:nvSpPr>
            <p:cNvPr id="63" name="同心圆 62"/>
            <p:cNvSpPr/>
            <p:nvPr/>
          </p:nvSpPr>
          <p:spPr>
            <a:xfrm>
              <a:off x="9324975" y="3238500"/>
              <a:ext cx="428625" cy="428625"/>
            </a:xfrm>
            <a:prstGeom prst="donut">
              <a:avLst>
                <a:gd name="adj" fmla="val 28969"/>
              </a:avLst>
            </a:pr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6" name="任意多边形 65"/>
            <p:cNvSpPr/>
            <p:nvPr/>
          </p:nvSpPr>
          <p:spPr>
            <a:xfrm rot="20747017">
              <a:off x="9688915" y="3186112"/>
              <a:ext cx="669523" cy="238125"/>
            </a:xfrm>
            <a:custGeom>
              <a:avLst/>
              <a:gdLst>
                <a:gd name="connsiteX0" fmla="*/ 0 w 669523"/>
                <a:gd name="connsiteY0" fmla="*/ 0 h 238125"/>
                <a:gd name="connsiteX1" fmla="*/ 669523 w 669523"/>
                <a:gd name="connsiteY1" fmla="*/ 0 h 238125"/>
                <a:gd name="connsiteX2" fmla="*/ 669523 w 669523"/>
                <a:gd name="connsiteY2" fmla="*/ 238125 h 238125"/>
                <a:gd name="connsiteX3" fmla="*/ 1 w 669523"/>
                <a:gd name="connsiteY3" fmla="*/ 238125 h 238125"/>
                <a:gd name="connsiteX4" fmla="*/ 24031 w 669523"/>
                <a:gd name="connsiteY4" fmla="*/ 202484 h 238125"/>
                <a:gd name="connsiteX5" fmla="*/ 40873 w 669523"/>
                <a:gd name="connsiteY5" fmla="*/ 119063 h 238125"/>
                <a:gd name="connsiteX6" fmla="*/ 24031 w 669523"/>
                <a:gd name="connsiteY6" fmla="*/ 35643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9523" h="238125">
                  <a:moveTo>
                    <a:pt x="0" y="0"/>
                  </a:moveTo>
                  <a:lnTo>
                    <a:pt x="669523" y="0"/>
                  </a:lnTo>
                  <a:lnTo>
                    <a:pt x="669523" y="238125"/>
                  </a:lnTo>
                  <a:lnTo>
                    <a:pt x="1" y="238125"/>
                  </a:lnTo>
                  <a:lnTo>
                    <a:pt x="24031" y="202484"/>
                  </a:lnTo>
                  <a:cubicBezTo>
                    <a:pt x="34876" y="176843"/>
                    <a:pt x="40873" y="148654"/>
                    <a:pt x="40873" y="119063"/>
                  </a:cubicBezTo>
                  <a:cubicBezTo>
                    <a:pt x="40873" y="89473"/>
                    <a:pt x="34876" y="61283"/>
                    <a:pt x="24031" y="35643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圆角矩形 66"/>
            <p:cNvSpPr/>
            <p:nvPr/>
          </p:nvSpPr>
          <p:spPr>
            <a:xfrm>
              <a:off x="10277475" y="3052763"/>
              <a:ext cx="238125" cy="333375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2" name="组合 71"/>
            <p:cNvGrpSpPr/>
            <p:nvPr/>
          </p:nvGrpSpPr>
          <p:grpSpPr>
            <a:xfrm>
              <a:off x="10434630" y="3000368"/>
              <a:ext cx="416718" cy="100012"/>
              <a:chOff x="10610851" y="3224213"/>
              <a:chExt cx="416718" cy="100012"/>
            </a:xfrm>
          </p:grpSpPr>
          <p:sp>
            <p:nvSpPr>
              <p:cNvPr id="68" name="圆角矩形 67"/>
              <p:cNvSpPr/>
              <p:nvPr/>
            </p:nvSpPr>
            <p:spPr>
              <a:xfrm rot="19912495">
                <a:off x="10610851" y="3228975"/>
                <a:ext cx="247650" cy="9525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9" name="圆角矩形 68"/>
              <p:cNvSpPr/>
              <p:nvPr/>
            </p:nvSpPr>
            <p:spPr>
              <a:xfrm rot="1463668">
                <a:off x="10779919" y="3224213"/>
                <a:ext cx="247650" cy="9525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73" name="组合 72"/>
            <p:cNvGrpSpPr/>
            <p:nvPr/>
          </p:nvGrpSpPr>
          <p:grpSpPr>
            <a:xfrm flipV="1">
              <a:off x="10434630" y="3340889"/>
              <a:ext cx="416718" cy="100012"/>
              <a:chOff x="10610851" y="3224213"/>
              <a:chExt cx="416718" cy="100012"/>
            </a:xfrm>
          </p:grpSpPr>
          <p:sp>
            <p:nvSpPr>
              <p:cNvPr id="74" name="圆角矩形 73"/>
              <p:cNvSpPr/>
              <p:nvPr/>
            </p:nvSpPr>
            <p:spPr>
              <a:xfrm rot="19912495">
                <a:off x="10610851" y="3228975"/>
                <a:ext cx="247650" cy="9525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" name="圆角矩形 74"/>
              <p:cNvSpPr/>
              <p:nvPr/>
            </p:nvSpPr>
            <p:spPr>
              <a:xfrm rot="1463668">
                <a:off x="10779919" y="3224213"/>
                <a:ext cx="247650" cy="95250"/>
              </a:xfrm>
              <a:prstGeom prst="round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6" name="圆角矩形 75"/>
            <p:cNvSpPr/>
            <p:nvPr/>
          </p:nvSpPr>
          <p:spPr>
            <a:xfrm>
              <a:off x="9553575" y="4081463"/>
              <a:ext cx="685800" cy="328612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任意多边形 78"/>
            <p:cNvSpPr/>
            <p:nvPr/>
          </p:nvSpPr>
          <p:spPr>
            <a:xfrm rot="3698203">
              <a:off x="9421893" y="3756955"/>
              <a:ext cx="751651" cy="313066"/>
            </a:xfrm>
            <a:custGeom>
              <a:avLst/>
              <a:gdLst>
                <a:gd name="connsiteX0" fmla="*/ 648 w 885825"/>
                <a:gd name="connsiteY0" fmla="*/ 0 h 285750"/>
                <a:gd name="connsiteX1" fmla="*/ 885825 w 885825"/>
                <a:gd name="connsiteY1" fmla="*/ 0 h 285750"/>
                <a:gd name="connsiteX2" fmla="*/ 885825 w 885825"/>
                <a:gd name="connsiteY2" fmla="*/ 285750 h 285750"/>
                <a:gd name="connsiteX3" fmla="*/ 0 w 885825"/>
                <a:gd name="connsiteY3" fmla="*/ 285750 h 285750"/>
                <a:gd name="connsiteX4" fmla="*/ 0 w 885825"/>
                <a:gd name="connsiteY4" fmla="*/ 281137 h 285750"/>
                <a:gd name="connsiteX5" fmla="*/ 37931 w 885825"/>
                <a:gd name="connsiteY5" fmla="*/ 226708 h 285750"/>
                <a:gd name="connsiteX6" fmla="*/ 40676 w 885825"/>
                <a:gd name="connsiteY6" fmla="*/ 6270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85825" h="285750">
                  <a:moveTo>
                    <a:pt x="648" y="0"/>
                  </a:moveTo>
                  <a:lnTo>
                    <a:pt x="885825" y="0"/>
                  </a:lnTo>
                  <a:lnTo>
                    <a:pt x="885825" y="285750"/>
                  </a:lnTo>
                  <a:lnTo>
                    <a:pt x="0" y="285750"/>
                  </a:lnTo>
                  <a:lnTo>
                    <a:pt x="0" y="281137"/>
                  </a:lnTo>
                  <a:lnTo>
                    <a:pt x="37931" y="226708"/>
                  </a:lnTo>
                  <a:cubicBezTo>
                    <a:pt x="61490" y="172419"/>
                    <a:pt x="60814" y="113720"/>
                    <a:pt x="40676" y="62704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0" name="同心圆 79"/>
            <p:cNvSpPr/>
            <p:nvPr/>
          </p:nvSpPr>
          <p:spPr>
            <a:xfrm>
              <a:off x="9301163" y="3209925"/>
              <a:ext cx="481013" cy="481013"/>
            </a:xfrm>
            <a:prstGeom prst="donut">
              <a:avLst>
                <a:gd name="adj" fmla="val 5725"/>
              </a:avLst>
            </a:prstGeom>
            <a:solidFill>
              <a:srgbClr val="00B0F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85" name="圆角矩形标注 84"/>
          <p:cNvSpPr/>
          <p:nvPr/>
        </p:nvSpPr>
        <p:spPr>
          <a:xfrm>
            <a:off x="8756244" y="2022475"/>
            <a:ext cx="2622955" cy="776051"/>
          </a:xfrm>
          <a:prstGeom prst="wedgeRoundRectCallout">
            <a:avLst>
              <a:gd name="adj1" fmla="val -69128"/>
              <a:gd name="adj2" fmla="val 68750"/>
              <a:gd name="adj3" fmla="val 16667"/>
            </a:avLst>
          </a:prstGeom>
          <a:solidFill>
            <a:srgbClr val="00B0F0">
              <a:alpha val="50000"/>
            </a:srgb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华文琥珀" panose="02010800040101010101" pitchFamily="2" charset="-122"/>
                <a:ea typeface="华文琥珀" panose="02010800040101010101" pitchFamily="2" charset="-122"/>
              </a:rPr>
              <a:t>毕业</a:t>
            </a:r>
            <a:r>
              <a:rPr lang="zh-CN" altLang="en-US" sz="2000" dirty="0" smtClean="0">
                <a:latin typeface="华文琥珀" panose="02010800040101010101" pitchFamily="2" charset="-122"/>
                <a:ea typeface="华文琥珀" panose="02010800040101010101" pitchFamily="2" charset="-122"/>
              </a:rPr>
              <a:t>于北京科技大学</a:t>
            </a:r>
            <a:endParaRPr lang="zh-CN" altLang="en-US" sz="2000" dirty="0"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86" name="圆角矩形标注 85"/>
          <p:cNvSpPr/>
          <p:nvPr/>
        </p:nvSpPr>
        <p:spPr>
          <a:xfrm>
            <a:off x="8743545" y="3730625"/>
            <a:ext cx="1712068" cy="776051"/>
          </a:xfrm>
          <a:prstGeom prst="wedgeRoundRectCallout">
            <a:avLst>
              <a:gd name="adj1" fmla="val -69128"/>
              <a:gd name="adj2" fmla="val 68750"/>
              <a:gd name="adj3" fmla="val 16667"/>
            </a:avLst>
          </a:prstGeom>
          <a:solidFill>
            <a:srgbClr val="00B0F0">
              <a:alpha val="50000"/>
            </a:srgb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华文琥珀" panose="02010800040101010101" pitchFamily="2" charset="-122"/>
                <a:ea typeface="华文琥珀" panose="02010800040101010101" pitchFamily="2" charset="-122"/>
              </a:rPr>
              <a:t>自动化专业</a:t>
            </a:r>
            <a:endParaRPr lang="zh-CN" altLang="en-US" sz="2000" dirty="0"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20" name="矩形 119"/>
          <p:cNvSpPr/>
          <p:nvPr/>
        </p:nvSpPr>
        <p:spPr>
          <a:xfrm>
            <a:off x="4343400" y="-277588"/>
            <a:ext cx="7200000" cy="252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8" name="同心圆 17"/>
          <p:cNvSpPr/>
          <p:nvPr/>
        </p:nvSpPr>
        <p:spPr>
          <a:xfrm>
            <a:off x="4379213" y="2761653"/>
            <a:ext cx="1334695" cy="1334695"/>
          </a:xfrm>
          <a:prstGeom prst="donut">
            <a:avLst/>
          </a:prstGeom>
          <a:solidFill>
            <a:srgbClr val="00B050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同心圆 15"/>
          <p:cNvSpPr/>
          <p:nvPr/>
        </p:nvSpPr>
        <p:spPr>
          <a:xfrm>
            <a:off x="3715383" y="2093357"/>
            <a:ext cx="2671287" cy="2671287"/>
          </a:xfrm>
          <a:prstGeom prst="donu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 advTm="12000">
    <p:push dir="u"/>
  </p:transition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xit" presetSubtype="1" fill="hold" grpId="1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9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" dur="1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8" dur="1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2" dur="1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4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6" dur="1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8" presetID="10" presetClass="exit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9" dur="1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99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1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32" dur="1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99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4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35" dur="1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7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38" dur="1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99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1" presetID="6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43" dur="3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6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4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8" dur="500" tmFilter="0, 0; .2, .5; .8, .5; 1, 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49" dur="250" autoRev="1" fill="hold"/>
                                            <p:tgtEl>
                                              <p:spTgt spid="16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5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10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6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69" presetID="8" presetClass="emph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Rot by="-1800000">
                                          <p:cBhvr>
                                            <p:cTn id="70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900" fill="hold"/>
                                            <p:tgtEl>
                                              <p:spTgt spid="101"/>
                                            </p:tgtEl>
                                          </p:cBhvr>
                                          <p:by x="115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64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8.33333E-7 3.33333E-6 L -8.33333E-7 -0.25 " pathEditMode="relative" rAng="0" ptsTypes="AA">
                                          <p:cBhvr>
                                            <p:cTn id="74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1250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64" presetClass="path" presetSubtype="0" accel="50000" decel="50000" fill="hold" grpId="1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04167E-6 4.44444E-6 L 1.04167E-6 -0.25 " pathEditMode="relative" rAng="0" ptsTypes="AA">
                                          <p:cBhvr>
                                            <p:cTn id="76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1250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7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0" dur="500"/>
                                            <p:tgtEl>
                                              <p:spTgt spid="1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82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6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9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92" presetID="22" presetClass="entr" presetSubtype="8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4" dur="500"/>
                                            <p:tgtEl>
                                              <p:spTgt spid="1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96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2" dur="10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3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4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106" presetID="42" presetClass="path" presetSubtype="0" accel="50000" fill="hold" grpId="0" nodeType="afterEffect" p14:presetBounceEnd="10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2.29167E-6 7.40741E-7 L -2.29167E-6 1.00532 " pathEditMode="relative" rAng="0" ptsTypes="AA" p14:bounceEnd="10000">
                                          <p:cBhvr>
                                            <p:cTn id="107" dur="20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5025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08" presetID="10" presetClass="exit" presetSubtype="0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09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1" presetID="10" presetClass="exit" presetSubtype="0" fill="hold" grpId="2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12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4" presetID="10" presetClass="exit" presetSubtype="0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15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7" presetID="10" presetClass="exit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18" dur="500"/>
                                            <p:tgtEl>
                                              <p:spTgt spid="11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0" presetID="10" presetClass="exit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21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3" presetID="10" presetClass="exit" presetSubtype="0" fill="hold" grpId="1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24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6" presetID="10" presetClass="exit" presetSubtype="0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27" dur="500"/>
                                            <p:tgtEl>
                                              <p:spTgt spid="11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2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9" presetID="10" presetClass="exit" presetSubtype="0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30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3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2" presetID="10" presetClass="exit" presetSubtype="0" fill="hold" grpId="1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33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3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5" presetID="1" presetClass="exit" presetSubtype="0" fill="hold" grpId="1" nodeType="withEffect">
                                      <p:stCondLst>
                                        <p:cond delay="1700"/>
                                      </p:stCondLst>
                                      <p:childTnLst>
                                        <p:set>
                                          <p:cBhvr>
                                            <p:cTn id="1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7" presetID="1" presetClass="entr" presetSubtype="0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1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9" presetID="1" presetClass="entr" presetSubtype="0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1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41" presetID="8" presetClass="emph" presetSubtype="0" fill="hold" grpId="1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animRot by="3300000">
                                          <p:cBhvr>
                                            <p:cTn id="142" dur="35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43" presetID="8" presetClass="emph" presetSubtype="0" fill="hold" grpId="1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animRot by="-1380000">
                                          <p:cBhvr>
                                            <p:cTn id="144" dur="35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45" presetID="6" presetClass="emph" presetSubtype="0" fill="hold" grpId="2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animScale>
                                          <p:cBhvr>
                                            <p:cTn id="146" dur="550" fill="hold"/>
                                            <p:tgtEl>
                                              <p:spTgt spid="123"/>
                                            </p:tgtEl>
                                          </p:cBhvr>
                                          <p:by x="15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3" grpId="0" animBg="1"/>
          <p:bldP spid="123" grpId="1" animBg="1"/>
          <p:bldP spid="123" grpId="2" animBg="1"/>
          <p:bldP spid="122" grpId="0" animBg="1"/>
          <p:bldP spid="122" grpId="1" animBg="1"/>
          <p:bldP spid="2" grpId="0" animBg="1"/>
          <p:bldP spid="2" grpId="1" animBg="1"/>
          <p:bldP spid="11" grpId="0" animBg="1"/>
          <p:bldP spid="11" grpId="1" animBg="1"/>
          <p:bldP spid="13" grpId="0" animBg="1"/>
          <p:bldP spid="13" grpId="1" animBg="1"/>
          <p:bldP spid="14" grpId="0" animBg="1"/>
          <p:bldP spid="14" grpId="1" animBg="1"/>
          <p:bldP spid="15" grpId="0" animBg="1"/>
          <p:bldP spid="15" grpId="1" animBg="1"/>
          <p:bldP spid="40" grpId="0" animBg="1"/>
          <p:bldP spid="40" grpId="1" animBg="1"/>
          <p:bldP spid="40" grpId="2" animBg="1"/>
          <p:bldP spid="85" grpId="0" animBg="1"/>
          <p:bldP spid="85" grpId="1" animBg="1"/>
          <p:bldP spid="86" grpId="0" animBg="1"/>
          <p:bldP spid="86" grpId="1" animBg="1"/>
          <p:bldP spid="120" grpId="0" animBg="1"/>
          <p:bldP spid="120" grpId="1" animBg="1"/>
          <p:bldP spid="18" grpId="0" animBg="1"/>
          <p:bldP spid="16" grpId="0" animBg="1"/>
          <p:bldP spid="16" grpId="1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xit" presetSubtype="1" fill="hold" grpId="1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Effect transition="out" filter="wipe(up)">
                                          <p:cBhvr>
                                            <p:cTn id="9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2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4" dur="1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6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8" dur="1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2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2" dur="1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4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6" dur="1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28" presetID="10" presetClass="exit" presetSubtype="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9" dur="1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99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1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32" dur="1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99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4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35" dur="1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99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7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38" dur="1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99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0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1" presetID="6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43" dur="3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4" presetID="6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out)">
                                          <p:cBhvr>
                                            <p:cTn id="4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6" presetClass="emph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8" dur="500" tmFilter="0, 0; .2, .5; .8, .5; 1, 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49" dur="250" autoRev="1" fill="hold"/>
                                            <p:tgtEl>
                                              <p:spTgt spid="16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0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3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5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5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1" dur="10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2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66" presetID="1" presetClass="exit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69" presetID="8" presetClass="emph" presetSubtype="0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animRot by="-1800000">
                                          <p:cBhvr>
                                            <p:cTn id="70" dur="10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71" presetID="6" presetClass="emph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Scale>
                                          <p:cBhvr>
                                            <p:cTn id="72" dur="900" fill="hold"/>
                                            <p:tgtEl>
                                              <p:spTgt spid="101"/>
                                            </p:tgtEl>
                                          </p:cBhvr>
                                          <p:by x="115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3" presetID="64" presetClass="path" presetSubtype="0" accel="50000" decel="5000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-8.33333E-7 3.33333E-6 L -8.33333E-7 -0.25 " pathEditMode="relative" rAng="0" ptsTypes="AA">
                                          <p:cBhvr>
                                            <p:cTn id="74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1250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75" presetID="64" presetClass="path" presetSubtype="0" accel="50000" decel="50000" fill="hold" grpId="1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animMotion origin="layout" path="M 1.04167E-6 4.44444E-6 L 1.04167E-6 -0.25 " pathEditMode="relative" rAng="0" ptsTypes="AA">
                                          <p:cBhvr>
                                            <p:cTn id="76" dur="10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1250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7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0" dur="500"/>
                                            <p:tgtEl>
                                              <p:spTgt spid="1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82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6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8" dur="10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9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92" presetID="22" presetClass="entr" presetSubtype="8" fill="hold" nodeType="after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4" dur="500"/>
                                            <p:tgtEl>
                                              <p:spTgt spid="1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96" presetID="17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0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2" dur="10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3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4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5" fill="hold">
                                <p:stCondLst>
                                  <p:cond delay="8500"/>
                                </p:stCondLst>
                                <p:childTnLst>
                                  <p:par>
                                    <p:cTn id="106" presetID="42" presetClass="path" presetSubtype="0" accel="5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2.29167E-6 7.40741E-7 L -2.29167E-6 1.00532 " pathEditMode="relative" rAng="0" ptsTypes="AA">
                                          <p:cBhvr>
                                            <p:cTn id="107" dur="20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50255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108" presetID="10" presetClass="exit" presetSubtype="0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09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1" presetID="10" presetClass="exit" presetSubtype="0" fill="hold" grpId="2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12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4" presetID="10" presetClass="exit" presetSubtype="0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15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1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17" presetID="10" presetClass="exit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18" dur="500"/>
                                            <p:tgtEl>
                                              <p:spTgt spid="114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1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0" presetID="10" presetClass="exit" presetSubtype="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21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3" presetID="10" presetClass="exit" presetSubtype="0" fill="hold" grpId="1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24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6" presetID="10" presetClass="exit" presetSubtype="0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27" dur="500"/>
                                            <p:tgtEl>
                                              <p:spTgt spid="11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2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9" presetID="10" presetClass="exit" presetSubtype="0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30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3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2" presetID="10" presetClass="exit" presetSubtype="0" fill="hold" grpId="1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33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3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5" presetID="1" presetClass="exit" presetSubtype="0" fill="hold" grpId="1" nodeType="withEffect">
                                      <p:stCondLst>
                                        <p:cond delay="1700"/>
                                      </p:stCondLst>
                                      <p:childTnLst>
                                        <p:set>
                                          <p:cBhvr>
                                            <p:cTn id="1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7" presetID="1" presetClass="entr" presetSubtype="0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1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9" presetID="1" presetClass="entr" presetSubtype="0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1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41" presetID="8" presetClass="emph" presetSubtype="0" fill="hold" grpId="1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animRot by="3300000">
                                          <p:cBhvr>
                                            <p:cTn id="142" dur="350" fill="hold"/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43" presetID="8" presetClass="emph" presetSubtype="0" fill="hold" grpId="1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animRot by="-1380000">
                                          <p:cBhvr>
                                            <p:cTn id="144" dur="35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45" presetID="6" presetClass="emph" presetSubtype="0" fill="hold" grpId="2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animScale>
                                          <p:cBhvr>
                                            <p:cTn id="146" dur="550" fill="hold"/>
                                            <p:tgtEl>
                                              <p:spTgt spid="123"/>
                                            </p:tgtEl>
                                          </p:cBhvr>
                                          <p:by x="15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3" grpId="0" animBg="1"/>
          <p:bldP spid="123" grpId="1" animBg="1"/>
          <p:bldP spid="123" grpId="2" animBg="1"/>
          <p:bldP spid="122" grpId="0" animBg="1"/>
          <p:bldP spid="122" grpId="1" animBg="1"/>
          <p:bldP spid="2" grpId="0" animBg="1"/>
          <p:bldP spid="2" grpId="1" animBg="1"/>
          <p:bldP spid="11" grpId="0" animBg="1"/>
          <p:bldP spid="11" grpId="1" animBg="1"/>
          <p:bldP spid="13" grpId="0" animBg="1"/>
          <p:bldP spid="13" grpId="1" animBg="1"/>
          <p:bldP spid="14" grpId="0" animBg="1"/>
          <p:bldP spid="14" grpId="1" animBg="1"/>
          <p:bldP spid="15" grpId="0" animBg="1"/>
          <p:bldP spid="15" grpId="1" animBg="1"/>
          <p:bldP spid="40" grpId="0" animBg="1"/>
          <p:bldP spid="40" grpId="1" animBg="1"/>
          <p:bldP spid="40" grpId="2" animBg="1"/>
          <p:bldP spid="85" grpId="0" animBg="1"/>
          <p:bldP spid="85" grpId="1" animBg="1"/>
          <p:bldP spid="86" grpId="0" animBg="1"/>
          <p:bldP spid="86" grpId="1" animBg="1"/>
          <p:bldP spid="120" grpId="0" animBg="1"/>
          <p:bldP spid="120" grpId="1" animBg="1"/>
          <p:bldP spid="18" grpId="0" animBg="1"/>
          <p:bldP spid="16" grpId="0" animBg="1"/>
          <p:bldP spid="16" grpId="1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166165" y="45570"/>
            <a:ext cx="16388931" cy="5939157"/>
            <a:chOff x="-17212" y="195248"/>
            <a:chExt cx="16388931" cy="5939157"/>
          </a:xfrm>
        </p:grpSpPr>
        <p:sp>
          <p:nvSpPr>
            <p:cNvPr id="14" name="矩形 13"/>
            <p:cNvSpPr/>
            <p:nvPr/>
          </p:nvSpPr>
          <p:spPr>
            <a:xfrm rot="20247620">
              <a:off x="8091719" y="195248"/>
              <a:ext cx="8280000" cy="2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C</a:t>
              </a:r>
              <a:endParaRPr lang="zh-CN" altLang="en-US" dirty="0"/>
            </a:p>
          </p:txBody>
        </p:sp>
        <p:sp>
          <p:nvSpPr>
            <p:cNvPr id="15" name="矩形 14"/>
            <p:cNvSpPr/>
            <p:nvPr/>
          </p:nvSpPr>
          <p:spPr>
            <a:xfrm rot="20247620">
              <a:off x="-17212" y="4748592"/>
              <a:ext cx="2668785" cy="2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C</a:t>
              </a:r>
              <a:endParaRPr lang="zh-CN" altLang="en-US" dirty="0"/>
            </a:p>
          </p:txBody>
        </p:sp>
        <p:sp>
          <p:nvSpPr>
            <p:cNvPr id="16" name="矩形 15"/>
            <p:cNvSpPr/>
            <p:nvPr/>
          </p:nvSpPr>
          <p:spPr>
            <a:xfrm rot="4047620">
              <a:off x="1805037" y="5052188"/>
              <a:ext cx="1912435" cy="2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C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>
            <a:xfrm rot="20247620">
              <a:off x="2698802" y="4557350"/>
              <a:ext cx="6846914" cy="2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C</a:t>
              </a:r>
              <a:endParaRPr lang="zh-CN" altLang="en-US" dirty="0"/>
            </a:p>
          </p:txBody>
        </p:sp>
        <p:sp>
          <p:nvSpPr>
            <p:cNvPr id="18" name="矩形 17"/>
            <p:cNvSpPr/>
            <p:nvPr/>
          </p:nvSpPr>
          <p:spPr>
            <a:xfrm rot="4047620">
              <a:off x="7886379" y="2518539"/>
              <a:ext cx="1912435" cy="2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C</a:t>
              </a:r>
              <a:endParaRPr lang="zh-CN" altLang="en-US" dirty="0"/>
            </a:p>
          </p:txBody>
        </p:sp>
        <p:sp>
          <p:nvSpPr>
            <p:cNvPr id="19" name="文本框 18"/>
            <p:cNvSpPr txBox="1"/>
            <p:nvPr/>
          </p:nvSpPr>
          <p:spPr>
            <a:xfrm rot="20243899">
              <a:off x="2664218" y="3467844"/>
              <a:ext cx="506467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solidFill>
                    <a:srgbClr val="92D050"/>
                  </a:solidFill>
                  <a:latin typeface="华文琥珀" panose="02010800040101010101" pitchFamily="2" charset="-122"/>
                  <a:ea typeface="华文琥珀" panose="02010800040101010101" pitchFamily="2" charset="-122"/>
                </a:rPr>
                <a:t>社团</a:t>
              </a:r>
              <a:r>
                <a:rPr lang="zh-CN" altLang="en-US" sz="8800" b="1" dirty="0" smtClean="0">
                  <a:solidFill>
                    <a:srgbClr val="92D050"/>
                  </a:solidFill>
                  <a:latin typeface="华文琥珀" panose="02010800040101010101" pitchFamily="2" charset="-122"/>
                  <a:ea typeface="华文琥珀" panose="02010800040101010101" pitchFamily="2" charset="-122"/>
                </a:rPr>
                <a:t>活动</a:t>
              </a:r>
              <a:endParaRPr lang="zh-CN" altLang="en-US" sz="8800" b="1" dirty="0">
                <a:solidFill>
                  <a:srgbClr val="92D050"/>
                </a:solidFill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 rot="20243899">
            <a:off x="2495763" y="3243883"/>
            <a:ext cx="5482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 smtClean="0">
                <a:solidFill>
                  <a:srgbClr val="92D05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社团活动</a:t>
            </a:r>
            <a:endParaRPr lang="zh-CN" altLang="en-US" sz="8800" b="1" dirty="0">
              <a:solidFill>
                <a:srgbClr val="92D05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 rot="20247620">
            <a:off x="8085427" y="776044"/>
            <a:ext cx="4454628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 rot="20247620">
            <a:off x="-169612" y="4596192"/>
            <a:ext cx="2668785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 rot="4047620">
            <a:off x="1652637" y="4899788"/>
            <a:ext cx="1912435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 rot="20247620">
            <a:off x="2546402" y="4404950"/>
            <a:ext cx="6846914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 rot="4047620">
            <a:off x="7733979" y="2366139"/>
            <a:ext cx="1912435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23" name="圆角矩形 22"/>
          <p:cNvSpPr/>
          <p:nvPr/>
        </p:nvSpPr>
        <p:spPr>
          <a:xfrm>
            <a:off x="1066800" y="3416300"/>
            <a:ext cx="2520000" cy="5400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74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solidFill>
                  <a:srgbClr val="00B050"/>
                </a:solidFill>
              </a:rPr>
              <a:t>青年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志愿者协会</a:t>
            </a:r>
            <a:endParaRPr lang="zh-CN" altLang="en-US" sz="2400" b="1" dirty="0">
              <a:solidFill>
                <a:srgbClr val="00B050"/>
              </a:solidFill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2146800" y="3875987"/>
            <a:ext cx="360000" cy="360000"/>
          </a:xfrm>
          <a:prstGeom prst="donut">
            <a:avLst/>
          </a:prstGeom>
          <a:solidFill>
            <a:srgbClr val="00B050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1081356" y="2916126"/>
            <a:ext cx="2789603" cy="360000"/>
          </a:xfrm>
          <a:prstGeom prst="roundRect">
            <a:avLst>
              <a:gd name="adj" fmla="val 0"/>
            </a:avLst>
          </a:prstGeom>
          <a:gradFill>
            <a:gsLst>
              <a:gs pos="80000">
                <a:srgbClr val="DDEAF6">
                  <a:alpha val="60000"/>
                </a:srgbClr>
              </a:gs>
              <a:gs pos="0">
                <a:schemeClr val="accent1">
                  <a:lumMod val="5000"/>
                  <a:lumOff val="95000"/>
                  <a:alpha val="70000"/>
                </a:schemeClr>
              </a:gs>
              <a:gs pos="100000">
                <a:schemeClr val="accent1">
                  <a:lumMod val="45000"/>
                  <a:lumOff val="55000"/>
                  <a:alpha val="0"/>
                </a:schemeClr>
              </a:gs>
            </a:gsLst>
            <a:lin ang="0" scaled="0"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rgbClr val="00B0F0"/>
                </a:solidFill>
              </a:rPr>
              <a:t>奥体志愿项目负责人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30" name="圆角矩形 29"/>
          <p:cNvSpPr/>
          <p:nvPr/>
        </p:nvSpPr>
        <p:spPr>
          <a:xfrm>
            <a:off x="1081357" y="2529916"/>
            <a:ext cx="2520000" cy="360000"/>
          </a:xfrm>
          <a:prstGeom prst="roundRect">
            <a:avLst>
              <a:gd name="adj" fmla="val 0"/>
            </a:avLst>
          </a:prstGeom>
          <a:gradFill>
            <a:gsLst>
              <a:gs pos="70000">
                <a:srgbClr val="DDEAF6">
                  <a:alpha val="60000"/>
                </a:srgbClr>
              </a:gs>
              <a:gs pos="0">
                <a:schemeClr val="accent1">
                  <a:lumMod val="5000"/>
                  <a:lumOff val="95000"/>
                  <a:alpha val="70000"/>
                </a:schemeClr>
              </a:gs>
              <a:gs pos="100000">
                <a:schemeClr val="accent1">
                  <a:lumMod val="45000"/>
                  <a:lumOff val="55000"/>
                  <a:alpha val="0"/>
                </a:schemeClr>
              </a:gs>
            </a:gsLst>
            <a:lin ang="0" scaled="0"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rgbClr val="00B0F0"/>
                </a:solidFill>
              </a:rPr>
              <a:t>宣传部负责人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1081357" y="2143706"/>
            <a:ext cx="2520000" cy="360000"/>
          </a:xfrm>
          <a:prstGeom prst="roundRect">
            <a:avLst>
              <a:gd name="adj" fmla="val 0"/>
            </a:avLst>
          </a:prstGeom>
          <a:gradFill>
            <a:gsLst>
              <a:gs pos="70000">
                <a:srgbClr val="DDEAF6">
                  <a:alpha val="60000"/>
                </a:srgbClr>
              </a:gs>
              <a:gs pos="0">
                <a:schemeClr val="accent1">
                  <a:lumMod val="5000"/>
                  <a:lumOff val="95000"/>
                  <a:alpha val="70000"/>
                </a:schemeClr>
              </a:gs>
              <a:gs pos="100000">
                <a:schemeClr val="accent1">
                  <a:lumMod val="45000"/>
                  <a:lumOff val="55000"/>
                  <a:alpha val="0"/>
                </a:schemeClr>
              </a:gs>
            </a:gsLst>
            <a:lin ang="0" scaled="0"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>
                <a:solidFill>
                  <a:srgbClr val="00B0F0"/>
                </a:solidFill>
              </a:rPr>
              <a:t>其他志愿项目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44" name="圆角矩形 43"/>
          <p:cNvSpPr/>
          <p:nvPr/>
        </p:nvSpPr>
        <p:spPr>
          <a:xfrm>
            <a:off x="7708900" y="3695700"/>
            <a:ext cx="2160000" cy="5400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74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>
                <a:solidFill>
                  <a:srgbClr val="0070C0"/>
                </a:solidFill>
              </a:rPr>
              <a:t>天文协会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  <p:sp>
        <p:nvSpPr>
          <p:cNvPr id="45" name="同心圆 44"/>
          <p:cNvSpPr/>
          <p:nvPr/>
        </p:nvSpPr>
        <p:spPr>
          <a:xfrm>
            <a:off x="7520577" y="3799787"/>
            <a:ext cx="360000" cy="360000"/>
          </a:xfrm>
          <a:prstGeom prst="donu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8013700" y="3175000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b="1" dirty="0" smtClean="0">
                <a:solidFill>
                  <a:srgbClr val="FF0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？</a:t>
            </a:r>
            <a:endParaRPr lang="zh-CN" altLang="en-US" sz="9600" b="1" dirty="0">
              <a:solidFill>
                <a:srgbClr val="FF00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 rot="19421097">
            <a:off x="7749604" y="3587063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solidFill>
                  <a:srgbClr val="00B05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？</a:t>
            </a:r>
            <a:endParaRPr lang="zh-CN" altLang="en-US" sz="5400" b="1" dirty="0">
              <a:solidFill>
                <a:srgbClr val="00B05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 rot="20064736">
            <a:off x="8955732" y="3413898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b="1" dirty="0" smtClean="0">
                <a:solidFill>
                  <a:srgbClr val="FFFF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？</a:t>
            </a:r>
            <a:endParaRPr lang="zh-CN" altLang="en-US" sz="6000" b="1" dirty="0">
              <a:solidFill>
                <a:srgbClr val="FFFF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9" name="圆角矩形 48"/>
          <p:cNvSpPr/>
          <p:nvPr/>
        </p:nvSpPr>
        <p:spPr>
          <a:xfrm>
            <a:off x="7708900" y="4470400"/>
            <a:ext cx="1765300" cy="360000"/>
          </a:xfrm>
          <a:prstGeom prst="roundRect">
            <a:avLst>
              <a:gd name="adj" fmla="val 0"/>
            </a:avLst>
          </a:prstGeom>
          <a:gradFill>
            <a:gsLst>
              <a:gs pos="70000">
                <a:srgbClr val="DDEAF6">
                  <a:alpha val="60000"/>
                </a:srgbClr>
              </a:gs>
              <a:gs pos="0">
                <a:schemeClr val="accent1">
                  <a:lumMod val="5000"/>
                  <a:lumOff val="95000"/>
                  <a:alpha val="70000"/>
                </a:schemeClr>
              </a:gs>
              <a:gs pos="100000">
                <a:schemeClr val="accent1">
                  <a:lumMod val="45000"/>
                  <a:lumOff val="55000"/>
                  <a:alpha val="0"/>
                </a:schemeClr>
              </a:gs>
            </a:gsLst>
            <a:lin ang="0" scaled="0"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 smtClean="0">
                <a:solidFill>
                  <a:srgbClr val="00B0F0"/>
                </a:solidFill>
              </a:rPr>
              <a:t>娱乐性组织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50" name="圆角矩形 49"/>
          <p:cNvSpPr/>
          <p:nvPr/>
        </p:nvSpPr>
        <p:spPr>
          <a:xfrm>
            <a:off x="7708900" y="5232400"/>
            <a:ext cx="1892300" cy="360000"/>
          </a:xfrm>
          <a:prstGeom prst="roundRect">
            <a:avLst>
              <a:gd name="adj" fmla="val 0"/>
            </a:avLst>
          </a:prstGeom>
          <a:gradFill>
            <a:gsLst>
              <a:gs pos="70000">
                <a:srgbClr val="DDEAF6">
                  <a:alpha val="60000"/>
                </a:srgbClr>
              </a:gs>
              <a:gs pos="0">
                <a:schemeClr val="accent1">
                  <a:lumMod val="5000"/>
                  <a:lumOff val="95000"/>
                  <a:alpha val="70000"/>
                </a:schemeClr>
              </a:gs>
              <a:gs pos="100000">
                <a:schemeClr val="accent1">
                  <a:lumMod val="45000"/>
                  <a:lumOff val="55000"/>
                  <a:alpha val="0"/>
                </a:schemeClr>
              </a:gs>
            </a:gsLst>
            <a:lin ang="0" scaled="0"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 smtClean="0">
                <a:solidFill>
                  <a:srgbClr val="00B0F0"/>
                </a:solidFill>
              </a:rPr>
              <a:t>看看流星雨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7708900" y="4851400"/>
            <a:ext cx="2159000" cy="360000"/>
          </a:xfrm>
          <a:prstGeom prst="roundRect">
            <a:avLst>
              <a:gd name="adj" fmla="val 0"/>
            </a:avLst>
          </a:prstGeom>
          <a:gradFill>
            <a:gsLst>
              <a:gs pos="70000">
                <a:srgbClr val="DDEAF6">
                  <a:alpha val="60000"/>
                </a:srgbClr>
              </a:gs>
              <a:gs pos="0">
                <a:schemeClr val="accent1">
                  <a:lumMod val="5000"/>
                  <a:lumOff val="95000"/>
                  <a:alpha val="70000"/>
                </a:schemeClr>
              </a:gs>
              <a:gs pos="100000">
                <a:schemeClr val="accent1">
                  <a:lumMod val="45000"/>
                  <a:lumOff val="55000"/>
                  <a:alpha val="0"/>
                </a:schemeClr>
              </a:gs>
            </a:gsLst>
            <a:lin ang="0" scaled="0"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 smtClean="0">
                <a:solidFill>
                  <a:srgbClr val="00B0F0"/>
                </a:solidFill>
              </a:rPr>
              <a:t>外联部打打酱油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  <p:sp>
        <p:nvSpPr>
          <p:cNvPr id="54" name="圆角矩形 53"/>
          <p:cNvSpPr/>
          <p:nvPr/>
        </p:nvSpPr>
        <p:spPr>
          <a:xfrm>
            <a:off x="7708900" y="5613400"/>
            <a:ext cx="2057400" cy="360000"/>
          </a:xfrm>
          <a:prstGeom prst="roundRect">
            <a:avLst>
              <a:gd name="adj" fmla="val 0"/>
            </a:avLst>
          </a:prstGeom>
          <a:gradFill>
            <a:gsLst>
              <a:gs pos="70000">
                <a:srgbClr val="DDEAF6">
                  <a:alpha val="60000"/>
                </a:srgbClr>
              </a:gs>
              <a:gs pos="0">
                <a:schemeClr val="accent1">
                  <a:lumMod val="5000"/>
                  <a:lumOff val="95000"/>
                  <a:alpha val="70000"/>
                </a:schemeClr>
              </a:gs>
              <a:gs pos="100000">
                <a:schemeClr val="accent1">
                  <a:lumMod val="45000"/>
                  <a:lumOff val="55000"/>
                  <a:alpha val="0"/>
                </a:schemeClr>
              </a:gs>
            </a:gsLst>
            <a:lin ang="0" scaled="0"/>
          </a:gra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 dirty="0" smtClean="0">
                <a:solidFill>
                  <a:srgbClr val="00B0F0"/>
                </a:solidFill>
              </a:rPr>
              <a:t>搞搞路边天文</a:t>
            </a:r>
            <a:endParaRPr lang="zh-CN" altLang="en-US" sz="2000" dirty="0">
              <a:solidFill>
                <a:srgbClr val="00B0F0"/>
              </a:solidFill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8305800" y="2514599"/>
            <a:ext cx="2654300" cy="2197100"/>
            <a:chOff x="8305800" y="2514599"/>
            <a:chExt cx="2654300" cy="2197100"/>
          </a:xfrm>
        </p:grpSpPr>
        <p:sp>
          <p:nvSpPr>
            <p:cNvPr id="55" name="椭圆形标注 54"/>
            <p:cNvSpPr/>
            <p:nvPr/>
          </p:nvSpPr>
          <p:spPr>
            <a:xfrm rot="936078">
              <a:off x="9334500" y="2514599"/>
              <a:ext cx="1625600" cy="1104900"/>
            </a:xfrm>
            <a:prstGeom prst="wedgeEllipseCallou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solidFill>
                    <a:schemeClr val="accent4">
                      <a:lumMod val="75000"/>
                    </a:schemeClr>
                  </a:solidFill>
                </a:rPr>
                <a:t>别告诉我你懂天文</a:t>
              </a:r>
              <a:endParaRPr lang="zh-CN" altLang="en-US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56" name="椭圆形标注 55"/>
            <p:cNvSpPr/>
            <p:nvPr/>
          </p:nvSpPr>
          <p:spPr>
            <a:xfrm rot="936078">
              <a:off x="8305800" y="3606799"/>
              <a:ext cx="1625600" cy="1104900"/>
            </a:xfrm>
            <a:prstGeom prst="wedgeEllipseCallout">
              <a:avLst/>
            </a:prstGeom>
            <a:noFill/>
            <a:ln w="63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 smtClean="0">
                  <a:noFill/>
                </a:rPr>
                <a:t>别告诉我你懂天文</a:t>
              </a:r>
              <a:endParaRPr lang="zh-CN" altLang="en-US" dirty="0">
                <a:noFill/>
              </a:endParaRPr>
            </a:p>
          </p:txBody>
        </p:sp>
      </p:grpSp>
      <p:sp>
        <p:nvSpPr>
          <p:cNvPr id="46" name="文本框 45"/>
          <p:cNvSpPr txBox="1"/>
          <p:nvPr/>
        </p:nvSpPr>
        <p:spPr>
          <a:xfrm rot="1359281">
            <a:off x="9994902" y="2413000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b="1" dirty="0" smtClean="0">
                <a:solidFill>
                  <a:srgbClr val="FFC000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？</a:t>
            </a:r>
            <a:endParaRPr lang="zh-CN" altLang="en-US" sz="9600" b="1" dirty="0">
              <a:solidFill>
                <a:srgbClr val="FFC000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p:transition spd="slow" advClick="0" advTm="5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6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7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75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000"/>
                            </p:stCondLst>
                            <p:childTnLst>
                              <p:par>
                                <p:cTn id="1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8500"/>
                            </p:stCondLst>
                            <p:childTnLst>
                              <p:par>
                                <p:cTn id="1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9000"/>
                            </p:stCondLst>
                            <p:childTnLst>
                              <p:par>
                                <p:cTn id="1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9500"/>
                            </p:stCondLst>
                            <p:childTnLst>
                              <p:par>
                                <p:cTn id="1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9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88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6060000">
                                      <p:cBhvr>
                                        <p:cTn id="18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0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54167E-6 -3.33333E-6 L -0.60091 0.00116 " pathEditMode="relative" rAng="0" ptsTypes="AA">
                                      <p:cBhvr>
                                        <p:cTn id="191" dur="1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52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1" animBg="1"/>
      <p:bldP spid="23" grpId="0" animBg="1"/>
      <p:bldP spid="23" grpId="1" animBg="1"/>
      <p:bldP spid="23" grpId="2" animBg="1"/>
      <p:bldP spid="22" grpId="0" animBg="1"/>
      <p:bldP spid="22" grpId="1" animBg="1"/>
      <p:bldP spid="28" grpId="0" animBg="1"/>
      <p:bldP spid="28" grpId="1" animBg="1"/>
      <p:bldP spid="30" grpId="0" animBg="1"/>
      <p:bldP spid="30" grpId="1" animBg="1"/>
      <p:bldP spid="32" grpId="0" animBg="1"/>
      <p:bldP spid="32" grpId="1" animBg="1"/>
      <p:bldP spid="44" grpId="0" animBg="1"/>
      <p:bldP spid="44" grpId="1" animBg="1"/>
      <p:bldP spid="45" grpId="0" animBg="1"/>
      <p:bldP spid="45" grpId="1" animBg="1"/>
      <p:bldP spid="43" grpId="0"/>
      <p:bldP spid="43" grpId="1"/>
      <p:bldP spid="47" grpId="0"/>
      <p:bldP spid="47" grpId="1"/>
      <p:bldP spid="48" grpId="0"/>
      <p:bldP spid="48" grpId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4" grpId="0" animBg="1"/>
      <p:bldP spid="54" grpId="1" animBg="1"/>
      <p:bldP spid="46" grpId="0"/>
      <p:bldP spid="4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组合 374"/>
          <p:cNvGrpSpPr/>
          <p:nvPr/>
        </p:nvGrpSpPr>
        <p:grpSpPr>
          <a:xfrm rot="4854489">
            <a:off x="5924220" y="558268"/>
            <a:ext cx="2042537" cy="2740939"/>
            <a:chOff x="7607300" y="2714624"/>
            <a:chExt cx="2832100" cy="3800475"/>
          </a:xfrm>
        </p:grpSpPr>
        <p:sp>
          <p:nvSpPr>
            <p:cNvPr id="376" name="矩形 375"/>
            <p:cNvSpPr/>
            <p:nvPr/>
          </p:nvSpPr>
          <p:spPr>
            <a:xfrm>
              <a:off x="7607300" y="2714624"/>
              <a:ext cx="2832100" cy="3800475"/>
            </a:xfrm>
            <a:prstGeom prst="rect">
              <a:avLst/>
            </a:prstGeom>
            <a:solidFill>
              <a:schemeClr val="bg1"/>
            </a:solidFill>
            <a:ln w="6350">
              <a:noFill/>
            </a:ln>
            <a:effectLst>
              <a:outerShdw blurRad="63500" dist="889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77" name="组合 376"/>
            <p:cNvGrpSpPr/>
            <p:nvPr/>
          </p:nvGrpSpPr>
          <p:grpSpPr>
            <a:xfrm rot="16200000">
              <a:off x="8131275" y="4120422"/>
              <a:ext cx="3374925" cy="792959"/>
              <a:chOff x="7337128" y="2357435"/>
              <a:chExt cx="3374925" cy="792959"/>
            </a:xfrm>
          </p:grpSpPr>
          <p:cxnSp>
            <p:nvCxnSpPr>
              <p:cNvPr id="442" name="直接连接符 441"/>
              <p:cNvCxnSpPr>
                <a:stCxn id="443" idx="7"/>
              </p:cNvCxnSpPr>
              <p:nvPr/>
            </p:nvCxnSpPr>
            <p:spPr>
              <a:xfrm>
                <a:off x="8128000" y="2578100"/>
                <a:ext cx="1949450" cy="1841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3" name="任意多边形 442"/>
              <p:cNvSpPr/>
              <p:nvPr/>
            </p:nvSpPr>
            <p:spPr>
              <a:xfrm>
                <a:off x="7337128" y="2578100"/>
                <a:ext cx="790872" cy="358775"/>
              </a:xfrm>
              <a:custGeom>
                <a:avLst/>
                <a:gdLst>
                  <a:gd name="connsiteX0" fmla="*/ 0 w 790575"/>
                  <a:gd name="connsiteY0" fmla="*/ 358775 h 358775"/>
                  <a:gd name="connsiteX1" fmla="*/ 9525 w 790575"/>
                  <a:gd name="connsiteY1" fmla="*/ 311150 h 358775"/>
                  <a:gd name="connsiteX2" fmla="*/ 12700 w 790575"/>
                  <a:gd name="connsiteY2" fmla="*/ 301625 h 358775"/>
                  <a:gd name="connsiteX3" fmla="*/ 22225 w 790575"/>
                  <a:gd name="connsiteY3" fmla="*/ 292100 h 358775"/>
                  <a:gd name="connsiteX4" fmla="*/ 34925 w 790575"/>
                  <a:gd name="connsiteY4" fmla="*/ 276225 h 358775"/>
                  <a:gd name="connsiteX5" fmla="*/ 47625 w 790575"/>
                  <a:gd name="connsiteY5" fmla="*/ 254000 h 358775"/>
                  <a:gd name="connsiteX6" fmla="*/ 57150 w 790575"/>
                  <a:gd name="connsiteY6" fmla="*/ 247650 h 358775"/>
                  <a:gd name="connsiteX7" fmla="*/ 63500 w 790575"/>
                  <a:gd name="connsiteY7" fmla="*/ 238125 h 358775"/>
                  <a:gd name="connsiteX8" fmla="*/ 73025 w 790575"/>
                  <a:gd name="connsiteY8" fmla="*/ 234950 h 358775"/>
                  <a:gd name="connsiteX9" fmla="*/ 95250 w 790575"/>
                  <a:gd name="connsiteY9" fmla="*/ 206375 h 358775"/>
                  <a:gd name="connsiteX10" fmla="*/ 104775 w 790575"/>
                  <a:gd name="connsiteY10" fmla="*/ 203200 h 358775"/>
                  <a:gd name="connsiteX11" fmla="*/ 123825 w 790575"/>
                  <a:gd name="connsiteY11" fmla="*/ 187325 h 358775"/>
                  <a:gd name="connsiteX12" fmla="*/ 133350 w 790575"/>
                  <a:gd name="connsiteY12" fmla="*/ 184150 h 358775"/>
                  <a:gd name="connsiteX13" fmla="*/ 161925 w 790575"/>
                  <a:gd name="connsiteY13" fmla="*/ 165100 h 358775"/>
                  <a:gd name="connsiteX14" fmla="*/ 171450 w 790575"/>
                  <a:gd name="connsiteY14" fmla="*/ 158750 h 358775"/>
                  <a:gd name="connsiteX15" fmla="*/ 180975 w 790575"/>
                  <a:gd name="connsiteY15" fmla="*/ 155575 h 358775"/>
                  <a:gd name="connsiteX16" fmla="*/ 200025 w 790575"/>
                  <a:gd name="connsiteY16" fmla="*/ 146050 h 358775"/>
                  <a:gd name="connsiteX17" fmla="*/ 209550 w 790575"/>
                  <a:gd name="connsiteY17" fmla="*/ 136525 h 358775"/>
                  <a:gd name="connsiteX18" fmla="*/ 228600 w 790575"/>
                  <a:gd name="connsiteY18" fmla="*/ 127000 h 358775"/>
                  <a:gd name="connsiteX19" fmla="*/ 238125 w 790575"/>
                  <a:gd name="connsiteY19" fmla="*/ 117475 h 358775"/>
                  <a:gd name="connsiteX20" fmla="*/ 260350 w 790575"/>
                  <a:gd name="connsiteY20" fmla="*/ 111125 h 358775"/>
                  <a:gd name="connsiteX21" fmla="*/ 279400 w 790575"/>
                  <a:gd name="connsiteY21" fmla="*/ 104775 h 358775"/>
                  <a:gd name="connsiteX22" fmla="*/ 288925 w 790575"/>
                  <a:gd name="connsiteY22" fmla="*/ 101600 h 358775"/>
                  <a:gd name="connsiteX23" fmla="*/ 320675 w 790575"/>
                  <a:gd name="connsiteY23" fmla="*/ 92075 h 358775"/>
                  <a:gd name="connsiteX24" fmla="*/ 330200 w 790575"/>
                  <a:gd name="connsiteY24" fmla="*/ 88900 h 358775"/>
                  <a:gd name="connsiteX25" fmla="*/ 361950 w 790575"/>
                  <a:gd name="connsiteY25" fmla="*/ 76200 h 358775"/>
                  <a:gd name="connsiteX26" fmla="*/ 371475 w 790575"/>
                  <a:gd name="connsiteY26" fmla="*/ 73025 h 358775"/>
                  <a:gd name="connsiteX27" fmla="*/ 387350 w 790575"/>
                  <a:gd name="connsiteY27" fmla="*/ 69850 h 358775"/>
                  <a:gd name="connsiteX28" fmla="*/ 406400 w 790575"/>
                  <a:gd name="connsiteY28" fmla="*/ 63500 h 358775"/>
                  <a:gd name="connsiteX29" fmla="*/ 434975 w 790575"/>
                  <a:gd name="connsiteY29" fmla="*/ 57150 h 358775"/>
                  <a:gd name="connsiteX30" fmla="*/ 454025 w 790575"/>
                  <a:gd name="connsiteY30" fmla="*/ 50800 h 358775"/>
                  <a:gd name="connsiteX31" fmla="*/ 463550 w 790575"/>
                  <a:gd name="connsiteY31" fmla="*/ 47625 h 358775"/>
                  <a:gd name="connsiteX32" fmla="*/ 473075 w 790575"/>
                  <a:gd name="connsiteY32" fmla="*/ 41275 h 358775"/>
                  <a:gd name="connsiteX33" fmla="*/ 492125 w 790575"/>
                  <a:gd name="connsiteY33" fmla="*/ 34925 h 358775"/>
                  <a:gd name="connsiteX34" fmla="*/ 511175 w 790575"/>
                  <a:gd name="connsiteY34" fmla="*/ 28575 h 358775"/>
                  <a:gd name="connsiteX35" fmla="*/ 520700 w 790575"/>
                  <a:gd name="connsiteY35" fmla="*/ 25400 h 358775"/>
                  <a:gd name="connsiteX36" fmla="*/ 539750 w 790575"/>
                  <a:gd name="connsiteY36" fmla="*/ 15875 h 358775"/>
                  <a:gd name="connsiteX37" fmla="*/ 590550 w 790575"/>
                  <a:gd name="connsiteY37" fmla="*/ 9525 h 358775"/>
                  <a:gd name="connsiteX38" fmla="*/ 609600 w 790575"/>
                  <a:gd name="connsiteY38" fmla="*/ 6350 h 358775"/>
                  <a:gd name="connsiteX39" fmla="*/ 746125 w 790575"/>
                  <a:gd name="connsiteY39" fmla="*/ 3175 h 358775"/>
                  <a:gd name="connsiteX40" fmla="*/ 790575 w 790575"/>
                  <a:gd name="connsiteY40" fmla="*/ 0 h 358775"/>
                  <a:gd name="connsiteX0-1" fmla="*/ 0 w 790575"/>
                  <a:gd name="connsiteY0-2" fmla="*/ 358775 h 358775"/>
                  <a:gd name="connsiteX1-3" fmla="*/ 9525 w 790575"/>
                  <a:gd name="connsiteY1-4" fmla="*/ 311150 h 358775"/>
                  <a:gd name="connsiteX2-5" fmla="*/ 12700 w 790575"/>
                  <a:gd name="connsiteY2-6" fmla="*/ 301625 h 358775"/>
                  <a:gd name="connsiteX3-7" fmla="*/ 22225 w 790575"/>
                  <a:gd name="connsiteY3-8" fmla="*/ 292100 h 358775"/>
                  <a:gd name="connsiteX4-9" fmla="*/ 34925 w 790575"/>
                  <a:gd name="connsiteY4-10" fmla="*/ 276225 h 358775"/>
                  <a:gd name="connsiteX5-11" fmla="*/ 47625 w 790575"/>
                  <a:gd name="connsiteY5-12" fmla="*/ 254000 h 358775"/>
                  <a:gd name="connsiteX6-13" fmla="*/ 57150 w 790575"/>
                  <a:gd name="connsiteY6-14" fmla="*/ 247650 h 358775"/>
                  <a:gd name="connsiteX7-15" fmla="*/ 63500 w 790575"/>
                  <a:gd name="connsiteY7-16" fmla="*/ 238125 h 358775"/>
                  <a:gd name="connsiteX8-17" fmla="*/ 73025 w 790575"/>
                  <a:gd name="connsiteY8-18" fmla="*/ 234950 h 358775"/>
                  <a:gd name="connsiteX9-19" fmla="*/ 95250 w 790575"/>
                  <a:gd name="connsiteY9-20" fmla="*/ 206375 h 358775"/>
                  <a:gd name="connsiteX10-21" fmla="*/ 104775 w 790575"/>
                  <a:gd name="connsiteY10-22" fmla="*/ 203200 h 358775"/>
                  <a:gd name="connsiteX11-23" fmla="*/ 123825 w 790575"/>
                  <a:gd name="connsiteY11-24" fmla="*/ 187325 h 358775"/>
                  <a:gd name="connsiteX12-25" fmla="*/ 133350 w 790575"/>
                  <a:gd name="connsiteY12-26" fmla="*/ 184150 h 358775"/>
                  <a:gd name="connsiteX13-27" fmla="*/ 161925 w 790575"/>
                  <a:gd name="connsiteY13-28" fmla="*/ 165100 h 358775"/>
                  <a:gd name="connsiteX14-29" fmla="*/ 171450 w 790575"/>
                  <a:gd name="connsiteY14-30" fmla="*/ 158750 h 358775"/>
                  <a:gd name="connsiteX15-31" fmla="*/ 180975 w 790575"/>
                  <a:gd name="connsiteY15-32" fmla="*/ 155575 h 358775"/>
                  <a:gd name="connsiteX16-33" fmla="*/ 200025 w 790575"/>
                  <a:gd name="connsiteY16-34" fmla="*/ 146050 h 358775"/>
                  <a:gd name="connsiteX17-35" fmla="*/ 209550 w 790575"/>
                  <a:gd name="connsiteY17-36" fmla="*/ 136525 h 358775"/>
                  <a:gd name="connsiteX18-37" fmla="*/ 228600 w 790575"/>
                  <a:gd name="connsiteY18-38" fmla="*/ 127000 h 358775"/>
                  <a:gd name="connsiteX19-39" fmla="*/ 238125 w 790575"/>
                  <a:gd name="connsiteY19-40" fmla="*/ 117475 h 358775"/>
                  <a:gd name="connsiteX20-41" fmla="*/ 260350 w 790575"/>
                  <a:gd name="connsiteY20-42" fmla="*/ 111125 h 358775"/>
                  <a:gd name="connsiteX21-43" fmla="*/ 279400 w 790575"/>
                  <a:gd name="connsiteY21-44" fmla="*/ 104775 h 358775"/>
                  <a:gd name="connsiteX22-45" fmla="*/ 288925 w 790575"/>
                  <a:gd name="connsiteY22-46" fmla="*/ 101600 h 358775"/>
                  <a:gd name="connsiteX23-47" fmla="*/ 320675 w 790575"/>
                  <a:gd name="connsiteY23-48" fmla="*/ 92075 h 358775"/>
                  <a:gd name="connsiteX24-49" fmla="*/ 330200 w 790575"/>
                  <a:gd name="connsiteY24-50" fmla="*/ 88900 h 358775"/>
                  <a:gd name="connsiteX25-51" fmla="*/ 361950 w 790575"/>
                  <a:gd name="connsiteY25-52" fmla="*/ 76200 h 358775"/>
                  <a:gd name="connsiteX26-53" fmla="*/ 371475 w 790575"/>
                  <a:gd name="connsiteY26-54" fmla="*/ 73025 h 358775"/>
                  <a:gd name="connsiteX27-55" fmla="*/ 387350 w 790575"/>
                  <a:gd name="connsiteY27-56" fmla="*/ 69850 h 358775"/>
                  <a:gd name="connsiteX28-57" fmla="*/ 406400 w 790575"/>
                  <a:gd name="connsiteY28-58" fmla="*/ 63500 h 358775"/>
                  <a:gd name="connsiteX29-59" fmla="*/ 434975 w 790575"/>
                  <a:gd name="connsiteY29-60" fmla="*/ 57150 h 358775"/>
                  <a:gd name="connsiteX30-61" fmla="*/ 454025 w 790575"/>
                  <a:gd name="connsiteY30-62" fmla="*/ 50800 h 358775"/>
                  <a:gd name="connsiteX31-63" fmla="*/ 463550 w 790575"/>
                  <a:gd name="connsiteY31-64" fmla="*/ 47625 h 358775"/>
                  <a:gd name="connsiteX32-65" fmla="*/ 492125 w 790575"/>
                  <a:gd name="connsiteY32-66" fmla="*/ 34925 h 358775"/>
                  <a:gd name="connsiteX33-67" fmla="*/ 511175 w 790575"/>
                  <a:gd name="connsiteY33-68" fmla="*/ 28575 h 358775"/>
                  <a:gd name="connsiteX34-69" fmla="*/ 520700 w 790575"/>
                  <a:gd name="connsiteY34-70" fmla="*/ 25400 h 358775"/>
                  <a:gd name="connsiteX35-71" fmla="*/ 539750 w 790575"/>
                  <a:gd name="connsiteY35-72" fmla="*/ 15875 h 358775"/>
                  <a:gd name="connsiteX36-73" fmla="*/ 590550 w 790575"/>
                  <a:gd name="connsiteY36-74" fmla="*/ 9525 h 358775"/>
                  <a:gd name="connsiteX37-75" fmla="*/ 609600 w 790575"/>
                  <a:gd name="connsiteY37-76" fmla="*/ 6350 h 358775"/>
                  <a:gd name="connsiteX38-77" fmla="*/ 746125 w 790575"/>
                  <a:gd name="connsiteY38-78" fmla="*/ 3175 h 358775"/>
                  <a:gd name="connsiteX39-79" fmla="*/ 790575 w 790575"/>
                  <a:gd name="connsiteY39-80" fmla="*/ 0 h 358775"/>
                  <a:gd name="connsiteX0-81" fmla="*/ 0 w 790575"/>
                  <a:gd name="connsiteY0-82" fmla="*/ 358775 h 358775"/>
                  <a:gd name="connsiteX1-83" fmla="*/ 9525 w 790575"/>
                  <a:gd name="connsiteY1-84" fmla="*/ 311150 h 358775"/>
                  <a:gd name="connsiteX2-85" fmla="*/ 12700 w 790575"/>
                  <a:gd name="connsiteY2-86" fmla="*/ 301625 h 358775"/>
                  <a:gd name="connsiteX3-87" fmla="*/ 22225 w 790575"/>
                  <a:gd name="connsiteY3-88" fmla="*/ 292100 h 358775"/>
                  <a:gd name="connsiteX4-89" fmla="*/ 34925 w 790575"/>
                  <a:gd name="connsiteY4-90" fmla="*/ 276225 h 358775"/>
                  <a:gd name="connsiteX5-91" fmla="*/ 47625 w 790575"/>
                  <a:gd name="connsiteY5-92" fmla="*/ 254000 h 358775"/>
                  <a:gd name="connsiteX6-93" fmla="*/ 57150 w 790575"/>
                  <a:gd name="connsiteY6-94" fmla="*/ 247650 h 358775"/>
                  <a:gd name="connsiteX7-95" fmla="*/ 63500 w 790575"/>
                  <a:gd name="connsiteY7-96" fmla="*/ 238125 h 358775"/>
                  <a:gd name="connsiteX8-97" fmla="*/ 73025 w 790575"/>
                  <a:gd name="connsiteY8-98" fmla="*/ 234950 h 358775"/>
                  <a:gd name="connsiteX9-99" fmla="*/ 95250 w 790575"/>
                  <a:gd name="connsiteY9-100" fmla="*/ 206375 h 358775"/>
                  <a:gd name="connsiteX10-101" fmla="*/ 104775 w 790575"/>
                  <a:gd name="connsiteY10-102" fmla="*/ 203200 h 358775"/>
                  <a:gd name="connsiteX11-103" fmla="*/ 123825 w 790575"/>
                  <a:gd name="connsiteY11-104" fmla="*/ 187325 h 358775"/>
                  <a:gd name="connsiteX12-105" fmla="*/ 133350 w 790575"/>
                  <a:gd name="connsiteY12-106" fmla="*/ 184150 h 358775"/>
                  <a:gd name="connsiteX13-107" fmla="*/ 161925 w 790575"/>
                  <a:gd name="connsiteY13-108" fmla="*/ 165100 h 358775"/>
                  <a:gd name="connsiteX14-109" fmla="*/ 171450 w 790575"/>
                  <a:gd name="connsiteY14-110" fmla="*/ 158750 h 358775"/>
                  <a:gd name="connsiteX15-111" fmla="*/ 180975 w 790575"/>
                  <a:gd name="connsiteY15-112" fmla="*/ 155575 h 358775"/>
                  <a:gd name="connsiteX16-113" fmla="*/ 200025 w 790575"/>
                  <a:gd name="connsiteY16-114" fmla="*/ 146050 h 358775"/>
                  <a:gd name="connsiteX17-115" fmla="*/ 209550 w 790575"/>
                  <a:gd name="connsiteY17-116" fmla="*/ 136525 h 358775"/>
                  <a:gd name="connsiteX18-117" fmla="*/ 228600 w 790575"/>
                  <a:gd name="connsiteY18-118" fmla="*/ 127000 h 358775"/>
                  <a:gd name="connsiteX19-119" fmla="*/ 238125 w 790575"/>
                  <a:gd name="connsiteY19-120" fmla="*/ 117475 h 358775"/>
                  <a:gd name="connsiteX20-121" fmla="*/ 260350 w 790575"/>
                  <a:gd name="connsiteY20-122" fmla="*/ 111125 h 358775"/>
                  <a:gd name="connsiteX21-123" fmla="*/ 279400 w 790575"/>
                  <a:gd name="connsiteY21-124" fmla="*/ 104775 h 358775"/>
                  <a:gd name="connsiteX22-125" fmla="*/ 288925 w 790575"/>
                  <a:gd name="connsiteY22-126" fmla="*/ 101600 h 358775"/>
                  <a:gd name="connsiteX23-127" fmla="*/ 320675 w 790575"/>
                  <a:gd name="connsiteY23-128" fmla="*/ 92075 h 358775"/>
                  <a:gd name="connsiteX24-129" fmla="*/ 330200 w 790575"/>
                  <a:gd name="connsiteY24-130" fmla="*/ 88900 h 358775"/>
                  <a:gd name="connsiteX25-131" fmla="*/ 361950 w 790575"/>
                  <a:gd name="connsiteY25-132" fmla="*/ 76200 h 358775"/>
                  <a:gd name="connsiteX26-133" fmla="*/ 371475 w 790575"/>
                  <a:gd name="connsiteY26-134" fmla="*/ 73025 h 358775"/>
                  <a:gd name="connsiteX27-135" fmla="*/ 387350 w 790575"/>
                  <a:gd name="connsiteY27-136" fmla="*/ 69850 h 358775"/>
                  <a:gd name="connsiteX28-137" fmla="*/ 406400 w 790575"/>
                  <a:gd name="connsiteY28-138" fmla="*/ 63500 h 358775"/>
                  <a:gd name="connsiteX29-139" fmla="*/ 434975 w 790575"/>
                  <a:gd name="connsiteY29-140" fmla="*/ 57150 h 358775"/>
                  <a:gd name="connsiteX30-141" fmla="*/ 454025 w 790575"/>
                  <a:gd name="connsiteY30-142" fmla="*/ 50800 h 358775"/>
                  <a:gd name="connsiteX31-143" fmla="*/ 463550 w 790575"/>
                  <a:gd name="connsiteY31-144" fmla="*/ 47625 h 358775"/>
                  <a:gd name="connsiteX32-145" fmla="*/ 511175 w 790575"/>
                  <a:gd name="connsiteY32-146" fmla="*/ 28575 h 358775"/>
                  <a:gd name="connsiteX33-147" fmla="*/ 520700 w 790575"/>
                  <a:gd name="connsiteY33-148" fmla="*/ 25400 h 358775"/>
                  <a:gd name="connsiteX34-149" fmla="*/ 539750 w 790575"/>
                  <a:gd name="connsiteY34-150" fmla="*/ 15875 h 358775"/>
                  <a:gd name="connsiteX35-151" fmla="*/ 590550 w 790575"/>
                  <a:gd name="connsiteY35-152" fmla="*/ 9525 h 358775"/>
                  <a:gd name="connsiteX36-153" fmla="*/ 609600 w 790575"/>
                  <a:gd name="connsiteY36-154" fmla="*/ 6350 h 358775"/>
                  <a:gd name="connsiteX37-155" fmla="*/ 746125 w 790575"/>
                  <a:gd name="connsiteY37-156" fmla="*/ 3175 h 358775"/>
                  <a:gd name="connsiteX38-157" fmla="*/ 790575 w 790575"/>
                  <a:gd name="connsiteY38-158" fmla="*/ 0 h 358775"/>
                  <a:gd name="connsiteX0-159" fmla="*/ 0 w 790575"/>
                  <a:gd name="connsiteY0-160" fmla="*/ 358775 h 358775"/>
                  <a:gd name="connsiteX1-161" fmla="*/ 9525 w 790575"/>
                  <a:gd name="connsiteY1-162" fmla="*/ 311150 h 358775"/>
                  <a:gd name="connsiteX2-163" fmla="*/ 12700 w 790575"/>
                  <a:gd name="connsiteY2-164" fmla="*/ 301625 h 358775"/>
                  <a:gd name="connsiteX3-165" fmla="*/ 22225 w 790575"/>
                  <a:gd name="connsiteY3-166" fmla="*/ 292100 h 358775"/>
                  <a:gd name="connsiteX4-167" fmla="*/ 34925 w 790575"/>
                  <a:gd name="connsiteY4-168" fmla="*/ 276225 h 358775"/>
                  <a:gd name="connsiteX5-169" fmla="*/ 47625 w 790575"/>
                  <a:gd name="connsiteY5-170" fmla="*/ 254000 h 358775"/>
                  <a:gd name="connsiteX6-171" fmla="*/ 57150 w 790575"/>
                  <a:gd name="connsiteY6-172" fmla="*/ 247650 h 358775"/>
                  <a:gd name="connsiteX7-173" fmla="*/ 63500 w 790575"/>
                  <a:gd name="connsiteY7-174" fmla="*/ 238125 h 358775"/>
                  <a:gd name="connsiteX8-175" fmla="*/ 73025 w 790575"/>
                  <a:gd name="connsiteY8-176" fmla="*/ 234950 h 358775"/>
                  <a:gd name="connsiteX9-177" fmla="*/ 95250 w 790575"/>
                  <a:gd name="connsiteY9-178" fmla="*/ 206375 h 358775"/>
                  <a:gd name="connsiteX10-179" fmla="*/ 104775 w 790575"/>
                  <a:gd name="connsiteY10-180" fmla="*/ 203200 h 358775"/>
                  <a:gd name="connsiteX11-181" fmla="*/ 123825 w 790575"/>
                  <a:gd name="connsiteY11-182" fmla="*/ 187325 h 358775"/>
                  <a:gd name="connsiteX12-183" fmla="*/ 133350 w 790575"/>
                  <a:gd name="connsiteY12-184" fmla="*/ 184150 h 358775"/>
                  <a:gd name="connsiteX13-185" fmla="*/ 161925 w 790575"/>
                  <a:gd name="connsiteY13-186" fmla="*/ 165100 h 358775"/>
                  <a:gd name="connsiteX14-187" fmla="*/ 171450 w 790575"/>
                  <a:gd name="connsiteY14-188" fmla="*/ 158750 h 358775"/>
                  <a:gd name="connsiteX15-189" fmla="*/ 180975 w 790575"/>
                  <a:gd name="connsiteY15-190" fmla="*/ 155575 h 358775"/>
                  <a:gd name="connsiteX16-191" fmla="*/ 200025 w 790575"/>
                  <a:gd name="connsiteY16-192" fmla="*/ 146050 h 358775"/>
                  <a:gd name="connsiteX17-193" fmla="*/ 209550 w 790575"/>
                  <a:gd name="connsiteY17-194" fmla="*/ 136525 h 358775"/>
                  <a:gd name="connsiteX18-195" fmla="*/ 228600 w 790575"/>
                  <a:gd name="connsiteY18-196" fmla="*/ 127000 h 358775"/>
                  <a:gd name="connsiteX19-197" fmla="*/ 238125 w 790575"/>
                  <a:gd name="connsiteY19-198" fmla="*/ 117475 h 358775"/>
                  <a:gd name="connsiteX20-199" fmla="*/ 260350 w 790575"/>
                  <a:gd name="connsiteY20-200" fmla="*/ 111125 h 358775"/>
                  <a:gd name="connsiteX21-201" fmla="*/ 279400 w 790575"/>
                  <a:gd name="connsiteY21-202" fmla="*/ 104775 h 358775"/>
                  <a:gd name="connsiteX22-203" fmla="*/ 288925 w 790575"/>
                  <a:gd name="connsiteY22-204" fmla="*/ 101600 h 358775"/>
                  <a:gd name="connsiteX23-205" fmla="*/ 320675 w 790575"/>
                  <a:gd name="connsiteY23-206" fmla="*/ 92075 h 358775"/>
                  <a:gd name="connsiteX24-207" fmla="*/ 330200 w 790575"/>
                  <a:gd name="connsiteY24-208" fmla="*/ 88900 h 358775"/>
                  <a:gd name="connsiteX25-209" fmla="*/ 361950 w 790575"/>
                  <a:gd name="connsiteY25-210" fmla="*/ 76200 h 358775"/>
                  <a:gd name="connsiteX26-211" fmla="*/ 371475 w 790575"/>
                  <a:gd name="connsiteY26-212" fmla="*/ 73025 h 358775"/>
                  <a:gd name="connsiteX27-213" fmla="*/ 387350 w 790575"/>
                  <a:gd name="connsiteY27-214" fmla="*/ 69850 h 358775"/>
                  <a:gd name="connsiteX28-215" fmla="*/ 406400 w 790575"/>
                  <a:gd name="connsiteY28-216" fmla="*/ 63500 h 358775"/>
                  <a:gd name="connsiteX29-217" fmla="*/ 434975 w 790575"/>
                  <a:gd name="connsiteY29-218" fmla="*/ 57150 h 358775"/>
                  <a:gd name="connsiteX30-219" fmla="*/ 454025 w 790575"/>
                  <a:gd name="connsiteY30-220" fmla="*/ 50800 h 358775"/>
                  <a:gd name="connsiteX31-221" fmla="*/ 463550 w 790575"/>
                  <a:gd name="connsiteY31-222" fmla="*/ 47625 h 358775"/>
                  <a:gd name="connsiteX32-223" fmla="*/ 511175 w 790575"/>
                  <a:gd name="connsiteY32-224" fmla="*/ 28575 h 358775"/>
                  <a:gd name="connsiteX33-225" fmla="*/ 539750 w 790575"/>
                  <a:gd name="connsiteY33-226" fmla="*/ 15875 h 358775"/>
                  <a:gd name="connsiteX34-227" fmla="*/ 590550 w 790575"/>
                  <a:gd name="connsiteY34-228" fmla="*/ 9525 h 358775"/>
                  <a:gd name="connsiteX35-229" fmla="*/ 609600 w 790575"/>
                  <a:gd name="connsiteY35-230" fmla="*/ 6350 h 358775"/>
                  <a:gd name="connsiteX36-231" fmla="*/ 746125 w 790575"/>
                  <a:gd name="connsiteY36-232" fmla="*/ 3175 h 358775"/>
                  <a:gd name="connsiteX37-233" fmla="*/ 790575 w 790575"/>
                  <a:gd name="connsiteY37-234" fmla="*/ 0 h 358775"/>
                  <a:gd name="connsiteX0-235" fmla="*/ 0 w 790575"/>
                  <a:gd name="connsiteY0-236" fmla="*/ 358775 h 358775"/>
                  <a:gd name="connsiteX1-237" fmla="*/ 9525 w 790575"/>
                  <a:gd name="connsiteY1-238" fmla="*/ 311150 h 358775"/>
                  <a:gd name="connsiteX2-239" fmla="*/ 12700 w 790575"/>
                  <a:gd name="connsiteY2-240" fmla="*/ 301625 h 358775"/>
                  <a:gd name="connsiteX3-241" fmla="*/ 22225 w 790575"/>
                  <a:gd name="connsiteY3-242" fmla="*/ 292100 h 358775"/>
                  <a:gd name="connsiteX4-243" fmla="*/ 34925 w 790575"/>
                  <a:gd name="connsiteY4-244" fmla="*/ 276225 h 358775"/>
                  <a:gd name="connsiteX5-245" fmla="*/ 47625 w 790575"/>
                  <a:gd name="connsiteY5-246" fmla="*/ 254000 h 358775"/>
                  <a:gd name="connsiteX6-247" fmla="*/ 57150 w 790575"/>
                  <a:gd name="connsiteY6-248" fmla="*/ 247650 h 358775"/>
                  <a:gd name="connsiteX7-249" fmla="*/ 63500 w 790575"/>
                  <a:gd name="connsiteY7-250" fmla="*/ 238125 h 358775"/>
                  <a:gd name="connsiteX8-251" fmla="*/ 73025 w 790575"/>
                  <a:gd name="connsiteY8-252" fmla="*/ 234950 h 358775"/>
                  <a:gd name="connsiteX9-253" fmla="*/ 95250 w 790575"/>
                  <a:gd name="connsiteY9-254" fmla="*/ 206375 h 358775"/>
                  <a:gd name="connsiteX10-255" fmla="*/ 104775 w 790575"/>
                  <a:gd name="connsiteY10-256" fmla="*/ 203200 h 358775"/>
                  <a:gd name="connsiteX11-257" fmla="*/ 123825 w 790575"/>
                  <a:gd name="connsiteY11-258" fmla="*/ 187325 h 358775"/>
                  <a:gd name="connsiteX12-259" fmla="*/ 133350 w 790575"/>
                  <a:gd name="connsiteY12-260" fmla="*/ 184150 h 358775"/>
                  <a:gd name="connsiteX13-261" fmla="*/ 161925 w 790575"/>
                  <a:gd name="connsiteY13-262" fmla="*/ 165100 h 358775"/>
                  <a:gd name="connsiteX14-263" fmla="*/ 171450 w 790575"/>
                  <a:gd name="connsiteY14-264" fmla="*/ 158750 h 358775"/>
                  <a:gd name="connsiteX15-265" fmla="*/ 180975 w 790575"/>
                  <a:gd name="connsiteY15-266" fmla="*/ 155575 h 358775"/>
                  <a:gd name="connsiteX16-267" fmla="*/ 200025 w 790575"/>
                  <a:gd name="connsiteY16-268" fmla="*/ 146050 h 358775"/>
                  <a:gd name="connsiteX17-269" fmla="*/ 209550 w 790575"/>
                  <a:gd name="connsiteY17-270" fmla="*/ 136525 h 358775"/>
                  <a:gd name="connsiteX18-271" fmla="*/ 228600 w 790575"/>
                  <a:gd name="connsiteY18-272" fmla="*/ 127000 h 358775"/>
                  <a:gd name="connsiteX19-273" fmla="*/ 238125 w 790575"/>
                  <a:gd name="connsiteY19-274" fmla="*/ 117475 h 358775"/>
                  <a:gd name="connsiteX20-275" fmla="*/ 260350 w 790575"/>
                  <a:gd name="connsiteY20-276" fmla="*/ 111125 h 358775"/>
                  <a:gd name="connsiteX21-277" fmla="*/ 279400 w 790575"/>
                  <a:gd name="connsiteY21-278" fmla="*/ 104775 h 358775"/>
                  <a:gd name="connsiteX22-279" fmla="*/ 288925 w 790575"/>
                  <a:gd name="connsiteY22-280" fmla="*/ 101600 h 358775"/>
                  <a:gd name="connsiteX23-281" fmla="*/ 320675 w 790575"/>
                  <a:gd name="connsiteY23-282" fmla="*/ 92075 h 358775"/>
                  <a:gd name="connsiteX24-283" fmla="*/ 330200 w 790575"/>
                  <a:gd name="connsiteY24-284" fmla="*/ 88900 h 358775"/>
                  <a:gd name="connsiteX25-285" fmla="*/ 361950 w 790575"/>
                  <a:gd name="connsiteY25-286" fmla="*/ 76200 h 358775"/>
                  <a:gd name="connsiteX26-287" fmla="*/ 371475 w 790575"/>
                  <a:gd name="connsiteY26-288" fmla="*/ 73025 h 358775"/>
                  <a:gd name="connsiteX27-289" fmla="*/ 387350 w 790575"/>
                  <a:gd name="connsiteY27-290" fmla="*/ 69850 h 358775"/>
                  <a:gd name="connsiteX28-291" fmla="*/ 406400 w 790575"/>
                  <a:gd name="connsiteY28-292" fmla="*/ 63500 h 358775"/>
                  <a:gd name="connsiteX29-293" fmla="*/ 434975 w 790575"/>
                  <a:gd name="connsiteY29-294" fmla="*/ 57150 h 358775"/>
                  <a:gd name="connsiteX30-295" fmla="*/ 454025 w 790575"/>
                  <a:gd name="connsiteY30-296" fmla="*/ 50800 h 358775"/>
                  <a:gd name="connsiteX31-297" fmla="*/ 463550 w 790575"/>
                  <a:gd name="connsiteY31-298" fmla="*/ 47625 h 358775"/>
                  <a:gd name="connsiteX32-299" fmla="*/ 539750 w 790575"/>
                  <a:gd name="connsiteY32-300" fmla="*/ 15875 h 358775"/>
                  <a:gd name="connsiteX33-301" fmla="*/ 590550 w 790575"/>
                  <a:gd name="connsiteY33-302" fmla="*/ 9525 h 358775"/>
                  <a:gd name="connsiteX34-303" fmla="*/ 609600 w 790575"/>
                  <a:gd name="connsiteY34-304" fmla="*/ 6350 h 358775"/>
                  <a:gd name="connsiteX35-305" fmla="*/ 746125 w 790575"/>
                  <a:gd name="connsiteY35-306" fmla="*/ 3175 h 358775"/>
                  <a:gd name="connsiteX36-307" fmla="*/ 790575 w 790575"/>
                  <a:gd name="connsiteY36-308" fmla="*/ 0 h 358775"/>
                  <a:gd name="connsiteX0-309" fmla="*/ 0 w 790575"/>
                  <a:gd name="connsiteY0-310" fmla="*/ 358775 h 358775"/>
                  <a:gd name="connsiteX1-311" fmla="*/ 9525 w 790575"/>
                  <a:gd name="connsiteY1-312" fmla="*/ 311150 h 358775"/>
                  <a:gd name="connsiteX2-313" fmla="*/ 12700 w 790575"/>
                  <a:gd name="connsiteY2-314" fmla="*/ 301625 h 358775"/>
                  <a:gd name="connsiteX3-315" fmla="*/ 22225 w 790575"/>
                  <a:gd name="connsiteY3-316" fmla="*/ 292100 h 358775"/>
                  <a:gd name="connsiteX4-317" fmla="*/ 34925 w 790575"/>
                  <a:gd name="connsiteY4-318" fmla="*/ 276225 h 358775"/>
                  <a:gd name="connsiteX5-319" fmla="*/ 47625 w 790575"/>
                  <a:gd name="connsiteY5-320" fmla="*/ 254000 h 358775"/>
                  <a:gd name="connsiteX6-321" fmla="*/ 57150 w 790575"/>
                  <a:gd name="connsiteY6-322" fmla="*/ 247650 h 358775"/>
                  <a:gd name="connsiteX7-323" fmla="*/ 63500 w 790575"/>
                  <a:gd name="connsiteY7-324" fmla="*/ 238125 h 358775"/>
                  <a:gd name="connsiteX8-325" fmla="*/ 73025 w 790575"/>
                  <a:gd name="connsiteY8-326" fmla="*/ 234950 h 358775"/>
                  <a:gd name="connsiteX9-327" fmla="*/ 95250 w 790575"/>
                  <a:gd name="connsiteY9-328" fmla="*/ 206375 h 358775"/>
                  <a:gd name="connsiteX10-329" fmla="*/ 104775 w 790575"/>
                  <a:gd name="connsiteY10-330" fmla="*/ 203200 h 358775"/>
                  <a:gd name="connsiteX11-331" fmla="*/ 123825 w 790575"/>
                  <a:gd name="connsiteY11-332" fmla="*/ 187325 h 358775"/>
                  <a:gd name="connsiteX12-333" fmla="*/ 133350 w 790575"/>
                  <a:gd name="connsiteY12-334" fmla="*/ 184150 h 358775"/>
                  <a:gd name="connsiteX13-335" fmla="*/ 161925 w 790575"/>
                  <a:gd name="connsiteY13-336" fmla="*/ 165100 h 358775"/>
                  <a:gd name="connsiteX14-337" fmla="*/ 171450 w 790575"/>
                  <a:gd name="connsiteY14-338" fmla="*/ 158750 h 358775"/>
                  <a:gd name="connsiteX15-339" fmla="*/ 180975 w 790575"/>
                  <a:gd name="connsiteY15-340" fmla="*/ 155575 h 358775"/>
                  <a:gd name="connsiteX16-341" fmla="*/ 200025 w 790575"/>
                  <a:gd name="connsiteY16-342" fmla="*/ 146050 h 358775"/>
                  <a:gd name="connsiteX17-343" fmla="*/ 209550 w 790575"/>
                  <a:gd name="connsiteY17-344" fmla="*/ 136525 h 358775"/>
                  <a:gd name="connsiteX18-345" fmla="*/ 228600 w 790575"/>
                  <a:gd name="connsiteY18-346" fmla="*/ 127000 h 358775"/>
                  <a:gd name="connsiteX19-347" fmla="*/ 238125 w 790575"/>
                  <a:gd name="connsiteY19-348" fmla="*/ 117475 h 358775"/>
                  <a:gd name="connsiteX20-349" fmla="*/ 260350 w 790575"/>
                  <a:gd name="connsiteY20-350" fmla="*/ 111125 h 358775"/>
                  <a:gd name="connsiteX21-351" fmla="*/ 279400 w 790575"/>
                  <a:gd name="connsiteY21-352" fmla="*/ 104775 h 358775"/>
                  <a:gd name="connsiteX22-353" fmla="*/ 288925 w 790575"/>
                  <a:gd name="connsiteY22-354" fmla="*/ 101600 h 358775"/>
                  <a:gd name="connsiteX23-355" fmla="*/ 320675 w 790575"/>
                  <a:gd name="connsiteY23-356" fmla="*/ 92075 h 358775"/>
                  <a:gd name="connsiteX24-357" fmla="*/ 330200 w 790575"/>
                  <a:gd name="connsiteY24-358" fmla="*/ 88900 h 358775"/>
                  <a:gd name="connsiteX25-359" fmla="*/ 361950 w 790575"/>
                  <a:gd name="connsiteY25-360" fmla="*/ 76200 h 358775"/>
                  <a:gd name="connsiteX26-361" fmla="*/ 371475 w 790575"/>
                  <a:gd name="connsiteY26-362" fmla="*/ 73025 h 358775"/>
                  <a:gd name="connsiteX27-363" fmla="*/ 387350 w 790575"/>
                  <a:gd name="connsiteY27-364" fmla="*/ 69850 h 358775"/>
                  <a:gd name="connsiteX28-365" fmla="*/ 406400 w 790575"/>
                  <a:gd name="connsiteY28-366" fmla="*/ 63500 h 358775"/>
                  <a:gd name="connsiteX29-367" fmla="*/ 434975 w 790575"/>
                  <a:gd name="connsiteY29-368" fmla="*/ 57150 h 358775"/>
                  <a:gd name="connsiteX30-369" fmla="*/ 454025 w 790575"/>
                  <a:gd name="connsiteY30-370" fmla="*/ 50800 h 358775"/>
                  <a:gd name="connsiteX31-371" fmla="*/ 463550 w 790575"/>
                  <a:gd name="connsiteY31-372" fmla="*/ 47625 h 358775"/>
                  <a:gd name="connsiteX32-373" fmla="*/ 590550 w 790575"/>
                  <a:gd name="connsiteY32-374" fmla="*/ 9525 h 358775"/>
                  <a:gd name="connsiteX33-375" fmla="*/ 609600 w 790575"/>
                  <a:gd name="connsiteY33-376" fmla="*/ 6350 h 358775"/>
                  <a:gd name="connsiteX34-377" fmla="*/ 746125 w 790575"/>
                  <a:gd name="connsiteY34-378" fmla="*/ 3175 h 358775"/>
                  <a:gd name="connsiteX35-379" fmla="*/ 790575 w 790575"/>
                  <a:gd name="connsiteY35-380" fmla="*/ 0 h 358775"/>
                  <a:gd name="connsiteX0-381" fmla="*/ 0 w 790575"/>
                  <a:gd name="connsiteY0-382" fmla="*/ 358775 h 358775"/>
                  <a:gd name="connsiteX1-383" fmla="*/ 9525 w 790575"/>
                  <a:gd name="connsiteY1-384" fmla="*/ 311150 h 358775"/>
                  <a:gd name="connsiteX2-385" fmla="*/ 12700 w 790575"/>
                  <a:gd name="connsiteY2-386" fmla="*/ 301625 h 358775"/>
                  <a:gd name="connsiteX3-387" fmla="*/ 22225 w 790575"/>
                  <a:gd name="connsiteY3-388" fmla="*/ 292100 h 358775"/>
                  <a:gd name="connsiteX4-389" fmla="*/ 34925 w 790575"/>
                  <a:gd name="connsiteY4-390" fmla="*/ 276225 h 358775"/>
                  <a:gd name="connsiteX5-391" fmla="*/ 47625 w 790575"/>
                  <a:gd name="connsiteY5-392" fmla="*/ 254000 h 358775"/>
                  <a:gd name="connsiteX6-393" fmla="*/ 57150 w 790575"/>
                  <a:gd name="connsiteY6-394" fmla="*/ 247650 h 358775"/>
                  <a:gd name="connsiteX7-395" fmla="*/ 63500 w 790575"/>
                  <a:gd name="connsiteY7-396" fmla="*/ 238125 h 358775"/>
                  <a:gd name="connsiteX8-397" fmla="*/ 73025 w 790575"/>
                  <a:gd name="connsiteY8-398" fmla="*/ 234950 h 358775"/>
                  <a:gd name="connsiteX9-399" fmla="*/ 95250 w 790575"/>
                  <a:gd name="connsiteY9-400" fmla="*/ 206375 h 358775"/>
                  <a:gd name="connsiteX10-401" fmla="*/ 104775 w 790575"/>
                  <a:gd name="connsiteY10-402" fmla="*/ 203200 h 358775"/>
                  <a:gd name="connsiteX11-403" fmla="*/ 123825 w 790575"/>
                  <a:gd name="connsiteY11-404" fmla="*/ 187325 h 358775"/>
                  <a:gd name="connsiteX12-405" fmla="*/ 133350 w 790575"/>
                  <a:gd name="connsiteY12-406" fmla="*/ 184150 h 358775"/>
                  <a:gd name="connsiteX13-407" fmla="*/ 161925 w 790575"/>
                  <a:gd name="connsiteY13-408" fmla="*/ 165100 h 358775"/>
                  <a:gd name="connsiteX14-409" fmla="*/ 171450 w 790575"/>
                  <a:gd name="connsiteY14-410" fmla="*/ 158750 h 358775"/>
                  <a:gd name="connsiteX15-411" fmla="*/ 180975 w 790575"/>
                  <a:gd name="connsiteY15-412" fmla="*/ 155575 h 358775"/>
                  <a:gd name="connsiteX16-413" fmla="*/ 200025 w 790575"/>
                  <a:gd name="connsiteY16-414" fmla="*/ 146050 h 358775"/>
                  <a:gd name="connsiteX17-415" fmla="*/ 209550 w 790575"/>
                  <a:gd name="connsiteY17-416" fmla="*/ 136525 h 358775"/>
                  <a:gd name="connsiteX18-417" fmla="*/ 228600 w 790575"/>
                  <a:gd name="connsiteY18-418" fmla="*/ 127000 h 358775"/>
                  <a:gd name="connsiteX19-419" fmla="*/ 238125 w 790575"/>
                  <a:gd name="connsiteY19-420" fmla="*/ 117475 h 358775"/>
                  <a:gd name="connsiteX20-421" fmla="*/ 260350 w 790575"/>
                  <a:gd name="connsiteY20-422" fmla="*/ 111125 h 358775"/>
                  <a:gd name="connsiteX21-423" fmla="*/ 279400 w 790575"/>
                  <a:gd name="connsiteY21-424" fmla="*/ 104775 h 358775"/>
                  <a:gd name="connsiteX22-425" fmla="*/ 288925 w 790575"/>
                  <a:gd name="connsiteY22-426" fmla="*/ 101600 h 358775"/>
                  <a:gd name="connsiteX23-427" fmla="*/ 320675 w 790575"/>
                  <a:gd name="connsiteY23-428" fmla="*/ 92075 h 358775"/>
                  <a:gd name="connsiteX24-429" fmla="*/ 330200 w 790575"/>
                  <a:gd name="connsiteY24-430" fmla="*/ 88900 h 358775"/>
                  <a:gd name="connsiteX25-431" fmla="*/ 361950 w 790575"/>
                  <a:gd name="connsiteY25-432" fmla="*/ 76200 h 358775"/>
                  <a:gd name="connsiteX26-433" fmla="*/ 371475 w 790575"/>
                  <a:gd name="connsiteY26-434" fmla="*/ 73025 h 358775"/>
                  <a:gd name="connsiteX27-435" fmla="*/ 387350 w 790575"/>
                  <a:gd name="connsiteY27-436" fmla="*/ 69850 h 358775"/>
                  <a:gd name="connsiteX28-437" fmla="*/ 406400 w 790575"/>
                  <a:gd name="connsiteY28-438" fmla="*/ 63500 h 358775"/>
                  <a:gd name="connsiteX29-439" fmla="*/ 434975 w 790575"/>
                  <a:gd name="connsiteY29-440" fmla="*/ 57150 h 358775"/>
                  <a:gd name="connsiteX30-441" fmla="*/ 454025 w 790575"/>
                  <a:gd name="connsiteY30-442" fmla="*/ 50800 h 358775"/>
                  <a:gd name="connsiteX31-443" fmla="*/ 463550 w 790575"/>
                  <a:gd name="connsiteY31-444" fmla="*/ 47625 h 358775"/>
                  <a:gd name="connsiteX32-445" fmla="*/ 609600 w 790575"/>
                  <a:gd name="connsiteY32-446" fmla="*/ 6350 h 358775"/>
                  <a:gd name="connsiteX33-447" fmla="*/ 746125 w 790575"/>
                  <a:gd name="connsiteY33-448" fmla="*/ 3175 h 358775"/>
                  <a:gd name="connsiteX34-449" fmla="*/ 790575 w 790575"/>
                  <a:gd name="connsiteY34-450" fmla="*/ 0 h 358775"/>
                  <a:gd name="connsiteX0-451" fmla="*/ 0 w 790575"/>
                  <a:gd name="connsiteY0-452" fmla="*/ 358775 h 358775"/>
                  <a:gd name="connsiteX1-453" fmla="*/ 9525 w 790575"/>
                  <a:gd name="connsiteY1-454" fmla="*/ 311150 h 358775"/>
                  <a:gd name="connsiteX2-455" fmla="*/ 12700 w 790575"/>
                  <a:gd name="connsiteY2-456" fmla="*/ 301625 h 358775"/>
                  <a:gd name="connsiteX3-457" fmla="*/ 22225 w 790575"/>
                  <a:gd name="connsiteY3-458" fmla="*/ 292100 h 358775"/>
                  <a:gd name="connsiteX4-459" fmla="*/ 34925 w 790575"/>
                  <a:gd name="connsiteY4-460" fmla="*/ 276225 h 358775"/>
                  <a:gd name="connsiteX5-461" fmla="*/ 47625 w 790575"/>
                  <a:gd name="connsiteY5-462" fmla="*/ 254000 h 358775"/>
                  <a:gd name="connsiteX6-463" fmla="*/ 57150 w 790575"/>
                  <a:gd name="connsiteY6-464" fmla="*/ 247650 h 358775"/>
                  <a:gd name="connsiteX7-465" fmla="*/ 63500 w 790575"/>
                  <a:gd name="connsiteY7-466" fmla="*/ 238125 h 358775"/>
                  <a:gd name="connsiteX8-467" fmla="*/ 73025 w 790575"/>
                  <a:gd name="connsiteY8-468" fmla="*/ 234950 h 358775"/>
                  <a:gd name="connsiteX9-469" fmla="*/ 95250 w 790575"/>
                  <a:gd name="connsiteY9-470" fmla="*/ 206375 h 358775"/>
                  <a:gd name="connsiteX10-471" fmla="*/ 104775 w 790575"/>
                  <a:gd name="connsiteY10-472" fmla="*/ 203200 h 358775"/>
                  <a:gd name="connsiteX11-473" fmla="*/ 123825 w 790575"/>
                  <a:gd name="connsiteY11-474" fmla="*/ 187325 h 358775"/>
                  <a:gd name="connsiteX12-475" fmla="*/ 133350 w 790575"/>
                  <a:gd name="connsiteY12-476" fmla="*/ 184150 h 358775"/>
                  <a:gd name="connsiteX13-477" fmla="*/ 161925 w 790575"/>
                  <a:gd name="connsiteY13-478" fmla="*/ 165100 h 358775"/>
                  <a:gd name="connsiteX14-479" fmla="*/ 171450 w 790575"/>
                  <a:gd name="connsiteY14-480" fmla="*/ 158750 h 358775"/>
                  <a:gd name="connsiteX15-481" fmla="*/ 180975 w 790575"/>
                  <a:gd name="connsiteY15-482" fmla="*/ 155575 h 358775"/>
                  <a:gd name="connsiteX16-483" fmla="*/ 200025 w 790575"/>
                  <a:gd name="connsiteY16-484" fmla="*/ 146050 h 358775"/>
                  <a:gd name="connsiteX17-485" fmla="*/ 209550 w 790575"/>
                  <a:gd name="connsiteY17-486" fmla="*/ 136525 h 358775"/>
                  <a:gd name="connsiteX18-487" fmla="*/ 228600 w 790575"/>
                  <a:gd name="connsiteY18-488" fmla="*/ 127000 h 358775"/>
                  <a:gd name="connsiteX19-489" fmla="*/ 238125 w 790575"/>
                  <a:gd name="connsiteY19-490" fmla="*/ 117475 h 358775"/>
                  <a:gd name="connsiteX20-491" fmla="*/ 260350 w 790575"/>
                  <a:gd name="connsiteY20-492" fmla="*/ 111125 h 358775"/>
                  <a:gd name="connsiteX21-493" fmla="*/ 279400 w 790575"/>
                  <a:gd name="connsiteY21-494" fmla="*/ 104775 h 358775"/>
                  <a:gd name="connsiteX22-495" fmla="*/ 288925 w 790575"/>
                  <a:gd name="connsiteY22-496" fmla="*/ 101600 h 358775"/>
                  <a:gd name="connsiteX23-497" fmla="*/ 320675 w 790575"/>
                  <a:gd name="connsiteY23-498" fmla="*/ 92075 h 358775"/>
                  <a:gd name="connsiteX24-499" fmla="*/ 330200 w 790575"/>
                  <a:gd name="connsiteY24-500" fmla="*/ 88900 h 358775"/>
                  <a:gd name="connsiteX25-501" fmla="*/ 361950 w 790575"/>
                  <a:gd name="connsiteY25-502" fmla="*/ 76200 h 358775"/>
                  <a:gd name="connsiteX26-503" fmla="*/ 371475 w 790575"/>
                  <a:gd name="connsiteY26-504" fmla="*/ 73025 h 358775"/>
                  <a:gd name="connsiteX27-505" fmla="*/ 387350 w 790575"/>
                  <a:gd name="connsiteY27-506" fmla="*/ 69850 h 358775"/>
                  <a:gd name="connsiteX28-507" fmla="*/ 406400 w 790575"/>
                  <a:gd name="connsiteY28-508" fmla="*/ 63500 h 358775"/>
                  <a:gd name="connsiteX29-509" fmla="*/ 434975 w 790575"/>
                  <a:gd name="connsiteY29-510" fmla="*/ 57150 h 358775"/>
                  <a:gd name="connsiteX30-511" fmla="*/ 454025 w 790575"/>
                  <a:gd name="connsiteY30-512" fmla="*/ 50800 h 358775"/>
                  <a:gd name="connsiteX31-513" fmla="*/ 463550 w 790575"/>
                  <a:gd name="connsiteY31-514" fmla="*/ 47625 h 358775"/>
                  <a:gd name="connsiteX32-515" fmla="*/ 606425 w 790575"/>
                  <a:gd name="connsiteY32-516" fmla="*/ 15875 h 358775"/>
                  <a:gd name="connsiteX33-517" fmla="*/ 746125 w 790575"/>
                  <a:gd name="connsiteY33-518" fmla="*/ 3175 h 358775"/>
                  <a:gd name="connsiteX34-519" fmla="*/ 790575 w 790575"/>
                  <a:gd name="connsiteY34-520" fmla="*/ 0 h 358775"/>
                  <a:gd name="connsiteX0-521" fmla="*/ 0 w 790575"/>
                  <a:gd name="connsiteY0-522" fmla="*/ 358775 h 358775"/>
                  <a:gd name="connsiteX1-523" fmla="*/ 9525 w 790575"/>
                  <a:gd name="connsiteY1-524" fmla="*/ 311150 h 358775"/>
                  <a:gd name="connsiteX2-525" fmla="*/ 12700 w 790575"/>
                  <a:gd name="connsiteY2-526" fmla="*/ 301625 h 358775"/>
                  <a:gd name="connsiteX3-527" fmla="*/ 22225 w 790575"/>
                  <a:gd name="connsiteY3-528" fmla="*/ 292100 h 358775"/>
                  <a:gd name="connsiteX4-529" fmla="*/ 34925 w 790575"/>
                  <a:gd name="connsiteY4-530" fmla="*/ 276225 h 358775"/>
                  <a:gd name="connsiteX5-531" fmla="*/ 47625 w 790575"/>
                  <a:gd name="connsiteY5-532" fmla="*/ 254000 h 358775"/>
                  <a:gd name="connsiteX6-533" fmla="*/ 57150 w 790575"/>
                  <a:gd name="connsiteY6-534" fmla="*/ 247650 h 358775"/>
                  <a:gd name="connsiteX7-535" fmla="*/ 63500 w 790575"/>
                  <a:gd name="connsiteY7-536" fmla="*/ 238125 h 358775"/>
                  <a:gd name="connsiteX8-537" fmla="*/ 73025 w 790575"/>
                  <a:gd name="connsiteY8-538" fmla="*/ 234950 h 358775"/>
                  <a:gd name="connsiteX9-539" fmla="*/ 95250 w 790575"/>
                  <a:gd name="connsiteY9-540" fmla="*/ 206375 h 358775"/>
                  <a:gd name="connsiteX10-541" fmla="*/ 104775 w 790575"/>
                  <a:gd name="connsiteY10-542" fmla="*/ 203200 h 358775"/>
                  <a:gd name="connsiteX11-543" fmla="*/ 123825 w 790575"/>
                  <a:gd name="connsiteY11-544" fmla="*/ 187325 h 358775"/>
                  <a:gd name="connsiteX12-545" fmla="*/ 133350 w 790575"/>
                  <a:gd name="connsiteY12-546" fmla="*/ 184150 h 358775"/>
                  <a:gd name="connsiteX13-547" fmla="*/ 161925 w 790575"/>
                  <a:gd name="connsiteY13-548" fmla="*/ 165100 h 358775"/>
                  <a:gd name="connsiteX14-549" fmla="*/ 171450 w 790575"/>
                  <a:gd name="connsiteY14-550" fmla="*/ 158750 h 358775"/>
                  <a:gd name="connsiteX15-551" fmla="*/ 180975 w 790575"/>
                  <a:gd name="connsiteY15-552" fmla="*/ 155575 h 358775"/>
                  <a:gd name="connsiteX16-553" fmla="*/ 200025 w 790575"/>
                  <a:gd name="connsiteY16-554" fmla="*/ 146050 h 358775"/>
                  <a:gd name="connsiteX17-555" fmla="*/ 209550 w 790575"/>
                  <a:gd name="connsiteY17-556" fmla="*/ 136525 h 358775"/>
                  <a:gd name="connsiteX18-557" fmla="*/ 228600 w 790575"/>
                  <a:gd name="connsiteY18-558" fmla="*/ 127000 h 358775"/>
                  <a:gd name="connsiteX19-559" fmla="*/ 238125 w 790575"/>
                  <a:gd name="connsiteY19-560" fmla="*/ 117475 h 358775"/>
                  <a:gd name="connsiteX20-561" fmla="*/ 260350 w 790575"/>
                  <a:gd name="connsiteY20-562" fmla="*/ 111125 h 358775"/>
                  <a:gd name="connsiteX21-563" fmla="*/ 279400 w 790575"/>
                  <a:gd name="connsiteY21-564" fmla="*/ 104775 h 358775"/>
                  <a:gd name="connsiteX22-565" fmla="*/ 288925 w 790575"/>
                  <a:gd name="connsiteY22-566" fmla="*/ 101600 h 358775"/>
                  <a:gd name="connsiteX23-567" fmla="*/ 320675 w 790575"/>
                  <a:gd name="connsiteY23-568" fmla="*/ 92075 h 358775"/>
                  <a:gd name="connsiteX24-569" fmla="*/ 330200 w 790575"/>
                  <a:gd name="connsiteY24-570" fmla="*/ 88900 h 358775"/>
                  <a:gd name="connsiteX25-571" fmla="*/ 361950 w 790575"/>
                  <a:gd name="connsiteY25-572" fmla="*/ 76200 h 358775"/>
                  <a:gd name="connsiteX26-573" fmla="*/ 371475 w 790575"/>
                  <a:gd name="connsiteY26-574" fmla="*/ 73025 h 358775"/>
                  <a:gd name="connsiteX27-575" fmla="*/ 387350 w 790575"/>
                  <a:gd name="connsiteY27-576" fmla="*/ 69850 h 358775"/>
                  <a:gd name="connsiteX28-577" fmla="*/ 406400 w 790575"/>
                  <a:gd name="connsiteY28-578" fmla="*/ 63500 h 358775"/>
                  <a:gd name="connsiteX29-579" fmla="*/ 434975 w 790575"/>
                  <a:gd name="connsiteY29-580" fmla="*/ 57150 h 358775"/>
                  <a:gd name="connsiteX30-581" fmla="*/ 454025 w 790575"/>
                  <a:gd name="connsiteY30-582" fmla="*/ 50800 h 358775"/>
                  <a:gd name="connsiteX31-583" fmla="*/ 463550 w 790575"/>
                  <a:gd name="connsiteY31-584" fmla="*/ 47625 h 358775"/>
                  <a:gd name="connsiteX32-585" fmla="*/ 606425 w 790575"/>
                  <a:gd name="connsiteY32-586" fmla="*/ 15875 h 358775"/>
                  <a:gd name="connsiteX33-587" fmla="*/ 790575 w 790575"/>
                  <a:gd name="connsiteY33-588" fmla="*/ 0 h 358775"/>
                  <a:gd name="connsiteX0-589" fmla="*/ 0 w 790575"/>
                  <a:gd name="connsiteY0-590" fmla="*/ 358775 h 358775"/>
                  <a:gd name="connsiteX1-591" fmla="*/ 9525 w 790575"/>
                  <a:gd name="connsiteY1-592" fmla="*/ 311150 h 358775"/>
                  <a:gd name="connsiteX2-593" fmla="*/ 12700 w 790575"/>
                  <a:gd name="connsiteY2-594" fmla="*/ 301625 h 358775"/>
                  <a:gd name="connsiteX3-595" fmla="*/ 22225 w 790575"/>
                  <a:gd name="connsiteY3-596" fmla="*/ 292100 h 358775"/>
                  <a:gd name="connsiteX4-597" fmla="*/ 34925 w 790575"/>
                  <a:gd name="connsiteY4-598" fmla="*/ 276225 h 358775"/>
                  <a:gd name="connsiteX5-599" fmla="*/ 47625 w 790575"/>
                  <a:gd name="connsiteY5-600" fmla="*/ 254000 h 358775"/>
                  <a:gd name="connsiteX6-601" fmla="*/ 57150 w 790575"/>
                  <a:gd name="connsiteY6-602" fmla="*/ 247650 h 358775"/>
                  <a:gd name="connsiteX7-603" fmla="*/ 63500 w 790575"/>
                  <a:gd name="connsiteY7-604" fmla="*/ 238125 h 358775"/>
                  <a:gd name="connsiteX8-605" fmla="*/ 95250 w 790575"/>
                  <a:gd name="connsiteY8-606" fmla="*/ 206375 h 358775"/>
                  <a:gd name="connsiteX9-607" fmla="*/ 104775 w 790575"/>
                  <a:gd name="connsiteY9-608" fmla="*/ 203200 h 358775"/>
                  <a:gd name="connsiteX10-609" fmla="*/ 123825 w 790575"/>
                  <a:gd name="connsiteY10-610" fmla="*/ 187325 h 358775"/>
                  <a:gd name="connsiteX11-611" fmla="*/ 133350 w 790575"/>
                  <a:gd name="connsiteY11-612" fmla="*/ 184150 h 358775"/>
                  <a:gd name="connsiteX12-613" fmla="*/ 161925 w 790575"/>
                  <a:gd name="connsiteY12-614" fmla="*/ 165100 h 358775"/>
                  <a:gd name="connsiteX13-615" fmla="*/ 171450 w 790575"/>
                  <a:gd name="connsiteY13-616" fmla="*/ 158750 h 358775"/>
                  <a:gd name="connsiteX14-617" fmla="*/ 180975 w 790575"/>
                  <a:gd name="connsiteY14-618" fmla="*/ 155575 h 358775"/>
                  <a:gd name="connsiteX15-619" fmla="*/ 200025 w 790575"/>
                  <a:gd name="connsiteY15-620" fmla="*/ 146050 h 358775"/>
                  <a:gd name="connsiteX16-621" fmla="*/ 209550 w 790575"/>
                  <a:gd name="connsiteY16-622" fmla="*/ 136525 h 358775"/>
                  <a:gd name="connsiteX17-623" fmla="*/ 228600 w 790575"/>
                  <a:gd name="connsiteY17-624" fmla="*/ 127000 h 358775"/>
                  <a:gd name="connsiteX18-625" fmla="*/ 238125 w 790575"/>
                  <a:gd name="connsiteY18-626" fmla="*/ 117475 h 358775"/>
                  <a:gd name="connsiteX19-627" fmla="*/ 260350 w 790575"/>
                  <a:gd name="connsiteY19-628" fmla="*/ 111125 h 358775"/>
                  <a:gd name="connsiteX20-629" fmla="*/ 279400 w 790575"/>
                  <a:gd name="connsiteY20-630" fmla="*/ 104775 h 358775"/>
                  <a:gd name="connsiteX21-631" fmla="*/ 288925 w 790575"/>
                  <a:gd name="connsiteY21-632" fmla="*/ 101600 h 358775"/>
                  <a:gd name="connsiteX22-633" fmla="*/ 320675 w 790575"/>
                  <a:gd name="connsiteY22-634" fmla="*/ 92075 h 358775"/>
                  <a:gd name="connsiteX23-635" fmla="*/ 330200 w 790575"/>
                  <a:gd name="connsiteY23-636" fmla="*/ 88900 h 358775"/>
                  <a:gd name="connsiteX24-637" fmla="*/ 361950 w 790575"/>
                  <a:gd name="connsiteY24-638" fmla="*/ 76200 h 358775"/>
                  <a:gd name="connsiteX25-639" fmla="*/ 371475 w 790575"/>
                  <a:gd name="connsiteY25-640" fmla="*/ 73025 h 358775"/>
                  <a:gd name="connsiteX26-641" fmla="*/ 387350 w 790575"/>
                  <a:gd name="connsiteY26-642" fmla="*/ 69850 h 358775"/>
                  <a:gd name="connsiteX27-643" fmla="*/ 406400 w 790575"/>
                  <a:gd name="connsiteY27-644" fmla="*/ 63500 h 358775"/>
                  <a:gd name="connsiteX28-645" fmla="*/ 434975 w 790575"/>
                  <a:gd name="connsiteY28-646" fmla="*/ 57150 h 358775"/>
                  <a:gd name="connsiteX29-647" fmla="*/ 454025 w 790575"/>
                  <a:gd name="connsiteY29-648" fmla="*/ 50800 h 358775"/>
                  <a:gd name="connsiteX30-649" fmla="*/ 463550 w 790575"/>
                  <a:gd name="connsiteY30-650" fmla="*/ 47625 h 358775"/>
                  <a:gd name="connsiteX31-651" fmla="*/ 606425 w 790575"/>
                  <a:gd name="connsiteY31-652" fmla="*/ 15875 h 358775"/>
                  <a:gd name="connsiteX32-653" fmla="*/ 790575 w 790575"/>
                  <a:gd name="connsiteY32-654" fmla="*/ 0 h 358775"/>
                  <a:gd name="connsiteX0-655" fmla="*/ 0 w 790575"/>
                  <a:gd name="connsiteY0-656" fmla="*/ 358775 h 358775"/>
                  <a:gd name="connsiteX1-657" fmla="*/ 9525 w 790575"/>
                  <a:gd name="connsiteY1-658" fmla="*/ 311150 h 358775"/>
                  <a:gd name="connsiteX2-659" fmla="*/ 12700 w 790575"/>
                  <a:gd name="connsiteY2-660" fmla="*/ 301625 h 358775"/>
                  <a:gd name="connsiteX3-661" fmla="*/ 22225 w 790575"/>
                  <a:gd name="connsiteY3-662" fmla="*/ 292100 h 358775"/>
                  <a:gd name="connsiteX4-663" fmla="*/ 34925 w 790575"/>
                  <a:gd name="connsiteY4-664" fmla="*/ 276225 h 358775"/>
                  <a:gd name="connsiteX5-665" fmla="*/ 47625 w 790575"/>
                  <a:gd name="connsiteY5-666" fmla="*/ 254000 h 358775"/>
                  <a:gd name="connsiteX6-667" fmla="*/ 57150 w 790575"/>
                  <a:gd name="connsiteY6-668" fmla="*/ 247650 h 358775"/>
                  <a:gd name="connsiteX7-669" fmla="*/ 63500 w 790575"/>
                  <a:gd name="connsiteY7-670" fmla="*/ 238125 h 358775"/>
                  <a:gd name="connsiteX8-671" fmla="*/ 95250 w 790575"/>
                  <a:gd name="connsiteY8-672" fmla="*/ 206375 h 358775"/>
                  <a:gd name="connsiteX9-673" fmla="*/ 104775 w 790575"/>
                  <a:gd name="connsiteY9-674" fmla="*/ 203200 h 358775"/>
                  <a:gd name="connsiteX10-675" fmla="*/ 133350 w 790575"/>
                  <a:gd name="connsiteY10-676" fmla="*/ 184150 h 358775"/>
                  <a:gd name="connsiteX11-677" fmla="*/ 161925 w 790575"/>
                  <a:gd name="connsiteY11-678" fmla="*/ 165100 h 358775"/>
                  <a:gd name="connsiteX12-679" fmla="*/ 171450 w 790575"/>
                  <a:gd name="connsiteY12-680" fmla="*/ 158750 h 358775"/>
                  <a:gd name="connsiteX13-681" fmla="*/ 180975 w 790575"/>
                  <a:gd name="connsiteY13-682" fmla="*/ 155575 h 358775"/>
                  <a:gd name="connsiteX14-683" fmla="*/ 200025 w 790575"/>
                  <a:gd name="connsiteY14-684" fmla="*/ 146050 h 358775"/>
                  <a:gd name="connsiteX15-685" fmla="*/ 209550 w 790575"/>
                  <a:gd name="connsiteY15-686" fmla="*/ 136525 h 358775"/>
                  <a:gd name="connsiteX16-687" fmla="*/ 228600 w 790575"/>
                  <a:gd name="connsiteY16-688" fmla="*/ 127000 h 358775"/>
                  <a:gd name="connsiteX17-689" fmla="*/ 238125 w 790575"/>
                  <a:gd name="connsiteY17-690" fmla="*/ 117475 h 358775"/>
                  <a:gd name="connsiteX18-691" fmla="*/ 260350 w 790575"/>
                  <a:gd name="connsiteY18-692" fmla="*/ 111125 h 358775"/>
                  <a:gd name="connsiteX19-693" fmla="*/ 279400 w 790575"/>
                  <a:gd name="connsiteY19-694" fmla="*/ 104775 h 358775"/>
                  <a:gd name="connsiteX20-695" fmla="*/ 288925 w 790575"/>
                  <a:gd name="connsiteY20-696" fmla="*/ 101600 h 358775"/>
                  <a:gd name="connsiteX21-697" fmla="*/ 320675 w 790575"/>
                  <a:gd name="connsiteY21-698" fmla="*/ 92075 h 358775"/>
                  <a:gd name="connsiteX22-699" fmla="*/ 330200 w 790575"/>
                  <a:gd name="connsiteY22-700" fmla="*/ 88900 h 358775"/>
                  <a:gd name="connsiteX23-701" fmla="*/ 361950 w 790575"/>
                  <a:gd name="connsiteY23-702" fmla="*/ 76200 h 358775"/>
                  <a:gd name="connsiteX24-703" fmla="*/ 371475 w 790575"/>
                  <a:gd name="connsiteY24-704" fmla="*/ 73025 h 358775"/>
                  <a:gd name="connsiteX25-705" fmla="*/ 387350 w 790575"/>
                  <a:gd name="connsiteY25-706" fmla="*/ 69850 h 358775"/>
                  <a:gd name="connsiteX26-707" fmla="*/ 406400 w 790575"/>
                  <a:gd name="connsiteY26-708" fmla="*/ 63500 h 358775"/>
                  <a:gd name="connsiteX27-709" fmla="*/ 434975 w 790575"/>
                  <a:gd name="connsiteY27-710" fmla="*/ 57150 h 358775"/>
                  <a:gd name="connsiteX28-711" fmla="*/ 454025 w 790575"/>
                  <a:gd name="connsiteY28-712" fmla="*/ 50800 h 358775"/>
                  <a:gd name="connsiteX29-713" fmla="*/ 463550 w 790575"/>
                  <a:gd name="connsiteY29-714" fmla="*/ 47625 h 358775"/>
                  <a:gd name="connsiteX30-715" fmla="*/ 606425 w 790575"/>
                  <a:gd name="connsiteY30-716" fmla="*/ 15875 h 358775"/>
                  <a:gd name="connsiteX31-717" fmla="*/ 790575 w 790575"/>
                  <a:gd name="connsiteY31-718" fmla="*/ 0 h 358775"/>
                  <a:gd name="connsiteX0-719" fmla="*/ 0 w 790575"/>
                  <a:gd name="connsiteY0-720" fmla="*/ 358775 h 358775"/>
                  <a:gd name="connsiteX1-721" fmla="*/ 9525 w 790575"/>
                  <a:gd name="connsiteY1-722" fmla="*/ 311150 h 358775"/>
                  <a:gd name="connsiteX2-723" fmla="*/ 12700 w 790575"/>
                  <a:gd name="connsiteY2-724" fmla="*/ 301625 h 358775"/>
                  <a:gd name="connsiteX3-725" fmla="*/ 22225 w 790575"/>
                  <a:gd name="connsiteY3-726" fmla="*/ 292100 h 358775"/>
                  <a:gd name="connsiteX4-727" fmla="*/ 34925 w 790575"/>
                  <a:gd name="connsiteY4-728" fmla="*/ 276225 h 358775"/>
                  <a:gd name="connsiteX5-729" fmla="*/ 47625 w 790575"/>
                  <a:gd name="connsiteY5-730" fmla="*/ 254000 h 358775"/>
                  <a:gd name="connsiteX6-731" fmla="*/ 57150 w 790575"/>
                  <a:gd name="connsiteY6-732" fmla="*/ 247650 h 358775"/>
                  <a:gd name="connsiteX7-733" fmla="*/ 63500 w 790575"/>
                  <a:gd name="connsiteY7-734" fmla="*/ 238125 h 358775"/>
                  <a:gd name="connsiteX8-735" fmla="*/ 95250 w 790575"/>
                  <a:gd name="connsiteY8-736" fmla="*/ 206375 h 358775"/>
                  <a:gd name="connsiteX9-737" fmla="*/ 104775 w 790575"/>
                  <a:gd name="connsiteY9-738" fmla="*/ 203200 h 358775"/>
                  <a:gd name="connsiteX10-739" fmla="*/ 133350 w 790575"/>
                  <a:gd name="connsiteY10-740" fmla="*/ 184150 h 358775"/>
                  <a:gd name="connsiteX11-741" fmla="*/ 161925 w 790575"/>
                  <a:gd name="connsiteY11-742" fmla="*/ 165100 h 358775"/>
                  <a:gd name="connsiteX12-743" fmla="*/ 171450 w 790575"/>
                  <a:gd name="connsiteY12-744" fmla="*/ 158750 h 358775"/>
                  <a:gd name="connsiteX13-745" fmla="*/ 200025 w 790575"/>
                  <a:gd name="connsiteY13-746" fmla="*/ 146050 h 358775"/>
                  <a:gd name="connsiteX14-747" fmla="*/ 209550 w 790575"/>
                  <a:gd name="connsiteY14-748" fmla="*/ 136525 h 358775"/>
                  <a:gd name="connsiteX15-749" fmla="*/ 228600 w 790575"/>
                  <a:gd name="connsiteY15-750" fmla="*/ 127000 h 358775"/>
                  <a:gd name="connsiteX16-751" fmla="*/ 238125 w 790575"/>
                  <a:gd name="connsiteY16-752" fmla="*/ 117475 h 358775"/>
                  <a:gd name="connsiteX17-753" fmla="*/ 260350 w 790575"/>
                  <a:gd name="connsiteY17-754" fmla="*/ 111125 h 358775"/>
                  <a:gd name="connsiteX18-755" fmla="*/ 279400 w 790575"/>
                  <a:gd name="connsiteY18-756" fmla="*/ 104775 h 358775"/>
                  <a:gd name="connsiteX19-757" fmla="*/ 288925 w 790575"/>
                  <a:gd name="connsiteY19-758" fmla="*/ 101600 h 358775"/>
                  <a:gd name="connsiteX20-759" fmla="*/ 320675 w 790575"/>
                  <a:gd name="connsiteY20-760" fmla="*/ 92075 h 358775"/>
                  <a:gd name="connsiteX21-761" fmla="*/ 330200 w 790575"/>
                  <a:gd name="connsiteY21-762" fmla="*/ 88900 h 358775"/>
                  <a:gd name="connsiteX22-763" fmla="*/ 361950 w 790575"/>
                  <a:gd name="connsiteY22-764" fmla="*/ 76200 h 358775"/>
                  <a:gd name="connsiteX23-765" fmla="*/ 371475 w 790575"/>
                  <a:gd name="connsiteY23-766" fmla="*/ 73025 h 358775"/>
                  <a:gd name="connsiteX24-767" fmla="*/ 387350 w 790575"/>
                  <a:gd name="connsiteY24-768" fmla="*/ 69850 h 358775"/>
                  <a:gd name="connsiteX25-769" fmla="*/ 406400 w 790575"/>
                  <a:gd name="connsiteY25-770" fmla="*/ 63500 h 358775"/>
                  <a:gd name="connsiteX26-771" fmla="*/ 434975 w 790575"/>
                  <a:gd name="connsiteY26-772" fmla="*/ 57150 h 358775"/>
                  <a:gd name="connsiteX27-773" fmla="*/ 454025 w 790575"/>
                  <a:gd name="connsiteY27-774" fmla="*/ 50800 h 358775"/>
                  <a:gd name="connsiteX28-775" fmla="*/ 463550 w 790575"/>
                  <a:gd name="connsiteY28-776" fmla="*/ 47625 h 358775"/>
                  <a:gd name="connsiteX29-777" fmla="*/ 606425 w 790575"/>
                  <a:gd name="connsiteY29-778" fmla="*/ 15875 h 358775"/>
                  <a:gd name="connsiteX30-779" fmla="*/ 790575 w 790575"/>
                  <a:gd name="connsiteY30-780" fmla="*/ 0 h 358775"/>
                  <a:gd name="connsiteX0-781" fmla="*/ 0 w 790575"/>
                  <a:gd name="connsiteY0-782" fmla="*/ 358775 h 358775"/>
                  <a:gd name="connsiteX1-783" fmla="*/ 9525 w 790575"/>
                  <a:gd name="connsiteY1-784" fmla="*/ 311150 h 358775"/>
                  <a:gd name="connsiteX2-785" fmla="*/ 12700 w 790575"/>
                  <a:gd name="connsiteY2-786" fmla="*/ 301625 h 358775"/>
                  <a:gd name="connsiteX3-787" fmla="*/ 22225 w 790575"/>
                  <a:gd name="connsiteY3-788" fmla="*/ 292100 h 358775"/>
                  <a:gd name="connsiteX4-789" fmla="*/ 34925 w 790575"/>
                  <a:gd name="connsiteY4-790" fmla="*/ 276225 h 358775"/>
                  <a:gd name="connsiteX5-791" fmla="*/ 47625 w 790575"/>
                  <a:gd name="connsiteY5-792" fmla="*/ 254000 h 358775"/>
                  <a:gd name="connsiteX6-793" fmla="*/ 57150 w 790575"/>
                  <a:gd name="connsiteY6-794" fmla="*/ 247650 h 358775"/>
                  <a:gd name="connsiteX7-795" fmla="*/ 63500 w 790575"/>
                  <a:gd name="connsiteY7-796" fmla="*/ 238125 h 358775"/>
                  <a:gd name="connsiteX8-797" fmla="*/ 95250 w 790575"/>
                  <a:gd name="connsiteY8-798" fmla="*/ 206375 h 358775"/>
                  <a:gd name="connsiteX9-799" fmla="*/ 104775 w 790575"/>
                  <a:gd name="connsiteY9-800" fmla="*/ 203200 h 358775"/>
                  <a:gd name="connsiteX10-801" fmla="*/ 133350 w 790575"/>
                  <a:gd name="connsiteY10-802" fmla="*/ 184150 h 358775"/>
                  <a:gd name="connsiteX11-803" fmla="*/ 161925 w 790575"/>
                  <a:gd name="connsiteY11-804" fmla="*/ 165100 h 358775"/>
                  <a:gd name="connsiteX12-805" fmla="*/ 171450 w 790575"/>
                  <a:gd name="connsiteY12-806" fmla="*/ 158750 h 358775"/>
                  <a:gd name="connsiteX13-807" fmla="*/ 200025 w 790575"/>
                  <a:gd name="connsiteY13-808" fmla="*/ 146050 h 358775"/>
                  <a:gd name="connsiteX14-809" fmla="*/ 228600 w 790575"/>
                  <a:gd name="connsiteY14-810" fmla="*/ 127000 h 358775"/>
                  <a:gd name="connsiteX15-811" fmla="*/ 238125 w 790575"/>
                  <a:gd name="connsiteY15-812" fmla="*/ 117475 h 358775"/>
                  <a:gd name="connsiteX16-813" fmla="*/ 260350 w 790575"/>
                  <a:gd name="connsiteY16-814" fmla="*/ 111125 h 358775"/>
                  <a:gd name="connsiteX17-815" fmla="*/ 279400 w 790575"/>
                  <a:gd name="connsiteY17-816" fmla="*/ 104775 h 358775"/>
                  <a:gd name="connsiteX18-817" fmla="*/ 288925 w 790575"/>
                  <a:gd name="connsiteY18-818" fmla="*/ 101600 h 358775"/>
                  <a:gd name="connsiteX19-819" fmla="*/ 320675 w 790575"/>
                  <a:gd name="connsiteY19-820" fmla="*/ 92075 h 358775"/>
                  <a:gd name="connsiteX20-821" fmla="*/ 330200 w 790575"/>
                  <a:gd name="connsiteY20-822" fmla="*/ 88900 h 358775"/>
                  <a:gd name="connsiteX21-823" fmla="*/ 361950 w 790575"/>
                  <a:gd name="connsiteY21-824" fmla="*/ 76200 h 358775"/>
                  <a:gd name="connsiteX22-825" fmla="*/ 371475 w 790575"/>
                  <a:gd name="connsiteY22-826" fmla="*/ 73025 h 358775"/>
                  <a:gd name="connsiteX23-827" fmla="*/ 387350 w 790575"/>
                  <a:gd name="connsiteY23-828" fmla="*/ 69850 h 358775"/>
                  <a:gd name="connsiteX24-829" fmla="*/ 406400 w 790575"/>
                  <a:gd name="connsiteY24-830" fmla="*/ 63500 h 358775"/>
                  <a:gd name="connsiteX25-831" fmla="*/ 434975 w 790575"/>
                  <a:gd name="connsiteY25-832" fmla="*/ 57150 h 358775"/>
                  <a:gd name="connsiteX26-833" fmla="*/ 454025 w 790575"/>
                  <a:gd name="connsiteY26-834" fmla="*/ 50800 h 358775"/>
                  <a:gd name="connsiteX27-835" fmla="*/ 463550 w 790575"/>
                  <a:gd name="connsiteY27-836" fmla="*/ 47625 h 358775"/>
                  <a:gd name="connsiteX28-837" fmla="*/ 606425 w 790575"/>
                  <a:gd name="connsiteY28-838" fmla="*/ 15875 h 358775"/>
                  <a:gd name="connsiteX29-839" fmla="*/ 790575 w 790575"/>
                  <a:gd name="connsiteY29-840" fmla="*/ 0 h 358775"/>
                  <a:gd name="connsiteX0-841" fmla="*/ 0 w 790575"/>
                  <a:gd name="connsiteY0-842" fmla="*/ 358775 h 358775"/>
                  <a:gd name="connsiteX1-843" fmla="*/ 9525 w 790575"/>
                  <a:gd name="connsiteY1-844" fmla="*/ 311150 h 358775"/>
                  <a:gd name="connsiteX2-845" fmla="*/ 12700 w 790575"/>
                  <a:gd name="connsiteY2-846" fmla="*/ 301625 h 358775"/>
                  <a:gd name="connsiteX3-847" fmla="*/ 22225 w 790575"/>
                  <a:gd name="connsiteY3-848" fmla="*/ 292100 h 358775"/>
                  <a:gd name="connsiteX4-849" fmla="*/ 34925 w 790575"/>
                  <a:gd name="connsiteY4-850" fmla="*/ 276225 h 358775"/>
                  <a:gd name="connsiteX5-851" fmla="*/ 47625 w 790575"/>
                  <a:gd name="connsiteY5-852" fmla="*/ 254000 h 358775"/>
                  <a:gd name="connsiteX6-853" fmla="*/ 57150 w 790575"/>
                  <a:gd name="connsiteY6-854" fmla="*/ 247650 h 358775"/>
                  <a:gd name="connsiteX7-855" fmla="*/ 63500 w 790575"/>
                  <a:gd name="connsiteY7-856" fmla="*/ 238125 h 358775"/>
                  <a:gd name="connsiteX8-857" fmla="*/ 95250 w 790575"/>
                  <a:gd name="connsiteY8-858" fmla="*/ 206375 h 358775"/>
                  <a:gd name="connsiteX9-859" fmla="*/ 104775 w 790575"/>
                  <a:gd name="connsiteY9-860" fmla="*/ 203200 h 358775"/>
                  <a:gd name="connsiteX10-861" fmla="*/ 133350 w 790575"/>
                  <a:gd name="connsiteY10-862" fmla="*/ 184150 h 358775"/>
                  <a:gd name="connsiteX11-863" fmla="*/ 161925 w 790575"/>
                  <a:gd name="connsiteY11-864" fmla="*/ 165100 h 358775"/>
                  <a:gd name="connsiteX12-865" fmla="*/ 171450 w 790575"/>
                  <a:gd name="connsiteY12-866" fmla="*/ 158750 h 358775"/>
                  <a:gd name="connsiteX13-867" fmla="*/ 200025 w 790575"/>
                  <a:gd name="connsiteY13-868" fmla="*/ 146050 h 358775"/>
                  <a:gd name="connsiteX14-869" fmla="*/ 228600 w 790575"/>
                  <a:gd name="connsiteY14-870" fmla="*/ 127000 h 358775"/>
                  <a:gd name="connsiteX15-871" fmla="*/ 260350 w 790575"/>
                  <a:gd name="connsiteY15-872" fmla="*/ 111125 h 358775"/>
                  <a:gd name="connsiteX16-873" fmla="*/ 279400 w 790575"/>
                  <a:gd name="connsiteY16-874" fmla="*/ 104775 h 358775"/>
                  <a:gd name="connsiteX17-875" fmla="*/ 288925 w 790575"/>
                  <a:gd name="connsiteY17-876" fmla="*/ 101600 h 358775"/>
                  <a:gd name="connsiteX18-877" fmla="*/ 320675 w 790575"/>
                  <a:gd name="connsiteY18-878" fmla="*/ 92075 h 358775"/>
                  <a:gd name="connsiteX19-879" fmla="*/ 330200 w 790575"/>
                  <a:gd name="connsiteY19-880" fmla="*/ 88900 h 358775"/>
                  <a:gd name="connsiteX20-881" fmla="*/ 361950 w 790575"/>
                  <a:gd name="connsiteY20-882" fmla="*/ 76200 h 358775"/>
                  <a:gd name="connsiteX21-883" fmla="*/ 371475 w 790575"/>
                  <a:gd name="connsiteY21-884" fmla="*/ 73025 h 358775"/>
                  <a:gd name="connsiteX22-885" fmla="*/ 387350 w 790575"/>
                  <a:gd name="connsiteY22-886" fmla="*/ 69850 h 358775"/>
                  <a:gd name="connsiteX23-887" fmla="*/ 406400 w 790575"/>
                  <a:gd name="connsiteY23-888" fmla="*/ 63500 h 358775"/>
                  <a:gd name="connsiteX24-889" fmla="*/ 434975 w 790575"/>
                  <a:gd name="connsiteY24-890" fmla="*/ 57150 h 358775"/>
                  <a:gd name="connsiteX25-891" fmla="*/ 454025 w 790575"/>
                  <a:gd name="connsiteY25-892" fmla="*/ 50800 h 358775"/>
                  <a:gd name="connsiteX26-893" fmla="*/ 463550 w 790575"/>
                  <a:gd name="connsiteY26-894" fmla="*/ 47625 h 358775"/>
                  <a:gd name="connsiteX27-895" fmla="*/ 606425 w 790575"/>
                  <a:gd name="connsiteY27-896" fmla="*/ 15875 h 358775"/>
                  <a:gd name="connsiteX28-897" fmla="*/ 790575 w 790575"/>
                  <a:gd name="connsiteY28-898" fmla="*/ 0 h 358775"/>
                  <a:gd name="connsiteX0-899" fmla="*/ 0 w 790575"/>
                  <a:gd name="connsiteY0-900" fmla="*/ 358775 h 358775"/>
                  <a:gd name="connsiteX1-901" fmla="*/ 9525 w 790575"/>
                  <a:gd name="connsiteY1-902" fmla="*/ 311150 h 358775"/>
                  <a:gd name="connsiteX2-903" fmla="*/ 12700 w 790575"/>
                  <a:gd name="connsiteY2-904" fmla="*/ 301625 h 358775"/>
                  <a:gd name="connsiteX3-905" fmla="*/ 22225 w 790575"/>
                  <a:gd name="connsiteY3-906" fmla="*/ 292100 h 358775"/>
                  <a:gd name="connsiteX4-907" fmla="*/ 34925 w 790575"/>
                  <a:gd name="connsiteY4-908" fmla="*/ 276225 h 358775"/>
                  <a:gd name="connsiteX5-909" fmla="*/ 47625 w 790575"/>
                  <a:gd name="connsiteY5-910" fmla="*/ 254000 h 358775"/>
                  <a:gd name="connsiteX6-911" fmla="*/ 57150 w 790575"/>
                  <a:gd name="connsiteY6-912" fmla="*/ 247650 h 358775"/>
                  <a:gd name="connsiteX7-913" fmla="*/ 63500 w 790575"/>
                  <a:gd name="connsiteY7-914" fmla="*/ 238125 h 358775"/>
                  <a:gd name="connsiteX8-915" fmla="*/ 95250 w 790575"/>
                  <a:gd name="connsiteY8-916" fmla="*/ 206375 h 358775"/>
                  <a:gd name="connsiteX9-917" fmla="*/ 104775 w 790575"/>
                  <a:gd name="connsiteY9-918" fmla="*/ 203200 h 358775"/>
                  <a:gd name="connsiteX10-919" fmla="*/ 133350 w 790575"/>
                  <a:gd name="connsiteY10-920" fmla="*/ 184150 h 358775"/>
                  <a:gd name="connsiteX11-921" fmla="*/ 161925 w 790575"/>
                  <a:gd name="connsiteY11-922" fmla="*/ 165100 h 358775"/>
                  <a:gd name="connsiteX12-923" fmla="*/ 171450 w 790575"/>
                  <a:gd name="connsiteY12-924" fmla="*/ 158750 h 358775"/>
                  <a:gd name="connsiteX13-925" fmla="*/ 200025 w 790575"/>
                  <a:gd name="connsiteY13-926" fmla="*/ 146050 h 358775"/>
                  <a:gd name="connsiteX14-927" fmla="*/ 228600 w 790575"/>
                  <a:gd name="connsiteY14-928" fmla="*/ 127000 h 358775"/>
                  <a:gd name="connsiteX15-929" fmla="*/ 260350 w 790575"/>
                  <a:gd name="connsiteY15-930" fmla="*/ 111125 h 358775"/>
                  <a:gd name="connsiteX16-931" fmla="*/ 288925 w 790575"/>
                  <a:gd name="connsiteY16-932" fmla="*/ 101600 h 358775"/>
                  <a:gd name="connsiteX17-933" fmla="*/ 320675 w 790575"/>
                  <a:gd name="connsiteY17-934" fmla="*/ 92075 h 358775"/>
                  <a:gd name="connsiteX18-935" fmla="*/ 330200 w 790575"/>
                  <a:gd name="connsiteY18-936" fmla="*/ 88900 h 358775"/>
                  <a:gd name="connsiteX19-937" fmla="*/ 361950 w 790575"/>
                  <a:gd name="connsiteY19-938" fmla="*/ 76200 h 358775"/>
                  <a:gd name="connsiteX20-939" fmla="*/ 371475 w 790575"/>
                  <a:gd name="connsiteY20-940" fmla="*/ 73025 h 358775"/>
                  <a:gd name="connsiteX21-941" fmla="*/ 387350 w 790575"/>
                  <a:gd name="connsiteY21-942" fmla="*/ 69850 h 358775"/>
                  <a:gd name="connsiteX22-943" fmla="*/ 406400 w 790575"/>
                  <a:gd name="connsiteY22-944" fmla="*/ 63500 h 358775"/>
                  <a:gd name="connsiteX23-945" fmla="*/ 434975 w 790575"/>
                  <a:gd name="connsiteY23-946" fmla="*/ 57150 h 358775"/>
                  <a:gd name="connsiteX24-947" fmla="*/ 454025 w 790575"/>
                  <a:gd name="connsiteY24-948" fmla="*/ 50800 h 358775"/>
                  <a:gd name="connsiteX25-949" fmla="*/ 463550 w 790575"/>
                  <a:gd name="connsiteY25-950" fmla="*/ 47625 h 358775"/>
                  <a:gd name="connsiteX26-951" fmla="*/ 606425 w 790575"/>
                  <a:gd name="connsiteY26-952" fmla="*/ 15875 h 358775"/>
                  <a:gd name="connsiteX27-953" fmla="*/ 790575 w 790575"/>
                  <a:gd name="connsiteY27-954" fmla="*/ 0 h 358775"/>
                  <a:gd name="connsiteX0-955" fmla="*/ 0 w 790575"/>
                  <a:gd name="connsiteY0-956" fmla="*/ 358775 h 358775"/>
                  <a:gd name="connsiteX1-957" fmla="*/ 9525 w 790575"/>
                  <a:gd name="connsiteY1-958" fmla="*/ 311150 h 358775"/>
                  <a:gd name="connsiteX2-959" fmla="*/ 12700 w 790575"/>
                  <a:gd name="connsiteY2-960" fmla="*/ 301625 h 358775"/>
                  <a:gd name="connsiteX3-961" fmla="*/ 22225 w 790575"/>
                  <a:gd name="connsiteY3-962" fmla="*/ 292100 h 358775"/>
                  <a:gd name="connsiteX4-963" fmla="*/ 34925 w 790575"/>
                  <a:gd name="connsiteY4-964" fmla="*/ 276225 h 358775"/>
                  <a:gd name="connsiteX5-965" fmla="*/ 47625 w 790575"/>
                  <a:gd name="connsiteY5-966" fmla="*/ 254000 h 358775"/>
                  <a:gd name="connsiteX6-967" fmla="*/ 57150 w 790575"/>
                  <a:gd name="connsiteY6-968" fmla="*/ 247650 h 358775"/>
                  <a:gd name="connsiteX7-969" fmla="*/ 63500 w 790575"/>
                  <a:gd name="connsiteY7-970" fmla="*/ 238125 h 358775"/>
                  <a:gd name="connsiteX8-971" fmla="*/ 95250 w 790575"/>
                  <a:gd name="connsiteY8-972" fmla="*/ 206375 h 358775"/>
                  <a:gd name="connsiteX9-973" fmla="*/ 104775 w 790575"/>
                  <a:gd name="connsiteY9-974" fmla="*/ 203200 h 358775"/>
                  <a:gd name="connsiteX10-975" fmla="*/ 133350 w 790575"/>
                  <a:gd name="connsiteY10-976" fmla="*/ 184150 h 358775"/>
                  <a:gd name="connsiteX11-977" fmla="*/ 161925 w 790575"/>
                  <a:gd name="connsiteY11-978" fmla="*/ 165100 h 358775"/>
                  <a:gd name="connsiteX12-979" fmla="*/ 171450 w 790575"/>
                  <a:gd name="connsiteY12-980" fmla="*/ 158750 h 358775"/>
                  <a:gd name="connsiteX13-981" fmla="*/ 200025 w 790575"/>
                  <a:gd name="connsiteY13-982" fmla="*/ 146050 h 358775"/>
                  <a:gd name="connsiteX14-983" fmla="*/ 228600 w 790575"/>
                  <a:gd name="connsiteY14-984" fmla="*/ 127000 h 358775"/>
                  <a:gd name="connsiteX15-985" fmla="*/ 260350 w 790575"/>
                  <a:gd name="connsiteY15-986" fmla="*/ 111125 h 358775"/>
                  <a:gd name="connsiteX16-987" fmla="*/ 320675 w 790575"/>
                  <a:gd name="connsiteY16-988" fmla="*/ 92075 h 358775"/>
                  <a:gd name="connsiteX17-989" fmla="*/ 330200 w 790575"/>
                  <a:gd name="connsiteY17-990" fmla="*/ 88900 h 358775"/>
                  <a:gd name="connsiteX18-991" fmla="*/ 361950 w 790575"/>
                  <a:gd name="connsiteY18-992" fmla="*/ 76200 h 358775"/>
                  <a:gd name="connsiteX19-993" fmla="*/ 371475 w 790575"/>
                  <a:gd name="connsiteY19-994" fmla="*/ 73025 h 358775"/>
                  <a:gd name="connsiteX20-995" fmla="*/ 387350 w 790575"/>
                  <a:gd name="connsiteY20-996" fmla="*/ 69850 h 358775"/>
                  <a:gd name="connsiteX21-997" fmla="*/ 406400 w 790575"/>
                  <a:gd name="connsiteY21-998" fmla="*/ 63500 h 358775"/>
                  <a:gd name="connsiteX22-999" fmla="*/ 434975 w 790575"/>
                  <a:gd name="connsiteY22-1000" fmla="*/ 57150 h 358775"/>
                  <a:gd name="connsiteX23-1001" fmla="*/ 454025 w 790575"/>
                  <a:gd name="connsiteY23-1002" fmla="*/ 50800 h 358775"/>
                  <a:gd name="connsiteX24-1003" fmla="*/ 463550 w 790575"/>
                  <a:gd name="connsiteY24-1004" fmla="*/ 47625 h 358775"/>
                  <a:gd name="connsiteX25-1005" fmla="*/ 606425 w 790575"/>
                  <a:gd name="connsiteY25-1006" fmla="*/ 15875 h 358775"/>
                  <a:gd name="connsiteX26-1007" fmla="*/ 790575 w 790575"/>
                  <a:gd name="connsiteY26-1008" fmla="*/ 0 h 358775"/>
                  <a:gd name="connsiteX0-1009" fmla="*/ 0 w 790575"/>
                  <a:gd name="connsiteY0-1010" fmla="*/ 358775 h 358775"/>
                  <a:gd name="connsiteX1-1011" fmla="*/ 9525 w 790575"/>
                  <a:gd name="connsiteY1-1012" fmla="*/ 311150 h 358775"/>
                  <a:gd name="connsiteX2-1013" fmla="*/ 12700 w 790575"/>
                  <a:gd name="connsiteY2-1014" fmla="*/ 301625 h 358775"/>
                  <a:gd name="connsiteX3-1015" fmla="*/ 22225 w 790575"/>
                  <a:gd name="connsiteY3-1016" fmla="*/ 292100 h 358775"/>
                  <a:gd name="connsiteX4-1017" fmla="*/ 34925 w 790575"/>
                  <a:gd name="connsiteY4-1018" fmla="*/ 276225 h 358775"/>
                  <a:gd name="connsiteX5-1019" fmla="*/ 47625 w 790575"/>
                  <a:gd name="connsiteY5-1020" fmla="*/ 254000 h 358775"/>
                  <a:gd name="connsiteX6-1021" fmla="*/ 57150 w 790575"/>
                  <a:gd name="connsiteY6-1022" fmla="*/ 247650 h 358775"/>
                  <a:gd name="connsiteX7-1023" fmla="*/ 63500 w 790575"/>
                  <a:gd name="connsiteY7-1024" fmla="*/ 238125 h 358775"/>
                  <a:gd name="connsiteX8-1025" fmla="*/ 95250 w 790575"/>
                  <a:gd name="connsiteY8-1026" fmla="*/ 206375 h 358775"/>
                  <a:gd name="connsiteX9-1027" fmla="*/ 104775 w 790575"/>
                  <a:gd name="connsiteY9-1028" fmla="*/ 203200 h 358775"/>
                  <a:gd name="connsiteX10-1029" fmla="*/ 133350 w 790575"/>
                  <a:gd name="connsiteY10-1030" fmla="*/ 184150 h 358775"/>
                  <a:gd name="connsiteX11-1031" fmla="*/ 161925 w 790575"/>
                  <a:gd name="connsiteY11-1032" fmla="*/ 165100 h 358775"/>
                  <a:gd name="connsiteX12-1033" fmla="*/ 171450 w 790575"/>
                  <a:gd name="connsiteY12-1034" fmla="*/ 158750 h 358775"/>
                  <a:gd name="connsiteX13-1035" fmla="*/ 200025 w 790575"/>
                  <a:gd name="connsiteY13-1036" fmla="*/ 146050 h 358775"/>
                  <a:gd name="connsiteX14-1037" fmla="*/ 228600 w 790575"/>
                  <a:gd name="connsiteY14-1038" fmla="*/ 127000 h 358775"/>
                  <a:gd name="connsiteX15-1039" fmla="*/ 260350 w 790575"/>
                  <a:gd name="connsiteY15-1040" fmla="*/ 111125 h 358775"/>
                  <a:gd name="connsiteX16-1041" fmla="*/ 320675 w 790575"/>
                  <a:gd name="connsiteY16-1042" fmla="*/ 92075 h 358775"/>
                  <a:gd name="connsiteX17-1043" fmla="*/ 361950 w 790575"/>
                  <a:gd name="connsiteY17-1044" fmla="*/ 76200 h 358775"/>
                  <a:gd name="connsiteX18-1045" fmla="*/ 371475 w 790575"/>
                  <a:gd name="connsiteY18-1046" fmla="*/ 73025 h 358775"/>
                  <a:gd name="connsiteX19-1047" fmla="*/ 387350 w 790575"/>
                  <a:gd name="connsiteY19-1048" fmla="*/ 69850 h 358775"/>
                  <a:gd name="connsiteX20-1049" fmla="*/ 406400 w 790575"/>
                  <a:gd name="connsiteY20-1050" fmla="*/ 63500 h 358775"/>
                  <a:gd name="connsiteX21-1051" fmla="*/ 434975 w 790575"/>
                  <a:gd name="connsiteY21-1052" fmla="*/ 57150 h 358775"/>
                  <a:gd name="connsiteX22-1053" fmla="*/ 454025 w 790575"/>
                  <a:gd name="connsiteY22-1054" fmla="*/ 50800 h 358775"/>
                  <a:gd name="connsiteX23-1055" fmla="*/ 463550 w 790575"/>
                  <a:gd name="connsiteY23-1056" fmla="*/ 47625 h 358775"/>
                  <a:gd name="connsiteX24-1057" fmla="*/ 606425 w 790575"/>
                  <a:gd name="connsiteY24-1058" fmla="*/ 15875 h 358775"/>
                  <a:gd name="connsiteX25-1059" fmla="*/ 790575 w 790575"/>
                  <a:gd name="connsiteY25-1060" fmla="*/ 0 h 358775"/>
                  <a:gd name="connsiteX0-1061" fmla="*/ 0 w 790575"/>
                  <a:gd name="connsiteY0-1062" fmla="*/ 358775 h 358775"/>
                  <a:gd name="connsiteX1-1063" fmla="*/ 9525 w 790575"/>
                  <a:gd name="connsiteY1-1064" fmla="*/ 311150 h 358775"/>
                  <a:gd name="connsiteX2-1065" fmla="*/ 12700 w 790575"/>
                  <a:gd name="connsiteY2-1066" fmla="*/ 301625 h 358775"/>
                  <a:gd name="connsiteX3-1067" fmla="*/ 22225 w 790575"/>
                  <a:gd name="connsiteY3-1068" fmla="*/ 292100 h 358775"/>
                  <a:gd name="connsiteX4-1069" fmla="*/ 34925 w 790575"/>
                  <a:gd name="connsiteY4-1070" fmla="*/ 276225 h 358775"/>
                  <a:gd name="connsiteX5-1071" fmla="*/ 47625 w 790575"/>
                  <a:gd name="connsiteY5-1072" fmla="*/ 254000 h 358775"/>
                  <a:gd name="connsiteX6-1073" fmla="*/ 57150 w 790575"/>
                  <a:gd name="connsiteY6-1074" fmla="*/ 247650 h 358775"/>
                  <a:gd name="connsiteX7-1075" fmla="*/ 63500 w 790575"/>
                  <a:gd name="connsiteY7-1076" fmla="*/ 238125 h 358775"/>
                  <a:gd name="connsiteX8-1077" fmla="*/ 95250 w 790575"/>
                  <a:gd name="connsiteY8-1078" fmla="*/ 206375 h 358775"/>
                  <a:gd name="connsiteX9-1079" fmla="*/ 104775 w 790575"/>
                  <a:gd name="connsiteY9-1080" fmla="*/ 203200 h 358775"/>
                  <a:gd name="connsiteX10-1081" fmla="*/ 133350 w 790575"/>
                  <a:gd name="connsiteY10-1082" fmla="*/ 184150 h 358775"/>
                  <a:gd name="connsiteX11-1083" fmla="*/ 161925 w 790575"/>
                  <a:gd name="connsiteY11-1084" fmla="*/ 165100 h 358775"/>
                  <a:gd name="connsiteX12-1085" fmla="*/ 171450 w 790575"/>
                  <a:gd name="connsiteY12-1086" fmla="*/ 158750 h 358775"/>
                  <a:gd name="connsiteX13-1087" fmla="*/ 200025 w 790575"/>
                  <a:gd name="connsiteY13-1088" fmla="*/ 146050 h 358775"/>
                  <a:gd name="connsiteX14-1089" fmla="*/ 228600 w 790575"/>
                  <a:gd name="connsiteY14-1090" fmla="*/ 127000 h 358775"/>
                  <a:gd name="connsiteX15-1091" fmla="*/ 260350 w 790575"/>
                  <a:gd name="connsiteY15-1092" fmla="*/ 111125 h 358775"/>
                  <a:gd name="connsiteX16-1093" fmla="*/ 320675 w 790575"/>
                  <a:gd name="connsiteY16-1094" fmla="*/ 92075 h 358775"/>
                  <a:gd name="connsiteX17-1095" fmla="*/ 361950 w 790575"/>
                  <a:gd name="connsiteY17-1096" fmla="*/ 76200 h 358775"/>
                  <a:gd name="connsiteX18-1097" fmla="*/ 371475 w 790575"/>
                  <a:gd name="connsiteY18-1098" fmla="*/ 73025 h 358775"/>
                  <a:gd name="connsiteX19-1099" fmla="*/ 406400 w 790575"/>
                  <a:gd name="connsiteY19-1100" fmla="*/ 63500 h 358775"/>
                  <a:gd name="connsiteX20-1101" fmla="*/ 434975 w 790575"/>
                  <a:gd name="connsiteY20-1102" fmla="*/ 57150 h 358775"/>
                  <a:gd name="connsiteX21-1103" fmla="*/ 454025 w 790575"/>
                  <a:gd name="connsiteY21-1104" fmla="*/ 50800 h 358775"/>
                  <a:gd name="connsiteX22-1105" fmla="*/ 463550 w 790575"/>
                  <a:gd name="connsiteY22-1106" fmla="*/ 47625 h 358775"/>
                  <a:gd name="connsiteX23-1107" fmla="*/ 606425 w 790575"/>
                  <a:gd name="connsiteY23-1108" fmla="*/ 15875 h 358775"/>
                  <a:gd name="connsiteX24-1109" fmla="*/ 790575 w 790575"/>
                  <a:gd name="connsiteY24-1110" fmla="*/ 0 h 358775"/>
                  <a:gd name="connsiteX0-1111" fmla="*/ 0 w 790575"/>
                  <a:gd name="connsiteY0-1112" fmla="*/ 358775 h 358775"/>
                  <a:gd name="connsiteX1-1113" fmla="*/ 9525 w 790575"/>
                  <a:gd name="connsiteY1-1114" fmla="*/ 311150 h 358775"/>
                  <a:gd name="connsiteX2-1115" fmla="*/ 12700 w 790575"/>
                  <a:gd name="connsiteY2-1116" fmla="*/ 301625 h 358775"/>
                  <a:gd name="connsiteX3-1117" fmla="*/ 22225 w 790575"/>
                  <a:gd name="connsiteY3-1118" fmla="*/ 292100 h 358775"/>
                  <a:gd name="connsiteX4-1119" fmla="*/ 34925 w 790575"/>
                  <a:gd name="connsiteY4-1120" fmla="*/ 276225 h 358775"/>
                  <a:gd name="connsiteX5-1121" fmla="*/ 47625 w 790575"/>
                  <a:gd name="connsiteY5-1122" fmla="*/ 254000 h 358775"/>
                  <a:gd name="connsiteX6-1123" fmla="*/ 57150 w 790575"/>
                  <a:gd name="connsiteY6-1124" fmla="*/ 247650 h 358775"/>
                  <a:gd name="connsiteX7-1125" fmla="*/ 63500 w 790575"/>
                  <a:gd name="connsiteY7-1126" fmla="*/ 238125 h 358775"/>
                  <a:gd name="connsiteX8-1127" fmla="*/ 95250 w 790575"/>
                  <a:gd name="connsiteY8-1128" fmla="*/ 206375 h 358775"/>
                  <a:gd name="connsiteX9-1129" fmla="*/ 104775 w 790575"/>
                  <a:gd name="connsiteY9-1130" fmla="*/ 203200 h 358775"/>
                  <a:gd name="connsiteX10-1131" fmla="*/ 133350 w 790575"/>
                  <a:gd name="connsiteY10-1132" fmla="*/ 184150 h 358775"/>
                  <a:gd name="connsiteX11-1133" fmla="*/ 161925 w 790575"/>
                  <a:gd name="connsiteY11-1134" fmla="*/ 165100 h 358775"/>
                  <a:gd name="connsiteX12-1135" fmla="*/ 171450 w 790575"/>
                  <a:gd name="connsiteY12-1136" fmla="*/ 158750 h 358775"/>
                  <a:gd name="connsiteX13-1137" fmla="*/ 200025 w 790575"/>
                  <a:gd name="connsiteY13-1138" fmla="*/ 146050 h 358775"/>
                  <a:gd name="connsiteX14-1139" fmla="*/ 228600 w 790575"/>
                  <a:gd name="connsiteY14-1140" fmla="*/ 127000 h 358775"/>
                  <a:gd name="connsiteX15-1141" fmla="*/ 260350 w 790575"/>
                  <a:gd name="connsiteY15-1142" fmla="*/ 111125 h 358775"/>
                  <a:gd name="connsiteX16-1143" fmla="*/ 320675 w 790575"/>
                  <a:gd name="connsiteY16-1144" fmla="*/ 92075 h 358775"/>
                  <a:gd name="connsiteX17-1145" fmla="*/ 361950 w 790575"/>
                  <a:gd name="connsiteY17-1146" fmla="*/ 76200 h 358775"/>
                  <a:gd name="connsiteX18-1147" fmla="*/ 406400 w 790575"/>
                  <a:gd name="connsiteY18-1148" fmla="*/ 63500 h 358775"/>
                  <a:gd name="connsiteX19-1149" fmla="*/ 434975 w 790575"/>
                  <a:gd name="connsiteY19-1150" fmla="*/ 57150 h 358775"/>
                  <a:gd name="connsiteX20-1151" fmla="*/ 454025 w 790575"/>
                  <a:gd name="connsiteY20-1152" fmla="*/ 50800 h 358775"/>
                  <a:gd name="connsiteX21-1153" fmla="*/ 463550 w 790575"/>
                  <a:gd name="connsiteY21-1154" fmla="*/ 47625 h 358775"/>
                  <a:gd name="connsiteX22-1155" fmla="*/ 606425 w 790575"/>
                  <a:gd name="connsiteY22-1156" fmla="*/ 15875 h 358775"/>
                  <a:gd name="connsiteX23-1157" fmla="*/ 790575 w 790575"/>
                  <a:gd name="connsiteY23-1158" fmla="*/ 0 h 358775"/>
                  <a:gd name="connsiteX0-1159" fmla="*/ 0 w 790575"/>
                  <a:gd name="connsiteY0-1160" fmla="*/ 358775 h 358775"/>
                  <a:gd name="connsiteX1-1161" fmla="*/ 9525 w 790575"/>
                  <a:gd name="connsiteY1-1162" fmla="*/ 311150 h 358775"/>
                  <a:gd name="connsiteX2-1163" fmla="*/ 12700 w 790575"/>
                  <a:gd name="connsiteY2-1164" fmla="*/ 301625 h 358775"/>
                  <a:gd name="connsiteX3-1165" fmla="*/ 22225 w 790575"/>
                  <a:gd name="connsiteY3-1166" fmla="*/ 292100 h 358775"/>
                  <a:gd name="connsiteX4-1167" fmla="*/ 34925 w 790575"/>
                  <a:gd name="connsiteY4-1168" fmla="*/ 276225 h 358775"/>
                  <a:gd name="connsiteX5-1169" fmla="*/ 47625 w 790575"/>
                  <a:gd name="connsiteY5-1170" fmla="*/ 254000 h 358775"/>
                  <a:gd name="connsiteX6-1171" fmla="*/ 57150 w 790575"/>
                  <a:gd name="connsiteY6-1172" fmla="*/ 247650 h 358775"/>
                  <a:gd name="connsiteX7-1173" fmla="*/ 63500 w 790575"/>
                  <a:gd name="connsiteY7-1174" fmla="*/ 238125 h 358775"/>
                  <a:gd name="connsiteX8-1175" fmla="*/ 95250 w 790575"/>
                  <a:gd name="connsiteY8-1176" fmla="*/ 206375 h 358775"/>
                  <a:gd name="connsiteX9-1177" fmla="*/ 104775 w 790575"/>
                  <a:gd name="connsiteY9-1178" fmla="*/ 203200 h 358775"/>
                  <a:gd name="connsiteX10-1179" fmla="*/ 133350 w 790575"/>
                  <a:gd name="connsiteY10-1180" fmla="*/ 184150 h 358775"/>
                  <a:gd name="connsiteX11-1181" fmla="*/ 161925 w 790575"/>
                  <a:gd name="connsiteY11-1182" fmla="*/ 165100 h 358775"/>
                  <a:gd name="connsiteX12-1183" fmla="*/ 171450 w 790575"/>
                  <a:gd name="connsiteY12-1184" fmla="*/ 158750 h 358775"/>
                  <a:gd name="connsiteX13-1185" fmla="*/ 200025 w 790575"/>
                  <a:gd name="connsiteY13-1186" fmla="*/ 146050 h 358775"/>
                  <a:gd name="connsiteX14-1187" fmla="*/ 228600 w 790575"/>
                  <a:gd name="connsiteY14-1188" fmla="*/ 127000 h 358775"/>
                  <a:gd name="connsiteX15-1189" fmla="*/ 260350 w 790575"/>
                  <a:gd name="connsiteY15-1190" fmla="*/ 111125 h 358775"/>
                  <a:gd name="connsiteX16-1191" fmla="*/ 320675 w 790575"/>
                  <a:gd name="connsiteY16-1192" fmla="*/ 92075 h 358775"/>
                  <a:gd name="connsiteX17-1193" fmla="*/ 406400 w 790575"/>
                  <a:gd name="connsiteY17-1194" fmla="*/ 63500 h 358775"/>
                  <a:gd name="connsiteX18-1195" fmla="*/ 434975 w 790575"/>
                  <a:gd name="connsiteY18-1196" fmla="*/ 57150 h 358775"/>
                  <a:gd name="connsiteX19-1197" fmla="*/ 454025 w 790575"/>
                  <a:gd name="connsiteY19-1198" fmla="*/ 50800 h 358775"/>
                  <a:gd name="connsiteX20-1199" fmla="*/ 463550 w 790575"/>
                  <a:gd name="connsiteY20-1200" fmla="*/ 47625 h 358775"/>
                  <a:gd name="connsiteX21-1201" fmla="*/ 606425 w 790575"/>
                  <a:gd name="connsiteY21-1202" fmla="*/ 15875 h 358775"/>
                  <a:gd name="connsiteX22-1203" fmla="*/ 790575 w 790575"/>
                  <a:gd name="connsiteY22-1204" fmla="*/ 0 h 358775"/>
                  <a:gd name="connsiteX0-1205" fmla="*/ 0 w 790575"/>
                  <a:gd name="connsiteY0-1206" fmla="*/ 358775 h 358775"/>
                  <a:gd name="connsiteX1-1207" fmla="*/ 9525 w 790575"/>
                  <a:gd name="connsiteY1-1208" fmla="*/ 311150 h 358775"/>
                  <a:gd name="connsiteX2-1209" fmla="*/ 12700 w 790575"/>
                  <a:gd name="connsiteY2-1210" fmla="*/ 301625 h 358775"/>
                  <a:gd name="connsiteX3-1211" fmla="*/ 22225 w 790575"/>
                  <a:gd name="connsiteY3-1212" fmla="*/ 292100 h 358775"/>
                  <a:gd name="connsiteX4-1213" fmla="*/ 34925 w 790575"/>
                  <a:gd name="connsiteY4-1214" fmla="*/ 276225 h 358775"/>
                  <a:gd name="connsiteX5-1215" fmla="*/ 47625 w 790575"/>
                  <a:gd name="connsiteY5-1216" fmla="*/ 254000 h 358775"/>
                  <a:gd name="connsiteX6-1217" fmla="*/ 57150 w 790575"/>
                  <a:gd name="connsiteY6-1218" fmla="*/ 247650 h 358775"/>
                  <a:gd name="connsiteX7-1219" fmla="*/ 63500 w 790575"/>
                  <a:gd name="connsiteY7-1220" fmla="*/ 238125 h 358775"/>
                  <a:gd name="connsiteX8-1221" fmla="*/ 95250 w 790575"/>
                  <a:gd name="connsiteY8-1222" fmla="*/ 206375 h 358775"/>
                  <a:gd name="connsiteX9-1223" fmla="*/ 104775 w 790575"/>
                  <a:gd name="connsiteY9-1224" fmla="*/ 203200 h 358775"/>
                  <a:gd name="connsiteX10-1225" fmla="*/ 133350 w 790575"/>
                  <a:gd name="connsiteY10-1226" fmla="*/ 184150 h 358775"/>
                  <a:gd name="connsiteX11-1227" fmla="*/ 161925 w 790575"/>
                  <a:gd name="connsiteY11-1228" fmla="*/ 165100 h 358775"/>
                  <a:gd name="connsiteX12-1229" fmla="*/ 171450 w 790575"/>
                  <a:gd name="connsiteY12-1230" fmla="*/ 158750 h 358775"/>
                  <a:gd name="connsiteX13-1231" fmla="*/ 200025 w 790575"/>
                  <a:gd name="connsiteY13-1232" fmla="*/ 146050 h 358775"/>
                  <a:gd name="connsiteX14-1233" fmla="*/ 228600 w 790575"/>
                  <a:gd name="connsiteY14-1234" fmla="*/ 127000 h 358775"/>
                  <a:gd name="connsiteX15-1235" fmla="*/ 260350 w 790575"/>
                  <a:gd name="connsiteY15-1236" fmla="*/ 111125 h 358775"/>
                  <a:gd name="connsiteX16-1237" fmla="*/ 320675 w 790575"/>
                  <a:gd name="connsiteY16-1238" fmla="*/ 92075 h 358775"/>
                  <a:gd name="connsiteX17-1239" fmla="*/ 434975 w 790575"/>
                  <a:gd name="connsiteY17-1240" fmla="*/ 57150 h 358775"/>
                  <a:gd name="connsiteX18-1241" fmla="*/ 454025 w 790575"/>
                  <a:gd name="connsiteY18-1242" fmla="*/ 50800 h 358775"/>
                  <a:gd name="connsiteX19-1243" fmla="*/ 463550 w 790575"/>
                  <a:gd name="connsiteY19-1244" fmla="*/ 47625 h 358775"/>
                  <a:gd name="connsiteX20-1245" fmla="*/ 606425 w 790575"/>
                  <a:gd name="connsiteY20-1246" fmla="*/ 15875 h 358775"/>
                  <a:gd name="connsiteX21-1247" fmla="*/ 790575 w 790575"/>
                  <a:gd name="connsiteY21-1248" fmla="*/ 0 h 358775"/>
                  <a:gd name="connsiteX0-1249" fmla="*/ 0 w 790575"/>
                  <a:gd name="connsiteY0-1250" fmla="*/ 358775 h 358775"/>
                  <a:gd name="connsiteX1-1251" fmla="*/ 9525 w 790575"/>
                  <a:gd name="connsiteY1-1252" fmla="*/ 311150 h 358775"/>
                  <a:gd name="connsiteX2-1253" fmla="*/ 12700 w 790575"/>
                  <a:gd name="connsiteY2-1254" fmla="*/ 301625 h 358775"/>
                  <a:gd name="connsiteX3-1255" fmla="*/ 22225 w 790575"/>
                  <a:gd name="connsiteY3-1256" fmla="*/ 292100 h 358775"/>
                  <a:gd name="connsiteX4-1257" fmla="*/ 34925 w 790575"/>
                  <a:gd name="connsiteY4-1258" fmla="*/ 276225 h 358775"/>
                  <a:gd name="connsiteX5-1259" fmla="*/ 47625 w 790575"/>
                  <a:gd name="connsiteY5-1260" fmla="*/ 254000 h 358775"/>
                  <a:gd name="connsiteX6-1261" fmla="*/ 57150 w 790575"/>
                  <a:gd name="connsiteY6-1262" fmla="*/ 247650 h 358775"/>
                  <a:gd name="connsiteX7-1263" fmla="*/ 63500 w 790575"/>
                  <a:gd name="connsiteY7-1264" fmla="*/ 238125 h 358775"/>
                  <a:gd name="connsiteX8-1265" fmla="*/ 95250 w 790575"/>
                  <a:gd name="connsiteY8-1266" fmla="*/ 206375 h 358775"/>
                  <a:gd name="connsiteX9-1267" fmla="*/ 104775 w 790575"/>
                  <a:gd name="connsiteY9-1268" fmla="*/ 203200 h 358775"/>
                  <a:gd name="connsiteX10-1269" fmla="*/ 133350 w 790575"/>
                  <a:gd name="connsiteY10-1270" fmla="*/ 184150 h 358775"/>
                  <a:gd name="connsiteX11-1271" fmla="*/ 161925 w 790575"/>
                  <a:gd name="connsiteY11-1272" fmla="*/ 165100 h 358775"/>
                  <a:gd name="connsiteX12-1273" fmla="*/ 171450 w 790575"/>
                  <a:gd name="connsiteY12-1274" fmla="*/ 158750 h 358775"/>
                  <a:gd name="connsiteX13-1275" fmla="*/ 200025 w 790575"/>
                  <a:gd name="connsiteY13-1276" fmla="*/ 146050 h 358775"/>
                  <a:gd name="connsiteX14-1277" fmla="*/ 228600 w 790575"/>
                  <a:gd name="connsiteY14-1278" fmla="*/ 127000 h 358775"/>
                  <a:gd name="connsiteX15-1279" fmla="*/ 260350 w 790575"/>
                  <a:gd name="connsiteY15-1280" fmla="*/ 111125 h 358775"/>
                  <a:gd name="connsiteX16-1281" fmla="*/ 320675 w 790575"/>
                  <a:gd name="connsiteY16-1282" fmla="*/ 92075 h 358775"/>
                  <a:gd name="connsiteX17-1283" fmla="*/ 434975 w 790575"/>
                  <a:gd name="connsiteY17-1284" fmla="*/ 57150 h 358775"/>
                  <a:gd name="connsiteX18-1285" fmla="*/ 454025 w 790575"/>
                  <a:gd name="connsiteY18-1286" fmla="*/ 50800 h 358775"/>
                  <a:gd name="connsiteX19-1287" fmla="*/ 606425 w 790575"/>
                  <a:gd name="connsiteY19-1288" fmla="*/ 15875 h 358775"/>
                  <a:gd name="connsiteX20-1289" fmla="*/ 790575 w 790575"/>
                  <a:gd name="connsiteY20-1290" fmla="*/ 0 h 358775"/>
                  <a:gd name="connsiteX0-1291" fmla="*/ 0 w 790575"/>
                  <a:gd name="connsiteY0-1292" fmla="*/ 358775 h 358775"/>
                  <a:gd name="connsiteX1-1293" fmla="*/ 9525 w 790575"/>
                  <a:gd name="connsiteY1-1294" fmla="*/ 311150 h 358775"/>
                  <a:gd name="connsiteX2-1295" fmla="*/ 12700 w 790575"/>
                  <a:gd name="connsiteY2-1296" fmla="*/ 301625 h 358775"/>
                  <a:gd name="connsiteX3-1297" fmla="*/ 22225 w 790575"/>
                  <a:gd name="connsiteY3-1298" fmla="*/ 292100 h 358775"/>
                  <a:gd name="connsiteX4-1299" fmla="*/ 34925 w 790575"/>
                  <a:gd name="connsiteY4-1300" fmla="*/ 276225 h 358775"/>
                  <a:gd name="connsiteX5-1301" fmla="*/ 47625 w 790575"/>
                  <a:gd name="connsiteY5-1302" fmla="*/ 254000 h 358775"/>
                  <a:gd name="connsiteX6-1303" fmla="*/ 57150 w 790575"/>
                  <a:gd name="connsiteY6-1304" fmla="*/ 247650 h 358775"/>
                  <a:gd name="connsiteX7-1305" fmla="*/ 63500 w 790575"/>
                  <a:gd name="connsiteY7-1306" fmla="*/ 238125 h 358775"/>
                  <a:gd name="connsiteX8-1307" fmla="*/ 95250 w 790575"/>
                  <a:gd name="connsiteY8-1308" fmla="*/ 206375 h 358775"/>
                  <a:gd name="connsiteX9-1309" fmla="*/ 104775 w 790575"/>
                  <a:gd name="connsiteY9-1310" fmla="*/ 203200 h 358775"/>
                  <a:gd name="connsiteX10-1311" fmla="*/ 133350 w 790575"/>
                  <a:gd name="connsiteY10-1312" fmla="*/ 184150 h 358775"/>
                  <a:gd name="connsiteX11-1313" fmla="*/ 161925 w 790575"/>
                  <a:gd name="connsiteY11-1314" fmla="*/ 165100 h 358775"/>
                  <a:gd name="connsiteX12-1315" fmla="*/ 171450 w 790575"/>
                  <a:gd name="connsiteY12-1316" fmla="*/ 158750 h 358775"/>
                  <a:gd name="connsiteX13-1317" fmla="*/ 200025 w 790575"/>
                  <a:gd name="connsiteY13-1318" fmla="*/ 146050 h 358775"/>
                  <a:gd name="connsiteX14-1319" fmla="*/ 228600 w 790575"/>
                  <a:gd name="connsiteY14-1320" fmla="*/ 127000 h 358775"/>
                  <a:gd name="connsiteX15-1321" fmla="*/ 260350 w 790575"/>
                  <a:gd name="connsiteY15-1322" fmla="*/ 111125 h 358775"/>
                  <a:gd name="connsiteX16-1323" fmla="*/ 320675 w 790575"/>
                  <a:gd name="connsiteY16-1324" fmla="*/ 92075 h 358775"/>
                  <a:gd name="connsiteX17-1325" fmla="*/ 454025 w 790575"/>
                  <a:gd name="connsiteY17-1326" fmla="*/ 50800 h 358775"/>
                  <a:gd name="connsiteX18-1327" fmla="*/ 606425 w 790575"/>
                  <a:gd name="connsiteY18-1328" fmla="*/ 15875 h 358775"/>
                  <a:gd name="connsiteX19-1329" fmla="*/ 790575 w 790575"/>
                  <a:gd name="connsiteY19-1330" fmla="*/ 0 h 358775"/>
                  <a:gd name="connsiteX0-1331" fmla="*/ 0 w 790575"/>
                  <a:gd name="connsiteY0-1332" fmla="*/ 358775 h 358775"/>
                  <a:gd name="connsiteX1-1333" fmla="*/ 9525 w 790575"/>
                  <a:gd name="connsiteY1-1334" fmla="*/ 311150 h 358775"/>
                  <a:gd name="connsiteX2-1335" fmla="*/ 12700 w 790575"/>
                  <a:gd name="connsiteY2-1336" fmla="*/ 301625 h 358775"/>
                  <a:gd name="connsiteX3-1337" fmla="*/ 22225 w 790575"/>
                  <a:gd name="connsiteY3-1338" fmla="*/ 292100 h 358775"/>
                  <a:gd name="connsiteX4-1339" fmla="*/ 34925 w 790575"/>
                  <a:gd name="connsiteY4-1340" fmla="*/ 276225 h 358775"/>
                  <a:gd name="connsiteX5-1341" fmla="*/ 47625 w 790575"/>
                  <a:gd name="connsiteY5-1342" fmla="*/ 254000 h 358775"/>
                  <a:gd name="connsiteX6-1343" fmla="*/ 57150 w 790575"/>
                  <a:gd name="connsiteY6-1344" fmla="*/ 247650 h 358775"/>
                  <a:gd name="connsiteX7-1345" fmla="*/ 63500 w 790575"/>
                  <a:gd name="connsiteY7-1346" fmla="*/ 238125 h 358775"/>
                  <a:gd name="connsiteX8-1347" fmla="*/ 95250 w 790575"/>
                  <a:gd name="connsiteY8-1348" fmla="*/ 206375 h 358775"/>
                  <a:gd name="connsiteX9-1349" fmla="*/ 104775 w 790575"/>
                  <a:gd name="connsiteY9-1350" fmla="*/ 203200 h 358775"/>
                  <a:gd name="connsiteX10-1351" fmla="*/ 133350 w 790575"/>
                  <a:gd name="connsiteY10-1352" fmla="*/ 184150 h 358775"/>
                  <a:gd name="connsiteX11-1353" fmla="*/ 161925 w 790575"/>
                  <a:gd name="connsiteY11-1354" fmla="*/ 165100 h 358775"/>
                  <a:gd name="connsiteX12-1355" fmla="*/ 171450 w 790575"/>
                  <a:gd name="connsiteY12-1356" fmla="*/ 158750 h 358775"/>
                  <a:gd name="connsiteX13-1357" fmla="*/ 200025 w 790575"/>
                  <a:gd name="connsiteY13-1358" fmla="*/ 146050 h 358775"/>
                  <a:gd name="connsiteX14-1359" fmla="*/ 228600 w 790575"/>
                  <a:gd name="connsiteY14-1360" fmla="*/ 127000 h 358775"/>
                  <a:gd name="connsiteX15-1361" fmla="*/ 320675 w 790575"/>
                  <a:gd name="connsiteY15-1362" fmla="*/ 92075 h 358775"/>
                  <a:gd name="connsiteX16-1363" fmla="*/ 454025 w 790575"/>
                  <a:gd name="connsiteY16-1364" fmla="*/ 50800 h 358775"/>
                  <a:gd name="connsiteX17-1365" fmla="*/ 606425 w 790575"/>
                  <a:gd name="connsiteY17-1366" fmla="*/ 15875 h 358775"/>
                  <a:gd name="connsiteX18-1367" fmla="*/ 790575 w 790575"/>
                  <a:gd name="connsiteY18-1368" fmla="*/ 0 h 358775"/>
                  <a:gd name="connsiteX0-1369" fmla="*/ 0 w 790575"/>
                  <a:gd name="connsiteY0-1370" fmla="*/ 358775 h 358775"/>
                  <a:gd name="connsiteX1-1371" fmla="*/ 9525 w 790575"/>
                  <a:gd name="connsiteY1-1372" fmla="*/ 311150 h 358775"/>
                  <a:gd name="connsiteX2-1373" fmla="*/ 12700 w 790575"/>
                  <a:gd name="connsiteY2-1374" fmla="*/ 301625 h 358775"/>
                  <a:gd name="connsiteX3-1375" fmla="*/ 22225 w 790575"/>
                  <a:gd name="connsiteY3-1376" fmla="*/ 292100 h 358775"/>
                  <a:gd name="connsiteX4-1377" fmla="*/ 34925 w 790575"/>
                  <a:gd name="connsiteY4-1378" fmla="*/ 276225 h 358775"/>
                  <a:gd name="connsiteX5-1379" fmla="*/ 47625 w 790575"/>
                  <a:gd name="connsiteY5-1380" fmla="*/ 254000 h 358775"/>
                  <a:gd name="connsiteX6-1381" fmla="*/ 57150 w 790575"/>
                  <a:gd name="connsiteY6-1382" fmla="*/ 247650 h 358775"/>
                  <a:gd name="connsiteX7-1383" fmla="*/ 63500 w 790575"/>
                  <a:gd name="connsiteY7-1384" fmla="*/ 238125 h 358775"/>
                  <a:gd name="connsiteX8-1385" fmla="*/ 95250 w 790575"/>
                  <a:gd name="connsiteY8-1386" fmla="*/ 206375 h 358775"/>
                  <a:gd name="connsiteX9-1387" fmla="*/ 104775 w 790575"/>
                  <a:gd name="connsiteY9-1388" fmla="*/ 203200 h 358775"/>
                  <a:gd name="connsiteX10-1389" fmla="*/ 133350 w 790575"/>
                  <a:gd name="connsiteY10-1390" fmla="*/ 184150 h 358775"/>
                  <a:gd name="connsiteX11-1391" fmla="*/ 161925 w 790575"/>
                  <a:gd name="connsiteY11-1392" fmla="*/ 165100 h 358775"/>
                  <a:gd name="connsiteX12-1393" fmla="*/ 171450 w 790575"/>
                  <a:gd name="connsiteY12-1394" fmla="*/ 158750 h 358775"/>
                  <a:gd name="connsiteX13-1395" fmla="*/ 200025 w 790575"/>
                  <a:gd name="connsiteY13-1396" fmla="*/ 146050 h 358775"/>
                  <a:gd name="connsiteX14-1397" fmla="*/ 320675 w 790575"/>
                  <a:gd name="connsiteY14-1398" fmla="*/ 92075 h 358775"/>
                  <a:gd name="connsiteX15-1399" fmla="*/ 454025 w 790575"/>
                  <a:gd name="connsiteY15-1400" fmla="*/ 50800 h 358775"/>
                  <a:gd name="connsiteX16-1401" fmla="*/ 606425 w 790575"/>
                  <a:gd name="connsiteY16-1402" fmla="*/ 15875 h 358775"/>
                  <a:gd name="connsiteX17-1403" fmla="*/ 790575 w 790575"/>
                  <a:gd name="connsiteY17-1404" fmla="*/ 0 h 358775"/>
                  <a:gd name="connsiteX0-1405" fmla="*/ 0 w 790575"/>
                  <a:gd name="connsiteY0-1406" fmla="*/ 358775 h 358775"/>
                  <a:gd name="connsiteX1-1407" fmla="*/ 9525 w 790575"/>
                  <a:gd name="connsiteY1-1408" fmla="*/ 311150 h 358775"/>
                  <a:gd name="connsiteX2-1409" fmla="*/ 12700 w 790575"/>
                  <a:gd name="connsiteY2-1410" fmla="*/ 301625 h 358775"/>
                  <a:gd name="connsiteX3-1411" fmla="*/ 22225 w 790575"/>
                  <a:gd name="connsiteY3-1412" fmla="*/ 292100 h 358775"/>
                  <a:gd name="connsiteX4-1413" fmla="*/ 34925 w 790575"/>
                  <a:gd name="connsiteY4-1414" fmla="*/ 276225 h 358775"/>
                  <a:gd name="connsiteX5-1415" fmla="*/ 47625 w 790575"/>
                  <a:gd name="connsiteY5-1416" fmla="*/ 254000 h 358775"/>
                  <a:gd name="connsiteX6-1417" fmla="*/ 57150 w 790575"/>
                  <a:gd name="connsiteY6-1418" fmla="*/ 247650 h 358775"/>
                  <a:gd name="connsiteX7-1419" fmla="*/ 63500 w 790575"/>
                  <a:gd name="connsiteY7-1420" fmla="*/ 238125 h 358775"/>
                  <a:gd name="connsiteX8-1421" fmla="*/ 95250 w 790575"/>
                  <a:gd name="connsiteY8-1422" fmla="*/ 206375 h 358775"/>
                  <a:gd name="connsiteX9-1423" fmla="*/ 104775 w 790575"/>
                  <a:gd name="connsiteY9-1424" fmla="*/ 203200 h 358775"/>
                  <a:gd name="connsiteX10-1425" fmla="*/ 133350 w 790575"/>
                  <a:gd name="connsiteY10-1426" fmla="*/ 184150 h 358775"/>
                  <a:gd name="connsiteX11-1427" fmla="*/ 161925 w 790575"/>
                  <a:gd name="connsiteY11-1428" fmla="*/ 165100 h 358775"/>
                  <a:gd name="connsiteX12-1429" fmla="*/ 171450 w 790575"/>
                  <a:gd name="connsiteY12-1430" fmla="*/ 158750 h 358775"/>
                  <a:gd name="connsiteX13-1431" fmla="*/ 320675 w 790575"/>
                  <a:gd name="connsiteY13-1432" fmla="*/ 92075 h 358775"/>
                  <a:gd name="connsiteX14-1433" fmla="*/ 454025 w 790575"/>
                  <a:gd name="connsiteY14-1434" fmla="*/ 50800 h 358775"/>
                  <a:gd name="connsiteX15-1435" fmla="*/ 606425 w 790575"/>
                  <a:gd name="connsiteY15-1436" fmla="*/ 15875 h 358775"/>
                  <a:gd name="connsiteX16-1437" fmla="*/ 790575 w 790575"/>
                  <a:gd name="connsiteY16-1438" fmla="*/ 0 h 358775"/>
                  <a:gd name="connsiteX0-1439" fmla="*/ 0 w 790575"/>
                  <a:gd name="connsiteY0-1440" fmla="*/ 358775 h 358775"/>
                  <a:gd name="connsiteX1-1441" fmla="*/ 9525 w 790575"/>
                  <a:gd name="connsiteY1-1442" fmla="*/ 311150 h 358775"/>
                  <a:gd name="connsiteX2-1443" fmla="*/ 12700 w 790575"/>
                  <a:gd name="connsiteY2-1444" fmla="*/ 301625 h 358775"/>
                  <a:gd name="connsiteX3-1445" fmla="*/ 22225 w 790575"/>
                  <a:gd name="connsiteY3-1446" fmla="*/ 292100 h 358775"/>
                  <a:gd name="connsiteX4-1447" fmla="*/ 34925 w 790575"/>
                  <a:gd name="connsiteY4-1448" fmla="*/ 276225 h 358775"/>
                  <a:gd name="connsiteX5-1449" fmla="*/ 47625 w 790575"/>
                  <a:gd name="connsiteY5-1450" fmla="*/ 254000 h 358775"/>
                  <a:gd name="connsiteX6-1451" fmla="*/ 57150 w 790575"/>
                  <a:gd name="connsiteY6-1452" fmla="*/ 247650 h 358775"/>
                  <a:gd name="connsiteX7-1453" fmla="*/ 95250 w 790575"/>
                  <a:gd name="connsiteY7-1454" fmla="*/ 206375 h 358775"/>
                  <a:gd name="connsiteX8-1455" fmla="*/ 104775 w 790575"/>
                  <a:gd name="connsiteY8-1456" fmla="*/ 203200 h 358775"/>
                  <a:gd name="connsiteX9-1457" fmla="*/ 133350 w 790575"/>
                  <a:gd name="connsiteY9-1458" fmla="*/ 184150 h 358775"/>
                  <a:gd name="connsiteX10-1459" fmla="*/ 161925 w 790575"/>
                  <a:gd name="connsiteY10-1460" fmla="*/ 165100 h 358775"/>
                  <a:gd name="connsiteX11-1461" fmla="*/ 171450 w 790575"/>
                  <a:gd name="connsiteY11-1462" fmla="*/ 158750 h 358775"/>
                  <a:gd name="connsiteX12-1463" fmla="*/ 320675 w 790575"/>
                  <a:gd name="connsiteY12-1464" fmla="*/ 92075 h 358775"/>
                  <a:gd name="connsiteX13-1465" fmla="*/ 454025 w 790575"/>
                  <a:gd name="connsiteY13-1466" fmla="*/ 50800 h 358775"/>
                  <a:gd name="connsiteX14-1467" fmla="*/ 606425 w 790575"/>
                  <a:gd name="connsiteY14-1468" fmla="*/ 15875 h 358775"/>
                  <a:gd name="connsiteX15-1469" fmla="*/ 790575 w 790575"/>
                  <a:gd name="connsiteY15-1470" fmla="*/ 0 h 358775"/>
                  <a:gd name="connsiteX0-1471" fmla="*/ 0 w 790575"/>
                  <a:gd name="connsiteY0-1472" fmla="*/ 358775 h 358775"/>
                  <a:gd name="connsiteX1-1473" fmla="*/ 9525 w 790575"/>
                  <a:gd name="connsiteY1-1474" fmla="*/ 311150 h 358775"/>
                  <a:gd name="connsiteX2-1475" fmla="*/ 12700 w 790575"/>
                  <a:gd name="connsiteY2-1476" fmla="*/ 301625 h 358775"/>
                  <a:gd name="connsiteX3-1477" fmla="*/ 34925 w 790575"/>
                  <a:gd name="connsiteY3-1478" fmla="*/ 276225 h 358775"/>
                  <a:gd name="connsiteX4-1479" fmla="*/ 47625 w 790575"/>
                  <a:gd name="connsiteY4-1480" fmla="*/ 254000 h 358775"/>
                  <a:gd name="connsiteX5-1481" fmla="*/ 57150 w 790575"/>
                  <a:gd name="connsiteY5-1482" fmla="*/ 247650 h 358775"/>
                  <a:gd name="connsiteX6-1483" fmla="*/ 95250 w 790575"/>
                  <a:gd name="connsiteY6-1484" fmla="*/ 206375 h 358775"/>
                  <a:gd name="connsiteX7-1485" fmla="*/ 104775 w 790575"/>
                  <a:gd name="connsiteY7-1486" fmla="*/ 203200 h 358775"/>
                  <a:gd name="connsiteX8-1487" fmla="*/ 133350 w 790575"/>
                  <a:gd name="connsiteY8-1488" fmla="*/ 184150 h 358775"/>
                  <a:gd name="connsiteX9-1489" fmla="*/ 161925 w 790575"/>
                  <a:gd name="connsiteY9-1490" fmla="*/ 165100 h 358775"/>
                  <a:gd name="connsiteX10-1491" fmla="*/ 171450 w 790575"/>
                  <a:gd name="connsiteY10-1492" fmla="*/ 158750 h 358775"/>
                  <a:gd name="connsiteX11-1493" fmla="*/ 320675 w 790575"/>
                  <a:gd name="connsiteY11-1494" fmla="*/ 92075 h 358775"/>
                  <a:gd name="connsiteX12-1495" fmla="*/ 454025 w 790575"/>
                  <a:gd name="connsiteY12-1496" fmla="*/ 50800 h 358775"/>
                  <a:gd name="connsiteX13-1497" fmla="*/ 606425 w 790575"/>
                  <a:gd name="connsiteY13-1498" fmla="*/ 15875 h 358775"/>
                  <a:gd name="connsiteX14-1499" fmla="*/ 790575 w 790575"/>
                  <a:gd name="connsiteY14-1500" fmla="*/ 0 h 358775"/>
                  <a:gd name="connsiteX0-1501" fmla="*/ 0 w 790575"/>
                  <a:gd name="connsiteY0-1502" fmla="*/ 358775 h 358775"/>
                  <a:gd name="connsiteX1-1503" fmla="*/ 9525 w 790575"/>
                  <a:gd name="connsiteY1-1504" fmla="*/ 311150 h 358775"/>
                  <a:gd name="connsiteX2-1505" fmla="*/ 34925 w 790575"/>
                  <a:gd name="connsiteY2-1506" fmla="*/ 276225 h 358775"/>
                  <a:gd name="connsiteX3-1507" fmla="*/ 47625 w 790575"/>
                  <a:gd name="connsiteY3-1508" fmla="*/ 254000 h 358775"/>
                  <a:gd name="connsiteX4-1509" fmla="*/ 57150 w 790575"/>
                  <a:gd name="connsiteY4-1510" fmla="*/ 247650 h 358775"/>
                  <a:gd name="connsiteX5-1511" fmla="*/ 95250 w 790575"/>
                  <a:gd name="connsiteY5-1512" fmla="*/ 206375 h 358775"/>
                  <a:gd name="connsiteX6-1513" fmla="*/ 104775 w 790575"/>
                  <a:gd name="connsiteY6-1514" fmla="*/ 203200 h 358775"/>
                  <a:gd name="connsiteX7-1515" fmla="*/ 133350 w 790575"/>
                  <a:gd name="connsiteY7-1516" fmla="*/ 184150 h 358775"/>
                  <a:gd name="connsiteX8-1517" fmla="*/ 161925 w 790575"/>
                  <a:gd name="connsiteY8-1518" fmla="*/ 165100 h 358775"/>
                  <a:gd name="connsiteX9-1519" fmla="*/ 171450 w 790575"/>
                  <a:gd name="connsiteY9-1520" fmla="*/ 158750 h 358775"/>
                  <a:gd name="connsiteX10-1521" fmla="*/ 320675 w 790575"/>
                  <a:gd name="connsiteY10-1522" fmla="*/ 92075 h 358775"/>
                  <a:gd name="connsiteX11-1523" fmla="*/ 454025 w 790575"/>
                  <a:gd name="connsiteY11-1524" fmla="*/ 50800 h 358775"/>
                  <a:gd name="connsiteX12-1525" fmla="*/ 606425 w 790575"/>
                  <a:gd name="connsiteY12-1526" fmla="*/ 15875 h 358775"/>
                  <a:gd name="connsiteX13-1527" fmla="*/ 790575 w 790575"/>
                  <a:gd name="connsiteY13-1528" fmla="*/ 0 h 358775"/>
                  <a:gd name="connsiteX0-1529" fmla="*/ 0 w 790575"/>
                  <a:gd name="connsiteY0-1530" fmla="*/ 358775 h 358775"/>
                  <a:gd name="connsiteX1-1531" fmla="*/ 34925 w 790575"/>
                  <a:gd name="connsiteY1-1532" fmla="*/ 276225 h 358775"/>
                  <a:gd name="connsiteX2-1533" fmla="*/ 47625 w 790575"/>
                  <a:gd name="connsiteY2-1534" fmla="*/ 254000 h 358775"/>
                  <a:gd name="connsiteX3-1535" fmla="*/ 57150 w 790575"/>
                  <a:gd name="connsiteY3-1536" fmla="*/ 247650 h 358775"/>
                  <a:gd name="connsiteX4-1537" fmla="*/ 95250 w 790575"/>
                  <a:gd name="connsiteY4-1538" fmla="*/ 206375 h 358775"/>
                  <a:gd name="connsiteX5-1539" fmla="*/ 104775 w 790575"/>
                  <a:gd name="connsiteY5-1540" fmla="*/ 203200 h 358775"/>
                  <a:gd name="connsiteX6-1541" fmla="*/ 133350 w 790575"/>
                  <a:gd name="connsiteY6-1542" fmla="*/ 184150 h 358775"/>
                  <a:gd name="connsiteX7-1543" fmla="*/ 161925 w 790575"/>
                  <a:gd name="connsiteY7-1544" fmla="*/ 165100 h 358775"/>
                  <a:gd name="connsiteX8-1545" fmla="*/ 171450 w 790575"/>
                  <a:gd name="connsiteY8-1546" fmla="*/ 158750 h 358775"/>
                  <a:gd name="connsiteX9-1547" fmla="*/ 320675 w 790575"/>
                  <a:gd name="connsiteY9-1548" fmla="*/ 92075 h 358775"/>
                  <a:gd name="connsiteX10-1549" fmla="*/ 454025 w 790575"/>
                  <a:gd name="connsiteY10-1550" fmla="*/ 50800 h 358775"/>
                  <a:gd name="connsiteX11-1551" fmla="*/ 606425 w 790575"/>
                  <a:gd name="connsiteY11-1552" fmla="*/ 15875 h 358775"/>
                  <a:gd name="connsiteX12-1553" fmla="*/ 790575 w 790575"/>
                  <a:gd name="connsiteY12-1554" fmla="*/ 0 h 358775"/>
                  <a:gd name="connsiteX0-1555" fmla="*/ 608 w 791183"/>
                  <a:gd name="connsiteY0-1556" fmla="*/ 358775 h 358775"/>
                  <a:gd name="connsiteX1-1557" fmla="*/ 35533 w 791183"/>
                  <a:gd name="connsiteY1-1558" fmla="*/ 276225 h 358775"/>
                  <a:gd name="connsiteX2-1559" fmla="*/ 48233 w 791183"/>
                  <a:gd name="connsiteY2-1560" fmla="*/ 254000 h 358775"/>
                  <a:gd name="connsiteX3-1561" fmla="*/ 57758 w 791183"/>
                  <a:gd name="connsiteY3-1562" fmla="*/ 247650 h 358775"/>
                  <a:gd name="connsiteX4-1563" fmla="*/ 95858 w 791183"/>
                  <a:gd name="connsiteY4-1564" fmla="*/ 206375 h 358775"/>
                  <a:gd name="connsiteX5-1565" fmla="*/ 105383 w 791183"/>
                  <a:gd name="connsiteY5-1566" fmla="*/ 203200 h 358775"/>
                  <a:gd name="connsiteX6-1567" fmla="*/ 133958 w 791183"/>
                  <a:gd name="connsiteY6-1568" fmla="*/ 184150 h 358775"/>
                  <a:gd name="connsiteX7-1569" fmla="*/ 162533 w 791183"/>
                  <a:gd name="connsiteY7-1570" fmla="*/ 165100 h 358775"/>
                  <a:gd name="connsiteX8-1571" fmla="*/ 172058 w 791183"/>
                  <a:gd name="connsiteY8-1572" fmla="*/ 158750 h 358775"/>
                  <a:gd name="connsiteX9-1573" fmla="*/ 321283 w 791183"/>
                  <a:gd name="connsiteY9-1574" fmla="*/ 92075 h 358775"/>
                  <a:gd name="connsiteX10-1575" fmla="*/ 454633 w 791183"/>
                  <a:gd name="connsiteY10-1576" fmla="*/ 50800 h 358775"/>
                  <a:gd name="connsiteX11-1577" fmla="*/ 607033 w 791183"/>
                  <a:gd name="connsiteY11-1578" fmla="*/ 15875 h 358775"/>
                  <a:gd name="connsiteX12-1579" fmla="*/ 791183 w 791183"/>
                  <a:gd name="connsiteY12-1580" fmla="*/ 0 h 358775"/>
                  <a:gd name="connsiteX0-1581" fmla="*/ 0 w 790575"/>
                  <a:gd name="connsiteY0-1582" fmla="*/ 358775 h 358775"/>
                  <a:gd name="connsiteX1-1583" fmla="*/ 34925 w 790575"/>
                  <a:gd name="connsiteY1-1584" fmla="*/ 276225 h 358775"/>
                  <a:gd name="connsiteX2-1585" fmla="*/ 47625 w 790575"/>
                  <a:gd name="connsiteY2-1586" fmla="*/ 254000 h 358775"/>
                  <a:gd name="connsiteX3-1587" fmla="*/ 57150 w 790575"/>
                  <a:gd name="connsiteY3-1588" fmla="*/ 247650 h 358775"/>
                  <a:gd name="connsiteX4-1589" fmla="*/ 95250 w 790575"/>
                  <a:gd name="connsiteY4-1590" fmla="*/ 206375 h 358775"/>
                  <a:gd name="connsiteX5-1591" fmla="*/ 104775 w 790575"/>
                  <a:gd name="connsiteY5-1592" fmla="*/ 203200 h 358775"/>
                  <a:gd name="connsiteX6-1593" fmla="*/ 133350 w 790575"/>
                  <a:gd name="connsiteY6-1594" fmla="*/ 184150 h 358775"/>
                  <a:gd name="connsiteX7-1595" fmla="*/ 161925 w 790575"/>
                  <a:gd name="connsiteY7-1596" fmla="*/ 165100 h 358775"/>
                  <a:gd name="connsiteX8-1597" fmla="*/ 171450 w 790575"/>
                  <a:gd name="connsiteY8-1598" fmla="*/ 158750 h 358775"/>
                  <a:gd name="connsiteX9-1599" fmla="*/ 320675 w 790575"/>
                  <a:gd name="connsiteY9-1600" fmla="*/ 92075 h 358775"/>
                  <a:gd name="connsiteX10-1601" fmla="*/ 454025 w 790575"/>
                  <a:gd name="connsiteY10-1602" fmla="*/ 50800 h 358775"/>
                  <a:gd name="connsiteX11-1603" fmla="*/ 606425 w 790575"/>
                  <a:gd name="connsiteY11-1604" fmla="*/ 15875 h 358775"/>
                  <a:gd name="connsiteX12-1605" fmla="*/ 790575 w 790575"/>
                  <a:gd name="connsiteY12-1606" fmla="*/ 0 h 358775"/>
                  <a:gd name="connsiteX0-1607" fmla="*/ 215 w 790790"/>
                  <a:gd name="connsiteY0-1608" fmla="*/ 358775 h 358775"/>
                  <a:gd name="connsiteX1-1609" fmla="*/ 35140 w 790790"/>
                  <a:gd name="connsiteY1-1610" fmla="*/ 276225 h 358775"/>
                  <a:gd name="connsiteX2-1611" fmla="*/ 47840 w 790790"/>
                  <a:gd name="connsiteY2-1612" fmla="*/ 254000 h 358775"/>
                  <a:gd name="connsiteX3-1613" fmla="*/ 57365 w 790790"/>
                  <a:gd name="connsiteY3-1614" fmla="*/ 247650 h 358775"/>
                  <a:gd name="connsiteX4-1615" fmla="*/ 95465 w 790790"/>
                  <a:gd name="connsiteY4-1616" fmla="*/ 206375 h 358775"/>
                  <a:gd name="connsiteX5-1617" fmla="*/ 104990 w 790790"/>
                  <a:gd name="connsiteY5-1618" fmla="*/ 203200 h 358775"/>
                  <a:gd name="connsiteX6-1619" fmla="*/ 133565 w 790790"/>
                  <a:gd name="connsiteY6-1620" fmla="*/ 184150 h 358775"/>
                  <a:gd name="connsiteX7-1621" fmla="*/ 162140 w 790790"/>
                  <a:gd name="connsiteY7-1622" fmla="*/ 165100 h 358775"/>
                  <a:gd name="connsiteX8-1623" fmla="*/ 171665 w 790790"/>
                  <a:gd name="connsiteY8-1624" fmla="*/ 158750 h 358775"/>
                  <a:gd name="connsiteX9-1625" fmla="*/ 320890 w 790790"/>
                  <a:gd name="connsiteY9-1626" fmla="*/ 92075 h 358775"/>
                  <a:gd name="connsiteX10-1627" fmla="*/ 454240 w 790790"/>
                  <a:gd name="connsiteY10-1628" fmla="*/ 50800 h 358775"/>
                  <a:gd name="connsiteX11-1629" fmla="*/ 606640 w 790790"/>
                  <a:gd name="connsiteY11-1630" fmla="*/ 15875 h 358775"/>
                  <a:gd name="connsiteX12-1631" fmla="*/ 790790 w 790790"/>
                  <a:gd name="connsiteY12-1632" fmla="*/ 0 h 358775"/>
                  <a:gd name="connsiteX0-1633" fmla="*/ 215 w 790790"/>
                  <a:gd name="connsiteY0-1634" fmla="*/ 358775 h 358775"/>
                  <a:gd name="connsiteX1-1635" fmla="*/ 35140 w 790790"/>
                  <a:gd name="connsiteY1-1636" fmla="*/ 276225 h 358775"/>
                  <a:gd name="connsiteX2-1637" fmla="*/ 47840 w 790790"/>
                  <a:gd name="connsiteY2-1638" fmla="*/ 254000 h 358775"/>
                  <a:gd name="connsiteX3-1639" fmla="*/ 95465 w 790790"/>
                  <a:gd name="connsiteY3-1640" fmla="*/ 206375 h 358775"/>
                  <a:gd name="connsiteX4-1641" fmla="*/ 104990 w 790790"/>
                  <a:gd name="connsiteY4-1642" fmla="*/ 203200 h 358775"/>
                  <a:gd name="connsiteX5-1643" fmla="*/ 133565 w 790790"/>
                  <a:gd name="connsiteY5-1644" fmla="*/ 184150 h 358775"/>
                  <a:gd name="connsiteX6-1645" fmla="*/ 162140 w 790790"/>
                  <a:gd name="connsiteY6-1646" fmla="*/ 165100 h 358775"/>
                  <a:gd name="connsiteX7-1647" fmla="*/ 171665 w 790790"/>
                  <a:gd name="connsiteY7-1648" fmla="*/ 158750 h 358775"/>
                  <a:gd name="connsiteX8-1649" fmla="*/ 320890 w 790790"/>
                  <a:gd name="connsiteY8-1650" fmla="*/ 92075 h 358775"/>
                  <a:gd name="connsiteX9-1651" fmla="*/ 454240 w 790790"/>
                  <a:gd name="connsiteY9-1652" fmla="*/ 50800 h 358775"/>
                  <a:gd name="connsiteX10-1653" fmla="*/ 606640 w 790790"/>
                  <a:gd name="connsiteY10-1654" fmla="*/ 15875 h 358775"/>
                  <a:gd name="connsiteX11-1655" fmla="*/ 790790 w 790790"/>
                  <a:gd name="connsiteY11-1656" fmla="*/ 0 h 358775"/>
                  <a:gd name="connsiteX0-1657" fmla="*/ 215 w 790790"/>
                  <a:gd name="connsiteY0-1658" fmla="*/ 358775 h 358775"/>
                  <a:gd name="connsiteX1-1659" fmla="*/ 35140 w 790790"/>
                  <a:gd name="connsiteY1-1660" fmla="*/ 276225 h 358775"/>
                  <a:gd name="connsiteX2-1661" fmla="*/ 47840 w 790790"/>
                  <a:gd name="connsiteY2-1662" fmla="*/ 254000 h 358775"/>
                  <a:gd name="connsiteX3-1663" fmla="*/ 95465 w 790790"/>
                  <a:gd name="connsiteY3-1664" fmla="*/ 206375 h 358775"/>
                  <a:gd name="connsiteX4-1665" fmla="*/ 104990 w 790790"/>
                  <a:gd name="connsiteY4-1666" fmla="*/ 203200 h 358775"/>
                  <a:gd name="connsiteX5-1667" fmla="*/ 133565 w 790790"/>
                  <a:gd name="connsiteY5-1668" fmla="*/ 184150 h 358775"/>
                  <a:gd name="connsiteX6-1669" fmla="*/ 162140 w 790790"/>
                  <a:gd name="connsiteY6-1670" fmla="*/ 165100 h 358775"/>
                  <a:gd name="connsiteX7-1671" fmla="*/ 171665 w 790790"/>
                  <a:gd name="connsiteY7-1672" fmla="*/ 158750 h 358775"/>
                  <a:gd name="connsiteX8-1673" fmla="*/ 320890 w 790790"/>
                  <a:gd name="connsiteY8-1674" fmla="*/ 92075 h 358775"/>
                  <a:gd name="connsiteX9-1675" fmla="*/ 454240 w 790790"/>
                  <a:gd name="connsiteY9-1676" fmla="*/ 50800 h 358775"/>
                  <a:gd name="connsiteX10-1677" fmla="*/ 606640 w 790790"/>
                  <a:gd name="connsiteY10-1678" fmla="*/ 15875 h 358775"/>
                  <a:gd name="connsiteX11-1679" fmla="*/ 790790 w 790790"/>
                  <a:gd name="connsiteY11-1680" fmla="*/ 0 h 358775"/>
                  <a:gd name="connsiteX0-1681" fmla="*/ 283 w 790858"/>
                  <a:gd name="connsiteY0-1682" fmla="*/ 358775 h 358775"/>
                  <a:gd name="connsiteX1-1683" fmla="*/ 35208 w 790858"/>
                  <a:gd name="connsiteY1-1684" fmla="*/ 276225 h 358775"/>
                  <a:gd name="connsiteX2-1685" fmla="*/ 95533 w 790858"/>
                  <a:gd name="connsiteY2-1686" fmla="*/ 206375 h 358775"/>
                  <a:gd name="connsiteX3-1687" fmla="*/ 105058 w 790858"/>
                  <a:gd name="connsiteY3-1688" fmla="*/ 203200 h 358775"/>
                  <a:gd name="connsiteX4-1689" fmla="*/ 133633 w 790858"/>
                  <a:gd name="connsiteY4-1690" fmla="*/ 184150 h 358775"/>
                  <a:gd name="connsiteX5-1691" fmla="*/ 162208 w 790858"/>
                  <a:gd name="connsiteY5-1692" fmla="*/ 165100 h 358775"/>
                  <a:gd name="connsiteX6-1693" fmla="*/ 171733 w 790858"/>
                  <a:gd name="connsiteY6-1694" fmla="*/ 158750 h 358775"/>
                  <a:gd name="connsiteX7-1695" fmla="*/ 320958 w 790858"/>
                  <a:gd name="connsiteY7-1696" fmla="*/ 92075 h 358775"/>
                  <a:gd name="connsiteX8-1697" fmla="*/ 454308 w 790858"/>
                  <a:gd name="connsiteY8-1698" fmla="*/ 50800 h 358775"/>
                  <a:gd name="connsiteX9-1699" fmla="*/ 606708 w 790858"/>
                  <a:gd name="connsiteY9-1700" fmla="*/ 15875 h 358775"/>
                  <a:gd name="connsiteX10-1701" fmla="*/ 790858 w 790858"/>
                  <a:gd name="connsiteY10-1702" fmla="*/ 0 h 358775"/>
                  <a:gd name="connsiteX0-1703" fmla="*/ 283 w 790858"/>
                  <a:gd name="connsiteY0-1704" fmla="*/ 358775 h 358775"/>
                  <a:gd name="connsiteX1-1705" fmla="*/ 35208 w 790858"/>
                  <a:gd name="connsiteY1-1706" fmla="*/ 276225 h 358775"/>
                  <a:gd name="connsiteX2-1707" fmla="*/ 95533 w 790858"/>
                  <a:gd name="connsiteY2-1708" fmla="*/ 206375 h 358775"/>
                  <a:gd name="connsiteX3-1709" fmla="*/ 133633 w 790858"/>
                  <a:gd name="connsiteY3-1710" fmla="*/ 184150 h 358775"/>
                  <a:gd name="connsiteX4-1711" fmla="*/ 162208 w 790858"/>
                  <a:gd name="connsiteY4-1712" fmla="*/ 165100 h 358775"/>
                  <a:gd name="connsiteX5-1713" fmla="*/ 171733 w 790858"/>
                  <a:gd name="connsiteY5-1714" fmla="*/ 158750 h 358775"/>
                  <a:gd name="connsiteX6-1715" fmla="*/ 320958 w 790858"/>
                  <a:gd name="connsiteY6-1716" fmla="*/ 92075 h 358775"/>
                  <a:gd name="connsiteX7-1717" fmla="*/ 454308 w 790858"/>
                  <a:gd name="connsiteY7-1718" fmla="*/ 50800 h 358775"/>
                  <a:gd name="connsiteX8-1719" fmla="*/ 606708 w 790858"/>
                  <a:gd name="connsiteY8-1720" fmla="*/ 15875 h 358775"/>
                  <a:gd name="connsiteX9-1721" fmla="*/ 790858 w 790858"/>
                  <a:gd name="connsiteY9-1722" fmla="*/ 0 h 358775"/>
                  <a:gd name="connsiteX0-1723" fmla="*/ 283 w 790858"/>
                  <a:gd name="connsiteY0-1724" fmla="*/ 358775 h 358775"/>
                  <a:gd name="connsiteX1-1725" fmla="*/ 35208 w 790858"/>
                  <a:gd name="connsiteY1-1726" fmla="*/ 276225 h 358775"/>
                  <a:gd name="connsiteX2-1727" fmla="*/ 95533 w 790858"/>
                  <a:gd name="connsiteY2-1728" fmla="*/ 206375 h 358775"/>
                  <a:gd name="connsiteX3-1729" fmla="*/ 162208 w 790858"/>
                  <a:gd name="connsiteY3-1730" fmla="*/ 165100 h 358775"/>
                  <a:gd name="connsiteX4-1731" fmla="*/ 171733 w 790858"/>
                  <a:gd name="connsiteY4-1732" fmla="*/ 158750 h 358775"/>
                  <a:gd name="connsiteX5-1733" fmla="*/ 320958 w 790858"/>
                  <a:gd name="connsiteY5-1734" fmla="*/ 92075 h 358775"/>
                  <a:gd name="connsiteX6-1735" fmla="*/ 454308 w 790858"/>
                  <a:gd name="connsiteY6-1736" fmla="*/ 50800 h 358775"/>
                  <a:gd name="connsiteX7-1737" fmla="*/ 606708 w 790858"/>
                  <a:gd name="connsiteY7-1738" fmla="*/ 15875 h 358775"/>
                  <a:gd name="connsiteX8-1739" fmla="*/ 790858 w 790858"/>
                  <a:gd name="connsiteY8-1740" fmla="*/ 0 h 358775"/>
                  <a:gd name="connsiteX0-1741" fmla="*/ 283 w 790858"/>
                  <a:gd name="connsiteY0-1742" fmla="*/ 358775 h 358775"/>
                  <a:gd name="connsiteX1-1743" fmla="*/ 35208 w 790858"/>
                  <a:gd name="connsiteY1-1744" fmla="*/ 276225 h 358775"/>
                  <a:gd name="connsiteX2-1745" fmla="*/ 95533 w 790858"/>
                  <a:gd name="connsiteY2-1746" fmla="*/ 206375 h 358775"/>
                  <a:gd name="connsiteX3-1747" fmla="*/ 162208 w 790858"/>
                  <a:gd name="connsiteY3-1748" fmla="*/ 165100 h 358775"/>
                  <a:gd name="connsiteX4-1749" fmla="*/ 320958 w 790858"/>
                  <a:gd name="connsiteY4-1750" fmla="*/ 92075 h 358775"/>
                  <a:gd name="connsiteX5-1751" fmla="*/ 454308 w 790858"/>
                  <a:gd name="connsiteY5-1752" fmla="*/ 50800 h 358775"/>
                  <a:gd name="connsiteX6-1753" fmla="*/ 606708 w 790858"/>
                  <a:gd name="connsiteY6-1754" fmla="*/ 15875 h 358775"/>
                  <a:gd name="connsiteX7-1755" fmla="*/ 790858 w 790858"/>
                  <a:gd name="connsiteY7-1756" fmla="*/ 0 h 358775"/>
                  <a:gd name="connsiteX0-1757" fmla="*/ 297 w 790872"/>
                  <a:gd name="connsiteY0-1758" fmla="*/ 358775 h 358775"/>
                  <a:gd name="connsiteX1-1759" fmla="*/ 35222 w 790872"/>
                  <a:gd name="connsiteY1-1760" fmla="*/ 276225 h 358775"/>
                  <a:gd name="connsiteX2-1761" fmla="*/ 102691 w 790872"/>
                  <a:gd name="connsiteY2-1762" fmla="*/ 213519 h 358775"/>
                  <a:gd name="connsiteX3-1763" fmla="*/ 162222 w 790872"/>
                  <a:gd name="connsiteY3-1764" fmla="*/ 165100 h 358775"/>
                  <a:gd name="connsiteX4-1765" fmla="*/ 320972 w 790872"/>
                  <a:gd name="connsiteY4-1766" fmla="*/ 92075 h 358775"/>
                  <a:gd name="connsiteX5-1767" fmla="*/ 454322 w 790872"/>
                  <a:gd name="connsiteY5-1768" fmla="*/ 50800 h 358775"/>
                  <a:gd name="connsiteX6-1769" fmla="*/ 606722 w 790872"/>
                  <a:gd name="connsiteY6-1770" fmla="*/ 15875 h 358775"/>
                  <a:gd name="connsiteX7-1771" fmla="*/ 790872 w 790872"/>
                  <a:gd name="connsiteY7-1772" fmla="*/ 0 h 358775"/>
                  <a:gd name="connsiteX0-1773" fmla="*/ 297 w 790872"/>
                  <a:gd name="connsiteY0-1774" fmla="*/ 358775 h 358775"/>
                  <a:gd name="connsiteX1-1775" fmla="*/ 35222 w 790872"/>
                  <a:gd name="connsiteY1-1776" fmla="*/ 276225 h 358775"/>
                  <a:gd name="connsiteX2-1777" fmla="*/ 102691 w 790872"/>
                  <a:gd name="connsiteY2-1778" fmla="*/ 213519 h 358775"/>
                  <a:gd name="connsiteX3-1779" fmla="*/ 190797 w 790872"/>
                  <a:gd name="connsiteY3-1780" fmla="*/ 157956 h 358775"/>
                  <a:gd name="connsiteX4-1781" fmla="*/ 320972 w 790872"/>
                  <a:gd name="connsiteY4-1782" fmla="*/ 92075 h 358775"/>
                  <a:gd name="connsiteX5-1783" fmla="*/ 454322 w 790872"/>
                  <a:gd name="connsiteY5-1784" fmla="*/ 50800 h 358775"/>
                  <a:gd name="connsiteX6-1785" fmla="*/ 606722 w 790872"/>
                  <a:gd name="connsiteY6-1786" fmla="*/ 15875 h 358775"/>
                  <a:gd name="connsiteX7-1787" fmla="*/ 790872 w 790872"/>
                  <a:gd name="connsiteY7-1788" fmla="*/ 0 h 358775"/>
                  <a:gd name="connsiteX0-1789" fmla="*/ 297 w 790872"/>
                  <a:gd name="connsiteY0-1790" fmla="*/ 358775 h 358775"/>
                  <a:gd name="connsiteX1-1791" fmla="*/ 35222 w 790872"/>
                  <a:gd name="connsiteY1-1792" fmla="*/ 276225 h 358775"/>
                  <a:gd name="connsiteX2-1793" fmla="*/ 102691 w 790872"/>
                  <a:gd name="connsiteY2-1794" fmla="*/ 213519 h 358775"/>
                  <a:gd name="connsiteX3-1795" fmla="*/ 190797 w 790872"/>
                  <a:gd name="connsiteY3-1796" fmla="*/ 157956 h 358775"/>
                  <a:gd name="connsiteX4-1797" fmla="*/ 320972 w 790872"/>
                  <a:gd name="connsiteY4-1798" fmla="*/ 92075 h 358775"/>
                  <a:gd name="connsiteX5-1799" fmla="*/ 454322 w 790872"/>
                  <a:gd name="connsiteY5-1800" fmla="*/ 50800 h 358775"/>
                  <a:gd name="connsiteX6-1801" fmla="*/ 606722 w 790872"/>
                  <a:gd name="connsiteY6-1802" fmla="*/ 15875 h 358775"/>
                  <a:gd name="connsiteX7-1803" fmla="*/ 790872 w 790872"/>
                  <a:gd name="connsiteY7-1804" fmla="*/ 0 h 358775"/>
                  <a:gd name="connsiteX0-1805" fmla="*/ 297 w 790872"/>
                  <a:gd name="connsiteY0-1806" fmla="*/ 358775 h 358775"/>
                  <a:gd name="connsiteX1-1807" fmla="*/ 35222 w 790872"/>
                  <a:gd name="connsiteY1-1808" fmla="*/ 276225 h 358775"/>
                  <a:gd name="connsiteX2-1809" fmla="*/ 102691 w 790872"/>
                  <a:gd name="connsiteY2-1810" fmla="*/ 213519 h 358775"/>
                  <a:gd name="connsiteX3-1811" fmla="*/ 190797 w 790872"/>
                  <a:gd name="connsiteY3-1812" fmla="*/ 157956 h 358775"/>
                  <a:gd name="connsiteX4-1813" fmla="*/ 320972 w 790872"/>
                  <a:gd name="connsiteY4-1814" fmla="*/ 92075 h 358775"/>
                  <a:gd name="connsiteX5-1815" fmla="*/ 454322 w 790872"/>
                  <a:gd name="connsiteY5-1816" fmla="*/ 50800 h 358775"/>
                  <a:gd name="connsiteX6-1817" fmla="*/ 606722 w 790872"/>
                  <a:gd name="connsiteY6-1818" fmla="*/ 15875 h 358775"/>
                  <a:gd name="connsiteX7-1819" fmla="*/ 790872 w 790872"/>
                  <a:gd name="connsiteY7-1820" fmla="*/ 0 h 358775"/>
                  <a:gd name="connsiteX0-1821" fmla="*/ 297 w 790872"/>
                  <a:gd name="connsiteY0-1822" fmla="*/ 358775 h 358775"/>
                  <a:gd name="connsiteX1-1823" fmla="*/ 35222 w 790872"/>
                  <a:gd name="connsiteY1-1824" fmla="*/ 276225 h 358775"/>
                  <a:gd name="connsiteX2-1825" fmla="*/ 102691 w 790872"/>
                  <a:gd name="connsiteY2-1826" fmla="*/ 213519 h 358775"/>
                  <a:gd name="connsiteX3-1827" fmla="*/ 186035 w 790872"/>
                  <a:gd name="connsiteY3-1828" fmla="*/ 157956 h 358775"/>
                  <a:gd name="connsiteX4-1829" fmla="*/ 320972 w 790872"/>
                  <a:gd name="connsiteY4-1830" fmla="*/ 92075 h 358775"/>
                  <a:gd name="connsiteX5-1831" fmla="*/ 454322 w 790872"/>
                  <a:gd name="connsiteY5-1832" fmla="*/ 50800 h 358775"/>
                  <a:gd name="connsiteX6-1833" fmla="*/ 606722 w 790872"/>
                  <a:gd name="connsiteY6-1834" fmla="*/ 15875 h 358775"/>
                  <a:gd name="connsiteX7-1835" fmla="*/ 790872 w 790872"/>
                  <a:gd name="connsiteY7-1836" fmla="*/ 0 h 35877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</a:cxnLst>
                <a:rect l="l" t="t" r="r" b="b"/>
                <a:pathLst>
                  <a:path w="790872" h="358775">
                    <a:moveTo>
                      <a:pt x="297" y="358775"/>
                    </a:moveTo>
                    <a:cubicBezTo>
                      <a:pt x="-2746" y="327289"/>
                      <a:pt x="18156" y="300434"/>
                      <a:pt x="35222" y="276225"/>
                    </a:cubicBezTo>
                    <a:cubicBezTo>
                      <a:pt x="52288" y="252016"/>
                      <a:pt x="77555" y="233231"/>
                      <a:pt x="102691" y="213519"/>
                    </a:cubicBezTo>
                    <a:cubicBezTo>
                      <a:pt x="127827" y="193807"/>
                      <a:pt x="151375" y="181018"/>
                      <a:pt x="186035" y="157956"/>
                    </a:cubicBezTo>
                    <a:cubicBezTo>
                      <a:pt x="220034" y="135334"/>
                      <a:pt x="276257" y="109934"/>
                      <a:pt x="320972" y="92075"/>
                    </a:cubicBezTo>
                    <a:cubicBezTo>
                      <a:pt x="365687" y="74216"/>
                      <a:pt x="409872" y="64558"/>
                      <a:pt x="454322" y="50800"/>
                    </a:cubicBezTo>
                    <a:cubicBezTo>
                      <a:pt x="482897" y="43921"/>
                      <a:pt x="550630" y="24342"/>
                      <a:pt x="606722" y="15875"/>
                    </a:cubicBezTo>
                    <a:cubicBezTo>
                      <a:pt x="662814" y="7408"/>
                      <a:pt x="752508" y="3307"/>
                      <a:pt x="790872" y="0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4" name="弧形 443"/>
              <p:cNvSpPr/>
              <p:nvPr/>
            </p:nvSpPr>
            <p:spPr>
              <a:xfrm flipH="1" flipV="1">
                <a:off x="7338217" y="2717005"/>
                <a:ext cx="1254917" cy="433388"/>
              </a:xfrm>
              <a:prstGeom prst="arc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445" name="直接连接符 444"/>
              <p:cNvCxnSpPr/>
              <p:nvPr/>
            </p:nvCxnSpPr>
            <p:spPr>
              <a:xfrm>
                <a:off x="7965676" y="3150393"/>
                <a:ext cx="2744393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直接连接符 445"/>
              <p:cNvCxnSpPr/>
              <p:nvPr/>
            </p:nvCxnSpPr>
            <p:spPr>
              <a:xfrm flipV="1">
                <a:off x="10074275" y="2390775"/>
                <a:ext cx="190500" cy="3714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7" name="弧形 446"/>
              <p:cNvSpPr/>
              <p:nvPr/>
            </p:nvSpPr>
            <p:spPr>
              <a:xfrm flipH="1">
                <a:off x="10262392" y="2361406"/>
                <a:ext cx="104775" cy="93663"/>
              </a:xfrm>
              <a:prstGeom prst="arc">
                <a:avLst>
                  <a:gd name="adj1" fmla="val 16200000"/>
                  <a:gd name="adj2" fmla="val 20684662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448" name="直接连接符 447"/>
              <p:cNvCxnSpPr/>
              <p:nvPr/>
            </p:nvCxnSpPr>
            <p:spPr>
              <a:xfrm flipV="1">
                <a:off x="10302082" y="2359036"/>
                <a:ext cx="409971" cy="78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9" name="直接连接符 448"/>
              <p:cNvCxnSpPr/>
              <p:nvPr/>
            </p:nvCxnSpPr>
            <p:spPr>
              <a:xfrm>
                <a:off x="10710069" y="2357438"/>
                <a:ext cx="0" cy="7929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直接连接符 449"/>
              <p:cNvCxnSpPr/>
              <p:nvPr/>
            </p:nvCxnSpPr>
            <p:spPr>
              <a:xfrm>
                <a:off x="10520102" y="2357435"/>
                <a:ext cx="0" cy="79216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直接连接符 450"/>
              <p:cNvCxnSpPr/>
              <p:nvPr/>
            </p:nvCxnSpPr>
            <p:spPr>
              <a:xfrm flipH="1">
                <a:off x="10370741" y="2762250"/>
                <a:ext cx="148830" cy="17225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直接连接符 451"/>
              <p:cNvCxnSpPr/>
              <p:nvPr/>
            </p:nvCxnSpPr>
            <p:spPr>
              <a:xfrm>
                <a:off x="10369153" y="2930536"/>
                <a:ext cx="152797" cy="1412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8" name="组合 377"/>
            <p:cNvGrpSpPr/>
            <p:nvPr/>
          </p:nvGrpSpPr>
          <p:grpSpPr>
            <a:xfrm>
              <a:off x="8785224" y="4431970"/>
              <a:ext cx="855684" cy="1982007"/>
              <a:chOff x="10677524" y="3554504"/>
              <a:chExt cx="855684" cy="1982007"/>
            </a:xfrm>
          </p:grpSpPr>
          <p:cxnSp>
            <p:nvCxnSpPr>
              <p:cNvPr id="428" name="直接连接符 427"/>
              <p:cNvCxnSpPr>
                <a:endCxn id="429" idx="0"/>
              </p:cNvCxnSpPr>
              <p:nvPr/>
            </p:nvCxnSpPr>
            <p:spPr>
              <a:xfrm flipV="1">
                <a:off x="10677524" y="3672835"/>
                <a:ext cx="318831" cy="8674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9" name="任意多边形 428"/>
              <p:cNvSpPr/>
              <p:nvPr/>
            </p:nvSpPr>
            <p:spPr>
              <a:xfrm>
                <a:off x="10996355" y="3554504"/>
                <a:ext cx="536853" cy="118331"/>
              </a:xfrm>
              <a:custGeom>
                <a:avLst/>
                <a:gdLst>
                  <a:gd name="connsiteX0" fmla="*/ 0 w 264319"/>
                  <a:gd name="connsiteY0" fmla="*/ 54769 h 54769"/>
                  <a:gd name="connsiteX1" fmla="*/ 11906 w 264319"/>
                  <a:gd name="connsiteY1" fmla="*/ 47625 h 54769"/>
                  <a:gd name="connsiteX2" fmla="*/ 21431 w 264319"/>
                  <a:gd name="connsiteY2" fmla="*/ 33338 h 54769"/>
                  <a:gd name="connsiteX3" fmla="*/ 28575 w 264319"/>
                  <a:gd name="connsiteY3" fmla="*/ 28575 h 54769"/>
                  <a:gd name="connsiteX4" fmla="*/ 42862 w 264319"/>
                  <a:gd name="connsiteY4" fmla="*/ 14288 h 54769"/>
                  <a:gd name="connsiteX5" fmla="*/ 50006 w 264319"/>
                  <a:gd name="connsiteY5" fmla="*/ 11907 h 54769"/>
                  <a:gd name="connsiteX6" fmla="*/ 57150 w 264319"/>
                  <a:gd name="connsiteY6" fmla="*/ 7144 h 54769"/>
                  <a:gd name="connsiteX7" fmla="*/ 76200 w 264319"/>
                  <a:gd name="connsiteY7" fmla="*/ 2382 h 54769"/>
                  <a:gd name="connsiteX8" fmla="*/ 111919 w 264319"/>
                  <a:gd name="connsiteY8" fmla="*/ 4763 h 54769"/>
                  <a:gd name="connsiteX9" fmla="*/ 214312 w 264319"/>
                  <a:gd name="connsiteY9" fmla="*/ 0 h 54769"/>
                  <a:gd name="connsiteX10" fmla="*/ 245269 w 264319"/>
                  <a:gd name="connsiteY10" fmla="*/ 2382 h 54769"/>
                  <a:gd name="connsiteX11" fmla="*/ 264319 w 264319"/>
                  <a:gd name="connsiteY11" fmla="*/ 4763 h 54769"/>
                  <a:gd name="connsiteX0-1" fmla="*/ 0 w 264319"/>
                  <a:gd name="connsiteY0-2" fmla="*/ 54769 h 54769"/>
                  <a:gd name="connsiteX1-3" fmla="*/ 11906 w 264319"/>
                  <a:gd name="connsiteY1-4" fmla="*/ 47625 h 54769"/>
                  <a:gd name="connsiteX2-5" fmla="*/ 21431 w 264319"/>
                  <a:gd name="connsiteY2-6" fmla="*/ 33338 h 54769"/>
                  <a:gd name="connsiteX3-7" fmla="*/ 28575 w 264319"/>
                  <a:gd name="connsiteY3-8" fmla="*/ 28575 h 54769"/>
                  <a:gd name="connsiteX4-9" fmla="*/ 50006 w 264319"/>
                  <a:gd name="connsiteY4-10" fmla="*/ 11907 h 54769"/>
                  <a:gd name="connsiteX5-11" fmla="*/ 57150 w 264319"/>
                  <a:gd name="connsiteY5-12" fmla="*/ 7144 h 54769"/>
                  <a:gd name="connsiteX6-13" fmla="*/ 76200 w 264319"/>
                  <a:gd name="connsiteY6-14" fmla="*/ 2382 h 54769"/>
                  <a:gd name="connsiteX7-15" fmla="*/ 111919 w 264319"/>
                  <a:gd name="connsiteY7-16" fmla="*/ 4763 h 54769"/>
                  <a:gd name="connsiteX8-17" fmla="*/ 214312 w 264319"/>
                  <a:gd name="connsiteY8-18" fmla="*/ 0 h 54769"/>
                  <a:gd name="connsiteX9-19" fmla="*/ 245269 w 264319"/>
                  <a:gd name="connsiteY9-20" fmla="*/ 2382 h 54769"/>
                  <a:gd name="connsiteX10-21" fmla="*/ 264319 w 264319"/>
                  <a:gd name="connsiteY10-22" fmla="*/ 4763 h 54769"/>
                  <a:gd name="connsiteX0-23" fmla="*/ 0 w 264319"/>
                  <a:gd name="connsiteY0-24" fmla="*/ 54769 h 54769"/>
                  <a:gd name="connsiteX1-25" fmla="*/ 11906 w 264319"/>
                  <a:gd name="connsiteY1-26" fmla="*/ 47625 h 54769"/>
                  <a:gd name="connsiteX2-27" fmla="*/ 28575 w 264319"/>
                  <a:gd name="connsiteY2-28" fmla="*/ 28575 h 54769"/>
                  <a:gd name="connsiteX3-29" fmla="*/ 50006 w 264319"/>
                  <a:gd name="connsiteY3-30" fmla="*/ 11907 h 54769"/>
                  <a:gd name="connsiteX4-31" fmla="*/ 57150 w 264319"/>
                  <a:gd name="connsiteY4-32" fmla="*/ 7144 h 54769"/>
                  <a:gd name="connsiteX5-33" fmla="*/ 76200 w 264319"/>
                  <a:gd name="connsiteY5-34" fmla="*/ 2382 h 54769"/>
                  <a:gd name="connsiteX6-35" fmla="*/ 111919 w 264319"/>
                  <a:gd name="connsiteY6-36" fmla="*/ 4763 h 54769"/>
                  <a:gd name="connsiteX7-37" fmla="*/ 214312 w 264319"/>
                  <a:gd name="connsiteY7-38" fmla="*/ 0 h 54769"/>
                  <a:gd name="connsiteX8-39" fmla="*/ 245269 w 264319"/>
                  <a:gd name="connsiteY8-40" fmla="*/ 2382 h 54769"/>
                  <a:gd name="connsiteX9-41" fmla="*/ 264319 w 264319"/>
                  <a:gd name="connsiteY9-42" fmla="*/ 4763 h 54769"/>
                  <a:gd name="connsiteX0-43" fmla="*/ 0 w 264319"/>
                  <a:gd name="connsiteY0-44" fmla="*/ 54769 h 54769"/>
                  <a:gd name="connsiteX1-45" fmla="*/ 28575 w 264319"/>
                  <a:gd name="connsiteY1-46" fmla="*/ 28575 h 54769"/>
                  <a:gd name="connsiteX2-47" fmla="*/ 50006 w 264319"/>
                  <a:gd name="connsiteY2-48" fmla="*/ 11907 h 54769"/>
                  <a:gd name="connsiteX3-49" fmla="*/ 57150 w 264319"/>
                  <a:gd name="connsiteY3-50" fmla="*/ 7144 h 54769"/>
                  <a:gd name="connsiteX4-51" fmla="*/ 76200 w 264319"/>
                  <a:gd name="connsiteY4-52" fmla="*/ 2382 h 54769"/>
                  <a:gd name="connsiteX5-53" fmla="*/ 111919 w 264319"/>
                  <a:gd name="connsiteY5-54" fmla="*/ 4763 h 54769"/>
                  <a:gd name="connsiteX6-55" fmla="*/ 214312 w 264319"/>
                  <a:gd name="connsiteY6-56" fmla="*/ 0 h 54769"/>
                  <a:gd name="connsiteX7-57" fmla="*/ 245269 w 264319"/>
                  <a:gd name="connsiteY7-58" fmla="*/ 2382 h 54769"/>
                  <a:gd name="connsiteX8-59" fmla="*/ 264319 w 264319"/>
                  <a:gd name="connsiteY8-60" fmla="*/ 4763 h 54769"/>
                  <a:gd name="connsiteX0-61" fmla="*/ 0 w 264319"/>
                  <a:gd name="connsiteY0-62" fmla="*/ 54769 h 54769"/>
                  <a:gd name="connsiteX1-63" fmla="*/ 28575 w 264319"/>
                  <a:gd name="connsiteY1-64" fmla="*/ 28575 h 54769"/>
                  <a:gd name="connsiteX2-65" fmla="*/ 50006 w 264319"/>
                  <a:gd name="connsiteY2-66" fmla="*/ 11907 h 54769"/>
                  <a:gd name="connsiteX3-67" fmla="*/ 76200 w 264319"/>
                  <a:gd name="connsiteY3-68" fmla="*/ 2382 h 54769"/>
                  <a:gd name="connsiteX4-69" fmla="*/ 111919 w 264319"/>
                  <a:gd name="connsiteY4-70" fmla="*/ 4763 h 54769"/>
                  <a:gd name="connsiteX5-71" fmla="*/ 214312 w 264319"/>
                  <a:gd name="connsiteY5-72" fmla="*/ 0 h 54769"/>
                  <a:gd name="connsiteX6-73" fmla="*/ 245269 w 264319"/>
                  <a:gd name="connsiteY6-74" fmla="*/ 2382 h 54769"/>
                  <a:gd name="connsiteX7-75" fmla="*/ 264319 w 264319"/>
                  <a:gd name="connsiteY7-76" fmla="*/ 4763 h 54769"/>
                  <a:gd name="connsiteX0-77" fmla="*/ 0 w 264319"/>
                  <a:gd name="connsiteY0-78" fmla="*/ 54769 h 54769"/>
                  <a:gd name="connsiteX1-79" fmla="*/ 28575 w 264319"/>
                  <a:gd name="connsiteY1-80" fmla="*/ 28575 h 54769"/>
                  <a:gd name="connsiteX2-81" fmla="*/ 76200 w 264319"/>
                  <a:gd name="connsiteY2-82" fmla="*/ 2382 h 54769"/>
                  <a:gd name="connsiteX3-83" fmla="*/ 111919 w 264319"/>
                  <a:gd name="connsiteY3-84" fmla="*/ 4763 h 54769"/>
                  <a:gd name="connsiteX4-85" fmla="*/ 214312 w 264319"/>
                  <a:gd name="connsiteY4-86" fmla="*/ 0 h 54769"/>
                  <a:gd name="connsiteX5-87" fmla="*/ 245269 w 264319"/>
                  <a:gd name="connsiteY5-88" fmla="*/ 2382 h 54769"/>
                  <a:gd name="connsiteX6-89" fmla="*/ 264319 w 264319"/>
                  <a:gd name="connsiteY6-90" fmla="*/ 4763 h 54769"/>
                  <a:gd name="connsiteX0-91" fmla="*/ 0 w 264319"/>
                  <a:gd name="connsiteY0-92" fmla="*/ 55364 h 55364"/>
                  <a:gd name="connsiteX1-93" fmla="*/ 28575 w 264319"/>
                  <a:gd name="connsiteY1-94" fmla="*/ 29170 h 55364"/>
                  <a:gd name="connsiteX2-95" fmla="*/ 76200 w 264319"/>
                  <a:gd name="connsiteY2-96" fmla="*/ 2977 h 55364"/>
                  <a:gd name="connsiteX3-97" fmla="*/ 214312 w 264319"/>
                  <a:gd name="connsiteY3-98" fmla="*/ 595 h 55364"/>
                  <a:gd name="connsiteX4-99" fmla="*/ 245269 w 264319"/>
                  <a:gd name="connsiteY4-100" fmla="*/ 2977 h 55364"/>
                  <a:gd name="connsiteX5-101" fmla="*/ 264319 w 264319"/>
                  <a:gd name="connsiteY5-102" fmla="*/ 5358 h 55364"/>
                  <a:gd name="connsiteX0-103" fmla="*/ 0 w 271463"/>
                  <a:gd name="connsiteY0-104" fmla="*/ 55364 h 55364"/>
                  <a:gd name="connsiteX1-105" fmla="*/ 28575 w 271463"/>
                  <a:gd name="connsiteY1-106" fmla="*/ 29170 h 55364"/>
                  <a:gd name="connsiteX2-107" fmla="*/ 76200 w 271463"/>
                  <a:gd name="connsiteY2-108" fmla="*/ 2977 h 55364"/>
                  <a:gd name="connsiteX3-109" fmla="*/ 214312 w 271463"/>
                  <a:gd name="connsiteY3-110" fmla="*/ 595 h 55364"/>
                  <a:gd name="connsiteX4-111" fmla="*/ 245269 w 271463"/>
                  <a:gd name="connsiteY4-112" fmla="*/ 2977 h 55364"/>
                  <a:gd name="connsiteX5-113" fmla="*/ 271463 w 271463"/>
                  <a:gd name="connsiteY5-114" fmla="*/ 2977 h 55364"/>
                  <a:gd name="connsiteX0-115" fmla="*/ 0 w 271463"/>
                  <a:gd name="connsiteY0-116" fmla="*/ 55364 h 55364"/>
                  <a:gd name="connsiteX1-117" fmla="*/ 28575 w 271463"/>
                  <a:gd name="connsiteY1-118" fmla="*/ 29170 h 55364"/>
                  <a:gd name="connsiteX2-119" fmla="*/ 76200 w 271463"/>
                  <a:gd name="connsiteY2-120" fmla="*/ 2977 h 55364"/>
                  <a:gd name="connsiteX3-121" fmla="*/ 214312 w 271463"/>
                  <a:gd name="connsiteY3-122" fmla="*/ 595 h 55364"/>
                  <a:gd name="connsiteX4-123" fmla="*/ 271463 w 271463"/>
                  <a:gd name="connsiteY4-124" fmla="*/ 2977 h 55364"/>
                  <a:gd name="connsiteX0-125" fmla="*/ 0 w 271463"/>
                  <a:gd name="connsiteY0-126" fmla="*/ 54328 h 54328"/>
                  <a:gd name="connsiteX1-127" fmla="*/ 28575 w 271463"/>
                  <a:gd name="connsiteY1-128" fmla="*/ 28134 h 54328"/>
                  <a:gd name="connsiteX2-129" fmla="*/ 76200 w 271463"/>
                  <a:gd name="connsiteY2-130" fmla="*/ 1941 h 54328"/>
                  <a:gd name="connsiteX3-131" fmla="*/ 271463 w 271463"/>
                  <a:gd name="connsiteY3-132" fmla="*/ 1941 h 54328"/>
                  <a:gd name="connsiteX0-133" fmla="*/ 0 w 271463"/>
                  <a:gd name="connsiteY0-134" fmla="*/ 54328 h 54328"/>
                  <a:gd name="connsiteX1-135" fmla="*/ 33337 w 271463"/>
                  <a:gd name="connsiteY1-136" fmla="*/ 28134 h 54328"/>
                  <a:gd name="connsiteX2-137" fmla="*/ 76200 w 271463"/>
                  <a:gd name="connsiteY2-138" fmla="*/ 1941 h 54328"/>
                  <a:gd name="connsiteX3-139" fmla="*/ 271463 w 271463"/>
                  <a:gd name="connsiteY3-140" fmla="*/ 1941 h 54328"/>
                  <a:gd name="connsiteX0-141" fmla="*/ 0 w 271463"/>
                  <a:gd name="connsiteY0-142" fmla="*/ 54328 h 54328"/>
                  <a:gd name="connsiteX1-143" fmla="*/ 28574 w 271463"/>
                  <a:gd name="connsiteY1-144" fmla="*/ 20990 h 54328"/>
                  <a:gd name="connsiteX2-145" fmla="*/ 76200 w 271463"/>
                  <a:gd name="connsiteY2-146" fmla="*/ 1941 h 54328"/>
                  <a:gd name="connsiteX3-147" fmla="*/ 271463 w 271463"/>
                  <a:gd name="connsiteY3-148" fmla="*/ 1941 h 5432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271463" h="54328">
                    <a:moveTo>
                      <a:pt x="0" y="54328"/>
                    </a:moveTo>
                    <a:cubicBezTo>
                      <a:pt x="5953" y="48871"/>
                      <a:pt x="15874" y="29721"/>
                      <a:pt x="28574" y="20990"/>
                    </a:cubicBezTo>
                    <a:cubicBezTo>
                      <a:pt x="41274" y="12259"/>
                      <a:pt x="62309" y="5910"/>
                      <a:pt x="76200" y="1941"/>
                    </a:cubicBezTo>
                    <a:cubicBezTo>
                      <a:pt x="116681" y="-2425"/>
                      <a:pt x="230783" y="1941"/>
                      <a:pt x="271463" y="1941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430" name="直接连接符 429"/>
              <p:cNvCxnSpPr>
                <a:stCxn id="429" idx="3"/>
              </p:cNvCxnSpPr>
              <p:nvPr/>
            </p:nvCxnSpPr>
            <p:spPr>
              <a:xfrm flipH="1">
                <a:off x="11427752" y="3558731"/>
                <a:ext cx="105456" cy="7898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1" name="直接连接符 430"/>
              <p:cNvCxnSpPr/>
              <p:nvPr/>
            </p:nvCxnSpPr>
            <p:spPr>
              <a:xfrm flipH="1">
                <a:off x="11328401" y="4343627"/>
                <a:ext cx="99355" cy="1997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直接连接符 431"/>
              <p:cNvCxnSpPr/>
              <p:nvPr/>
            </p:nvCxnSpPr>
            <p:spPr>
              <a:xfrm>
                <a:off x="10938835" y="3816932"/>
                <a:ext cx="2828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直接连接符 432"/>
              <p:cNvCxnSpPr/>
              <p:nvPr/>
            </p:nvCxnSpPr>
            <p:spPr>
              <a:xfrm flipH="1">
                <a:off x="11220450" y="3816934"/>
                <a:ext cx="1190" cy="7487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直接连接符 433"/>
              <p:cNvCxnSpPr/>
              <p:nvPr/>
            </p:nvCxnSpPr>
            <p:spPr>
              <a:xfrm flipH="1">
                <a:off x="11109326" y="4214439"/>
                <a:ext cx="107522" cy="34168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5" name="直接连接符 434"/>
              <p:cNvCxnSpPr>
                <a:endCxn id="436" idx="0"/>
              </p:cNvCxnSpPr>
              <p:nvPr/>
            </p:nvCxnSpPr>
            <p:spPr>
              <a:xfrm>
                <a:off x="10680701" y="4546601"/>
                <a:ext cx="315654" cy="87157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6" name="任意多边形 435"/>
              <p:cNvSpPr/>
              <p:nvPr/>
            </p:nvSpPr>
            <p:spPr>
              <a:xfrm flipV="1">
                <a:off x="10996355" y="5418180"/>
                <a:ext cx="536853" cy="118331"/>
              </a:xfrm>
              <a:custGeom>
                <a:avLst/>
                <a:gdLst>
                  <a:gd name="connsiteX0" fmla="*/ 0 w 264319"/>
                  <a:gd name="connsiteY0" fmla="*/ 54769 h 54769"/>
                  <a:gd name="connsiteX1" fmla="*/ 11906 w 264319"/>
                  <a:gd name="connsiteY1" fmla="*/ 47625 h 54769"/>
                  <a:gd name="connsiteX2" fmla="*/ 21431 w 264319"/>
                  <a:gd name="connsiteY2" fmla="*/ 33338 h 54769"/>
                  <a:gd name="connsiteX3" fmla="*/ 28575 w 264319"/>
                  <a:gd name="connsiteY3" fmla="*/ 28575 h 54769"/>
                  <a:gd name="connsiteX4" fmla="*/ 42862 w 264319"/>
                  <a:gd name="connsiteY4" fmla="*/ 14288 h 54769"/>
                  <a:gd name="connsiteX5" fmla="*/ 50006 w 264319"/>
                  <a:gd name="connsiteY5" fmla="*/ 11907 h 54769"/>
                  <a:gd name="connsiteX6" fmla="*/ 57150 w 264319"/>
                  <a:gd name="connsiteY6" fmla="*/ 7144 h 54769"/>
                  <a:gd name="connsiteX7" fmla="*/ 76200 w 264319"/>
                  <a:gd name="connsiteY7" fmla="*/ 2382 h 54769"/>
                  <a:gd name="connsiteX8" fmla="*/ 111919 w 264319"/>
                  <a:gd name="connsiteY8" fmla="*/ 4763 h 54769"/>
                  <a:gd name="connsiteX9" fmla="*/ 214312 w 264319"/>
                  <a:gd name="connsiteY9" fmla="*/ 0 h 54769"/>
                  <a:gd name="connsiteX10" fmla="*/ 245269 w 264319"/>
                  <a:gd name="connsiteY10" fmla="*/ 2382 h 54769"/>
                  <a:gd name="connsiteX11" fmla="*/ 264319 w 264319"/>
                  <a:gd name="connsiteY11" fmla="*/ 4763 h 54769"/>
                  <a:gd name="connsiteX0-1" fmla="*/ 0 w 264319"/>
                  <a:gd name="connsiteY0-2" fmla="*/ 54769 h 54769"/>
                  <a:gd name="connsiteX1-3" fmla="*/ 11906 w 264319"/>
                  <a:gd name="connsiteY1-4" fmla="*/ 47625 h 54769"/>
                  <a:gd name="connsiteX2-5" fmla="*/ 21431 w 264319"/>
                  <a:gd name="connsiteY2-6" fmla="*/ 33338 h 54769"/>
                  <a:gd name="connsiteX3-7" fmla="*/ 28575 w 264319"/>
                  <a:gd name="connsiteY3-8" fmla="*/ 28575 h 54769"/>
                  <a:gd name="connsiteX4-9" fmla="*/ 50006 w 264319"/>
                  <a:gd name="connsiteY4-10" fmla="*/ 11907 h 54769"/>
                  <a:gd name="connsiteX5-11" fmla="*/ 57150 w 264319"/>
                  <a:gd name="connsiteY5-12" fmla="*/ 7144 h 54769"/>
                  <a:gd name="connsiteX6-13" fmla="*/ 76200 w 264319"/>
                  <a:gd name="connsiteY6-14" fmla="*/ 2382 h 54769"/>
                  <a:gd name="connsiteX7-15" fmla="*/ 111919 w 264319"/>
                  <a:gd name="connsiteY7-16" fmla="*/ 4763 h 54769"/>
                  <a:gd name="connsiteX8-17" fmla="*/ 214312 w 264319"/>
                  <a:gd name="connsiteY8-18" fmla="*/ 0 h 54769"/>
                  <a:gd name="connsiteX9-19" fmla="*/ 245269 w 264319"/>
                  <a:gd name="connsiteY9-20" fmla="*/ 2382 h 54769"/>
                  <a:gd name="connsiteX10-21" fmla="*/ 264319 w 264319"/>
                  <a:gd name="connsiteY10-22" fmla="*/ 4763 h 54769"/>
                  <a:gd name="connsiteX0-23" fmla="*/ 0 w 264319"/>
                  <a:gd name="connsiteY0-24" fmla="*/ 54769 h 54769"/>
                  <a:gd name="connsiteX1-25" fmla="*/ 11906 w 264319"/>
                  <a:gd name="connsiteY1-26" fmla="*/ 47625 h 54769"/>
                  <a:gd name="connsiteX2-27" fmla="*/ 28575 w 264319"/>
                  <a:gd name="connsiteY2-28" fmla="*/ 28575 h 54769"/>
                  <a:gd name="connsiteX3-29" fmla="*/ 50006 w 264319"/>
                  <a:gd name="connsiteY3-30" fmla="*/ 11907 h 54769"/>
                  <a:gd name="connsiteX4-31" fmla="*/ 57150 w 264319"/>
                  <a:gd name="connsiteY4-32" fmla="*/ 7144 h 54769"/>
                  <a:gd name="connsiteX5-33" fmla="*/ 76200 w 264319"/>
                  <a:gd name="connsiteY5-34" fmla="*/ 2382 h 54769"/>
                  <a:gd name="connsiteX6-35" fmla="*/ 111919 w 264319"/>
                  <a:gd name="connsiteY6-36" fmla="*/ 4763 h 54769"/>
                  <a:gd name="connsiteX7-37" fmla="*/ 214312 w 264319"/>
                  <a:gd name="connsiteY7-38" fmla="*/ 0 h 54769"/>
                  <a:gd name="connsiteX8-39" fmla="*/ 245269 w 264319"/>
                  <a:gd name="connsiteY8-40" fmla="*/ 2382 h 54769"/>
                  <a:gd name="connsiteX9-41" fmla="*/ 264319 w 264319"/>
                  <a:gd name="connsiteY9-42" fmla="*/ 4763 h 54769"/>
                  <a:gd name="connsiteX0-43" fmla="*/ 0 w 264319"/>
                  <a:gd name="connsiteY0-44" fmla="*/ 54769 h 54769"/>
                  <a:gd name="connsiteX1-45" fmla="*/ 28575 w 264319"/>
                  <a:gd name="connsiteY1-46" fmla="*/ 28575 h 54769"/>
                  <a:gd name="connsiteX2-47" fmla="*/ 50006 w 264319"/>
                  <a:gd name="connsiteY2-48" fmla="*/ 11907 h 54769"/>
                  <a:gd name="connsiteX3-49" fmla="*/ 57150 w 264319"/>
                  <a:gd name="connsiteY3-50" fmla="*/ 7144 h 54769"/>
                  <a:gd name="connsiteX4-51" fmla="*/ 76200 w 264319"/>
                  <a:gd name="connsiteY4-52" fmla="*/ 2382 h 54769"/>
                  <a:gd name="connsiteX5-53" fmla="*/ 111919 w 264319"/>
                  <a:gd name="connsiteY5-54" fmla="*/ 4763 h 54769"/>
                  <a:gd name="connsiteX6-55" fmla="*/ 214312 w 264319"/>
                  <a:gd name="connsiteY6-56" fmla="*/ 0 h 54769"/>
                  <a:gd name="connsiteX7-57" fmla="*/ 245269 w 264319"/>
                  <a:gd name="connsiteY7-58" fmla="*/ 2382 h 54769"/>
                  <a:gd name="connsiteX8-59" fmla="*/ 264319 w 264319"/>
                  <a:gd name="connsiteY8-60" fmla="*/ 4763 h 54769"/>
                  <a:gd name="connsiteX0-61" fmla="*/ 0 w 264319"/>
                  <a:gd name="connsiteY0-62" fmla="*/ 54769 h 54769"/>
                  <a:gd name="connsiteX1-63" fmla="*/ 28575 w 264319"/>
                  <a:gd name="connsiteY1-64" fmla="*/ 28575 h 54769"/>
                  <a:gd name="connsiteX2-65" fmla="*/ 50006 w 264319"/>
                  <a:gd name="connsiteY2-66" fmla="*/ 11907 h 54769"/>
                  <a:gd name="connsiteX3-67" fmla="*/ 76200 w 264319"/>
                  <a:gd name="connsiteY3-68" fmla="*/ 2382 h 54769"/>
                  <a:gd name="connsiteX4-69" fmla="*/ 111919 w 264319"/>
                  <a:gd name="connsiteY4-70" fmla="*/ 4763 h 54769"/>
                  <a:gd name="connsiteX5-71" fmla="*/ 214312 w 264319"/>
                  <a:gd name="connsiteY5-72" fmla="*/ 0 h 54769"/>
                  <a:gd name="connsiteX6-73" fmla="*/ 245269 w 264319"/>
                  <a:gd name="connsiteY6-74" fmla="*/ 2382 h 54769"/>
                  <a:gd name="connsiteX7-75" fmla="*/ 264319 w 264319"/>
                  <a:gd name="connsiteY7-76" fmla="*/ 4763 h 54769"/>
                  <a:gd name="connsiteX0-77" fmla="*/ 0 w 264319"/>
                  <a:gd name="connsiteY0-78" fmla="*/ 54769 h 54769"/>
                  <a:gd name="connsiteX1-79" fmla="*/ 28575 w 264319"/>
                  <a:gd name="connsiteY1-80" fmla="*/ 28575 h 54769"/>
                  <a:gd name="connsiteX2-81" fmla="*/ 76200 w 264319"/>
                  <a:gd name="connsiteY2-82" fmla="*/ 2382 h 54769"/>
                  <a:gd name="connsiteX3-83" fmla="*/ 111919 w 264319"/>
                  <a:gd name="connsiteY3-84" fmla="*/ 4763 h 54769"/>
                  <a:gd name="connsiteX4-85" fmla="*/ 214312 w 264319"/>
                  <a:gd name="connsiteY4-86" fmla="*/ 0 h 54769"/>
                  <a:gd name="connsiteX5-87" fmla="*/ 245269 w 264319"/>
                  <a:gd name="connsiteY5-88" fmla="*/ 2382 h 54769"/>
                  <a:gd name="connsiteX6-89" fmla="*/ 264319 w 264319"/>
                  <a:gd name="connsiteY6-90" fmla="*/ 4763 h 54769"/>
                  <a:gd name="connsiteX0-91" fmla="*/ 0 w 264319"/>
                  <a:gd name="connsiteY0-92" fmla="*/ 55364 h 55364"/>
                  <a:gd name="connsiteX1-93" fmla="*/ 28575 w 264319"/>
                  <a:gd name="connsiteY1-94" fmla="*/ 29170 h 55364"/>
                  <a:gd name="connsiteX2-95" fmla="*/ 76200 w 264319"/>
                  <a:gd name="connsiteY2-96" fmla="*/ 2977 h 55364"/>
                  <a:gd name="connsiteX3-97" fmla="*/ 214312 w 264319"/>
                  <a:gd name="connsiteY3-98" fmla="*/ 595 h 55364"/>
                  <a:gd name="connsiteX4-99" fmla="*/ 245269 w 264319"/>
                  <a:gd name="connsiteY4-100" fmla="*/ 2977 h 55364"/>
                  <a:gd name="connsiteX5-101" fmla="*/ 264319 w 264319"/>
                  <a:gd name="connsiteY5-102" fmla="*/ 5358 h 55364"/>
                  <a:gd name="connsiteX0-103" fmla="*/ 0 w 271463"/>
                  <a:gd name="connsiteY0-104" fmla="*/ 55364 h 55364"/>
                  <a:gd name="connsiteX1-105" fmla="*/ 28575 w 271463"/>
                  <a:gd name="connsiteY1-106" fmla="*/ 29170 h 55364"/>
                  <a:gd name="connsiteX2-107" fmla="*/ 76200 w 271463"/>
                  <a:gd name="connsiteY2-108" fmla="*/ 2977 h 55364"/>
                  <a:gd name="connsiteX3-109" fmla="*/ 214312 w 271463"/>
                  <a:gd name="connsiteY3-110" fmla="*/ 595 h 55364"/>
                  <a:gd name="connsiteX4-111" fmla="*/ 245269 w 271463"/>
                  <a:gd name="connsiteY4-112" fmla="*/ 2977 h 55364"/>
                  <a:gd name="connsiteX5-113" fmla="*/ 271463 w 271463"/>
                  <a:gd name="connsiteY5-114" fmla="*/ 2977 h 55364"/>
                  <a:gd name="connsiteX0-115" fmla="*/ 0 w 271463"/>
                  <a:gd name="connsiteY0-116" fmla="*/ 55364 h 55364"/>
                  <a:gd name="connsiteX1-117" fmla="*/ 28575 w 271463"/>
                  <a:gd name="connsiteY1-118" fmla="*/ 29170 h 55364"/>
                  <a:gd name="connsiteX2-119" fmla="*/ 76200 w 271463"/>
                  <a:gd name="connsiteY2-120" fmla="*/ 2977 h 55364"/>
                  <a:gd name="connsiteX3-121" fmla="*/ 214312 w 271463"/>
                  <a:gd name="connsiteY3-122" fmla="*/ 595 h 55364"/>
                  <a:gd name="connsiteX4-123" fmla="*/ 271463 w 271463"/>
                  <a:gd name="connsiteY4-124" fmla="*/ 2977 h 55364"/>
                  <a:gd name="connsiteX0-125" fmla="*/ 0 w 271463"/>
                  <a:gd name="connsiteY0-126" fmla="*/ 54328 h 54328"/>
                  <a:gd name="connsiteX1-127" fmla="*/ 28575 w 271463"/>
                  <a:gd name="connsiteY1-128" fmla="*/ 28134 h 54328"/>
                  <a:gd name="connsiteX2-129" fmla="*/ 76200 w 271463"/>
                  <a:gd name="connsiteY2-130" fmla="*/ 1941 h 54328"/>
                  <a:gd name="connsiteX3-131" fmla="*/ 271463 w 271463"/>
                  <a:gd name="connsiteY3-132" fmla="*/ 1941 h 54328"/>
                  <a:gd name="connsiteX0-133" fmla="*/ 0 w 271463"/>
                  <a:gd name="connsiteY0-134" fmla="*/ 54328 h 54328"/>
                  <a:gd name="connsiteX1-135" fmla="*/ 33337 w 271463"/>
                  <a:gd name="connsiteY1-136" fmla="*/ 28134 h 54328"/>
                  <a:gd name="connsiteX2-137" fmla="*/ 76200 w 271463"/>
                  <a:gd name="connsiteY2-138" fmla="*/ 1941 h 54328"/>
                  <a:gd name="connsiteX3-139" fmla="*/ 271463 w 271463"/>
                  <a:gd name="connsiteY3-140" fmla="*/ 1941 h 54328"/>
                  <a:gd name="connsiteX0-141" fmla="*/ 0 w 271463"/>
                  <a:gd name="connsiteY0-142" fmla="*/ 54328 h 54328"/>
                  <a:gd name="connsiteX1-143" fmla="*/ 28574 w 271463"/>
                  <a:gd name="connsiteY1-144" fmla="*/ 20990 h 54328"/>
                  <a:gd name="connsiteX2-145" fmla="*/ 76200 w 271463"/>
                  <a:gd name="connsiteY2-146" fmla="*/ 1941 h 54328"/>
                  <a:gd name="connsiteX3-147" fmla="*/ 271463 w 271463"/>
                  <a:gd name="connsiteY3-148" fmla="*/ 1941 h 5432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271463" h="54328">
                    <a:moveTo>
                      <a:pt x="0" y="54328"/>
                    </a:moveTo>
                    <a:cubicBezTo>
                      <a:pt x="5953" y="48871"/>
                      <a:pt x="15874" y="29721"/>
                      <a:pt x="28574" y="20990"/>
                    </a:cubicBezTo>
                    <a:cubicBezTo>
                      <a:pt x="41274" y="12259"/>
                      <a:pt x="62309" y="5910"/>
                      <a:pt x="76200" y="1941"/>
                    </a:cubicBezTo>
                    <a:cubicBezTo>
                      <a:pt x="116681" y="-2425"/>
                      <a:pt x="230783" y="1941"/>
                      <a:pt x="271463" y="1941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437" name="直接连接符 436"/>
              <p:cNvCxnSpPr>
                <a:stCxn id="436" idx="3"/>
              </p:cNvCxnSpPr>
              <p:nvPr/>
            </p:nvCxnSpPr>
            <p:spPr>
              <a:xfrm flipH="1" flipV="1">
                <a:off x="11427752" y="4742419"/>
                <a:ext cx="105456" cy="78986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直接连接符 437"/>
              <p:cNvCxnSpPr/>
              <p:nvPr/>
            </p:nvCxnSpPr>
            <p:spPr>
              <a:xfrm flipH="1" flipV="1">
                <a:off x="11325224" y="4540249"/>
                <a:ext cx="102531" cy="20713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直接连接符 438"/>
              <p:cNvCxnSpPr/>
              <p:nvPr/>
            </p:nvCxnSpPr>
            <p:spPr>
              <a:xfrm flipV="1">
                <a:off x="10938835" y="5274083"/>
                <a:ext cx="2828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直接连接符 439"/>
              <p:cNvCxnSpPr/>
              <p:nvPr/>
            </p:nvCxnSpPr>
            <p:spPr>
              <a:xfrm flipH="1" flipV="1">
                <a:off x="11220450" y="4559300"/>
                <a:ext cx="1190" cy="71478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直接连接符 440"/>
              <p:cNvCxnSpPr/>
              <p:nvPr/>
            </p:nvCxnSpPr>
            <p:spPr>
              <a:xfrm flipH="1" flipV="1">
                <a:off x="11109326" y="4552950"/>
                <a:ext cx="107522" cy="32362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9" name="组合 378"/>
            <p:cNvGrpSpPr/>
            <p:nvPr/>
          </p:nvGrpSpPr>
          <p:grpSpPr>
            <a:xfrm>
              <a:off x="7702827" y="2829438"/>
              <a:ext cx="1044298" cy="3584539"/>
              <a:chOff x="8858527" y="2753238"/>
              <a:chExt cx="1044298" cy="3584539"/>
            </a:xfrm>
          </p:grpSpPr>
          <p:cxnSp>
            <p:nvCxnSpPr>
              <p:cNvPr id="414" name="直接连接符 413"/>
              <p:cNvCxnSpPr/>
              <p:nvPr/>
            </p:nvCxnSpPr>
            <p:spPr>
              <a:xfrm>
                <a:off x="8858529" y="4398285"/>
                <a:ext cx="0" cy="29812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直接连接符 414"/>
              <p:cNvCxnSpPr/>
              <p:nvPr/>
            </p:nvCxnSpPr>
            <p:spPr>
              <a:xfrm flipV="1">
                <a:off x="8858527" y="3096455"/>
                <a:ext cx="273221" cy="13067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6" name="任意多边形 415"/>
              <p:cNvSpPr/>
              <p:nvPr/>
            </p:nvSpPr>
            <p:spPr>
              <a:xfrm>
                <a:off x="9131750" y="2753238"/>
                <a:ext cx="651893" cy="343219"/>
              </a:xfrm>
              <a:custGeom>
                <a:avLst/>
                <a:gdLst>
                  <a:gd name="connsiteX0" fmla="*/ 3364 w 324833"/>
                  <a:gd name="connsiteY0" fmla="*/ 169069 h 169069"/>
                  <a:gd name="connsiteX1" fmla="*/ 3364 w 324833"/>
                  <a:gd name="connsiteY1" fmla="*/ 126206 h 169069"/>
                  <a:gd name="connsiteX2" fmla="*/ 10508 w 324833"/>
                  <a:gd name="connsiteY2" fmla="*/ 121444 h 169069"/>
                  <a:gd name="connsiteX3" fmla="*/ 20033 w 324833"/>
                  <a:gd name="connsiteY3" fmla="*/ 97631 h 169069"/>
                  <a:gd name="connsiteX4" fmla="*/ 24795 w 324833"/>
                  <a:gd name="connsiteY4" fmla="*/ 90487 h 169069"/>
                  <a:gd name="connsiteX5" fmla="*/ 29558 w 324833"/>
                  <a:gd name="connsiteY5" fmla="*/ 76200 h 169069"/>
                  <a:gd name="connsiteX6" fmla="*/ 31939 w 324833"/>
                  <a:gd name="connsiteY6" fmla="*/ 69056 h 169069"/>
                  <a:gd name="connsiteX7" fmla="*/ 39083 w 324833"/>
                  <a:gd name="connsiteY7" fmla="*/ 61912 h 169069"/>
                  <a:gd name="connsiteX8" fmla="*/ 48608 w 324833"/>
                  <a:gd name="connsiteY8" fmla="*/ 47625 h 169069"/>
                  <a:gd name="connsiteX9" fmla="*/ 62895 w 324833"/>
                  <a:gd name="connsiteY9" fmla="*/ 38100 h 169069"/>
                  <a:gd name="connsiteX10" fmla="*/ 70039 w 324833"/>
                  <a:gd name="connsiteY10" fmla="*/ 30956 h 169069"/>
                  <a:gd name="connsiteX11" fmla="*/ 84326 w 324833"/>
                  <a:gd name="connsiteY11" fmla="*/ 26194 h 169069"/>
                  <a:gd name="connsiteX12" fmla="*/ 91470 w 324833"/>
                  <a:gd name="connsiteY12" fmla="*/ 23812 h 169069"/>
                  <a:gd name="connsiteX13" fmla="*/ 112901 w 324833"/>
                  <a:gd name="connsiteY13" fmla="*/ 16669 h 169069"/>
                  <a:gd name="connsiteX14" fmla="*/ 120045 w 324833"/>
                  <a:gd name="connsiteY14" fmla="*/ 14287 h 169069"/>
                  <a:gd name="connsiteX15" fmla="*/ 155764 w 324833"/>
                  <a:gd name="connsiteY15" fmla="*/ 11906 h 169069"/>
                  <a:gd name="connsiteX16" fmla="*/ 196245 w 324833"/>
                  <a:gd name="connsiteY16" fmla="*/ 4762 h 169069"/>
                  <a:gd name="connsiteX17" fmla="*/ 222439 w 324833"/>
                  <a:gd name="connsiteY17" fmla="*/ 0 h 169069"/>
                  <a:gd name="connsiteX18" fmla="*/ 277208 w 324833"/>
                  <a:gd name="connsiteY18" fmla="*/ 2381 h 169069"/>
                  <a:gd name="connsiteX19" fmla="*/ 324833 w 324833"/>
                  <a:gd name="connsiteY19" fmla="*/ 2381 h 169069"/>
                  <a:gd name="connsiteX0-1" fmla="*/ 2283 w 323752"/>
                  <a:gd name="connsiteY0-2" fmla="*/ 169069 h 169069"/>
                  <a:gd name="connsiteX1-3" fmla="*/ 2283 w 323752"/>
                  <a:gd name="connsiteY1-4" fmla="*/ 126206 h 169069"/>
                  <a:gd name="connsiteX2-5" fmla="*/ 18952 w 323752"/>
                  <a:gd name="connsiteY2-6" fmla="*/ 97631 h 169069"/>
                  <a:gd name="connsiteX3-7" fmla="*/ 23714 w 323752"/>
                  <a:gd name="connsiteY3-8" fmla="*/ 90487 h 169069"/>
                  <a:gd name="connsiteX4-9" fmla="*/ 28477 w 323752"/>
                  <a:gd name="connsiteY4-10" fmla="*/ 76200 h 169069"/>
                  <a:gd name="connsiteX5-11" fmla="*/ 30858 w 323752"/>
                  <a:gd name="connsiteY5-12" fmla="*/ 69056 h 169069"/>
                  <a:gd name="connsiteX6-13" fmla="*/ 38002 w 323752"/>
                  <a:gd name="connsiteY6-14" fmla="*/ 61912 h 169069"/>
                  <a:gd name="connsiteX7-15" fmla="*/ 47527 w 323752"/>
                  <a:gd name="connsiteY7-16" fmla="*/ 47625 h 169069"/>
                  <a:gd name="connsiteX8-17" fmla="*/ 61814 w 323752"/>
                  <a:gd name="connsiteY8-18" fmla="*/ 38100 h 169069"/>
                  <a:gd name="connsiteX9-19" fmla="*/ 68958 w 323752"/>
                  <a:gd name="connsiteY9-20" fmla="*/ 30956 h 169069"/>
                  <a:gd name="connsiteX10-21" fmla="*/ 83245 w 323752"/>
                  <a:gd name="connsiteY10-22" fmla="*/ 26194 h 169069"/>
                  <a:gd name="connsiteX11-23" fmla="*/ 90389 w 323752"/>
                  <a:gd name="connsiteY11-24" fmla="*/ 23812 h 169069"/>
                  <a:gd name="connsiteX12-25" fmla="*/ 111820 w 323752"/>
                  <a:gd name="connsiteY12-26" fmla="*/ 16669 h 169069"/>
                  <a:gd name="connsiteX13-27" fmla="*/ 118964 w 323752"/>
                  <a:gd name="connsiteY13-28" fmla="*/ 14287 h 169069"/>
                  <a:gd name="connsiteX14-29" fmla="*/ 154683 w 323752"/>
                  <a:gd name="connsiteY14-30" fmla="*/ 11906 h 169069"/>
                  <a:gd name="connsiteX15-31" fmla="*/ 195164 w 323752"/>
                  <a:gd name="connsiteY15-32" fmla="*/ 4762 h 169069"/>
                  <a:gd name="connsiteX16-33" fmla="*/ 221358 w 323752"/>
                  <a:gd name="connsiteY16-34" fmla="*/ 0 h 169069"/>
                  <a:gd name="connsiteX17-35" fmla="*/ 276127 w 323752"/>
                  <a:gd name="connsiteY17-36" fmla="*/ 2381 h 169069"/>
                  <a:gd name="connsiteX18-37" fmla="*/ 323752 w 323752"/>
                  <a:gd name="connsiteY18-38" fmla="*/ 2381 h 169069"/>
                  <a:gd name="connsiteX0-39" fmla="*/ 0 w 321469"/>
                  <a:gd name="connsiteY0-40" fmla="*/ 169069 h 169069"/>
                  <a:gd name="connsiteX1-41" fmla="*/ 16669 w 321469"/>
                  <a:gd name="connsiteY1-42" fmla="*/ 97631 h 169069"/>
                  <a:gd name="connsiteX2-43" fmla="*/ 21431 w 321469"/>
                  <a:gd name="connsiteY2-44" fmla="*/ 90487 h 169069"/>
                  <a:gd name="connsiteX3-45" fmla="*/ 26194 w 321469"/>
                  <a:gd name="connsiteY3-46" fmla="*/ 76200 h 169069"/>
                  <a:gd name="connsiteX4-47" fmla="*/ 28575 w 321469"/>
                  <a:gd name="connsiteY4-48" fmla="*/ 69056 h 169069"/>
                  <a:gd name="connsiteX5-49" fmla="*/ 35719 w 321469"/>
                  <a:gd name="connsiteY5-50" fmla="*/ 61912 h 169069"/>
                  <a:gd name="connsiteX6-51" fmla="*/ 45244 w 321469"/>
                  <a:gd name="connsiteY6-52" fmla="*/ 47625 h 169069"/>
                  <a:gd name="connsiteX7-53" fmla="*/ 59531 w 321469"/>
                  <a:gd name="connsiteY7-54" fmla="*/ 38100 h 169069"/>
                  <a:gd name="connsiteX8-55" fmla="*/ 66675 w 321469"/>
                  <a:gd name="connsiteY8-56" fmla="*/ 30956 h 169069"/>
                  <a:gd name="connsiteX9-57" fmla="*/ 80962 w 321469"/>
                  <a:gd name="connsiteY9-58" fmla="*/ 26194 h 169069"/>
                  <a:gd name="connsiteX10-59" fmla="*/ 88106 w 321469"/>
                  <a:gd name="connsiteY10-60" fmla="*/ 23812 h 169069"/>
                  <a:gd name="connsiteX11-61" fmla="*/ 109537 w 321469"/>
                  <a:gd name="connsiteY11-62" fmla="*/ 16669 h 169069"/>
                  <a:gd name="connsiteX12-63" fmla="*/ 116681 w 321469"/>
                  <a:gd name="connsiteY12-64" fmla="*/ 14287 h 169069"/>
                  <a:gd name="connsiteX13-65" fmla="*/ 152400 w 321469"/>
                  <a:gd name="connsiteY13-66" fmla="*/ 11906 h 169069"/>
                  <a:gd name="connsiteX14-67" fmla="*/ 192881 w 321469"/>
                  <a:gd name="connsiteY14-68" fmla="*/ 4762 h 169069"/>
                  <a:gd name="connsiteX15-69" fmla="*/ 219075 w 321469"/>
                  <a:gd name="connsiteY15-70" fmla="*/ 0 h 169069"/>
                  <a:gd name="connsiteX16-71" fmla="*/ 273844 w 321469"/>
                  <a:gd name="connsiteY16-72" fmla="*/ 2381 h 169069"/>
                  <a:gd name="connsiteX17-73" fmla="*/ 321469 w 321469"/>
                  <a:gd name="connsiteY17-74" fmla="*/ 2381 h 169069"/>
                  <a:gd name="connsiteX0-75" fmla="*/ 0 w 321469"/>
                  <a:gd name="connsiteY0-76" fmla="*/ 166865 h 166865"/>
                  <a:gd name="connsiteX1-77" fmla="*/ 16669 w 321469"/>
                  <a:gd name="connsiteY1-78" fmla="*/ 95427 h 166865"/>
                  <a:gd name="connsiteX2-79" fmla="*/ 21431 w 321469"/>
                  <a:gd name="connsiteY2-80" fmla="*/ 88283 h 166865"/>
                  <a:gd name="connsiteX3-81" fmla="*/ 26194 w 321469"/>
                  <a:gd name="connsiteY3-82" fmla="*/ 73996 h 166865"/>
                  <a:gd name="connsiteX4-83" fmla="*/ 28575 w 321469"/>
                  <a:gd name="connsiteY4-84" fmla="*/ 66852 h 166865"/>
                  <a:gd name="connsiteX5-85" fmla="*/ 35719 w 321469"/>
                  <a:gd name="connsiteY5-86" fmla="*/ 59708 h 166865"/>
                  <a:gd name="connsiteX6-87" fmla="*/ 45244 w 321469"/>
                  <a:gd name="connsiteY6-88" fmla="*/ 45421 h 166865"/>
                  <a:gd name="connsiteX7-89" fmla="*/ 59531 w 321469"/>
                  <a:gd name="connsiteY7-90" fmla="*/ 35896 h 166865"/>
                  <a:gd name="connsiteX8-91" fmla="*/ 66675 w 321469"/>
                  <a:gd name="connsiteY8-92" fmla="*/ 28752 h 166865"/>
                  <a:gd name="connsiteX9-93" fmla="*/ 80962 w 321469"/>
                  <a:gd name="connsiteY9-94" fmla="*/ 23990 h 166865"/>
                  <a:gd name="connsiteX10-95" fmla="*/ 88106 w 321469"/>
                  <a:gd name="connsiteY10-96" fmla="*/ 21608 h 166865"/>
                  <a:gd name="connsiteX11-97" fmla="*/ 109537 w 321469"/>
                  <a:gd name="connsiteY11-98" fmla="*/ 14465 h 166865"/>
                  <a:gd name="connsiteX12-99" fmla="*/ 116681 w 321469"/>
                  <a:gd name="connsiteY12-100" fmla="*/ 12083 h 166865"/>
                  <a:gd name="connsiteX13-101" fmla="*/ 152400 w 321469"/>
                  <a:gd name="connsiteY13-102" fmla="*/ 9702 h 166865"/>
                  <a:gd name="connsiteX14-103" fmla="*/ 192881 w 321469"/>
                  <a:gd name="connsiteY14-104" fmla="*/ 2558 h 166865"/>
                  <a:gd name="connsiteX15-105" fmla="*/ 273844 w 321469"/>
                  <a:gd name="connsiteY15-106" fmla="*/ 177 h 166865"/>
                  <a:gd name="connsiteX16-107" fmla="*/ 321469 w 321469"/>
                  <a:gd name="connsiteY16-108" fmla="*/ 177 h 166865"/>
                  <a:gd name="connsiteX0-109" fmla="*/ 0 w 321469"/>
                  <a:gd name="connsiteY0-110" fmla="*/ 166865 h 166865"/>
                  <a:gd name="connsiteX1-111" fmla="*/ 16669 w 321469"/>
                  <a:gd name="connsiteY1-112" fmla="*/ 95427 h 166865"/>
                  <a:gd name="connsiteX2-113" fmla="*/ 21431 w 321469"/>
                  <a:gd name="connsiteY2-114" fmla="*/ 88283 h 166865"/>
                  <a:gd name="connsiteX3-115" fmla="*/ 26194 w 321469"/>
                  <a:gd name="connsiteY3-116" fmla="*/ 73996 h 166865"/>
                  <a:gd name="connsiteX4-117" fmla="*/ 28575 w 321469"/>
                  <a:gd name="connsiteY4-118" fmla="*/ 66852 h 166865"/>
                  <a:gd name="connsiteX5-119" fmla="*/ 35719 w 321469"/>
                  <a:gd name="connsiteY5-120" fmla="*/ 59708 h 166865"/>
                  <a:gd name="connsiteX6-121" fmla="*/ 45244 w 321469"/>
                  <a:gd name="connsiteY6-122" fmla="*/ 45421 h 166865"/>
                  <a:gd name="connsiteX7-123" fmla="*/ 59531 w 321469"/>
                  <a:gd name="connsiteY7-124" fmla="*/ 35896 h 166865"/>
                  <a:gd name="connsiteX8-125" fmla="*/ 66675 w 321469"/>
                  <a:gd name="connsiteY8-126" fmla="*/ 28752 h 166865"/>
                  <a:gd name="connsiteX9-127" fmla="*/ 80962 w 321469"/>
                  <a:gd name="connsiteY9-128" fmla="*/ 23990 h 166865"/>
                  <a:gd name="connsiteX10-129" fmla="*/ 88106 w 321469"/>
                  <a:gd name="connsiteY10-130" fmla="*/ 21608 h 166865"/>
                  <a:gd name="connsiteX11-131" fmla="*/ 109537 w 321469"/>
                  <a:gd name="connsiteY11-132" fmla="*/ 14465 h 166865"/>
                  <a:gd name="connsiteX12-133" fmla="*/ 152400 w 321469"/>
                  <a:gd name="connsiteY12-134" fmla="*/ 9702 h 166865"/>
                  <a:gd name="connsiteX13-135" fmla="*/ 192881 w 321469"/>
                  <a:gd name="connsiteY13-136" fmla="*/ 2558 h 166865"/>
                  <a:gd name="connsiteX14-137" fmla="*/ 273844 w 321469"/>
                  <a:gd name="connsiteY14-138" fmla="*/ 177 h 166865"/>
                  <a:gd name="connsiteX15-139" fmla="*/ 321469 w 321469"/>
                  <a:gd name="connsiteY15-140" fmla="*/ 177 h 166865"/>
                  <a:gd name="connsiteX0-141" fmla="*/ 0 w 321469"/>
                  <a:gd name="connsiteY0-142" fmla="*/ 166865 h 166865"/>
                  <a:gd name="connsiteX1-143" fmla="*/ 16669 w 321469"/>
                  <a:gd name="connsiteY1-144" fmla="*/ 95427 h 166865"/>
                  <a:gd name="connsiteX2-145" fmla="*/ 21431 w 321469"/>
                  <a:gd name="connsiteY2-146" fmla="*/ 88283 h 166865"/>
                  <a:gd name="connsiteX3-147" fmla="*/ 26194 w 321469"/>
                  <a:gd name="connsiteY3-148" fmla="*/ 73996 h 166865"/>
                  <a:gd name="connsiteX4-149" fmla="*/ 28575 w 321469"/>
                  <a:gd name="connsiteY4-150" fmla="*/ 66852 h 166865"/>
                  <a:gd name="connsiteX5-151" fmla="*/ 35719 w 321469"/>
                  <a:gd name="connsiteY5-152" fmla="*/ 59708 h 166865"/>
                  <a:gd name="connsiteX6-153" fmla="*/ 45244 w 321469"/>
                  <a:gd name="connsiteY6-154" fmla="*/ 45421 h 166865"/>
                  <a:gd name="connsiteX7-155" fmla="*/ 59531 w 321469"/>
                  <a:gd name="connsiteY7-156" fmla="*/ 35896 h 166865"/>
                  <a:gd name="connsiteX8-157" fmla="*/ 66675 w 321469"/>
                  <a:gd name="connsiteY8-158" fmla="*/ 28752 h 166865"/>
                  <a:gd name="connsiteX9-159" fmla="*/ 80962 w 321469"/>
                  <a:gd name="connsiteY9-160" fmla="*/ 23990 h 166865"/>
                  <a:gd name="connsiteX10-161" fmla="*/ 88106 w 321469"/>
                  <a:gd name="connsiteY10-162" fmla="*/ 21608 h 166865"/>
                  <a:gd name="connsiteX11-163" fmla="*/ 109537 w 321469"/>
                  <a:gd name="connsiteY11-164" fmla="*/ 14465 h 166865"/>
                  <a:gd name="connsiteX12-165" fmla="*/ 192881 w 321469"/>
                  <a:gd name="connsiteY12-166" fmla="*/ 2558 h 166865"/>
                  <a:gd name="connsiteX13-167" fmla="*/ 273844 w 321469"/>
                  <a:gd name="connsiteY13-168" fmla="*/ 177 h 166865"/>
                  <a:gd name="connsiteX14-169" fmla="*/ 321469 w 321469"/>
                  <a:gd name="connsiteY14-170" fmla="*/ 177 h 166865"/>
                  <a:gd name="connsiteX0-171" fmla="*/ 0 w 321469"/>
                  <a:gd name="connsiteY0-172" fmla="*/ 166865 h 166865"/>
                  <a:gd name="connsiteX1-173" fmla="*/ 16669 w 321469"/>
                  <a:gd name="connsiteY1-174" fmla="*/ 95427 h 166865"/>
                  <a:gd name="connsiteX2-175" fmla="*/ 21431 w 321469"/>
                  <a:gd name="connsiteY2-176" fmla="*/ 88283 h 166865"/>
                  <a:gd name="connsiteX3-177" fmla="*/ 26194 w 321469"/>
                  <a:gd name="connsiteY3-178" fmla="*/ 73996 h 166865"/>
                  <a:gd name="connsiteX4-179" fmla="*/ 28575 w 321469"/>
                  <a:gd name="connsiteY4-180" fmla="*/ 66852 h 166865"/>
                  <a:gd name="connsiteX5-181" fmla="*/ 35719 w 321469"/>
                  <a:gd name="connsiteY5-182" fmla="*/ 59708 h 166865"/>
                  <a:gd name="connsiteX6-183" fmla="*/ 45244 w 321469"/>
                  <a:gd name="connsiteY6-184" fmla="*/ 45421 h 166865"/>
                  <a:gd name="connsiteX7-185" fmla="*/ 59531 w 321469"/>
                  <a:gd name="connsiteY7-186" fmla="*/ 35896 h 166865"/>
                  <a:gd name="connsiteX8-187" fmla="*/ 66675 w 321469"/>
                  <a:gd name="connsiteY8-188" fmla="*/ 28752 h 166865"/>
                  <a:gd name="connsiteX9-189" fmla="*/ 88106 w 321469"/>
                  <a:gd name="connsiteY9-190" fmla="*/ 21608 h 166865"/>
                  <a:gd name="connsiteX10-191" fmla="*/ 109537 w 321469"/>
                  <a:gd name="connsiteY10-192" fmla="*/ 14465 h 166865"/>
                  <a:gd name="connsiteX11-193" fmla="*/ 192881 w 321469"/>
                  <a:gd name="connsiteY11-194" fmla="*/ 2558 h 166865"/>
                  <a:gd name="connsiteX12-195" fmla="*/ 273844 w 321469"/>
                  <a:gd name="connsiteY12-196" fmla="*/ 177 h 166865"/>
                  <a:gd name="connsiteX13-197" fmla="*/ 321469 w 321469"/>
                  <a:gd name="connsiteY13-198" fmla="*/ 177 h 166865"/>
                  <a:gd name="connsiteX0-199" fmla="*/ 0 w 321469"/>
                  <a:gd name="connsiteY0-200" fmla="*/ 166865 h 166865"/>
                  <a:gd name="connsiteX1-201" fmla="*/ 16669 w 321469"/>
                  <a:gd name="connsiteY1-202" fmla="*/ 95427 h 166865"/>
                  <a:gd name="connsiteX2-203" fmla="*/ 21431 w 321469"/>
                  <a:gd name="connsiteY2-204" fmla="*/ 88283 h 166865"/>
                  <a:gd name="connsiteX3-205" fmla="*/ 26194 w 321469"/>
                  <a:gd name="connsiteY3-206" fmla="*/ 73996 h 166865"/>
                  <a:gd name="connsiteX4-207" fmla="*/ 28575 w 321469"/>
                  <a:gd name="connsiteY4-208" fmla="*/ 66852 h 166865"/>
                  <a:gd name="connsiteX5-209" fmla="*/ 35719 w 321469"/>
                  <a:gd name="connsiteY5-210" fmla="*/ 59708 h 166865"/>
                  <a:gd name="connsiteX6-211" fmla="*/ 45244 w 321469"/>
                  <a:gd name="connsiteY6-212" fmla="*/ 45421 h 166865"/>
                  <a:gd name="connsiteX7-213" fmla="*/ 59531 w 321469"/>
                  <a:gd name="connsiteY7-214" fmla="*/ 35896 h 166865"/>
                  <a:gd name="connsiteX8-215" fmla="*/ 88106 w 321469"/>
                  <a:gd name="connsiteY8-216" fmla="*/ 21608 h 166865"/>
                  <a:gd name="connsiteX9-217" fmla="*/ 109537 w 321469"/>
                  <a:gd name="connsiteY9-218" fmla="*/ 14465 h 166865"/>
                  <a:gd name="connsiteX10-219" fmla="*/ 192881 w 321469"/>
                  <a:gd name="connsiteY10-220" fmla="*/ 2558 h 166865"/>
                  <a:gd name="connsiteX11-221" fmla="*/ 273844 w 321469"/>
                  <a:gd name="connsiteY11-222" fmla="*/ 177 h 166865"/>
                  <a:gd name="connsiteX12-223" fmla="*/ 321469 w 321469"/>
                  <a:gd name="connsiteY12-224" fmla="*/ 177 h 166865"/>
                  <a:gd name="connsiteX0-225" fmla="*/ 0 w 321469"/>
                  <a:gd name="connsiteY0-226" fmla="*/ 166865 h 166865"/>
                  <a:gd name="connsiteX1-227" fmla="*/ 16669 w 321469"/>
                  <a:gd name="connsiteY1-228" fmla="*/ 95427 h 166865"/>
                  <a:gd name="connsiteX2-229" fmla="*/ 21431 w 321469"/>
                  <a:gd name="connsiteY2-230" fmla="*/ 88283 h 166865"/>
                  <a:gd name="connsiteX3-231" fmla="*/ 26194 w 321469"/>
                  <a:gd name="connsiteY3-232" fmla="*/ 73996 h 166865"/>
                  <a:gd name="connsiteX4-233" fmla="*/ 28575 w 321469"/>
                  <a:gd name="connsiteY4-234" fmla="*/ 66852 h 166865"/>
                  <a:gd name="connsiteX5-235" fmla="*/ 35719 w 321469"/>
                  <a:gd name="connsiteY5-236" fmla="*/ 59708 h 166865"/>
                  <a:gd name="connsiteX6-237" fmla="*/ 59531 w 321469"/>
                  <a:gd name="connsiteY6-238" fmla="*/ 35896 h 166865"/>
                  <a:gd name="connsiteX7-239" fmla="*/ 88106 w 321469"/>
                  <a:gd name="connsiteY7-240" fmla="*/ 21608 h 166865"/>
                  <a:gd name="connsiteX8-241" fmla="*/ 109537 w 321469"/>
                  <a:gd name="connsiteY8-242" fmla="*/ 14465 h 166865"/>
                  <a:gd name="connsiteX9-243" fmla="*/ 192881 w 321469"/>
                  <a:gd name="connsiteY9-244" fmla="*/ 2558 h 166865"/>
                  <a:gd name="connsiteX10-245" fmla="*/ 273844 w 321469"/>
                  <a:gd name="connsiteY10-246" fmla="*/ 177 h 166865"/>
                  <a:gd name="connsiteX11-247" fmla="*/ 321469 w 321469"/>
                  <a:gd name="connsiteY11-248" fmla="*/ 177 h 166865"/>
                  <a:gd name="connsiteX0-249" fmla="*/ 0 w 321469"/>
                  <a:gd name="connsiteY0-250" fmla="*/ 166865 h 166865"/>
                  <a:gd name="connsiteX1-251" fmla="*/ 16669 w 321469"/>
                  <a:gd name="connsiteY1-252" fmla="*/ 95427 h 166865"/>
                  <a:gd name="connsiteX2-253" fmla="*/ 21431 w 321469"/>
                  <a:gd name="connsiteY2-254" fmla="*/ 88283 h 166865"/>
                  <a:gd name="connsiteX3-255" fmla="*/ 26194 w 321469"/>
                  <a:gd name="connsiteY3-256" fmla="*/ 73996 h 166865"/>
                  <a:gd name="connsiteX4-257" fmla="*/ 28575 w 321469"/>
                  <a:gd name="connsiteY4-258" fmla="*/ 66852 h 166865"/>
                  <a:gd name="connsiteX5-259" fmla="*/ 59531 w 321469"/>
                  <a:gd name="connsiteY5-260" fmla="*/ 35896 h 166865"/>
                  <a:gd name="connsiteX6-261" fmla="*/ 88106 w 321469"/>
                  <a:gd name="connsiteY6-262" fmla="*/ 21608 h 166865"/>
                  <a:gd name="connsiteX7-263" fmla="*/ 109537 w 321469"/>
                  <a:gd name="connsiteY7-264" fmla="*/ 14465 h 166865"/>
                  <a:gd name="connsiteX8-265" fmla="*/ 192881 w 321469"/>
                  <a:gd name="connsiteY8-266" fmla="*/ 2558 h 166865"/>
                  <a:gd name="connsiteX9-267" fmla="*/ 273844 w 321469"/>
                  <a:gd name="connsiteY9-268" fmla="*/ 177 h 166865"/>
                  <a:gd name="connsiteX10-269" fmla="*/ 321469 w 321469"/>
                  <a:gd name="connsiteY10-270" fmla="*/ 177 h 166865"/>
                  <a:gd name="connsiteX0-271" fmla="*/ 0 w 321469"/>
                  <a:gd name="connsiteY0-272" fmla="*/ 166865 h 166865"/>
                  <a:gd name="connsiteX1-273" fmla="*/ 16669 w 321469"/>
                  <a:gd name="connsiteY1-274" fmla="*/ 95427 h 166865"/>
                  <a:gd name="connsiteX2-275" fmla="*/ 21431 w 321469"/>
                  <a:gd name="connsiteY2-276" fmla="*/ 88283 h 166865"/>
                  <a:gd name="connsiteX3-277" fmla="*/ 26194 w 321469"/>
                  <a:gd name="connsiteY3-278" fmla="*/ 73996 h 166865"/>
                  <a:gd name="connsiteX4-279" fmla="*/ 59531 w 321469"/>
                  <a:gd name="connsiteY4-280" fmla="*/ 35896 h 166865"/>
                  <a:gd name="connsiteX5-281" fmla="*/ 88106 w 321469"/>
                  <a:gd name="connsiteY5-282" fmla="*/ 21608 h 166865"/>
                  <a:gd name="connsiteX6-283" fmla="*/ 109537 w 321469"/>
                  <a:gd name="connsiteY6-284" fmla="*/ 14465 h 166865"/>
                  <a:gd name="connsiteX7-285" fmla="*/ 192881 w 321469"/>
                  <a:gd name="connsiteY7-286" fmla="*/ 2558 h 166865"/>
                  <a:gd name="connsiteX8-287" fmla="*/ 273844 w 321469"/>
                  <a:gd name="connsiteY8-288" fmla="*/ 177 h 166865"/>
                  <a:gd name="connsiteX9-289" fmla="*/ 321469 w 321469"/>
                  <a:gd name="connsiteY9-290" fmla="*/ 177 h 166865"/>
                  <a:gd name="connsiteX0-291" fmla="*/ 0 w 321469"/>
                  <a:gd name="connsiteY0-292" fmla="*/ 166865 h 166865"/>
                  <a:gd name="connsiteX1-293" fmla="*/ 16669 w 321469"/>
                  <a:gd name="connsiteY1-294" fmla="*/ 95427 h 166865"/>
                  <a:gd name="connsiteX2-295" fmla="*/ 26194 w 321469"/>
                  <a:gd name="connsiteY2-296" fmla="*/ 73996 h 166865"/>
                  <a:gd name="connsiteX3-297" fmla="*/ 59531 w 321469"/>
                  <a:gd name="connsiteY3-298" fmla="*/ 35896 h 166865"/>
                  <a:gd name="connsiteX4-299" fmla="*/ 88106 w 321469"/>
                  <a:gd name="connsiteY4-300" fmla="*/ 21608 h 166865"/>
                  <a:gd name="connsiteX5-301" fmla="*/ 109537 w 321469"/>
                  <a:gd name="connsiteY5-302" fmla="*/ 14465 h 166865"/>
                  <a:gd name="connsiteX6-303" fmla="*/ 192881 w 321469"/>
                  <a:gd name="connsiteY6-304" fmla="*/ 2558 h 166865"/>
                  <a:gd name="connsiteX7-305" fmla="*/ 273844 w 321469"/>
                  <a:gd name="connsiteY7-306" fmla="*/ 177 h 166865"/>
                  <a:gd name="connsiteX8-307" fmla="*/ 321469 w 321469"/>
                  <a:gd name="connsiteY8-308" fmla="*/ 177 h 166865"/>
                  <a:gd name="connsiteX0-309" fmla="*/ 0 w 321469"/>
                  <a:gd name="connsiteY0-310" fmla="*/ 166865 h 166865"/>
                  <a:gd name="connsiteX1-311" fmla="*/ 16669 w 321469"/>
                  <a:gd name="connsiteY1-312" fmla="*/ 95427 h 166865"/>
                  <a:gd name="connsiteX2-313" fmla="*/ 59531 w 321469"/>
                  <a:gd name="connsiteY2-314" fmla="*/ 35896 h 166865"/>
                  <a:gd name="connsiteX3-315" fmla="*/ 88106 w 321469"/>
                  <a:gd name="connsiteY3-316" fmla="*/ 21608 h 166865"/>
                  <a:gd name="connsiteX4-317" fmla="*/ 109537 w 321469"/>
                  <a:gd name="connsiteY4-318" fmla="*/ 14465 h 166865"/>
                  <a:gd name="connsiteX5-319" fmla="*/ 192881 w 321469"/>
                  <a:gd name="connsiteY5-320" fmla="*/ 2558 h 166865"/>
                  <a:gd name="connsiteX6-321" fmla="*/ 273844 w 321469"/>
                  <a:gd name="connsiteY6-322" fmla="*/ 177 h 166865"/>
                  <a:gd name="connsiteX7-323" fmla="*/ 321469 w 321469"/>
                  <a:gd name="connsiteY7-324" fmla="*/ 177 h 166865"/>
                  <a:gd name="connsiteX0-325" fmla="*/ 0 w 321469"/>
                  <a:gd name="connsiteY0-326" fmla="*/ 166865 h 166865"/>
                  <a:gd name="connsiteX1-327" fmla="*/ 16669 w 321469"/>
                  <a:gd name="connsiteY1-328" fmla="*/ 95427 h 166865"/>
                  <a:gd name="connsiteX2-329" fmla="*/ 59531 w 321469"/>
                  <a:gd name="connsiteY2-330" fmla="*/ 35896 h 166865"/>
                  <a:gd name="connsiteX3-331" fmla="*/ 109537 w 321469"/>
                  <a:gd name="connsiteY3-332" fmla="*/ 14465 h 166865"/>
                  <a:gd name="connsiteX4-333" fmla="*/ 192881 w 321469"/>
                  <a:gd name="connsiteY4-334" fmla="*/ 2558 h 166865"/>
                  <a:gd name="connsiteX5-335" fmla="*/ 273844 w 321469"/>
                  <a:gd name="connsiteY5-336" fmla="*/ 177 h 166865"/>
                  <a:gd name="connsiteX6-337" fmla="*/ 321469 w 321469"/>
                  <a:gd name="connsiteY6-338" fmla="*/ 177 h 166865"/>
                  <a:gd name="connsiteX0-339" fmla="*/ 0 w 321469"/>
                  <a:gd name="connsiteY0-340" fmla="*/ 166865 h 166865"/>
                  <a:gd name="connsiteX1-341" fmla="*/ 21432 w 321469"/>
                  <a:gd name="connsiteY1-342" fmla="*/ 100189 h 166865"/>
                  <a:gd name="connsiteX2-343" fmla="*/ 59531 w 321469"/>
                  <a:gd name="connsiteY2-344" fmla="*/ 35896 h 166865"/>
                  <a:gd name="connsiteX3-345" fmla="*/ 109537 w 321469"/>
                  <a:gd name="connsiteY3-346" fmla="*/ 14465 h 166865"/>
                  <a:gd name="connsiteX4-347" fmla="*/ 192881 w 321469"/>
                  <a:gd name="connsiteY4-348" fmla="*/ 2558 h 166865"/>
                  <a:gd name="connsiteX5-349" fmla="*/ 273844 w 321469"/>
                  <a:gd name="connsiteY5-350" fmla="*/ 177 h 166865"/>
                  <a:gd name="connsiteX6-351" fmla="*/ 321469 w 321469"/>
                  <a:gd name="connsiteY6-352" fmla="*/ 177 h 166865"/>
                  <a:gd name="connsiteX0-353" fmla="*/ 0 w 321469"/>
                  <a:gd name="connsiteY0-354" fmla="*/ 166865 h 166865"/>
                  <a:gd name="connsiteX1-355" fmla="*/ 21432 w 321469"/>
                  <a:gd name="connsiteY1-356" fmla="*/ 100189 h 166865"/>
                  <a:gd name="connsiteX2-357" fmla="*/ 59531 w 321469"/>
                  <a:gd name="connsiteY2-358" fmla="*/ 35896 h 166865"/>
                  <a:gd name="connsiteX3-359" fmla="*/ 109537 w 321469"/>
                  <a:gd name="connsiteY3-360" fmla="*/ 14465 h 166865"/>
                  <a:gd name="connsiteX4-361" fmla="*/ 192881 w 321469"/>
                  <a:gd name="connsiteY4-362" fmla="*/ 2558 h 166865"/>
                  <a:gd name="connsiteX5-363" fmla="*/ 273844 w 321469"/>
                  <a:gd name="connsiteY5-364" fmla="*/ 177 h 166865"/>
                  <a:gd name="connsiteX6-365" fmla="*/ 321469 w 321469"/>
                  <a:gd name="connsiteY6-366" fmla="*/ 177 h 166865"/>
                  <a:gd name="connsiteX0-367" fmla="*/ 0 w 321469"/>
                  <a:gd name="connsiteY0-368" fmla="*/ 166865 h 166865"/>
                  <a:gd name="connsiteX1-369" fmla="*/ 21432 w 321469"/>
                  <a:gd name="connsiteY1-370" fmla="*/ 100189 h 166865"/>
                  <a:gd name="connsiteX2-371" fmla="*/ 59531 w 321469"/>
                  <a:gd name="connsiteY2-372" fmla="*/ 35896 h 166865"/>
                  <a:gd name="connsiteX3-373" fmla="*/ 116680 w 321469"/>
                  <a:gd name="connsiteY3-374" fmla="*/ 14465 h 166865"/>
                  <a:gd name="connsiteX4-375" fmla="*/ 192881 w 321469"/>
                  <a:gd name="connsiteY4-376" fmla="*/ 2558 h 166865"/>
                  <a:gd name="connsiteX5-377" fmla="*/ 273844 w 321469"/>
                  <a:gd name="connsiteY5-378" fmla="*/ 177 h 166865"/>
                  <a:gd name="connsiteX6-379" fmla="*/ 321469 w 321469"/>
                  <a:gd name="connsiteY6-380" fmla="*/ 177 h 166865"/>
                  <a:gd name="connsiteX0-381" fmla="*/ 0 w 323850"/>
                  <a:gd name="connsiteY0-382" fmla="*/ 164484 h 164484"/>
                  <a:gd name="connsiteX1-383" fmla="*/ 23813 w 323850"/>
                  <a:gd name="connsiteY1-384" fmla="*/ 100189 h 164484"/>
                  <a:gd name="connsiteX2-385" fmla="*/ 61912 w 323850"/>
                  <a:gd name="connsiteY2-386" fmla="*/ 35896 h 164484"/>
                  <a:gd name="connsiteX3-387" fmla="*/ 119061 w 323850"/>
                  <a:gd name="connsiteY3-388" fmla="*/ 14465 h 164484"/>
                  <a:gd name="connsiteX4-389" fmla="*/ 195262 w 323850"/>
                  <a:gd name="connsiteY4-390" fmla="*/ 2558 h 164484"/>
                  <a:gd name="connsiteX5-391" fmla="*/ 276225 w 323850"/>
                  <a:gd name="connsiteY5-392" fmla="*/ 177 h 164484"/>
                  <a:gd name="connsiteX6-393" fmla="*/ 323850 w 323850"/>
                  <a:gd name="connsiteY6-394" fmla="*/ 177 h 164484"/>
                  <a:gd name="connsiteX0-395" fmla="*/ 0 w 323850"/>
                  <a:gd name="connsiteY0-396" fmla="*/ 164484 h 164484"/>
                  <a:gd name="connsiteX1-397" fmla="*/ 23813 w 323850"/>
                  <a:gd name="connsiteY1-398" fmla="*/ 100189 h 164484"/>
                  <a:gd name="connsiteX2-399" fmla="*/ 66674 w 323850"/>
                  <a:gd name="connsiteY2-400" fmla="*/ 40658 h 164484"/>
                  <a:gd name="connsiteX3-401" fmla="*/ 119061 w 323850"/>
                  <a:gd name="connsiteY3-402" fmla="*/ 14465 h 164484"/>
                  <a:gd name="connsiteX4-403" fmla="*/ 195262 w 323850"/>
                  <a:gd name="connsiteY4-404" fmla="*/ 2558 h 164484"/>
                  <a:gd name="connsiteX5-405" fmla="*/ 276225 w 323850"/>
                  <a:gd name="connsiteY5-406" fmla="*/ 177 h 164484"/>
                  <a:gd name="connsiteX6-407" fmla="*/ 323850 w 323850"/>
                  <a:gd name="connsiteY6-408" fmla="*/ 177 h 16448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323850" h="164484">
                    <a:moveTo>
                      <a:pt x="0" y="164484"/>
                    </a:moveTo>
                    <a:cubicBezTo>
                      <a:pt x="3473" y="149601"/>
                      <a:pt x="12701" y="120827"/>
                      <a:pt x="23813" y="100189"/>
                    </a:cubicBezTo>
                    <a:cubicBezTo>
                      <a:pt x="34925" y="79551"/>
                      <a:pt x="50799" y="54945"/>
                      <a:pt x="66674" y="40658"/>
                    </a:cubicBezTo>
                    <a:cubicBezTo>
                      <a:pt x="82549" y="26371"/>
                      <a:pt x="97630" y="20815"/>
                      <a:pt x="119061" y="14465"/>
                    </a:cubicBezTo>
                    <a:cubicBezTo>
                      <a:pt x="140492" y="8115"/>
                      <a:pt x="167878" y="4939"/>
                      <a:pt x="195262" y="2558"/>
                    </a:cubicBezTo>
                    <a:cubicBezTo>
                      <a:pt x="215503" y="971"/>
                      <a:pt x="254794" y="574"/>
                      <a:pt x="276225" y="177"/>
                    </a:cubicBezTo>
                    <a:cubicBezTo>
                      <a:pt x="297656" y="-220"/>
                      <a:pt x="307975" y="177"/>
                      <a:pt x="323850" y="177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17" name="直接连接符 416"/>
              <p:cNvCxnSpPr>
                <a:stCxn id="416" idx="6"/>
              </p:cNvCxnSpPr>
              <p:nvPr/>
            </p:nvCxnSpPr>
            <p:spPr>
              <a:xfrm>
                <a:off x="9783643" y="2753607"/>
                <a:ext cx="116007" cy="172314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8" name="直接连接符 417"/>
              <p:cNvCxnSpPr/>
              <p:nvPr/>
            </p:nvCxnSpPr>
            <p:spPr>
              <a:xfrm flipV="1">
                <a:off x="9615874" y="3016954"/>
                <a:ext cx="182146" cy="248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9" name="直接连接符 418"/>
              <p:cNvCxnSpPr/>
              <p:nvPr/>
            </p:nvCxnSpPr>
            <p:spPr>
              <a:xfrm flipV="1">
                <a:off x="9702153" y="4144875"/>
                <a:ext cx="182148" cy="198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直接连接符 419"/>
              <p:cNvCxnSpPr/>
              <p:nvPr/>
            </p:nvCxnSpPr>
            <p:spPr>
              <a:xfrm>
                <a:off x="9611081" y="3036829"/>
                <a:ext cx="86279" cy="11328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直接连接符 420"/>
              <p:cNvCxnSpPr/>
              <p:nvPr/>
            </p:nvCxnSpPr>
            <p:spPr>
              <a:xfrm>
                <a:off x="8858527" y="4687762"/>
                <a:ext cx="273221" cy="130679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2" name="任意多边形 421"/>
              <p:cNvSpPr/>
              <p:nvPr/>
            </p:nvSpPr>
            <p:spPr>
              <a:xfrm flipV="1">
                <a:off x="9131750" y="5994558"/>
                <a:ext cx="651893" cy="343219"/>
              </a:xfrm>
              <a:custGeom>
                <a:avLst/>
                <a:gdLst>
                  <a:gd name="connsiteX0" fmla="*/ 3364 w 324833"/>
                  <a:gd name="connsiteY0" fmla="*/ 169069 h 169069"/>
                  <a:gd name="connsiteX1" fmla="*/ 3364 w 324833"/>
                  <a:gd name="connsiteY1" fmla="*/ 126206 h 169069"/>
                  <a:gd name="connsiteX2" fmla="*/ 10508 w 324833"/>
                  <a:gd name="connsiteY2" fmla="*/ 121444 h 169069"/>
                  <a:gd name="connsiteX3" fmla="*/ 20033 w 324833"/>
                  <a:gd name="connsiteY3" fmla="*/ 97631 h 169069"/>
                  <a:gd name="connsiteX4" fmla="*/ 24795 w 324833"/>
                  <a:gd name="connsiteY4" fmla="*/ 90487 h 169069"/>
                  <a:gd name="connsiteX5" fmla="*/ 29558 w 324833"/>
                  <a:gd name="connsiteY5" fmla="*/ 76200 h 169069"/>
                  <a:gd name="connsiteX6" fmla="*/ 31939 w 324833"/>
                  <a:gd name="connsiteY6" fmla="*/ 69056 h 169069"/>
                  <a:gd name="connsiteX7" fmla="*/ 39083 w 324833"/>
                  <a:gd name="connsiteY7" fmla="*/ 61912 h 169069"/>
                  <a:gd name="connsiteX8" fmla="*/ 48608 w 324833"/>
                  <a:gd name="connsiteY8" fmla="*/ 47625 h 169069"/>
                  <a:gd name="connsiteX9" fmla="*/ 62895 w 324833"/>
                  <a:gd name="connsiteY9" fmla="*/ 38100 h 169069"/>
                  <a:gd name="connsiteX10" fmla="*/ 70039 w 324833"/>
                  <a:gd name="connsiteY10" fmla="*/ 30956 h 169069"/>
                  <a:gd name="connsiteX11" fmla="*/ 84326 w 324833"/>
                  <a:gd name="connsiteY11" fmla="*/ 26194 h 169069"/>
                  <a:gd name="connsiteX12" fmla="*/ 91470 w 324833"/>
                  <a:gd name="connsiteY12" fmla="*/ 23812 h 169069"/>
                  <a:gd name="connsiteX13" fmla="*/ 112901 w 324833"/>
                  <a:gd name="connsiteY13" fmla="*/ 16669 h 169069"/>
                  <a:gd name="connsiteX14" fmla="*/ 120045 w 324833"/>
                  <a:gd name="connsiteY14" fmla="*/ 14287 h 169069"/>
                  <a:gd name="connsiteX15" fmla="*/ 155764 w 324833"/>
                  <a:gd name="connsiteY15" fmla="*/ 11906 h 169069"/>
                  <a:gd name="connsiteX16" fmla="*/ 196245 w 324833"/>
                  <a:gd name="connsiteY16" fmla="*/ 4762 h 169069"/>
                  <a:gd name="connsiteX17" fmla="*/ 222439 w 324833"/>
                  <a:gd name="connsiteY17" fmla="*/ 0 h 169069"/>
                  <a:gd name="connsiteX18" fmla="*/ 277208 w 324833"/>
                  <a:gd name="connsiteY18" fmla="*/ 2381 h 169069"/>
                  <a:gd name="connsiteX19" fmla="*/ 324833 w 324833"/>
                  <a:gd name="connsiteY19" fmla="*/ 2381 h 169069"/>
                  <a:gd name="connsiteX0-1" fmla="*/ 2283 w 323752"/>
                  <a:gd name="connsiteY0-2" fmla="*/ 169069 h 169069"/>
                  <a:gd name="connsiteX1-3" fmla="*/ 2283 w 323752"/>
                  <a:gd name="connsiteY1-4" fmla="*/ 126206 h 169069"/>
                  <a:gd name="connsiteX2-5" fmla="*/ 18952 w 323752"/>
                  <a:gd name="connsiteY2-6" fmla="*/ 97631 h 169069"/>
                  <a:gd name="connsiteX3-7" fmla="*/ 23714 w 323752"/>
                  <a:gd name="connsiteY3-8" fmla="*/ 90487 h 169069"/>
                  <a:gd name="connsiteX4-9" fmla="*/ 28477 w 323752"/>
                  <a:gd name="connsiteY4-10" fmla="*/ 76200 h 169069"/>
                  <a:gd name="connsiteX5-11" fmla="*/ 30858 w 323752"/>
                  <a:gd name="connsiteY5-12" fmla="*/ 69056 h 169069"/>
                  <a:gd name="connsiteX6-13" fmla="*/ 38002 w 323752"/>
                  <a:gd name="connsiteY6-14" fmla="*/ 61912 h 169069"/>
                  <a:gd name="connsiteX7-15" fmla="*/ 47527 w 323752"/>
                  <a:gd name="connsiteY7-16" fmla="*/ 47625 h 169069"/>
                  <a:gd name="connsiteX8-17" fmla="*/ 61814 w 323752"/>
                  <a:gd name="connsiteY8-18" fmla="*/ 38100 h 169069"/>
                  <a:gd name="connsiteX9-19" fmla="*/ 68958 w 323752"/>
                  <a:gd name="connsiteY9-20" fmla="*/ 30956 h 169069"/>
                  <a:gd name="connsiteX10-21" fmla="*/ 83245 w 323752"/>
                  <a:gd name="connsiteY10-22" fmla="*/ 26194 h 169069"/>
                  <a:gd name="connsiteX11-23" fmla="*/ 90389 w 323752"/>
                  <a:gd name="connsiteY11-24" fmla="*/ 23812 h 169069"/>
                  <a:gd name="connsiteX12-25" fmla="*/ 111820 w 323752"/>
                  <a:gd name="connsiteY12-26" fmla="*/ 16669 h 169069"/>
                  <a:gd name="connsiteX13-27" fmla="*/ 118964 w 323752"/>
                  <a:gd name="connsiteY13-28" fmla="*/ 14287 h 169069"/>
                  <a:gd name="connsiteX14-29" fmla="*/ 154683 w 323752"/>
                  <a:gd name="connsiteY14-30" fmla="*/ 11906 h 169069"/>
                  <a:gd name="connsiteX15-31" fmla="*/ 195164 w 323752"/>
                  <a:gd name="connsiteY15-32" fmla="*/ 4762 h 169069"/>
                  <a:gd name="connsiteX16-33" fmla="*/ 221358 w 323752"/>
                  <a:gd name="connsiteY16-34" fmla="*/ 0 h 169069"/>
                  <a:gd name="connsiteX17-35" fmla="*/ 276127 w 323752"/>
                  <a:gd name="connsiteY17-36" fmla="*/ 2381 h 169069"/>
                  <a:gd name="connsiteX18-37" fmla="*/ 323752 w 323752"/>
                  <a:gd name="connsiteY18-38" fmla="*/ 2381 h 169069"/>
                  <a:gd name="connsiteX0-39" fmla="*/ 0 w 321469"/>
                  <a:gd name="connsiteY0-40" fmla="*/ 169069 h 169069"/>
                  <a:gd name="connsiteX1-41" fmla="*/ 16669 w 321469"/>
                  <a:gd name="connsiteY1-42" fmla="*/ 97631 h 169069"/>
                  <a:gd name="connsiteX2-43" fmla="*/ 21431 w 321469"/>
                  <a:gd name="connsiteY2-44" fmla="*/ 90487 h 169069"/>
                  <a:gd name="connsiteX3-45" fmla="*/ 26194 w 321469"/>
                  <a:gd name="connsiteY3-46" fmla="*/ 76200 h 169069"/>
                  <a:gd name="connsiteX4-47" fmla="*/ 28575 w 321469"/>
                  <a:gd name="connsiteY4-48" fmla="*/ 69056 h 169069"/>
                  <a:gd name="connsiteX5-49" fmla="*/ 35719 w 321469"/>
                  <a:gd name="connsiteY5-50" fmla="*/ 61912 h 169069"/>
                  <a:gd name="connsiteX6-51" fmla="*/ 45244 w 321469"/>
                  <a:gd name="connsiteY6-52" fmla="*/ 47625 h 169069"/>
                  <a:gd name="connsiteX7-53" fmla="*/ 59531 w 321469"/>
                  <a:gd name="connsiteY7-54" fmla="*/ 38100 h 169069"/>
                  <a:gd name="connsiteX8-55" fmla="*/ 66675 w 321469"/>
                  <a:gd name="connsiteY8-56" fmla="*/ 30956 h 169069"/>
                  <a:gd name="connsiteX9-57" fmla="*/ 80962 w 321469"/>
                  <a:gd name="connsiteY9-58" fmla="*/ 26194 h 169069"/>
                  <a:gd name="connsiteX10-59" fmla="*/ 88106 w 321469"/>
                  <a:gd name="connsiteY10-60" fmla="*/ 23812 h 169069"/>
                  <a:gd name="connsiteX11-61" fmla="*/ 109537 w 321469"/>
                  <a:gd name="connsiteY11-62" fmla="*/ 16669 h 169069"/>
                  <a:gd name="connsiteX12-63" fmla="*/ 116681 w 321469"/>
                  <a:gd name="connsiteY12-64" fmla="*/ 14287 h 169069"/>
                  <a:gd name="connsiteX13-65" fmla="*/ 152400 w 321469"/>
                  <a:gd name="connsiteY13-66" fmla="*/ 11906 h 169069"/>
                  <a:gd name="connsiteX14-67" fmla="*/ 192881 w 321469"/>
                  <a:gd name="connsiteY14-68" fmla="*/ 4762 h 169069"/>
                  <a:gd name="connsiteX15-69" fmla="*/ 219075 w 321469"/>
                  <a:gd name="connsiteY15-70" fmla="*/ 0 h 169069"/>
                  <a:gd name="connsiteX16-71" fmla="*/ 273844 w 321469"/>
                  <a:gd name="connsiteY16-72" fmla="*/ 2381 h 169069"/>
                  <a:gd name="connsiteX17-73" fmla="*/ 321469 w 321469"/>
                  <a:gd name="connsiteY17-74" fmla="*/ 2381 h 169069"/>
                  <a:gd name="connsiteX0-75" fmla="*/ 0 w 321469"/>
                  <a:gd name="connsiteY0-76" fmla="*/ 166865 h 166865"/>
                  <a:gd name="connsiteX1-77" fmla="*/ 16669 w 321469"/>
                  <a:gd name="connsiteY1-78" fmla="*/ 95427 h 166865"/>
                  <a:gd name="connsiteX2-79" fmla="*/ 21431 w 321469"/>
                  <a:gd name="connsiteY2-80" fmla="*/ 88283 h 166865"/>
                  <a:gd name="connsiteX3-81" fmla="*/ 26194 w 321469"/>
                  <a:gd name="connsiteY3-82" fmla="*/ 73996 h 166865"/>
                  <a:gd name="connsiteX4-83" fmla="*/ 28575 w 321469"/>
                  <a:gd name="connsiteY4-84" fmla="*/ 66852 h 166865"/>
                  <a:gd name="connsiteX5-85" fmla="*/ 35719 w 321469"/>
                  <a:gd name="connsiteY5-86" fmla="*/ 59708 h 166865"/>
                  <a:gd name="connsiteX6-87" fmla="*/ 45244 w 321469"/>
                  <a:gd name="connsiteY6-88" fmla="*/ 45421 h 166865"/>
                  <a:gd name="connsiteX7-89" fmla="*/ 59531 w 321469"/>
                  <a:gd name="connsiteY7-90" fmla="*/ 35896 h 166865"/>
                  <a:gd name="connsiteX8-91" fmla="*/ 66675 w 321469"/>
                  <a:gd name="connsiteY8-92" fmla="*/ 28752 h 166865"/>
                  <a:gd name="connsiteX9-93" fmla="*/ 80962 w 321469"/>
                  <a:gd name="connsiteY9-94" fmla="*/ 23990 h 166865"/>
                  <a:gd name="connsiteX10-95" fmla="*/ 88106 w 321469"/>
                  <a:gd name="connsiteY10-96" fmla="*/ 21608 h 166865"/>
                  <a:gd name="connsiteX11-97" fmla="*/ 109537 w 321469"/>
                  <a:gd name="connsiteY11-98" fmla="*/ 14465 h 166865"/>
                  <a:gd name="connsiteX12-99" fmla="*/ 116681 w 321469"/>
                  <a:gd name="connsiteY12-100" fmla="*/ 12083 h 166865"/>
                  <a:gd name="connsiteX13-101" fmla="*/ 152400 w 321469"/>
                  <a:gd name="connsiteY13-102" fmla="*/ 9702 h 166865"/>
                  <a:gd name="connsiteX14-103" fmla="*/ 192881 w 321469"/>
                  <a:gd name="connsiteY14-104" fmla="*/ 2558 h 166865"/>
                  <a:gd name="connsiteX15-105" fmla="*/ 273844 w 321469"/>
                  <a:gd name="connsiteY15-106" fmla="*/ 177 h 166865"/>
                  <a:gd name="connsiteX16-107" fmla="*/ 321469 w 321469"/>
                  <a:gd name="connsiteY16-108" fmla="*/ 177 h 166865"/>
                  <a:gd name="connsiteX0-109" fmla="*/ 0 w 321469"/>
                  <a:gd name="connsiteY0-110" fmla="*/ 166865 h 166865"/>
                  <a:gd name="connsiteX1-111" fmla="*/ 16669 w 321469"/>
                  <a:gd name="connsiteY1-112" fmla="*/ 95427 h 166865"/>
                  <a:gd name="connsiteX2-113" fmla="*/ 21431 w 321469"/>
                  <a:gd name="connsiteY2-114" fmla="*/ 88283 h 166865"/>
                  <a:gd name="connsiteX3-115" fmla="*/ 26194 w 321469"/>
                  <a:gd name="connsiteY3-116" fmla="*/ 73996 h 166865"/>
                  <a:gd name="connsiteX4-117" fmla="*/ 28575 w 321469"/>
                  <a:gd name="connsiteY4-118" fmla="*/ 66852 h 166865"/>
                  <a:gd name="connsiteX5-119" fmla="*/ 35719 w 321469"/>
                  <a:gd name="connsiteY5-120" fmla="*/ 59708 h 166865"/>
                  <a:gd name="connsiteX6-121" fmla="*/ 45244 w 321469"/>
                  <a:gd name="connsiteY6-122" fmla="*/ 45421 h 166865"/>
                  <a:gd name="connsiteX7-123" fmla="*/ 59531 w 321469"/>
                  <a:gd name="connsiteY7-124" fmla="*/ 35896 h 166865"/>
                  <a:gd name="connsiteX8-125" fmla="*/ 66675 w 321469"/>
                  <a:gd name="connsiteY8-126" fmla="*/ 28752 h 166865"/>
                  <a:gd name="connsiteX9-127" fmla="*/ 80962 w 321469"/>
                  <a:gd name="connsiteY9-128" fmla="*/ 23990 h 166865"/>
                  <a:gd name="connsiteX10-129" fmla="*/ 88106 w 321469"/>
                  <a:gd name="connsiteY10-130" fmla="*/ 21608 h 166865"/>
                  <a:gd name="connsiteX11-131" fmla="*/ 109537 w 321469"/>
                  <a:gd name="connsiteY11-132" fmla="*/ 14465 h 166865"/>
                  <a:gd name="connsiteX12-133" fmla="*/ 152400 w 321469"/>
                  <a:gd name="connsiteY12-134" fmla="*/ 9702 h 166865"/>
                  <a:gd name="connsiteX13-135" fmla="*/ 192881 w 321469"/>
                  <a:gd name="connsiteY13-136" fmla="*/ 2558 h 166865"/>
                  <a:gd name="connsiteX14-137" fmla="*/ 273844 w 321469"/>
                  <a:gd name="connsiteY14-138" fmla="*/ 177 h 166865"/>
                  <a:gd name="connsiteX15-139" fmla="*/ 321469 w 321469"/>
                  <a:gd name="connsiteY15-140" fmla="*/ 177 h 166865"/>
                  <a:gd name="connsiteX0-141" fmla="*/ 0 w 321469"/>
                  <a:gd name="connsiteY0-142" fmla="*/ 166865 h 166865"/>
                  <a:gd name="connsiteX1-143" fmla="*/ 16669 w 321469"/>
                  <a:gd name="connsiteY1-144" fmla="*/ 95427 h 166865"/>
                  <a:gd name="connsiteX2-145" fmla="*/ 21431 w 321469"/>
                  <a:gd name="connsiteY2-146" fmla="*/ 88283 h 166865"/>
                  <a:gd name="connsiteX3-147" fmla="*/ 26194 w 321469"/>
                  <a:gd name="connsiteY3-148" fmla="*/ 73996 h 166865"/>
                  <a:gd name="connsiteX4-149" fmla="*/ 28575 w 321469"/>
                  <a:gd name="connsiteY4-150" fmla="*/ 66852 h 166865"/>
                  <a:gd name="connsiteX5-151" fmla="*/ 35719 w 321469"/>
                  <a:gd name="connsiteY5-152" fmla="*/ 59708 h 166865"/>
                  <a:gd name="connsiteX6-153" fmla="*/ 45244 w 321469"/>
                  <a:gd name="connsiteY6-154" fmla="*/ 45421 h 166865"/>
                  <a:gd name="connsiteX7-155" fmla="*/ 59531 w 321469"/>
                  <a:gd name="connsiteY7-156" fmla="*/ 35896 h 166865"/>
                  <a:gd name="connsiteX8-157" fmla="*/ 66675 w 321469"/>
                  <a:gd name="connsiteY8-158" fmla="*/ 28752 h 166865"/>
                  <a:gd name="connsiteX9-159" fmla="*/ 80962 w 321469"/>
                  <a:gd name="connsiteY9-160" fmla="*/ 23990 h 166865"/>
                  <a:gd name="connsiteX10-161" fmla="*/ 88106 w 321469"/>
                  <a:gd name="connsiteY10-162" fmla="*/ 21608 h 166865"/>
                  <a:gd name="connsiteX11-163" fmla="*/ 109537 w 321469"/>
                  <a:gd name="connsiteY11-164" fmla="*/ 14465 h 166865"/>
                  <a:gd name="connsiteX12-165" fmla="*/ 192881 w 321469"/>
                  <a:gd name="connsiteY12-166" fmla="*/ 2558 h 166865"/>
                  <a:gd name="connsiteX13-167" fmla="*/ 273844 w 321469"/>
                  <a:gd name="connsiteY13-168" fmla="*/ 177 h 166865"/>
                  <a:gd name="connsiteX14-169" fmla="*/ 321469 w 321469"/>
                  <a:gd name="connsiteY14-170" fmla="*/ 177 h 166865"/>
                  <a:gd name="connsiteX0-171" fmla="*/ 0 w 321469"/>
                  <a:gd name="connsiteY0-172" fmla="*/ 166865 h 166865"/>
                  <a:gd name="connsiteX1-173" fmla="*/ 16669 w 321469"/>
                  <a:gd name="connsiteY1-174" fmla="*/ 95427 h 166865"/>
                  <a:gd name="connsiteX2-175" fmla="*/ 21431 w 321469"/>
                  <a:gd name="connsiteY2-176" fmla="*/ 88283 h 166865"/>
                  <a:gd name="connsiteX3-177" fmla="*/ 26194 w 321469"/>
                  <a:gd name="connsiteY3-178" fmla="*/ 73996 h 166865"/>
                  <a:gd name="connsiteX4-179" fmla="*/ 28575 w 321469"/>
                  <a:gd name="connsiteY4-180" fmla="*/ 66852 h 166865"/>
                  <a:gd name="connsiteX5-181" fmla="*/ 35719 w 321469"/>
                  <a:gd name="connsiteY5-182" fmla="*/ 59708 h 166865"/>
                  <a:gd name="connsiteX6-183" fmla="*/ 45244 w 321469"/>
                  <a:gd name="connsiteY6-184" fmla="*/ 45421 h 166865"/>
                  <a:gd name="connsiteX7-185" fmla="*/ 59531 w 321469"/>
                  <a:gd name="connsiteY7-186" fmla="*/ 35896 h 166865"/>
                  <a:gd name="connsiteX8-187" fmla="*/ 66675 w 321469"/>
                  <a:gd name="connsiteY8-188" fmla="*/ 28752 h 166865"/>
                  <a:gd name="connsiteX9-189" fmla="*/ 88106 w 321469"/>
                  <a:gd name="connsiteY9-190" fmla="*/ 21608 h 166865"/>
                  <a:gd name="connsiteX10-191" fmla="*/ 109537 w 321469"/>
                  <a:gd name="connsiteY10-192" fmla="*/ 14465 h 166865"/>
                  <a:gd name="connsiteX11-193" fmla="*/ 192881 w 321469"/>
                  <a:gd name="connsiteY11-194" fmla="*/ 2558 h 166865"/>
                  <a:gd name="connsiteX12-195" fmla="*/ 273844 w 321469"/>
                  <a:gd name="connsiteY12-196" fmla="*/ 177 h 166865"/>
                  <a:gd name="connsiteX13-197" fmla="*/ 321469 w 321469"/>
                  <a:gd name="connsiteY13-198" fmla="*/ 177 h 166865"/>
                  <a:gd name="connsiteX0-199" fmla="*/ 0 w 321469"/>
                  <a:gd name="connsiteY0-200" fmla="*/ 166865 h 166865"/>
                  <a:gd name="connsiteX1-201" fmla="*/ 16669 w 321469"/>
                  <a:gd name="connsiteY1-202" fmla="*/ 95427 h 166865"/>
                  <a:gd name="connsiteX2-203" fmla="*/ 21431 w 321469"/>
                  <a:gd name="connsiteY2-204" fmla="*/ 88283 h 166865"/>
                  <a:gd name="connsiteX3-205" fmla="*/ 26194 w 321469"/>
                  <a:gd name="connsiteY3-206" fmla="*/ 73996 h 166865"/>
                  <a:gd name="connsiteX4-207" fmla="*/ 28575 w 321469"/>
                  <a:gd name="connsiteY4-208" fmla="*/ 66852 h 166865"/>
                  <a:gd name="connsiteX5-209" fmla="*/ 35719 w 321469"/>
                  <a:gd name="connsiteY5-210" fmla="*/ 59708 h 166865"/>
                  <a:gd name="connsiteX6-211" fmla="*/ 45244 w 321469"/>
                  <a:gd name="connsiteY6-212" fmla="*/ 45421 h 166865"/>
                  <a:gd name="connsiteX7-213" fmla="*/ 59531 w 321469"/>
                  <a:gd name="connsiteY7-214" fmla="*/ 35896 h 166865"/>
                  <a:gd name="connsiteX8-215" fmla="*/ 88106 w 321469"/>
                  <a:gd name="connsiteY8-216" fmla="*/ 21608 h 166865"/>
                  <a:gd name="connsiteX9-217" fmla="*/ 109537 w 321469"/>
                  <a:gd name="connsiteY9-218" fmla="*/ 14465 h 166865"/>
                  <a:gd name="connsiteX10-219" fmla="*/ 192881 w 321469"/>
                  <a:gd name="connsiteY10-220" fmla="*/ 2558 h 166865"/>
                  <a:gd name="connsiteX11-221" fmla="*/ 273844 w 321469"/>
                  <a:gd name="connsiteY11-222" fmla="*/ 177 h 166865"/>
                  <a:gd name="connsiteX12-223" fmla="*/ 321469 w 321469"/>
                  <a:gd name="connsiteY12-224" fmla="*/ 177 h 166865"/>
                  <a:gd name="connsiteX0-225" fmla="*/ 0 w 321469"/>
                  <a:gd name="connsiteY0-226" fmla="*/ 166865 h 166865"/>
                  <a:gd name="connsiteX1-227" fmla="*/ 16669 w 321469"/>
                  <a:gd name="connsiteY1-228" fmla="*/ 95427 h 166865"/>
                  <a:gd name="connsiteX2-229" fmla="*/ 21431 w 321469"/>
                  <a:gd name="connsiteY2-230" fmla="*/ 88283 h 166865"/>
                  <a:gd name="connsiteX3-231" fmla="*/ 26194 w 321469"/>
                  <a:gd name="connsiteY3-232" fmla="*/ 73996 h 166865"/>
                  <a:gd name="connsiteX4-233" fmla="*/ 28575 w 321469"/>
                  <a:gd name="connsiteY4-234" fmla="*/ 66852 h 166865"/>
                  <a:gd name="connsiteX5-235" fmla="*/ 35719 w 321469"/>
                  <a:gd name="connsiteY5-236" fmla="*/ 59708 h 166865"/>
                  <a:gd name="connsiteX6-237" fmla="*/ 59531 w 321469"/>
                  <a:gd name="connsiteY6-238" fmla="*/ 35896 h 166865"/>
                  <a:gd name="connsiteX7-239" fmla="*/ 88106 w 321469"/>
                  <a:gd name="connsiteY7-240" fmla="*/ 21608 h 166865"/>
                  <a:gd name="connsiteX8-241" fmla="*/ 109537 w 321469"/>
                  <a:gd name="connsiteY8-242" fmla="*/ 14465 h 166865"/>
                  <a:gd name="connsiteX9-243" fmla="*/ 192881 w 321469"/>
                  <a:gd name="connsiteY9-244" fmla="*/ 2558 h 166865"/>
                  <a:gd name="connsiteX10-245" fmla="*/ 273844 w 321469"/>
                  <a:gd name="connsiteY10-246" fmla="*/ 177 h 166865"/>
                  <a:gd name="connsiteX11-247" fmla="*/ 321469 w 321469"/>
                  <a:gd name="connsiteY11-248" fmla="*/ 177 h 166865"/>
                  <a:gd name="connsiteX0-249" fmla="*/ 0 w 321469"/>
                  <a:gd name="connsiteY0-250" fmla="*/ 166865 h 166865"/>
                  <a:gd name="connsiteX1-251" fmla="*/ 16669 w 321469"/>
                  <a:gd name="connsiteY1-252" fmla="*/ 95427 h 166865"/>
                  <a:gd name="connsiteX2-253" fmla="*/ 21431 w 321469"/>
                  <a:gd name="connsiteY2-254" fmla="*/ 88283 h 166865"/>
                  <a:gd name="connsiteX3-255" fmla="*/ 26194 w 321469"/>
                  <a:gd name="connsiteY3-256" fmla="*/ 73996 h 166865"/>
                  <a:gd name="connsiteX4-257" fmla="*/ 28575 w 321469"/>
                  <a:gd name="connsiteY4-258" fmla="*/ 66852 h 166865"/>
                  <a:gd name="connsiteX5-259" fmla="*/ 59531 w 321469"/>
                  <a:gd name="connsiteY5-260" fmla="*/ 35896 h 166865"/>
                  <a:gd name="connsiteX6-261" fmla="*/ 88106 w 321469"/>
                  <a:gd name="connsiteY6-262" fmla="*/ 21608 h 166865"/>
                  <a:gd name="connsiteX7-263" fmla="*/ 109537 w 321469"/>
                  <a:gd name="connsiteY7-264" fmla="*/ 14465 h 166865"/>
                  <a:gd name="connsiteX8-265" fmla="*/ 192881 w 321469"/>
                  <a:gd name="connsiteY8-266" fmla="*/ 2558 h 166865"/>
                  <a:gd name="connsiteX9-267" fmla="*/ 273844 w 321469"/>
                  <a:gd name="connsiteY9-268" fmla="*/ 177 h 166865"/>
                  <a:gd name="connsiteX10-269" fmla="*/ 321469 w 321469"/>
                  <a:gd name="connsiteY10-270" fmla="*/ 177 h 166865"/>
                  <a:gd name="connsiteX0-271" fmla="*/ 0 w 321469"/>
                  <a:gd name="connsiteY0-272" fmla="*/ 166865 h 166865"/>
                  <a:gd name="connsiteX1-273" fmla="*/ 16669 w 321469"/>
                  <a:gd name="connsiteY1-274" fmla="*/ 95427 h 166865"/>
                  <a:gd name="connsiteX2-275" fmla="*/ 21431 w 321469"/>
                  <a:gd name="connsiteY2-276" fmla="*/ 88283 h 166865"/>
                  <a:gd name="connsiteX3-277" fmla="*/ 26194 w 321469"/>
                  <a:gd name="connsiteY3-278" fmla="*/ 73996 h 166865"/>
                  <a:gd name="connsiteX4-279" fmla="*/ 59531 w 321469"/>
                  <a:gd name="connsiteY4-280" fmla="*/ 35896 h 166865"/>
                  <a:gd name="connsiteX5-281" fmla="*/ 88106 w 321469"/>
                  <a:gd name="connsiteY5-282" fmla="*/ 21608 h 166865"/>
                  <a:gd name="connsiteX6-283" fmla="*/ 109537 w 321469"/>
                  <a:gd name="connsiteY6-284" fmla="*/ 14465 h 166865"/>
                  <a:gd name="connsiteX7-285" fmla="*/ 192881 w 321469"/>
                  <a:gd name="connsiteY7-286" fmla="*/ 2558 h 166865"/>
                  <a:gd name="connsiteX8-287" fmla="*/ 273844 w 321469"/>
                  <a:gd name="connsiteY8-288" fmla="*/ 177 h 166865"/>
                  <a:gd name="connsiteX9-289" fmla="*/ 321469 w 321469"/>
                  <a:gd name="connsiteY9-290" fmla="*/ 177 h 166865"/>
                  <a:gd name="connsiteX0-291" fmla="*/ 0 w 321469"/>
                  <a:gd name="connsiteY0-292" fmla="*/ 166865 h 166865"/>
                  <a:gd name="connsiteX1-293" fmla="*/ 16669 w 321469"/>
                  <a:gd name="connsiteY1-294" fmla="*/ 95427 h 166865"/>
                  <a:gd name="connsiteX2-295" fmla="*/ 26194 w 321469"/>
                  <a:gd name="connsiteY2-296" fmla="*/ 73996 h 166865"/>
                  <a:gd name="connsiteX3-297" fmla="*/ 59531 w 321469"/>
                  <a:gd name="connsiteY3-298" fmla="*/ 35896 h 166865"/>
                  <a:gd name="connsiteX4-299" fmla="*/ 88106 w 321469"/>
                  <a:gd name="connsiteY4-300" fmla="*/ 21608 h 166865"/>
                  <a:gd name="connsiteX5-301" fmla="*/ 109537 w 321469"/>
                  <a:gd name="connsiteY5-302" fmla="*/ 14465 h 166865"/>
                  <a:gd name="connsiteX6-303" fmla="*/ 192881 w 321469"/>
                  <a:gd name="connsiteY6-304" fmla="*/ 2558 h 166865"/>
                  <a:gd name="connsiteX7-305" fmla="*/ 273844 w 321469"/>
                  <a:gd name="connsiteY7-306" fmla="*/ 177 h 166865"/>
                  <a:gd name="connsiteX8-307" fmla="*/ 321469 w 321469"/>
                  <a:gd name="connsiteY8-308" fmla="*/ 177 h 166865"/>
                  <a:gd name="connsiteX0-309" fmla="*/ 0 w 321469"/>
                  <a:gd name="connsiteY0-310" fmla="*/ 166865 h 166865"/>
                  <a:gd name="connsiteX1-311" fmla="*/ 16669 w 321469"/>
                  <a:gd name="connsiteY1-312" fmla="*/ 95427 h 166865"/>
                  <a:gd name="connsiteX2-313" fmla="*/ 59531 w 321469"/>
                  <a:gd name="connsiteY2-314" fmla="*/ 35896 h 166865"/>
                  <a:gd name="connsiteX3-315" fmla="*/ 88106 w 321469"/>
                  <a:gd name="connsiteY3-316" fmla="*/ 21608 h 166865"/>
                  <a:gd name="connsiteX4-317" fmla="*/ 109537 w 321469"/>
                  <a:gd name="connsiteY4-318" fmla="*/ 14465 h 166865"/>
                  <a:gd name="connsiteX5-319" fmla="*/ 192881 w 321469"/>
                  <a:gd name="connsiteY5-320" fmla="*/ 2558 h 166865"/>
                  <a:gd name="connsiteX6-321" fmla="*/ 273844 w 321469"/>
                  <a:gd name="connsiteY6-322" fmla="*/ 177 h 166865"/>
                  <a:gd name="connsiteX7-323" fmla="*/ 321469 w 321469"/>
                  <a:gd name="connsiteY7-324" fmla="*/ 177 h 166865"/>
                  <a:gd name="connsiteX0-325" fmla="*/ 0 w 321469"/>
                  <a:gd name="connsiteY0-326" fmla="*/ 166865 h 166865"/>
                  <a:gd name="connsiteX1-327" fmla="*/ 16669 w 321469"/>
                  <a:gd name="connsiteY1-328" fmla="*/ 95427 h 166865"/>
                  <a:gd name="connsiteX2-329" fmla="*/ 59531 w 321469"/>
                  <a:gd name="connsiteY2-330" fmla="*/ 35896 h 166865"/>
                  <a:gd name="connsiteX3-331" fmla="*/ 109537 w 321469"/>
                  <a:gd name="connsiteY3-332" fmla="*/ 14465 h 166865"/>
                  <a:gd name="connsiteX4-333" fmla="*/ 192881 w 321469"/>
                  <a:gd name="connsiteY4-334" fmla="*/ 2558 h 166865"/>
                  <a:gd name="connsiteX5-335" fmla="*/ 273844 w 321469"/>
                  <a:gd name="connsiteY5-336" fmla="*/ 177 h 166865"/>
                  <a:gd name="connsiteX6-337" fmla="*/ 321469 w 321469"/>
                  <a:gd name="connsiteY6-338" fmla="*/ 177 h 166865"/>
                  <a:gd name="connsiteX0-339" fmla="*/ 0 w 321469"/>
                  <a:gd name="connsiteY0-340" fmla="*/ 166865 h 166865"/>
                  <a:gd name="connsiteX1-341" fmla="*/ 21432 w 321469"/>
                  <a:gd name="connsiteY1-342" fmla="*/ 100189 h 166865"/>
                  <a:gd name="connsiteX2-343" fmla="*/ 59531 w 321469"/>
                  <a:gd name="connsiteY2-344" fmla="*/ 35896 h 166865"/>
                  <a:gd name="connsiteX3-345" fmla="*/ 109537 w 321469"/>
                  <a:gd name="connsiteY3-346" fmla="*/ 14465 h 166865"/>
                  <a:gd name="connsiteX4-347" fmla="*/ 192881 w 321469"/>
                  <a:gd name="connsiteY4-348" fmla="*/ 2558 h 166865"/>
                  <a:gd name="connsiteX5-349" fmla="*/ 273844 w 321469"/>
                  <a:gd name="connsiteY5-350" fmla="*/ 177 h 166865"/>
                  <a:gd name="connsiteX6-351" fmla="*/ 321469 w 321469"/>
                  <a:gd name="connsiteY6-352" fmla="*/ 177 h 166865"/>
                  <a:gd name="connsiteX0-353" fmla="*/ 0 w 321469"/>
                  <a:gd name="connsiteY0-354" fmla="*/ 166865 h 166865"/>
                  <a:gd name="connsiteX1-355" fmla="*/ 21432 w 321469"/>
                  <a:gd name="connsiteY1-356" fmla="*/ 100189 h 166865"/>
                  <a:gd name="connsiteX2-357" fmla="*/ 59531 w 321469"/>
                  <a:gd name="connsiteY2-358" fmla="*/ 35896 h 166865"/>
                  <a:gd name="connsiteX3-359" fmla="*/ 109537 w 321469"/>
                  <a:gd name="connsiteY3-360" fmla="*/ 14465 h 166865"/>
                  <a:gd name="connsiteX4-361" fmla="*/ 192881 w 321469"/>
                  <a:gd name="connsiteY4-362" fmla="*/ 2558 h 166865"/>
                  <a:gd name="connsiteX5-363" fmla="*/ 273844 w 321469"/>
                  <a:gd name="connsiteY5-364" fmla="*/ 177 h 166865"/>
                  <a:gd name="connsiteX6-365" fmla="*/ 321469 w 321469"/>
                  <a:gd name="connsiteY6-366" fmla="*/ 177 h 166865"/>
                  <a:gd name="connsiteX0-367" fmla="*/ 0 w 321469"/>
                  <a:gd name="connsiteY0-368" fmla="*/ 166865 h 166865"/>
                  <a:gd name="connsiteX1-369" fmla="*/ 21432 w 321469"/>
                  <a:gd name="connsiteY1-370" fmla="*/ 100189 h 166865"/>
                  <a:gd name="connsiteX2-371" fmla="*/ 59531 w 321469"/>
                  <a:gd name="connsiteY2-372" fmla="*/ 35896 h 166865"/>
                  <a:gd name="connsiteX3-373" fmla="*/ 116680 w 321469"/>
                  <a:gd name="connsiteY3-374" fmla="*/ 14465 h 166865"/>
                  <a:gd name="connsiteX4-375" fmla="*/ 192881 w 321469"/>
                  <a:gd name="connsiteY4-376" fmla="*/ 2558 h 166865"/>
                  <a:gd name="connsiteX5-377" fmla="*/ 273844 w 321469"/>
                  <a:gd name="connsiteY5-378" fmla="*/ 177 h 166865"/>
                  <a:gd name="connsiteX6-379" fmla="*/ 321469 w 321469"/>
                  <a:gd name="connsiteY6-380" fmla="*/ 177 h 166865"/>
                  <a:gd name="connsiteX0-381" fmla="*/ 0 w 323850"/>
                  <a:gd name="connsiteY0-382" fmla="*/ 164484 h 164484"/>
                  <a:gd name="connsiteX1-383" fmla="*/ 23813 w 323850"/>
                  <a:gd name="connsiteY1-384" fmla="*/ 100189 h 164484"/>
                  <a:gd name="connsiteX2-385" fmla="*/ 61912 w 323850"/>
                  <a:gd name="connsiteY2-386" fmla="*/ 35896 h 164484"/>
                  <a:gd name="connsiteX3-387" fmla="*/ 119061 w 323850"/>
                  <a:gd name="connsiteY3-388" fmla="*/ 14465 h 164484"/>
                  <a:gd name="connsiteX4-389" fmla="*/ 195262 w 323850"/>
                  <a:gd name="connsiteY4-390" fmla="*/ 2558 h 164484"/>
                  <a:gd name="connsiteX5-391" fmla="*/ 276225 w 323850"/>
                  <a:gd name="connsiteY5-392" fmla="*/ 177 h 164484"/>
                  <a:gd name="connsiteX6-393" fmla="*/ 323850 w 323850"/>
                  <a:gd name="connsiteY6-394" fmla="*/ 177 h 164484"/>
                  <a:gd name="connsiteX0-395" fmla="*/ 0 w 323850"/>
                  <a:gd name="connsiteY0-396" fmla="*/ 164484 h 164484"/>
                  <a:gd name="connsiteX1-397" fmla="*/ 23813 w 323850"/>
                  <a:gd name="connsiteY1-398" fmla="*/ 100189 h 164484"/>
                  <a:gd name="connsiteX2-399" fmla="*/ 66674 w 323850"/>
                  <a:gd name="connsiteY2-400" fmla="*/ 40658 h 164484"/>
                  <a:gd name="connsiteX3-401" fmla="*/ 119061 w 323850"/>
                  <a:gd name="connsiteY3-402" fmla="*/ 14465 h 164484"/>
                  <a:gd name="connsiteX4-403" fmla="*/ 195262 w 323850"/>
                  <a:gd name="connsiteY4-404" fmla="*/ 2558 h 164484"/>
                  <a:gd name="connsiteX5-405" fmla="*/ 276225 w 323850"/>
                  <a:gd name="connsiteY5-406" fmla="*/ 177 h 164484"/>
                  <a:gd name="connsiteX6-407" fmla="*/ 323850 w 323850"/>
                  <a:gd name="connsiteY6-408" fmla="*/ 177 h 16448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323850" h="164484">
                    <a:moveTo>
                      <a:pt x="0" y="164484"/>
                    </a:moveTo>
                    <a:cubicBezTo>
                      <a:pt x="3473" y="149601"/>
                      <a:pt x="12701" y="120827"/>
                      <a:pt x="23813" y="100189"/>
                    </a:cubicBezTo>
                    <a:cubicBezTo>
                      <a:pt x="34925" y="79551"/>
                      <a:pt x="50799" y="54945"/>
                      <a:pt x="66674" y="40658"/>
                    </a:cubicBezTo>
                    <a:cubicBezTo>
                      <a:pt x="82549" y="26371"/>
                      <a:pt x="97630" y="20815"/>
                      <a:pt x="119061" y="14465"/>
                    </a:cubicBezTo>
                    <a:cubicBezTo>
                      <a:pt x="140492" y="8115"/>
                      <a:pt x="167878" y="4939"/>
                      <a:pt x="195262" y="2558"/>
                    </a:cubicBezTo>
                    <a:cubicBezTo>
                      <a:pt x="215503" y="971"/>
                      <a:pt x="254794" y="574"/>
                      <a:pt x="276225" y="177"/>
                    </a:cubicBezTo>
                    <a:cubicBezTo>
                      <a:pt x="297656" y="-220"/>
                      <a:pt x="307975" y="177"/>
                      <a:pt x="323850" y="177"/>
                    </a:cubicBezTo>
                  </a:path>
                </a:pathLst>
              </a:cu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23" name="直接连接符 422"/>
              <p:cNvCxnSpPr>
                <a:stCxn id="422" idx="6"/>
              </p:cNvCxnSpPr>
              <p:nvPr/>
            </p:nvCxnSpPr>
            <p:spPr>
              <a:xfrm flipV="1">
                <a:off x="9783643" y="4600575"/>
                <a:ext cx="119182" cy="173683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4" name="直接连接符 423"/>
              <p:cNvCxnSpPr/>
              <p:nvPr/>
            </p:nvCxnSpPr>
            <p:spPr>
              <a:xfrm>
                <a:off x="9615874" y="6049216"/>
                <a:ext cx="182146" cy="248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直接连接符 424"/>
              <p:cNvCxnSpPr/>
              <p:nvPr/>
            </p:nvCxnSpPr>
            <p:spPr>
              <a:xfrm>
                <a:off x="9702153" y="4926265"/>
                <a:ext cx="182148" cy="198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直接连接符 425"/>
              <p:cNvCxnSpPr/>
              <p:nvPr/>
            </p:nvCxnSpPr>
            <p:spPr>
              <a:xfrm flipV="1">
                <a:off x="9611081" y="4921295"/>
                <a:ext cx="86279" cy="11328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直接连接符 426"/>
              <p:cNvCxnSpPr/>
              <p:nvPr/>
            </p:nvCxnSpPr>
            <p:spPr>
              <a:xfrm>
                <a:off x="9899650" y="4476750"/>
                <a:ext cx="0" cy="127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0" name="组合 379"/>
            <p:cNvGrpSpPr/>
            <p:nvPr/>
          </p:nvGrpSpPr>
          <p:grpSpPr>
            <a:xfrm rot="10800000">
              <a:off x="8875563" y="3677163"/>
              <a:ext cx="254794" cy="604840"/>
              <a:chOff x="8932711" y="2488407"/>
              <a:chExt cx="254794" cy="604840"/>
            </a:xfrm>
          </p:grpSpPr>
          <p:cxnSp>
            <p:nvCxnSpPr>
              <p:cNvPr id="399" name="直接连接符 398"/>
              <p:cNvCxnSpPr/>
              <p:nvPr/>
            </p:nvCxnSpPr>
            <p:spPr>
              <a:xfrm rot="5400000">
                <a:off x="8910093" y="2818212"/>
                <a:ext cx="55006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直接连接符 399"/>
              <p:cNvCxnSpPr/>
              <p:nvPr/>
            </p:nvCxnSpPr>
            <p:spPr>
              <a:xfrm rot="5400000">
                <a:off x="9058921" y="2967039"/>
                <a:ext cx="0" cy="2524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直接连接符 400"/>
              <p:cNvCxnSpPr/>
              <p:nvPr/>
            </p:nvCxnSpPr>
            <p:spPr>
              <a:xfrm rot="5400000">
                <a:off x="8657680" y="2818212"/>
                <a:ext cx="55006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直接连接符 401"/>
              <p:cNvCxnSpPr/>
              <p:nvPr/>
            </p:nvCxnSpPr>
            <p:spPr>
              <a:xfrm rot="5400000">
                <a:off x="9058921" y="2466807"/>
                <a:ext cx="0" cy="43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直接连接符 402"/>
              <p:cNvCxnSpPr/>
              <p:nvPr/>
            </p:nvCxnSpPr>
            <p:spPr>
              <a:xfrm rot="5400000" flipV="1">
                <a:off x="9105353" y="2463405"/>
                <a:ext cx="57150" cy="10715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直接连接符 403"/>
              <p:cNvCxnSpPr/>
              <p:nvPr/>
            </p:nvCxnSpPr>
            <p:spPr>
              <a:xfrm rot="5400000">
                <a:off x="8956525" y="2464594"/>
                <a:ext cx="57150" cy="104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直接连接符 404"/>
              <p:cNvCxnSpPr/>
              <p:nvPr/>
            </p:nvCxnSpPr>
            <p:spPr>
              <a:xfrm rot="5400000">
                <a:off x="8999221" y="2526507"/>
                <a:ext cx="76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直接连接符 405"/>
              <p:cNvCxnSpPr/>
              <p:nvPr/>
            </p:nvCxnSpPr>
            <p:spPr>
              <a:xfrm rot="5400000">
                <a:off x="9058921" y="2543005"/>
                <a:ext cx="0" cy="43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直接连接符 406"/>
              <p:cNvCxnSpPr/>
              <p:nvPr/>
            </p:nvCxnSpPr>
            <p:spPr>
              <a:xfrm rot="5400000">
                <a:off x="9042421" y="2602705"/>
                <a:ext cx="76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直接连接符 407"/>
              <p:cNvCxnSpPr/>
              <p:nvPr/>
            </p:nvCxnSpPr>
            <p:spPr>
              <a:xfrm rot="5400000">
                <a:off x="9058921" y="2619205"/>
                <a:ext cx="0" cy="43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9" name="直接连接符 408"/>
              <p:cNvCxnSpPr/>
              <p:nvPr/>
            </p:nvCxnSpPr>
            <p:spPr>
              <a:xfrm rot="5400000">
                <a:off x="8999221" y="2978949"/>
                <a:ext cx="76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直接连接符 409"/>
              <p:cNvCxnSpPr/>
              <p:nvPr/>
            </p:nvCxnSpPr>
            <p:spPr>
              <a:xfrm rot="5400000">
                <a:off x="9058921" y="2995447"/>
                <a:ext cx="0" cy="43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直接连接符 410"/>
              <p:cNvCxnSpPr/>
              <p:nvPr/>
            </p:nvCxnSpPr>
            <p:spPr>
              <a:xfrm rot="5400000">
                <a:off x="9042421" y="3055147"/>
                <a:ext cx="76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直接连接符 411"/>
              <p:cNvCxnSpPr/>
              <p:nvPr/>
            </p:nvCxnSpPr>
            <p:spPr>
              <a:xfrm rot="5400000">
                <a:off x="9058921" y="2919249"/>
                <a:ext cx="0" cy="43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3" name="矩形 412"/>
              <p:cNvSpPr/>
              <p:nvPr/>
            </p:nvSpPr>
            <p:spPr>
              <a:xfrm rot="5400000">
                <a:off x="8908731" y="2769227"/>
                <a:ext cx="300038" cy="4320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81" name="组合 380"/>
            <p:cNvGrpSpPr/>
            <p:nvPr/>
          </p:nvGrpSpPr>
          <p:grpSpPr>
            <a:xfrm>
              <a:off x="8875563" y="2829438"/>
              <a:ext cx="254795" cy="773906"/>
              <a:chOff x="8932713" y="3550445"/>
              <a:chExt cx="254795" cy="773906"/>
            </a:xfrm>
          </p:grpSpPr>
          <p:cxnSp>
            <p:nvCxnSpPr>
              <p:cNvPr id="385" name="直接连接符 384"/>
              <p:cNvCxnSpPr/>
              <p:nvPr/>
            </p:nvCxnSpPr>
            <p:spPr>
              <a:xfrm rot="5400000">
                <a:off x="9058921" y="3427414"/>
                <a:ext cx="0" cy="25241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直接连接符 385"/>
              <p:cNvCxnSpPr/>
              <p:nvPr/>
            </p:nvCxnSpPr>
            <p:spPr>
              <a:xfrm rot="5400000">
                <a:off x="8999229" y="3590941"/>
                <a:ext cx="76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直接连接符 386"/>
              <p:cNvCxnSpPr/>
              <p:nvPr/>
            </p:nvCxnSpPr>
            <p:spPr>
              <a:xfrm rot="5400000">
                <a:off x="9058929" y="3607439"/>
                <a:ext cx="0" cy="43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直接连接符 387"/>
              <p:cNvCxnSpPr/>
              <p:nvPr/>
            </p:nvCxnSpPr>
            <p:spPr>
              <a:xfrm rot="5400000">
                <a:off x="9042429" y="3667139"/>
                <a:ext cx="76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直接连接符 388"/>
              <p:cNvCxnSpPr/>
              <p:nvPr/>
            </p:nvCxnSpPr>
            <p:spPr>
              <a:xfrm rot="5400000">
                <a:off x="9058929" y="3683639"/>
                <a:ext cx="0" cy="43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0" name="直接连接符 389"/>
              <p:cNvCxnSpPr/>
              <p:nvPr/>
            </p:nvCxnSpPr>
            <p:spPr>
              <a:xfrm rot="5400000">
                <a:off x="8999229" y="4164829"/>
                <a:ext cx="76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直接连接符 390"/>
              <p:cNvCxnSpPr/>
              <p:nvPr/>
            </p:nvCxnSpPr>
            <p:spPr>
              <a:xfrm rot="5400000">
                <a:off x="9058929" y="4181327"/>
                <a:ext cx="0" cy="43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直接连接符 391"/>
              <p:cNvCxnSpPr/>
              <p:nvPr/>
            </p:nvCxnSpPr>
            <p:spPr>
              <a:xfrm rot="5400000">
                <a:off x="9042429" y="4241027"/>
                <a:ext cx="76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3" name="矩形 392"/>
              <p:cNvSpPr/>
              <p:nvPr/>
            </p:nvSpPr>
            <p:spPr>
              <a:xfrm rot="5400000">
                <a:off x="8842759" y="3894880"/>
                <a:ext cx="432000" cy="43200"/>
              </a:xfrm>
              <a:prstGeom prst="rect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94" name="直接连接符 393"/>
              <p:cNvCxnSpPr/>
              <p:nvPr/>
            </p:nvCxnSpPr>
            <p:spPr>
              <a:xfrm rot="5400000">
                <a:off x="9058923" y="4257540"/>
                <a:ext cx="0" cy="43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5" name="直接连接符 394"/>
              <p:cNvCxnSpPr/>
              <p:nvPr/>
            </p:nvCxnSpPr>
            <p:spPr>
              <a:xfrm rot="5400000" flipV="1">
                <a:off x="9111324" y="4248168"/>
                <a:ext cx="45211" cy="1071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6" name="直接连接符 395"/>
              <p:cNvCxnSpPr/>
              <p:nvPr/>
            </p:nvCxnSpPr>
            <p:spPr>
              <a:xfrm rot="5400000">
                <a:off x="8964877" y="4246976"/>
                <a:ext cx="40449" cy="10477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直接连接符 396"/>
              <p:cNvCxnSpPr/>
              <p:nvPr/>
            </p:nvCxnSpPr>
            <p:spPr>
              <a:xfrm rot="5400000">
                <a:off x="8799365" y="3938589"/>
                <a:ext cx="77152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直接连接符 397"/>
              <p:cNvCxnSpPr/>
              <p:nvPr/>
            </p:nvCxnSpPr>
            <p:spPr>
              <a:xfrm rot="5400000">
                <a:off x="8546952" y="3936208"/>
                <a:ext cx="77152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2" name="矩形 381"/>
            <p:cNvSpPr/>
            <p:nvPr/>
          </p:nvSpPr>
          <p:spPr>
            <a:xfrm rot="16200000" flipH="1">
              <a:off x="9730295" y="3485719"/>
              <a:ext cx="540000" cy="36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3" name="矩形 382"/>
            <p:cNvSpPr/>
            <p:nvPr/>
          </p:nvSpPr>
          <p:spPr>
            <a:xfrm rot="16200000" flipH="1">
              <a:off x="9316295" y="4931030"/>
              <a:ext cx="1368000" cy="36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4" name="矩形 383"/>
            <p:cNvSpPr/>
            <p:nvPr/>
          </p:nvSpPr>
          <p:spPr>
            <a:xfrm rot="16200000" flipH="1">
              <a:off x="9928295" y="5988769"/>
              <a:ext cx="144000" cy="3600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73" name="文本框 372"/>
          <p:cNvSpPr txBox="1"/>
          <p:nvPr/>
        </p:nvSpPr>
        <p:spPr>
          <a:xfrm>
            <a:off x="950400" y="1709057"/>
            <a:ext cx="44165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6600" dirty="0" smtClean="0">
                <a:ln w="0">
                  <a:noFill/>
                </a:ln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校</a:t>
            </a:r>
            <a:r>
              <a:rPr lang="zh-CN" altLang="zh-CN" sz="6600" dirty="0">
                <a:ln w="0">
                  <a:noFill/>
                </a:ln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内航模赛</a:t>
            </a:r>
            <a:endParaRPr lang="zh-CN" altLang="en-US" sz="6600" dirty="0">
              <a:ln w="0">
                <a:noFill/>
              </a:ln>
              <a:solidFill>
                <a:srgbClr val="FFC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5542641" y="3531671"/>
            <a:ext cx="5546413" cy="3126304"/>
          </a:xfrm>
          <a:prstGeom prst="roundRect">
            <a:avLst>
              <a:gd name="adj" fmla="val 4074"/>
            </a:avLst>
          </a:prstGeom>
          <a:solidFill>
            <a:schemeClr val="bg1">
              <a:lumMod val="5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80268" y="1188537"/>
            <a:ext cx="160925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 rot="4666919">
            <a:off x="1481885" y="588412"/>
            <a:ext cx="1537123" cy="253722"/>
          </a:xfrm>
          <a:prstGeom prst="parallelogram">
            <a:avLst>
              <a:gd name="adj" fmla="val 2307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 rot="5400000">
            <a:off x="-187650" y="2152108"/>
            <a:ext cx="2179135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 rot="4733054">
            <a:off x="1061934" y="4881630"/>
            <a:ext cx="3895379" cy="252000"/>
          </a:xfrm>
          <a:prstGeom prst="parallelogram">
            <a:avLst>
              <a:gd name="adj" fmla="val 1758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776377" y="3120922"/>
            <a:ext cx="1906931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grpSp>
        <p:nvGrpSpPr>
          <p:cNvPr id="9" name="组合 8"/>
          <p:cNvGrpSpPr/>
          <p:nvPr/>
        </p:nvGrpSpPr>
        <p:grpSpPr>
          <a:xfrm>
            <a:off x="8172467" y="4128616"/>
            <a:ext cx="2865088" cy="2249377"/>
            <a:chOff x="7004844" y="1827037"/>
            <a:chExt cx="4336256" cy="3404389"/>
          </a:xfrm>
        </p:grpSpPr>
        <p:grpSp>
          <p:nvGrpSpPr>
            <p:cNvPr id="17" name="组合 16"/>
            <p:cNvGrpSpPr/>
            <p:nvPr/>
          </p:nvGrpSpPr>
          <p:grpSpPr>
            <a:xfrm>
              <a:off x="7004844" y="1827037"/>
              <a:ext cx="4336256" cy="1511300"/>
              <a:chOff x="7195344" y="3543300"/>
              <a:chExt cx="4336256" cy="1511300"/>
            </a:xfrm>
          </p:grpSpPr>
          <p:cxnSp>
            <p:nvCxnSpPr>
              <p:cNvPr id="126" name="直接连接符 125"/>
              <p:cNvCxnSpPr/>
              <p:nvPr/>
            </p:nvCxnSpPr>
            <p:spPr>
              <a:xfrm>
                <a:off x="9084945" y="3669506"/>
                <a:ext cx="27305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7" name="组合 126"/>
              <p:cNvGrpSpPr/>
              <p:nvPr/>
            </p:nvGrpSpPr>
            <p:grpSpPr>
              <a:xfrm>
                <a:off x="7413626" y="3667125"/>
                <a:ext cx="1677184" cy="1085850"/>
                <a:chOff x="606427" y="3667125"/>
                <a:chExt cx="1641473" cy="1085850"/>
              </a:xfrm>
            </p:grpSpPr>
            <p:cxnSp>
              <p:nvCxnSpPr>
                <p:cNvPr id="160" name="直接连接符 159"/>
                <p:cNvCxnSpPr/>
                <p:nvPr/>
              </p:nvCxnSpPr>
              <p:spPr>
                <a:xfrm flipH="1">
                  <a:off x="809625" y="3667125"/>
                  <a:ext cx="1438275" cy="26352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1" name="弧形 160"/>
                <p:cNvSpPr/>
                <p:nvPr/>
              </p:nvSpPr>
              <p:spPr>
                <a:xfrm rot="16200000">
                  <a:off x="450852" y="4079874"/>
                  <a:ext cx="796925" cy="485775"/>
                </a:xfrm>
                <a:prstGeom prst="arc">
                  <a:avLst>
                    <a:gd name="adj1" fmla="val 17953459"/>
                    <a:gd name="adj2" fmla="val 21255945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62" name="直接连接符 161"/>
                <p:cNvCxnSpPr/>
                <p:nvPr/>
              </p:nvCxnSpPr>
              <p:spPr>
                <a:xfrm>
                  <a:off x="619125" y="4194175"/>
                  <a:ext cx="0" cy="33972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直接连接符 162"/>
                <p:cNvCxnSpPr/>
                <p:nvPr/>
              </p:nvCxnSpPr>
              <p:spPr>
                <a:xfrm>
                  <a:off x="615950" y="4530725"/>
                  <a:ext cx="1624967" cy="22225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直接连接符 163"/>
                <p:cNvCxnSpPr/>
                <p:nvPr/>
              </p:nvCxnSpPr>
              <p:spPr>
                <a:xfrm flipH="1">
                  <a:off x="914400" y="4384675"/>
                  <a:ext cx="22225" cy="18732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直接连接符 164"/>
                <p:cNvCxnSpPr/>
                <p:nvPr/>
              </p:nvCxnSpPr>
              <p:spPr>
                <a:xfrm flipH="1">
                  <a:off x="2032000" y="4543425"/>
                  <a:ext cx="19050" cy="17780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直接连接符 165"/>
                <p:cNvCxnSpPr/>
                <p:nvPr/>
              </p:nvCxnSpPr>
              <p:spPr>
                <a:xfrm>
                  <a:off x="935831" y="4386263"/>
                  <a:ext cx="1118394" cy="157162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8" name="组合 127"/>
              <p:cNvGrpSpPr/>
              <p:nvPr/>
            </p:nvGrpSpPr>
            <p:grpSpPr>
              <a:xfrm flipH="1">
                <a:off x="9355939" y="3668395"/>
                <a:ext cx="1677185" cy="1084580"/>
                <a:chOff x="758827" y="3819525"/>
                <a:chExt cx="1641473" cy="1084580"/>
              </a:xfrm>
            </p:grpSpPr>
            <p:cxnSp>
              <p:nvCxnSpPr>
                <p:cNvPr id="153" name="直接连接符 152"/>
                <p:cNvCxnSpPr/>
                <p:nvPr/>
              </p:nvCxnSpPr>
              <p:spPr>
                <a:xfrm flipH="1">
                  <a:off x="962025" y="3819525"/>
                  <a:ext cx="1438275" cy="26352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4" name="弧形 153"/>
                <p:cNvSpPr/>
                <p:nvPr/>
              </p:nvSpPr>
              <p:spPr>
                <a:xfrm rot="16200000">
                  <a:off x="603252" y="4232274"/>
                  <a:ext cx="796925" cy="485775"/>
                </a:xfrm>
                <a:prstGeom prst="arc">
                  <a:avLst>
                    <a:gd name="adj1" fmla="val 17953459"/>
                    <a:gd name="adj2" fmla="val 21255945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55" name="直接连接符 154"/>
                <p:cNvCxnSpPr/>
                <p:nvPr/>
              </p:nvCxnSpPr>
              <p:spPr>
                <a:xfrm>
                  <a:off x="771525" y="4346575"/>
                  <a:ext cx="0" cy="33972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接连接符 155"/>
                <p:cNvCxnSpPr/>
                <p:nvPr/>
              </p:nvCxnSpPr>
              <p:spPr>
                <a:xfrm>
                  <a:off x="768349" y="4683125"/>
                  <a:ext cx="1631182" cy="22098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直接连接符 156"/>
                <p:cNvCxnSpPr/>
                <p:nvPr/>
              </p:nvCxnSpPr>
              <p:spPr>
                <a:xfrm flipH="1">
                  <a:off x="1066800" y="4537075"/>
                  <a:ext cx="22225" cy="18732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直接连接符 157"/>
                <p:cNvCxnSpPr/>
                <p:nvPr/>
              </p:nvCxnSpPr>
              <p:spPr>
                <a:xfrm flipH="1">
                  <a:off x="2184400" y="4695825"/>
                  <a:ext cx="19050" cy="17780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直接连接符 158"/>
                <p:cNvCxnSpPr/>
                <p:nvPr/>
              </p:nvCxnSpPr>
              <p:spPr>
                <a:xfrm>
                  <a:off x="1088231" y="4538663"/>
                  <a:ext cx="1118394" cy="157162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9" name="直接连接符 128"/>
              <p:cNvCxnSpPr/>
              <p:nvPr/>
            </p:nvCxnSpPr>
            <p:spPr>
              <a:xfrm>
                <a:off x="9084945" y="4752975"/>
                <a:ext cx="27305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接连接符 129"/>
              <p:cNvCxnSpPr/>
              <p:nvPr/>
            </p:nvCxnSpPr>
            <p:spPr>
              <a:xfrm>
                <a:off x="7197725" y="4752975"/>
                <a:ext cx="4333875" cy="0"/>
              </a:xfrm>
              <a:prstGeom prst="line">
                <a:avLst/>
              </a:prstGeom>
              <a:ln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接连接符 130"/>
              <p:cNvCxnSpPr/>
              <p:nvPr/>
            </p:nvCxnSpPr>
            <p:spPr>
              <a:xfrm>
                <a:off x="7197725" y="3667125"/>
                <a:ext cx="4333875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接连接符 131"/>
              <p:cNvCxnSpPr/>
              <p:nvPr/>
            </p:nvCxnSpPr>
            <p:spPr>
              <a:xfrm>
                <a:off x="9221470" y="3552825"/>
                <a:ext cx="0" cy="1193187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接连接符 132"/>
              <p:cNvCxnSpPr/>
              <p:nvPr/>
            </p:nvCxnSpPr>
            <p:spPr>
              <a:xfrm>
                <a:off x="9354820" y="3624687"/>
                <a:ext cx="0" cy="1303699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接连接符 133"/>
              <p:cNvCxnSpPr/>
              <p:nvPr/>
            </p:nvCxnSpPr>
            <p:spPr>
              <a:xfrm>
                <a:off x="9078595" y="3629450"/>
                <a:ext cx="0" cy="1303699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接箭头连接符 134"/>
              <p:cNvCxnSpPr/>
              <p:nvPr/>
            </p:nvCxnSpPr>
            <p:spPr>
              <a:xfrm flipH="1">
                <a:off x="9072560" y="4849813"/>
                <a:ext cx="288000" cy="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接箭头连接符 135"/>
              <p:cNvCxnSpPr/>
              <p:nvPr/>
            </p:nvCxnSpPr>
            <p:spPr>
              <a:xfrm>
                <a:off x="11325541" y="3666489"/>
                <a:ext cx="0" cy="1096011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接连接符 136"/>
              <p:cNvCxnSpPr/>
              <p:nvPr/>
            </p:nvCxnSpPr>
            <p:spPr>
              <a:xfrm flipH="1">
                <a:off x="7712075" y="4577239"/>
                <a:ext cx="14287" cy="128111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接连接符 137"/>
              <p:cNvCxnSpPr/>
              <p:nvPr/>
            </p:nvCxnSpPr>
            <p:spPr>
              <a:xfrm flipH="1">
                <a:off x="8855075" y="4722495"/>
                <a:ext cx="14287" cy="128111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接箭头连接符 138"/>
              <p:cNvCxnSpPr/>
              <p:nvPr/>
            </p:nvCxnSpPr>
            <p:spPr>
              <a:xfrm flipH="1" flipV="1">
                <a:off x="7715249" y="4647408"/>
                <a:ext cx="1149352" cy="153193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接连接符 139"/>
              <p:cNvCxnSpPr/>
              <p:nvPr/>
            </p:nvCxnSpPr>
            <p:spPr>
              <a:xfrm flipH="1">
                <a:off x="7195344" y="4531519"/>
                <a:ext cx="233362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接箭头连接符 140"/>
              <p:cNvCxnSpPr/>
              <p:nvPr/>
            </p:nvCxnSpPr>
            <p:spPr>
              <a:xfrm flipH="1" flipV="1">
                <a:off x="7319169" y="4531519"/>
                <a:ext cx="0" cy="21600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接连接符 141"/>
              <p:cNvCxnSpPr/>
              <p:nvPr/>
            </p:nvCxnSpPr>
            <p:spPr>
              <a:xfrm flipH="1" flipV="1">
                <a:off x="7650163" y="4371975"/>
                <a:ext cx="100012" cy="16669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接箭头连接符 142"/>
              <p:cNvCxnSpPr/>
              <p:nvPr/>
            </p:nvCxnSpPr>
            <p:spPr>
              <a:xfrm flipV="1">
                <a:off x="7657306" y="4374357"/>
                <a:ext cx="28576" cy="195262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4" name="矩形 143"/>
              <p:cNvSpPr/>
              <p:nvPr/>
            </p:nvSpPr>
            <p:spPr>
              <a:xfrm rot="660000">
                <a:off x="8593136" y="4552156"/>
                <a:ext cx="36000" cy="36000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5" name="矩形 144"/>
              <p:cNvSpPr/>
              <p:nvPr/>
            </p:nvSpPr>
            <p:spPr>
              <a:xfrm rot="20940000" flipH="1">
                <a:off x="9821877" y="4552156"/>
                <a:ext cx="36000" cy="36000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6" name="椭圆 145"/>
              <p:cNvSpPr/>
              <p:nvPr/>
            </p:nvSpPr>
            <p:spPr>
              <a:xfrm>
                <a:off x="9200357" y="4076700"/>
                <a:ext cx="45719" cy="4571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47" name="直接连接符 146"/>
              <p:cNvCxnSpPr>
                <a:endCxn id="146" idx="3"/>
              </p:cNvCxnSpPr>
              <p:nvPr/>
            </p:nvCxnSpPr>
            <p:spPr>
              <a:xfrm flipV="1">
                <a:off x="8607425" y="4115724"/>
                <a:ext cx="599627" cy="453895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接连接符 147"/>
              <p:cNvCxnSpPr/>
              <p:nvPr/>
            </p:nvCxnSpPr>
            <p:spPr>
              <a:xfrm flipH="1" flipV="1">
                <a:off x="9236075" y="4110962"/>
                <a:ext cx="599627" cy="453895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接连接符 148"/>
              <p:cNvCxnSpPr/>
              <p:nvPr/>
            </p:nvCxnSpPr>
            <p:spPr>
              <a:xfrm>
                <a:off x="10775950" y="3632200"/>
                <a:ext cx="0" cy="142240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接连接符 149"/>
              <p:cNvCxnSpPr/>
              <p:nvPr/>
            </p:nvCxnSpPr>
            <p:spPr>
              <a:xfrm>
                <a:off x="11023600" y="3543300"/>
                <a:ext cx="0" cy="151130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接箭头连接符 150"/>
              <p:cNvCxnSpPr/>
              <p:nvPr/>
            </p:nvCxnSpPr>
            <p:spPr>
              <a:xfrm flipH="1">
                <a:off x="10774360" y="4887913"/>
                <a:ext cx="252000" cy="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接箭头连接符 151"/>
              <p:cNvCxnSpPr/>
              <p:nvPr/>
            </p:nvCxnSpPr>
            <p:spPr>
              <a:xfrm flipH="1">
                <a:off x="9221785" y="3590926"/>
                <a:ext cx="1795465" cy="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>
              <a:off x="7031681" y="3593126"/>
              <a:ext cx="3437728" cy="1638300"/>
              <a:chOff x="7229475" y="4981575"/>
              <a:chExt cx="3437728" cy="1638300"/>
            </a:xfrm>
          </p:grpSpPr>
          <p:grpSp>
            <p:nvGrpSpPr>
              <p:cNvPr id="19" name="组合 18"/>
              <p:cNvGrpSpPr/>
              <p:nvPr/>
            </p:nvGrpSpPr>
            <p:grpSpPr>
              <a:xfrm>
                <a:off x="7442200" y="5105400"/>
                <a:ext cx="927100" cy="803275"/>
                <a:chOff x="635000" y="5105400"/>
                <a:chExt cx="927100" cy="803275"/>
              </a:xfrm>
            </p:grpSpPr>
            <p:cxnSp>
              <p:nvCxnSpPr>
                <p:cNvPr id="121" name="直接连接符 120"/>
                <p:cNvCxnSpPr/>
                <p:nvPr/>
              </p:nvCxnSpPr>
              <p:spPr>
                <a:xfrm flipV="1">
                  <a:off x="695325" y="5105400"/>
                  <a:ext cx="866775" cy="26987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接连接符 121"/>
                <p:cNvCxnSpPr/>
                <p:nvPr/>
              </p:nvCxnSpPr>
              <p:spPr>
                <a:xfrm>
                  <a:off x="635000" y="5467350"/>
                  <a:ext cx="0" cy="44132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接连接符 122"/>
                <p:cNvCxnSpPr/>
                <p:nvPr/>
              </p:nvCxnSpPr>
              <p:spPr>
                <a:xfrm flipV="1">
                  <a:off x="635000" y="5826126"/>
                  <a:ext cx="730250" cy="82549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4" name="弧形 123"/>
                <p:cNvSpPr/>
                <p:nvPr/>
              </p:nvSpPr>
              <p:spPr>
                <a:xfrm rot="16200000">
                  <a:off x="616747" y="5393531"/>
                  <a:ext cx="188912" cy="149225"/>
                </a:xfrm>
                <a:prstGeom prst="arc">
                  <a:avLst>
                    <a:gd name="adj1" fmla="val 16200000"/>
                    <a:gd name="adj2" fmla="val 21157830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25" name="直接连接符 124"/>
                <p:cNvCxnSpPr/>
                <p:nvPr/>
              </p:nvCxnSpPr>
              <p:spPr>
                <a:xfrm flipV="1">
                  <a:off x="1364456" y="5738814"/>
                  <a:ext cx="195263" cy="8810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" name="直接连接符 19"/>
              <p:cNvCxnSpPr/>
              <p:nvPr/>
            </p:nvCxnSpPr>
            <p:spPr>
              <a:xfrm>
                <a:off x="8366920" y="5003006"/>
                <a:ext cx="0" cy="985838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" name="组合 20"/>
              <p:cNvGrpSpPr/>
              <p:nvPr/>
            </p:nvGrpSpPr>
            <p:grpSpPr>
              <a:xfrm flipH="1">
                <a:off x="8358981" y="5105400"/>
                <a:ext cx="927100" cy="803275"/>
                <a:chOff x="635000" y="5105400"/>
                <a:chExt cx="927100" cy="803275"/>
              </a:xfrm>
            </p:grpSpPr>
            <p:cxnSp>
              <p:nvCxnSpPr>
                <p:cNvPr id="116" name="直接连接符 115"/>
                <p:cNvCxnSpPr/>
                <p:nvPr/>
              </p:nvCxnSpPr>
              <p:spPr>
                <a:xfrm flipV="1">
                  <a:off x="695325" y="5105400"/>
                  <a:ext cx="866775" cy="26987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接连接符 116"/>
                <p:cNvCxnSpPr/>
                <p:nvPr/>
              </p:nvCxnSpPr>
              <p:spPr>
                <a:xfrm>
                  <a:off x="635000" y="5467350"/>
                  <a:ext cx="0" cy="44132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接连接符 117"/>
                <p:cNvCxnSpPr/>
                <p:nvPr/>
              </p:nvCxnSpPr>
              <p:spPr>
                <a:xfrm flipV="1">
                  <a:off x="635000" y="5826126"/>
                  <a:ext cx="730250" cy="82549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弧形 118"/>
                <p:cNvSpPr/>
                <p:nvPr/>
              </p:nvSpPr>
              <p:spPr>
                <a:xfrm rot="16200000">
                  <a:off x="616747" y="5393531"/>
                  <a:ext cx="188912" cy="149225"/>
                </a:xfrm>
                <a:prstGeom prst="arc">
                  <a:avLst>
                    <a:gd name="adj1" fmla="val 16200000"/>
                    <a:gd name="adj2" fmla="val 21157830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120" name="直接连接符 119"/>
                <p:cNvCxnSpPr/>
                <p:nvPr/>
              </p:nvCxnSpPr>
              <p:spPr>
                <a:xfrm flipV="1">
                  <a:off x="1364456" y="5738814"/>
                  <a:ext cx="195263" cy="8810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组合 21"/>
              <p:cNvGrpSpPr/>
              <p:nvPr/>
            </p:nvGrpSpPr>
            <p:grpSpPr>
              <a:xfrm>
                <a:off x="7709694" y="5314950"/>
                <a:ext cx="657225" cy="292894"/>
                <a:chOff x="902494" y="5314950"/>
                <a:chExt cx="657225" cy="292894"/>
              </a:xfrm>
            </p:grpSpPr>
            <p:cxnSp>
              <p:nvCxnSpPr>
                <p:cNvPr id="112" name="直接连接符 111"/>
                <p:cNvCxnSpPr/>
                <p:nvPr/>
              </p:nvCxnSpPr>
              <p:spPr>
                <a:xfrm>
                  <a:off x="902494" y="5314950"/>
                  <a:ext cx="0" cy="29289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3" name="组合 112"/>
                <p:cNvGrpSpPr/>
                <p:nvPr/>
              </p:nvGrpSpPr>
              <p:grpSpPr>
                <a:xfrm>
                  <a:off x="902494" y="5510213"/>
                  <a:ext cx="657225" cy="95248"/>
                  <a:chOff x="902494" y="5510213"/>
                  <a:chExt cx="657225" cy="95248"/>
                </a:xfrm>
              </p:grpSpPr>
              <p:cxnSp>
                <p:nvCxnSpPr>
                  <p:cNvPr id="114" name="直接连接符 113"/>
                  <p:cNvCxnSpPr/>
                  <p:nvPr/>
                </p:nvCxnSpPr>
                <p:spPr>
                  <a:xfrm>
                    <a:off x="902494" y="5605461"/>
                    <a:ext cx="654844" cy="0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直接连接符 114"/>
                  <p:cNvCxnSpPr/>
                  <p:nvPr/>
                </p:nvCxnSpPr>
                <p:spPr>
                  <a:xfrm flipV="1">
                    <a:off x="1295400" y="5510213"/>
                    <a:ext cx="264319" cy="92868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" name="组合 22"/>
              <p:cNvGrpSpPr/>
              <p:nvPr/>
            </p:nvGrpSpPr>
            <p:grpSpPr>
              <a:xfrm flipH="1">
                <a:off x="8366920" y="5314946"/>
                <a:ext cx="657225" cy="292894"/>
                <a:chOff x="902494" y="5314950"/>
                <a:chExt cx="657225" cy="292894"/>
              </a:xfrm>
            </p:grpSpPr>
            <p:cxnSp>
              <p:nvCxnSpPr>
                <p:cNvPr id="108" name="直接连接符 107"/>
                <p:cNvCxnSpPr/>
                <p:nvPr/>
              </p:nvCxnSpPr>
              <p:spPr>
                <a:xfrm>
                  <a:off x="902494" y="5314950"/>
                  <a:ext cx="0" cy="29289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9" name="组合 108"/>
                <p:cNvGrpSpPr/>
                <p:nvPr/>
              </p:nvGrpSpPr>
              <p:grpSpPr>
                <a:xfrm>
                  <a:off x="902494" y="5510213"/>
                  <a:ext cx="657225" cy="95248"/>
                  <a:chOff x="902494" y="5510213"/>
                  <a:chExt cx="657225" cy="95248"/>
                </a:xfrm>
              </p:grpSpPr>
              <p:cxnSp>
                <p:nvCxnSpPr>
                  <p:cNvPr id="110" name="直接连接符 109"/>
                  <p:cNvCxnSpPr/>
                  <p:nvPr/>
                </p:nvCxnSpPr>
                <p:spPr>
                  <a:xfrm>
                    <a:off x="902494" y="5605461"/>
                    <a:ext cx="654844" cy="0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接连接符 110"/>
                  <p:cNvCxnSpPr/>
                  <p:nvPr/>
                </p:nvCxnSpPr>
                <p:spPr>
                  <a:xfrm flipV="1">
                    <a:off x="1295400" y="5510213"/>
                    <a:ext cx="264319" cy="92868"/>
                  </a:xfrm>
                  <a:prstGeom prst="line">
                    <a:avLst/>
                  </a:prstGeom>
                  <a:ln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4" name="直接连接符 23"/>
              <p:cNvCxnSpPr/>
              <p:nvPr/>
            </p:nvCxnSpPr>
            <p:spPr>
              <a:xfrm>
                <a:off x="10005219" y="5092700"/>
                <a:ext cx="37703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/>
              <p:cNvCxnSpPr/>
              <p:nvPr/>
            </p:nvCxnSpPr>
            <p:spPr>
              <a:xfrm>
                <a:off x="10382250" y="5089525"/>
                <a:ext cx="0" cy="89217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>
              <a:xfrm>
                <a:off x="9752806" y="5978525"/>
                <a:ext cx="629444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9753600" y="5584031"/>
                <a:ext cx="0" cy="14366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>
                <a:off x="9750425" y="5724525"/>
                <a:ext cx="18732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>
                <a:off x="9940925" y="5721350"/>
                <a:ext cx="0" cy="3175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9753600" y="5753100"/>
                <a:ext cx="0" cy="22542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H="1">
                <a:off x="9753600" y="5153025"/>
                <a:ext cx="184151" cy="43497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>
                <a:off x="9750421" y="5750719"/>
                <a:ext cx="18732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弧形 32"/>
              <p:cNvSpPr/>
              <p:nvPr/>
            </p:nvSpPr>
            <p:spPr>
              <a:xfrm rot="16200000">
                <a:off x="9906994" y="5116711"/>
                <a:ext cx="201216" cy="157160"/>
              </a:xfrm>
              <a:prstGeom prst="arc">
                <a:avLst>
                  <a:gd name="adj1" fmla="val 17806221"/>
                  <a:gd name="adj2" fmla="val 0"/>
                </a:avLst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4" name="直接连接符 33"/>
              <p:cNvCxnSpPr/>
              <p:nvPr/>
            </p:nvCxnSpPr>
            <p:spPr>
              <a:xfrm>
                <a:off x="10186988" y="5091906"/>
                <a:ext cx="0" cy="89217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 flipH="1">
                <a:off x="10038558" y="5591175"/>
                <a:ext cx="147636" cy="14287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10038552" y="5734051"/>
                <a:ext cx="147636" cy="14287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/>
              <p:cNvCxnSpPr/>
              <p:nvPr/>
            </p:nvCxnSpPr>
            <p:spPr>
              <a:xfrm>
                <a:off x="7521576" y="6300786"/>
                <a:ext cx="55006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>
                <a:off x="8071645" y="6300785"/>
                <a:ext cx="0" cy="252414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>
                <a:off x="7521576" y="6553199"/>
                <a:ext cx="55006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/>
              <p:nvPr/>
            </p:nvCxnSpPr>
            <p:spPr>
              <a:xfrm>
                <a:off x="7466806" y="6405392"/>
                <a:ext cx="0" cy="432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 flipV="1">
                <a:off x="7466806" y="6298408"/>
                <a:ext cx="57150" cy="10715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/>
              <p:cNvCxnSpPr/>
              <p:nvPr/>
            </p:nvCxnSpPr>
            <p:spPr>
              <a:xfrm>
                <a:off x="7466806" y="6448425"/>
                <a:ext cx="57150" cy="10477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接连接符 42"/>
              <p:cNvCxnSpPr/>
              <p:nvPr/>
            </p:nvCxnSpPr>
            <p:spPr>
              <a:xfrm>
                <a:off x="7466806" y="6448592"/>
                <a:ext cx="762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7543004" y="6405392"/>
                <a:ext cx="0" cy="432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/>
              <p:cNvCxnSpPr/>
              <p:nvPr/>
            </p:nvCxnSpPr>
            <p:spPr>
              <a:xfrm>
                <a:off x="7543004" y="6405392"/>
                <a:ext cx="762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/>
              <p:cNvCxnSpPr/>
              <p:nvPr/>
            </p:nvCxnSpPr>
            <p:spPr>
              <a:xfrm>
                <a:off x="7619204" y="6405392"/>
                <a:ext cx="0" cy="432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/>
              <p:cNvCxnSpPr/>
              <p:nvPr/>
            </p:nvCxnSpPr>
            <p:spPr>
              <a:xfrm>
                <a:off x="7919248" y="6448592"/>
                <a:ext cx="762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>
                <a:off x="7995446" y="6405392"/>
                <a:ext cx="0" cy="432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/>
              <p:nvPr/>
            </p:nvCxnSpPr>
            <p:spPr>
              <a:xfrm>
                <a:off x="7995446" y="6405392"/>
                <a:ext cx="762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>
                <a:off x="7919248" y="6405392"/>
                <a:ext cx="0" cy="432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矩形 50"/>
              <p:cNvSpPr/>
              <p:nvPr/>
            </p:nvSpPr>
            <p:spPr>
              <a:xfrm>
                <a:off x="7619207" y="6405563"/>
                <a:ext cx="300038" cy="4320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52" name="直接连接符 51"/>
              <p:cNvCxnSpPr/>
              <p:nvPr/>
            </p:nvCxnSpPr>
            <p:spPr>
              <a:xfrm>
                <a:off x="8532020" y="6300785"/>
                <a:ext cx="0" cy="252414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>
                <a:off x="8531240" y="6448584"/>
                <a:ext cx="762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/>
              <p:nvPr/>
            </p:nvCxnSpPr>
            <p:spPr>
              <a:xfrm>
                <a:off x="8607438" y="6405384"/>
                <a:ext cx="0" cy="432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 54"/>
              <p:cNvCxnSpPr/>
              <p:nvPr/>
            </p:nvCxnSpPr>
            <p:spPr>
              <a:xfrm>
                <a:off x="8607438" y="6405384"/>
                <a:ext cx="762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>
                <a:off x="8683638" y="6405384"/>
                <a:ext cx="0" cy="432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/>
              <p:cNvCxnSpPr/>
              <p:nvPr/>
            </p:nvCxnSpPr>
            <p:spPr>
              <a:xfrm>
                <a:off x="9105128" y="6448584"/>
                <a:ext cx="762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/>
              <p:cNvCxnSpPr/>
              <p:nvPr/>
            </p:nvCxnSpPr>
            <p:spPr>
              <a:xfrm>
                <a:off x="9181326" y="6405384"/>
                <a:ext cx="0" cy="432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9181326" y="6405384"/>
                <a:ext cx="762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矩形 59"/>
              <p:cNvSpPr/>
              <p:nvPr/>
            </p:nvSpPr>
            <p:spPr>
              <a:xfrm>
                <a:off x="8678879" y="6405554"/>
                <a:ext cx="432000" cy="4320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61" name="直接连接符 60"/>
              <p:cNvCxnSpPr/>
              <p:nvPr/>
            </p:nvCxnSpPr>
            <p:spPr>
              <a:xfrm>
                <a:off x="9257539" y="6405390"/>
                <a:ext cx="0" cy="4320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 flipV="1">
                <a:off x="9257539" y="6298406"/>
                <a:ext cx="45211" cy="10715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/>
              <p:cNvCxnSpPr/>
              <p:nvPr/>
            </p:nvCxnSpPr>
            <p:spPr>
              <a:xfrm>
                <a:off x="9257539" y="6448423"/>
                <a:ext cx="40449" cy="10477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 63"/>
              <p:cNvCxnSpPr/>
              <p:nvPr/>
            </p:nvCxnSpPr>
            <p:spPr>
              <a:xfrm>
                <a:off x="8531225" y="6300786"/>
                <a:ext cx="77152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>
                <a:off x="8528844" y="6553199"/>
                <a:ext cx="771525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/>
              <p:cNvCxnSpPr/>
              <p:nvPr/>
            </p:nvCxnSpPr>
            <p:spPr>
              <a:xfrm>
                <a:off x="7406480" y="6426993"/>
                <a:ext cx="214392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接连接符 66"/>
              <p:cNvCxnSpPr/>
              <p:nvPr/>
            </p:nvCxnSpPr>
            <p:spPr>
              <a:xfrm>
                <a:off x="7406480" y="6300786"/>
                <a:ext cx="230400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>
                <a:off x="7406480" y="6553199"/>
                <a:ext cx="230400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 68"/>
              <p:cNvCxnSpPr/>
              <p:nvPr/>
            </p:nvCxnSpPr>
            <p:spPr>
              <a:xfrm flipH="1">
                <a:off x="7280275" y="5394325"/>
                <a:ext cx="15875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/>
              <p:cNvCxnSpPr/>
              <p:nvPr/>
            </p:nvCxnSpPr>
            <p:spPr>
              <a:xfrm flipH="1">
                <a:off x="7273925" y="5067300"/>
                <a:ext cx="1203325" cy="377825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>
                <a:off x="7229475" y="5108575"/>
                <a:ext cx="227330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接连接符 71"/>
              <p:cNvCxnSpPr/>
              <p:nvPr/>
            </p:nvCxnSpPr>
            <p:spPr>
              <a:xfrm>
                <a:off x="7280275" y="5911850"/>
                <a:ext cx="227330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 72"/>
              <p:cNvCxnSpPr/>
              <p:nvPr/>
            </p:nvCxnSpPr>
            <p:spPr>
              <a:xfrm>
                <a:off x="7442200" y="4981575"/>
                <a:ext cx="0" cy="1012825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/>
              <p:nvPr/>
            </p:nvCxnSpPr>
            <p:spPr>
              <a:xfrm>
                <a:off x="9286875" y="4981575"/>
                <a:ext cx="0" cy="1012825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箭头连接符 74"/>
              <p:cNvCxnSpPr/>
              <p:nvPr/>
            </p:nvCxnSpPr>
            <p:spPr>
              <a:xfrm flipH="1" flipV="1">
                <a:off x="7360444" y="5391944"/>
                <a:ext cx="0" cy="52200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箭头连接符 75"/>
              <p:cNvCxnSpPr/>
              <p:nvPr/>
            </p:nvCxnSpPr>
            <p:spPr>
              <a:xfrm flipH="1" flipV="1">
                <a:off x="9389269" y="5112544"/>
                <a:ext cx="0" cy="79200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箭头连接符 76"/>
              <p:cNvCxnSpPr/>
              <p:nvPr/>
            </p:nvCxnSpPr>
            <p:spPr>
              <a:xfrm>
                <a:off x="8366125" y="5037781"/>
                <a:ext cx="918000" cy="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/>
              <p:nvPr/>
            </p:nvCxnSpPr>
            <p:spPr>
              <a:xfrm flipH="1">
                <a:off x="8245474" y="5741194"/>
                <a:ext cx="119063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箭头连接符 78"/>
              <p:cNvCxnSpPr/>
              <p:nvPr/>
            </p:nvCxnSpPr>
            <p:spPr>
              <a:xfrm flipV="1">
                <a:off x="8315325" y="5600700"/>
                <a:ext cx="0" cy="144176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箭头连接符 79"/>
              <p:cNvCxnSpPr/>
              <p:nvPr/>
            </p:nvCxnSpPr>
            <p:spPr>
              <a:xfrm flipH="1" flipV="1">
                <a:off x="8315325" y="5748337"/>
                <a:ext cx="1588" cy="16200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 80"/>
              <p:cNvCxnSpPr/>
              <p:nvPr/>
            </p:nvCxnSpPr>
            <p:spPr>
              <a:xfrm>
                <a:off x="8550275" y="5772150"/>
                <a:ext cx="0" cy="107156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箭头连接符 81"/>
              <p:cNvCxnSpPr/>
              <p:nvPr/>
            </p:nvCxnSpPr>
            <p:spPr>
              <a:xfrm>
                <a:off x="8366920" y="5841280"/>
                <a:ext cx="180000" cy="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triangl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弧形 82"/>
              <p:cNvSpPr/>
              <p:nvPr/>
            </p:nvSpPr>
            <p:spPr>
              <a:xfrm rot="2880000">
                <a:off x="8620724" y="5087370"/>
                <a:ext cx="156535" cy="156535"/>
              </a:xfrm>
              <a:prstGeom prst="arc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4" name="矩形 83"/>
              <p:cNvSpPr/>
              <p:nvPr/>
            </p:nvSpPr>
            <p:spPr>
              <a:xfrm>
                <a:off x="8629650" y="5387975"/>
                <a:ext cx="36000" cy="36000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5" name="矩形 84"/>
              <p:cNvSpPr/>
              <p:nvPr/>
            </p:nvSpPr>
            <p:spPr>
              <a:xfrm>
                <a:off x="8629650" y="5667375"/>
                <a:ext cx="36000" cy="36000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86" name="直接连接符 85"/>
              <p:cNvCxnSpPr/>
              <p:nvPr/>
            </p:nvCxnSpPr>
            <p:spPr>
              <a:xfrm>
                <a:off x="8645525" y="5400675"/>
                <a:ext cx="0" cy="292894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 86"/>
              <p:cNvCxnSpPr/>
              <p:nvPr/>
            </p:nvCxnSpPr>
            <p:spPr>
              <a:xfrm>
                <a:off x="9767090" y="5091112"/>
                <a:ext cx="900113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>
              <a:xfrm>
                <a:off x="10379203" y="5979318"/>
                <a:ext cx="28800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箭头连接符 88"/>
              <p:cNvCxnSpPr/>
              <p:nvPr/>
            </p:nvCxnSpPr>
            <p:spPr>
              <a:xfrm flipV="1">
                <a:off x="10585451" y="5088732"/>
                <a:ext cx="0" cy="888206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接连接符 89"/>
              <p:cNvCxnSpPr/>
              <p:nvPr/>
            </p:nvCxnSpPr>
            <p:spPr>
              <a:xfrm>
                <a:off x="7467600" y="6169025"/>
                <a:ext cx="0" cy="45085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>
              <a:xfrm>
                <a:off x="8070850" y="6169025"/>
                <a:ext cx="0" cy="45085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接连接符 91"/>
              <p:cNvCxnSpPr/>
              <p:nvPr/>
            </p:nvCxnSpPr>
            <p:spPr>
              <a:xfrm>
                <a:off x="8531225" y="6169025"/>
                <a:ext cx="0" cy="45085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接连接符 92"/>
              <p:cNvCxnSpPr/>
              <p:nvPr/>
            </p:nvCxnSpPr>
            <p:spPr>
              <a:xfrm>
                <a:off x="9258300" y="6279356"/>
                <a:ext cx="0" cy="340519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接连接符 93"/>
              <p:cNvCxnSpPr/>
              <p:nvPr/>
            </p:nvCxnSpPr>
            <p:spPr>
              <a:xfrm>
                <a:off x="9302750" y="6169025"/>
                <a:ext cx="0" cy="45085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箭头连接符 94"/>
              <p:cNvCxnSpPr/>
              <p:nvPr/>
            </p:nvCxnSpPr>
            <p:spPr>
              <a:xfrm flipV="1">
                <a:off x="9633744" y="6298406"/>
                <a:ext cx="0" cy="25797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接箭头连接符 95"/>
              <p:cNvCxnSpPr/>
              <p:nvPr/>
            </p:nvCxnSpPr>
            <p:spPr>
              <a:xfrm>
                <a:off x="7462044" y="6213476"/>
                <a:ext cx="612000" cy="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接箭头连接符 96"/>
              <p:cNvCxnSpPr/>
              <p:nvPr/>
            </p:nvCxnSpPr>
            <p:spPr>
              <a:xfrm>
                <a:off x="8528844" y="6213476"/>
                <a:ext cx="774000" cy="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矩形 97"/>
              <p:cNvSpPr/>
              <p:nvPr/>
            </p:nvSpPr>
            <p:spPr>
              <a:xfrm>
                <a:off x="10225087" y="5518944"/>
                <a:ext cx="36000" cy="36000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9" name="直接连接符 98"/>
              <p:cNvCxnSpPr/>
              <p:nvPr/>
            </p:nvCxnSpPr>
            <p:spPr>
              <a:xfrm>
                <a:off x="10188575" y="5975350"/>
                <a:ext cx="0" cy="130175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接连接符 99"/>
              <p:cNvCxnSpPr/>
              <p:nvPr/>
            </p:nvCxnSpPr>
            <p:spPr>
              <a:xfrm>
                <a:off x="10382250" y="5975350"/>
                <a:ext cx="0" cy="130175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接连接符 100"/>
              <p:cNvCxnSpPr/>
              <p:nvPr/>
            </p:nvCxnSpPr>
            <p:spPr>
              <a:xfrm>
                <a:off x="9750425" y="5737225"/>
                <a:ext cx="75565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接箭头连接符 101"/>
              <p:cNvCxnSpPr/>
              <p:nvPr/>
            </p:nvCxnSpPr>
            <p:spPr>
              <a:xfrm flipV="1">
                <a:off x="10442576" y="5737225"/>
                <a:ext cx="0" cy="24130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接箭头连接符 102"/>
              <p:cNvCxnSpPr/>
              <p:nvPr/>
            </p:nvCxnSpPr>
            <p:spPr>
              <a:xfrm flipH="1">
                <a:off x="10185400" y="6067425"/>
                <a:ext cx="194400" cy="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接连接符 103"/>
              <p:cNvCxnSpPr/>
              <p:nvPr/>
            </p:nvCxnSpPr>
            <p:spPr>
              <a:xfrm>
                <a:off x="10039350" y="5708650"/>
                <a:ext cx="0" cy="225425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接箭头连接符 104"/>
              <p:cNvCxnSpPr/>
              <p:nvPr/>
            </p:nvCxnSpPr>
            <p:spPr>
              <a:xfrm flipH="1">
                <a:off x="10036175" y="5899150"/>
                <a:ext cx="158750" cy="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接连接符 105"/>
              <p:cNvCxnSpPr/>
              <p:nvPr/>
            </p:nvCxnSpPr>
            <p:spPr>
              <a:xfrm>
                <a:off x="10179050" y="5591175"/>
                <a:ext cx="10795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接箭头连接符 106"/>
              <p:cNvCxnSpPr/>
              <p:nvPr/>
            </p:nvCxnSpPr>
            <p:spPr>
              <a:xfrm flipV="1">
                <a:off x="10236201" y="5594350"/>
                <a:ext cx="0" cy="14400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7" name="组合 166"/>
          <p:cNvGrpSpPr/>
          <p:nvPr/>
        </p:nvGrpSpPr>
        <p:grpSpPr>
          <a:xfrm>
            <a:off x="5722190" y="3568645"/>
            <a:ext cx="2378922" cy="3014220"/>
            <a:chOff x="1407940" y="111932"/>
            <a:chExt cx="3600450" cy="4561962"/>
          </a:xfrm>
        </p:grpSpPr>
        <p:grpSp>
          <p:nvGrpSpPr>
            <p:cNvPr id="168" name="组合 167"/>
            <p:cNvGrpSpPr/>
            <p:nvPr/>
          </p:nvGrpSpPr>
          <p:grpSpPr>
            <a:xfrm>
              <a:off x="1407940" y="3649943"/>
              <a:ext cx="3600450" cy="1023951"/>
              <a:chOff x="7162800" y="2357435"/>
              <a:chExt cx="3600450" cy="1023951"/>
            </a:xfrm>
          </p:grpSpPr>
          <p:sp>
            <p:nvSpPr>
              <p:cNvPr id="213" name="矩形 212"/>
              <p:cNvSpPr/>
              <p:nvPr/>
            </p:nvSpPr>
            <p:spPr>
              <a:xfrm>
                <a:off x="7959713" y="2914652"/>
                <a:ext cx="1080000" cy="18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4" name="矩形 213"/>
              <p:cNvSpPr/>
              <p:nvPr/>
            </p:nvSpPr>
            <p:spPr>
              <a:xfrm>
                <a:off x="9826625" y="2914650"/>
                <a:ext cx="883444" cy="18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15" name="直接连接符 214"/>
              <p:cNvCxnSpPr>
                <a:stCxn id="216" idx="7"/>
              </p:cNvCxnSpPr>
              <p:nvPr/>
            </p:nvCxnSpPr>
            <p:spPr>
              <a:xfrm>
                <a:off x="8128000" y="2578100"/>
                <a:ext cx="1949450" cy="18415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6" name="任意多边形 215"/>
              <p:cNvSpPr/>
              <p:nvPr/>
            </p:nvSpPr>
            <p:spPr>
              <a:xfrm>
                <a:off x="7337128" y="2578100"/>
                <a:ext cx="790872" cy="358775"/>
              </a:xfrm>
              <a:custGeom>
                <a:avLst/>
                <a:gdLst>
                  <a:gd name="connsiteX0" fmla="*/ 0 w 790575"/>
                  <a:gd name="connsiteY0" fmla="*/ 358775 h 358775"/>
                  <a:gd name="connsiteX1" fmla="*/ 9525 w 790575"/>
                  <a:gd name="connsiteY1" fmla="*/ 311150 h 358775"/>
                  <a:gd name="connsiteX2" fmla="*/ 12700 w 790575"/>
                  <a:gd name="connsiteY2" fmla="*/ 301625 h 358775"/>
                  <a:gd name="connsiteX3" fmla="*/ 22225 w 790575"/>
                  <a:gd name="connsiteY3" fmla="*/ 292100 h 358775"/>
                  <a:gd name="connsiteX4" fmla="*/ 34925 w 790575"/>
                  <a:gd name="connsiteY4" fmla="*/ 276225 h 358775"/>
                  <a:gd name="connsiteX5" fmla="*/ 47625 w 790575"/>
                  <a:gd name="connsiteY5" fmla="*/ 254000 h 358775"/>
                  <a:gd name="connsiteX6" fmla="*/ 57150 w 790575"/>
                  <a:gd name="connsiteY6" fmla="*/ 247650 h 358775"/>
                  <a:gd name="connsiteX7" fmla="*/ 63500 w 790575"/>
                  <a:gd name="connsiteY7" fmla="*/ 238125 h 358775"/>
                  <a:gd name="connsiteX8" fmla="*/ 73025 w 790575"/>
                  <a:gd name="connsiteY8" fmla="*/ 234950 h 358775"/>
                  <a:gd name="connsiteX9" fmla="*/ 95250 w 790575"/>
                  <a:gd name="connsiteY9" fmla="*/ 206375 h 358775"/>
                  <a:gd name="connsiteX10" fmla="*/ 104775 w 790575"/>
                  <a:gd name="connsiteY10" fmla="*/ 203200 h 358775"/>
                  <a:gd name="connsiteX11" fmla="*/ 123825 w 790575"/>
                  <a:gd name="connsiteY11" fmla="*/ 187325 h 358775"/>
                  <a:gd name="connsiteX12" fmla="*/ 133350 w 790575"/>
                  <a:gd name="connsiteY12" fmla="*/ 184150 h 358775"/>
                  <a:gd name="connsiteX13" fmla="*/ 161925 w 790575"/>
                  <a:gd name="connsiteY13" fmla="*/ 165100 h 358775"/>
                  <a:gd name="connsiteX14" fmla="*/ 171450 w 790575"/>
                  <a:gd name="connsiteY14" fmla="*/ 158750 h 358775"/>
                  <a:gd name="connsiteX15" fmla="*/ 180975 w 790575"/>
                  <a:gd name="connsiteY15" fmla="*/ 155575 h 358775"/>
                  <a:gd name="connsiteX16" fmla="*/ 200025 w 790575"/>
                  <a:gd name="connsiteY16" fmla="*/ 146050 h 358775"/>
                  <a:gd name="connsiteX17" fmla="*/ 209550 w 790575"/>
                  <a:gd name="connsiteY17" fmla="*/ 136525 h 358775"/>
                  <a:gd name="connsiteX18" fmla="*/ 228600 w 790575"/>
                  <a:gd name="connsiteY18" fmla="*/ 127000 h 358775"/>
                  <a:gd name="connsiteX19" fmla="*/ 238125 w 790575"/>
                  <a:gd name="connsiteY19" fmla="*/ 117475 h 358775"/>
                  <a:gd name="connsiteX20" fmla="*/ 260350 w 790575"/>
                  <a:gd name="connsiteY20" fmla="*/ 111125 h 358775"/>
                  <a:gd name="connsiteX21" fmla="*/ 279400 w 790575"/>
                  <a:gd name="connsiteY21" fmla="*/ 104775 h 358775"/>
                  <a:gd name="connsiteX22" fmla="*/ 288925 w 790575"/>
                  <a:gd name="connsiteY22" fmla="*/ 101600 h 358775"/>
                  <a:gd name="connsiteX23" fmla="*/ 320675 w 790575"/>
                  <a:gd name="connsiteY23" fmla="*/ 92075 h 358775"/>
                  <a:gd name="connsiteX24" fmla="*/ 330200 w 790575"/>
                  <a:gd name="connsiteY24" fmla="*/ 88900 h 358775"/>
                  <a:gd name="connsiteX25" fmla="*/ 361950 w 790575"/>
                  <a:gd name="connsiteY25" fmla="*/ 76200 h 358775"/>
                  <a:gd name="connsiteX26" fmla="*/ 371475 w 790575"/>
                  <a:gd name="connsiteY26" fmla="*/ 73025 h 358775"/>
                  <a:gd name="connsiteX27" fmla="*/ 387350 w 790575"/>
                  <a:gd name="connsiteY27" fmla="*/ 69850 h 358775"/>
                  <a:gd name="connsiteX28" fmla="*/ 406400 w 790575"/>
                  <a:gd name="connsiteY28" fmla="*/ 63500 h 358775"/>
                  <a:gd name="connsiteX29" fmla="*/ 434975 w 790575"/>
                  <a:gd name="connsiteY29" fmla="*/ 57150 h 358775"/>
                  <a:gd name="connsiteX30" fmla="*/ 454025 w 790575"/>
                  <a:gd name="connsiteY30" fmla="*/ 50800 h 358775"/>
                  <a:gd name="connsiteX31" fmla="*/ 463550 w 790575"/>
                  <a:gd name="connsiteY31" fmla="*/ 47625 h 358775"/>
                  <a:gd name="connsiteX32" fmla="*/ 473075 w 790575"/>
                  <a:gd name="connsiteY32" fmla="*/ 41275 h 358775"/>
                  <a:gd name="connsiteX33" fmla="*/ 492125 w 790575"/>
                  <a:gd name="connsiteY33" fmla="*/ 34925 h 358775"/>
                  <a:gd name="connsiteX34" fmla="*/ 511175 w 790575"/>
                  <a:gd name="connsiteY34" fmla="*/ 28575 h 358775"/>
                  <a:gd name="connsiteX35" fmla="*/ 520700 w 790575"/>
                  <a:gd name="connsiteY35" fmla="*/ 25400 h 358775"/>
                  <a:gd name="connsiteX36" fmla="*/ 539750 w 790575"/>
                  <a:gd name="connsiteY36" fmla="*/ 15875 h 358775"/>
                  <a:gd name="connsiteX37" fmla="*/ 590550 w 790575"/>
                  <a:gd name="connsiteY37" fmla="*/ 9525 h 358775"/>
                  <a:gd name="connsiteX38" fmla="*/ 609600 w 790575"/>
                  <a:gd name="connsiteY38" fmla="*/ 6350 h 358775"/>
                  <a:gd name="connsiteX39" fmla="*/ 746125 w 790575"/>
                  <a:gd name="connsiteY39" fmla="*/ 3175 h 358775"/>
                  <a:gd name="connsiteX40" fmla="*/ 790575 w 790575"/>
                  <a:gd name="connsiteY40" fmla="*/ 0 h 358775"/>
                  <a:gd name="connsiteX0-1" fmla="*/ 0 w 790575"/>
                  <a:gd name="connsiteY0-2" fmla="*/ 358775 h 358775"/>
                  <a:gd name="connsiteX1-3" fmla="*/ 9525 w 790575"/>
                  <a:gd name="connsiteY1-4" fmla="*/ 311150 h 358775"/>
                  <a:gd name="connsiteX2-5" fmla="*/ 12700 w 790575"/>
                  <a:gd name="connsiteY2-6" fmla="*/ 301625 h 358775"/>
                  <a:gd name="connsiteX3-7" fmla="*/ 22225 w 790575"/>
                  <a:gd name="connsiteY3-8" fmla="*/ 292100 h 358775"/>
                  <a:gd name="connsiteX4-9" fmla="*/ 34925 w 790575"/>
                  <a:gd name="connsiteY4-10" fmla="*/ 276225 h 358775"/>
                  <a:gd name="connsiteX5-11" fmla="*/ 47625 w 790575"/>
                  <a:gd name="connsiteY5-12" fmla="*/ 254000 h 358775"/>
                  <a:gd name="connsiteX6-13" fmla="*/ 57150 w 790575"/>
                  <a:gd name="connsiteY6-14" fmla="*/ 247650 h 358775"/>
                  <a:gd name="connsiteX7-15" fmla="*/ 63500 w 790575"/>
                  <a:gd name="connsiteY7-16" fmla="*/ 238125 h 358775"/>
                  <a:gd name="connsiteX8-17" fmla="*/ 73025 w 790575"/>
                  <a:gd name="connsiteY8-18" fmla="*/ 234950 h 358775"/>
                  <a:gd name="connsiteX9-19" fmla="*/ 95250 w 790575"/>
                  <a:gd name="connsiteY9-20" fmla="*/ 206375 h 358775"/>
                  <a:gd name="connsiteX10-21" fmla="*/ 104775 w 790575"/>
                  <a:gd name="connsiteY10-22" fmla="*/ 203200 h 358775"/>
                  <a:gd name="connsiteX11-23" fmla="*/ 123825 w 790575"/>
                  <a:gd name="connsiteY11-24" fmla="*/ 187325 h 358775"/>
                  <a:gd name="connsiteX12-25" fmla="*/ 133350 w 790575"/>
                  <a:gd name="connsiteY12-26" fmla="*/ 184150 h 358775"/>
                  <a:gd name="connsiteX13-27" fmla="*/ 161925 w 790575"/>
                  <a:gd name="connsiteY13-28" fmla="*/ 165100 h 358775"/>
                  <a:gd name="connsiteX14-29" fmla="*/ 171450 w 790575"/>
                  <a:gd name="connsiteY14-30" fmla="*/ 158750 h 358775"/>
                  <a:gd name="connsiteX15-31" fmla="*/ 180975 w 790575"/>
                  <a:gd name="connsiteY15-32" fmla="*/ 155575 h 358775"/>
                  <a:gd name="connsiteX16-33" fmla="*/ 200025 w 790575"/>
                  <a:gd name="connsiteY16-34" fmla="*/ 146050 h 358775"/>
                  <a:gd name="connsiteX17-35" fmla="*/ 209550 w 790575"/>
                  <a:gd name="connsiteY17-36" fmla="*/ 136525 h 358775"/>
                  <a:gd name="connsiteX18-37" fmla="*/ 228600 w 790575"/>
                  <a:gd name="connsiteY18-38" fmla="*/ 127000 h 358775"/>
                  <a:gd name="connsiteX19-39" fmla="*/ 238125 w 790575"/>
                  <a:gd name="connsiteY19-40" fmla="*/ 117475 h 358775"/>
                  <a:gd name="connsiteX20-41" fmla="*/ 260350 w 790575"/>
                  <a:gd name="connsiteY20-42" fmla="*/ 111125 h 358775"/>
                  <a:gd name="connsiteX21-43" fmla="*/ 279400 w 790575"/>
                  <a:gd name="connsiteY21-44" fmla="*/ 104775 h 358775"/>
                  <a:gd name="connsiteX22-45" fmla="*/ 288925 w 790575"/>
                  <a:gd name="connsiteY22-46" fmla="*/ 101600 h 358775"/>
                  <a:gd name="connsiteX23-47" fmla="*/ 320675 w 790575"/>
                  <a:gd name="connsiteY23-48" fmla="*/ 92075 h 358775"/>
                  <a:gd name="connsiteX24-49" fmla="*/ 330200 w 790575"/>
                  <a:gd name="connsiteY24-50" fmla="*/ 88900 h 358775"/>
                  <a:gd name="connsiteX25-51" fmla="*/ 361950 w 790575"/>
                  <a:gd name="connsiteY25-52" fmla="*/ 76200 h 358775"/>
                  <a:gd name="connsiteX26-53" fmla="*/ 371475 w 790575"/>
                  <a:gd name="connsiteY26-54" fmla="*/ 73025 h 358775"/>
                  <a:gd name="connsiteX27-55" fmla="*/ 387350 w 790575"/>
                  <a:gd name="connsiteY27-56" fmla="*/ 69850 h 358775"/>
                  <a:gd name="connsiteX28-57" fmla="*/ 406400 w 790575"/>
                  <a:gd name="connsiteY28-58" fmla="*/ 63500 h 358775"/>
                  <a:gd name="connsiteX29-59" fmla="*/ 434975 w 790575"/>
                  <a:gd name="connsiteY29-60" fmla="*/ 57150 h 358775"/>
                  <a:gd name="connsiteX30-61" fmla="*/ 454025 w 790575"/>
                  <a:gd name="connsiteY30-62" fmla="*/ 50800 h 358775"/>
                  <a:gd name="connsiteX31-63" fmla="*/ 463550 w 790575"/>
                  <a:gd name="connsiteY31-64" fmla="*/ 47625 h 358775"/>
                  <a:gd name="connsiteX32-65" fmla="*/ 492125 w 790575"/>
                  <a:gd name="connsiteY32-66" fmla="*/ 34925 h 358775"/>
                  <a:gd name="connsiteX33-67" fmla="*/ 511175 w 790575"/>
                  <a:gd name="connsiteY33-68" fmla="*/ 28575 h 358775"/>
                  <a:gd name="connsiteX34-69" fmla="*/ 520700 w 790575"/>
                  <a:gd name="connsiteY34-70" fmla="*/ 25400 h 358775"/>
                  <a:gd name="connsiteX35-71" fmla="*/ 539750 w 790575"/>
                  <a:gd name="connsiteY35-72" fmla="*/ 15875 h 358775"/>
                  <a:gd name="connsiteX36-73" fmla="*/ 590550 w 790575"/>
                  <a:gd name="connsiteY36-74" fmla="*/ 9525 h 358775"/>
                  <a:gd name="connsiteX37-75" fmla="*/ 609600 w 790575"/>
                  <a:gd name="connsiteY37-76" fmla="*/ 6350 h 358775"/>
                  <a:gd name="connsiteX38-77" fmla="*/ 746125 w 790575"/>
                  <a:gd name="connsiteY38-78" fmla="*/ 3175 h 358775"/>
                  <a:gd name="connsiteX39-79" fmla="*/ 790575 w 790575"/>
                  <a:gd name="connsiteY39-80" fmla="*/ 0 h 358775"/>
                  <a:gd name="connsiteX0-81" fmla="*/ 0 w 790575"/>
                  <a:gd name="connsiteY0-82" fmla="*/ 358775 h 358775"/>
                  <a:gd name="connsiteX1-83" fmla="*/ 9525 w 790575"/>
                  <a:gd name="connsiteY1-84" fmla="*/ 311150 h 358775"/>
                  <a:gd name="connsiteX2-85" fmla="*/ 12700 w 790575"/>
                  <a:gd name="connsiteY2-86" fmla="*/ 301625 h 358775"/>
                  <a:gd name="connsiteX3-87" fmla="*/ 22225 w 790575"/>
                  <a:gd name="connsiteY3-88" fmla="*/ 292100 h 358775"/>
                  <a:gd name="connsiteX4-89" fmla="*/ 34925 w 790575"/>
                  <a:gd name="connsiteY4-90" fmla="*/ 276225 h 358775"/>
                  <a:gd name="connsiteX5-91" fmla="*/ 47625 w 790575"/>
                  <a:gd name="connsiteY5-92" fmla="*/ 254000 h 358775"/>
                  <a:gd name="connsiteX6-93" fmla="*/ 57150 w 790575"/>
                  <a:gd name="connsiteY6-94" fmla="*/ 247650 h 358775"/>
                  <a:gd name="connsiteX7-95" fmla="*/ 63500 w 790575"/>
                  <a:gd name="connsiteY7-96" fmla="*/ 238125 h 358775"/>
                  <a:gd name="connsiteX8-97" fmla="*/ 73025 w 790575"/>
                  <a:gd name="connsiteY8-98" fmla="*/ 234950 h 358775"/>
                  <a:gd name="connsiteX9-99" fmla="*/ 95250 w 790575"/>
                  <a:gd name="connsiteY9-100" fmla="*/ 206375 h 358775"/>
                  <a:gd name="connsiteX10-101" fmla="*/ 104775 w 790575"/>
                  <a:gd name="connsiteY10-102" fmla="*/ 203200 h 358775"/>
                  <a:gd name="connsiteX11-103" fmla="*/ 123825 w 790575"/>
                  <a:gd name="connsiteY11-104" fmla="*/ 187325 h 358775"/>
                  <a:gd name="connsiteX12-105" fmla="*/ 133350 w 790575"/>
                  <a:gd name="connsiteY12-106" fmla="*/ 184150 h 358775"/>
                  <a:gd name="connsiteX13-107" fmla="*/ 161925 w 790575"/>
                  <a:gd name="connsiteY13-108" fmla="*/ 165100 h 358775"/>
                  <a:gd name="connsiteX14-109" fmla="*/ 171450 w 790575"/>
                  <a:gd name="connsiteY14-110" fmla="*/ 158750 h 358775"/>
                  <a:gd name="connsiteX15-111" fmla="*/ 180975 w 790575"/>
                  <a:gd name="connsiteY15-112" fmla="*/ 155575 h 358775"/>
                  <a:gd name="connsiteX16-113" fmla="*/ 200025 w 790575"/>
                  <a:gd name="connsiteY16-114" fmla="*/ 146050 h 358775"/>
                  <a:gd name="connsiteX17-115" fmla="*/ 209550 w 790575"/>
                  <a:gd name="connsiteY17-116" fmla="*/ 136525 h 358775"/>
                  <a:gd name="connsiteX18-117" fmla="*/ 228600 w 790575"/>
                  <a:gd name="connsiteY18-118" fmla="*/ 127000 h 358775"/>
                  <a:gd name="connsiteX19-119" fmla="*/ 238125 w 790575"/>
                  <a:gd name="connsiteY19-120" fmla="*/ 117475 h 358775"/>
                  <a:gd name="connsiteX20-121" fmla="*/ 260350 w 790575"/>
                  <a:gd name="connsiteY20-122" fmla="*/ 111125 h 358775"/>
                  <a:gd name="connsiteX21-123" fmla="*/ 279400 w 790575"/>
                  <a:gd name="connsiteY21-124" fmla="*/ 104775 h 358775"/>
                  <a:gd name="connsiteX22-125" fmla="*/ 288925 w 790575"/>
                  <a:gd name="connsiteY22-126" fmla="*/ 101600 h 358775"/>
                  <a:gd name="connsiteX23-127" fmla="*/ 320675 w 790575"/>
                  <a:gd name="connsiteY23-128" fmla="*/ 92075 h 358775"/>
                  <a:gd name="connsiteX24-129" fmla="*/ 330200 w 790575"/>
                  <a:gd name="connsiteY24-130" fmla="*/ 88900 h 358775"/>
                  <a:gd name="connsiteX25-131" fmla="*/ 361950 w 790575"/>
                  <a:gd name="connsiteY25-132" fmla="*/ 76200 h 358775"/>
                  <a:gd name="connsiteX26-133" fmla="*/ 371475 w 790575"/>
                  <a:gd name="connsiteY26-134" fmla="*/ 73025 h 358775"/>
                  <a:gd name="connsiteX27-135" fmla="*/ 387350 w 790575"/>
                  <a:gd name="connsiteY27-136" fmla="*/ 69850 h 358775"/>
                  <a:gd name="connsiteX28-137" fmla="*/ 406400 w 790575"/>
                  <a:gd name="connsiteY28-138" fmla="*/ 63500 h 358775"/>
                  <a:gd name="connsiteX29-139" fmla="*/ 434975 w 790575"/>
                  <a:gd name="connsiteY29-140" fmla="*/ 57150 h 358775"/>
                  <a:gd name="connsiteX30-141" fmla="*/ 454025 w 790575"/>
                  <a:gd name="connsiteY30-142" fmla="*/ 50800 h 358775"/>
                  <a:gd name="connsiteX31-143" fmla="*/ 463550 w 790575"/>
                  <a:gd name="connsiteY31-144" fmla="*/ 47625 h 358775"/>
                  <a:gd name="connsiteX32-145" fmla="*/ 511175 w 790575"/>
                  <a:gd name="connsiteY32-146" fmla="*/ 28575 h 358775"/>
                  <a:gd name="connsiteX33-147" fmla="*/ 520700 w 790575"/>
                  <a:gd name="connsiteY33-148" fmla="*/ 25400 h 358775"/>
                  <a:gd name="connsiteX34-149" fmla="*/ 539750 w 790575"/>
                  <a:gd name="connsiteY34-150" fmla="*/ 15875 h 358775"/>
                  <a:gd name="connsiteX35-151" fmla="*/ 590550 w 790575"/>
                  <a:gd name="connsiteY35-152" fmla="*/ 9525 h 358775"/>
                  <a:gd name="connsiteX36-153" fmla="*/ 609600 w 790575"/>
                  <a:gd name="connsiteY36-154" fmla="*/ 6350 h 358775"/>
                  <a:gd name="connsiteX37-155" fmla="*/ 746125 w 790575"/>
                  <a:gd name="connsiteY37-156" fmla="*/ 3175 h 358775"/>
                  <a:gd name="connsiteX38-157" fmla="*/ 790575 w 790575"/>
                  <a:gd name="connsiteY38-158" fmla="*/ 0 h 358775"/>
                  <a:gd name="connsiteX0-159" fmla="*/ 0 w 790575"/>
                  <a:gd name="connsiteY0-160" fmla="*/ 358775 h 358775"/>
                  <a:gd name="connsiteX1-161" fmla="*/ 9525 w 790575"/>
                  <a:gd name="connsiteY1-162" fmla="*/ 311150 h 358775"/>
                  <a:gd name="connsiteX2-163" fmla="*/ 12700 w 790575"/>
                  <a:gd name="connsiteY2-164" fmla="*/ 301625 h 358775"/>
                  <a:gd name="connsiteX3-165" fmla="*/ 22225 w 790575"/>
                  <a:gd name="connsiteY3-166" fmla="*/ 292100 h 358775"/>
                  <a:gd name="connsiteX4-167" fmla="*/ 34925 w 790575"/>
                  <a:gd name="connsiteY4-168" fmla="*/ 276225 h 358775"/>
                  <a:gd name="connsiteX5-169" fmla="*/ 47625 w 790575"/>
                  <a:gd name="connsiteY5-170" fmla="*/ 254000 h 358775"/>
                  <a:gd name="connsiteX6-171" fmla="*/ 57150 w 790575"/>
                  <a:gd name="connsiteY6-172" fmla="*/ 247650 h 358775"/>
                  <a:gd name="connsiteX7-173" fmla="*/ 63500 w 790575"/>
                  <a:gd name="connsiteY7-174" fmla="*/ 238125 h 358775"/>
                  <a:gd name="connsiteX8-175" fmla="*/ 73025 w 790575"/>
                  <a:gd name="connsiteY8-176" fmla="*/ 234950 h 358775"/>
                  <a:gd name="connsiteX9-177" fmla="*/ 95250 w 790575"/>
                  <a:gd name="connsiteY9-178" fmla="*/ 206375 h 358775"/>
                  <a:gd name="connsiteX10-179" fmla="*/ 104775 w 790575"/>
                  <a:gd name="connsiteY10-180" fmla="*/ 203200 h 358775"/>
                  <a:gd name="connsiteX11-181" fmla="*/ 123825 w 790575"/>
                  <a:gd name="connsiteY11-182" fmla="*/ 187325 h 358775"/>
                  <a:gd name="connsiteX12-183" fmla="*/ 133350 w 790575"/>
                  <a:gd name="connsiteY12-184" fmla="*/ 184150 h 358775"/>
                  <a:gd name="connsiteX13-185" fmla="*/ 161925 w 790575"/>
                  <a:gd name="connsiteY13-186" fmla="*/ 165100 h 358775"/>
                  <a:gd name="connsiteX14-187" fmla="*/ 171450 w 790575"/>
                  <a:gd name="connsiteY14-188" fmla="*/ 158750 h 358775"/>
                  <a:gd name="connsiteX15-189" fmla="*/ 180975 w 790575"/>
                  <a:gd name="connsiteY15-190" fmla="*/ 155575 h 358775"/>
                  <a:gd name="connsiteX16-191" fmla="*/ 200025 w 790575"/>
                  <a:gd name="connsiteY16-192" fmla="*/ 146050 h 358775"/>
                  <a:gd name="connsiteX17-193" fmla="*/ 209550 w 790575"/>
                  <a:gd name="connsiteY17-194" fmla="*/ 136525 h 358775"/>
                  <a:gd name="connsiteX18-195" fmla="*/ 228600 w 790575"/>
                  <a:gd name="connsiteY18-196" fmla="*/ 127000 h 358775"/>
                  <a:gd name="connsiteX19-197" fmla="*/ 238125 w 790575"/>
                  <a:gd name="connsiteY19-198" fmla="*/ 117475 h 358775"/>
                  <a:gd name="connsiteX20-199" fmla="*/ 260350 w 790575"/>
                  <a:gd name="connsiteY20-200" fmla="*/ 111125 h 358775"/>
                  <a:gd name="connsiteX21-201" fmla="*/ 279400 w 790575"/>
                  <a:gd name="connsiteY21-202" fmla="*/ 104775 h 358775"/>
                  <a:gd name="connsiteX22-203" fmla="*/ 288925 w 790575"/>
                  <a:gd name="connsiteY22-204" fmla="*/ 101600 h 358775"/>
                  <a:gd name="connsiteX23-205" fmla="*/ 320675 w 790575"/>
                  <a:gd name="connsiteY23-206" fmla="*/ 92075 h 358775"/>
                  <a:gd name="connsiteX24-207" fmla="*/ 330200 w 790575"/>
                  <a:gd name="connsiteY24-208" fmla="*/ 88900 h 358775"/>
                  <a:gd name="connsiteX25-209" fmla="*/ 361950 w 790575"/>
                  <a:gd name="connsiteY25-210" fmla="*/ 76200 h 358775"/>
                  <a:gd name="connsiteX26-211" fmla="*/ 371475 w 790575"/>
                  <a:gd name="connsiteY26-212" fmla="*/ 73025 h 358775"/>
                  <a:gd name="connsiteX27-213" fmla="*/ 387350 w 790575"/>
                  <a:gd name="connsiteY27-214" fmla="*/ 69850 h 358775"/>
                  <a:gd name="connsiteX28-215" fmla="*/ 406400 w 790575"/>
                  <a:gd name="connsiteY28-216" fmla="*/ 63500 h 358775"/>
                  <a:gd name="connsiteX29-217" fmla="*/ 434975 w 790575"/>
                  <a:gd name="connsiteY29-218" fmla="*/ 57150 h 358775"/>
                  <a:gd name="connsiteX30-219" fmla="*/ 454025 w 790575"/>
                  <a:gd name="connsiteY30-220" fmla="*/ 50800 h 358775"/>
                  <a:gd name="connsiteX31-221" fmla="*/ 463550 w 790575"/>
                  <a:gd name="connsiteY31-222" fmla="*/ 47625 h 358775"/>
                  <a:gd name="connsiteX32-223" fmla="*/ 511175 w 790575"/>
                  <a:gd name="connsiteY32-224" fmla="*/ 28575 h 358775"/>
                  <a:gd name="connsiteX33-225" fmla="*/ 539750 w 790575"/>
                  <a:gd name="connsiteY33-226" fmla="*/ 15875 h 358775"/>
                  <a:gd name="connsiteX34-227" fmla="*/ 590550 w 790575"/>
                  <a:gd name="connsiteY34-228" fmla="*/ 9525 h 358775"/>
                  <a:gd name="connsiteX35-229" fmla="*/ 609600 w 790575"/>
                  <a:gd name="connsiteY35-230" fmla="*/ 6350 h 358775"/>
                  <a:gd name="connsiteX36-231" fmla="*/ 746125 w 790575"/>
                  <a:gd name="connsiteY36-232" fmla="*/ 3175 h 358775"/>
                  <a:gd name="connsiteX37-233" fmla="*/ 790575 w 790575"/>
                  <a:gd name="connsiteY37-234" fmla="*/ 0 h 358775"/>
                  <a:gd name="connsiteX0-235" fmla="*/ 0 w 790575"/>
                  <a:gd name="connsiteY0-236" fmla="*/ 358775 h 358775"/>
                  <a:gd name="connsiteX1-237" fmla="*/ 9525 w 790575"/>
                  <a:gd name="connsiteY1-238" fmla="*/ 311150 h 358775"/>
                  <a:gd name="connsiteX2-239" fmla="*/ 12700 w 790575"/>
                  <a:gd name="connsiteY2-240" fmla="*/ 301625 h 358775"/>
                  <a:gd name="connsiteX3-241" fmla="*/ 22225 w 790575"/>
                  <a:gd name="connsiteY3-242" fmla="*/ 292100 h 358775"/>
                  <a:gd name="connsiteX4-243" fmla="*/ 34925 w 790575"/>
                  <a:gd name="connsiteY4-244" fmla="*/ 276225 h 358775"/>
                  <a:gd name="connsiteX5-245" fmla="*/ 47625 w 790575"/>
                  <a:gd name="connsiteY5-246" fmla="*/ 254000 h 358775"/>
                  <a:gd name="connsiteX6-247" fmla="*/ 57150 w 790575"/>
                  <a:gd name="connsiteY6-248" fmla="*/ 247650 h 358775"/>
                  <a:gd name="connsiteX7-249" fmla="*/ 63500 w 790575"/>
                  <a:gd name="connsiteY7-250" fmla="*/ 238125 h 358775"/>
                  <a:gd name="connsiteX8-251" fmla="*/ 73025 w 790575"/>
                  <a:gd name="connsiteY8-252" fmla="*/ 234950 h 358775"/>
                  <a:gd name="connsiteX9-253" fmla="*/ 95250 w 790575"/>
                  <a:gd name="connsiteY9-254" fmla="*/ 206375 h 358775"/>
                  <a:gd name="connsiteX10-255" fmla="*/ 104775 w 790575"/>
                  <a:gd name="connsiteY10-256" fmla="*/ 203200 h 358775"/>
                  <a:gd name="connsiteX11-257" fmla="*/ 123825 w 790575"/>
                  <a:gd name="connsiteY11-258" fmla="*/ 187325 h 358775"/>
                  <a:gd name="connsiteX12-259" fmla="*/ 133350 w 790575"/>
                  <a:gd name="connsiteY12-260" fmla="*/ 184150 h 358775"/>
                  <a:gd name="connsiteX13-261" fmla="*/ 161925 w 790575"/>
                  <a:gd name="connsiteY13-262" fmla="*/ 165100 h 358775"/>
                  <a:gd name="connsiteX14-263" fmla="*/ 171450 w 790575"/>
                  <a:gd name="connsiteY14-264" fmla="*/ 158750 h 358775"/>
                  <a:gd name="connsiteX15-265" fmla="*/ 180975 w 790575"/>
                  <a:gd name="connsiteY15-266" fmla="*/ 155575 h 358775"/>
                  <a:gd name="connsiteX16-267" fmla="*/ 200025 w 790575"/>
                  <a:gd name="connsiteY16-268" fmla="*/ 146050 h 358775"/>
                  <a:gd name="connsiteX17-269" fmla="*/ 209550 w 790575"/>
                  <a:gd name="connsiteY17-270" fmla="*/ 136525 h 358775"/>
                  <a:gd name="connsiteX18-271" fmla="*/ 228600 w 790575"/>
                  <a:gd name="connsiteY18-272" fmla="*/ 127000 h 358775"/>
                  <a:gd name="connsiteX19-273" fmla="*/ 238125 w 790575"/>
                  <a:gd name="connsiteY19-274" fmla="*/ 117475 h 358775"/>
                  <a:gd name="connsiteX20-275" fmla="*/ 260350 w 790575"/>
                  <a:gd name="connsiteY20-276" fmla="*/ 111125 h 358775"/>
                  <a:gd name="connsiteX21-277" fmla="*/ 279400 w 790575"/>
                  <a:gd name="connsiteY21-278" fmla="*/ 104775 h 358775"/>
                  <a:gd name="connsiteX22-279" fmla="*/ 288925 w 790575"/>
                  <a:gd name="connsiteY22-280" fmla="*/ 101600 h 358775"/>
                  <a:gd name="connsiteX23-281" fmla="*/ 320675 w 790575"/>
                  <a:gd name="connsiteY23-282" fmla="*/ 92075 h 358775"/>
                  <a:gd name="connsiteX24-283" fmla="*/ 330200 w 790575"/>
                  <a:gd name="connsiteY24-284" fmla="*/ 88900 h 358775"/>
                  <a:gd name="connsiteX25-285" fmla="*/ 361950 w 790575"/>
                  <a:gd name="connsiteY25-286" fmla="*/ 76200 h 358775"/>
                  <a:gd name="connsiteX26-287" fmla="*/ 371475 w 790575"/>
                  <a:gd name="connsiteY26-288" fmla="*/ 73025 h 358775"/>
                  <a:gd name="connsiteX27-289" fmla="*/ 387350 w 790575"/>
                  <a:gd name="connsiteY27-290" fmla="*/ 69850 h 358775"/>
                  <a:gd name="connsiteX28-291" fmla="*/ 406400 w 790575"/>
                  <a:gd name="connsiteY28-292" fmla="*/ 63500 h 358775"/>
                  <a:gd name="connsiteX29-293" fmla="*/ 434975 w 790575"/>
                  <a:gd name="connsiteY29-294" fmla="*/ 57150 h 358775"/>
                  <a:gd name="connsiteX30-295" fmla="*/ 454025 w 790575"/>
                  <a:gd name="connsiteY30-296" fmla="*/ 50800 h 358775"/>
                  <a:gd name="connsiteX31-297" fmla="*/ 463550 w 790575"/>
                  <a:gd name="connsiteY31-298" fmla="*/ 47625 h 358775"/>
                  <a:gd name="connsiteX32-299" fmla="*/ 539750 w 790575"/>
                  <a:gd name="connsiteY32-300" fmla="*/ 15875 h 358775"/>
                  <a:gd name="connsiteX33-301" fmla="*/ 590550 w 790575"/>
                  <a:gd name="connsiteY33-302" fmla="*/ 9525 h 358775"/>
                  <a:gd name="connsiteX34-303" fmla="*/ 609600 w 790575"/>
                  <a:gd name="connsiteY34-304" fmla="*/ 6350 h 358775"/>
                  <a:gd name="connsiteX35-305" fmla="*/ 746125 w 790575"/>
                  <a:gd name="connsiteY35-306" fmla="*/ 3175 h 358775"/>
                  <a:gd name="connsiteX36-307" fmla="*/ 790575 w 790575"/>
                  <a:gd name="connsiteY36-308" fmla="*/ 0 h 358775"/>
                  <a:gd name="connsiteX0-309" fmla="*/ 0 w 790575"/>
                  <a:gd name="connsiteY0-310" fmla="*/ 358775 h 358775"/>
                  <a:gd name="connsiteX1-311" fmla="*/ 9525 w 790575"/>
                  <a:gd name="connsiteY1-312" fmla="*/ 311150 h 358775"/>
                  <a:gd name="connsiteX2-313" fmla="*/ 12700 w 790575"/>
                  <a:gd name="connsiteY2-314" fmla="*/ 301625 h 358775"/>
                  <a:gd name="connsiteX3-315" fmla="*/ 22225 w 790575"/>
                  <a:gd name="connsiteY3-316" fmla="*/ 292100 h 358775"/>
                  <a:gd name="connsiteX4-317" fmla="*/ 34925 w 790575"/>
                  <a:gd name="connsiteY4-318" fmla="*/ 276225 h 358775"/>
                  <a:gd name="connsiteX5-319" fmla="*/ 47625 w 790575"/>
                  <a:gd name="connsiteY5-320" fmla="*/ 254000 h 358775"/>
                  <a:gd name="connsiteX6-321" fmla="*/ 57150 w 790575"/>
                  <a:gd name="connsiteY6-322" fmla="*/ 247650 h 358775"/>
                  <a:gd name="connsiteX7-323" fmla="*/ 63500 w 790575"/>
                  <a:gd name="connsiteY7-324" fmla="*/ 238125 h 358775"/>
                  <a:gd name="connsiteX8-325" fmla="*/ 73025 w 790575"/>
                  <a:gd name="connsiteY8-326" fmla="*/ 234950 h 358775"/>
                  <a:gd name="connsiteX9-327" fmla="*/ 95250 w 790575"/>
                  <a:gd name="connsiteY9-328" fmla="*/ 206375 h 358775"/>
                  <a:gd name="connsiteX10-329" fmla="*/ 104775 w 790575"/>
                  <a:gd name="connsiteY10-330" fmla="*/ 203200 h 358775"/>
                  <a:gd name="connsiteX11-331" fmla="*/ 123825 w 790575"/>
                  <a:gd name="connsiteY11-332" fmla="*/ 187325 h 358775"/>
                  <a:gd name="connsiteX12-333" fmla="*/ 133350 w 790575"/>
                  <a:gd name="connsiteY12-334" fmla="*/ 184150 h 358775"/>
                  <a:gd name="connsiteX13-335" fmla="*/ 161925 w 790575"/>
                  <a:gd name="connsiteY13-336" fmla="*/ 165100 h 358775"/>
                  <a:gd name="connsiteX14-337" fmla="*/ 171450 w 790575"/>
                  <a:gd name="connsiteY14-338" fmla="*/ 158750 h 358775"/>
                  <a:gd name="connsiteX15-339" fmla="*/ 180975 w 790575"/>
                  <a:gd name="connsiteY15-340" fmla="*/ 155575 h 358775"/>
                  <a:gd name="connsiteX16-341" fmla="*/ 200025 w 790575"/>
                  <a:gd name="connsiteY16-342" fmla="*/ 146050 h 358775"/>
                  <a:gd name="connsiteX17-343" fmla="*/ 209550 w 790575"/>
                  <a:gd name="connsiteY17-344" fmla="*/ 136525 h 358775"/>
                  <a:gd name="connsiteX18-345" fmla="*/ 228600 w 790575"/>
                  <a:gd name="connsiteY18-346" fmla="*/ 127000 h 358775"/>
                  <a:gd name="connsiteX19-347" fmla="*/ 238125 w 790575"/>
                  <a:gd name="connsiteY19-348" fmla="*/ 117475 h 358775"/>
                  <a:gd name="connsiteX20-349" fmla="*/ 260350 w 790575"/>
                  <a:gd name="connsiteY20-350" fmla="*/ 111125 h 358775"/>
                  <a:gd name="connsiteX21-351" fmla="*/ 279400 w 790575"/>
                  <a:gd name="connsiteY21-352" fmla="*/ 104775 h 358775"/>
                  <a:gd name="connsiteX22-353" fmla="*/ 288925 w 790575"/>
                  <a:gd name="connsiteY22-354" fmla="*/ 101600 h 358775"/>
                  <a:gd name="connsiteX23-355" fmla="*/ 320675 w 790575"/>
                  <a:gd name="connsiteY23-356" fmla="*/ 92075 h 358775"/>
                  <a:gd name="connsiteX24-357" fmla="*/ 330200 w 790575"/>
                  <a:gd name="connsiteY24-358" fmla="*/ 88900 h 358775"/>
                  <a:gd name="connsiteX25-359" fmla="*/ 361950 w 790575"/>
                  <a:gd name="connsiteY25-360" fmla="*/ 76200 h 358775"/>
                  <a:gd name="connsiteX26-361" fmla="*/ 371475 w 790575"/>
                  <a:gd name="connsiteY26-362" fmla="*/ 73025 h 358775"/>
                  <a:gd name="connsiteX27-363" fmla="*/ 387350 w 790575"/>
                  <a:gd name="connsiteY27-364" fmla="*/ 69850 h 358775"/>
                  <a:gd name="connsiteX28-365" fmla="*/ 406400 w 790575"/>
                  <a:gd name="connsiteY28-366" fmla="*/ 63500 h 358775"/>
                  <a:gd name="connsiteX29-367" fmla="*/ 434975 w 790575"/>
                  <a:gd name="connsiteY29-368" fmla="*/ 57150 h 358775"/>
                  <a:gd name="connsiteX30-369" fmla="*/ 454025 w 790575"/>
                  <a:gd name="connsiteY30-370" fmla="*/ 50800 h 358775"/>
                  <a:gd name="connsiteX31-371" fmla="*/ 463550 w 790575"/>
                  <a:gd name="connsiteY31-372" fmla="*/ 47625 h 358775"/>
                  <a:gd name="connsiteX32-373" fmla="*/ 590550 w 790575"/>
                  <a:gd name="connsiteY32-374" fmla="*/ 9525 h 358775"/>
                  <a:gd name="connsiteX33-375" fmla="*/ 609600 w 790575"/>
                  <a:gd name="connsiteY33-376" fmla="*/ 6350 h 358775"/>
                  <a:gd name="connsiteX34-377" fmla="*/ 746125 w 790575"/>
                  <a:gd name="connsiteY34-378" fmla="*/ 3175 h 358775"/>
                  <a:gd name="connsiteX35-379" fmla="*/ 790575 w 790575"/>
                  <a:gd name="connsiteY35-380" fmla="*/ 0 h 358775"/>
                  <a:gd name="connsiteX0-381" fmla="*/ 0 w 790575"/>
                  <a:gd name="connsiteY0-382" fmla="*/ 358775 h 358775"/>
                  <a:gd name="connsiteX1-383" fmla="*/ 9525 w 790575"/>
                  <a:gd name="connsiteY1-384" fmla="*/ 311150 h 358775"/>
                  <a:gd name="connsiteX2-385" fmla="*/ 12700 w 790575"/>
                  <a:gd name="connsiteY2-386" fmla="*/ 301625 h 358775"/>
                  <a:gd name="connsiteX3-387" fmla="*/ 22225 w 790575"/>
                  <a:gd name="connsiteY3-388" fmla="*/ 292100 h 358775"/>
                  <a:gd name="connsiteX4-389" fmla="*/ 34925 w 790575"/>
                  <a:gd name="connsiteY4-390" fmla="*/ 276225 h 358775"/>
                  <a:gd name="connsiteX5-391" fmla="*/ 47625 w 790575"/>
                  <a:gd name="connsiteY5-392" fmla="*/ 254000 h 358775"/>
                  <a:gd name="connsiteX6-393" fmla="*/ 57150 w 790575"/>
                  <a:gd name="connsiteY6-394" fmla="*/ 247650 h 358775"/>
                  <a:gd name="connsiteX7-395" fmla="*/ 63500 w 790575"/>
                  <a:gd name="connsiteY7-396" fmla="*/ 238125 h 358775"/>
                  <a:gd name="connsiteX8-397" fmla="*/ 73025 w 790575"/>
                  <a:gd name="connsiteY8-398" fmla="*/ 234950 h 358775"/>
                  <a:gd name="connsiteX9-399" fmla="*/ 95250 w 790575"/>
                  <a:gd name="connsiteY9-400" fmla="*/ 206375 h 358775"/>
                  <a:gd name="connsiteX10-401" fmla="*/ 104775 w 790575"/>
                  <a:gd name="connsiteY10-402" fmla="*/ 203200 h 358775"/>
                  <a:gd name="connsiteX11-403" fmla="*/ 123825 w 790575"/>
                  <a:gd name="connsiteY11-404" fmla="*/ 187325 h 358775"/>
                  <a:gd name="connsiteX12-405" fmla="*/ 133350 w 790575"/>
                  <a:gd name="connsiteY12-406" fmla="*/ 184150 h 358775"/>
                  <a:gd name="connsiteX13-407" fmla="*/ 161925 w 790575"/>
                  <a:gd name="connsiteY13-408" fmla="*/ 165100 h 358775"/>
                  <a:gd name="connsiteX14-409" fmla="*/ 171450 w 790575"/>
                  <a:gd name="connsiteY14-410" fmla="*/ 158750 h 358775"/>
                  <a:gd name="connsiteX15-411" fmla="*/ 180975 w 790575"/>
                  <a:gd name="connsiteY15-412" fmla="*/ 155575 h 358775"/>
                  <a:gd name="connsiteX16-413" fmla="*/ 200025 w 790575"/>
                  <a:gd name="connsiteY16-414" fmla="*/ 146050 h 358775"/>
                  <a:gd name="connsiteX17-415" fmla="*/ 209550 w 790575"/>
                  <a:gd name="connsiteY17-416" fmla="*/ 136525 h 358775"/>
                  <a:gd name="connsiteX18-417" fmla="*/ 228600 w 790575"/>
                  <a:gd name="connsiteY18-418" fmla="*/ 127000 h 358775"/>
                  <a:gd name="connsiteX19-419" fmla="*/ 238125 w 790575"/>
                  <a:gd name="connsiteY19-420" fmla="*/ 117475 h 358775"/>
                  <a:gd name="connsiteX20-421" fmla="*/ 260350 w 790575"/>
                  <a:gd name="connsiteY20-422" fmla="*/ 111125 h 358775"/>
                  <a:gd name="connsiteX21-423" fmla="*/ 279400 w 790575"/>
                  <a:gd name="connsiteY21-424" fmla="*/ 104775 h 358775"/>
                  <a:gd name="connsiteX22-425" fmla="*/ 288925 w 790575"/>
                  <a:gd name="connsiteY22-426" fmla="*/ 101600 h 358775"/>
                  <a:gd name="connsiteX23-427" fmla="*/ 320675 w 790575"/>
                  <a:gd name="connsiteY23-428" fmla="*/ 92075 h 358775"/>
                  <a:gd name="connsiteX24-429" fmla="*/ 330200 w 790575"/>
                  <a:gd name="connsiteY24-430" fmla="*/ 88900 h 358775"/>
                  <a:gd name="connsiteX25-431" fmla="*/ 361950 w 790575"/>
                  <a:gd name="connsiteY25-432" fmla="*/ 76200 h 358775"/>
                  <a:gd name="connsiteX26-433" fmla="*/ 371475 w 790575"/>
                  <a:gd name="connsiteY26-434" fmla="*/ 73025 h 358775"/>
                  <a:gd name="connsiteX27-435" fmla="*/ 387350 w 790575"/>
                  <a:gd name="connsiteY27-436" fmla="*/ 69850 h 358775"/>
                  <a:gd name="connsiteX28-437" fmla="*/ 406400 w 790575"/>
                  <a:gd name="connsiteY28-438" fmla="*/ 63500 h 358775"/>
                  <a:gd name="connsiteX29-439" fmla="*/ 434975 w 790575"/>
                  <a:gd name="connsiteY29-440" fmla="*/ 57150 h 358775"/>
                  <a:gd name="connsiteX30-441" fmla="*/ 454025 w 790575"/>
                  <a:gd name="connsiteY30-442" fmla="*/ 50800 h 358775"/>
                  <a:gd name="connsiteX31-443" fmla="*/ 463550 w 790575"/>
                  <a:gd name="connsiteY31-444" fmla="*/ 47625 h 358775"/>
                  <a:gd name="connsiteX32-445" fmla="*/ 609600 w 790575"/>
                  <a:gd name="connsiteY32-446" fmla="*/ 6350 h 358775"/>
                  <a:gd name="connsiteX33-447" fmla="*/ 746125 w 790575"/>
                  <a:gd name="connsiteY33-448" fmla="*/ 3175 h 358775"/>
                  <a:gd name="connsiteX34-449" fmla="*/ 790575 w 790575"/>
                  <a:gd name="connsiteY34-450" fmla="*/ 0 h 358775"/>
                  <a:gd name="connsiteX0-451" fmla="*/ 0 w 790575"/>
                  <a:gd name="connsiteY0-452" fmla="*/ 358775 h 358775"/>
                  <a:gd name="connsiteX1-453" fmla="*/ 9525 w 790575"/>
                  <a:gd name="connsiteY1-454" fmla="*/ 311150 h 358775"/>
                  <a:gd name="connsiteX2-455" fmla="*/ 12700 w 790575"/>
                  <a:gd name="connsiteY2-456" fmla="*/ 301625 h 358775"/>
                  <a:gd name="connsiteX3-457" fmla="*/ 22225 w 790575"/>
                  <a:gd name="connsiteY3-458" fmla="*/ 292100 h 358775"/>
                  <a:gd name="connsiteX4-459" fmla="*/ 34925 w 790575"/>
                  <a:gd name="connsiteY4-460" fmla="*/ 276225 h 358775"/>
                  <a:gd name="connsiteX5-461" fmla="*/ 47625 w 790575"/>
                  <a:gd name="connsiteY5-462" fmla="*/ 254000 h 358775"/>
                  <a:gd name="connsiteX6-463" fmla="*/ 57150 w 790575"/>
                  <a:gd name="connsiteY6-464" fmla="*/ 247650 h 358775"/>
                  <a:gd name="connsiteX7-465" fmla="*/ 63500 w 790575"/>
                  <a:gd name="connsiteY7-466" fmla="*/ 238125 h 358775"/>
                  <a:gd name="connsiteX8-467" fmla="*/ 73025 w 790575"/>
                  <a:gd name="connsiteY8-468" fmla="*/ 234950 h 358775"/>
                  <a:gd name="connsiteX9-469" fmla="*/ 95250 w 790575"/>
                  <a:gd name="connsiteY9-470" fmla="*/ 206375 h 358775"/>
                  <a:gd name="connsiteX10-471" fmla="*/ 104775 w 790575"/>
                  <a:gd name="connsiteY10-472" fmla="*/ 203200 h 358775"/>
                  <a:gd name="connsiteX11-473" fmla="*/ 123825 w 790575"/>
                  <a:gd name="connsiteY11-474" fmla="*/ 187325 h 358775"/>
                  <a:gd name="connsiteX12-475" fmla="*/ 133350 w 790575"/>
                  <a:gd name="connsiteY12-476" fmla="*/ 184150 h 358775"/>
                  <a:gd name="connsiteX13-477" fmla="*/ 161925 w 790575"/>
                  <a:gd name="connsiteY13-478" fmla="*/ 165100 h 358775"/>
                  <a:gd name="connsiteX14-479" fmla="*/ 171450 w 790575"/>
                  <a:gd name="connsiteY14-480" fmla="*/ 158750 h 358775"/>
                  <a:gd name="connsiteX15-481" fmla="*/ 180975 w 790575"/>
                  <a:gd name="connsiteY15-482" fmla="*/ 155575 h 358775"/>
                  <a:gd name="connsiteX16-483" fmla="*/ 200025 w 790575"/>
                  <a:gd name="connsiteY16-484" fmla="*/ 146050 h 358775"/>
                  <a:gd name="connsiteX17-485" fmla="*/ 209550 w 790575"/>
                  <a:gd name="connsiteY17-486" fmla="*/ 136525 h 358775"/>
                  <a:gd name="connsiteX18-487" fmla="*/ 228600 w 790575"/>
                  <a:gd name="connsiteY18-488" fmla="*/ 127000 h 358775"/>
                  <a:gd name="connsiteX19-489" fmla="*/ 238125 w 790575"/>
                  <a:gd name="connsiteY19-490" fmla="*/ 117475 h 358775"/>
                  <a:gd name="connsiteX20-491" fmla="*/ 260350 w 790575"/>
                  <a:gd name="connsiteY20-492" fmla="*/ 111125 h 358775"/>
                  <a:gd name="connsiteX21-493" fmla="*/ 279400 w 790575"/>
                  <a:gd name="connsiteY21-494" fmla="*/ 104775 h 358775"/>
                  <a:gd name="connsiteX22-495" fmla="*/ 288925 w 790575"/>
                  <a:gd name="connsiteY22-496" fmla="*/ 101600 h 358775"/>
                  <a:gd name="connsiteX23-497" fmla="*/ 320675 w 790575"/>
                  <a:gd name="connsiteY23-498" fmla="*/ 92075 h 358775"/>
                  <a:gd name="connsiteX24-499" fmla="*/ 330200 w 790575"/>
                  <a:gd name="connsiteY24-500" fmla="*/ 88900 h 358775"/>
                  <a:gd name="connsiteX25-501" fmla="*/ 361950 w 790575"/>
                  <a:gd name="connsiteY25-502" fmla="*/ 76200 h 358775"/>
                  <a:gd name="connsiteX26-503" fmla="*/ 371475 w 790575"/>
                  <a:gd name="connsiteY26-504" fmla="*/ 73025 h 358775"/>
                  <a:gd name="connsiteX27-505" fmla="*/ 387350 w 790575"/>
                  <a:gd name="connsiteY27-506" fmla="*/ 69850 h 358775"/>
                  <a:gd name="connsiteX28-507" fmla="*/ 406400 w 790575"/>
                  <a:gd name="connsiteY28-508" fmla="*/ 63500 h 358775"/>
                  <a:gd name="connsiteX29-509" fmla="*/ 434975 w 790575"/>
                  <a:gd name="connsiteY29-510" fmla="*/ 57150 h 358775"/>
                  <a:gd name="connsiteX30-511" fmla="*/ 454025 w 790575"/>
                  <a:gd name="connsiteY30-512" fmla="*/ 50800 h 358775"/>
                  <a:gd name="connsiteX31-513" fmla="*/ 463550 w 790575"/>
                  <a:gd name="connsiteY31-514" fmla="*/ 47625 h 358775"/>
                  <a:gd name="connsiteX32-515" fmla="*/ 606425 w 790575"/>
                  <a:gd name="connsiteY32-516" fmla="*/ 15875 h 358775"/>
                  <a:gd name="connsiteX33-517" fmla="*/ 746125 w 790575"/>
                  <a:gd name="connsiteY33-518" fmla="*/ 3175 h 358775"/>
                  <a:gd name="connsiteX34-519" fmla="*/ 790575 w 790575"/>
                  <a:gd name="connsiteY34-520" fmla="*/ 0 h 358775"/>
                  <a:gd name="connsiteX0-521" fmla="*/ 0 w 790575"/>
                  <a:gd name="connsiteY0-522" fmla="*/ 358775 h 358775"/>
                  <a:gd name="connsiteX1-523" fmla="*/ 9525 w 790575"/>
                  <a:gd name="connsiteY1-524" fmla="*/ 311150 h 358775"/>
                  <a:gd name="connsiteX2-525" fmla="*/ 12700 w 790575"/>
                  <a:gd name="connsiteY2-526" fmla="*/ 301625 h 358775"/>
                  <a:gd name="connsiteX3-527" fmla="*/ 22225 w 790575"/>
                  <a:gd name="connsiteY3-528" fmla="*/ 292100 h 358775"/>
                  <a:gd name="connsiteX4-529" fmla="*/ 34925 w 790575"/>
                  <a:gd name="connsiteY4-530" fmla="*/ 276225 h 358775"/>
                  <a:gd name="connsiteX5-531" fmla="*/ 47625 w 790575"/>
                  <a:gd name="connsiteY5-532" fmla="*/ 254000 h 358775"/>
                  <a:gd name="connsiteX6-533" fmla="*/ 57150 w 790575"/>
                  <a:gd name="connsiteY6-534" fmla="*/ 247650 h 358775"/>
                  <a:gd name="connsiteX7-535" fmla="*/ 63500 w 790575"/>
                  <a:gd name="connsiteY7-536" fmla="*/ 238125 h 358775"/>
                  <a:gd name="connsiteX8-537" fmla="*/ 73025 w 790575"/>
                  <a:gd name="connsiteY8-538" fmla="*/ 234950 h 358775"/>
                  <a:gd name="connsiteX9-539" fmla="*/ 95250 w 790575"/>
                  <a:gd name="connsiteY9-540" fmla="*/ 206375 h 358775"/>
                  <a:gd name="connsiteX10-541" fmla="*/ 104775 w 790575"/>
                  <a:gd name="connsiteY10-542" fmla="*/ 203200 h 358775"/>
                  <a:gd name="connsiteX11-543" fmla="*/ 123825 w 790575"/>
                  <a:gd name="connsiteY11-544" fmla="*/ 187325 h 358775"/>
                  <a:gd name="connsiteX12-545" fmla="*/ 133350 w 790575"/>
                  <a:gd name="connsiteY12-546" fmla="*/ 184150 h 358775"/>
                  <a:gd name="connsiteX13-547" fmla="*/ 161925 w 790575"/>
                  <a:gd name="connsiteY13-548" fmla="*/ 165100 h 358775"/>
                  <a:gd name="connsiteX14-549" fmla="*/ 171450 w 790575"/>
                  <a:gd name="connsiteY14-550" fmla="*/ 158750 h 358775"/>
                  <a:gd name="connsiteX15-551" fmla="*/ 180975 w 790575"/>
                  <a:gd name="connsiteY15-552" fmla="*/ 155575 h 358775"/>
                  <a:gd name="connsiteX16-553" fmla="*/ 200025 w 790575"/>
                  <a:gd name="connsiteY16-554" fmla="*/ 146050 h 358775"/>
                  <a:gd name="connsiteX17-555" fmla="*/ 209550 w 790575"/>
                  <a:gd name="connsiteY17-556" fmla="*/ 136525 h 358775"/>
                  <a:gd name="connsiteX18-557" fmla="*/ 228600 w 790575"/>
                  <a:gd name="connsiteY18-558" fmla="*/ 127000 h 358775"/>
                  <a:gd name="connsiteX19-559" fmla="*/ 238125 w 790575"/>
                  <a:gd name="connsiteY19-560" fmla="*/ 117475 h 358775"/>
                  <a:gd name="connsiteX20-561" fmla="*/ 260350 w 790575"/>
                  <a:gd name="connsiteY20-562" fmla="*/ 111125 h 358775"/>
                  <a:gd name="connsiteX21-563" fmla="*/ 279400 w 790575"/>
                  <a:gd name="connsiteY21-564" fmla="*/ 104775 h 358775"/>
                  <a:gd name="connsiteX22-565" fmla="*/ 288925 w 790575"/>
                  <a:gd name="connsiteY22-566" fmla="*/ 101600 h 358775"/>
                  <a:gd name="connsiteX23-567" fmla="*/ 320675 w 790575"/>
                  <a:gd name="connsiteY23-568" fmla="*/ 92075 h 358775"/>
                  <a:gd name="connsiteX24-569" fmla="*/ 330200 w 790575"/>
                  <a:gd name="connsiteY24-570" fmla="*/ 88900 h 358775"/>
                  <a:gd name="connsiteX25-571" fmla="*/ 361950 w 790575"/>
                  <a:gd name="connsiteY25-572" fmla="*/ 76200 h 358775"/>
                  <a:gd name="connsiteX26-573" fmla="*/ 371475 w 790575"/>
                  <a:gd name="connsiteY26-574" fmla="*/ 73025 h 358775"/>
                  <a:gd name="connsiteX27-575" fmla="*/ 387350 w 790575"/>
                  <a:gd name="connsiteY27-576" fmla="*/ 69850 h 358775"/>
                  <a:gd name="connsiteX28-577" fmla="*/ 406400 w 790575"/>
                  <a:gd name="connsiteY28-578" fmla="*/ 63500 h 358775"/>
                  <a:gd name="connsiteX29-579" fmla="*/ 434975 w 790575"/>
                  <a:gd name="connsiteY29-580" fmla="*/ 57150 h 358775"/>
                  <a:gd name="connsiteX30-581" fmla="*/ 454025 w 790575"/>
                  <a:gd name="connsiteY30-582" fmla="*/ 50800 h 358775"/>
                  <a:gd name="connsiteX31-583" fmla="*/ 463550 w 790575"/>
                  <a:gd name="connsiteY31-584" fmla="*/ 47625 h 358775"/>
                  <a:gd name="connsiteX32-585" fmla="*/ 606425 w 790575"/>
                  <a:gd name="connsiteY32-586" fmla="*/ 15875 h 358775"/>
                  <a:gd name="connsiteX33-587" fmla="*/ 790575 w 790575"/>
                  <a:gd name="connsiteY33-588" fmla="*/ 0 h 358775"/>
                  <a:gd name="connsiteX0-589" fmla="*/ 0 w 790575"/>
                  <a:gd name="connsiteY0-590" fmla="*/ 358775 h 358775"/>
                  <a:gd name="connsiteX1-591" fmla="*/ 9525 w 790575"/>
                  <a:gd name="connsiteY1-592" fmla="*/ 311150 h 358775"/>
                  <a:gd name="connsiteX2-593" fmla="*/ 12700 w 790575"/>
                  <a:gd name="connsiteY2-594" fmla="*/ 301625 h 358775"/>
                  <a:gd name="connsiteX3-595" fmla="*/ 22225 w 790575"/>
                  <a:gd name="connsiteY3-596" fmla="*/ 292100 h 358775"/>
                  <a:gd name="connsiteX4-597" fmla="*/ 34925 w 790575"/>
                  <a:gd name="connsiteY4-598" fmla="*/ 276225 h 358775"/>
                  <a:gd name="connsiteX5-599" fmla="*/ 47625 w 790575"/>
                  <a:gd name="connsiteY5-600" fmla="*/ 254000 h 358775"/>
                  <a:gd name="connsiteX6-601" fmla="*/ 57150 w 790575"/>
                  <a:gd name="connsiteY6-602" fmla="*/ 247650 h 358775"/>
                  <a:gd name="connsiteX7-603" fmla="*/ 63500 w 790575"/>
                  <a:gd name="connsiteY7-604" fmla="*/ 238125 h 358775"/>
                  <a:gd name="connsiteX8-605" fmla="*/ 95250 w 790575"/>
                  <a:gd name="connsiteY8-606" fmla="*/ 206375 h 358775"/>
                  <a:gd name="connsiteX9-607" fmla="*/ 104775 w 790575"/>
                  <a:gd name="connsiteY9-608" fmla="*/ 203200 h 358775"/>
                  <a:gd name="connsiteX10-609" fmla="*/ 123825 w 790575"/>
                  <a:gd name="connsiteY10-610" fmla="*/ 187325 h 358775"/>
                  <a:gd name="connsiteX11-611" fmla="*/ 133350 w 790575"/>
                  <a:gd name="connsiteY11-612" fmla="*/ 184150 h 358775"/>
                  <a:gd name="connsiteX12-613" fmla="*/ 161925 w 790575"/>
                  <a:gd name="connsiteY12-614" fmla="*/ 165100 h 358775"/>
                  <a:gd name="connsiteX13-615" fmla="*/ 171450 w 790575"/>
                  <a:gd name="connsiteY13-616" fmla="*/ 158750 h 358775"/>
                  <a:gd name="connsiteX14-617" fmla="*/ 180975 w 790575"/>
                  <a:gd name="connsiteY14-618" fmla="*/ 155575 h 358775"/>
                  <a:gd name="connsiteX15-619" fmla="*/ 200025 w 790575"/>
                  <a:gd name="connsiteY15-620" fmla="*/ 146050 h 358775"/>
                  <a:gd name="connsiteX16-621" fmla="*/ 209550 w 790575"/>
                  <a:gd name="connsiteY16-622" fmla="*/ 136525 h 358775"/>
                  <a:gd name="connsiteX17-623" fmla="*/ 228600 w 790575"/>
                  <a:gd name="connsiteY17-624" fmla="*/ 127000 h 358775"/>
                  <a:gd name="connsiteX18-625" fmla="*/ 238125 w 790575"/>
                  <a:gd name="connsiteY18-626" fmla="*/ 117475 h 358775"/>
                  <a:gd name="connsiteX19-627" fmla="*/ 260350 w 790575"/>
                  <a:gd name="connsiteY19-628" fmla="*/ 111125 h 358775"/>
                  <a:gd name="connsiteX20-629" fmla="*/ 279400 w 790575"/>
                  <a:gd name="connsiteY20-630" fmla="*/ 104775 h 358775"/>
                  <a:gd name="connsiteX21-631" fmla="*/ 288925 w 790575"/>
                  <a:gd name="connsiteY21-632" fmla="*/ 101600 h 358775"/>
                  <a:gd name="connsiteX22-633" fmla="*/ 320675 w 790575"/>
                  <a:gd name="connsiteY22-634" fmla="*/ 92075 h 358775"/>
                  <a:gd name="connsiteX23-635" fmla="*/ 330200 w 790575"/>
                  <a:gd name="connsiteY23-636" fmla="*/ 88900 h 358775"/>
                  <a:gd name="connsiteX24-637" fmla="*/ 361950 w 790575"/>
                  <a:gd name="connsiteY24-638" fmla="*/ 76200 h 358775"/>
                  <a:gd name="connsiteX25-639" fmla="*/ 371475 w 790575"/>
                  <a:gd name="connsiteY25-640" fmla="*/ 73025 h 358775"/>
                  <a:gd name="connsiteX26-641" fmla="*/ 387350 w 790575"/>
                  <a:gd name="connsiteY26-642" fmla="*/ 69850 h 358775"/>
                  <a:gd name="connsiteX27-643" fmla="*/ 406400 w 790575"/>
                  <a:gd name="connsiteY27-644" fmla="*/ 63500 h 358775"/>
                  <a:gd name="connsiteX28-645" fmla="*/ 434975 w 790575"/>
                  <a:gd name="connsiteY28-646" fmla="*/ 57150 h 358775"/>
                  <a:gd name="connsiteX29-647" fmla="*/ 454025 w 790575"/>
                  <a:gd name="connsiteY29-648" fmla="*/ 50800 h 358775"/>
                  <a:gd name="connsiteX30-649" fmla="*/ 463550 w 790575"/>
                  <a:gd name="connsiteY30-650" fmla="*/ 47625 h 358775"/>
                  <a:gd name="connsiteX31-651" fmla="*/ 606425 w 790575"/>
                  <a:gd name="connsiteY31-652" fmla="*/ 15875 h 358775"/>
                  <a:gd name="connsiteX32-653" fmla="*/ 790575 w 790575"/>
                  <a:gd name="connsiteY32-654" fmla="*/ 0 h 358775"/>
                  <a:gd name="connsiteX0-655" fmla="*/ 0 w 790575"/>
                  <a:gd name="connsiteY0-656" fmla="*/ 358775 h 358775"/>
                  <a:gd name="connsiteX1-657" fmla="*/ 9525 w 790575"/>
                  <a:gd name="connsiteY1-658" fmla="*/ 311150 h 358775"/>
                  <a:gd name="connsiteX2-659" fmla="*/ 12700 w 790575"/>
                  <a:gd name="connsiteY2-660" fmla="*/ 301625 h 358775"/>
                  <a:gd name="connsiteX3-661" fmla="*/ 22225 w 790575"/>
                  <a:gd name="connsiteY3-662" fmla="*/ 292100 h 358775"/>
                  <a:gd name="connsiteX4-663" fmla="*/ 34925 w 790575"/>
                  <a:gd name="connsiteY4-664" fmla="*/ 276225 h 358775"/>
                  <a:gd name="connsiteX5-665" fmla="*/ 47625 w 790575"/>
                  <a:gd name="connsiteY5-666" fmla="*/ 254000 h 358775"/>
                  <a:gd name="connsiteX6-667" fmla="*/ 57150 w 790575"/>
                  <a:gd name="connsiteY6-668" fmla="*/ 247650 h 358775"/>
                  <a:gd name="connsiteX7-669" fmla="*/ 63500 w 790575"/>
                  <a:gd name="connsiteY7-670" fmla="*/ 238125 h 358775"/>
                  <a:gd name="connsiteX8-671" fmla="*/ 95250 w 790575"/>
                  <a:gd name="connsiteY8-672" fmla="*/ 206375 h 358775"/>
                  <a:gd name="connsiteX9-673" fmla="*/ 104775 w 790575"/>
                  <a:gd name="connsiteY9-674" fmla="*/ 203200 h 358775"/>
                  <a:gd name="connsiteX10-675" fmla="*/ 133350 w 790575"/>
                  <a:gd name="connsiteY10-676" fmla="*/ 184150 h 358775"/>
                  <a:gd name="connsiteX11-677" fmla="*/ 161925 w 790575"/>
                  <a:gd name="connsiteY11-678" fmla="*/ 165100 h 358775"/>
                  <a:gd name="connsiteX12-679" fmla="*/ 171450 w 790575"/>
                  <a:gd name="connsiteY12-680" fmla="*/ 158750 h 358775"/>
                  <a:gd name="connsiteX13-681" fmla="*/ 180975 w 790575"/>
                  <a:gd name="connsiteY13-682" fmla="*/ 155575 h 358775"/>
                  <a:gd name="connsiteX14-683" fmla="*/ 200025 w 790575"/>
                  <a:gd name="connsiteY14-684" fmla="*/ 146050 h 358775"/>
                  <a:gd name="connsiteX15-685" fmla="*/ 209550 w 790575"/>
                  <a:gd name="connsiteY15-686" fmla="*/ 136525 h 358775"/>
                  <a:gd name="connsiteX16-687" fmla="*/ 228600 w 790575"/>
                  <a:gd name="connsiteY16-688" fmla="*/ 127000 h 358775"/>
                  <a:gd name="connsiteX17-689" fmla="*/ 238125 w 790575"/>
                  <a:gd name="connsiteY17-690" fmla="*/ 117475 h 358775"/>
                  <a:gd name="connsiteX18-691" fmla="*/ 260350 w 790575"/>
                  <a:gd name="connsiteY18-692" fmla="*/ 111125 h 358775"/>
                  <a:gd name="connsiteX19-693" fmla="*/ 279400 w 790575"/>
                  <a:gd name="connsiteY19-694" fmla="*/ 104775 h 358775"/>
                  <a:gd name="connsiteX20-695" fmla="*/ 288925 w 790575"/>
                  <a:gd name="connsiteY20-696" fmla="*/ 101600 h 358775"/>
                  <a:gd name="connsiteX21-697" fmla="*/ 320675 w 790575"/>
                  <a:gd name="connsiteY21-698" fmla="*/ 92075 h 358775"/>
                  <a:gd name="connsiteX22-699" fmla="*/ 330200 w 790575"/>
                  <a:gd name="connsiteY22-700" fmla="*/ 88900 h 358775"/>
                  <a:gd name="connsiteX23-701" fmla="*/ 361950 w 790575"/>
                  <a:gd name="connsiteY23-702" fmla="*/ 76200 h 358775"/>
                  <a:gd name="connsiteX24-703" fmla="*/ 371475 w 790575"/>
                  <a:gd name="connsiteY24-704" fmla="*/ 73025 h 358775"/>
                  <a:gd name="connsiteX25-705" fmla="*/ 387350 w 790575"/>
                  <a:gd name="connsiteY25-706" fmla="*/ 69850 h 358775"/>
                  <a:gd name="connsiteX26-707" fmla="*/ 406400 w 790575"/>
                  <a:gd name="connsiteY26-708" fmla="*/ 63500 h 358775"/>
                  <a:gd name="connsiteX27-709" fmla="*/ 434975 w 790575"/>
                  <a:gd name="connsiteY27-710" fmla="*/ 57150 h 358775"/>
                  <a:gd name="connsiteX28-711" fmla="*/ 454025 w 790575"/>
                  <a:gd name="connsiteY28-712" fmla="*/ 50800 h 358775"/>
                  <a:gd name="connsiteX29-713" fmla="*/ 463550 w 790575"/>
                  <a:gd name="connsiteY29-714" fmla="*/ 47625 h 358775"/>
                  <a:gd name="connsiteX30-715" fmla="*/ 606425 w 790575"/>
                  <a:gd name="connsiteY30-716" fmla="*/ 15875 h 358775"/>
                  <a:gd name="connsiteX31-717" fmla="*/ 790575 w 790575"/>
                  <a:gd name="connsiteY31-718" fmla="*/ 0 h 358775"/>
                  <a:gd name="connsiteX0-719" fmla="*/ 0 w 790575"/>
                  <a:gd name="connsiteY0-720" fmla="*/ 358775 h 358775"/>
                  <a:gd name="connsiteX1-721" fmla="*/ 9525 w 790575"/>
                  <a:gd name="connsiteY1-722" fmla="*/ 311150 h 358775"/>
                  <a:gd name="connsiteX2-723" fmla="*/ 12700 w 790575"/>
                  <a:gd name="connsiteY2-724" fmla="*/ 301625 h 358775"/>
                  <a:gd name="connsiteX3-725" fmla="*/ 22225 w 790575"/>
                  <a:gd name="connsiteY3-726" fmla="*/ 292100 h 358775"/>
                  <a:gd name="connsiteX4-727" fmla="*/ 34925 w 790575"/>
                  <a:gd name="connsiteY4-728" fmla="*/ 276225 h 358775"/>
                  <a:gd name="connsiteX5-729" fmla="*/ 47625 w 790575"/>
                  <a:gd name="connsiteY5-730" fmla="*/ 254000 h 358775"/>
                  <a:gd name="connsiteX6-731" fmla="*/ 57150 w 790575"/>
                  <a:gd name="connsiteY6-732" fmla="*/ 247650 h 358775"/>
                  <a:gd name="connsiteX7-733" fmla="*/ 63500 w 790575"/>
                  <a:gd name="connsiteY7-734" fmla="*/ 238125 h 358775"/>
                  <a:gd name="connsiteX8-735" fmla="*/ 95250 w 790575"/>
                  <a:gd name="connsiteY8-736" fmla="*/ 206375 h 358775"/>
                  <a:gd name="connsiteX9-737" fmla="*/ 104775 w 790575"/>
                  <a:gd name="connsiteY9-738" fmla="*/ 203200 h 358775"/>
                  <a:gd name="connsiteX10-739" fmla="*/ 133350 w 790575"/>
                  <a:gd name="connsiteY10-740" fmla="*/ 184150 h 358775"/>
                  <a:gd name="connsiteX11-741" fmla="*/ 161925 w 790575"/>
                  <a:gd name="connsiteY11-742" fmla="*/ 165100 h 358775"/>
                  <a:gd name="connsiteX12-743" fmla="*/ 171450 w 790575"/>
                  <a:gd name="connsiteY12-744" fmla="*/ 158750 h 358775"/>
                  <a:gd name="connsiteX13-745" fmla="*/ 200025 w 790575"/>
                  <a:gd name="connsiteY13-746" fmla="*/ 146050 h 358775"/>
                  <a:gd name="connsiteX14-747" fmla="*/ 209550 w 790575"/>
                  <a:gd name="connsiteY14-748" fmla="*/ 136525 h 358775"/>
                  <a:gd name="connsiteX15-749" fmla="*/ 228600 w 790575"/>
                  <a:gd name="connsiteY15-750" fmla="*/ 127000 h 358775"/>
                  <a:gd name="connsiteX16-751" fmla="*/ 238125 w 790575"/>
                  <a:gd name="connsiteY16-752" fmla="*/ 117475 h 358775"/>
                  <a:gd name="connsiteX17-753" fmla="*/ 260350 w 790575"/>
                  <a:gd name="connsiteY17-754" fmla="*/ 111125 h 358775"/>
                  <a:gd name="connsiteX18-755" fmla="*/ 279400 w 790575"/>
                  <a:gd name="connsiteY18-756" fmla="*/ 104775 h 358775"/>
                  <a:gd name="connsiteX19-757" fmla="*/ 288925 w 790575"/>
                  <a:gd name="connsiteY19-758" fmla="*/ 101600 h 358775"/>
                  <a:gd name="connsiteX20-759" fmla="*/ 320675 w 790575"/>
                  <a:gd name="connsiteY20-760" fmla="*/ 92075 h 358775"/>
                  <a:gd name="connsiteX21-761" fmla="*/ 330200 w 790575"/>
                  <a:gd name="connsiteY21-762" fmla="*/ 88900 h 358775"/>
                  <a:gd name="connsiteX22-763" fmla="*/ 361950 w 790575"/>
                  <a:gd name="connsiteY22-764" fmla="*/ 76200 h 358775"/>
                  <a:gd name="connsiteX23-765" fmla="*/ 371475 w 790575"/>
                  <a:gd name="connsiteY23-766" fmla="*/ 73025 h 358775"/>
                  <a:gd name="connsiteX24-767" fmla="*/ 387350 w 790575"/>
                  <a:gd name="connsiteY24-768" fmla="*/ 69850 h 358775"/>
                  <a:gd name="connsiteX25-769" fmla="*/ 406400 w 790575"/>
                  <a:gd name="connsiteY25-770" fmla="*/ 63500 h 358775"/>
                  <a:gd name="connsiteX26-771" fmla="*/ 434975 w 790575"/>
                  <a:gd name="connsiteY26-772" fmla="*/ 57150 h 358775"/>
                  <a:gd name="connsiteX27-773" fmla="*/ 454025 w 790575"/>
                  <a:gd name="connsiteY27-774" fmla="*/ 50800 h 358775"/>
                  <a:gd name="connsiteX28-775" fmla="*/ 463550 w 790575"/>
                  <a:gd name="connsiteY28-776" fmla="*/ 47625 h 358775"/>
                  <a:gd name="connsiteX29-777" fmla="*/ 606425 w 790575"/>
                  <a:gd name="connsiteY29-778" fmla="*/ 15875 h 358775"/>
                  <a:gd name="connsiteX30-779" fmla="*/ 790575 w 790575"/>
                  <a:gd name="connsiteY30-780" fmla="*/ 0 h 358775"/>
                  <a:gd name="connsiteX0-781" fmla="*/ 0 w 790575"/>
                  <a:gd name="connsiteY0-782" fmla="*/ 358775 h 358775"/>
                  <a:gd name="connsiteX1-783" fmla="*/ 9525 w 790575"/>
                  <a:gd name="connsiteY1-784" fmla="*/ 311150 h 358775"/>
                  <a:gd name="connsiteX2-785" fmla="*/ 12700 w 790575"/>
                  <a:gd name="connsiteY2-786" fmla="*/ 301625 h 358775"/>
                  <a:gd name="connsiteX3-787" fmla="*/ 22225 w 790575"/>
                  <a:gd name="connsiteY3-788" fmla="*/ 292100 h 358775"/>
                  <a:gd name="connsiteX4-789" fmla="*/ 34925 w 790575"/>
                  <a:gd name="connsiteY4-790" fmla="*/ 276225 h 358775"/>
                  <a:gd name="connsiteX5-791" fmla="*/ 47625 w 790575"/>
                  <a:gd name="connsiteY5-792" fmla="*/ 254000 h 358775"/>
                  <a:gd name="connsiteX6-793" fmla="*/ 57150 w 790575"/>
                  <a:gd name="connsiteY6-794" fmla="*/ 247650 h 358775"/>
                  <a:gd name="connsiteX7-795" fmla="*/ 63500 w 790575"/>
                  <a:gd name="connsiteY7-796" fmla="*/ 238125 h 358775"/>
                  <a:gd name="connsiteX8-797" fmla="*/ 95250 w 790575"/>
                  <a:gd name="connsiteY8-798" fmla="*/ 206375 h 358775"/>
                  <a:gd name="connsiteX9-799" fmla="*/ 104775 w 790575"/>
                  <a:gd name="connsiteY9-800" fmla="*/ 203200 h 358775"/>
                  <a:gd name="connsiteX10-801" fmla="*/ 133350 w 790575"/>
                  <a:gd name="connsiteY10-802" fmla="*/ 184150 h 358775"/>
                  <a:gd name="connsiteX11-803" fmla="*/ 161925 w 790575"/>
                  <a:gd name="connsiteY11-804" fmla="*/ 165100 h 358775"/>
                  <a:gd name="connsiteX12-805" fmla="*/ 171450 w 790575"/>
                  <a:gd name="connsiteY12-806" fmla="*/ 158750 h 358775"/>
                  <a:gd name="connsiteX13-807" fmla="*/ 200025 w 790575"/>
                  <a:gd name="connsiteY13-808" fmla="*/ 146050 h 358775"/>
                  <a:gd name="connsiteX14-809" fmla="*/ 228600 w 790575"/>
                  <a:gd name="connsiteY14-810" fmla="*/ 127000 h 358775"/>
                  <a:gd name="connsiteX15-811" fmla="*/ 238125 w 790575"/>
                  <a:gd name="connsiteY15-812" fmla="*/ 117475 h 358775"/>
                  <a:gd name="connsiteX16-813" fmla="*/ 260350 w 790575"/>
                  <a:gd name="connsiteY16-814" fmla="*/ 111125 h 358775"/>
                  <a:gd name="connsiteX17-815" fmla="*/ 279400 w 790575"/>
                  <a:gd name="connsiteY17-816" fmla="*/ 104775 h 358775"/>
                  <a:gd name="connsiteX18-817" fmla="*/ 288925 w 790575"/>
                  <a:gd name="connsiteY18-818" fmla="*/ 101600 h 358775"/>
                  <a:gd name="connsiteX19-819" fmla="*/ 320675 w 790575"/>
                  <a:gd name="connsiteY19-820" fmla="*/ 92075 h 358775"/>
                  <a:gd name="connsiteX20-821" fmla="*/ 330200 w 790575"/>
                  <a:gd name="connsiteY20-822" fmla="*/ 88900 h 358775"/>
                  <a:gd name="connsiteX21-823" fmla="*/ 361950 w 790575"/>
                  <a:gd name="connsiteY21-824" fmla="*/ 76200 h 358775"/>
                  <a:gd name="connsiteX22-825" fmla="*/ 371475 w 790575"/>
                  <a:gd name="connsiteY22-826" fmla="*/ 73025 h 358775"/>
                  <a:gd name="connsiteX23-827" fmla="*/ 387350 w 790575"/>
                  <a:gd name="connsiteY23-828" fmla="*/ 69850 h 358775"/>
                  <a:gd name="connsiteX24-829" fmla="*/ 406400 w 790575"/>
                  <a:gd name="connsiteY24-830" fmla="*/ 63500 h 358775"/>
                  <a:gd name="connsiteX25-831" fmla="*/ 434975 w 790575"/>
                  <a:gd name="connsiteY25-832" fmla="*/ 57150 h 358775"/>
                  <a:gd name="connsiteX26-833" fmla="*/ 454025 w 790575"/>
                  <a:gd name="connsiteY26-834" fmla="*/ 50800 h 358775"/>
                  <a:gd name="connsiteX27-835" fmla="*/ 463550 w 790575"/>
                  <a:gd name="connsiteY27-836" fmla="*/ 47625 h 358775"/>
                  <a:gd name="connsiteX28-837" fmla="*/ 606425 w 790575"/>
                  <a:gd name="connsiteY28-838" fmla="*/ 15875 h 358775"/>
                  <a:gd name="connsiteX29-839" fmla="*/ 790575 w 790575"/>
                  <a:gd name="connsiteY29-840" fmla="*/ 0 h 358775"/>
                  <a:gd name="connsiteX0-841" fmla="*/ 0 w 790575"/>
                  <a:gd name="connsiteY0-842" fmla="*/ 358775 h 358775"/>
                  <a:gd name="connsiteX1-843" fmla="*/ 9525 w 790575"/>
                  <a:gd name="connsiteY1-844" fmla="*/ 311150 h 358775"/>
                  <a:gd name="connsiteX2-845" fmla="*/ 12700 w 790575"/>
                  <a:gd name="connsiteY2-846" fmla="*/ 301625 h 358775"/>
                  <a:gd name="connsiteX3-847" fmla="*/ 22225 w 790575"/>
                  <a:gd name="connsiteY3-848" fmla="*/ 292100 h 358775"/>
                  <a:gd name="connsiteX4-849" fmla="*/ 34925 w 790575"/>
                  <a:gd name="connsiteY4-850" fmla="*/ 276225 h 358775"/>
                  <a:gd name="connsiteX5-851" fmla="*/ 47625 w 790575"/>
                  <a:gd name="connsiteY5-852" fmla="*/ 254000 h 358775"/>
                  <a:gd name="connsiteX6-853" fmla="*/ 57150 w 790575"/>
                  <a:gd name="connsiteY6-854" fmla="*/ 247650 h 358775"/>
                  <a:gd name="connsiteX7-855" fmla="*/ 63500 w 790575"/>
                  <a:gd name="connsiteY7-856" fmla="*/ 238125 h 358775"/>
                  <a:gd name="connsiteX8-857" fmla="*/ 95250 w 790575"/>
                  <a:gd name="connsiteY8-858" fmla="*/ 206375 h 358775"/>
                  <a:gd name="connsiteX9-859" fmla="*/ 104775 w 790575"/>
                  <a:gd name="connsiteY9-860" fmla="*/ 203200 h 358775"/>
                  <a:gd name="connsiteX10-861" fmla="*/ 133350 w 790575"/>
                  <a:gd name="connsiteY10-862" fmla="*/ 184150 h 358775"/>
                  <a:gd name="connsiteX11-863" fmla="*/ 161925 w 790575"/>
                  <a:gd name="connsiteY11-864" fmla="*/ 165100 h 358775"/>
                  <a:gd name="connsiteX12-865" fmla="*/ 171450 w 790575"/>
                  <a:gd name="connsiteY12-866" fmla="*/ 158750 h 358775"/>
                  <a:gd name="connsiteX13-867" fmla="*/ 200025 w 790575"/>
                  <a:gd name="connsiteY13-868" fmla="*/ 146050 h 358775"/>
                  <a:gd name="connsiteX14-869" fmla="*/ 228600 w 790575"/>
                  <a:gd name="connsiteY14-870" fmla="*/ 127000 h 358775"/>
                  <a:gd name="connsiteX15-871" fmla="*/ 260350 w 790575"/>
                  <a:gd name="connsiteY15-872" fmla="*/ 111125 h 358775"/>
                  <a:gd name="connsiteX16-873" fmla="*/ 279400 w 790575"/>
                  <a:gd name="connsiteY16-874" fmla="*/ 104775 h 358775"/>
                  <a:gd name="connsiteX17-875" fmla="*/ 288925 w 790575"/>
                  <a:gd name="connsiteY17-876" fmla="*/ 101600 h 358775"/>
                  <a:gd name="connsiteX18-877" fmla="*/ 320675 w 790575"/>
                  <a:gd name="connsiteY18-878" fmla="*/ 92075 h 358775"/>
                  <a:gd name="connsiteX19-879" fmla="*/ 330200 w 790575"/>
                  <a:gd name="connsiteY19-880" fmla="*/ 88900 h 358775"/>
                  <a:gd name="connsiteX20-881" fmla="*/ 361950 w 790575"/>
                  <a:gd name="connsiteY20-882" fmla="*/ 76200 h 358775"/>
                  <a:gd name="connsiteX21-883" fmla="*/ 371475 w 790575"/>
                  <a:gd name="connsiteY21-884" fmla="*/ 73025 h 358775"/>
                  <a:gd name="connsiteX22-885" fmla="*/ 387350 w 790575"/>
                  <a:gd name="connsiteY22-886" fmla="*/ 69850 h 358775"/>
                  <a:gd name="connsiteX23-887" fmla="*/ 406400 w 790575"/>
                  <a:gd name="connsiteY23-888" fmla="*/ 63500 h 358775"/>
                  <a:gd name="connsiteX24-889" fmla="*/ 434975 w 790575"/>
                  <a:gd name="connsiteY24-890" fmla="*/ 57150 h 358775"/>
                  <a:gd name="connsiteX25-891" fmla="*/ 454025 w 790575"/>
                  <a:gd name="connsiteY25-892" fmla="*/ 50800 h 358775"/>
                  <a:gd name="connsiteX26-893" fmla="*/ 463550 w 790575"/>
                  <a:gd name="connsiteY26-894" fmla="*/ 47625 h 358775"/>
                  <a:gd name="connsiteX27-895" fmla="*/ 606425 w 790575"/>
                  <a:gd name="connsiteY27-896" fmla="*/ 15875 h 358775"/>
                  <a:gd name="connsiteX28-897" fmla="*/ 790575 w 790575"/>
                  <a:gd name="connsiteY28-898" fmla="*/ 0 h 358775"/>
                  <a:gd name="connsiteX0-899" fmla="*/ 0 w 790575"/>
                  <a:gd name="connsiteY0-900" fmla="*/ 358775 h 358775"/>
                  <a:gd name="connsiteX1-901" fmla="*/ 9525 w 790575"/>
                  <a:gd name="connsiteY1-902" fmla="*/ 311150 h 358775"/>
                  <a:gd name="connsiteX2-903" fmla="*/ 12700 w 790575"/>
                  <a:gd name="connsiteY2-904" fmla="*/ 301625 h 358775"/>
                  <a:gd name="connsiteX3-905" fmla="*/ 22225 w 790575"/>
                  <a:gd name="connsiteY3-906" fmla="*/ 292100 h 358775"/>
                  <a:gd name="connsiteX4-907" fmla="*/ 34925 w 790575"/>
                  <a:gd name="connsiteY4-908" fmla="*/ 276225 h 358775"/>
                  <a:gd name="connsiteX5-909" fmla="*/ 47625 w 790575"/>
                  <a:gd name="connsiteY5-910" fmla="*/ 254000 h 358775"/>
                  <a:gd name="connsiteX6-911" fmla="*/ 57150 w 790575"/>
                  <a:gd name="connsiteY6-912" fmla="*/ 247650 h 358775"/>
                  <a:gd name="connsiteX7-913" fmla="*/ 63500 w 790575"/>
                  <a:gd name="connsiteY7-914" fmla="*/ 238125 h 358775"/>
                  <a:gd name="connsiteX8-915" fmla="*/ 95250 w 790575"/>
                  <a:gd name="connsiteY8-916" fmla="*/ 206375 h 358775"/>
                  <a:gd name="connsiteX9-917" fmla="*/ 104775 w 790575"/>
                  <a:gd name="connsiteY9-918" fmla="*/ 203200 h 358775"/>
                  <a:gd name="connsiteX10-919" fmla="*/ 133350 w 790575"/>
                  <a:gd name="connsiteY10-920" fmla="*/ 184150 h 358775"/>
                  <a:gd name="connsiteX11-921" fmla="*/ 161925 w 790575"/>
                  <a:gd name="connsiteY11-922" fmla="*/ 165100 h 358775"/>
                  <a:gd name="connsiteX12-923" fmla="*/ 171450 w 790575"/>
                  <a:gd name="connsiteY12-924" fmla="*/ 158750 h 358775"/>
                  <a:gd name="connsiteX13-925" fmla="*/ 200025 w 790575"/>
                  <a:gd name="connsiteY13-926" fmla="*/ 146050 h 358775"/>
                  <a:gd name="connsiteX14-927" fmla="*/ 228600 w 790575"/>
                  <a:gd name="connsiteY14-928" fmla="*/ 127000 h 358775"/>
                  <a:gd name="connsiteX15-929" fmla="*/ 260350 w 790575"/>
                  <a:gd name="connsiteY15-930" fmla="*/ 111125 h 358775"/>
                  <a:gd name="connsiteX16-931" fmla="*/ 288925 w 790575"/>
                  <a:gd name="connsiteY16-932" fmla="*/ 101600 h 358775"/>
                  <a:gd name="connsiteX17-933" fmla="*/ 320675 w 790575"/>
                  <a:gd name="connsiteY17-934" fmla="*/ 92075 h 358775"/>
                  <a:gd name="connsiteX18-935" fmla="*/ 330200 w 790575"/>
                  <a:gd name="connsiteY18-936" fmla="*/ 88900 h 358775"/>
                  <a:gd name="connsiteX19-937" fmla="*/ 361950 w 790575"/>
                  <a:gd name="connsiteY19-938" fmla="*/ 76200 h 358775"/>
                  <a:gd name="connsiteX20-939" fmla="*/ 371475 w 790575"/>
                  <a:gd name="connsiteY20-940" fmla="*/ 73025 h 358775"/>
                  <a:gd name="connsiteX21-941" fmla="*/ 387350 w 790575"/>
                  <a:gd name="connsiteY21-942" fmla="*/ 69850 h 358775"/>
                  <a:gd name="connsiteX22-943" fmla="*/ 406400 w 790575"/>
                  <a:gd name="connsiteY22-944" fmla="*/ 63500 h 358775"/>
                  <a:gd name="connsiteX23-945" fmla="*/ 434975 w 790575"/>
                  <a:gd name="connsiteY23-946" fmla="*/ 57150 h 358775"/>
                  <a:gd name="connsiteX24-947" fmla="*/ 454025 w 790575"/>
                  <a:gd name="connsiteY24-948" fmla="*/ 50800 h 358775"/>
                  <a:gd name="connsiteX25-949" fmla="*/ 463550 w 790575"/>
                  <a:gd name="connsiteY25-950" fmla="*/ 47625 h 358775"/>
                  <a:gd name="connsiteX26-951" fmla="*/ 606425 w 790575"/>
                  <a:gd name="connsiteY26-952" fmla="*/ 15875 h 358775"/>
                  <a:gd name="connsiteX27-953" fmla="*/ 790575 w 790575"/>
                  <a:gd name="connsiteY27-954" fmla="*/ 0 h 358775"/>
                  <a:gd name="connsiteX0-955" fmla="*/ 0 w 790575"/>
                  <a:gd name="connsiteY0-956" fmla="*/ 358775 h 358775"/>
                  <a:gd name="connsiteX1-957" fmla="*/ 9525 w 790575"/>
                  <a:gd name="connsiteY1-958" fmla="*/ 311150 h 358775"/>
                  <a:gd name="connsiteX2-959" fmla="*/ 12700 w 790575"/>
                  <a:gd name="connsiteY2-960" fmla="*/ 301625 h 358775"/>
                  <a:gd name="connsiteX3-961" fmla="*/ 22225 w 790575"/>
                  <a:gd name="connsiteY3-962" fmla="*/ 292100 h 358775"/>
                  <a:gd name="connsiteX4-963" fmla="*/ 34925 w 790575"/>
                  <a:gd name="connsiteY4-964" fmla="*/ 276225 h 358775"/>
                  <a:gd name="connsiteX5-965" fmla="*/ 47625 w 790575"/>
                  <a:gd name="connsiteY5-966" fmla="*/ 254000 h 358775"/>
                  <a:gd name="connsiteX6-967" fmla="*/ 57150 w 790575"/>
                  <a:gd name="connsiteY6-968" fmla="*/ 247650 h 358775"/>
                  <a:gd name="connsiteX7-969" fmla="*/ 63500 w 790575"/>
                  <a:gd name="connsiteY7-970" fmla="*/ 238125 h 358775"/>
                  <a:gd name="connsiteX8-971" fmla="*/ 95250 w 790575"/>
                  <a:gd name="connsiteY8-972" fmla="*/ 206375 h 358775"/>
                  <a:gd name="connsiteX9-973" fmla="*/ 104775 w 790575"/>
                  <a:gd name="connsiteY9-974" fmla="*/ 203200 h 358775"/>
                  <a:gd name="connsiteX10-975" fmla="*/ 133350 w 790575"/>
                  <a:gd name="connsiteY10-976" fmla="*/ 184150 h 358775"/>
                  <a:gd name="connsiteX11-977" fmla="*/ 161925 w 790575"/>
                  <a:gd name="connsiteY11-978" fmla="*/ 165100 h 358775"/>
                  <a:gd name="connsiteX12-979" fmla="*/ 171450 w 790575"/>
                  <a:gd name="connsiteY12-980" fmla="*/ 158750 h 358775"/>
                  <a:gd name="connsiteX13-981" fmla="*/ 200025 w 790575"/>
                  <a:gd name="connsiteY13-982" fmla="*/ 146050 h 358775"/>
                  <a:gd name="connsiteX14-983" fmla="*/ 228600 w 790575"/>
                  <a:gd name="connsiteY14-984" fmla="*/ 127000 h 358775"/>
                  <a:gd name="connsiteX15-985" fmla="*/ 260350 w 790575"/>
                  <a:gd name="connsiteY15-986" fmla="*/ 111125 h 358775"/>
                  <a:gd name="connsiteX16-987" fmla="*/ 320675 w 790575"/>
                  <a:gd name="connsiteY16-988" fmla="*/ 92075 h 358775"/>
                  <a:gd name="connsiteX17-989" fmla="*/ 330200 w 790575"/>
                  <a:gd name="connsiteY17-990" fmla="*/ 88900 h 358775"/>
                  <a:gd name="connsiteX18-991" fmla="*/ 361950 w 790575"/>
                  <a:gd name="connsiteY18-992" fmla="*/ 76200 h 358775"/>
                  <a:gd name="connsiteX19-993" fmla="*/ 371475 w 790575"/>
                  <a:gd name="connsiteY19-994" fmla="*/ 73025 h 358775"/>
                  <a:gd name="connsiteX20-995" fmla="*/ 387350 w 790575"/>
                  <a:gd name="connsiteY20-996" fmla="*/ 69850 h 358775"/>
                  <a:gd name="connsiteX21-997" fmla="*/ 406400 w 790575"/>
                  <a:gd name="connsiteY21-998" fmla="*/ 63500 h 358775"/>
                  <a:gd name="connsiteX22-999" fmla="*/ 434975 w 790575"/>
                  <a:gd name="connsiteY22-1000" fmla="*/ 57150 h 358775"/>
                  <a:gd name="connsiteX23-1001" fmla="*/ 454025 w 790575"/>
                  <a:gd name="connsiteY23-1002" fmla="*/ 50800 h 358775"/>
                  <a:gd name="connsiteX24-1003" fmla="*/ 463550 w 790575"/>
                  <a:gd name="connsiteY24-1004" fmla="*/ 47625 h 358775"/>
                  <a:gd name="connsiteX25-1005" fmla="*/ 606425 w 790575"/>
                  <a:gd name="connsiteY25-1006" fmla="*/ 15875 h 358775"/>
                  <a:gd name="connsiteX26-1007" fmla="*/ 790575 w 790575"/>
                  <a:gd name="connsiteY26-1008" fmla="*/ 0 h 358775"/>
                  <a:gd name="connsiteX0-1009" fmla="*/ 0 w 790575"/>
                  <a:gd name="connsiteY0-1010" fmla="*/ 358775 h 358775"/>
                  <a:gd name="connsiteX1-1011" fmla="*/ 9525 w 790575"/>
                  <a:gd name="connsiteY1-1012" fmla="*/ 311150 h 358775"/>
                  <a:gd name="connsiteX2-1013" fmla="*/ 12700 w 790575"/>
                  <a:gd name="connsiteY2-1014" fmla="*/ 301625 h 358775"/>
                  <a:gd name="connsiteX3-1015" fmla="*/ 22225 w 790575"/>
                  <a:gd name="connsiteY3-1016" fmla="*/ 292100 h 358775"/>
                  <a:gd name="connsiteX4-1017" fmla="*/ 34925 w 790575"/>
                  <a:gd name="connsiteY4-1018" fmla="*/ 276225 h 358775"/>
                  <a:gd name="connsiteX5-1019" fmla="*/ 47625 w 790575"/>
                  <a:gd name="connsiteY5-1020" fmla="*/ 254000 h 358775"/>
                  <a:gd name="connsiteX6-1021" fmla="*/ 57150 w 790575"/>
                  <a:gd name="connsiteY6-1022" fmla="*/ 247650 h 358775"/>
                  <a:gd name="connsiteX7-1023" fmla="*/ 63500 w 790575"/>
                  <a:gd name="connsiteY7-1024" fmla="*/ 238125 h 358775"/>
                  <a:gd name="connsiteX8-1025" fmla="*/ 95250 w 790575"/>
                  <a:gd name="connsiteY8-1026" fmla="*/ 206375 h 358775"/>
                  <a:gd name="connsiteX9-1027" fmla="*/ 104775 w 790575"/>
                  <a:gd name="connsiteY9-1028" fmla="*/ 203200 h 358775"/>
                  <a:gd name="connsiteX10-1029" fmla="*/ 133350 w 790575"/>
                  <a:gd name="connsiteY10-1030" fmla="*/ 184150 h 358775"/>
                  <a:gd name="connsiteX11-1031" fmla="*/ 161925 w 790575"/>
                  <a:gd name="connsiteY11-1032" fmla="*/ 165100 h 358775"/>
                  <a:gd name="connsiteX12-1033" fmla="*/ 171450 w 790575"/>
                  <a:gd name="connsiteY12-1034" fmla="*/ 158750 h 358775"/>
                  <a:gd name="connsiteX13-1035" fmla="*/ 200025 w 790575"/>
                  <a:gd name="connsiteY13-1036" fmla="*/ 146050 h 358775"/>
                  <a:gd name="connsiteX14-1037" fmla="*/ 228600 w 790575"/>
                  <a:gd name="connsiteY14-1038" fmla="*/ 127000 h 358775"/>
                  <a:gd name="connsiteX15-1039" fmla="*/ 260350 w 790575"/>
                  <a:gd name="connsiteY15-1040" fmla="*/ 111125 h 358775"/>
                  <a:gd name="connsiteX16-1041" fmla="*/ 320675 w 790575"/>
                  <a:gd name="connsiteY16-1042" fmla="*/ 92075 h 358775"/>
                  <a:gd name="connsiteX17-1043" fmla="*/ 361950 w 790575"/>
                  <a:gd name="connsiteY17-1044" fmla="*/ 76200 h 358775"/>
                  <a:gd name="connsiteX18-1045" fmla="*/ 371475 w 790575"/>
                  <a:gd name="connsiteY18-1046" fmla="*/ 73025 h 358775"/>
                  <a:gd name="connsiteX19-1047" fmla="*/ 387350 w 790575"/>
                  <a:gd name="connsiteY19-1048" fmla="*/ 69850 h 358775"/>
                  <a:gd name="connsiteX20-1049" fmla="*/ 406400 w 790575"/>
                  <a:gd name="connsiteY20-1050" fmla="*/ 63500 h 358775"/>
                  <a:gd name="connsiteX21-1051" fmla="*/ 434975 w 790575"/>
                  <a:gd name="connsiteY21-1052" fmla="*/ 57150 h 358775"/>
                  <a:gd name="connsiteX22-1053" fmla="*/ 454025 w 790575"/>
                  <a:gd name="connsiteY22-1054" fmla="*/ 50800 h 358775"/>
                  <a:gd name="connsiteX23-1055" fmla="*/ 463550 w 790575"/>
                  <a:gd name="connsiteY23-1056" fmla="*/ 47625 h 358775"/>
                  <a:gd name="connsiteX24-1057" fmla="*/ 606425 w 790575"/>
                  <a:gd name="connsiteY24-1058" fmla="*/ 15875 h 358775"/>
                  <a:gd name="connsiteX25-1059" fmla="*/ 790575 w 790575"/>
                  <a:gd name="connsiteY25-1060" fmla="*/ 0 h 358775"/>
                  <a:gd name="connsiteX0-1061" fmla="*/ 0 w 790575"/>
                  <a:gd name="connsiteY0-1062" fmla="*/ 358775 h 358775"/>
                  <a:gd name="connsiteX1-1063" fmla="*/ 9525 w 790575"/>
                  <a:gd name="connsiteY1-1064" fmla="*/ 311150 h 358775"/>
                  <a:gd name="connsiteX2-1065" fmla="*/ 12700 w 790575"/>
                  <a:gd name="connsiteY2-1066" fmla="*/ 301625 h 358775"/>
                  <a:gd name="connsiteX3-1067" fmla="*/ 22225 w 790575"/>
                  <a:gd name="connsiteY3-1068" fmla="*/ 292100 h 358775"/>
                  <a:gd name="connsiteX4-1069" fmla="*/ 34925 w 790575"/>
                  <a:gd name="connsiteY4-1070" fmla="*/ 276225 h 358775"/>
                  <a:gd name="connsiteX5-1071" fmla="*/ 47625 w 790575"/>
                  <a:gd name="connsiteY5-1072" fmla="*/ 254000 h 358775"/>
                  <a:gd name="connsiteX6-1073" fmla="*/ 57150 w 790575"/>
                  <a:gd name="connsiteY6-1074" fmla="*/ 247650 h 358775"/>
                  <a:gd name="connsiteX7-1075" fmla="*/ 63500 w 790575"/>
                  <a:gd name="connsiteY7-1076" fmla="*/ 238125 h 358775"/>
                  <a:gd name="connsiteX8-1077" fmla="*/ 95250 w 790575"/>
                  <a:gd name="connsiteY8-1078" fmla="*/ 206375 h 358775"/>
                  <a:gd name="connsiteX9-1079" fmla="*/ 104775 w 790575"/>
                  <a:gd name="connsiteY9-1080" fmla="*/ 203200 h 358775"/>
                  <a:gd name="connsiteX10-1081" fmla="*/ 133350 w 790575"/>
                  <a:gd name="connsiteY10-1082" fmla="*/ 184150 h 358775"/>
                  <a:gd name="connsiteX11-1083" fmla="*/ 161925 w 790575"/>
                  <a:gd name="connsiteY11-1084" fmla="*/ 165100 h 358775"/>
                  <a:gd name="connsiteX12-1085" fmla="*/ 171450 w 790575"/>
                  <a:gd name="connsiteY12-1086" fmla="*/ 158750 h 358775"/>
                  <a:gd name="connsiteX13-1087" fmla="*/ 200025 w 790575"/>
                  <a:gd name="connsiteY13-1088" fmla="*/ 146050 h 358775"/>
                  <a:gd name="connsiteX14-1089" fmla="*/ 228600 w 790575"/>
                  <a:gd name="connsiteY14-1090" fmla="*/ 127000 h 358775"/>
                  <a:gd name="connsiteX15-1091" fmla="*/ 260350 w 790575"/>
                  <a:gd name="connsiteY15-1092" fmla="*/ 111125 h 358775"/>
                  <a:gd name="connsiteX16-1093" fmla="*/ 320675 w 790575"/>
                  <a:gd name="connsiteY16-1094" fmla="*/ 92075 h 358775"/>
                  <a:gd name="connsiteX17-1095" fmla="*/ 361950 w 790575"/>
                  <a:gd name="connsiteY17-1096" fmla="*/ 76200 h 358775"/>
                  <a:gd name="connsiteX18-1097" fmla="*/ 371475 w 790575"/>
                  <a:gd name="connsiteY18-1098" fmla="*/ 73025 h 358775"/>
                  <a:gd name="connsiteX19-1099" fmla="*/ 406400 w 790575"/>
                  <a:gd name="connsiteY19-1100" fmla="*/ 63500 h 358775"/>
                  <a:gd name="connsiteX20-1101" fmla="*/ 434975 w 790575"/>
                  <a:gd name="connsiteY20-1102" fmla="*/ 57150 h 358775"/>
                  <a:gd name="connsiteX21-1103" fmla="*/ 454025 w 790575"/>
                  <a:gd name="connsiteY21-1104" fmla="*/ 50800 h 358775"/>
                  <a:gd name="connsiteX22-1105" fmla="*/ 463550 w 790575"/>
                  <a:gd name="connsiteY22-1106" fmla="*/ 47625 h 358775"/>
                  <a:gd name="connsiteX23-1107" fmla="*/ 606425 w 790575"/>
                  <a:gd name="connsiteY23-1108" fmla="*/ 15875 h 358775"/>
                  <a:gd name="connsiteX24-1109" fmla="*/ 790575 w 790575"/>
                  <a:gd name="connsiteY24-1110" fmla="*/ 0 h 358775"/>
                  <a:gd name="connsiteX0-1111" fmla="*/ 0 w 790575"/>
                  <a:gd name="connsiteY0-1112" fmla="*/ 358775 h 358775"/>
                  <a:gd name="connsiteX1-1113" fmla="*/ 9525 w 790575"/>
                  <a:gd name="connsiteY1-1114" fmla="*/ 311150 h 358775"/>
                  <a:gd name="connsiteX2-1115" fmla="*/ 12700 w 790575"/>
                  <a:gd name="connsiteY2-1116" fmla="*/ 301625 h 358775"/>
                  <a:gd name="connsiteX3-1117" fmla="*/ 22225 w 790575"/>
                  <a:gd name="connsiteY3-1118" fmla="*/ 292100 h 358775"/>
                  <a:gd name="connsiteX4-1119" fmla="*/ 34925 w 790575"/>
                  <a:gd name="connsiteY4-1120" fmla="*/ 276225 h 358775"/>
                  <a:gd name="connsiteX5-1121" fmla="*/ 47625 w 790575"/>
                  <a:gd name="connsiteY5-1122" fmla="*/ 254000 h 358775"/>
                  <a:gd name="connsiteX6-1123" fmla="*/ 57150 w 790575"/>
                  <a:gd name="connsiteY6-1124" fmla="*/ 247650 h 358775"/>
                  <a:gd name="connsiteX7-1125" fmla="*/ 63500 w 790575"/>
                  <a:gd name="connsiteY7-1126" fmla="*/ 238125 h 358775"/>
                  <a:gd name="connsiteX8-1127" fmla="*/ 95250 w 790575"/>
                  <a:gd name="connsiteY8-1128" fmla="*/ 206375 h 358775"/>
                  <a:gd name="connsiteX9-1129" fmla="*/ 104775 w 790575"/>
                  <a:gd name="connsiteY9-1130" fmla="*/ 203200 h 358775"/>
                  <a:gd name="connsiteX10-1131" fmla="*/ 133350 w 790575"/>
                  <a:gd name="connsiteY10-1132" fmla="*/ 184150 h 358775"/>
                  <a:gd name="connsiteX11-1133" fmla="*/ 161925 w 790575"/>
                  <a:gd name="connsiteY11-1134" fmla="*/ 165100 h 358775"/>
                  <a:gd name="connsiteX12-1135" fmla="*/ 171450 w 790575"/>
                  <a:gd name="connsiteY12-1136" fmla="*/ 158750 h 358775"/>
                  <a:gd name="connsiteX13-1137" fmla="*/ 200025 w 790575"/>
                  <a:gd name="connsiteY13-1138" fmla="*/ 146050 h 358775"/>
                  <a:gd name="connsiteX14-1139" fmla="*/ 228600 w 790575"/>
                  <a:gd name="connsiteY14-1140" fmla="*/ 127000 h 358775"/>
                  <a:gd name="connsiteX15-1141" fmla="*/ 260350 w 790575"/>
                  <a:gd name="connsiteY15-1142" fmla="*/ 111125 h 358775"/>
                  <a:gd name="connsiteX16-1143" fmla="*/ 320675 w 790575"/>
                  <a:gd name="connsiteY16-1144" fmla="*/ 92075 h 358775"/>
                  <a:gd name="connsiteX17-1145" fmla="*/ 361950 w 790575"/>
                  <a:gd name="connsiteY17-1146" fmla="*/ 76200 h 358775"/>
                  <a:gd name="connsiteX18-1147" fmla="*/ 406400 w 790575"/>
                  <a:gd name="connsiteY18-1148" fmla="*/ 63500 h 358775"/>
                  <a:gd name="connsiteX19-1149" fmla="*/ 434975 w 790575"/>
                  <a:gd name="connsiteY19-1150" fmla="*/ 57150 h 358775"/>
                  <a:gd name="connsiteX20-1151" fmla="*/ 454025 w 790575"/>
                  <a:gd name="connsiteY20-1152" fmla="*/ 50800 h 358775"/>
                  <a:gd name="connsiteX21-1153" fmla="*/ 463550 w 790575"/>
                  <a:gd name="connsiteY21-1154" fmla="*/ 47625 h 358775"/>
                  <a:gd name="connsiteX22-1155" fmla="*/ 606425 w 790575"/>
                  <a:gd name="connsiteY22-1156" fmla="*/ 15875 h 358775"/>
                  <a:gd name="connsiteX23-1157" fmla="*/ 790575 w 790575"/>
                  <a:gd name="connsiteY23-1158" fmla="*/ 0 h 358775"/>
                  <a:gd name="connsiteX0-1159" fmla="*/ 0 w 790575"/>
                  <a:gd name="connsiteY0-1160" fmla="*/ 358775 h 358775"/>
                  <a:gd name="connsiteX1-1161" fmla="*/ 9525 w 790575"/>
                  <a:gd name="connsiteY1-1162" fmla="*/ 311150 h 358775"/>
                  <a:gd name="connsiteX2-1163" fmla="*/ 12700 w 790575"/>
                  <a:gd name="connsiteY2-1164" fmla="*/ 301625 h 358775"/>
                  <a:gd name="connsiteX3-1165" fmla="*/ 22225 w 790575"/>
                  <a:gd name="connsiteY3-1166" fmla="*/ 292100 h 358775"/>
                  <a:gd name="connsiteX4-1167" fmla="*/ 34925 w 790575"/>
                  <a:gd name="connsiteY4-1168" fmla="*/ 276225 h 358775"/>
                  <a:gd name="connsiteX5-1169" fmla="*/ 47625 w 790575"/>
                  <a:gd name="connsiteY5-1170" fmla="*/ 254000 h 358775"/>
                  <a:gd name="connsiteX6-1171" fmla="*/ 57150 w 790575"/>
                  <a:gd name="connsiteY6-1172" fmla="*/ 247650 h 358775"/>
                  <a:gd name="connsiteX7-1173" fmla="*/ 63500 w 790575"/>
                  <a:gd name="connsiteY7-1174" fmla="*/ 238125 h 358775"/>
                  <a:gd name="connsiteX8-1175" fmla="*/ 95250 w 790575"/>
                  <a:gd name="connsiteY8-1176" fmla="*/ 206375 h 358775"/>
                  <a:gd name="connsiteX9-1177" fmla="*/ 104775 w 790575"/>
                  <a:gd name="connsiteY9-1178" fmla="*/ 203200 h 358775"/>
                  <a:gd name="connsiteX10-1179" fmla="*/ 133350 w 790575"/>
                  <a:gd name="connsiteY10-1180" fmla="*/ 184150 h 358775"/>
                  <a:gd name="connsiteX11-1181" fmla="*/ 161925 w 790575"/>
                  <a:gd name="connsiteY11-1182" fmla="*/ 165100 h 358775"/>
                  <a:gd name="connsiteX12-1183" fmla="*/ 171450 w 790575"/>
                  <a:gd name="connsiteY12-1184" fmla="*/ 158750 h 358775"/>
                  <a:gd name="connsiteX13-1185" fmla="*/ 200025 w 790575"/>
                  <a:gd name="connsiteY13-1186" fmla="*/ 146050 h 358775"/>
                  <a:gd name="connsiteX14-1187" fmla="*/ 228600 w 790575"/>
                  <a:gd name="connsiteY14-1188" fmla="*/ 127000 h 358775"/>
                  <a:gd name="connsiteX15-1189" fmla="*/ 260350 w 790575"/>
                  <a:gd name="connsiteY15-1190" fmla="*/ 111125 h 358775"/>
                  <a:gd name="connsiteX16-1191" fmla="*/ 320675 w 790575"/>
                  <a:gd name="connsiteY16-1192" fmla="*/ 92075 h 358775"/>
                  <a:gd name="connsiteX17-1193" fmla="*/ 406400 w 790575"/>
                  <a:gd name="connsiteY17-1194" fmla="*/ 63500 h 358775"/>
                  <a:gd name="connsiteX18-1195" fmla="*/ 434975 w 790575"/>
                  <a:gd name="connsiteY18-1196" fmla="*/ 57150 h 358775"/>
                  <a:gd name="connsiteX19-1197" fmla="*/ 454025 w 790575"/>
                  <a:gd name="connsiteY19-1198" fmla="*/ 50800 h 358775"/>
                  <a:gd name="connsiteX20-1199" fmla="*/ 463550 w 790575"/>
                  <a:gd name="connsiteY20-1200" fmla="*/ 47625 h 358775"/>
                  <a:gd name="connsiteX21-1201" fmla="*/ 606425 w 790575"/>
                  <a:gd name="connsiteY21-1202" fmla="*/ 15875 h 358775"/>
                  <a:gd name="connsiteX22-1203" fmla="*/ 790575 w 790575"/>
                  <a:gd name="connsiteY22-1204" fmla="*/ 0 h 358775"/>
                  <a:gd name="connsiteX0-1205" fmla="*/ 0 w 790575"/>
                  <a:gd name="connsiteY0-1206" fmla="*/ 358775 h 358775"/>
                  <a:gd name="connsiteX1-1207" fmla="*/ 9525 w 790575"/>
                  <a:gd name="connsiteY1-1208" fmla="*/ 311150 h 358775"/>
                  <a:gd name="connsiteX2-1209" fmla="*/ 12700 w 790575"/>
                  <a:gd name="connsiteY2-1210" fmla="*/ 301625 h 358775"/>
                  <a:gd name="connsiteX3-1211" fmla="*/ 22225 w 790575"/>
                  <a:gd name="connsiteY3-1212" fmla="*/ 292100 h 358775"/>
                  <a:gd name="connsiteX4-1213" fmla="*/ 34925 w 790575"/>
                  <a:gd name="connsiteY4-1214" fmla="*/ 276225 h 358775"/>
                  <a:gd name="connsiteX5-1215" fmla="*/ 47625 w 790575"/>
                  <a:gd name="connsiteY5-1216" fmla="*/ 254000 h 358775"/>
                  <a:gd name="connsiteX6-1217" fmla="*/ 57150 w 790575"/>
                  <a:gd name="connsiteY6-1218" fmla="*/ 247650 h 358775"/>
                  <a:gd name="connsiteX7-1219" fmla="*/ 63500 w 790575"/>
                  <a:gd name="connsiteY7-1220" fmla="*/ 238125 h 358775"/>
                  <a:gd name="connsiteX8-1221" fmla="*/ 95250 w 790575"/>
                  <a:gd name="connsiteY8-1222" fmla="*/ 206375 h 358775"/>
                  <a:gd name="connsiteX9-1223" fmla="*/ 104775 w 790575"/>
                  <a:gd name="connsiteY9-1224" fmla="*/ 203200 h 358775"/>
                  <a:gd name="connsiteX10-1225" fmla="*/ 133350 w 790575"/>
                  <a:gd name="connsiteY10-1226" fmla="*/ 184150 h 358775"/>
                  <a:gd name="connsiteX11-1227" fmla="*/ 161925 w 790575"/>
                  <a:gd name="connsiteY11-1228" fmla="*/ 165100 h 358775"/>
                  <a:gd name="connsiteX12-1229" fmla="*/ 171450 w 790575"/>
                  <a:gd name="connsiteY12-1230" fmla="*/ 158750 h 358775"/>
                  <a:gd name="connsiteX13-1231" fmla="*/ 200025 w 790575"/>
                  <a:gd name="connsiteY13-1232" fmla="*/ 146050 h 358775"/>
                  <a:gd name="connsiteX14-1233" fmla="*/ 228600 w 790575"/>
                  <a:gd name="connsiteY14-1234" fmla="*/ 127000 h 358775"/>
                  <a:gd name="connsiteX15-1235" fmla="*/ 260350 w 790575"/>
                  <a:gd name="connsiteY15-1236" fmla="*/ 111125 h 358775"/>
                  <a:gd name="connsiteX16-1237" fmla="*/ 320675 w 790575"/>
                  <a:gd name="connsiteY16-1238" fmla="*/ 92075 h 358775"/>
                  <a:gd name="connsiteX17-1239" fmla="*/ 434975 w 790575"/>
                  <a:gd name="connsiteY17-1240" fmla="*/ 57150 h 358775"/>
                  <a:gd name="connsiteX18-1241" fmla="*/ 454025 w 790575"/>
                  <a:gd name="connsiteY18-1242" fmla="*/ 50800 h 358775"/>
                  <a:gd name="connsiteX19-1243" fmla="*/ 463550 w 790575"/>
                  <a:gd name="connsiteY19-1244" fmla="*/ 47625 h 358775"/>
                  <a:gd name="connsiteX20-1245" fmla="*/ 606425 w 790575"/>
                  <a:gd name="connsiteY20-1246" fmla="*/ 15875 h 358775"/>
                  <a:gd name="connsiteX21-1247" fmla="*/ 790575 w 790575"/>
                  <a:gd name="connsiteY21-1248" fmla="*/ 0 h 358775"/>
                  <a:gd name="connsiteX0-1249" fmla="*/ 0 w 790575"/>
                  <a:gd name="connsiteY0-1250" fmla="*/ 358775 h 358775"/>
                  <a:gd name="connsiteX1-1251" fmla="*/ 9525 w 790575"/>
                  <a:gd name="connsiteY1-1252" fmla="*/ 311150 h 358775"/>
                  <a:gd name="connsiteX2-1253" fmla="*/ 12700 w 790575"/>
                  <a:gd name="connsiteY2-1254" fmla="*/ 301625 h 358775"/>
                  <a:gd name="connsiteX3-1255" fmla="*/ 22225 w 790575"/>
                  <a:gd name="connsiteY3-1256" fmla="*/ 292100 h 358775"/>
                  <a:gd name="connsiteX4-1257" fmla="*/ 34925 w 790575"/>
                  <a:gd name="connsiteY4-1258" fmla="*/ 276225 h 358775"/>
                  <a:gd name="connsiteX5-1259" fmla="*/ 47625 w 790575"/>
                  <a:gd name="connsiteY5-1260" fmla="*/ 254000 h 358775"/>
                  <a:gd name="connsiteX6-1261" fmla="*/ 57150 w 790575"/>
                  <a:gd name="connsiteY6-1262" fmla="*/ 247650 h 358775"/>
                  <a:gd name="connsiteX7-1263" fmla="*/ 63500 w 790575"/>
                  <a:gd name="connsiteY7-1264" fmla="*/ 238125 h 358775"/>
                  <a:gd name="connsiteX8-1265" fmla="*/ 95250 w 790575"/>
                  <a:gd name="connsiteY8-1266" fmla="*/ 206375 h 358775"/>
                  <a:gd name="connsiteX9-1267" fmla="*/ 104775 w 790575"/>
                  <a:gd name="connsiteY9-1268" fmla="*/ 203200 h 358775"/>
                  <a:gd name="connsiteX10-1269" fmla="*/ 133350 w 790575"/>
                  <a:gd name="connsiteY10-1270" fmla="*/ 184150 h 358775"/>
                  <a:gd name="connsiteX11-1271" fmla="*/ 161925 w 790575"/>
                  <a:gd name="connsiteY11-1272" fmla="*/ 165100 h 358775"/>
                  <a:gd name="connsiteX12-1273" fmla="*/ 171450 w 790575"/>
                  <a:gd name="connsiteY12-1274" fmla="*/ 158750 h 358775"/>
                  <a:gd name="connsiteX13-1275" fmla="*/ 200025 w 790575"/>
                  <a:gd name="connsiteY13-1276" fmla="*/ 146050 h 358775"/>
                  <a:gd name="connsiteX14-1277" fmla="*/ 228600 w 790575"/>
                  <a:gd name="connsiteY14-1278" fmla="*/ 127000 h 358775"/>
                  <a:gd name="connsiteX15-1279" fmla="*/ 260350 w 790575"/>
                  <a:gd name="connsiteY15-1280" fmla="*/ 111125 h 358775"/>
                  <a:gd name="connsiteX16-1281" fmla="*/ 320675 w 790575"/>
                  <a:gd name="connsiteY16-1282" fmla="*/ 92075 h 358775"/>
                  <a:gd name="connsiteX17-1283" fmla="*/ 434975 w 790575"/>
                  <a:gd name="connsiteY17-1284" fmla="*/ 57150 h 358775"/>
                  <a:gd name="connsiteX18-1285" fmla="*/ 454025 w 790575"/>
                  <a:gd name="connsiteY18-1286" fmla="*/ 50800 h 358775"/>
                  <a:gd name="connsiteX19-1287" fmla="*/ 606425 w 790575"/>
                  <a:gd name="connsiteY19-1288" fmla="*/ 15875 h 358775"/>
                  <a:gd name="connsiteX20-1289" fmla="*/ 790575 w 790575"/>
                  <a:gd name="connsiteY20-1290" fmla="*/ 0 h 358775"/>
                  <a:gd name="connsiteX0-1291" fmla="*/ 0 w 790575"/>
                  <a:gd name="connsiteY0-1292" fmla="*/ 358775 h 358775"/>
                  <a:gd name="connsiteX1-1293" fmla="*/ 9525 w 790575"/>
                  <a:gd name="connsiteY1-1294" fmla="*/ 311150 h 358775"/>
                  <a:gd name="connsiteX2-1295" fmla="*/ 12700 w 790575"/>
                  <a:gd name="connsiteY2-1296" fmla="*/ 301625 h 358775"/>
                  <a:gd name="connsiteX3-1297" fmla="*/ 22225 w 790575"/>
                  <a:gd name="connsiteY3-1298" fmla="*/ 292100 h 358775"/>
                  <a:gd name="connsiteX4-1299" fmla="*/ 34925 w 790575"/>
                  <a:gd name="connsiteY4-1300" fmla="*/ 276225 h 358775"/>
                  <a:gd name="connsiteX5-1301" fmla="*/ 47625 w 790575"/>
                  <a:gd name="connsiteY5-1302" fmla="*/ 254000 h 358775"/>
                  <a:gd name="connsiteX6-1303" fmla="*/ 57150 w 790575"/>
                  <a:gd name="connsiteY6-1304" fmla="*/ 247650 h 358775"/>
                  <a:gd name="connsiteX7-1305" fmla="*/ 63500 w 790575"/>
                  <a:gd name="connsiteY7-1306" fmla="*/ 238125 h 358775"/>
                  <a:gd name="connsiteX8-1307" fmla="*/ 95250 w 790575"/>
                  <a:gd name="connsiteY8-1308" fmla="*/ 206375 h 358775"/>
                  <a:gd name="connsiteX9-1309" fmla="*/ 104775 w 790575"/>
                  <a:gd name="connsiteY9-1310" fmla="*/ 203200 h 358775"/>
                  <a:gd name="connsiteX10-1311" fmla="*/ 133350 w 790575"/>
                  <a:gd name="connsiteY10-1312" fmla="*/ 184150 h 358775"/>
                  <a:gd name="connsiteX11-1313" fmla="*/ 161925 w 790575"/>
                  <a:gd name="connsiteY11-1314" fmla="*/ 165100 h 358775"/>
                  <a:gd name="connsiteX12-1315" fmla="*/ 171450 w 790575"/>
                  <a:gd name="connsiteY12-1316" fmla="*/ 158750 h 358775"/>
                  <a:gd name="connsiteX13-1317" fmla="*/ 200025 w 790575"/>
                  <a:gd name="connsiteY13-1318" fmla="*/ 146050 h 358775"/>
                  <a:gd name="connsiteX14-1319" fmla="*/ 228600 w 790575"/>
                  <a:gd name="connsiteY14-1320" fmla="*/ 127000 h 358775"/>
                  <a:gd name="connsiteX15-1321" fmla="*/ 260350 w 790575"/>
                  <a:gd name="connsiteY15-1322" fmla="*/ 111125 h 358775"/>
                  <a:gd name="connsiteX16-1323" fmla="*/ 320675 w 790575"/>
                  <a:gd name="connsiteY16-1324" fmla="*/ 92075 h 358775"/>
                  <a:gd name="connsiteX17-1325" fmla="*/ 454025 w 790575"/>
                  <a:gd name="connsiteY17-1326" fmla="*/ 50800 h 358775"/>
                  <a:gd name="connsiteX18-1327" fmla="*/ 606425 w 790575"/>
                  <a:gd name="connsiteY18-1328" fmla="*/ 15875 h 358775"/>
                  <a:gd name="connsiteX19-1329" fmla="*/ 790575 w 790575"/>
                  <a:gd name="connsiteY19-1330" fmla="*/ 0 h 358775"/>
                  <a:gd name="connsiteX0-1331" fmla="*/ 0 w 790575"/>
                  <a:gd name="connsiteY0-1332" fmla="*/ 358775 h 358775"/>
                  <a:gd name="connsiteX1-1333" fmla="*/ 9525 w 790575"/>
                  <a:gd name="connsiteY1-1334" fmla="*/ 311150 h 358775"/>
                  <a:gd name="connsiteX2-1335" fmla="*/ 12700 w 790575"/>
                  <a:gd name="connsiteY2-1336" fmla="*/ 301625 h 358775"/>
                  <a:gd name="connsiteX3-1337" fmla="*/ 22225 w 790575"/>
                  <a:gd name="connsiteY3-1338" fmla="*/ 292100 h 358775"/>
                  <a:gd name="connsiteX4-1339" fmla="*/ 34925 w 790575"/>
                  <a:gd name="connsiteY4-1340" fmla="*/ 276225 h 358775"/>
                  <a:gd name="connsiteX5-1341" fmla="*/ 47625 w 790575"/>
                  <a:gd name="connsiteY5-1342" fmla="*/ 254000 h 358775"/>
                  <a:gd name="connsiteX6-1343" fmla="*/ 57150 w 790575"/>
                  <a:gd name="connsiteY6-1344" fmla="*/ 247650 h 358775"/>
                  <a:gd name="connsiteX7-1345" fmla="*/ 63500 w 790575"/>
                  <a:gd name="connsiteY7-1346" fmla="*/ 238125 h 358775"/>
                  <a:gd name="connsiteX8-1347" fmla="*/ 95250 w 790575"/>
                  <a:gd name="connsiteY8-1348" fmla="*/ 206375 h 358775"/>
                  <a:gd name="connsiteX9-1349" fmla="*/ 104775 w 790575"/>
                  <a:gd name="connsiteY9-1350" fmla="*/ 203200 h 358775"/>
                  <a:gd name="connsiteX10-1351" fmla="*/ 133350 w 790575"/>
                  <a:gd name="connsiteY10-1352" fmla="*/ 184150 h 358775"/>
                  <a:gd name="connsiteX11-1353" fmla="*/ 161925 w 790575"/>
                  <a:gd name="connsiteY11-1354" fmla="*/ 165100 h 358775"/>
                  <a:gd name="connsiteX12-1355" fmla="*/ 171450 w 790575"/>
                  <a:gd name="connsiteY12-1356" fmla="*/ 158750 h 358775"/>
                  <a:gd name="connsiteX13-1357" fmla="*/ 200025 w 790575"/>
                  <a:gd name="connsiteY13-1358" fmla="*/ 146050 h 358775"/>
                  <a:gd name="connsiteX14-1359" fmla="*/ 228600 w 790575"/>
                  <a:gd name="connsiteY14-1360" fmla="*/ 127000 h 358775"/>
                  <a:gd name="connsiteX15-1361" fmla="*/ 320675 w 790575"/>
                  <a:gd name="connsiteY15-1362" fmla="*/ 92075 h 358775"/>
                  <a:gd name="connsiteX16-1363" fmla="*/ 454025 w 790575"/>
                  <a:gd name="connsiteY16-1364" fmla="*/ 50800 h 358775"/>
                  <a:gd name="connsiteX17-1365" fmla="*/ 606425 w 790575"/>
                  <a:gd name="connsiteY17-1366" fmla="*/ 15875 h 358775"/>
                  <a:gd name="connsiteX18-1367" fmla="*/ 790575 w 790575"/>
                  <a:gd name="connsiteY18-1368" fmla="*/ 0 h 358775"/>
                  <a:gd name="connsiteX0-1369" fmla="*/ 0 w 790575"/>
                  <a:gd name="connsiteY0-1370" fmla="*/ 358775 h 358775"/>
                  <a:gd name="connsiteX1-1371" fmla="*/ 9525 w 790575"/>
                  <a:gd name="connsiteY1-1372" fmla="*/ 311150 h 358775"/>
                  <a:gd name="connsiteX2-1373" fmla="*/ 12700 w 790575"/>
                  <a:gd name="connsiteY2-1374" fmla="*/ 301625 h 358775"/>
                  <a:gd name="connsiteX3-1375" fmla="*/ 22225 w 790575"/>
                  <a:gd name="connsiteY3-1376" fmla="*/ 292100 h 358775"/>
                  <a:gd name="connsiteX4-1377" fmla="*/ 34925 w 790575"/>
                  <a:gd name="connsiteY4-1378" fmla="*/ 276225 h 358775"/>
                  <a:gd name="connsiteX5-1379" fmla="*/ 47625 w 790575"/>
                  <a:gd name="connsiteY5-1380" fmla="*/ 254000 h 358775"/>
                  <a:gd name="connsiteX6-1381" fmla="*/ 57150 w 790575"/>
                  <a:gd name="connsiteY6-1382" fmla="*/ 247650 h 358775"/>
                  <a:gd name="connsiteX7-1383" fmla="*/ 63500 w 790575"/>
                  <a:gd name="connsiteY7-1384" fmla="*/ 238125 h 358775"/>
                  <a:gd name="connsiteX8-1385" fmla="*/ 95250 w 790575"/>
                  <a:gd name="connsiteY8-1386" fmla="*/ 206375 h 358775"/>
                  <a:gd name="connsiteX9-1387" fmla="*/ 104775 w 790575"/>
                  <a:gd name="connsiteY9-1388" fmla="*/ 203200 h 358775"/>
                  <a:gd name="connsiteX10-1389" fmla="*/ 133350 w 790575"/>
                  <a:gd name="connsiteY10-1390" fmla="*/ 184150 h 358775"/>
                  <a:gd name="connsiteX11-1391" fmla="*/ 161925 w 790575"/>
                  <a:gd name="connsiteY11-1392" fmla="*/ 165100 h 358775"/>
                  <a:gd name="connsiteX12-1393" fmla="*/ 171450 w 790575"/>
                  <a:gd name="connsiteY12-1394" fmla="*/ 158750 h 358775"/>
                  <a:gd name="connsiteX13-1395" fmla="*/ 200025 w 790575"/>
                  <a:gd name="connsiteY13-1396" fmla="*/ 146050 h 358775"/>
                  <a:gd name="connsiteX14-1397" fmla="*/ 320675 w 790575"/>
                  <a:gd name="connsiteY14-1398" fmla="*/ 92075 h 358775"/>
                  <a:gd name="connsiteX15-1399" fmla="*/ 454025 w 790575"/>
                  <a:gd name="connsiteY15-1400" fmla="*/ 50800 h 358775"/>
                  <a:gd name="connsiteX16-1401" fmla="*/ 606425 w 790575"/>
                  <a:gd name="connsiteY16-1402" fmla="*/ 15875 h 358775"/>
                  <a:gd name="connsiteX17-1403" fmla="*/ 790575 w 790575"/>
                  <a:gd name="connsiteY17-1404" fmla="*/ 0 h 358775"/>
                  <a:gd name="connsiteX0-1405" fmla="*/ 0 w 790575"/>
                  <a:gd name="connsiteY0-1406" fmla="*/ 358775 h 358775"/>
                  <a:gd name="connsiteX1-1407" fmla="*/ 9525 w 790575"/>
                  <a:gd name="connsiteY1-1408" fmla="*/ 311150 h 358775"/>
                  <a:gd name="connsiteX2-1409" fmla="*/ 12700 w 790575"/>
                  <a:gd name="connsiteY2-1410" fmla="*/ 301625 h 358775"/>
                  <a:gd name="connsiteX3-1411" fmla="*/ 22225 w 790575"/>
                  <a:gd name="connsiteY3-1412" fmla="*/ 292100 h 358775"/>
                  <a:gd name="connsiteX4-1413" fmla="*/ 34925 w 790575"/>
                  <a:gd name="connsiteY4-1414" fmla="*/ 276225 h 358775"/>
                  <a:gd name="connsiteX5-1415" fmla="*/ 47625 w 790575"/>
                  <a:gd name="connsiteY5-1416" fmla="*/ 254000 h 358775"/>
                  <a:gd name="connsiteX6-1417" fmla="*/ 57150 w 790575"/>
                  <a:gd name="connsiteY6-1418" fmla="*/ 247650 h 358775"/>
                  <a:gd name="connsiteX7-1419" fmla="*/ 63500 w 790575"/>
                  <a:gd name="connsiteY7-1420" fmla="*/ 238125 h 358775"/>
                  <a:gd name="connsiteX8-1421" fmla="*/ 95250 w 790575"/>
                  <a:gd name="connsiteY8-1422" fmla="*/ 206375 h 358775"/>
                  <a:gd name="connsiteX9-1423" fmla="*/ 104775 w 790575"/>
                  <a:gd name="connsiteY9-1424" fmla="*/ 203200 h 358775"/>
                  <a:gd name="connsiteX10-1425" fmla="*/ 133350 w 790575"/>
                  <a:gd name="connsiteY10-1426" fmla="*/ 184150 h 358775"/>
                  <a:gd name="connsiteX11-1427" fmla="*/ 161925 w 790575"/>
                  <a:gd name="connsiteY11-1428" fmla="*/ 165100 h 358775"/>
                  <a:gd name="connsiteX12-1429" fmla="*/ 171450 w 790575"/>
                  <a:gd name="connsiteY12-1430" fmla="*/ 158750 h 358775"/>
                  <a:gd name="connsiteX13-1431" fmla="*/ 320675 w 790575"/>
                  <a:gd name="connsiteY13-1432" fmla="*/ 92075 h 358775"/>
                  <a:gd name="connsiteX14-1433" fmla="*/ 454025 w 790575"/>
                  <a:gd name="connsiteY14-1434" fmla="*/ 50800 h 358775"/>
                  <a:gd name="connsiteX15-1435" fmla="*/ 606425 w 790575"/>
                  <a:gd name="connsiteY15-1436" fmla="*/ 15875 h 358775"/>
                  <a:gd name="connsiteX16-1437" fmla="*/ 790575 w 790575"/>
                  <a:gd name="connsiteY16-1438" fmla="*/ 0 h 358775"/>
                  <a:gd name="connsiteX0-1439" fmla="*/ 0 w 790575"/>
                  <a:gd name="connsiteY0-1440" fmla="*/ 358775 h 358775"/>
                  <a:gd name="connsiteX1-1441" fmla="*/ 9525 w 790575"/>
                  <a:gd name="connsiteY1-1442" fmla="*/ 311150 h 358775"/>
                  <a:gd name="connsiteX2-1443" fmla="*/ 12700 w 790575"/>
                  <a:gd name="connsiteY2-1444" fmla="*/ 301625 h 358775"/>
                  <a:gd name="connsiteX3-1445" fmla="*/ 22225 w 790575"/>
                  <a:gd name="connsiteY3-1446" fmla="*/ 292100 h 358775"/>
                  <a:gd name="connsiteX4-1447" fmla="*/ 34925 w 790575"/>
                  <a:gd name="connsiteY4-1448" fmla="*/ 276225 h 358775"/>
                  <a:gd name="connsiteX5-1449" fmla="*/ 47625 w 790575"/>
                  <a:gd name="connsiteY5-1450" fmla="*/ 254000 h 358775"/>
                  <a:gd name="connsiteX6-1451" fmla="*/ 57150 w 790575"/>
                  <a:gd name="connsiteY6-1452" fmla="*/ 247650 h 358775"/>
                  <a:gd name="connsiteX7-1453" fmla="*/ 95250 w 790575"/>
                  <a:gd name="connsiteY7-1454" fmla="*/ 206375 h 358775"/>
                  <a:gd name="connsiteX8-1455" fmla="*/ 104775 w 790575"/>
                  <a:gd name="connsiteY8-1456" fmla="*/ 203200 h 358775"/>
                  <a:gd name="connsiteX9-1457" fmla="*/ 133350 w 790575"/>
                  <a:gd name="connsiteY9-1458" fmla="*/ 184150 h 358775"/>
                  <a:gd name="connsiteX10-1459" fmla="*/ 161925 w 790575"/>
                  <a:gd name="connsiteY10-1460" fmla="*/ 165100 h 358775"/>
                  <a:gd name="connsiteX11-1461" fmla="*/ 171450 w 790575"/>
                  <a:gd name="connsiteY11-1462" fmla="*/ 158750 h 358775"/>
                  <a:gd name="connsiteX12-1463" fmla="*/ 320675 w 790575"/>
                  <a:gd name="connsiteY12-1464" fmla="*/ 92075 h 358775"/>
                  <a:gd name="connsiteX13-1465" fmla="*/ 454025 w 790575"/>
                  <a:gd name="connsiteY13-1466" fmla="*/ 50800 h 358775"/>
                  <a:gd name="connsiteX14-1467" fmla="*/ 606425 w 790575"/>
                  <a:gd name="connsiteY14-1468" fmla="*/ 15875 h 358775"/>
                  <a:gd name="connsiteX15-1469" fmla="*/ 790575 w 790575"/>
                  <a:gd name="connsiteY15-1470" fmla="*/ 0 h 358775"/>
                  <a:gd name="connsiteX0-1471" fmla="*/ 0 w 790575"/>
                  <a:gd name="connsiteY0-1472" fmla="*/ 358775 h 358775"/>
                  <a:gd name="connsiteX1-1473" fmla="*/ 9525 w 790575"/>
                  <a:gd name="connsiteY1-1474" fmla="*/ 311150 h 358775"/>
                  <a:gd name="connsiteX2-1475" fmla="*/ 12700 w 790575"/>
                  <a:gd name="connsiteY2-1476" fmla="*/ 301625 h 358775"/>
                  <a:gd name="connsiteX3-1477" fmla="*/ 34925 w 790575"/>
                  <a:gd name="connsiteY3-1478" fmla="*/ 276225 h 358775"/>
                  <a:gd name="connsiteX4-1479" fmla="*/ 47625 w 790575"/>
                  <a:gd name="connsiteY4-1480" fmla="*/ 254000 h 358775"/>
                  <a:gd name="connsiteX5-1481" fmla="*/ 57150 w 790575"/>
                  <a:gd name="connsiteY5-1482" fmla="*/ 247650 h 358775"/>
                  <a:gd name="connsiteX6-1483" fmla="*/ 95250 w 790575"/>
                  <a:gd name="connsiteY6-1484" fmla="*/ 206375 h 358775"/>
                  <a:gd name="connsiteX7-1485" fmla="*/ 104775 w 790575"/>
                  <a:gd name="connsiteY7-1486" fmla="*/ 203200 h 358775"/>
                  <a:gd name="connsiteX8-1487" fmla="*/ 133350 w 790575"/>
                  <a:gd name="connsiteY8-1488" fmla="*/ 184150 h 358775"/>
                  <a:gd name="connsiteX9-1489" fmla="*/ 161925 w 790575"/>
                  <a:gd name="connsiteY9-1490" fmla="*/ 165100 h 358775"/>
                  <a:gd name="connsiteX10-1491" fmla="*/ 171450 w 790575"/>
                  <a:gd name="connsiteY10-1492" fmla="*/ 158750 h 358775"/>
                  <a:gd name="connsiteX11-1493" fmla="*/ 320675 w 790575"/>
                  <a:gd name="connsiteY11-1494" fmla="*/ 92075 h 358775"/>
                  <a:gd name="connsiteX12-1495" fmla="*/ 454025 w 790575"/>
                  <a:gd name="connsiteY12-1496" fmla="*/ 50800 h 358775"/>
                  <a:gd name="connsiteX13-1497" fmla="*/ 606425 w 790575"/>
                  <a:gd name="connsiteY13-1498" fmla="*/ 15875 h 358775"/>
                  <a:gd name="connsiteX14-1499" fmla="*/ 790575 w 790575"/>
                  <a:gd name="connsiteY14-1500" fmla="*/ 0 h 358775"/>
                  <a:gd name="connsiteX0-1501" fmla="*/ 0 w 790575"/>
                  <a:gd name="connsiteY0-1502" fmla="*/ 358775 h 358775"/>
                  <a:gd name="connsiteX1-1503" fmla="*/ 9525 w 790575"/>
                  <a:gd name="connsiteY1-1504" fmla="*/ 311150 h 358775"/>
                  <a:gd name="connsiteX2-1505" fmla="*/ 34925 w 790575"/>
                  <a:gd name="connsiteY2-1506" fmla="*/ 276225 h 358775"/>
                  <a:gd name="connsiteX3-1507" fmla="*/ 47625 w 790575"/>
                  <a:gd name="connsiteY3-1508" fmla="*/ 254000 h 358775"/>
                  <a:gd name="connsiteX4-1509" fmla="*/ 57150 w 790575"/>
                  <a:gd name="connsiteY4-1510" fmla="*/ 247650 h 358775"/>
                  <a:gd name="connsiteX5-1511" fmla="*/ 95250 w 790575"/>
                  <a:gd name="connsiteY5-1512" fmla="*/ 206375 h 358775"/>
                  <a:gd name="connsiteX6-1513" fmla="*/ 104775 w 790575"/>
                  <a:gd name="connsiteY6-1514" fmla="*/ 203200 h 358775"/>
                  <a:gd name="connsiteX7-1515" fmla="*/ 133350 w 790575"/>
                  <a:gd name="connsiteY7-1516" fmla="*/ 184150 h 358775"/>
                  <a:gd name="connsiteX8-1517" fmla="*/ 161925 w 790575"/>
                  <a:gd name="connsiteY8-1518" fmla="*/ 165100 h 358775"/>
                  <a:gd name="connsiteX9-1519" fmla="*/ 171450 w 790575"/>
                  <a:gd name="connsiteY9-1520" fmla="*/ 158750 h 358775"/>
                  <a:gd name="connsiteX10-1521" fmla="*/ 320675 w 790575"/>
                  <a:gd name="connsiteY10-1522" fmla="*/ 92075 h 358775"/>
                  <a:gd name="connsiteX11-1523" fmla="*/ 454025 w 790575"/>
                  <a:gd name="connsiteY11-1524" fmla="*/ 50800 h 358775"/>
                  <a:gd name="connsiteX12-1525" fmla="*/ 606425 w 790575"/>
                  <a:gd name="connsiteY12-1526" fmla="*/ 15875 h 358775"/>
                  <a:gd name="connsiteX13-1527" fmla="*/ 790575 w 790575"/>
                  <a:gd name="connsiteY13-1528" fmla="*/ 0 h 358775"/>
                  <a:gd name="connsiteX0-1529" fmla="*/ 0 w 790575"/>
                  <a:gd name="connsiteY0-1530" fmla="*/ 358775 h 358775"/>
                  <a:gd name="connsiteX1-1531" fmla="*/ 34925 w 790575"/>
                  <a:gd name="connsiteY1-1532" fmla="*/ 276225 h 358775"/>
                  <a:gd name="connsiteX2-1533" fmla="*/ 47625 w 790575"/>
                  <a:gd name="connsiteY2-1534" fmla="*/ 254000 h 358775"/>
                  <a:gd name="connsiteX3-1535" fmla="*/ 57150 w 790575"/>
                  <a:gd name="connsiteY3-1536" fmla="*/ 247650 h 358775"/>
                  <a:gd name="connsiteX4-1537" fmla="*/ 95250 w 790575"/>
                  <a:gd name="connsiteY4-1538" fmla="*/ 206375 h 358775"/>
                  <a:gd name="connsiteX5-1539" fmla="*/ 104775 w 790575"/>
                  <a:gd name="connsiteY5-1540" fmla="*/ 203200 h 358775"/>
                  <a:gd name="connsiteX6-1541" fmla="*/ 133350 w 790575"/>
                  <a:gd name="connsiteY6-1542" fmla="*/ 184150 h 358775"/>
                  <a:gd name="connsiteX7-1543" fmla="*/ 161925 w 790575"/>
                  <a:gd name="connsiteY7-1544" fmla="*/ 165100 h 358775"/>
                  <a:gd name="connsiteX8-1545" fmla="*/ 171450 w 790575"/>
                  <a:gd name="connsiteY8-1546" fmla="*/ 158750 h 358775"/>
                  <a:gd name="connsiteX9-1547" fmla="*/ 320675 w 790575"/>
                  <a:gd name="connsiteY9-1548" fmla="*/ 92075 h 358775"/>
                  <a:gd name="connsiteX10-1549" fmla="*/ 454025 w 790575"/>
                  <a:gd name="connsiteY10-1550" fmla="*/ 50800 h 358775"/>
                  <a:gd name="connsiteX11-1551" fmla="*/ 606425 w 790575"/>
                  <a:gd name="connsiteY11-1552" fmla="*/ 15875 h 358775"/>
                  <a:gd name="connsiteX12-1553" fmla="*/ 790575 w 790575"/>
                  <a:gd name="connsiteY12-1554" fmla="*/ 0 h 358775"/>
                  <a:gd name="connsiteX0-1555" fmla="*/ 608 w 791183"/>
                  <a:gd name="connsiteY0-1556" fmla="*/ 358775 h 358775"/>
                  <a:gd name="connsiteX1-1557" fmla="*/ 35533 w 791183"/>
                  <a:gd name="connsiteY1-1558" fmla="*/ 276225 h 358775"/>
                  <a:gd name="connsiteX2-1559" fmla="*/ 48233 w 791183"/>
                  <a:gd name="connsiteY2-1560" fmla="*/ 254000 h 358775"/>
                  <a:gd name="connsiteX3-1561" fmla="*/ 57758 w 791183"/>
                  <a:gd name="connsiteY3-1562" fmla="*/ 247650 h 358775"/>
                  <a:gd name="connsiteX4-1563" fmla="*/ 95858 w 791183"/>
                  <a:gd name="connsiteY4-1564" fmla="*/ 206375 h 358775"/>
                  <a:gd name="connsiteX5-1565" fmla="*/ 105383 w 791183"/>
                  <a:gd name="connsiteY5-1566" fmla="*/ 203200 h 358775"/>
                  <a:gd name="connsiteX6-1567" fmla="*/ 133958 w 791183"/>
                  <a:gd name="connsiteY6-1568" fmla="*/ 184150 h 358775"/>
                  <a:gd name="connsiteX7-1569" fmla="*/ 162533 w 791183"/>
                  <a:gd name="connsiteY7-1570" fmla="*/ 165100 h 358775"/>
                  <a:gd name="connsiteX8-1571" fmla="*/ 172058 w 791183"/>
                  <a:gd name="connsiteY8-1572" fmla="*/ 158750 h 358775"/>
                  <a:gd name="connsiteX9-1573" fmla="*/ 321283 w 791183"/>
                  <a:gd name="connsiteY9-1574" fmla="*/ 92075 h 358775"/>
                  <a:gd name="connsiteX10-1575" fmla="*/ 454633 w 791183"/>
                  <a:gd name="connsiteY10-1576" fmla="*/ 50800 h 358775"/>
                  <a:gd name="connsiteX11-1577" fmla="*/ 607033 w 791183"/>
                  <a:gd name="connsiteY11-1578" fmla="*/ 15875 h 358775"/>
                  <a:gd name="connsiteX12-1579" fmla="*/ 791183 w 791183"/>
                  <a:gd name="connsiteY12-1580" fmla="*/ 0 h 358775"/>
                  <a:gd name="connsiteX0-1581" fmla="*/ 0 w 790575"/>
                  <a:gd name="connsiteY0-1582" fmla="*/ 358775 h 358775"/>
                  <a:gd name="connsiteX1-1583" fmla="*/ 34925 w 790575"/>
                  <a:gd name="connsiteY1-1584" fmla="*/ 276225 h 358775"/>
                  <a:gd name="connsiteX2-1585" fmla="*/ 47625 w 790575"/>
                  <a:gd name="connsiteY2-1586" fmla="*/ 254000 h 358775"/>
                  <a:gd name="connsiteX3-1587" fmla="*/ 57150 w 790575"/>
                  <a:gd name="connsiteY3-1588" fmla="*/ 247650 h 358775"/>
                  <a:gd name="connsiteX4-1589" fmla="*/ 95250 w 790575"/>
                  <a:gd name="connsiteY4-1590" fmla="*/ 206375 h 358775"/>
                  <a:gd name="connsiteX5-1591" fmla="*/ 104775 w 790575"/>
                  <a:gd name="connsiteY5-1592" fmla="*/ 203200 h 358775"/>
                  <a:gd name="connsiteX6-1593" fmla="*/ 133350 w 790575"/>
                  <a:gd name="connsiteY6-1594" fmla="*/ 184150 h 358775"/>
                  <a:gd name="connsiteX7-1595" fmla="*/ 161925 w 790575"/>
                  <a:gd name="connsiteY7-1596" fmla="*/ 165100 h 358775"/>
                  <a:gd name="connsiteX8-1597" fmla="*/ 171450 w 790575"/>
                  <a:gd name="connsiteY8-1598" fmla="*/ 158750 h 358775"/>
                  <a:gd name="connsiteX9-1599" fmla="*/ 320675 w 790575"/>
                  <a:gd name="connsiteY9-1600" fmla="*/ 92075 h 358775"/>
                  <a:gd name="connsiteX10-1601" fmla="*/ 454025 w 790575"/>
                  <a:gd name="connsiteY10-1602" fmla="*/ 50800 h 358775"/>
                  <a:gd name="connsiteX11-1603" fmla="*/ 606425 w 790575"/>
                  <a:gd name="connsiteY11-1604" fmla="*/ 15875 h 358775"/>
                  <a:gd name="connsiteX12-1605" fmla="*/ 790575 w 790575"/>
                  <a:gd name="connsiteY12-1606" fmla="*/ 0 h 358775"/>
                  <a:gd name="connsiteX0-1607" fmla="*/ 215 w 790790"/>
                  <a:gd name="connsiteY0-1608" fmla="*/ 358775 h 358775"/>
                  <a:gd name="connsiteX1-1609" fmla="*/ 35140 w 790790"/>
                  <a:gd name="connsiteY1-1610" fmla="*/ 276225 h 358775"/>
                  <a:gd name="connsiteX2-1611" fmla="*/ 47840 w 790790"/>
                  <a:gd name="connsiteY2-1612" fmla="*/ 254000 h 358775"/>
                  <a:gd name="connsiteX3-1613" fmla="*/ 57365 w 790790"/>
                  <a:gd name="connsiteY3-1614" fmla="*/ 247650 h 358775"/>
                  <a:gd name="connsiteX4-1615" fmla="*/ 95465 w 790790"/>
                  <a:gd name="connsiteY4-1616" fmla="*/ 206375 h 358775"/>
                  <a:gd name="connsiteX5-1617" fmla="*/ 104990 w 790790"/>
                  <a:gd name="connsiteY5-1618" fmla="*/ 203200 h 358775"/>
                  <a:gd name="connsiteX6-1619" fmla="*/ 133565 w 790790"/>
                  <a:gd name="connsiteY6-1620" fmla="*/ 184150 h 358775"/>
                  <a:gd name="connsiteX7-1621" fmla="*/ 162140 w 790790"/>
                  <a:gd name="connsiteY7-1622" fmla="*/ 165100 h 358775"/>
                  <a:gd name="connsiteX8-1623" fmla="*/ 171665 w 790790"/>
                  <a:gd name="connsiteY8-1624" fmla="*/ 158750 h 358775"/>
                  <a:gd name="connsiteX9-1625" fmla="*/ 320890 w 790790"/>
                  <a:gd name="connsiteY9-1626" fmla="*/ 92075 h 358775"/>
                  <a:gd name="connsiteX10-1627" fmla="*/ 454240 w 790790"/>
                  <a:gd name="connsiteY10-1628" fmla="*/ 50800 h 358775"/>
                  <a:gd name="connsiteX11-1629" fmla="*/ 606640 w 790790"/>
                  <a:gd name="connsiteY11-1630" fmla="*/ 15875 h 358775"/>
                  <a:gd name="connsiteX12-1631" fmla="*/ 790790 w 790790"/>
                  <a:gd name="connsiteY12-1632" fmla="*/ 0 h 358775"/>
                  <a:gd name="connsiteX0-1633" fmla="*/ 215 w 790790"/>
                  <a:gd name="connsiteY0-1634" fmla="*/ 358775 h 358775"/>
                  <a:gd name="connsiteX1-1635" fmla="*/ 35140 w 790790"/>
                  <a:gd name="connsiteY1-1636" fmla="*/ 276225 h 358775"/>
                  <a:gd name="connsiteX2-1637" fmla="*/ 47840 w 790790"/>
                  <a:gd name="connsiteY2-1638" fmla="*/ 254000 h 358775"/>
                  <a:gd name="connsiteX3-1639" fmla="*/ 95465 w 790790"/>
                  <a:gd name="connsiteY3-1640" fmla="*/ 206375 h 358775"/>
                  <a:gd name="connsiteX4-1641" fmla="*/ 104990 w 790790"/>
                  <a:gd name="connsiteY4-1642" fmla="*/ 203200 h 358775"/>
                  <a:gd name="connsiteX5-1643" fmla="*/ 133565 w 790790"/>
                  <a:gd name="connsiteY5-1644" fmla="*/ 184150 h 358775"/>
                  <a:gd name="connsiteX6-1645" fmla="*/ 162140 w 790790"/>
                  <a:gd name="connsiteY6-1646" fmla="*/ 165100 h 358775"/>
                  <a:gd name="connsiteX7-1647" fmla="*/ 171665 w 790790"/>
                  <a:gd name="connsiteY7-1648" fmla="*/ 158750 h 358775"/>
                  <a:gd name="connsiteX8-1649" fmla="*/ 320890 w 790790"/>
                  <a:gd name="connsiteY8-1650" fmla="*/ 92075 h 358775"/>
                  <a:gd name="connsiteX9-1651" fmla="*/ 454240 w 790790"/>
                  <a:gd name="connsiteY9-1652" fmla="*/ 50800 h 358775"/>
                  <a:gd name="connsiteX10-1653" fmla="*/ 606640 w 790790"/>
                  <a:gd name="connsiteY10-1654" fmla="*/ 15875 h 358775"/>
                  <a:gd name="connsiteX11-1655" fmla="*/ 790790 w 790790"/>
                  <a:gd name="connsiteY11-1656" fmla="*/ 0 h 358775"/>
                  <a:gd name="connsiteX0-1657" fmla="*/ 215 w 790790"/>
                  <a:gd name="connsiteY0-1658" fmla="*/ 358775 h 358775"/>
                  <a:gd name="connsiteX1-1659" fmla="*/ 35140 w 790790"/>
                  <a:gd name="connsiteY1-1660" fmla="*/ 276225 h 358775"/>
                  <a:gd name="connsiteX2-1661" fmla="*/ 47840 w 790790"/>
                  <a:gd name="connsiteY2-1662" fmla="*/ 254000 h 358775"/>
                  <a:gd name="connsiteX3-1663" fmla="*/ 95465 w 790790"/>
                  <a:gd name="connsiteY3-1664" fmla="*/ 206375 h 358775"/>
                  <a:gd name="connsiteX4-1665" fmla="*/ 104990 w 790790"/>
                  <a:gd name="connsiteY4-1666" fmla="*/ 203200 h 358775"/>
                  <a:gd name="connsiteX5-1667" fmla="*/ 133565 w 790790"/>
                  <a:gd name="connsiteY5-1668" fmla="*/ 184150 h 358775"/>
                  <a:gd name="connsiteX6-1669" fmla="*/ 162140 w 790790"/>
                  <a:gd name="connsiteY6-1670" fmla="*/ 165100 h 358775"/>
                  <a:gd name="connsiteX7-1671" fmla="*/ 171665 w 790790"/>
                  <a:gd name="connsiteY7-1672" fmla="*/ 158750 h 358775"/>
                  <a:gd name="connsiteX8-1673" fmla="*/ 320890 w 790790"/>
                  <a:gd name="connsiteY8-1674" fmla="*/ 92075 h 358775"/>
                  <a:gd name="connsiteX9-1675" fmla="*/ 454240 w 790790"/>
                  <a:gd name="connsiteY9-1676" fmla="*/ 50800 h 358775"/>
                  <a:gd name="connsiteX10-1677" fmla="*/ 606640 w 790790"/>
                  <a:gd name="connsiteY10-1678" fmla="*/ 15875 h 358775"/>
                  <a:gd name="connsiteX11-1679" fmla="*/ 790790 w 790790"/>
                  <a:gd name="connsiteY11-1680" fmla="*/ 0 h 358775"/>
                  <a:gd name="connsiteX0-1681" fmla="*/ 283 w 790858"/>
                  <a:gd name="connsiteY0-1682" fmla="*/ 358775 h 358775"/>
                  <a:gd name="connsiteX1-1683" fmla="*/ 35208 w 790858"/>
                  <a:gd name="connsiteY1-1684" fmla="*/ 276225 h 358775"/>
                  <a:gd name="connsiteX2-1685" fmla="*/ 95533 w 790858"/>
                  <a:gd name="connsiteY2-1686" fmla="*/ 206375 h 358775"/>
                  <a:gd name="connsiteX3-1687" fmla="*/ 105058 w 790858"/>
                  <a:gd name="connsiteY3-1688" fmla="*/ 203200 h 358775"/>
                  <a:gd name="connsiteX4-1689" fmla="*/ 133633 w 790858"/>
                  <a:gd name="connsiteY4-1690" fmla="*/ 184150 h 358775"/>
                  <a:gd name="connsiteX5-1691" fmla="*/ 162208 w 790858"/>
                  <a:gd name="connsiteY5-1692" fmla="*/ 165100 h 358775"/>
                  <a:gd name="connsiteX6-1693" fmla="*/ 171733 w 790858"/>
                  <a:gd name="connsiteY6-1694" fmla="*/ 158750 h 358775"/>
                  <a:gd name="connsiteX7-1695" fmla="*/ 320958 w 790858"/>
                  <a:gd name="connsiteY7-1696" fmla="*/ 92075 h 358775"/>
                  <a:gd name="connsiteX8-1697" fmla="*/ 454308 w 790858"/>
                  <a:gd name="connsiteY8-1698" fmla="*/ 50800 h 358775"/>
                  <a:gd name="connsiteX9-1699" fmla="*/ 606708 w 790858"/>
                  <a:gd name="connsiteY9-1700" fmla="*/ 15875 h 358775"/>
                  <a:gd name="connsiteX10-1701" fmla="*/ 790858 w 790858"/>
                  <a:gd name="connsiteY10-1702" fmla="*/ 0 h 358775"/>
                  <a:gd name="connsiteX0-1703" fmla="*/ 283 w 790858"/>
                  <a:gd name="connsiteY0-1704" fmla="*/ 358775 h 358775"/>
                  <a:gd name="connsiteX1-1705" fmla="*/ 35208 w 790858"/>
                  <a:gd name="connsiteY1-1706" fmla="*/ 276225 h 358775"/>
                  <a:gd name="connsiteX2-1707" fmla="*/ 95533 w 790858"/>
                  <a:gd name="connsiteY2-1708" fmla="*/ 206375 h 358775"/>
                  <a:gd name="connsiteX3-1709" fmla="*/ 133633 w 790858"/>
                  <a:gd name="connsiteY3-1710" fmla="*/ 184150 h 358775"/>
                  <a:gd name="connsiteX4-1711" fmla="*/ 162208 w 790858"/>
                  <a:gd name="connsiteY4-1712" fmla="*/ 165100 h 358775"/>
                  <a:gd name="connsiteX5-1713" fmla="*/ 171733 w 790858"/>
                  <a:gd name="connsiteY5-1714" fmla="*/ 158750 h 358775"/>
                  <a:gd name="connsiteX6-1715" fmla="*/ 320958 w 790858"/>
                  <a:gd name="connsiteY6-1716" fmla="*/ 92075 h 358775"/>
                  <a:gd name="connsiteX7-1717" fmla="*/ 454308 w 790858"/>
                  <a:gd name="connsiteY7-1718" fmla="*/ 50800 h 358775"/>
                  <a:gd name="connsiteX8-1719" fmla="*/ 606708 w 790858"/>
                  <a:gd name="connsiteY8-1720" fmla="*/ 15875 h 358775"/>
                  <a:gd name="connsiteX9-1721" fmla="*/ 790858 w 790858"/>
                  <a:gd name="connsiteY9-1722" fmla="*/ 0 h 358775"/>
                  <a:gd name="connsiteX0-1723" fmla="*/ 283 w 790858"/>
                  <a:gd name="connsiteY0-1724" fmla="*/ 358775 h 358775"/>
                  <a:gd name="connsiteX1-1725" fmla="*/ 35208 w 790858"/>
                  <a:gd name="connsiteY1-1726" fmla="*/ 276225 h 358775"/>
                  <a:gd name="connsiteX2-1727" fmla="*/ 95533 w 790858"/>
                  <a:gd name="connsiteY2-1728" fmla="*/ 206375 h 358775"/>
                  <a:gd name="connsiteX3-1729" fmla="*/ 162208 w 790858"/>
                  <a:gd name="connsiteY3-1730" fmla="*/ 165100 h 358775"/>
                  <a:gd name="connsiteX4-1731" fmla="*/ 171733 w 790858"/>
                  <a:gd name="connsiteY4-1732" fmla="*/ 158750 h 358775"/>
                  <a:gd name="connsiteX5-1733" fmla="*/ 320958 w 790858"/>
                  <a:gd name="connsiteY5-1734" fmla="*/ 92075 h 358775"/>
                  <a:gd name="connsiteX6-1735" fmla="*/ 454308 w 790858"/>
                  <a:gd name="connsiteY6-1736" fmla="*/ 50800 h 358775"/>
                  <a:gd name="connsiteX7-1737" fmla="*/ 606708 w 790858"/>
                  <a:gd name="connsiteY7-1738" fmla="*/ 15875 h 358775"/>
                  <a:gd name="connsiteX8-1739" fmla="*/ 790858 w 790858"/>
                  <a:gd name="connsiteY8-1740" fmla="*/ 0 h 358775"/>
                  <a:gd name="connsiteX0-1741" fmla="*/ 283 w 790858"/>
                  <a:gd name="connsiteY0-1742" fmla="*/ 358775 h 358775"/>
                  <a:gd name="connsiteX1-1743" fmla="*/ 35208 w 790858"/>
                  <a:gd name="connsiteY1-1744" fmla="*/ 276225 h 358775"/>
                  <a:gd name="connsiteX2-1745" fmla="*/ 95533 w 790858"/>
                  <a:gd name="connsiteY2-1746" fmla="*/ 206375 h 358775"/>
                  <a:gd name="connsiteX3-1747" fmla="*/ 162208 w 790858"/>
                  <a:gd name="connsiteY3-1748" fmla="*/ 165100 h 358775"/>
                  <a:gd name="connsiteX4-1749" fmla="*/ 320958 w 790858"/>
                  <a:gd name="connsiteY4-1750" fmla="*/ 92075 h 358775"/>
                  <a:gd name="connsiteX5-1751" fmla="*/ 454308 w 790858"/>
                  <a:gd name="connsiteY5-1752" fmla="*/ 50800 h 358775"/>
                  <a:gd name="connsiteX6-1753" fmla="*/ 606708 w 790858"/>
                  <a:gd name="connsiteY6-1754" fmla="*/ 15875 h 358775"/>
                  <a:gd name="connsiteX7-1755" fmla="*/ 790858 w 790858"/>
                  <a:gd name="connsiteY7-1756" fmla="*/ 0 h 358775"/>
                  <a:gd name="connsiteX0-1757" fmla="*/ 297 w 790872"/>
                  <a:gd name="connsiteY0-1758" fmla="*/ 358775 h 358775"/>
                  <a:gd name="connsiteX1-1759" fmla="*/ 35222 w 790872"/>
                  <a:gd name="connsiteY1-1760" fmla="*/ 276225 h 358775"/>
                  <a:gd name="connsiteX2-1761" fmla="*/ 102691 w 790872"/>
                  <a:gd name="connsiteY2-1762" fmla="*/ 213519 h 358775"/>
                  <a:gd name="connsiteX3-1763" fmla="*/ 162222 w 790872"/>
                  <a:gd name="connsiteY3-1764" fmla="*/ 165100 h 358775"/>
                  <a:gd name="connsiteX4-1765" fmla="*/ 320972 w 790872"/>
                  <a:gd name="connsiteY4-1766" fmla="*/ 92075 h 358775"/>
                  <a:gd name="connsiteX5-1767" fmla="*/ 454322 w 790872"/>
                  <a:gd name="connsiteY5-1768" fmla="*/ 50800 h 358775"/>
                  <a:gd name="connsiteX6-1769" fmla="*/ 606722 w 790872"/>
                  <a:gd name="connsiteY6-1770" fmla="*/ 15875 h 358775"/>
                  <a:gd name="connsiteX7-1771" fmla="*/ 790872 w 790872"/>
                  <a:gd name="connsiteY7-1772" fmla="*/ 0 h 358775"/>
                  <a:gd name="connsiteX0-1773" fmla="*/ 297 w 790872"/>
                  <a:gd name="connsiteY0-1774" fmla="*/ 358775 h 358775"/>
                  <a:gd name="connsiteX1-1775" fmla="*/ 35222 w 790872"/>
                  <a:gd name="connsiteY1-1776" fmla="*/ 276225 h 358775"/>
                  <a:gd name="connsiteX2-1777" fmla="*/ 102691 w 790872"/>
                  <a:gd name="connsiteY2-1778" fmla="*/ 213519 h 358775"/>
                  <a:gd name="connsiteX3-1779" fmla="*/ 190797 w 790872"/>
                  <a:gd name="connsiteY3-1780" fmla="*/ 157956 h 358775"/>
                  <a:gd name="connsiteX4-1781" fmla="*/ 320972 w 790872"/>
                  <a:gd name="connsiteY4-1782" fmla="*/ 92075 h 358775"/>
                  <a:gd name="connsiteX5-1783" fmla="*/ 454322 w 790872"/>
                  <a:gd name="connsiteY5-1784" fmla="*/ 50800 h 358775"/>
                  <a:gd name="connsiteX6-1785" fmla="*/ 606722 w 790872"/>
                  <a:gd name="connsiteY6-1786" fmla="*/ 15875 h 358775"/>
                  <a:gd name="connsiteX7-1787" fmla="*/ 790872 w 790872"/>
                  <a:gd name="connsiteY7-1788" fmla="*/ 0 h 358775"/>
                  <a:gd name="connsiteX0-1789" fmla="*/ 297 w 790872"/>
                  <a:gd name="connsiteY0-1790" fmla="*/ 358775 h 358775"/>
                  <a:gd name="connsiteX1-1791" fmla="*/ 35222 w 790872"/>
                  <a:gd name="connsiteY1-1792" fmla="*/ 276225 h 358775"/>
                  <a:gd name="connsiteX2-1793" fmla="*/ 102691 w 790872"/>
                  <a:gd name="connsiteY2-1794" fmla="*/ 213519 h 358775"/>
                  <a:gd name="connsiteX3-1795" fmla="*/ 190797 w 790872"/>
                  <a:gd name="connsiteY3-1796" fmla="*/ 157956 h 358775"/>
                  <a:gd name="connsiteX4-1797" fmla="*/ 320972 w 790872"/>
                  <a:gd name="connsiteY4-1798" fmla="*/ 92075 h 358775"/>
                  <a:gd name="connsiteX5-1799" fmla="*/ 454322 w 790872"/>
                  <a:gd name="connsiteY5-1800" fmla="*/ 50800 h 358775"/>
                  <a:gd name="connsiteX6-1801" fmla="*/ 606722 w 790872"/>
                  <a:gd name="connsiteY6-1802" fmla="*/ 15875 h 358775"/>
                  <a:gd name="connsiteX7-1803" fmla="*/ 790872 w 790872"/>
                  <a:gd name="connsiteY7-1804" fmla="*/ 0 h 358775"/>
                  <a:gd name="connsiteX0-1805" fmla="*/ 297 w 790872"/>
                  <a:gd name="connsiteY0-1806" fmla="*/ 358775 h 358775"/>
                  <a:gd name="connsiteX1-1807" fmla="*/ 35222 w 790872"/>
                  <a:gd name="connsiteY1-1808" fmla="*/ 276225 h 358775"/>
                  <a:gd name="connsiteX2-1809" fmla="*/ 102691 w 790872"/>
                  <a:gd name="connsiteY2-1810" fmla="*/ 213519 h 358775"/>
                  <a:gd name="connsiteX3-1811" fmla="*/ 190797 w 790872"/>
                  <a:gd name="connsiteY3-1812" fmla="*/ 157956 h 358775"/>
                  <a:gd name="connsiteX4-1813" fmla="*/ 320972 w 790872"/>
                  <a:gd name="connsiteY4-1814" fmla="*/ 92075 h 358775"/>
                  <a:gd name="connsiteX5-1815" fmla="*/ 454322 w 790872"/>
                  <a:gd name="connsiteY5-1816" fmla="*/ 50800 h 358775"/>
                  <a:gd name="connsiteX6-1817" fmla="*/ 606722 w 790872"/>
                  <a:gd name="connsiteY6-1818" fmla="*/ 15875 h 358775"/>
                  <a:gd name="connsiteX7-1819" fmla="*/ 790872 w 790872"/>
                  <a:gd name="connsiteY7-1820" fmla="*/ 0 h 358775"/>
                  <a:gd name="connsiteX0-1821" fmla="*/ 297 w 790872"/>
                  <a:gd name="connsiteY0-1822" fmla="*/ 358775 h 358775"/>
                  <a:gd name="connsiteX1-1823" fmla="*/ 35222 w 790872"/>
                  <a:gd name="connsiteY1-1824" fmla="*/ 276225 h 358775"/>
                  <a:gd name="connsiteX2-1825" fmla="*/ 102691 w 790872"/>
                  <a:gd name="connsiteY2-1826" fmla="*/ 213519 h 358775"/>
                  <a:gd name="connsiteX3-1827" fmla="*/ 186035 w 790872"/>
                  <a:gd name="connsiteY3-1828" fmla="*/ 157956 h 358775"/>
                  <a:gd name="connsiteX4-1829" fmla="*/ 320972 w 790872"/>
                  <a:gd name="connsiteY4-1830" fmla="*/ 92075 h 358775"/>
                  <a:gd name="connsiteX5-1831" fmla="*/ 454322 w 790872"/>
                  <a:gd name="connsiteY5-1832" fmla="*/ 50800 h 358775"/>
                  <a:gd name="connsiteX6-1833" fmla="*/ 606722 w 790872"/>
                  <a:gd name="connsiteY6-1834" fmla="*/ 15875 h 358775"/>
                  <a:gd name="connsiteX7-1835" fmla="*/ 790872 w 790872"/>
                  <a:gd name="connsiteY7-1836" fmla="*/ 0 h 358775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</a:cxnLst>
                <a:rect l="l" t="t" r="r" b="b"/>
                <a:pathLst>
                  <a:path w="790872" h="358775">
                    <a:moveTo>
                      <a:pt x="297" y="358775"/>
                    </a:moveTo>
                    <a:cubicBezTo>
                      <a:pt x="-2746" y="327289"/>
                      <a:pt x="18156" y="300434"/>
                      <a:pt x="35222" y="276225"/>
                    </a:cubicBezTo>
                    <a:cubicBezTo>
                      <a:pt x="52288" y="252016"/>
                      <a:pt x="77555" y="233231"/>
                      <a:pt x="102691" y="213519"/>
                    </a:cubicBezTo>
                    <a:cubicBezTo>
                      <a:pt x="127827" y="193807"/>
                      <a:pt x="151375" y="181018"/>
                      <a:pt x="186035" y="157956"/>
                    </a:cubicBezTo>
                    <a:cubicBezTo>
                      <a:pt x="220034" y="135334"/>
                      <a:pt x="276257" y="109934"/>
                      <a:pt x="320972" y="92075"/>
                    </a:cubicBezTo>
                    <a:cubicBezTo>
                      <a:pt x="365687" y="74216"/>
                      <a:pt x="409872" y="64558"/>
                      <a:pt x="454322" y="50800"/>
                    </a:cubicBezTo>
                    <a:cubicBezTo>
                      <a:pt x="482897" y="43921"/>
                      <a:pt x="550630" y="24342"/>
                      <a:pt x="606722" y="15875"/>
                    </a:cubicBezTo>
                    <a:cubicBezTo>
                      <a:pt x="662814" y="7408"/>
                      <a:pt x="752508" y="3307"/>
                      <a:pt x="790872" y="0"/>
                    </a:cubicBezTo>
                  </a:path>
                </a:pathLst>
              </a:cu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7" name="弧形 216"/>
              <p:cNvSpPr/>
              <p:nvPr/>
            </p:nvSpPr>
            <p:spPr>
              <a:xfrm flipH="1" flipV="1">
                <a:off x="7338217" y="2717005"/>
                <a:ext cx="1254917" cy="433388"/>
              </a:xfrm>
              <a:prstGeom prst="arc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18" name="直接连接符 217"/>
              <p:cNvCxnSpPr/>
              <p:nvPr/>
            </p:nvCxnSpPr>
            <p:spPr>
              <a:xfrm>
                <a:off x="7965676" y="3150393"/>
                <a:ext cx="27443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直接连接符 218"/>
              <p:cNvCxnSpPr/>
              <p:nvPr/>
            </p:nvCxnSpPr>
            <p:spPr>
              <a:xfrm flipV="1">
                <a:off x="10074275" y="2390775"/>
                <a:ext cx="190500" cy="37147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0" name="弧形 219"/>
              <p:cNvSpPr/>
              <p:nvPr/>
            </p:nvSpPr>
            <p:spPr>
              <a:xfrm flipH="1">
                <a:off x="10262392" y="2361406"/>
                <a:ext cx="104775" cy="93663"/>
              </a:xfrm>
              <a:prstGeom prst="arc">
                <a:avLst>
                  <a:gd name="adj1" fmla="val 16200000"/>
                  <a:gd name="adj2" fmla="val 20684662"/>
                </a:avLst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21" name="直接连接符 220"/>
              <p:cNvCxnSpPr/>
              <p:nvPr/>
            </p:nvCxnSpPr>
            <p:spPr>
              <a:xfrm>
                <a:off x="10302082" y="2359819"/>
                <a:ext cx="397668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直接连接符 221"/>
              <p:cNvCxnSpPr/>
              <p:nvPr/>
            </p:nvCxnSpPr>
            <p:spPr>
              <a:xfrm>
                <a:off x="10710069" y="2357438"/>
                <a:ext cx="0" cy="79295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接连接符 222"/>
              <p:cNvCxnSpPr/>
              <p:nvPr/>
            </p:nvCxnSpPr>
            <p:spPr>
              <a:xfrm>
                <a:off x="10520102" y="2357435"/>
                <a:ext cx="0" cy="79216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直接连接符 223"/>
              <p:cNvCxnSpPr/>
              <p:nvPr/>
            </p:nvCxnSpPr>
            <p:spPr>
              <a:xfrm flipH="1">
                <a:off x="7340599" y="2912268"/>
                <a:ext cx="336946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接连接符 224"/>
              <p:cNvCxnSpPr/>
              <p:nvPr/>
            </p:nvCxnSpPr>
            <p:spPr>
              <a:xfrm flipH="1">
                <a:off x="7340598" y="2938457"/>
                <a:ext cx="336946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直接连接符 225"/>
              <p:cNvCxnSpPr/>
              <p:nvPr/>
            </p:nvCxnSpPr>
            <p:spPr>
              <a:xfrm flipH="1">
                <a:off x="10374314" y="2762250"/>
                <a:ext cx="145255" cy="14763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直接连接符 226"/>
              <p:cNvCxnSpPr/>
              <p:nvPr/>
            </p:nvCxnSpPr>
            <p:spPr>
              <a:xfrm>
                <a:off x="10374313" y="2938463"/>
                <a:ext cx="147637" cy="13335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8" name="矩形 227"/>
              <p:cNvSpPr/>
              <p:nvPr/>
            </p:nvSpPr>
            <p:spPr>
              <a:xfrm>
                <a:off x="7543008" y="2938622"/>
                <a:ext cx="28800" cy="103822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9" name="矩形 228"/>
              <p:cNvSpPr/>
              <p:nvPr/>
            </p:nvSpPr>
            <p:spPr>
              <a:xfrm>
                <a:off x="8054976" y="2938622"/>
                <a:ext cx="28800" cy="103822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0" name="矩形 229"/>
              <p:cNvSpPr/>
              <p:nvPr/>
            </p:nvSpPr>
            <p:spPr>
              <a:xfrm>
                <a:off x="9398001" y="2938622"/>
                <a:ext cx="28800" cy="103822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1" name="矩形 230"/>
              <p:cNvSpPr/>
              <p:nvPr/>
            </p:nvSpPr>
            <p:spPr>
              <a:xfrm>
                <a:off x="10146508" y="2938622"/>
                <a:ext cx="28800" cy="103822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2" name="矩形 231"/>
              <p:cNvSpPr/>
              <p:nvPr/>
            </p:nvSpPr>
            <p:spPr>
              <a:xfrm>
                <a:off x="8662195" y="2938622"/>
                <a:ext cx="28800" cy="103822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33" name="直接连接符 232"/>
              <p:cNvCxnSpPr/>
              <p:nvPr/>
            </p:nvCxnSpPr>
            <p:spPr>
              <a:xfrm>
                <a:off x="7162800" y="2578100"/>
                <a:ext cx="360045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接连接符 233"/>
              <p:cNvCxnSpPr/>
              <p:nvPr/>
            </p:nvCxnSpPr>
            <p:spPr>
              <a:xfrm>
                <a:off x="7162800" y="3150393"/>
                <a:ext cx="3600450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直接箭头连接符 234"/>
              <p:cNvCxnSpPr/>
              <p:nvPr/>
            </p:nvCxnSpPr>
            <p:spPr>
              <a:xfrm>
                <a:off x="7180261" y="2584449"/>
                <a:ext cx="0" cy="55880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直接连接符 235"/>
              <p:cNvCxnSpPr/>
              <p:nvPr/>
            </p:nvCxnSpPr>
            <p:spPr>
              <a:xfrm>
                <a:off x="7250113" y="2925762"/>
                <a:ext cx="80962" cy="0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直接箭头连接符 236"/>
              <p:cNvCxnSpPr/>
              <p:nvPr/>
            </p:nvCxnSpPr>
            <p:spPr>
              <a:xfrm flipH="1">
                <a:off x="7326310" y="3281363"/>
                <a:ext cx="3386140" cy="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直接连接符 237"/>
              <p:cNvCxnSpPr/>
              <p:nvPr/>
            </p:nvCxnSpPr>
            <p:spPr>
              <a:xfrm>
                <a:off x="7331076" y="2543185"/>
                <a:ext cx="0" cy="838201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直接连接符 238"/>
              <p:cNvCxnSpPr/>
              <p:nvPr/>
            </p:nvCxnSpPr>
            <p:spPr>
              <a:xfrm>
                <a:off x="10712451" y="3138488"/>
                <a:ext cx="0" cy="242898"/>
              </a:xfrm>
              <a:prstGeom prst="line">
                <a:avLst/>
              </a:prstGeom>
              <a:ln>
                <a:solidFill>
                  <a:schemeClr val="bg1">
                    <a:alpha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直接箭头连接符 239"/>
              <p:cNvCxnSpPr/>
              <p:nvPr/>
            </p:nvCxnSpPr>
            <p:spPr>
              <a:xfrm>
                <a:off x="7280275" y="2927350"/>
                <a:ext cx="0" cy="216000"/>
              </a:xfrm>
              <a:prstGeom prst="straightConnector1">
                <a:avLst/>
              </a:prstGeom>
              <a:ln>
                <a:solidFill>
                  <a:schemeClr val="bg1">
                    <a:alpha val="50000"/>
                  </a:schemeClr>
                </a:solidFill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1" name="矩形 240"/>
              <p:cNvSpPr/>
              <p:nvPr/>
            </p:nvSpPr>
            <p:spPr>
              <a:xfrm>
                <a:off x="10260012" y="2686050"/>
                <a:ext cx="36000" cy="36000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2" name="矩形 241"/>
              <p:cNvSpPr/>
              <p:nvPr/>
            </p:nvSpPr>
            <p:spPr>
              <a:xfrm>
                <a:off x="10564813" y="2686050"/>
                <a:ext cx="36000" cy="36000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43" name="直接连接符 242"/>
              <p:cNvCxnSpPr/>
              <p:nvPr/>
            </p:nvCxnSpPr>
            <p:spPr>
              <a:xfrm>
                <a:off x="10274300" y="2702719"/>
                <a:ext cx="309563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组合 168"/>
            <p:cNvGrpSpPr/>
            <p:nvPr/>
          </p:nvGrpSpPr>
          <p:grpSpPr>
            <a:xfrm>
              <a:off x="1440845" y="111932"/>
              <a:ext cx="3475186" cy="3584539"/>
              <a:chOff x="8054171" y="333198"/>
              <a:chExt cx="1726417" cy="1717852"/>
            </a:xfrm>
          </p:grpSpPr>
          <p:cxnSp>
            <p:nvCxnSpPr>
              <p:cNvPr id="170" name="直接连接符 169"/>
              <p:cNvCxnSpPr/>
              <p:nvPr/>
            </p:nvCxnSpPr>
            <p:spPr>
              <a:xfrm>
                <a:off x="8158957" y="1123950"/>
                <a:ext cx="28575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1" name="弧形 170"/>
              <p:cNvSpPr/>
              <p:nvPr/>
            </p:nvSpPr>
            <p:spPr>
              <a:xfrm flipH="1">
                <a:off x="8113712" y="1123950"/>
                <a:ext cx="109537" cy="135731"/>
              </a:xfrm>
              <a:prstGeom prst="arc">
                <a:avLst>
                  <a:gd name="adj1" fmla="val 16200000"/>
                  <a:gd name="adj2" fmla="val 5456680"/>
                </a:avLst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72" name="直接连接符 171"/>
              <p:cNvCxnSpPr/>
              <p:nvPr/>
            </p:nvCxnSpPr>
            <p:spPr>
              <a:xfrm>
                <a:off x="8158957" y="1259682"/>
                <a:ext cx="28575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直接连接符 172"/>
              <p:cNvCxnSpPr/>
              <p:nvPr/>
            </p:nvCxnSpPr>
            <p:spPr>
              <a:xfrm>
                <a:off x="8444707" y="1121569"/>
                <a:ext cx="0" cy="14287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直接连接符 173"/>
              <p:cNvCxnSpPr/>
              <p:nvPr/>
            </p:nvCxnSpPr>
            <p:spPr>
              <a:xfrm flipV="1">
                <a:off x="8444706" y="497681"/>
                <a:ext cx="135732" cy="62626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任意多边形 174"/>
              <p:cNvSpPr/>
              <p:nvPr/>
            </p:nvSpPr>
            <p:spPr>
              <a:xfrm>
                <a:off x="8580439" y="333198"/>
                <a:ext cx="323850" cy="164484"/>
              </a:xfrm>
              <a:custGeom>
                <a:avLst/>
                <a:gdLst>
                  <a:gd name="connsiteX0" fmla="*/ 3364 w 324833"/>
                  <a:gd name="connsiteY0" fmla="*/ 169069 h 169069"/>
                  <a:gd name="connsiteX1" fmla="*/ 3364 w 324833"/>
                  <a:gd name="connsiteY1" fmla="*/ 126206 h 169069"/>
                  <a:gd name="connsiteX2" fmla="*/ 10508 w 324833"/>
                  <a:gd name="connsiteY2" fmla="*/ 121444 h 169069"/>
                  <a:gd name="connsiteX3" fmla="*/ 20033 w 324833"/>
                  <a:gd name="connsiteY3" fmla="*/ 97631 h 169069"/>
                  <a:gd name="connsiteX4" fmla="*/ 24795 w 324833"/>
                  <a:gd name="connsiteY4" fmla="*/ 90487 h 169069"/>
                  <a:gd name="connsiteX5" fmla="*/ 29558 w 324833"/>
                  <a:gd name="connsiteY5" fmla="*/ 76200 h 169069"/>
                  <a:gd name="connsiteX6" fmla="*/ 31939 w 324833"/>
                  <a:gd name="connsiteY6" fmla="*/ 69056 h 169069"/>
                  <a:gd name="connsiteX7" fmla="*/ 39083 w 324833"/>
                  <a:gd name="connsiteY7" fmla="*/ 61912 h 169069"/>
                  <a:gd name="connsiteX8" fmla="*/ 48608 w 324833"/>
                  <a:gd name="connsiteY8" fmla="*/ 47625 h 169069"/>
                  <a:gd name="connsiteX9" fmla="*/ 62895 w 324833"/>
                  <a:gd name="connsiteY9" fmla="*/ 38100 h 169069"/>
                  <a:gd name="connsiteX10" fmla="*/ 70039 w 324833"/>
                  <a:gd name="connsiteY10" fmla="*/ 30956 h 169069"/>
                  <a:gd name="connsiteX11" fmla="*/ 84326 w 324833"/>
                  <a:gd name="connsiteY11" fmla="*/ 26194 h 169069"/>
                  <a:gd name="connsiteX12" fmla="*/ 91470 w 324833"/>
                  <a:gd name="connsiteY12" fmla="*/ 23812 h 169069"/>
                  <a:gd name="connsiteX13" fmla="*/ 112901 w 324833"/>
                  <a:gd name="connsiteY13" fmla="*/ 16669 h 169069"/>
                  <a:gd name="connsiteX14" fmla="*/ 120045 w 324833"/>
                  <a:gd name="connsiteY14" fmla="*/ 14287 h 169069"/>
                  <a:gd name="connsiteX15" fmla="*/ 155764 w 324833"/>
                  <a:gd name="connsiteY15" fmla="*/ 11906 h 169069"/>
                  <a:gd name="connsiteX16" fmla="*/ 196245 w 324833"/>
                  <a:gd name="connsiteY16" fmla="*/ 4762 h 169069"/>
                  <a:gd name="connsiteX17" fmla="*/ 222439 w 324833"/>
                  <a:gd name="connsiteY17" fmla="*/ 0 h 169069"/>
                  <a:gd name="connsiteX18" fmla="*/ 277208 w 324833"/>
                  <a:gd name="connsiteY18" fmla="*/ 2381 h 169069"/>
                  <a:gd name="connsiteX19" fmla="*/ 324833 w 324833"/>
                  <a:gd name="connsiteY19" fmla="*/ 2381 h 169069"/>
                  <a:gd name="connsiteX0-1" fmla="*/ 2283 w 323752"/>
                  <a:gd name="connsiteY0-2" fmla="*/ 169069 h 169069"/>
                  <a:gd name="connsiteX1-3" fmla="*/ 2283 w 323752"/>
                  <a:gd name="connsiteY1-4" fmla="*/ 126206 h 169069"/>
                  <a:gd name="connsiteX2-5" fmla="*/ 18952 w 323752"/>
                  <a:gd name="connsiteY2-6" fmla="*/ 97631 h 169069"/>
                  <a:gd name="connsiteX3-7" fmla="*/ 23714 w 323752"/>
                  <a:gd name="connsiteY3-8" fmla="*/ 90487 h 169069"/>
                  <a:gd name="connsiteX4-9" fmla="*/ 28477 w 323752"/>
                  <a:gd name="connsiteY4-10" fmla="*/ 76200 h 169069"/>
                  <a:gd name="connsiteX5-11" fmla="*/ 30858 w 323752"/>
                  <a:gd name="connsiteY5-12" fmla="*/ 69056 h 169069"/>
                  <a:gd name="connsiteX6-13" fmla="*/ 38002 w 323752"/>
                  <a:gd name="connsiteY6-14" fmla="*/ 61912 h 169069"/>
                  <a:gd name="connsiteX7-15" fmla="*/ 47527 w 323752"/>
                  <a:gd name="connsiteY7-16" fmla="*/ 47625 h 169069"/>
                  <a:gd name="connsiteX8-17" fmla="*/ 61814 w 323752"/>
                  <a:gd name="connsiteY8-18" fmla="*/ 38100 h 169069"/>
                  <a:gd name="connsiteX9-19" fmla="*/ 68958 w 323752"/>
                  <a:gd name="connsiteY9-20" fmla="*/ 30956 h 169069"/>
                  <a:gd name="connsiteX10-21" fmla="*/ 83245 w 323752"/>
                  <a:gd name="connsiteY10-22" fmla="*/ 26194 h 169069"/>
                  <a:gd name="connsiteX11-23" fmla="*/ 90389 w 323752"/>
                  <a:gd name="connsiteY11-24" fmla="*/ 23812 h 169069"/>
                  <a:gd name="connsiteX12-25" fmla="*/ 111820 w 323752"/>
                  <a:gd name="connsiteY12-26" fmla="*/ 16669 h 169069"/>
                  <a:gd name="connsiteX13-27" fmla="*/ 118964 w 323752"/>
                  <a:gd name="connsiteY13-28" fmla="*/ 14287 h 169069"/>
                  <a:gd name="connsiteX14-29" fmla="*/ 154683 w 323752"/>
                  <a:gd name="connsiteY14-30" fmla="*/ 11906 h 169069"/>
                  <a:gd name="connsiteX15-31" fmla="*/ 195164 w 323752"/>
                  <a:gd name="connsiteY15-32" fmla="*/ 4762 h 169069"/>
                  <a:gd name="connsiteX16-33" fmla="*/ 221358 w 323752"/>
                  <a:gd name="connsiteY16-34" fmla="*/ 0 h 169069"/>
                  <a:gd name="connsiteX17-35" fmla="*/ 276127 w 323752"/>
                  <a:gd name="connsiteY17-36" fmla="*/ 2381 h 169069"/>
                  <a:gd name="connsiteX18-37" fmla="*/ 323752 w 323752"/>
                  <a:gd name="connsiteY18-38" fmla="*/ 2381 h 169069"/>
                  <a:gd name="connsiteX0-39" fmla="*/ 0 w 321469"/>
                  <a:gd name="connsiteY0-40" fmla="*/ 169069 h 169069"/>
                  <a:gd name="connsiteX1-41" fmla="*/ 16669 w 321469"/>
                  <a:gd name="connsiteY1-42" fmla="*/ 97631 h 169069"/>
                  <a:gd name="connsiteX2-43" fmla="*/ 21431 w 321469"/>
                  <a:gd name="connsiteY2-44" fmla="*/ 90487 h 169069"/>
                  <a:gd name="connsiteX3-45" fmla="*/ 26194 w 321469"/>
                  <a:gd name="connsiteY3-46" fmla="*/ 76200 h 169069"/>
                  <a:gd name="connsiteX4-47" fmla="*/ 28575 w 321469"/>
                  <a:gd name="connsiteY4-48" fmla="*/ 69056 h 169069"/>
                  <a:gd name="connsiteX5-49" fmla="*/ 35719 w 321469"/>
                  <a:gd name="connsiteY5-50" fmla="*/ 61912 h 169069"/>
                  <a:gd name="connsiteX6-51" fmla="*/ 45244 w 321469"/>
                  <a:gd name="connsiteY6-52" fmla="*/ 47625 h 169069"/>
                  <a:gd name="connsiteX7-53" fmla="*/ 59531 w 321469"/>
                  <a:gd name="connsiteY7-54" fmla="*/ 38100 h 169069"/>
                  <a:gd name="connsiteX8-55" fmla="*/ 66675 w 321469"/>
                  <a:gd name="connsiteY8-56" fmla="*/ 30956 h 169069"/>
                  <a:gd name="connsiteX9-57" fmla="*/ 80962 w 321469"/>
                  <a:gd name="connsiteY9-58" fmla="*/ 26194 h 169069"/>
                  <a:gd name="connsiteX10-59" fmla="*/ 88106 w 321469"/>
                  <a:gd name="connsiteY10-60" fmla="*/ 23812 h 169069"/>
                  <a:gd name="connsiteX11-61" fmla="*/ 109537 w 321469"/>
                  <a:gd name="connsiteY11-62" fmla="*/ 16669 h 169069"/>
                  <a:gd name="connsiteX12-63" fmla="*/ 116681 w 321469"/>
                  <a:gd name="connsiteY12-64" fmla="*/ 14287 h 169069"/>
                  <a:gd name="connsiteX13-65" fmla="*/ 152400 w 321469"/>
                  <a:gd name="connsiteY13-66" fmla="*/ 11906 h 169069"/>
                  <a:gd name="connsiteX14-67" fmla="*/ 192881 w 321469"/>
                  <a:gd name="connsiteY14-68" fmla="*/ 4762 h 169069"/>
                  <a:gd name="connsiteX15-69" fmla="*/ 219075 w 321469"/>
                  <a:gd name="connsiteY15-70" fmla="*/ 0 h 169069"/>
                  <a:gd name="connsiteX16-71" fmla="*/ 273844 w 321469"/>
                  <a:gd name="connsiteY16-72" fmla="*/ 2381 h 169069"/>
                  <a:gd name="connsiteX17-73" fmla="*/ 321469 w 321469"/>
                  <a:gd name="connsiteY17-74" fmla="*/ 2381 h 169069"/>
                  <a:gd name="connsiteX0-75" fmla="*/ 0 w 321469"/>
                  <a:gd name="connsiteY0-76" fmla="*/ 166865 h 166865"/>
                  <a:gd name="connsiteX1-77" fmla="*/ 16669 w 321469"/>
                  <a:gd name="connsiteY1-78" fmla="*/ 95427 h 166865"/>
                  <a:gd name="connsiteX2-79" fmla="*/ 21431 w 321469"/>
                  <a:gd name="connsiteY2-80" fmla="*/ 88283 h 166865"/>
                  <a:gd name="connsiteX3-81" fmla="*/ 26194 w 321469"/>
                  <a:gd name="connsiteY3-82" fmla="*/ 73996 h 166865"/>
                  <a:gd name="connsiteX4-83" fmla="*/ 28575 w 321469"/>
                  <a:gd name="connsiteY4-84" fmla="*/ 66852 h 166865"/>
                  <a:gd name="connsiteX5-85" fmla="*/ 35719 w 321469"/>
                  <a:gd name="connsiteY5-86" fmla="*/ 59708 h 166865"/>
                  <a:gd name="connsiteX6-87" fmla="*/ 45244 w 321469"/>
                  <a:gd name="connsiteY6-88" fmla="*/ 45421 h 166865"/>
                  <a:gd name="connsiteX7-89" fmla="*/ 59531 w 321469"/>
                  <a:gd name="connsiteY7-90" fmla="*/ 35896 h 166865"/>
                  <a:gd name="connsiteX8-91" fmla="*/ 66675 w 321469"/>
                  <a:gd name="connsiteY8-92" fmla="*/ 28752 h 166865"/>
                  <a:gd name="connsiteX9-93" fmla="*/ 80962 w 321469"/>
                  <a:gd name="connsiteY9-94" fmla="*/ 23990 h 166865"/>
                  <a:gd name="connsiteX10-95" fmla="*/ 88106 w 321469"/>
                  <a:gd name="connsiteY10-96" fmla="*/ 21608 h 166865"/>
                  <a:gd name="connsiteX11-97" fmla="*/ 109537 w 321469"/>
                  <a:gd name="connsiteY11-98" fmla="*/ 14465 h 166865"/>
                  <a:gd name="connsiteX12-99" fmla="*/ 116681 w 321469"/>
                  <a:gd name="connsiteY12-100" fmla="*/ 12083 h 166865"/>
                  <a:gd name="connsiteX13-101" fmla="*/ 152400 w 321469"/>
                  <a:gd name="connsiteY13-102" fmla="*/ 9702 h 166865"/>
                  <a:gd name="connsiteX14-103" fmla="*/ 192881 w 321469"/>
                  <a:gd name="connsiteY14-104" fmla="*/ 2558 h 166865"/>
                  <a:gd name="connsiteX15-105" fmla="*/ 273844 w 321469"/>
                  <a:gd name="connsiteY15-106" fmla="*/ 177 h 166865"/>
                  <a:gd name="connsiteX16-107" fmla="*/ 321469 w 321469"/>
                  <a:gd name="connsiteY16-108" fmla="*/ 177 h 166865"/>
                  <a:gd name="connsiteX0-109" fmla="*/ 0 w 321469"/>
                  <a:gd name="connsiteY0-110" fmla="*/ 166865 h 166865"/>
                  <a:gd name="connsiteX1-111" fmla="*/ 16669 w 321469"/>
                  <a:gd name="connsiteY1-112" fmla="*/ 95427 h 166865"/>
                  <a:gd name="connsiteX2-113" fmla="*/ 21431 w 321469"/>
                  <a:gd name="connsiteY2-114" fmla="*/ 88283 h 166865"/>
                  <a:gd name="connsiteX3-115" fmla="*/ 26194 w 321469"/>
                  <a:gd name="connsiteY3-116" fmla="*/ 73996 h 166865"/>
                  <a:gd name="connsiteX4-117" fmla="*/ 28575 w 321469"/>
                  <a:gd name="connsiteY4-118" fmla="*/ 66852 h 166865"/>
                  <a:gd name="connsiteX5-119" fmla="*/ 35719 w 321469"/>
                  <a:gd name="connsiteY5-120" fmla="*/ 59708 h 166865"/>
                  <a:gd name="connsiteX6-121" fmla="*/ 45244 w 321469"/>
                  <a:gd name="connsiteY6-122" fmla="*/ 45421 h 166865"/>
                  <a:gd name="connsiteX7-123" fmla="*/ 59531 w 321469"/>
                  <a:gd name="connsiteY7-124" fmla="*/ 35896 h 166865"/>
                  <a:gd name="connsiteX8-125" fmla="*/ 66675 w 321469"/>
                  <a:gd name="connsiteY8-126" fmla="*/ 28752 h 166865"/>
                  <a:gd name="connsiteX9-127" fmla="*/ 80962 w 321469"/>
                  <a:gd name="connsiteY9-128" fmla="*/ 23990 h 166865"/>
                  <a:gd name="connsiteX10-129" fmla="*/ 88106 w 321469"/>
                  <a:gd name="connsiteY10-130" fmla="*/ 21608 h 166865"/>
                  <a:gd name="connsiteX11-131" fmla="*/ 109537 w 321469"/>
                  <a:gd name="connsiteY11-132" fmla="*/ 14465 h 166865"/>
                  <a:gd name="connsiteX12-133" fmla="*/ 152400 w 321469"/>
                  <a:gd name="connsiteY12-134" fmla="*/ 9702 h 166865"/>
                  <a:gd name="connsiteX13-135" fmla="*/ 192881 w 321469"/>
                  <a:gd name="connsiteY13-136" fmla="*/ 2558 h 166865"/>
                  <a:gd name="connsiteX14-137" fmla="*/ 273844 w 321469"/>
                  <a:gd name="connsiteY14-138" fmla="*/ 177 h 166865"/>
                  <a:gd name="connsiteX15-139" fmla="*/ 321469 w 321469"/>
                  <a:gd name="connsiteY15-140" fmla="*/ 177 h 166865"/>
                  <a:gd name="connsiteX0-141" fmla="*/ 0 w 321469"/>
                  <a:gd name="connsiteY0-142" fmla="*/ 166865 h 166865"/>
                  <a:gd name="connsiteX1-143" fmla="*/ 16669 w 321469"/>
                  <a:gd name="connsiteY1-144" fmla="*/ 95427 h 166865"/>
                  <a:gd name="connsiteX2-145" fmla="*/ 21431 w 321469"/>
                  <a:gd name="connsiteY2-146" fmla="*/ 88283 h 166865"/>
                  <a:gd name="connsiteX3-147" fmla="*/ 26194 w 321469"/>
                  <a:gd name="connsiteY3-148" fmla="*/ 73996 h 166865"/>
                  <a:gd name="connsiteX4-149" fmla="*/ 28575 w 321469"/>
                  <a:gd name="connsiteY4-150" fmla="*/ 66852 h 166865"/>
                  <a:gd name="connsiteX5-151" fmla="*/ 35719 w 321469"/>
                  <a:gd name="connsiteY5-152" fmla="*/ 59708 h 166865"/>
                  <a:gd name="connsiteX6-153" fmla="*/ 45244 w 321469"/>
                  <a:gd name="connsiteY6-154" fmla="*/ 45421 h 166865"/>
                  <a:gd name="connsiteX7-155" fmla="*/ 59531 w 321469"/>
                  <a:gd name="connsiteY7-156" fmla="*/ 35896 h 166865"/>
                  <a:gd name="connsiteX8-157" fmla="*/ 66675 w 321469"/>
                  <a:gd name="connsiteY8-158" fmla="*/ 28752 h 166865"/>
                  <a:gd name="connsiteX9-159" fmla="*/ 80962 w 321469"/>
                  <a:gd name="connsiteY9-160" fmla="*/ 23990 h 166865"/>
                  <a:gd name="connsiteX10-161" fmla="*/ 88106 w 321469"/>
                  <a:gd name="connsiteY10-162" fmla="*/ 21608 h 166865"/>
                  <a:gd name="connsiteX11-163" fmla="*/ 109537 w 321469"/>
                  <a:gd name="connsiteY11-164" fmla="*/ 14465 h 166865"/>
                  <a:gd name="connsiteX12-165" fmla="*/ 192881 w 321469"/>
                  <a:gd name="connsiteY12-166" fmla="*/ 2558 h 166865"/>
                  <a:gd name="connsiteX13-167" fmla="*/ 273844 w 321469"/>
                  <a:gd name="connsiteY13-168" fmla="*/ 177 h 166865"/>
                  <a:gd name="connsiteX14-169" fmla="*/ 321469 w 321469"/>
                  <a:gd name="connsiteY14-170" fmla="*/ 177 h 166865"/>
                  <a:gd name="connsiteX0-171" fmla="*/ 0 w 321469"/>
                  <a:gd name="connsiteY0-172" fmla="*/ 166865 h 166865"/>
                  <a:gd name="connsiteX1-173" fmla="*/ 16669 w 321469"/>
                  <a:gd name="connsiteY1-174" fmla="*/ 95427 h 166865"/>
                  <a:gd name="connsiteX2-175" fmla="*/ 21431 w 321469"/>
                  <a:gd name="connsiteY2-176" fmla="*/ 88283 h 166865"/>
                  <a:gd name="connsiteX3-177" fmla="*/ 26194 w 321469"/>
                  <a:gd name="connsiteY3-178" fmla="*/ 73996 h 166865"/>
                  <a:gd name="connsiteX4-179" fmla="*/ 28575 w 321469"/>
                  <a:gd name="connsiteY4-180" fmla="*/ 66852 h 166865"/>
                  <a:gd name="connsiteX5-181" fmla="*/ 35719 w 321469"/>
                  <a:gd name="connsiteY5-182" fmla="*/ 59708 h 166865"/>
                  <a:gd name="connsiteX6-183" fmla="*/ 45244 w 321469"/>
                  <a:gd name="connsiteY6-184" fmla="*/ 45421 h 166865"/>
                  <a:gd name="connsiteX7-185" fmla="*/ 59531 w 321469"/>
                  <a:gd name="connsiteY7-186" fmla="*/ 35896 h 166865"/>
                  <a:gd name="connsiteX8-187" fmla="*/ 66675 w 321469"/>
                  <a:gd name="connsiteY8-188" fmla="*/ 28752 h 166865"/>
                  <a:gd name="connsiteX9-189" fmla="*/ 88106 w 321469"/>
                  <a:gd name="connsiteY9-190" fmla="*/ 21608 h 166865"/>
                  <a:gd name="connsiteX10-191" fmla="*/ 109537 w 321469"/>
                  <a:gd name="connsiteY10-192" fmla="*/ 14465 h 166865"/>
                  <a:gd name="connsiteX11-193" fmla="*/ 192881 w 321469"/>
                  <a:gd name="connsiteY11-194" fmla="*/ 2558 h 166865"/>
                  <a:gd name="connsiteX12-195" fmla="*/ 273844 w 321469"/>
                  <a:gd name="connsiteY12-196" fmla="*/ 177 h 166865"/>
                  <a:gd name="connsiteX13-197" fmla="*/ 321469 w 321469"/>
                  <a:gd name="connsiteY13-198" fmla="*/ 177 h 166865"/>
                  <a:gd name="connsiteX0-199" fmla="*/ 0 w 321469"/>
                  <a:gd name="connsiteY0-200" fmla="*/ 166865 h 166865"/>
                  <a:gd name="connsiteX1-201" fmla="*/ 16669 w 321469"/>
                  <a:gd name="connsiteY1-202" fmla="*/ 95427 h 166865"/>
                  <a:gd name="connsiteX2-203" fmla="*/ 21431 w 321469"/>
                  <a:gd name="connsiteY2-204" fmla="*/ 88283 h 166865"/>
                  <a:gd name="connsiteX3-205" fmla="*/ 26194 w 321469"/>
                  <a:gd name="connsiteY3-206" fmla="*/ 73996 h 166865"/>
                  <a:gd name="connsiteX4-207" fmla="*/ 28575 w 321469"/>
                  <a:gd name="connsiteY4-208" fmla="*/ 66852 h 166865"/>
                  <a:gd name="connsiteX5-209" fmla="*/ 35719 w 321469"/>
                  <a:gd name="connsiteY5-210" fmla="*/ 59708 h 166865"/>
                  <a:gd name="connsiteX6-211" fmla="*/ 45244 w 321469"/>
                  <a:gd name="connsiteY6-212" fmla="*/ 45421 h 166865"/>
                  <a:gd name="connsiteX7-213" fmla="*/ 59531 w 321469"/>
                  <a:gd name="connsiteY7-214" fmla="*/ 35896 h 166865"/>
                  <a:gd name="connsiteX8-215" fmla="*/ 88106 w 321469"/>
                  <a:gd name="connsiteY8-216" fmla="*/ 21608 h 166865"/>
                  <a:gd name="connsiteX9-217" fmla="*/ 109537 w 321469"/>
                  <a:gd name="connsiteY9-218" fmla="*/ 14465 h 166865"/>
                  <a:gd name="connsiteX10-219" fmla="*/ 192881 w 321469"/>
                  <a:gd name="connsiteY10-220" fmla="*/ 2558 h 166865"/>
                  <a:gd name="connsiteX11-221" fmla="*/ 273844 w 321469"/>
                  <a:gd name="connsiteY11-222" fmla="*/ 177 h 166865"/>
                  <a:gd name="connsiteX12-223" fmla="*/ 321469 w 321469"/>
                  <a:gd name="connsiteY12-224" fmla="*/ 177 h 166865"/>
                  <a:gd name="connsiteX0-225" fmla="*/ 0 w 321469"/>
                  <a:gd name="connsiteY0-226" fmla="*/ 166865 h 166865"/>
                  <a:gd name="connsiteX1-227" fmla="*/ 16669 w 321469"/>
                  <a:gd name="connsiteY1-228" fmla="*/ 95427 h 166865"/>
                  <a:gd name="connsiteX2-229" fmla="*/ 21431 w 321469"/>
                  <a:gd name="connsiteY2-230" fmla="*/ 88283 h 166865"/>
                  <a:gd name="connsiteX3-231" fmla="*/ 26194 w 321469"/>
                  <a:gd name="connsiteY3-232" fmla="*/ 73996 h 166865"/>
                  <a:gd name="connsiteX4-233" fmla="*/ 28575 w 321469"/>
                  <a:gd name="connsiteY4-234" fmla="*/ 66852 h 166865"/>
                  <a:gd name="connsiteX5-235" fmla="*/ 35719 w 321469"/>
                  <a:gd name="connsiteY5-236" fmla="*/ 59708 h 166865"/>
                  <a:gd name="connsiteX6-237" fmla="*/ 59531 w 321469"/>
                  <a:gd name="connsiteY6-238" fmla="*/ 35896 h 166865"/>
                  <a:gd name="connsiteX7-239" fmla="*/ 88106 w 321469"/>
                  <a:gd name="connsiteY7-240" fmla="*/ 21608 h 166865"/>
                  <a:gd name="connsiteX8-241" fmla="*/ 109537 w 321469"/>
                  <a:gd name="connsiteY8-242" fmla="*/ 14465 h 166865"/>
                  <a:gd name="connsiteX9-243" fmla="*/ 192881 w 321469"/>
                  <a:gd name="connsiteY9-244" fmla="*/ 2558 h 166865"/>
                  <a:gd name="connsiteX10-245" fmla="*/ 273844 w 321469"/>
                  <a:gd name="connsiteY10-246" fmla="*/ 177 h 166865"/>
                  <a:gd name="connsiteX11-247" fmla="*/ 321469 w 321469"/>
                  <a:gd name="connsiteY11-248" fmla="*/ 177 h 166865"/>
                  <a:gd name="connsiteX0-249" fmla="*/ 0 w 321469"/>
                  <a:gd name="connsiteY0-250" fmla="*/ 166865 h 166865"/>
                  <a:gd name="connsiteX1-251" fmla="*/ 16669 w 321469"/>
                  <a:gd name="connsiteY1-252" fmla="*/ 95427 h 166865"/>
                  <a:gd name="connsiteX2-253" fmla="*/ 21431 w 321469"/>
                  <a:gd name="connsiteY2-254" fmla="*/ 88283 h 166865"/>
                  <a:gd name="connsiteX3-255" fmla="*/ 26194 w 321469"/>
                  <a:gd name="connsiteY3-256" fmla="*/ 73996 h 166865"/>
                  <a:gd name="connsiteX4-257" fmla="*/ 28575 w 321469"/>
                  <a:gd name="connsiteY4-258" fmla="*/ 66852 h 166865"/>
                  <a:gd name="connsiteX5-259" fmla="*/ 59531 w 321469"/>
                  <a:gd name="connsiteY5-260" fmla="*/ 35896 h 166865"/>
                  <a:gd name="connsiteX6-261" fmla="*/ 88106 w 321469"/>
                  <a:gd name="connsiteY6-262" fmla="*/ 21608 h 166865"/>
                  <a:gd name="connsiteX7-263" fmla="*/ 109537 w 321469"/>
                  <a:gd name="connsiteY7-264" fmla="*/ 14465 h 166865"/>
                  <a:gd name="connsiteX8-265" fmla="*/ 192881 w 321469"/>
                  <a:gd name="connsiteY8-266" fmla="*/ 2558 h 166865"/>
                  <a:gd name="connsiteX9-267" fmla="*/ 273844 w 321469"/>
                  <a:gd name="connsiteY9-268" fmla="*/ 177 h 166865"/>
                  <a:gd name="connsiteX10-269" fmla="*/ 321469 w 321469"/>
                  <a:gd name="connsiteY10-270" fmla="*/ 177 h 166865"/>
                  <a:gd name="connsiteX0-271" fmla="*/ 0 w 321469"/>
                  <a:gd name="connsiteY0-272" fmla="*/ 166865 h 166865"/>
                  <a:gd name="connsiteX1-273" fmla="*/ 16669 w 321469"/>
                  <a:gd name="connsiteY1-274" fmla="*/ 95427 h 166865"/>
                  <a:gd name="connsiteX2-275" fmla="*/ 21431 w 321469"/>
                  <a:gd name="connsiteY2-276" fmla="*/ 88283 h 166865"/>
                  <a:gd name="connsiteX3-277" fmla="*/ 26194 w 321469"/>
                  <a:gd name="connsiteY3-278" fmla="*/ 73996 h 166865"/>
                  <a:gd name="connsiteX4-279" fmla="*/ 59531 w 321469"/>
                  <a:gd name="connsiteY4-280" fmla="*/ 35896 h 166865"/>
                  <a:gd name="connsiteX5-281" fmla="*/ 88106 w 321469"/>
                  <a:gd name="connsiteY5-282" fmla="*/ 21608 h 166865"/>
                  <a:gd name="connsiteX6-283" fmla="*/ 109537 w 321469"/>
                  <a:gd name="connsiteY6-284" fmla="*/ 14465 h 166865"/>
                  <a:gd name="connsiteX7-285" fmla="*/ 192881 w 321469"/>
                  <a:gd name="connsiteY7-286" fmla="*/ 2558 h 166865"/>
                  <a:gd name="connsiteX8-287" fmla="*/ 273844 w 321469"/>
                  <a:gd name="connsiteY8-288" fmla="*/ 177 h 166865"/>
                  <a:gd name="connsiteX9-289" fmla="*/ 321469 w 321469"/>
                  <a:gd name="connsiteY9-290" fmla="*/ 177 h 166865"/>
                  <a:gd name="connsiteX0-291" fmla="*/ 0 w 321469"/>
                  <a:gd name="connsiteY0-292" fmla="*/ 166865 h 166865"/>
                  <a:gd name="connsiteX1-293" fmla="*/ 16669 w 321469"/>
                  <a:gd name="connsiteY1-294" fmla="*/ 95427 h 166865"/>
                  <a:gd name="connsiteX2-295" fmla="*/ 26194 w 321469"/>
                  <a:gd name="connsiteY2-296" fmla="*/ 73996 h 166865"/>
                  <a:gd name="connsiteX3-297" fmla="*/ 59531 w 321469"/>
                  <a:gd name="connsiteY3-298" fmla="*/ 35896 h 166865"/>
                  <a:gd name="connsiteX4-299" fmla="*/ 88106 w 321469"/>
                  <a:gd name="connsiteY4-300" fmla="*/ 21608 h 166865"/>
                  <a:gd name="connsiteX5-301" fmla="*/ 109537 w 321469"/>
                  <a:gd name="connsiteY5-302" fmla="*/ 14465 h 166865"/>
                  <a:gd name="connsiteX6-303" fmla="*/ 192881 w 321469"/>
                  <a:gd name="connsiteY6-304" fmla="*/ 2558 h 166865"/>
                  <a:gd name="connsiteX7-305" fmla="*/ 273844 w 321469"/>
                  <a:gd name="connsiteY7-306" fmla="*/ 177 h 166865"/>
                  <a:gd name="connsiteX8-307" fmla="*/ 321469 w 321469"/>
                  <a:gd name="connsiteY8-308" fmla="*/ 177 h 166865"/>
                  <a:gd name="connsiteX0-309" fmla="*/ 0 w 321469"/>
                  <a:gd name="connsiteY0-310" fmla="*/ 166865 h 166865"/>
                  <a:gd name="connsiteX1-311" fmla="*/ 16669 w 321469"/>
                  <a:gd name="connsiteY1-312" fmla="*/ 95427 h 166865"/>
                  <a:gd name="connsiteX2-313" fmla="*/ 59531 w 321469"/>
                  <a:gd name="connsiteY2-314" fmla="*/ 35896 h 166865"/>
                  <a:gd name="connsiteX3-315" fmla="*/ 88106 w 321469"/>
                  <a:gd name="connsiteY3-316" fmla="*/ 21608 h 166865"/>
                  <a:gd name="connsiteX4-317" fmla="*/ 109537 w 321469"/>
                  <a:gd name="connsiteY4-318" fmla="*/ 14465 h 166865"/>
                  <a:gd name="connsiteX5-319" fmla="*/ 192881 w 321469"/>
                  <a:gd name="connsiteY5-320" fmla="*/ 2558 h 166865"/>
                  <a:gd name="connsiteX6-321" fmla="*/ 273844 w 321469"/>
                  <a:gd name="connsiteY6-322" fmla="*/ 177 h 166865"/>
                  <a:gd name="connsiteX7-323" fmla="*/ 321469 w 321469"/>
                  <a:gd name="connsiteY7-324" fmla="*/ 177 h 166865"/>
                  <a:gd name="connsiteX0-325" fmla="*/ 0 w 321469"/>
                  <a:gd name="connsiteY0-326" fmla="*/ 166865 h 166865"/>
                  <a:gd name="connsiteX1-327" fmla="*/ 16669 w 321469"/>
                  <a:gd name="connsiteY1-328" fmla="*/ 95427 h 166865"/>
                  <a:gd name="connsiteX2-329" fmla="*/ 59531 w 321469"/>
                  <a:gd name="connsiteY2-330" fmla="*/ 35896 h 166865"/>
                  <a:gd name="connsiteX3-331" fmla="*/ 109537 w 321469"/>
                  <a:gd name="connsiteY3-332" fmla="*/ 14465 h 166865"/>
                  <a:gd name="connsiteX4-333" fmla="*/ 192881 w 321469"/>
                  <a:gd name="connsiteY4-334" fmla="*/ 2558 h 166865"/>
                  <a:gd name="connsiteX5-335" fmla="*/ 273844 w 321469"/>
                  <a:gd name="connsiteY5-336" fmla="*/ 177 h 166865"/>
                  <a:gd name="connsiteX6-337" fmla="*/ 321469 w 321469"/>
                  <a:gd name="connsiteY6-338" fmla="*/ 177 h 166865"/>
                  <a:gd name="connsiteX0-339" fmla="*/ 0 w 321469"/>
                  <a:gd name="connsiteY0-340" fmla="*/ 166865 h 166865"/>
                  <a:gd name="connsiteX1-341" fmla="*/ 21432 w 321469"/>
                  <a:gd name="connsiteY1-342" fmla="*/ 100189 h 166865"/>
                  <a:gd name="connsiteX2-343" fmla="*/ 59531 w 321469"/>
                  <a:gd name="connsiteY2-344" fmla="*/ 35896 h 166865"/>
                  <a:gd name="connsiteX3-345" fmla="*/ 109537 w 321469"/>
                  <a:gd name="connsiteY3-346" fmla="*/ 14465 h 166865"/>
                  <a:gd name="connsiteX4-347" fmla="*/ 192881 w 321469"/>
                  <a:gd name="connsiteY4-348" fmla="*/ 2558 h 166865"/>
                  <a:gd name="connsiteX5-349" fmla="*/ 273844 w 321469"/>
                  <a:gd name="connsiteY5-350" fmla="*/ 177 h 166865"/>
                  <a:gd name="connsiteX6-351" fmla="*/ 321469 w 321469"/>
                  <a:gd name="connsiteY6-352" fmla="*/ 177 h 166865"/>
                  <a:gd name="connsiteX0-353" fmla="*/ 0 w 321469"/>
                  <a:gd name="connsiteY0-354" fmla="*/ 166865 h 166865"/>
                  <a:gd name="connsiteX1-355" fmla="*/ 21432 w 321469"/>
                  <a:gd name="connsiteY1-356" fmla="*/ 100189 h 166865"/>
                  <a:gd name="connsiteX2-357" fmla="*/ 59531 w 321469"/>
                  <a:gd name="connsiteY2-358" fmla="*/ 35896 h 166865"/>
                  <a:gd name="connsiteX3-359" fmla="*/ 109537 w 321469"/>
                  <a:gd name="connsiteY3-360" fmla="*/ 14465 h 166865"/>
                  <a:gd name="connsiteX4-361" fmla="*/ 192881 w 321469"/>
                  <a:gd name="connsiteY4-362" fmla="*/ 2558 h 166865"/>
                  <a:gd name="connsiteX5-363" fmla="*/ 273844 w 321469"/>
                  <a:gd name="connsiteY5-364" fmla="*/ 177 h 166865"/>
                  <a:gd name="connsiteX6-365" fmla="*/ 321469 w 321469"/>
                  <a:gd name="connsiteY6-366" fmla="*/ 177 h 166865"/>
                  <a:gd name="connsiteX0-367" fmla="*/ 0 w 321469"/>
                  <a:gd name="connsiteY0-368" fmla="*/ 166865 h 166865"/>
                  <a:gd name="connsiteX1-369" fmla="*/ 21432 w 321469"/>
                  <a:gd name="connsiteY1-370" fmla="*/ 100189 h 166865"/>
                  <a:gd name="connsiteX2-371" fmla="*/ 59531 w 321469"/>
                  <a:gd name="connsiteY2-372" fmla="*/ 35896 h 166865"/>
                  <a:gd name="connsiteX3-373" fmla="*/ 116680 w 321469"/>
                  <a:gd name="connsiteY3-374" fmla="*/ 14465 h 166865"/>
                  <a:gd name="connsiteX4-375" fmla="*/ 192881 w 321469"/>
                  <a:gd name="connsiteY4-376" fmla="*/ 2558 h 166865"/>
                  <a:gd name="connsiteX5-377" fmla="*/ 273844 w 321469"/>
                  <a:gd name="connsiteY5-378" fmla="*/ 177 h 166865"/>
                  <a:gd name="connsiteX6-379" fmla="*/ 321469 w 321469"/>
                  <a:gd name="connsiteY6-380" fmla="*/ 177 h 166865"/>
                  <a:gd name="connsiteX0-381" fmla="*/ 0 w 323850"/>
                  <a:gd name="connsiteY0-382" fmla="*/ 164484 h 164484"/>
                  <a:gd name="connsiteX1-383" fmla="*/ 23813 w 323850"/>
                  <a:gd name="connsiteY1-384" fmla="*/ 100189 h 164484"/>
                  <a:gd name="connsiteX2-385" fmla="*/ 61912 w 323850"/>
                  <a:gd name="connsiteY2-386" fmla="*/ 35896 h 164484"/>
                  <a:gd name="connsiteX3-387" fmla="*/ 119061 w 323850"/>
                  <a:gd name="connsiteY3-388" fmla="*/ 14465 h 164484"/>
                  <a:gd name="connsiteX4-389" fmla="*/ 195262 w 323850"/>
                  <a:gd name="connsiteY4-390" fmla="*/ 2558 h 164484"/>
                  <a:gd name="connsiteX5-391" fmla="*/ 276225 w 323850"/>
                  <a:gd name="connsiteY5-392" fmla="*/ 177 h 164484"/>
                  <a:gd name="connsiteX6-393" fmla="*/ 323850 w 323850"/>
                  <a:gd name="connsiteY6-394" fmla="*/ 177 h 164484"/>
                  <a:gd name="connsiteX0-395" fmla="*/ 0 w 323850"/>
                  <a:gd name="connsiteY0-396" fmla="*/ 164484 h 164484"/>
                  <a:gd name="connsiteX1-397" fmla="*/ 23813 w 323850"/>
                  <a:gd name="connsiteY1-398" fmla="*/ 100189 h 164484"/>
                  <a:gd name="connsiteX2-399" fmla="*/ 66674 w 323850"/>
                  <a:gd name="connsiteY2-400" fmla="*/ 40658 h 164484"/>
                  <a:gd name="connsiteX3-401" fmla="*/ 119061 w 323850"/>
                  <a:gd name="connsiteY3-402" fmla="*/ 14465 h 164484"/>
                  <a:gd name="connsiteX4-403" fmla="*/ 195262 w 323850"/>
                  <a:gd name="connsiteY4-404" fmla="*/ 2558 h 164484"/>
                  <a:gd name="connsiteX5-405" fmla="*/ 276225 w 323850"/>
                  <a:gd name="connsiteY5-406" fmla="*/ 177 h 164484"/>
                  <a:gd name="connsiteX6-407" fmla="*/ 323850 w 323850"/>
                  <a:gd name="connsiteY6-408" fmla="*/ 177 h 16448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323850" h="164484">
                    <a:moveTo>
                      <a:pt x="0" y="164484"/>
                    </a:moveTo>
                    <a:cubicBezTo>
                      <a:pt x="3473" y="149601"/>
                      <a:pt x="12701" y="120827"/>
                      <a:pt x="23813" y="100189"/>
                    </a:cubicBezTo>
                    <a:cubicBezTo>
                      <a:pt x="34925" y="79551"/>
                      <a:pt x="50799" y="54945"/>
                      <a:pt x="66674" y="40658"/>
                    </a:cubicBezTo>
                    <a:cubicBezTo>
                      <a:pt x="82549" y="26371"/>
                      <a:pt x="97630" y="20815"/>
                      <a:pt x="119061" y="14465"/>
                    </a:cubicBezTo>
                    <a:cubicBezTo>
                      <a:pt x="140492" y="8115"/>
                      <a:pt x="167878" y="4939"/>
                      <a:pt x="195262" y="2558"/>
                    </a:cubicBezTo>
                    <a:cubicBezTo>
                      <a:pt x="215503" y="971"/>
                      <a:pt x="254794" y="574"/>
                      <a:pt x="276225" y="177"/>
                    </a:cubicBezTo>
                    <a:cubicBezTo>
                      <a:pt x="297656" y="-220"/>
                      <a:pt x="307975" y="177"/>
                      <a:pt x="323850" y="177"/>
                    </a:cubicBezTo>
                  </a:path>
                </a:pathLst>
              </a:cu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76" name="直接连接符 175"/>
              <p:cNvCxnSpPr>
                <a:stCxn id="175" idx="6"/>
              </p:cNvCxnSpPr>
              <p:nvPr/>
            </p:nvCxnSpPr>
            <p:spPr>
              <a:xfrm>
                <a:off x="8904289" y="333375"/>
                <a:ext cx="59530" cy="84772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接连接符 176"/>
              <p:cNvCxnSpPr/>
              <p:nvPr/>
            </p:nvCxnSpPr>
            <p:spPr>
              <a:xfrm>
                <a:off x="8963819" y="1109663"/>
                <a:ext cx="414337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接连接符 177"/>
              <p:cNvCxnSpPr>
                <a:endCxn id="179" idx="0"/>
              </p:cNvCxnSpPr>
              <p:nvPr/>
            </p:nvCxnSpPr>
            <p:spPr>
              <a:xfrm flipV="1">
                <a:off x="9351963" y="773905"/>
                <a:ext cx="154782" cy="40719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任意多边形 178"/>
              <p:cNvSpPr/>
              <p:nvPr/>
            </p:nvSpPr>
            <p:spPr>
              <a:xfrm>
                <a:off x="9506745" y="717196"/>
                <a:ext cx="266700" cy="56709"/>
              </a:xfrm>
              <a:custGeom>
                <a:avLst/>
                <a:gdLst>
                  <a:gd name="connsiteX0" fmla="*/ 0 w 264319"/>
                  <a:gd name="connsiteY0" fmla="*/ 54769 h 54769"/>
                  <a:gd name="connsiteX1" fmla="*/ 11906 w 264319"/>
                  <a:gd name="connsiteY1" fmla="*/ 47625 h 54769"/>
                  <a:gd name="connsiteX2" fmla="*/ 21431 w 264319"/>
                  <a:gd name="connsiteY2" fmla="*/ 33338 h 54769"/>
                  <a:gd name="connsiteX3" fmla="*/ 28575 w 264319"/>
                  <a:gd name="connsiteY3" fmla="*/ 28575 h 54769"/>
                  <a:gd name="connsiteX4" fmla="*/ 42862 w 264319"/>
                  <a:gd name="connsiteY4" fmla="*/ 14288 h 54769"/>
                  <a:gd name="connsiteX5" fmla="*/ 50006 w 264319"/>
                  <a:gd name="connsiteY5" fmla="*/ 11907 h 54769"/>
                  <a:gd name="connsiteX6" fmla="*/ 57150 w 264319"/>
                  <a:gd name="connsiteY6" fmla="*/ 7144 h 54769"/>
                  <a:gd name="connsiteX7" fmla="*/ 76200 w 264319"/>
                  <a:gd name="connsiteY7" fmla="*/ 2382 h 54769"/>
                  <a:gd name="connsiteX8" fmla="*/ 111919 w 264319"/>
                  <a:gd name="connsiteY8" fmla="*/ 4763 h 54769"/>
                  <a:gd name="connsiteX9" fmla="*/ 214312 w 264319"/>
                  <a:gd name="connsiteY9" fmla="*/ 0 h 54769"/>
                  <a:gd name="connsiteX10" fmla="*/ 245269 w 264319"/>
                  <a:gd name="connsiteY10" fmla="*/ 2382 h 54769"/>
                  <a:gd name="connsiteX11" fmla="*/ 264319 w 264319"/>
                  <a:gd name="connsiteY11" fmla="*/ 4763 h 54769"/>
                  <a:gd name="connsiteX0-1" fmla="*/ 0 w 264319"/>
                  <a:gd name="connsiteY0-2" fmla="*/ 54769 h 54769"/>
                  <a:gd name="connsiteX1-3" fmla="*/ 11906 w 264319"/>
                  <a:gd name="connsiteY1-4" fmla="*/ 47625 h 54769"/>
                  <a:gd name="connsiteX2-5" fmla="*/ 21431 w 264319"/>
                  <a:gd name="connsiteY2-6" fmla="*/ 33338 h 54769"/>
                  <a:gd name="connsiteX3-7" fmla="*/ 28575 w 264319"/>
                  <a:gd name="connsiteY3-8" fmla="*/ 28575 h 54769"/>
                  <a:gd name="connsiteX4-9" fmla="*/ 50006 w 264319"/>
                  <a:gd name="connsiteY4-10" fmla="*/ 11907 h 54769"/>
                  <a:gd name="connsiteX5-11" fmla="*/ 57150 w 264319"/>
                  <a:gd name="connsiteY5-12" fmla="*/ 7144 h 54769"/>
                  <a:gd name="connsiteX6-13" fmla="*/ 76200 w 264319"/>
                  <a:gd name="connsiteY6-14" fmla="*/ 2382 h 54769"/>
                  <a:gd name="connsiteX7-15" fmla="*/ 111919 w 264319"/>
                  <a:gd name="connsiteY7-16" fmla="*/ 4763 h 54769"/>
                  <a:gd name="connsiteX8-17" fmla="*/ 214312 w 264319"/>
                  <a:gd name="connsiteY8-18" fmla="*/ 0 h 54769"/>
                  <a:gd name="connsiteX9-19" fmla="*/ 245269 w 264319"/>
                  <a:gd name="connsiteY9-20" fmla="*/ 2382 h 54769"/>
                  <a:gd name="connsiteX10-21" fmla="*/ 264319 w 264319"/>
                  <a:gd name="connsiteY10-22" fmla="*/ 4763 h 54769"/>
                  <a:gd name="connsiteX0-23" fmla="*/ 0 w 264319"/>
                  <a:gd name="connsiteY0-24" fmla="*/ 54769 h 54769"/>
                  <a:gd name="connsiteX1-25" fmla="*/ 11906 w 264319"/>
                  <a:gd name="connsiteY1-26" fmla="*/ 47625 h 54769"/>
                  <a:gd name="connsiteX2-27" fmla="*/ 28575 w 264319"/>
                  <a:gd name="connsiteY2-28" fmla="*/ 28575 h 54769"/>
                  <a:gd name="connsiteX3-29" fmla="*/ 50006 w 264319"/>
                  <a:gd name="connsiteY3-30" fmla="*/ 11907 h 54769"/>
                  <a:gd name="connsiteX4-31" fmla="*/ 57150 w 264319"/>
                  <a:gd name="connsiteY4-32" fmla="*/ 7144 h 54769"/>
                  <a:gd name="connsiteX5-33" fmla="*/ 76200 w 264319"/>
                  <a:gd name="connsiteY5-34" fmla="*/ 2382 h 54769"/>
                  <a:gd name="connsiteX6-35" fmla="*/ 111919 w 264319"/>
                  <a:gd name="connsiteY6-36" fmla="*/ 4763 h 54769"/>
                  <a:gd name="connsiteX7-37" fmla="*/ 214312 w 264319"/>
                  <a:gd name="connsiteY7-38" fmla="*/ 0 h 54769"/>
                  <a:gd name="connsiteX8-39" fmla="*/ 245269 w 264319"/>
                  <a:gd name="connsiteY8-40" fmla="*/ 2382 h 54769"/>
                  <a:gd name="connsiteX9-41" fmla="*/ 264319 w 264319"/>
                  <a:gd name="connsiteY9-42" fmla="*/ 4763 h 54769"/>
                  <a:gd name="connsiteX0-43" fmla="*/ 0 w 264319"/>
                  <a:gd name="connsiteY0-44" fmla="*/ 54769 h 54769"/>
                  <a:gd name="connsiteX1-45" fmla="*/ 28575 w 264319"/>
                  <a:gd name="connsiteY1-46" fmla="*/ 28575 h 54769"/>
                  <a:gd name="connsiteX2-47" fmla="*/ 50006 w 264319"/>
                  <a:gd name="connsiteY2-48" fmla="*/ 11907 h 54769"/>
                  <a:gd name="connsiteX3-49" fmla="*/ 57150 w 264319"/>
                  <a:gd name="connsiteY3-50" fmla="*/ 7144 h 54769"/>
                  <a:gd name="connsiteX4-51" fmla="*/ 76200 w 264319"/>
                  <a:gd name="connsiteY4-52" fmla="*/ 2382 h 54769"/>
                  <a:gd name="connsiteX5-53" fmla="*/ 111919 w 264319"/>
                  <a:gd name="connsiteY5-54" fmla="*/ 4763 h 54769"/>
                  <a:gd name="connsiteX6-55" fmla="*/ 214312 w 264319"/>
                  <a:gd name="connsiteY6-56" fmla="*/ 0 h 54769"/>
                  <a:gd name="connsiteX7-57" fmla="*/ 245269 w 264319"/>
                  <a:gd name="connsiteY7-58" fmla="*/ 2382 h 54769"/>
                  <a:gd name="connsiteX8-59" fmla="*/ 264319 w 264319"/>
                  <a:gd name="connsiteY8-60" fmla="*/ 4763 h 54769"/>
                  <a:gd name="connsiteX0-61" fmla="*/ 0 w 264319"/>
                  <a:gd name="connsiteY0-62" fmla="*/ 54769 h 54769"/>
                  <a:gd name="connsiteX1-63" fmla="*/ 28575 w 264319"/>
                  <a:gd name="connsiteY1-64" fmla="*/ 28575 h 54769"/>
                  <a:gd name="connsiteX2-65" fmla="*/ 50006 w 264319"/>
                  <a:gd name="connsiteY2-66" fmla="*/ 11907 h 54769"/>
                  <a:gd name="connsiteX3-67" fmla="*/ 76200 w 264319"/>
                  <a:gd name="connsiteY3-68" fmla="*/ 2382 h 54769"/>
                  <a:gd name="connsiteX4-69" fmla="*/ 111919 w 264319"/>
                  <a:gd name="connsiteY4-70" fmla="*/ 4763 h 54769"/>
                  <a:gd name="connsiteX5-71" fmla="*/ 214312 w 264319"/>
                  <a:gd name="connsiteY5-72" fmla="*/ 0 h 54769"/>
                  <a:gd name="connsiteX6-73" fmla="*/ 245269 w 264319"/>
                  <a:gd name="connsiteY6-74" fmla="*/ 2382 h 54769"/>
                  <a:gd name="connsiteX7-75" fmla="*/ 264319 w 264319"/>
                  <a:gd name="connsiteY7-76" fmla="*/ 4763 h 54769"/>
                  <a:gd name="connsiteX0-77" fmla="*/ 0 w 264319"/>
                  <a:gd name="connsiteY0-78" fmla="*/ 54769 h 54769"/>
                  <a:gd name="connsiteX1-79" fmla="*/ 28575 w 264319"/>
                  <a:gd name="connsiteY1-80" fmla="*/ 28575 h 54769"/>
                  <a:gd name="connsiteX2-81" fmla="*/ 76200 w 264319"/>
                  <a:gd name="connsiteY2-82" fmla="*/ 2382 h 54769"/>
                  <a:gd name="connsiteX3-83" fmla="*/ 111919 w 264319"/>
                  <a:gd name="connsiteY3-84" fmla="*/ 4763 h 54769"/>
                  <a:gd name="connsiteX4-85" fmla="*/ 214312 w 264319"/>
                  <a:gd name="connsiteY4-86" fmla="*/ 0 h 54769"/>
                  <a:gd name="connsiteX5-87" fmla="*/ 245269 w 264319"/>
                  <a:gd name="connsiteY5-88" fmla="*/ 2382 h 54769"/>
                  <a:gd name="connsiteX6-89" fmla="*/ 264319 w 264319"/>
                  <a:gd name="connsiteY6-90" fmla="*/ 4763 h 54769"/>
                  <a:gd name="connsiteX0-91" fmla="*/ 0 w 264319"/>
                  <a:gd name="connsiteY0-92" fmla="*/ 55364 h 55364"/>
                  <a:gd name="connsiteX1-93" fmla="*/ 28575 w 264319"/>
                  <a:gd name="connsiteY1-94" fmla="*/ 29170 h 55364"/>
                  <a:gd name="connsiteX2-95" fmla="*/ 76200 w 264319"/>
                  <a:gd name="connsiteY2-96" fmla="*/ 2977 h 55364"/>
                  <a:gd name="connsiteX3-97" fmla="*/ 214312 w 264319"/>
                  <a:gd name="connsiteY3-98" fmla="*/ 595 h 55364"/>
                  <a:gd name="connsiteX4-99" fmla="*/ 245269 w 264319"/>
                  <a:gd name="connsiteY4-100" fmla="*/ 2977 h 55364"/>
                  <a:gd name="connsiteX5-101" fmla="*/ 264319 w 264319"/>
                  <a:gd name="connsiteY5-102" fmla="*/ 5358 h 55364"/>
                  <a:gd name="connsiteX0-103" fmla="*/ 0 w 271463"/>
                  <a:gd name="connsiteY0-104" fmla="*/ 55364 h 55364"/>
                  <a:gd name="connsiteX1-105" fmla="*/ 28575 w 271463"/>
                  <a:gd name="connsiteY1-106" fmla="*/ 29170 h 55364"/>
                  <a:gd name="connsiteX2-107" fmla="*/ 76200 w 271463"/>
                  <a:gd name="connsiteY2-108" fmla="*/ 2977 h 55364"/>
                  <a:gd name="connsiteX3-109" fmla="*/ 214312 w 271463"/>
                  <a:gd name="connsiteY3-110" fmla="*/ 595 h 55364"/>
                  <a:gd name="connsiteX4-111" fmla="*/ 245269 w 271463"/>
                  <a:gd name="connsiteY4-112" fmla="*/ 2977 h 55364"/>
                  <a:gd name="connsiteX5-113" fmla="*/ 271463 w 271463"/>
                  <a:gd name="connsiteY5-114" fmla="*/ 2977 h 55364"/>
                  <a:gd name="connsiteX0-115" fmla="*/ 0 w 271463"/>
                  <a:gd name="connsiteY0-116" fmla="*/ 55364 h 55364"/>
                  <a:gd name="connsiteX1-117" fmla="*/ 28575 w 271463"/>
                  <a:gd name="connsiteY1-118" fmla="*/ 29170 h 55364"/>
                  <a:gd name="connsiteX2-119" fmla="*/ 76200 w 271463"/>
                  <a:gd name="connsiteY2-120" fmla="*/ 2977 h 55364"/>
                  <a:gd name="connsiteX3-121" fmla="*/ 214312 w 271463"/>
                  <a:gd name="connsiteY3-122" fmla="*/ 595 h 55364"/>
                  <a:gd name="connsiteX4-123" fmla="*/ 271463 w 271463"/>
                  <a:gd name="connsiteY4-124" fmla="*/ 2977 h 55364"/>
                  <a:gd name="connsiteX0-125" fmla="*/ 0 w 271463"/>
                  <a:gd name="connsiteY0-126" fmla="*/ 54328 h 54328"/>
                  <a:gd name="connsiteX1-127" fmla="*/ 28575 w 271463"/>
                  <a:gd name="connsiteY1-128" fmla="*/ 28134 h 54328"/>
                  <a:gd name="connsiteX2-129" fmla="*/ 76200 w 271463"/>
                  <a:gd name="connsiteY2-130" fmla="*/ 1941 h 54328"/>
                  <a:gd name="connsiteX3-131" fmla="*/ 271463 w 271463"/>
                  <a:gd name="connsiteY3-132" fmla="*/ 1941 h 54328"/>
                  <a:gd name="connsiteX0-133" fmla="*/ 0 w 271463"/>
                  <a:gd name="connsiteY0-134" fmla="*/ 54328 h 54328"/>
                  <a:gd name="connsiteX1-135" fmla="*/ 33337 w 271463"/>
                  <a:gd name="connsiteY1-136" fmla="*/ 28134 h 54328"/>
                  <a:gd name="connsiteX2-137" fmla="*/ 76200 w 271463"/>
                  <a:gd name="connsiteY2-138" fmla="*/ 1941 h 54328"/>
                  <a:gd name="connsiteX3-139" fmla="*/ 271463 w 271463"/>
                  <a:gd name="connsiteY3-140" fmla="*/ 1941 h 54328"/>
                  <a:gd name="connsiteX0-141" fmla="*/ 0 w 271463"/>
                  <a:gd name="connsiteY0-142" fmla="*/ 54328 h 54328"/>
                  <a:gd name="connsiteX1-143" fmla="*/ 28574 w 271463"/>
                  <a:gd name="connsiteY1-144" fmla="*/ 20990 h 54328"/>
                  <a:gd name="connsiteX2-145" fmla="*/ 76200 w 271463"/>
                  <a:gd name="connsiteY2-146" fmla="*/ 1941 h 54328"/>
                  <a:gd name="connsiteX3-147" fmla="*/ 271463 w 271463"/>
                  <a:gd name="connsiteY3-148" fmla="*/ 1941 h 5432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271463" h="54328">
                    <a:moveTo>
                      <a:pt x="0" y="54328"/>
                    </a:moveTo>
                    <a:cubicBezTo>
                      <a:pt x="5953" y="48871"/>
                      <a:pt x="15874" y="29721"/>
                      <a:pt x="28574" y="20990"/>
                    </a:cubicBezTo>
                    <a:cubicBezTo>
                      <a:pt x="41274" y="12259"/>
                      <a:pt x="62309" y="5910"/>
                      <a:pt x="76200" y="1941"/>
                    </a:cubicBezTo>
                    <a:cubicBezTo>
                      <a:pt x="116681" y="-2425"/>
                      <a:pt x="230783" y="1941"/>
                      <a:pt x="271463" y="1941"/>
                    </a:cubicBezTo>
                  </a:path>
                </a:pathLst>
              </a:cu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80" name="直接连接符 179"/>
              <p:cNvCxnSpPr>
                <a:stCxn id="179" idx="3"/>
              </p:cNvCxnSpPr>
              <p:nvPr/>
            </p:nvCxnSpPr>
            <p:spPr>
              <a:xfrm flipH="1">
                <a:off x="9721056" y="719222"/>
                <a:ext cx="52389" cy="378534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接连接符 180"/>
              <p:cNvCxnSpPr/>
              <p:nvPr/>
            </p:nvCxnSpPr>
            <p:spPr>
              <a:xfrm flipH="1">
                <a:off x="9675813" y="1095375"/>
                <a:ext cx="45245" cy="8572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2" name="组合 181"/>
              <p:cNvGrpSpPr/>
              <p:nvPr/>
            </p:nvGrpSpPr>
            <p:grpSpPr>
              <a:xfrm>
                <a:off x="8094664" y="1179905"/>
                <a:ext cx="1581150" cy="23820"/>
                <a:chOff x="1300164" y="1176338"/>
                <a:chExt cx="1581150" cy="23820"/>
              </a:xfrm>
            </p:grpSpPr>
            <p:cxnSp>
              <p:nvCxnSpPr>
                <p:cNvPr id="211" name="直接连接符 210"/>
                <p:cNvCxnSpPr/>
                <p:nvPr/>
              </p:nvCxnSpPr>
              <p:spPr>
                <a:xfrm>
                  <a:off x="1300164" y="1176338"/>
                  <a:ext cx="158115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直接连接符 211"/>
                <p:cNvCxnSpPr/>
                <p:nvPr/>
              </p:nvCxnSpPr>
              <p:spPr>
                <a:xfrm>
                  <a:off x="1300164" y="1200158"/>
                  <a:ext cx="1581150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3" name="直接连接符 182"/>
              <p:cNvCxnSpPr/>
              <p:nvPr/>
            </p:nvCxnSpPr>
            <p:spPr>
              <a:xfrm flipV="1">
                <a:off x="8820944" y="459581"/>
                <a:ext cx="90487" cy="11907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直接连接符 183"/>
              <p:cNvCxnSpPr/>
              <p:nvPr/>
            </p:nvCxnSpPr>
            <p:spPr>
              <a:xfrm flipV="1">
                <a:off x="8863806" y="1000125"/>
                <a:ext cx="90488" cy="952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直接连接符 184"/>
              <p:cNvCxnSpPr/>
              <p:nvPr/>
            </p:nvCxnSpPr>
            <p:spPr>
              <a:xfrm>
                <a:off x="8818563" y="469106"/>
                <a:ext cx="42862" cy="54292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直接连接符 185"/>
              <p:cNvCxnSpPr/>
              <p:nvPr/>
            </p:nvCxnSpPr>
            <p:spPr>
              <a:xfrm>
                <a:off x="9478170" y="842962"/>
                <a:ext cx="1404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接连接符 186"/>
              <p:cNvCxnSpPr/>
              <p:nvPr/>
            </p:nvCxnSpPr>
            <p:spPr>
              <a:xfrm>
                <a:off x="9618663" y="842963"/>
                <a:ext cx="0" cy="33575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接连接符 187"/>
              <p:cNvCxnSpPr/>
              <p:nvPr/>
            </p:nvCxnSpPr>
            <p:spPr>
              <a:xfrm flipH="1">
                <a:off x="9566275" y="1033463"/>
                <a:ext cx="50006" cy="14525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直接连接符 188"/>
              <p:cNvCxnSpPr/>
              <p:nvPr/>
            </p:nvCxnSpPr>
            <p:spPr>
              <a:xfrm>
                <a:off x="9671050" y="1178719"/>
                <a:ext cx="104775" cy="11906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直接连接符 189"/>
              <p:cNvCxnSpPr/>
              <p:nvPr/>
            </p:nvCxnSpPr>
            <p:spPr>
              <a:xfrm flipV="1">
                <a:off x="9671044" y="1193006"/>
                <a:ext cx="109544" cy="11904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直接连接符 190"/>
              <p:cNvCxnSpPr/>
              <p:nvPr/>
            </p:nvCxnSpPr>
            <p:spPr>
              <a:xfrm>
                <a:off x="8094663" y="1181100"/>
                <a:ext cx="0" cy="23813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2" name="组合 191"/>
              <p:cNvGrpSpPr/>
              <p:nvPr/>
            </p:nvGrpSpPr>
            <p:grpSpPr>
              <a:xfrm>
                <a:off x="8054171" y="1057275"/>
                <a:ext cx="35728" cy="264320"/>
                <a:chOff x="1262052" y="1057275"/>
                <a:chExt cx="35728" cy="264320"/>
              </a:xfrm>
            </p:grpSpPr>
            <p:sp>
              <p:nvSpPr>
                <p:cNvPr id="209" name="任意多边形 208"/>
                <p:cNvSpPr/>
                <p:nvPr/>
              </p:nvSpPr>
              <p:spPr>
                <a:xfrm>
                  <a:off x="1262052" y="1057275"/>
                  <a:ext cx="35728" cy="128588"/>
                </a:xfrm>
                <a:custGeom>
                  <a:avLst/>
                  <a:gdLst>
                    <a:gd name="connsiteX0" fmla="*/ 9525 w 31081"/>
                    <a:gd name="connsiteY0" fmla="*/ 135732 h 137275"/>
                    <a:gd name="connsiteX1" fmla="*/ 7144 w 31081"/>
                    <a:gd name="connsiteY1" fmla="*/ 123825 h 137275"/>
                    <a:gd name="connsiteX2" fmla="*/ 4762 w 31081"/>
                    <a:gd name="connsiteY2" fmla="*/ 114300 h 137275"/>
                    <a:gd name="connsiteX3" fmla="*/ 0 w 31081"/>
                    <a:gd name="connsiteY3" fmla="*/ 78582 h 137275"/>
                    <a:gd name="connsiteX4" fmla="*/ 2381 w 31081"/>
                    <a:gd name="connsiteY4" fmla="*/ 40482 h 137275"/>
                    <a:gd name="connsiteX5" fmla="*/ 7144 w 31081"/>
                    <a:gd name="connsiteY5" fmla="*/ 33338 h 137275"/>
                    <a:gd name="connsiteX6" fmla="*/ 9525 w 31081"/>
                    <a:gd name="connsiteY6" fmla="*/ 21432 h 137275"/>
                    <a:gd name="connsiteX7" fmla="*/ 14287 w 31081"/>
                    <a:gd name="connsiteY7" fmla="*/ 7144 h 137275"/>
                    <a:gd name="connsiteX8" fmla="*/ 16669 w 31081"/>
                    <a:gd name="connsiteY8" fmla="*/ 0 h 137275"/>
                    <a:gd name="connsiteX9" fmla="*/ 21431 w 31081"/>
                    <a:gd name="connsiteY9" fmla="*/ 7144 h 137275"/>
                    <a:gd name="connsiteX10" fmla="*/ 26194 w 31081"/>
                    <a:gd name="connsiteY10" fmla="*/ 23813 h 137275"/>
                    <a:gd name="connsiteX11" fmla="*/ 28575 w 31081"/>
                    <a:gd name="connsiteY11" fmla="*/ 30957 h 137275"/>
                    <a:gd name="connsiteX12" fmla="*/ 28575 w 31081"/>
                    <a:gd name="connsiteY12" fmla="*/ 97632 h 137275"/>
                    <a:gd name="connsiteX13" fmla="*/ 26194 w 31081"/>
                    <a:gd name="connsiteY13" fmla="*/ 104775 h 137275"/>
                    <a:gd name="connsiteX14" fmla="*/ 21431 w 31081"/>
                    <a:gd name="connsiteY14" fmla="*/ 111919 h 137275"/>
                    <a:gd name="connsiteX15" fmla="*/ 19050 w 31081"/>
                    <a:gd name="connsiteY15" fmla="*/ 119063 h 137275"/>
                    <a:gd name="connsiteX16" fmla="*/ 16669 w 31081"/>
                    <a:gd name="connsiteY16" fmla="*/ 135732 h 137275"/>
                    <a:gd name="connsiteX17" fmla="*/ 9525 w 31081"/>
                    <a:gd name="connsiteY17" fmla="*/ 135732 h 137275"/>
                    <a:gd name="connsiteX0-1" fmla="*/ 9525 w 31081"/>
                    <a:gd name="connsiteY0-2" fmla="*/ 135732 h 137275"/>
                    <a:gd name="connsiteX1-3" fmla="*/ 7144 w 31081"/>
                    <a:gd name="connsiteY1-4" fmla="*/ 123825 h 137275"/>
                    <a:gd name="connsiteX2-5" fmla="*/ 4762 w 31081"/>
                    <a:gd name="connsiteY2-6" fmla="*/ 114300 h 137275"/>
                    <a:gd name="connsiteX3-7" fmla="*/ 0 w 31081"/>
                    <a:gd name="connsiteY3-8" fmla="*/ 78582 h 137275"/>
                    <a:gd name="connsiteX4-9" fmla="*/ 7144 w 31081"/>
                    <a:gd name="connsiteY4-10" fmla="*/ 33338 h 137275"/>
                    <a:gd name="connsiteX5-11" fmla="*/ 9525 w 31081"/>
                    <a:gd name="connsiteY5-12" fmla="*/ 21432 h 137275"/>
                    <a:gd name="connsiteX6-13" fmla="*/ 14287 w 31081"/>
                    <a:gd name="connsiteY6-14" fmla="*/ 7144 h 137275"/>
                    <a:gd name="connsiteX7-15" fmla="*/ 16669 w 31081"/>
                    <a:gd name="connsiteY7-16" fmla="*/ 0 h 137275"/>
                    <a:gd name="connsiteX8-17" fmla="*/ 21431 w 31081"/>
                    <a:gd name="connsiteY8-18" fmla="*/ 7144 h 137275"/>
                    <a:gd name="connsiteX9-19" fmla="*/ 26194 w 31081"/>
                    <a:gd name="connsiteY9-20" fmla="*/ 23813 h 137275"/>
                    <a:gd name="connsiteX10-21" fmla="*/ 28575 w 31081"/>
                    <a:gd name="connsiteY10-22" fmla="*/ 30957 h 137275"/>
                    <a:gd name="connsiteX11-23" fmla="*/ 28575 w 31081"/>
                    <a:gd name="connsiteY11-24" fmla="*/ 97632 h 137275"/>
                    <a:gd name="connsiteX12-25" fmla="*/ 26194 w 31081"/>
                    <a:gd name="connsiteY12-26" fmla="*/ 104775 h 137275"/>
                    <a:gd name="connsiteX13-27" fmla="*/ 21431 w 31081"/>
                    <a:gd name="connsiteY13-28" fmla="*/ 111919 h 137275"/>
                    <a:gd name="connsiteX14-29" fmla="*/ 19050 w 31081"/>
                    <a:gd name="connsiteY14-30" fmla="*/ 119063 h 137275"/>
                    <a:gd name="connsiteX15-31" fmla="*/ 16669 w 31081"/>
                    <a:gd name="connsiteY15-32" fmla="*/ 135732 h 137275"/>
                    <a:gd name="connsiteX16-33" fmla="*/ 9525 w 31081"/>
                    <a:gd name="connsiteY16-34" fmla="*/ 135732 h 137275"/>
                    <a:gd name="connsiteX0-35" fmla="*/ 9525 w 31081"/>
                    <a:gd name="connsiteY0-36" fmla="*/ 135732 h 138023"/>
                    <a:gd name="connsiteX1-37" fmla="*/ 7144 w 31081"/>
                    <a:gd name="connsiteY1-38" fmla="*/ 123825 h 138023"/>
                    <a:gd name="connsiteX2-39" fmla="*/ 4762 w 31081"/>
                    <a:gd name="connsiteY2-40" fmla="*/ 114300 h 138023"/>
                    <a:gd name="connsiteX3-41" fmla="*/ 0 w 31081"/>
                    <a:gd name="connsiteY3-42" fmla="*/ 78582 h 138023"/>
                    <a:gd name="connsiteX4-43" fmla="*/ 7144 w 31081"/>
                    <a:gd name="connsiteY4-44" fmla="*/ 33338 h 138023"/>
                    <a:gd name="connsiteX5-45" fmla="*/ 9525 w 31081"/>
                    <a:gd name="connsiteY5-46" fmla="*/ 21432 h 138023"/>
                    <a:gd name="connsiteX6-47" fmla="*/ 14287 w 31081"/>
                    <a:gd name="connsiteY6-48" fmla="*/ 7144 h 138023"/>
                    <a:gd name="connsiteX7-49" fmla="*/ 16669 w 31081"/>
                    <a:gd name="connsiteY7-50" fmla="*/ 0 h 138023"/>
                    <a:gd name="connsiteX8-51" fmla="*/ 21431 w 31081"/>
                    <a:gd name="connsiteY8-52" fmla="*/ 7144 h 138023"/>
                    <a:gd name="connsiteX9-53" fmla="*/ 26194 w 31081"/>
                    <a:gd name="connsiteY9-54" fmla="*/ 23813 h 138023"/>
                    <a:gd name="connsiteX10-55" fmla="*/ 28575 w 31081"/>
                    <a:gd name="connsiteY10-56" fmla="*/ 30957 h 138023"/>
                    <a:gd name="connsiteX11-57" fmla="*/ 28575 w 31081"/>
                    <a:gd name="connsiteY11-58" fmla="*/ 97632 h 138023"/>
                    <a:gd name="connsiteX12-59" fmla="*/ 26194 w 31081"/>
                    <a:gd name="connsiteY12-60" fmla="*/ 104775 h 138023"/>
                    <a:gd name="connsiteX13-61" fmla="*/ 21431 w 31081"/>
                    <a:gd name="connsiteY13-62" fmla="*/ 111919 h 138023"/>
                    <a:gd name="connsiteX14-63" fmla="*/ 16669 w 31081"/>
                    <a:gd name="connsiteY14-64" fmla="*/ 135732 h 138023"/>
                    <a:gd name="connsiteX15-65" fmla="*/ 9525 w 31081"/>
                    <a:gd name="connsiteY15-66" fmla="*/ 135732 h 138023"/>
                    <a:gd name="connsiteX0-67" fmla="*/ 9525 w 31081"/>
                    <a:gd name="connsiteY0-68" fmla="*/ 135732 h 138532"/>
                    <a:gd name="connsiteX1-69" fmla="*/ 7144 w 31081"/>
                    <a:gd name="connsiteY1-70" fmla="*/ 123825 h 138532"/>
                    <a:gd name="connsiteX2-71" fmla="*/ 4762 w 31081"/>
                    <a:gd name="connsiteY2-72" fmla="*/ 114300 h 138532"/>
                    <a:gd name="connsiteX3-73" fmla="*/ 0 w 31081"/>
                    <a:gd name="connsiteY3-74" fmla="*/ 78582 h 138532"/>
                    <a:gd name="connsiteX4-75" fmla="*/ 7144 w 31081"/>
                    <a:gd name="connsiteY4-76" fmla="*/ 33338 h 138532"/>
                    <a:gd name="connsiteX5-77" fmla="*/ 9525 w 31081"/>
                    <a:gd name="connsiteY5-78" fmla="*/ 21432 h 138532"/>
                    <a:gd name="connsiteX6-79" fmla="*/ 14287 w 31081"/>
                    <a:gd name="connsiteY6-80" fmla="*/ 7144 h 138532"/>
                    <a:gd name="connsiteX7-81" fmla="*/ 16669 w 31081"/>
                    <a:gd name="connsiteY7-82" fmla="*/ 0 h 138532"/>
                    <a:gd name="connsiteX8-83" fmla="*/ 21431 w 31081"/>
                    <a:gd name="connsiteY8-84" fmla="*/ 7144 h 138532"/>
                    <a:gd name="connsiteX9-85" fmla="*/ 26194 w 31081"/>
                    <a:gd name="connsiteY9-86" fmla="*/ 23813 h 138532"/>
                    <a:gd name="connsiteX10-87" fmla="*/ 28575 w 31081"/>
                    <a:gd name="connsiteY10-88" fmla="*/ 30957 h 138532"/>
                    <a:gd name="connsiteX11-89" fmla="*/ 28575 w 31081"/>
                    <a:gd name="connsiteY11-90" fmla="*/ 97632 h 138532"/>
                    <a:gd name="connsiteX12-91" fmla="*/ 26194 w 31081"/>
                    <a:gd name="connsiteY12-92" fmla="*/ 104775 h 138532"/>
                    <a:gd name="connsiteX13-93" fmla="*/ 16669 w 31081"/>
                    <a:gd name="connsiteY13-94" fmla="*/ 135732 h 138532"/>
                    <a:gd name="connsiteX14-95" fmla="*/ 9525 w 31081"/>
                    <a:gd name="connsiteY14-96" fmla="*/ 135732 h 138532"/>
                    <a:gd name="connsiteX0-97" fmla="*/ 9525 w 31081"/>
                    <a:gd name="connsiteY0-98" fmla="*/ 135732 h 139048"/>
                    <a:gd name="connsiteX1-99" fmla="*/ 7144 w 31081"/>
                    <a:gd name="connsiteY1-100" fmla="*/ 123825 h 139048"/>
                    <a:gd name="connsiteX2-101" fmla="*/ 4762 w 31081"/>
                    <a:gd name="connsiteY2-102" fmla="*/ 114300 h 139048"/>
                    <a:gd name="connsiteX3-103" fmla="*/ 0 w 31081"/>
                    <a:gd name="connsiteY3-104" fmla="*/ 78582 h 139048"/>
                    <a:gd name="connsiteX4-105" fmla="*/ 7144 w 31081"/>
                    <a:gd name="connsiteY4-106" fmla="*/ 33338 h 139048"/>
                    <a:gd name="connsiteX5-107" fmla="*/ 9525 w 31081"/>
                    <a:gd name="connsiteY5-108" fmla="*/ 21432 h 139048"/>
                    <a:gd name="connsiteX6-109" fmla="*/ 14287 w 31081"/>
                    <a:gd name="connsiteY6-110" fmla="*/ 7144 h 139048"/>
                    <a:gd name="connsiteX7-111" fmla="*/ 16669 w 31081"/>
                    <a:gd name="connsiteY7-112" fmla="*/ 0 h 139048"/>
                    <a:gd name="connsiteX8-113" fmla="*/ 21431 w 31081"/>
                    <a:gd name="connsiteY8-114" fmla="*/ 7144 h 139048"/>
                    <a:gd name="connsiteX9-115" fmla="*/ 26194 w 31081"/>
                    <a:gd name="connsiteY9-116" fmla="*/ 23813 h 139048"/>
                    <a:gd name="connsiteX10-117" fmla="*/ 28575 w 31081"/>
                    <a:gd name="connsiteY10-118" fmla="*/ 30957 h 139048"/>
                    <a:gd name="connsiteX11-119" fmla="*/ 28575 w 31081"/>
                    <a:gd name="connsiteY11-120" fmla="*/ 97632 h 139048"/>
                    <a:gd name="connsiteX12-121" fmla="*/ 16669 w 31081"/>
                    <a:gd name="connsiteY12-122" fmla="*/ 135732 h 139048"/>
                    <a:gd name="connsiteX13-123" fmla="*/ 9525 w 31081"/>
                    <a:gd name="connsiteY13-124" fmla="*/ 135732 h 139048"/>
                    <a:gd name="connsiteX0-125" fmla="*/ 16669 w 31081"/>
                    <a:gd name="connsiteY0-126" fmla="*/ 135732 h 136634"/>
                    <a:gd name="connsiteX1-127" fmla="*/ 7144 w 31081"/>
                    <a:gd name="connsiteY1-128" fmla="*/ 123825 h 136634"/>
                    <a:gd name="connsiteX2-129" fmla="*/ 4762 w 31081"/>
                    <a:gd name="connsiteY2-130" fmla="*/ 114300 h 136634"/>
                    <a:gd name="connsiteX3-131" fmla="*/ 0 w 31081"/>
                    <a:gd name="connsiteY3-132" fmla="*/ 78582 h 136634"/>
                    <a:gd name="connsiteX4-133" fmla="*/ 7144 w 31081"/>
                    <a:gd name="connsiteY4-134" fmla="*/ 33338 h 136634"/>
                    <a:gd name="connsiteX5-135" fmla="*/ 9525 w 31081"/>
                    <a:gd name="connsiteY5-136" fmla="*/ 21432 h 136634"/>
                    <a:gd name="connsiteX6-137" fmla="*/ 14287 w 31081"/>
                    <a:gd name="connsiteY6-138" fmla="*/ 7144 h 136634"/>
                    <a:gd name="connsiteX7-139" fmla="*/ 16669 w 31081"/>
                    <a:gd name="connsiteY7-140" fmla="*/ 0 h 136634"/>
                    <a:gd name="connsiteX8-141" fmla="*/ 21431 w 31081"/>
                    <a:gd name="connsiteY8-142" fmla="*/ 7144 h 136634"/>
                    <a:gd name="connsiteX9-143" fmla="*/ 26194 w 31081"/>
                    <a:gd name="connsiteY9-144" fmla="*/ 23813 h 136634"/>
                    <a:gd name="connsiteX10-145" fmla="*/ 28575 w 31081"/>
                    <a:gd name="connsiteY10-146" fmla="*/ 30957 h 136634"/>
                    <a:gd name="connsiteX11-147" fmla="*/ 28575 w 31081"/>
                    <a:gd name="connsiteY11-148" fmla="*/ 97632 h 136634"/>
                    <a:gd name="connsiteX12-149" fmla="*/ 16669 w 31081"/>
                    <a:gd name="connsiteY12-150" fmla="*/ 135732 h 136634"/>
                    <a:gd name="connsiteX0-151" fmla="*/ 16669 w 31081"/>
                    <a:gd name="connsiteY0-152" fmla="*/ 135732 h 137089"/>
                    <a:gd name="connsiteX1-153" fmla="*/ 7144 w 31081"/>
                    <a:gd name="connsiteY1-154" fmla="*/ 123825 h 137089"/>
                    <a:gd name="connsiteX2-155" fmla="*/ 0 w 31081"/>
                    <a:gd name="connsiteY2-156" fmla="*/ 78582 h 137089"/>
                    <a:gd name="connsiteX3-157" fmla="*/ 7144 w 31081"/>
                    <a:gd name="connsiteY3-158" fmla="*/ 33338 h 137089"/>
                    <a:gd name="connsiteX4-159" fmla="*/ 9525 w 31081"/>
                    <a:gd name="connsiteY4-160" fmla="*/ 21432 h 137089"/>
                    <a:gd name="connsiteX5-161" fmla="*/ 14287 w 31081"/>
                    <a:gd name="connsiteY5-162" fmla="*/ 7144 h 137089"/>
                    <a:gd name="connsiteX6-163" fmla="*/ 16669 w 31081"/>
                    <a:gd name="connsiteY6-164" fmla="*/ 0 h 137089"/>
                    <a:gd name="connsiteX7-165" fmla="*/ 21431 w 31081"/>
                    <a:gd name="connsiteY7-166" fmla="*/ 7144 h 137089"/>
                    <a:gd name="connsiteX8-167" fmla="*/ 26194 w 31081"/>
                    <a:gd name="connsiteY8-168" fmla="*/ 23813 h 137089"/>
                    <a:gd name="connsiteX9-169" fmla="*/ 28575 w 31081"/>
                    <a:gd name="connsiteY9-170" fmla="*/ 30957 h 137089"/>
                    <a:gd name="connsiteX10-171" fmla="*/ 28575 w 31081"/>
                    <a:gd name="connsiteY10-172" fmla="*/ 97632 h 137089"/>
                    <a:gd name="connsiteX11-173" fmla="*/ 16669 w 31081"/>
                    <a:gd name="connsiteY11-174" fmla="*/ 135732 h 137089"/>
                    <a:gd name="connsiteX0-175" fmla="*/ 16897 w 31309"/>
                    <a:gd name="connsiteY0-176" fmla="*/ 135732 h 135732"/>
                    <a:gd name="connsiteX1-177" fmla="*/ 228 w 31309"/>
                    <a:gd name="connsiteY1-178" fmla="*/ 78582 h 135732"/>
                    <a:gd name="connsiteX2-179" fmla="*/ 7372 w 31309"/>
                    <a:gd name="connsiteY2-180" fmla="*/ 33338 h 135732"/>
                    <a:gd name="connsiteX3-181" fmla="*/ 9753 w 31309"/>
                    <a:gd name="connsiteY3-182" fmla="*/ 21432 h 135732"/>
                    <a:gd name="connsiteX4-183" fmla="*/ 14515 w 31309"/>
                    <a:gd name="connsiteY4-184" fmla="*/ 7144 h 135732"/>
                    <a:gd name="connsiteX5-185" fmla="*/ 16897 w 31309"/>
                    <a:gd name="connsiteY5-186" fmla="*/ 0 h 135732"/>
                    <a:gd name="connsiteX6-187" fmla="*/ 21659 w 31309"/>
                    <a:gd name="connsiteY6-188" fmla="*/ 7144 h 135732"/>
                    <a:gd name="connsiteX7-189" fmla="*/ 26422 w 31309"/>
                    <a:gd name="connsiteY7-190" fmla="*/ 23813 h 135732"/>
                    <a:gd name="connsiteX8-191" fmla="*/ 28803 w 31309"/>
                    <a:gd name="connsiteY8-192" fmla="*/ 30957 h 135732"/>
                    <a:gd name="connsiteX9-193" fmla="*/ 28803 w 31309"/>
                    <a:gd name="connsiteY9-194" fmla="*/ 97632 h 135732"/>
                    <a:gd name="connsiteX10-195" fmla="*/ 16897 w 31309"/>
                    <a:gd name="connsiteY10-196" fmla="*/ 135732 h 135732"/>
                    <a:gd name="connsiteX0-197" fmla="*/ 16897 w 36963"/>
                    <a:gd name="connsiteY0-198" fmla="*/ 135732 h 135732"/>
                    <a:gd name="connsiteX1-199" fmla="*/ 228 w 36963"/>
                    <a:gd name="connsiteY1-200" fmla="*/ 78582 h 135732"/>
                    <a:gd name="connsiteX2-201" fmla="*/ 7372 w 36963"/>
                    <a:gd name="connsiteY2-202" fmla="*/ 33338 h 135732"/>
                    <a:gd name="connsiteX3-203" fmla="*/ 9753 w 36963"/>
                    <a:gd name="connsiteY3-204" fmla="*/ 21432 h 135732"/>
                    <a:gd name="connsiteX4-205" fmla="*/ 14515 w 36963"/>
                    <a:gd name="connsiteY4-206" fmla="*/ 7144 h 135732"/>
                    <a:gd name="connsiteX5-207" fmla="*/ 16897 w 36963"/>
                    <a:gd name="connsiteY5-208" fmla="*/ 0 h 135732"/>
                    <a:gd name="connsiteX6-209" fmla="*/ 21659 w 36963"/>
                    <a:gd name="connsiteY6-210" fmla="*/ 7144 h 135732"/>
                    <a:gd name="connsiteX7-211" fmla="*/ 26422 w 36963"/>
                    <a:gd name="connsiteY7-212" fmla="*/ 23813 h 135732"/>
                    <a:gd name="connsiteX8-213" fmla="*/ 28803 w 36963"/>
                    <a:gd name="connsiteY8-214" fmla="*/ 30957 h 135732"/>
                    <a:gd name="connsiteX9-215" fmla="*/ 35946 w 36963"/>
                    <a:gd name="connsiteY9-216" fmla="*/ 76200 h 135732"/>
                    <a:gd name="connsiteX10-217" fmla="*/ 16897 w 36963"/>
                    <a:gd name="connsiteY10-218" fmla="*/ 135732 h 135732"/>
                    <a:gd name="connsiteX0-219" fmla="*/ 16897 w 36137"/>
                    <a:gd name="connsiteY0-220" fmla="*/ 135732 h 135732"/>
                    <a:gd name="connsiteX1-221" fmla="*/ 228 w 36137"/>
                    <a:gd name="connsiteY1-222" fmla="*/ 78582 h 135732"/>
                    <a:gd name="connsiteX2-223" fmla="*/ 7372 w 36137"/>
                    <a:gd name="connsiteY2-224" fmla="*/ 33338 h 135732"/>
                    <a:gd name="connsiteX3-225" fmla="*/ 9753 w 36137"/>
                    <a:gd name="connsiteY3-226" fmla="*/ 21432 h 135732"/>
                    <a:gd name="connsiteX4-227" fmla="*/ 14515 w 36137"/>
                    <a:gd name="connsiteY4-228" fmla="*/ 7144 h 135732"/>
                    <a:gd name="connsiteX5-229" fmla="*/ 16897 w 36137"/>
                    <a:gd name="connsiteY5-230" fmla="*/ 0 h 135732"/>
                    <a:gd name="connsiteX6-231" fmla="*/ 21659 w 36137"/>
                    <a:gd name="connsiteY6-232" fmla="*/ 7144 h 135732"/>
                    <a:gd name="connsiteX7-233" fmla="*/ 26422 w 36137"/>
                    <a:gd name="connsiteY7-234" fmla="*/ 23813 h 135732"/>
                    <a:gd name="connsiteX8-235" fmla="*/ 35946 w 36137"/>
                    <a:gd name="connsiteY8-236" fmla="*/ 76200 h 135732"/>
                    <a:gd name="connsiteX9-237" fmla="*/ 16897 w 36137"/>
                    <a:gd name="connsiteY9-238" fmla="*/ 135732 h 135732"/>
                    <a:gd name="connsiteX0-239" fmla="*/ 16897 w 35983"/>
                    <a:gd name="connsiteY0-240" fmla="*/ 136035 h 136035"/>
                    <a:gd name="connsiteX1-241" fmla="*/ 228 w 35983"/>
                    <a:gd name="connsiteY1-242" fmla="*/ 78885 h 136035"/>
                    <a:gd name="connsiteX2-243" fmla="*/ 7372 w 35983"/>
                    <a:gd name="connsiteY2-244" fmla="*/ 33641 h 136035"/>
                    <a:gd name="connsiteX3-245" fmla="*/ 9753 w 35983"/>
                    <a:gd name="connsiteY3-246" fmla="*/ 21735 h 136035"/>
                    <a:gd name="connsiteX4-247" fmla="*/ 14515 w 35983"/>
                    <a:gd name="connsiteY4-248" fmla="*/ 7447 h 136035"/>
                    <a:gd name="connsiteX5-249" fmla="*/ 16897 w 35983"/>
                    <a:gd name="connsiteY5-250" fmla="*/ 303 h 136035"/>
                    <a:gd name="connsiteX6-251" fmla="*/ 21659 w 35983"/>
                    <a:gd name="connsiteY6-252" fmla="*/ 7447 h 136035"/>
                    <a:gd name="connsiteX7-253" fmla="*/ 35946 w 35983"/>
                    <a:gd name="connsiteY7-254" fmla="*/ 76503 h 136035"/>
                    <a:gd name="connsiteX8-255" fmla="*/ 16897 w 35983"/>
                    <a:gd name="connsiteY8-256" fmla="*/ 136035 h 136035"/>
                    <a:gd name="connsiteX0-257" fmla="*/ 16897 w 35946"/>
                    <a:gd name="connsiteY0-258" fmla="*/ 139808 h 139808"/>
                    <a:gd name="connsiteX1-259" fmla="*/ 228 w 35946"/>
                    <a:gd name="connsiteY1-260" fmla="*/ 82658 h 139808"/>
                    <a:gd name="connsiteX2-261" fmla="*/ 7372 w 35946"/>
                    <a:gd name="connsiteY2-262" fmla="*/ 37414 h 139808"/>
                    <a:gd name="connsiteX3-263" fmla="*/ 9753 w 35946"/>
                    <a:gd name="connsiteY3-264" fmla="*/ 25508 h 139808"/>
                    <a:gd name="connsiteX4-265" fmla="*/ 14515 w 35946"/>
                    <a:gd name="connsiteY4-266" fmla="*/ 11220 h 139808"/>
                    <a:gd name="connsiteX5-267" fmla="*/ 16897 w 35946"/>
                    <a:gd name="connsiteY5-268" fmla="*/ 4076 h 139808"/>
                    <a:gd name="connsiteX6-269" fmla="*/ 35946 w 35946"/>
                    <a:gd name="connsiteY6-270" fmla="*/ 80276 h 139808"/>
                    <a:gd name="connsiteX7-271" fmla="*/ 16897 w 35946"/>
                    <a:gd name="connsiteY7-272" fmla="*/ 139808 h 139808"/>
                    <a:gd name="connsiteX0-273" fmla="*/ 16920 w 35969"/>
                    <a:gd name="connsiteY0-274" fmla="*/ 140320 h 140320"/>
                    <a:gd name="connsiteX1-275" fmla="*/ 251 w 35969"/>
                    <a:gd name="connsiteY1-276" fmla="*/ 83170 h 140320"/>
                    <a:gd name="connsiteX2-277" fmla="*/ 7395 w 35969"/>
                    <a:gd name="connsiteY2-278" fmla="*/ 37926 h 140320"/>
                    <a:gd name="connsiteX3-279" fmla="*/ 14538 w 35969"/>
                    <a:gd name="connsiteY3-280" fmla="*/ 11732 h 140320"/>
                    <a:gd name="connsiteX4-281" fmla="*/ 16920 w 35969"/>
                    <a:gd name="connsiteY4-282" fmla="*/ 4588 h 140320"/>
                    <a:gd name="connsiteX5-283" fmla="*/ 35969 w 35969"/>
                    <a:gd name="connsiteY5-284" fmla="*/ 80788 h 140320"/>
                    <a:gd name="connsiteX6-285" fmla="*/ 16920 w 35969"/>
                    <a:gd name="connsiteY6-286" fmla="*/ 140320 h 140320"/>
                    <a:gd name="connsiteX0-287" fmla="*/ 16679 w 35728"/>
                    <a:gd name="connsiteY0-288" fmla="*/ 141982 h 141982"/>
                    <a:gd name="connsiteX1-289" fmla="*/ 10 w 35728"/>
                    <a:gd name="connsiteY1-290" fmla="*/ 84832 h 141982"/>
                    <a:gd name="connsiteX2-291" fmla="*/ 14297 w 35728"/>
                    <a:gd name="connsiteY2-292" fmla="*/ 13394 h 141982"/>
                    <a:gd name="connsiteX3-293" fmla="*/ 16679 w 35728"/>
                    <a:gd name="connsiteY3-294" fmla="*/ 6250 h 141982"/>
                    <a:gd name="connsiteX4-295" fmla="*/ 35728 w 35728"/>
                    <a:gd name="connsiteY4-296" fmla="*/ 82450 h 141982"/>
                    <a:gd name="connsiteX5-297" fmla="*/ 16679 w 35728"/>
                    <a:gd name="connsiteY5-298" fmla="*/ 141982 h 141982"/>
                    <a:gd name="connsiteX0-299" fmla="*/ 16682 w 35731"/>
                    <a:gd name="connsiteY0-300" fmla="*/ 128591 h 128591"/>
                    <a:gd name="connsiteX1-301" fmla="*/ 13 w 35731"/>
                    <a:gd name="connsiteY1-302" fmla="*/ 71441 h 128591"/>
                    <a:gd name="connsiteX2-303" fmla="*/ 14300 w 35731"/>
                    <a:gd name="connsiteY2-304" fmla="*/ 3 h 128591"/>
                    <a:gd name="connsiteX3-305" fmla="*/ 35731 w 35731"/>
                    <a:gd name="connsiteY3-306" fmla="*/ 69059 h 128591"/>
                    <a:gd name="connsiteX4-307" fmla="*/ 16682 w 35731"/>
                    <a:gd name="connsiteY4-308" fmla="*/ 128591 h 128591"/>
                    <a:gd name="connsiteX0-309" fmla="*/ 16681 w 28586"/>
                    <a:gd name="connsiteY0-310" fmla="*/ 128591 h 128591"/>
                    <a:gd name="connsiteX1-311" fmla="*/ 12 w 28586"/>
                    <a:gd name="connsiteY1-312" fmla="*/ 71441 h 128591"/>
                    <a:gd name="connsiteX2-313" fmla="*/ 14299 w 28586"/>
                    <a:gd name="connsiteY2-314" fmla="*/ 3 h 128591"/>
                    <a:gd name="connsiteX3-315" fmla="*/ 28586 w 28586"/>
                    <a:gd name="connsiteY3-316" fmla="*/ 69059 h 128591"/>
                    <a:gd name="connsiteX4-317" fmla="*/ 16681 w 28586"/>
                    <a:gd name="connsiteY4-318" fmla="*/ 128591 h 128591"/>
                    <a:gd name="connsiteX0-319" fmla="*/ 19060 w 30965"/>
                    <a:gd name="connsiteY0-320" fmla="*/ 128612 h 128612"/>
                    <a:gd name="connsiteX1-321" fmla="*/ 9 w 30965"/>
                    <a:gd name="connsiteY1-322" fmla="*/ 61937 h 128612"/>
                    <a:gd name="connsiteX2-323" fmla="*/ 16678 w 30965"/>
                    <a:gd name="connsiteY2-324" fmla="*/ 24 h 128612"/>
                    <a:gd name="connsiteX3-325" fmla="*/ 30965 w 30965"/>
                    <a:gd name="connsiteY3-326" fmla="*/ 69080 h 128612"/>
                    <a:gd name="connsiteX4-327" fmla="*/ 19060 w 30965"/>
                    <a:gd name="connsiteY4-328" fmla="*/ 128612 h 128612"/>
                    <a:gd name="connsiteX0-329" fmla="*/ 19061 w 33347"/>
                    <a:gd name="connsiteY0-330" fmla="*/ 128600 h 128600"/>
                    <a:gd name="connsiteX1-331" fmla="*/ 10 w 33347"/>
                    <a:gd name="connsiteY1-332" fmla="*/ 61925 h 128600"/>
                    <a:gd name="connsiteX2-333" fmla="*/ 16679 w 33347"/>
                    <a:gd name="connsiteY2-334" fmla="*/ 12 h 128600"/>
                    <a:gd name="connsiteX3-335" fmla="*/ 33347 w 33347"/>
                    <a:gd name="connsiteY3-336" fmla="*/ 66687 h 128600"/>
                    <a:gd name="connsiteX4-337" fmla="*/ 19061 w 33347"/>
                    <a:gd name="connsiteY4-338" fmla="*/ 128600 h 128600"/>
                    <a:gd name="connsiteX0-339" fmla="*/ 19061 w 35728"/>
                    <a:gd name="connsiteY0-340" fmla="*/ 128588 h 128588"/>
                    <a:gd name="connsiteX1-341" fmla="*/ 10 w 35728"/>
                    <a:gd name="connsiteY1-342" fmla="*/ 61913 h 128588"/>
                    <a:gd name="connsiteX2-343" fmla="*/ 16679 w 35728"/>
                    <a:gd name="connsiteY2-344" fmla="*/ 0 h 128588"/>
                    <a:gd name="connsiteX3-345" fmla="*/ 35728 w 35728"/>
                    <a:gd name="connsiteY3-346" fmla="*/ 61912 h 128588"/>
                    <a:gd name="connsiteX4-347" fmla="*/ 19061 w 35728"/>
                    <a:gd name="connsiteY4-348" fmla="*/ 128588 h 128588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35728" h="128588">
                      <a:moveTo>
                        <a:pt x="19061" y="128588"/>
                      </a:moveTo>
                      <a:cubicBezTo>
                        <a:pt x="14299" y="125413"/>
                        <a:pt x="407" y="83344"/>
                        <a:pt x="10" y="61913"/>
                      </a:cubicBezTo>
                      <a:cubicBezTo>
                        <a:pt x="-387" y="40482"/>
                        <a:pt x="10726" y="0"/>
                        <a:pt x="16679" y="0"/>
                      </a:cubicBezTo>
                      <a:cubicBezTo>
                        <a:pt x="22632" y="0"/>
                        <a:pt x="35331" y="40481"/>
                        <a:pt x="35728" y="61912"/>
                      </a:cubicBezTo>
                      <a:cubicBezTo>
                        <a:pt x="33744" y="79375"/>
                        <a:pt x="22633" y="124223"/>
                        <a:pt x="19061" y="128588"/>
                      </a:cubicBezTo>
                      <a:close/>
                    </a:path>
                  </a:pathLst>
                </a:custGeom>
                <a:noFill/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10" name="任意多边形 209"/>
                <p:cNvSpPr/>
                <p:nvPr/>
              </p:nvSpPr>
              <p:spPr>
                <a:xfrm>
                  <a:off x="1262052" y="1193007"/>
                  <a:ext cx="35728" cy="128588"/>
                </a:xfrm>
                <a:custGeom>
                  <a:avLst/>
                  <a:gdLst>
                    <a:gd name="connsiteX0" fmla="*/ 9525 w 31081"/>
                    <a:gd name="connsiteY0" fmla="*/ 135732 h 137275"/>
                    <a:gd name="connsiteX1" fmla="*/ 7144 w 31081"/>
                    <a:gd name="connsiteY1" fmla="*/ 123825 h 137275"/>
                    <a:gd name="connsiteX2" fmla="*/ 4762 w 31081"/>
                    <a:gd name="connsiteY2" fmla="*/ 114300 h 137275"/>
                    <a:gd name="connsiteX3" fmla="*/ 0 w 31081"/>
                    <a:gd name="connsiteY3" fmla="*/ 78582 h 137275"/>
                    <a:gd name="connsiteX4" fmla="*/ 2381 w 31081"/>
                    <a:gd name="connsiteY4" fmla="*/ 40482 h 137275"/>
                    <a:gd name="connsiteX5" fmla="*/ 7144 w 31081"/>
                    <a:gd name="connsiteY5" fmla="*/ 33338 h 137275"/>
                    <a:gd name="connsiteX6" fmla="*/ 9525 w 31081"/>
                    <a:gd name="connsiteY6" fmla="*/ 21432 h 137275"/>
                    <a:gd name="connsiteX7" fmla="*/ 14287 w 31081"/>
                    <a:gd name="connsiteY7" fmla="*/ 7144 h 137275"/>
                    <a:gd name="connsiteX8" fmla="*/ 16669 w 31081"/>
                    <a:gd name="connsiteY8" fmla="*/ 0 h 137275"/>
                    <a:gd name="connsiteX9" fmla="*/ 21431 w 31081"/>
                    <a:gd name="connsiteY9" fmla="*/ 7144 h 137275"/>
                    <a:gd name="connsiteX10" fmla="*/ 26194 w 31081"/>
                    <a:gd name="connsiteY10" fmla="*/ 23813 h 137275"/>
                    <a:gd name="connsiteX11" fmla="*/ 28575 w 31081"/>
                    <a:gd name="connsiteY11" fmla="*/ 30957 h 137275"/>
                    <a:gd name="connsiteX12" fmla="*/ 28575 w 31081"/>
                    <a:gd name="connsiteY12" fmla="*/ 97632 h 137275"/>
                    <a:gd name="connsiteX13" fmla="*/ 26194 w 31081"/>
                    <a:gd name="connsiteY13" fmla="*/ 104775 h 137275"/>
                    <a:gd name="connsiteX14" fmla="*/ 21431 w 31081"/>
                    <a:gd name="connsiteY14" fmla="*/ 111919 h 137275"/>
                    <a:gd name="connsiteX15" fmla="*/ 19050 w 31081"/>
                    <a:gd name="connsiteY15" fmla="*/ 119063 h 137275"/>
                    <a:gd name="connsiteX16" fmla="*/ 16669 w 31081"/>
                    <a:gd name="connsiteY16" fmla="*/ 135732 h 137275"/>
                    <a:gd name="connsiteX17" fmla="*/ 9525 w 31081"/>
                    <a:gd name="connsiteY17" fmla="*/ 135732 h 137275"/>
                    <a:gd name="connsiteX0-1" fmla="*/ 9525 w 31081"/>
                    <a:gd name="connsiteY0-2" fmla="*/ 135732 h 137275"/>
                    <a:gd name="connsiteX1-3" fmla="*/ 7144 w 31081"/>
                    <a:gd name="connsiteY1-4" fmla="*/ 123825 h 137275"/>
                    <a:gd name="connsiteX2-5" fmla="*/ 4762 w 31081"/>
                    <a:gd name="connsiteY2-6" fmla="*/ 114300 h 137275"/>
                    <a:gd name="connsiteX3-7" fmla="*/ 0 w 31081"/>
                    <a:gd name="connsiteY3-8" fmla="*/ 78582 h 137275"/>
                    <a:gd name="connsiteX4-9" fmla="*/ 7144 w 31081"/>
                    <a:gd name="connsiteY4-10" fmla="*/ 33338 h 137275"/>
                    <a:gd name="connsiteX5-11" fmla="*/ 9525 w 31081"/>
                    <a:gd name="connsiteY5-12" fmla="*/ 21432 h 137275"/>
                    <a:gd name="connsiteX6-13" fmla="*/ 14287 w 31081"/>
                    <a:gd name="connsiteY6-14" fmla="*/ 7144 h 137275"/>
                    <a:gd name="connsiteX7-15" fmla="*/ 16669 w 31081"/>
                    <a:gd name="connsiteY7-16" fmla="*/ 0 h 137275"/>
                    <a:gd name="connsiteX8-17" fmla="*/ 21431 w 31081"/>
                    <a:gd name="connsiteY8-18" fmla="*/ 7144 h 137275"/>
                    <a:gd name="connsiteX9-19" fmla="*/ 26194 w 31081"/>
                    <a:gd name="connsiteY9-20" fmla="*/ 23813 h 137275"/>
                    <a:gd name="connsiteX10-21" fmla="*/ 28575 w 31081"/>
                    <a:gd name="connsiteY10-22" fmla="*/ 30957 h 137275"/>
                    <a:gd name="connsiteX11-23" fmla="*/ 28575 w 31081"/>
                    <a:gd name="connsiteY11-24" fmla="*/ 97632 h 137275"/>
                    <a:gd name="connsiteX12-25" fmla="*/ 26194 w 31081"/>
                    <a:gd name="connsiteY12-26" fmla="*/ 104775 h 137275"/>
                    <a:gd name="connsiteX13-27" fmla="*/ 21431 w 31081"/>
                    <a:gd name="connsiteY13-28" fmla="*/ 111919 h 137275"/>
                    <a:gd name="connsiteX14-29" fmla="*/ 19050 w 31081"/>
                    <a:gd name="connsiteY14-30" fmla="*/ 119063 h 137275"/>
                    <a:gd name="connsiteX15-31" fmla="*/ 16669 w 31081"/>
                    <a:gd name="connsiteY15-32" fmla="*/ 135732 h 137275"/>
                    <a:gd name="connsiteX16-33" fmla="*/ 9525 w 31081"/>
                    <a:gd name="connsiteY16-34" fmla="*/ 135732 h 137275"/>
                    <a:gd name="connsiteX0-35" fmla="*/ 9525 w 31081"/>
                    <a:gd name="connsiteY0-36" fmla="*/ 135732 h 138023"/>
                    <a:gd name="connsiteX1-37" fmla="*/ 7144 w 31081"/>
                    <a:gd name="connsiteY1-38" fmla="*/ 123825 h 138023"/>
                    <a:gd name="connsiteX2-39" fmla="*/ 4762 w 31081"/>
                    <a:gd name="connsiteY2-40" fmla="*/ 114300 h 138023"/>
                    <a:gd name="connsiteX3-41" fmla="*/ 0 w 31081"/>
                    <a:gd name="connsiteY3-42" fmla="*/ 78582 h 138023"/>
                    <a:gd name="connsiteX4-43" fmla="*/ 7144 w 31081"/>
                    <a:gd name="connsiteY4-44" fmla="*/ 33338 h 138023"/>
                    <a:gd name="connsiteX5-45" fmla="*/ 9525 w 31081"/>
                    <a:gd name="connsiteY5-46" fmla="*/ 21432 h 138023"/>
                    <a:gd name="connsiteX6-47" fmla="*/ 14287 w 31081"/>
                    <a:gd name="connsiteY6-48" fmla="*/ 7144 h 138023"/>
                    <a:gd name="connsiteX7-49" fmla="*/ 16669 w 31081"/>
                    <a:gd name="connsiteY7-50" fmla="*/ 0 h 138023"/>
                    <a:gd name="connsiteX8-51" fmla="*/ 21431 w 31081"/>
                    <a:gd name="connsiteY8-52" fmla="*/ 7144 h 138023"/>
                    <a:gd name="connsiteX9-53" fmla="*/ 26194 w 31081"/>
                    <a:gd name="connsiteY9-54" fmla="*/ 23813 h 138023"/>
                    <a:gd name="connsiteX10-55" fmla="*/ 28575 w 31081"/>
                    <a:gd name="connsiteY10-56" fmla="*/ 30957 h 138023"/>
                    <a:gd name="connsiteX11-57" fmla="*/ 28575 w 31081"/>
                    <a:gd name="connsiteY11-58" fmla="*/ 97632 h 138023"/>
                    <a:gd name="connsiteX12-59" fmla="*/ 26194 w 31081"/>
                    <a:gd name="connsiteY12-60" fmla="*/ 104775 h 138023"/>
                    <a:gd name="connsiteX13-61" fmla="*/ 21431 w 31081"/>
                    <a:gd name="connsiteY13-62" fmla="*/ 111919 h 138023"/>
                    <a:gd name="connsiteX14-63" fmla="*/ 16669 w 31081"/>
                    <a:gd name="connsiteY14-64" fmla="*/ 135732 h 138023"/>
                    <a:gd name="connsiteX15-65" fmla="*/ 9525 w 31081"/>
                    <a:gd name="connsiteY15-66" fmla="*/ 135732 h 138023"/>
                    <a:gd name="connsiteX0-67" fmla="*/ 9525 w 31081"/>
                    <a:gd name="connsiteY0-68" fmla="*/ 135732 h 138532"/>
                    <a:gd name="connsiteX1-69" fmla="*/ 7144 w 31081"/>
                    <a:gd name="connsiteY1-70" fmla="*/ 123825 h 138532"/>
                    <a:gd name="connsiteX2-71" fmla="*/ 4762 w 31081"/>
                    <a:gd name="connsiteY2-72" fmla="*/ 114300 h 138532"/>
                    <a:gd name="connsiteX3-73" fmla="*/ 0 w 31081"/>
                    <a:gd name="connsiteY3-74" fmla="*/ 78582 h 138532"/>
                    <a:gd name="connsiteX4-75" fmla="*/ 7144 w 31081"/>
                    <a:gd name="connsiteY4-76" fmla="*/ 33338 h 138532"/>
                    <a:gd name="connsiteX5-77" fmla="*/ 9525 w 31081"/>
                    <a:gd name="connsiteY5-78" fmla="*/ 21432 h 138532"/>
                    <a:gd name="connsiteX6-79" fmla="*/ 14287 w 31081"/>
                    <a:gd name="connsiteY6-80" fmla="*/ 7144 h 138532"/>
                    <a:gd name="connsiteX7-81" fmla="*/ 16669 w 31081"/>
                    <a:gd name="connsiteY7-82" fmla="*/ 0 h 138532"/>
                    <a:gd name="connsiteX8-83" fmla="*/ 21431 w 31081"/>
                    <a:gd name="connsiteY8-84" fmla="*/ 7144 h 138532"/>
                    <a:gd name="connsiteX9-85" fmla="*/ 26194 w 31081"/>
                    <a:gd name="connsiteY9-86" fmla="*/ 23813 h 138532"/>
                    <a:gd name="connsiteX10-87" fmla="*/ 28575 w 31081"/>
                    <a:gd name="connsiteY10-88" fmla="*/ 30957 h 138532"/>
                    <a:gd name="connsiteX11-89" fmla="*/ 28575 w 31081"/>
                    <a:gd name="connsiteY11-90" fmla="*/ 97632 h 138532"/>
                    <a:gd name="connsiteX12-91" fmla="*/ 26194 w 31081"/>
                    <a:gd name="connsiteY12-92" fmla="*/ 104775 h 138532"/>
                    <a:gd name="connsiteX13-93" fmla="*/ 16669 w 31081"/>
                    <a:gd name="connsiteY13-94" fmla="*/ 135732 h 138532"/>
                    <a:gd name="connsiteX14-95" fmla="*/ 9525 w 31081"/>
                    <a:gd name="connsiteY14-96" fmla="*/ 135732 h 138532"/>
                    <a:gd name="connsiteX0-97" fmla="*/ 9525 w 31081"/>
                    <a:gd name="connsiteY0-98" fmla="*/ 135732 h 139048"/>
                    <a:gd name="connsiteX1-99" fmla="*/ 7144 w 31081"/>
                    <a:gd name="connsiteY1-100" fmla="*/ 123825 h 139048"/>
                    <a:gd name="connsiteX2-101" fmla="*/ 4762 w 31081"/>
                    <a:gd name="connsiteY2-102" fmla="*/ 114300 h 139048"/>
                    <a:gd name="connsiteX3-103" fmla="*/ 0 w 31081"/>
                    <a:gd name="connsiteY3-104" fmla="*/ 78582 h 139048"/>
                    <a:gd name="connsiteX4-105" fmla="*/ 7144 w 31081"/>
                    <a:gd name="connsiteY4-106" fmla="*/ 33338 h 139048"/>
                    <a:gd name="connsiteX5-107" fmla="*/ 9525 w 31081"/>
                    <a:gd name="connsiteY5-108" fmla="*/ 21432 h 139048"/>
                    <a:gd name="connsiteX6-109" fmla="*/ 14287 w 31081"/>
                    <a:gd name="connsiteY6-110" fmla="*/ 7144 h 139048"/>
                    <a:gd name="connsiteX7-111" fmla="*/ 16669 w 31081"/>
                    <a:gd name="connsiteY7-112" fmla="*/ 0 h 139048"/>
                    <a:gd name="connsiteX8-113" fmla="*/ 21431 w 31081"/>
                    <a:gd name="connsiteY8-114" fmla="*/ 7144 h 139048"/>
                    <a:gd name="connsiteX9-115" fmla="*/ 26194 w 31081"/>
                    <a:gd name="connsiteY9-116" fmla="*/ 23813 h 139048"/>
                    <a:gd name="connsiteX10-117" fmla="*/ 28575 w 31081"/>
                    <a:gd name="connsiteY10-118" fmla="*/ 30957 h 139048"/>
                    <a:gd name="connsiteX11-119" fmla="*/ 28575 w 31081"/>
                    <a:gd name="connsiteY11-120" fmla="*/ 97632 h 139048"/>
                    <a:gd name="connsiteX12-121" fmla="*/ 16669 w 31081"/>
                    <a:gd name="connsiteY12-122" fmla="*/ 135732 h 139048"/>
                    <a:gd name="connsiteX13-123" fmla="*/ 9525 w 31081"/>
                    <a:gd name="connsiteY13-124" fmla="*/ 135732 h 139048"/>
                    <a:gd name="connsiteX0-125" fmla="*/ 16669 w 31081"/>
                    <a:gd name="connsiteY0-126" fmla="*/ 135732 h 136634"/>
                    <a:gd name="connsiteX1-127" fmla="*/ 7144 w 31081"/>
                    <a:gd name="connsiteY1-128" fmla="*/ 123825 h 136634"/>
                    <a:gd name="connsiteX2-129" fmla="*/ 4762 w 31081"/>
                    <a:gd name="connsiteY2-130" fmla="*/ 114300 h 136634"/>
                    <a:gd name="connsiteX3-131" fmla="*/ 0 w 31081"/>
                    <a:gd name="connsiteY3-132" fmla="*/ 78582 h 136634"/>
                    <a:gd name="connsiteX4-133" fmla="*/ 7144 w 31081"/>
                    <a:gd name="connsiteY4-134" fmla="*/ 33338 h 136634"/>
                    <a:gd name="connsiteX5-135" fmla="*/ 9525 w 31081"/>
                    <a:gd name="connsiteY5-136" fmla="*/ 21432 h 136634"/>
                    <a:gd name="connsiteX6-137" fmla="*/ 14287 w 31081"/>
                    <a:gd name="connsiteY6-138" fmla="*/ 7144 h 136634"/>
                    <a:gd name="connsiteX7-139" fmla="*/ 16669 w 31081"/>
                    <a:gd name="connsiteY7-140" fmla="*/ 0 h 136634"/>
                    <a:gd name="connsiteX8-141" fmla="*/ 21431 w 31081"/>
                    <a:gd name="connsiteY8-142" fmla="*/ 7144 h 136634"/>
                    <a:gd name="connsiteX9-143" fmla="*/ 26194 w 31081"/>
                    <a:gd name="connsiteY9-144" fmla="*/ 23813 h 136634"/>
                    <a:gd name="connsiteX10-145" fmla="*/ 28575 w 31081"/>
                    <a:gd name="connsiteY10-146" fmla="*/ 30957 h 136634"/>
                    <a:gd name="connsiteX11-147" fmla="*/ 28575 w 31081"/>
                    <a:gd name="connsiteY11-148" fmla="*/ 97632 h 136634"/>
                    <a:gd name="connsiteX12-149" fmla="*/ 16669 w 31081"/>
                    <a:gd name="connsiteY12-150" fmla="*/ 135732 h 136634"/>
                    <a:gd name="connsiteX0-151" fmla="*/ 16669 w 31081"/>
                    <a:gd name="connsiteY0-152" fmla="*/ 135732 h 137089"/>
                    <a:gd name="connsiteX1-153" fmla="*/ 7144 w 31081"/>
                    <a:gd name="connsiteY1-154" fmla="*/ 123825 h 137089"/>
                    <a:gd name="connsiteX2-155" fmla="*/ 0 w 31081"/>
                    <a:gd name="connsiteY2-156" fmla="*/ 78582 h 137089"/>
                    <a:gd name="connsiteX3-157" fmla="*/ 7144 w 31081"/>
                    <a:gd name="connsiteY3-158" fmla="*/ 33338 h 137089"/>
                    <a:gd name="connsiteX4-159" fmla="*/ 9525 w 31081"/>
                    <a:gd name="connsiteY4-160" fmla="*/ 21432 h 137089"/>
                    <a:gd name="connsiteX5-161" fmla="*/ 14287 w 31081"/>
                    <a:gd name="connsiteY5-162" fmla="*/ 7144 h 137089"/>
                    <a:gd name="connsiteX6-163" fmla="*/ 16669 w 31081"/>
                    <a:gd name="connsiteY6-164" fmla="*/ 0 h 137089"/>
                    <a:gd name="connsiteX7-165" fmla="*/ 21431 w 31081"/>
                    <a:gd name="connsiteY7-166" fmla="*/ 7144 h 137089"/>
                    <a:gd name="connsiteX8-167" fmla="*/ 26194 w 31081"/>
                    <a:gd name="connsiteY8-168" fmla="*/ 23813 h 137089"/>
                    <a:gd name="connsiteX9-169" fmla="*/ 28575 w 31081"/>
                    <a:gd name="connsiteY9-170" fmla="*/ 30957 h 137089"/>
                    <a:gd name="connsiteX10-171" fmla="*/ 28575 w 31081"/>
                    <a:gd name="connsiteY10-172" fmla="*/ 97632 h 137089"/>
                    <a:gd name="connsiteX11-173" fmla="*/ 16669 w 31081"/>
                    <a:gd name="connsiteY11-174" fmla="*/ 135732 h 137089"/>
                    <a:gd name="connsiteX0-175" fmla="*/ 16897 w 31309"/>
                    <a:gd name="connsiteY0-176" fmla="*/ 135732 h 135732"/>
                    <a:gd name="connsiteX1-177" fmla="*/ 228 w 31309"/>
                    <a:gd name="connsiteY1-178" fmla="*/ 78582 h 135732"/>
                    <a:gd name="connsiteX2-179" fmla="*/ 7372 w 31309"/>
                    <a:gd name="connsiteY2-180" fmla="*/ 33338 h 135732"/>
                    <a:gd name="connsiteX3-181" fmla="*/ 9753 w 31309"/>
                    <a:gd name="connsiteY3-182" fmla="*/ 21432 h 135732"/>
                    <a:gd name="connsiteX4-183" fmla="*/ 14515 w 31309"/>
                    <a:gd name="connsiteY4-184" fmla="*/ 7144 h 135732"/>
                    <a:gd name="connsiteX5-185" fmla="*/ 16897 w 31309"/>
                    <a:gd name="connsiteY5-186" fmla="*/ 0 h 135732"/>
                    <a:gd name="connsiteX6-187" fmla="*/ 21659 w 31309"/>
                    <a:gd name="connsiteY6-188" fmla="*/ 7144 h 135732"/>
                    <a:gd name="connsiteX7-189" fmla="*/ 26422 w 31309"/>
                    <a:gd name="connsiteY7-190" fmla="*/ 23813 h 135732"/>
                    <a:gd name="connsiteX8-191" fmla="*/ 28803 w 31309"/>
                    <a:gd name="connsiteY8-192" fmla="*/ 30957 h 135732"/>
                    <a:gd name="connsiteX9-193" fmla="*/ 28803 w 31309"/>
                    <a:gd name="connsiteY9-194" fmla="*/ 97632 h 135732"/>
                    <a:gd name="connsiteX10-195" fmla="*/ 16897 w 31309"/>
                    <a:gd name="connsiteY10-196" fmla="*/ 135732 h 135732"/>
                    <a:gd name="connsiteX0-197" fmla="*/ 16897 w 36963"/>
                    <a:gd name="connsiteY0-198" fmla="*/ 135732 h 135732"/>
                    <a:gd name="connsiteX1-199" fmla="*/ 228 w 36963"/>
                    <a:gd name="connsiteY1-200" fmla="*/ 78582 h 135732"/>
                    <a:gd name="connsiteX2-201" fmla="*/ 7372 w 36963"/>
                    <a:gd name="connsiteY2-202" fmla="*/ 33338 h 135732"/>
                    <a:gd name="connsiteX3-203" fmla="*/ 9753 w 36963"/>
                    <a:gd name="connsiteY3-204" fmla="*/ 21432 h 135732"/>
                    <a:gd name="connsiteX4-205" fmla="*/ 14515 w 36963"/>
                    <a:gd name="connsiteY4-206" fmla="*/ 7144 h 135732"/>
                    <a:gd name="connsiteX5-207" fmla="*/ 16897 w 36963"/>
                    <a:gd name="connsiteY5-208" fmla="*/ 0 h 135732"/>
                    <a:gd name="connsiteX6-209" fmla="*/ 21659 w 36963"/>
                    <a:gd name="connsiteY6-210" fmla="*/ 7144 h 135732"/>
                    <a:gd name="connsiteX7-211" fmla="*/ 26422 w 36963"/>
                    <a:gd name="connsiteY7-212" fmla="*/ 23813 h 135732"/>
                    <a:gd name="connsiteX8-213" fmla="*/ 28803 w 36963"/>
                    <a:gd name="connsiteY8-214" fmla="*/ 30957 h 135732"/>
                    <a:gd name="connsiteX9-215" fmla="*/ 35946 w 36963"/>
                    <a:gd name="connsiteY9-216" fmla="*/ 76200 h 135732"/>
                    <a:gd name="connsiteX10-217" fmla="*/ 16897 w 36963"/>
                    <a:gd name="connsiteY10-218" fmla="*/ 135732 h 135732"/>
                    <a:gd name="connsiteX0-219" fmla="*/ 16897 w 36137"/>
                    <a:gd name="connsiteY0-220" fmla="*/ 135732 h 135732"/>
                    <a:gd name="connsiteX1-221" fmla="*/ 228 w 36137"/>
                    <a:gd name="connsiteY1-222" fmla="*/ 78582 h 135732"/>
                    <a:gd name="connsiteX2-223" fmla="*/ 7372 w 36137"/>
                    <a:gd name="connsiteY2-224" fmla="*/ 33338 h 135732"/>
                    <a:gd name="connsiteX3-225" fmla="*/ 9753 w 36137"/>
                    <a:gd name="connsiteY3-226" fmla="*/ 21432 h 135732"/>
                    <a:gd name="connsiteX4-227" fmla="*/ 14515 w 36137"/>
                    <a:gd name="connsiteY4-228" fmla="*/ 7144 h 135732"/>
                    <a:gd name="connsiteX5-229" fmla="*/ 16897 w 36137"/>
                    <a:gd name="connsiteY5-230" fmla="*/ 0 h 135732"/>
                    <a:gd name="connsiteX6-231" fmla="*/ 21659 w 36137"/>
                    <a:gd name="connsiteY6-232" fmla="*/ 7144 h 135732"/>
                    <a:gd name="connsiteX7-233" fmla="*/ 26422 w 36137"/>
                    <a:gd name="connsiteY7-234" fmla="*/ 23813 h 135732"/>
                    <a:gd name="connsiteX8-235" fmla="*/ 35946 w 36137"/>
                    <a:gd name="connsiteY8-236" fmla="*/ 76200 h 135732"/>
                    <a:gd name="connsiteX9-237" fmla="*/ 16897 w 36137"/>
                    <a:gd name="connsiteY9-238" fmla="*/ 135732 h 135732"/>
                    <a:gd name="connsiteX0-239" fmla="*/ 16897 w 35983"/>
                    <a:gd name="connsiteY0-240" fmla="*/ 136035 h 136035"/>
                    <a:gd name="connsiteX1-241" fmla="*/ 228 w 35983"/>
                    <a:gd name="connsiteY1-242" fmla="*/ 78885 h 136035"/>
                    <a:gd name="connsiteX2-243" fmla="*/ 7372 w 35983"/>
                    <a:gd name="connsiteY2-244" fmla="*/ 33641 h 136035"/>
                    <a:gd name="connsiteX3-245" fmla="*/ 9753 w 35983"/>
                    <a:gd name="connsiteY3-246" fmla="*/ 21735 h 136035"/>
                    <a:gd name="connsiteX4-247" fmla="*/ 14515 w 35983"/>
                    <a:gd name="connsiteY4-248" fmla="*/ 7447 h 136035"/>
                    <a:gd name="connsiteX5-249" fmla="*/ 16897 w 35983"/>
                    <a:gd name="connsiteY5-250" fmla="*/ 303 h 136035"/>
                    <a:gd name="connsiteX6-251" fmla="*/ 21659 w 35983"/>
                    <a:gd name="connsiteY6-252" fmla="*/ 7447 h 136035"/>
                    <a:gd name="connsiteX7-253" fmla="*/ 35946 w 35983"/>
                    <a:gd name="connsiteY7-254" fmla="*/ 76503 h 136035"/>
                    <a:gd name="connsiteX8-255" fmla="*/ 16897 w 35983"/>
                    <a:gd name="connsiteY8-256" fmla="*/ 136035 h 136035"/>
                    <a:gd name="connsiteX0-257" fmla="*/ 16897 w 35946"/>
                    <a:gd name="connsiteY0-258" fmla="*/ 139808 h 139808"/>
                    <a:gd name="connsiteX1-259" fmla="*/ 228 w 35946"/>
                    <a:gd name="connsiteY1-260" fmla="*/ 82658 h 139808"/>
                    <a:gd name="connsiteX2-261" fmla="*/ 7372 w 35946"/>
                    <a:gd name="connsiteY2-262" fmla="*/ 37414 h 139808"/>
                    <a:gd name="connsiteX3-263" fmla="*/ 9753 w 35946"/>
                    <a:gd name="connsiteY3-264" fmla="*/ 25508 h 139808"/>
                    <a:gd name="connsiteX4-265" fmla="*/ 14515 w 35946"/>
                    <a:gd name="connsiteY4-266" fmla="*/ 11220 h 139808"/>
                    <a:gd name="connsiteX5-267" fmla="*/ 16897 w 35946"/>
                    <a:gd name="connsiteY5-268" fmla="*/ 4076 h 139808"/>
                    <a:gd name="connsiteX6-269" fmla="*/ 35946 w 35946"/>
                    <a:gd name="connsiteY6-270" fmla="*/ 80276 h 139808"/>
                    <a:gd name="connsiteX7-271" fmla="*/ 16897 w 35946"/>
                    <a:gd name="connsiteY7-272" fmla="*/ 139808 h 139808"/>
                    <a:gd name="connsiteX0-273" fmla="*/ 16920 w 35969"/>
                    <a:gd name="connsiteY0-274" fmla="*/ 140320 h 140320"/>
                    <a:gd name="connsiteX1-275" fmla="*/ 251 w 35969"/>
                    <a:gd name="connsiteY1-276" fmla="*/ 83170 h 140320"/>
                    <a:gd name="connsiteX2-277" fmla="*/ 7395 w 35969"/>
                    <a:gd name="connsiteY2-278" fmla="*/ 37926 h 140320"/>
                    <a:gd name="connsiteX3-279" fmla="*/ 14538 w 35969"/>
                    <a:gd name="connsiteY3-280" fmla="*/ 11732 h 140320"/>
                    <a:gd name="connsiteX4-281" fmla="*/ 16920 w 35969"/>
                    <a:gd name="connsiteY4-282" fmla="*/ 4588 h 140320"/>
                    <a:gd name="connsiteX5-283" fmla="*/ 35969 w 35969"/>
                    <a:gd name="connsiteY5-284" fmla="*/ 80788 h 140320"/>
                    <a:gd name="connsiteX6-285" fmla="*/ 16920 w 35969"/>
                    <a:gd name="connsiteY6-286" fmla="*/ 140320 h 140320"/>
                    <a:gd name="connsiteX0-287" fmla="*/ 16679 w 35728"/>
                    <a:gd name="connsiteY0-288" fmla="*/ 141982 h 141982"/>
                    <a:gd name="connsiteX1-289" fmla="*/ 10 w 35728"/>
                    <a:gd name="connsiteY1-290" fmla="*/ 84832 h 141982"/>
                    <a:gd name="connsiteX2-291" fmla="*/ 14297 w 35728"/>
                    <a:gd name="connsiteY2-292" fmla="*/ 13394 h 141982"/>
                    <a:gd name="connsiteX3-293" fmla="*/ 16679 w 35728"/>
                    <a:gd name="connsiteY3-294" fmla="*/ 6250 h 141982"/>
                    <a:gd name="connsiteX4-295" fmla="*/ 35728 w 35728"/>
                    <a:gd name="connsiteY4-296" fmla="*/ 82450 h 141982"/>
                    <a:gd name="connsiteX5-297" fmla="*/ 16679 w 35728"/>
                    <a:gd name="connsiteY5-298" fmla="*/ 141982 h 141982"/>
                    <a:gd name="connsiteX0-299" fmla="*/ 16682 w 35731"/>
                    <a:gd name="connsiteY0-300" fmla="*/ 128591 h 128591"/>
                    <a:gd name="connsiteX1-301" fmla="*/ 13 w 35731"/>
                    <a:gd name="connsiteY1-302" fmla="*/ 71441 h 128591"/>
                    <a:gd name="connsiteX2-303" fmla="*/ 14300 w 35731"/>
                    <a:gd name="connsiteY2-304" fmla="*/ 3 h 128591"/>
                    <a:gd name="connsiteX3-305" fmla="*/ 35731 w 35731"/>
                    <a:gd name="connsiteY3-306" fmla="*/ 69059 h 128591"/>
                    <a:gd name="connsiteX4-307" fmla="*/ 16682 w 35731"/>
                    <a:gd name="connsiteY4-308" fmla="*/ 128591 h 128591"/>
                    <a:gd name="connsiteX0-309" fmla="*/ 16681 w 28586"/>
                    <a:gd name="connsiteY0-310" fmla="*/ 128591 h 128591"/>
                    <a:gd name="connsiteX1-311" fmla="*/ 12 w 28586"/>
                    <a:gd name="connsiteY1-312" fmla="*/ 71441 h 128591"/>
                    <a:gd name="connsiteX2-313" fmla="*/ 14299 w 28586"/>
                    <a:gd name="connsiteY2-314" fmla="*/ 3 h 128591"/>
                    <a:gd name="connsiteX3-315" fmla="*/ 28586 w 28586"/>
                    <a:gd name="connsiteY3-316" fmla="*/ 69059 h 128591"/>
                    <a:gd name="connsiteX4-317" fmla="*/ 16681 w 28586"/>
                    <a:gd name="connsiteY4-318" fmla="*/ 128591 h 128591"/>
                    <a:gd name="connsiteX0-319" fmla="*/ 19060 w 30965"/>
                    <a:gd name="connsiteY0-320" fmla="*/ 128612 h 128612"/>
                    <a:gd name="connsiteX1-321" fmla="*/ 9 w 30965"/>
                    <a:gd name="connsiteY1-322" fmla="*/ 61937 h 128612"/>
                    <a:gd name="connsiteX2-323" fmla="*/ 16678 w 30965"/>
                    <a:gd name="connsiteY2-324" fmla="*/ 24 h 128612"/>
                    <a:gd name="connsiteX3-325" fmla="*/ 30965 w 30965"/>
                    <a:gd name="connsiteY3-326" fmla="*/ 69080 h 128612"/>
                    <a:gd name="connsiteX4-327" fmla="*/ 19060 w 30965"/>
                    <a:gd name="connsiteY4-328" fmla="*/ 128612 h 128612"/>
                    <a:gd name="connsiteX0-329" fmla="*/ 19061 w 33347"/>
                    <a:gd name="connsiteY0-330" fmla="*/ 128600 h 128600"/>
                    <a:gd name="connsiteX1-331" fmla="*/ 10 w 33347"/>
                    <a:gd name="connsiteY1-332" fmla="*/ 61925 h 128600"/>
                    <a:gd name="connsiteX2-333" fmla="*/ 16679 w 33347"/>
                    <a:gd name="connsiteY2-334" fmla="*/ 12 h 128600"/>
                    <a:gd name="connsiteX3-335" fmla="*/ 33347 w 33347"/>
                    <a:gd name="connsiteY3-336" fmla="*/ 66687 h 128600"/>
                    <a:gd name="connsiteX4-337" fmla="*/ 19061 w 33347"/>
                    <a:gd name="connsiteY4-338" fmla="*/ 128600 h 128600"/>
                    <a:gd name="connsiteX0-339" fmla="*/ 19061 w 35728"/>
                    <a:gd name="connsiteY0-340" fmla="*/ 128588 h 128588"/>
                    <a:gd name="connsiteX1-341" fmla="*/ 10 w 35728"/>
                    <a:gd name="connsiteY1-342" fmla="*/ 61913 h 128588"/>
                    <a:gd name="connsiteX2-343" fmla="*/ 16679 w 35728"/>
                    <a:gd name="connsiteY2-344" fmla="*/ 0 h 128588"/>
                    <a:gd name="connsiteX3-345" fmla="*/ 35728 w 35728"/>
                    <a:gd name="connsiteY3-346" fmla="*/ 61912 h 128588"/>
                    <a:gd name="connsiteX4-347" fmla="*/ 19061 w 35728"/>
                    <a:gd name="connsiteY4-348" fmla="*/ 128588 h 128588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35728" h="128588">
                      <a:moveTo>
                        <a:pt x="19061" y="128588"/>
                      </a:moveTo>
                      <a:cubicBezTo>
                        <a:pt x="14299" y="125413"/>
                        <a:pt x="407" y="83344"/>
                        <a:pt x="10" y="61913"/>
                      </a:cubicBezTo>
                      <a:cubicBezTo>
                        <a:pt x="-387" y="40482"/>
                        <a:pt x="10726" y="0"/>
                        <a:pt x="16679" y="0"/>
                      </a:cubicBezTo>
                      <a:cubicBezTo>
                        <a:pt x="22632" y="0"/>
                        <a:pt x="35331" y="40481"/>
                        <a:pt x="35728" y="61912"/>
                      </a:cubicBezTo>
                      <a:cubicBezTo>
                        <a:pt x="33744" y="79375"/>
                        <a:pt x="22633" y="124223"/>
                        <a:pt x="19061" y="128588"/>
                      </a:cubicBezTo>
                      <a:close/>
                    </a:path>
                  </a:pathLst>
                </a:custGeom>
                <a:noFill/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193" name="直接连接符 192"/>
              <p:cNvCxnSpPr/>
              <p:nvPr/>
            </p:nvCxnSpPr>
            <p:spPr>
              <a:xfrm>
                <a:off x="8066089" y="1188244"/>
                <a:ext cx="30956" cy="238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4" name="组合 193"/>
              <p:cNvGrpSpPr/>
              <p:nvPr/>
            </p:nvGrpSpPr>
            <p:grpSpPr>
              <a:xfrm flipV="1">
                <a:off x="8444706" y="1203148"/>
                <a:ext cx="1328739" cy="847902"/>
                <a:chOff x="1802606" y="1520648"/>
                <a:chExt cx="1328739" cy="847902"/>
              </a:xfrm>
            </p:grpSpPr>
            <p:cxnSp>
              <p:nvCxnSpPr>
                <p:cNvPr id="195" name="直接连接符 194"/>
                <p:cNvCxnSpPr/>
                <p:nvPr/>
              </p:nvCxnSpPr>
              <p:spPr>
                <a:xfrm flipV="1">
                  <a:off x="1802606" y="1685131"/>
                  <a:ext cx="135732" cy="626269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6" name="任意多边形 195"/>
                <p:cNvSpPr/>
                <p:nvPr/>
              </p:nvSpPr>
              <p:spPr>
                <a:xfrm>
                  <a:off x="1938339" y="1520648"/>
                  <a:ext cx="323850" cy="164484"/>
                </a:xfrm>
                <a:custGeom>
                  <a:avLst/>
                  <a:gdLst>
                    <a:gd name="connsiteX0" fmla="*/ 3364 w 324833"/>
                    <a:gd name="connsiteY0" fmla="*/ 169069 h 169069"/>
                    <a:gd name="connsiteX1" fmla="*/ 3364 w 324833"/>
                    <a:gd name="connsiteY1" fmla="*/ 126206 h 169069"/>
                    <a:gd name="connsiteX2" fmla="*/ 10508 w 324833"/>
                    <a:gd name="connsiteY2" fmla="*/ 121444 h 169069"/>
                    <a:gd name="connsiteX3" fmla="*/ 20033 w 324833"/>
                    <a:gd name="connsiteY3" fmla="*/ 97631 h 169069"/>
                    <a:gd name="connsiteX4" fmla="*/ 24795 w 324833"/>
                    <a:gd name="connsiteY4" fmla="*/ 90487 h 169069"/>
                    <a:gd name="connsiteX5" fmla="*/ 29558 w 324833"/>
                    <a:gd name="connsiteY5" fmla="*/ 76200 h 169069"/>
                    <a:gd name="connsiteX6" fmla="*/ 31939 w 324833"/>
                    <a:gd name="connsiteY6" fmla="*/ 69056 h 169069"/>
                    <a:gd name="connsiteX7" fmla="*/ 39083 w 324833"/>
                    <a:gd name="connsiteY7" fmla="*/ 61912 h 169069"/>
                    <a:gd name="connsiteX8" fmla="*/ 48608 w 324833"/>
                    <a:gd name="connsiteY8" fmla="*/ 47625 h 169069"/>
                    <a:gd name="connsiteX9" fmla="*/ 62895 w 324833"/>
                    <a:gd name="connsiteY9" fmla="*/ 38100 h 169069"/>
                    <a:gd name="connsiteX10" fmla="*/ 70039 w 324833"/>
                    <a:gd name="connsiteY10" fmla="*/ 30956 h 169069"/>
                    <a:gd name="connsiteX11" fmla="*/ 84326 w 324833"/>
                    <a:gd name="connsiteY11" fmla="*/ 26194 h 169069"/>
                    <a:gd name="connsiteX12" fmla="*/ 91470 w 324833"/>
                    <a:gd name="connsiteY12" fmla="*/ 23812 h 169069"/>
                    <a:gd name="connsiteX13" fmla="*/ 112901 w 324833"/>
                    <a:gd name="connsiteY13" fmla="*/ 16669 h 169069"/>
                    <a:gd name="connsiteX14" fmla="*/ 120045 w 324833"/>
                    <a:gd name="connsiteY14" fmla="*/ 14287 h 169069"/>
                    <a:gd name="connsiteX15" fmla="*/ 155764 w 324833"/>
                    <a:gd name="connsiteY15" fmla="*/ 11906 h 169069"/>
                    <a:gd name="connsiteX16" fmla="*/ 196245 w 324833"/>
                    <a:gd name="connsiteY16" fmla="*/ 4762 h 169069"/>
                    <a:gd name="connsiteX17" fmla="*/ 222439 w 324833"/>
                    <a:gd name="connsiteY17" fmla="*/ 0 h 169069"/>
                    <a:gd name="connsiteX18" fmla="*/ 277208 w 324833"/>
                    <a:gd name="connsiteY18" fmla="*/ 2381 h 169069"/>
                    <a:gd name="connsiteX19" fmla="*/ 324833 w 324833"/>
                    <a:gd name="connsiteY19" fmla="*/ 2381 h 169069"/>
                    <a:gd name="connsiteX0-1" fmla="*/ 2283 w 323752"/>
                    <a:gd name="connsiteY0-2" fmla="*/ 169069 h 169069"/>
                    <a:gd name="connsiteX1-3" fmla="*/ 2283 w 323752"/>
                    <a:gd name="connsiteY1-4" fmla="*/ 126206 h 169069"/>
                    <a:gd name="connsiteX2-5" fmla="*/ 18952 w 323752"/>
                    <a:gd name="connsiteY2-6" fmla="*/ 97631 h 169069"/>
                    <a:gd name="connsiteX3-7" fmla="*/ 23714 w 323752"/>
                    <a:gd name="connsiteY3-8" fmla="*/ 90487 h 169069"/>
                    <a:gd name="connsiteX4-9" fmla="*/ 28477 w 323752"/>
                    <a:gd name="connsiteY4-10" fmla="*/ 76200 h 169069"/>
                    <a:gd name="connsiteX5-11" fmla="*/ 30858 w 323752"/>
                    <a:gd name="connsiteY5-12" fmla="*/ 69056 h 169069"/>
                    <a:gd name="connsiteX6-13" fmla="*/ 38002 w 323752"/>
                    <a:gd name="connsiteY6-14" fmla="*/ 61912 h 169069"/>
                    <a:gd name="connsiteX7-15" fmla="*/ 47527 w 323752"/>
                    <a:gd name="connsiteY7-16" fmla="*/ 47625 h 169069"/>
                    <a:gd name="connsiteX8-17" fmla="*/ 61814 w 323752"/>
                    <a:gd name="connsiteY8-18" fmla="*/ 38100 h 169069"/>
                    <a:gd name="connsiteX9-19" fmla="*/ 68958 w 323752"/>
                    <a:gd name="connsiteY9-20" fmla="*/ 30956 h 169069"/>
                    <a:gd name="connsiteX10-21" fmla="*/ 83245 w 323752"/>
                    <a:gd name="connsiteY10-22" fmla="*/ 26194 h 169069"/>
                    <a:gd name="connsiteX11-23" fmla="*/ 90389 w 323752"/>
                    <a:gd name="connsiteY11-24" fmla="*/ 23812 h 169069"/>
                    <a:gd name="connsiteX12-25" fmla="*/ 111820 w 323752"/>
                    <a:gd name="connsiteY12-26" fmla="*/ 16669 h 169069"/>
                    <a:gd name="connsiteX13-27" fmla="*/ 118964 w 323752"/>
                    <a:gd name="connsiteY13-28" fmla="*/ 14287 h 169069"/>
                    <a:gd name="connsiteX14-29" fmla="*/ 154683 w 323752"/>
                    <a:gd name="connsiteY14-30" fmla="*/ 11906 h 169069"/>
                    <a:gd name="connsiteX15-31" fmla="*/ 195164 w 323752"/>
                    <a:gd name="connsiteY15-32" fmla="*/ 4762 h 169069"/>
                    <a:gd name="connsiteX16-33" fmla="*/ 221358 w 323752"/>
                    <a:gd name="connsiteY16-34" fmla="*/ 0 h 169069"/>
                    <a:gd name="connsiteX17-35" fmla="*/ 276127 w 323752"/>
                    <a:gd name="connsiteY17-36" fmla="*/ 2381 h 169069"/>
                    <a:gd name="connsiteX18-37" fmla="*/ 323752 w 323752"/>
                    <a:gd name="connsiteY18-38" fmla="*/ 2381 h 169069"/>
                    <a:gd name="connsiteX0-39" fmla="*/ 0 w 321469"/>
                    <a:gd name="connsiteY0-40" fmla="*/ 169069 h 169069"/>
                    <a:gd name="connsiteX1-41" fmla="*/ 16669 w 321469"/>
                    <a:gd name="connsiteY1-42" fmla="*/ 97631 h 169069"/>
                    <a:gd name="connsiteX2-43" fmla="*/ 21431 w 321469"/>
                    <a:gd name="connsiteY2-44" fmla="*/ 90487 h 169069"/>
                    <a:gd name="connsiteX3-45" fmla="*/ 26194 w 321469"/>
                    <a:gd name="connsiteY3-46" fmla="*/ 76200 h 169069"/>
                    <a:gd name="connsiteX4-47" fmla="*/ 28575 w 321469"/>
                    <a:gd name="connsiteY4-48" fmla="*/ 69056 h 169069"/>
                    <a:gd name="connsiteX5-49" fmla="*/ 35719 w 321469"/>
                    <a:gd name="connsiteY5-50" fmla="*/ 61912 h 169069"/>
                    <a:gd name="connsiteX6-51" fmla="*/ 45244 w 321469"/>
                    <a:gd name="connsiteY6-52" fmla="*/ 47625 h 169069"/>
                    <a:gd name="connsiteX7-53" fmla="*/ 59531 w 321469"/>
                    <a:gd name="connsiteY7-54" fmla="*/ 38100 h 169069"/>
                    <a:gd name="connsiteX8-55" fmla="*/ 66675 w 321469"/>
                    <a:gd name="connsiteY8-56" fmla="*/ 30956 h 169069"/>
                    <a:gd name="connsiteX9-57" fmla="*/ 80962 w 321469"/>
                    <a:gd name="connsiteY9-58" fmla="*/ 26194 h 169069"/>
                    <a:gd name="connsiteX10-59" fmla="*/ 88106 w 321469"/>
                    <a:gd name="connsiteY10-60" fmla="*/ 23812 h 169069"/>
                    <a:gd name="connsiteX11-61" fmla="*/ 109537 w 321469"/>
                    <a:gd name="connsiteY11-62" fmla="*/ 16669 h 169069"/>
                    <a:gd name="connsiteX12-63" fmla="*/ 116681 w 321469"/>
                    <a:gd name="connsiteY12-64" fmla="*/ 14287 h 169069"/>
                    <a:gd name="connsiteX13-65" fmla="*/ 152400 w 321469"/>
                    <a:gd name="connsiteY13-66" fmla="*/ 11906 h 169069"/>
                    <a:gd name="connsiteX14-67" fmla="*/ 192881 w 321469"/>
                    <a:gd name="connsiteY14-68" fmla="*/ 4762 h 169069"/>
                    <a:gd name="connsiteX15-69" fmla="*/ 219075 w 321469"/>
                    <a:gd name="connsiteY15-70" fmla="*/ 0 h 169069"/>
                    <a:gd name="connsiteX16-71" fmla="*/ 273844 w 321469"/>
                    <a:gd name="connsiteY16-72" fmla="*/ 2381 h 169069"/>
                    <a:gd name="connsiteX17-73" fmla="*/ 321469 w 321469"/>
                    <a:gd name="connsiteY17-74" fmla="*/ 2381 h 169069"/>
                    <a:gd name="connsiteX0-75" fmla="*/ 0 w 321469"/>
                    <a:gd name="connsiteY0-76" fmla="*/ 166865 h 166865"/>
                    <a:gd name="connsiteX1-77" fmla="*/ 16669 w 321469"/>
                    <a:gd name="connsiteY1-78" fmla="*/ 95427 h 166865"/>
                    <a:gd name="connsiteX2-79" fmla="*/ 21431 w 321469"/>
                    <a:gd name="connsiteY2-80" fmla="*/ 88283 h 166865"/>
                    <a:gd name="connsiteX3-81" fmla="*/ 26194 w 321469"/>
                    <a:gd name="connsiteY3-82" fmla="*/ 73996 h 166865"/>
                    <a:gd name="connsiteX4-83" fmla="*/ 28575 w 321469"/>
                    <a:gd name="connsiteY4-84" fmla="*/ 66852 h 166865"/>
                    <a:gd name="connsiteX5-85" fmla="*/ 35719 w 321469"/>
                    <a:gd name="connsiteY5-86" fmla="*/ 59708 h 166865"/>
                    <a:gd name="connsiteX6-87" fmla="*/ 45244 w 321469"/>
                    <a:gd name="connsiteY6-88" fmla="*/ 45421 h 166865"/>
                    <a:gd name="connsiteX7-89" fmla="*/ 59531 w 321469"/>
                    <a:gd name="connsiteY7-90" fmla="*/ 35896 h 166865"/>
                    <a:gd name="connsiteX8-91" fmla="*/ 66675 w 321469"/>
                    <a:gd name="connsiteY8-92" fmla="*/ 28752 h 166865"/>
                    <a:gd name="connsiteX9-93" fmla="*/ 80962 w 321469"/>
                    <a:gd name="connsiteY9-94" fmla="*/ 23990 h 166865"/>
                    <a:gd name="connsiteX10-95" fmla="*/ 88106 w 321469"/>
                    <a:gd name="connsiteY10-96" fmla="*/ 21608 h 166865"/>
                    <a:gd name="connsiteX11-97" fmla="*/ 109537 w 321469"/>
                    <a:gd name="connsiteY11-98" fmla="*/ 14465 h 166865"/>
                    <a:gd name="connsiteX12-99" fmla="*/ 116681 w 321469"/>
                    <a:gd name="connsiteY12-100" fmla="*/ 12083 h 166865"/>
                    <a:gd name="connsiteX13-101" fmla="*/ 152400 w 321469"/>
                    <a:gd name="connsiteY13-102" fmla="*/ 9702 h 166865"/>
                    <a:gd name="connsiteX14-103" fmla="*/ 192881 w 321469"/>
                    <a:gd name="connsiteY14-104" fmla="*/ 2558 h 166865"/>
                    <a:gd name="connsiteX15-105" fmla="*/ 273844 w 321469"/>
                    <a:gd name="connsiteY15-106" fmla="*/ 177 h 166865"/>
                    <a:gd name="connsiteX16-107" fmla="*/ 321469 w 321469"/>
                    <a:gd name="connsiteY16-108" fmla="*/ 177 h 166865"/>
                    <a:gd name="connsiteX0-109" fmla="*/ 0 w 321469"/>
                    <a:gd name="connsiteY0-110" fmla="*/ 166865 h 166865"/>
                    <a:gd name="connsiteX1-111" fmla="*/ 16669 w 321469"/>
                    <a:gd name="connsiteY1-112" fmla="*/ 95427 h 166865"/>
                    <a:gd name="connsiteX2-113" fmla="*/ 21431 w 321469"/>
                    <a:gd name="connsiteY2-114" fmla="*/ 88283 h 166865"/>
                    <a:gd name="connsiteX3-115" fmla="*/ 26194 w 321469"/>
                    <a:gd name="connsiteY3-116" fmla="*/ 73996 h 166865"/>
                    <a:gd name="connsiteX4-117" fmla="*/ 28575 w 321469"/>
                    <a:gd name="connsiteY4-118" fmla="*/ 66852 h 166865"/>
                    <a:gd name="connsiteX5-119" fmla="*/ 35719 w 321469"/>
                    <a:gd name="connsiteY5-120" fmla="*/ 59708 h 166865"/>
                    <a:gd name="connsiteX6-121" fmla="*/ 45244 w 321469"/>
                    <a:gd name="connsiteY6-122" fmla="*/ 45421 h 166865"/>
                    <a:gd name="connsiteX7-123" fmla="*/ 59531 w 321469"/>
                    <a:gd name="connsiteY7-124" fmla="*/ 35896 h 166865"/>
                    <a:gd name="connsiteX8-125" fmla="*/ 66675 w 321469"/>
                    <a:gd name="connsiteY8-126" fmla="*/ 28752 h 166865"/>
                    <a:gd name="connsiteX9-127" fmla="*/ 80962 w 321469"/>
                    <a:gd name="connsiteY9-128" fmla="*/ 23990 h 166865"/>
                    <a:gd name="connsiteX10-129" fmla="*/ 88106 w 321469"/>
                    <a:gd name="connsiteY10-130" fmla="*/ 21608 h 166865"/>
                    <a:gd name="connsiteX11-131" fmla="*/ 109537 w 321469"/>
                    <a:gd name="connsiteY11-132" fmla="*/ 14465 h 166865"/>
                    <a:gd name="connsiteX12-133" fmla="*/ 152400 w 321469"/>
                    <a:gd name="connsiteY12-134" fmla="*/ 9702 h 166865"/>
                    <a:gd name="connsiteX13-135" fmla="*/ 192881 w 321469"/>
                    <a:gd name="connsiteY13-136" fmla="*/ 2558 h 166865"/>
                    <a:gd name="connsiteX14-137" fmla="*/ 273844 w 321469"/>
                    <a:gd name="connsiteY14-138" fmla="*/ 177 h 166865"/>
                    <a:gd name="connsiteX15-139" fmla="*/ 321469 w 321469"/>
                    <a:gd name="connsiteY15-140" fmla="*/ 177 h 166865"/>
                    <a:gd name="connsiteX0-141" fmla="*/ 0 w 321469"/>
                    <a:gd name="connsiteY0-142" fmla="*/ 166865 h 166865"/>
                    <a:gd name="connsiteX1-143" fmla="*/ 16669 w 321469"/>
                    <a:gd name="connsiteY1-144" fmla="*/ 95427 h 166865"/>
                    <a:gd name="connsiteX2-145" fmla="*/ 21431 w 321469"/>
                    <a:gd name="connsiteY2-146" fmla="*/ 88283 h 166865"/>
                    <a:gd name="connsiteX3-147" fmla="*/ 26194 w 321469"/>
                    <a:gd name="connsiteY3-148" fmla="*/ 73996 h 166865"/>
                    <a:gd name="connsiteX4-149" fmla="*/ 28575 w 321469"/>
                    <a:gd name="connsiteY4-150" fmla="*/ 66852 h 166865"/>
                    <a:gd name="connsiteX5-151" fmla="*/ 35719 w 321469"/>
                    <a:gd name="connsiteY5-152" fmla="*/ 59708 h 166865"/>
                    <a:gd name="connsiteX6-153" fmla="*/ 45244 w 321469"/>
                    <a:gd name="connsiteY6-154" fmla="*/ 45421 h 166865"/>
                    <a:gd name="connsiteX7-155" fmla="*/ 59531 w 321469"/>
                    <a:gd name="connsiteY7-156" fmla="*/ 35896 h 166865"/>
                    <a:gd name="connsiteX8-157" fmla="*/ 66675 w 321469"/>
                    <a:gd name="connsiteY8-158" fmla="*/ 28752 h 166865"/>
                    <a:gd name="connsiteX9-159" fmla="*/ 80962 w 321469"/>
                    <a:gd name="connsiteY9-160" fmla="*/ 23990 h 166865"/>
                    <a:gd name="connsiteX10-161" fmla="*/ 88106 w 321469"/>
                    <a:gd name="connsiteY10-162" fmla="*/ 21608 h 166865"/>
                    <a:gd name="connsiteX11-163" fmla="*/ 109537 w 321469"/>
                    <a:gd name="connsiteY11-164" fmla="*/ 14465 h 166865"/>
                    <a:gd name="connsiteX12-165" fmla="*/ 192881 w 321469"/>
                    <a:gd name="connsiteY12-166" fmla="*/ 2558 h 166865"/>
                    <a:gd name="connsiteX13-167" fmla="*/ 273844 w 321469"/>
                    <a:gd name="connsiteY13-168" fmla="*/ 177 h 166865"/>
                    <a:gd name="connsiteX14-169" fmla="*/ 321469 w 321469"/>
                    <a:gd name="connsiteY14-170" fmla="*/ 177 h 166865"/>
                    <a:gd name="connsiteX0-171" fmla="*/ 0 w 321469"/>
                    <a:gd name="connsiteY0-172" fmla="*/ 166865 h 166865"/>
                    <a:gd name="connsiteX1-173" fmla="*/ 16669 w 321469"/>
                    <a:gd name="connsiteY1-174" fmla="*/ 95427 h 166865"/>
                    <a:gd name="connsiteX2-175" fmla="*/ 21431 w 321469"/>
                    <a:gd name="connsiteY2-176" fmla="*/ 88283 h 166865"/>
                    <a:gd name="connsiteX3-177" fmla="*/ 26194 w 321469"/>
                    <a:gd name="connsiteY3-178" fmla="*/ 73996 h 166865"/>
                    <a:gd name="connsiteX4-179" fmla="*/ 28575 w 321469"/>
                    <a:gd name="connsiteY4-180" fmla="*/ 66852 h 166865"/>
                    <a:gd name="connsiteX5-181" fmla="*/ 35719 w 321469"/>
                    <a:gd name="connsiteY5-182" fmla="*/ 59708 h 166865"/>
                    <a:gd name="connsiteX6-183" fmla="*/ 45244 w 321469"/>
                    <a:gd name="connsiteY6-184" fmla="*/ 45421 h 166865"/>
                    <a:gd name="connsiteX7-185" fmla="*/ 59531 w 321469"/>
                    <a:gd name="connsiteY7-186" fmla="*/ 35896 h 166865"/>
                    <a:gd name="connsiteX8-187" fmla="*/ 66675 w 321469"/>
                    <a:gd name="connsiteY8-188" fmla="*/ 28752 h 166865"/>
                    <a:gd name="connsiteX9-189" fmla="*/ 88106 w 321469"/>
                    <a:gd name="connsiteY9-190" fmla="*/ 21608 h 166865"/>
                    <a:gd name="connsiteX10-191" fmla="*/ 109537 w 321469"/>
                    <a:gd name="connsiteY10-192" fmla="*/ 14465 h 166865"/>
                    <a:gd name="connsiteX11-193" fmla="*/ 192881 w 321469"/>
                    <a:gd name="connsiteY11-194" fmla="*/ 2558 h 166865"/>
                    <a:gd name="connsiteX12-195" fmla="*/ 273844 w 321469"/>
                    <a:gd name="connsiteY12-196" fmla="*/ 177 h 166865"/>
                    <a:gd name="connsiteX13-197" fmla="*/ 321469 w 321469"/>
                    <a:gd name="connsiteY13-198" fmla="*/ 177 h 166865"/>
                    <a:gd name="connsiteX0-199" fmla="*/ 0 w 321469"/>
                    <a:gd name="connsiteY0-200" fmla="*/ 166865 h 166865"/>
                    <a:gd name="connsiteX1-201" fmla="*/ 16669 w 321469"/>
                    <a:gd name="connsiteY1-202" fmla="*/ 95427 h 166865"/>
                    <a:gd name="connsiteX2-203" fmla="*/ 21431 w 321469"/>
                    <a:gd name="connsiteY2-204" fmla="*/ 88283 h 166865"/>
                    <a:gd name="connsiteX3-205" fmla="*/ 26194 w 321469"/>
                    <a:gd name="connsiteY3-206" fmla="*/ 73996 h 166865"/>
                    <a:gd name="connsiteX4-207" fmla="*/ 28575 w 321469"/>
                    <a:gd name="connsiteY4-208" fmla="*/ 66852 h 166865"/>
                    <a:gd name="connsiteX5-209" fmla="*/ 35719 w 321469"/>
                    <a:gd name="connsiteY5-210" fmla="*/ 59708 h 166865"/>
                    <a:gd name="connsiteX6-211" fmla="*/ 45244 w 321469"/>
                    <a:gd name="connsiteY6-212" fmla="*/ 45421 h 166865"/>
                    <a:gd name="connsiteX7-213" fmla="*/ 59531 w 321469"/>
                    <a:gd name="connsiteY7-214" fmla="*/ 35896 h 166865"/>
                    <a:gd name="connsiteX8-215" fmla="*/ 88106 w 321469"/>
                    <a:gd name="connsiteY8-216" fmla="*/ 21608 h 166865"/>
                    <a:gd name="connsiteX9-217" fmla="*/ 109537 w 321469"/>
                    <a:gd name="connsiteY9-218" fmla="*/ 14465 h 166865"/>
                    <a:gd name="connsiteX10-219" fmla="*/ 192881 w 321469"/>
                    <a:gd name="connsiteY10-220" fmla="*/ 2558 h 166865"/>
                    <a:gd name="connsiteX11-221" fmla="*/ 273844 w 321469"/>
                    <a:gd name="connsiteY11-222" fmla="*/ 177 h 166865"/>
                    <a:gd name="connsiteX12-223" fmla="*/ 321469 w 321469"/>
                    <a:gd name="connsiteY12-224" fmla="*/ 177 h 166865"/>
                    <a:gd name="connsiteX0-225" fmla="*/ 0 w 321469"/>
                    <a:gd name="connsiteY0-226" fmla="*/ 166865 h 166865"/>
                    <a:gd name="connsiteX1-227" fmla="*/ 16669 w 321469"/>
                    <a:gd name="connsiteY1-228" fmla="*/ 95427 h 166865"/>
                    <a:gd name="connsiteX2-229" fmla="*/ 21431 w 321469"/>
                    <a:gd name="connsiteY2-230" fmla="*/ 88283 h 166865"/>
                    <a:gd name="connsiteX3-231" fmla="*/ 26194 w 321469"/>
                    <a:gd name="connsiteY3-232" fmla="*/ 73996 h 166865"/>
                    <a:gd name="connsiteX4-233" fmla="*/ 28575 w 321469"/>
                    <a:gd name="connsiteY4-234" fmla="*/ 66852 h 166865"/>
                    <a:gd name="connsiteX5-235" fmla="*/ 35719 w 321469"/>
                    <a:gd name="connsiteY5-236" fmla="*/ 59708 h 166865"/>
                    <a:gd name="connsiteX6-237" fmla="*/ 59531 w 321469"/>
                    <a:gd name="connsiteY6-238" fmla="*/ 35896 h 166865"/>
                    <a:gd name="connsiteX7-239" fmla="*/ 88106 w 321469"/>
                    <a:gd name="connsiteY7-240" fmla="*/ 21608 h 166865"/>
                    <a:gd name="connsiteX8-241" fmla="*/ 109537 w 321469"/>
                    <a:gd name="connsiteY8-242" fmla="*/ 14465 h 166865"/>
                    <a:gd name="connsiteX9-243" fmla="*/ 192881 w 321469"/>
                    <a:gd name="connsiteY9-244" fmla="*/ 2558 h 166865"/>
                    <a:gd name="connsiteX10-245" fmla="*/ 273844 w 321469"/>
                    <a:gd name="connsiteY10-246" fmla="*/ 177 h 166865"/>
                    <a:gd name="connsiteX11-247" fmla="*/ 321469 w 321469"/>
                    <a:gd name="connsiteY11-248" fmla="*/ 177 h 166865"/>
                    <a:gd name="connsiteX0-249" fmla="*/ 0 w 321469"/>
                    <a:gd name="connsiteY0-250" fmla="*/ 166865 h 166865"/>
                    <a:gd name="connsiteX1-251" fmla="*/ 16669 w 321469"/>
                    <a:gd name="connsiteY1-252" fmla="*/ 95427 h 166865"/>
                    <a:gd name="connsiteX2-253" fmla="*/ 21431 w 321469"/>
                    <a:gd name="connsiteY2-254" fmla="*/ 88283 h 166865"/>
                    <a:gd name="connsiteX3-255" fmla="*/ 26194 w 321469"/>
                    <a:gd name="connsiteY3-256" fmla="*/ 73996 h 166865"/>
                    <a:gd name="connsiteX4-257" fmla="*/ 28575 w 321469"/>
                    <a:gd name="connsiteY4-258" fmla="*/ 66852 h 166865"/>
                    <a:gd name="connsiteX5-259" fmla="*/ 59531 w 321469"/>
                    <a:gd name="connsiteY5-260" fmla="*/ 35896 h 166865"/>
                    <a:gd name="connsiteX6-261" fmla="*/ 88106 w 321469"/>
                    <a:gd name="connsiteY6-262" fmla="*/ 21608 h 166865"/>
                    <a:gd name="connsiteX7-263" fmla="*/ 109537 w 321469"/>
                    <a:gd name="connsiteY7-264" fmla="*/ 14465 h 166865"/>
                    <a:gd name="connsiteX8-265" fmla="*/ 192881 w 321469"/>
                    <a:gd name="connsiteY8-266" fmla="*/ 2558 h 166865"/>
                    <a:gd name="connsiteX9-267" fmla="*/ 273844 w 321469"/>
                    <a:gd name="connsiteY9-268" fmla="*/ 177 h 166865"/>
                    <a:gd name="connsiteX10-269" fmla="*/ 321469 w 321469"/>
                    <a:gd name="connsiteY10-270" fmla="*/ 177 h 166865"/>
                    <a:gd name="connsiteX0-271" fmla="*/ 0 w 321469"/>
                    <a:gd name="connsiteY0-272" fmla="*/ 166865 h 166865"/>
                    <a:gd name="connsiteX1-273" fmla="*/ 16669 w 321469"/>
                    <a:gd name="connsiteY1-274" fmla="*/ 95427 h 166865"/>
                    <a:gd name="connsiteX2-275" fmla="*/ 21431 w 321469"/>
                    <a:gd name="connsiteY2-276" fmla="*/ 88283 h 166865"/>
                    <a:gd name="connsiteX3-277" fmla="*/ 26194 w 321469"/>
                    <a:gd name="connsiteY3-278" fmla="*/ 73996 h 166865"/>
                    <a:gd name="connsiteX4-279" fmla="*/ 59531 w 321469"/>
                    <a:gd name="connsiteY4-280" fmla="*/ 35896 h 166865"/>
                    <a:gd name="connsiteX5-281" fmla="*/ 88106 w 321469"/>
                    <a:gd name="connsiteY5-282" fmla="*/ 21608 h 166865"/>
                    <a:gd name="connsiteX6-283" fmla="*/ 109537 w 321469"/>
                    <a:gd name="connsiteY6-284" fmla="*/ 14465 h 166865"/>
                    <a:gd name="connsiteX7-285" fmla="*/ 192881 w 321469"/>
                    <a:gd name="connsiteY7-286" fmla="*/ 2558 h 166865"/>
                    <a:gd name="connsiteX8-287" fmla="*/ 273844 w 321469"/>
                    <a:gd name="connsiteY8-288" fmla="*/ 177 h 166865"/>
                    <a:gd name="connsiteX9-289" fmla="*/ 321469 w 321469"/>
                    <a:gd name="connsiteY9-290" fmla="*/ 177 h 166865"/>
                    <a:gd name="connsiteX0-291" fmla="*/ 0 w 321469"/>
                    <a:gd name="connsiteY0-292" fmla="*/ 166865 h 166865"/>
                    <a:gd name="connsiteX1-293" fmla="*/ 16669 w 321469"/>
                    <a:gd name="connsiteY1-294" fmla="*/ 95427 h 166865"/>
                    <a:gd name="connsiteX2-295" fmla="*/ 26194 w 321469"/>
                    <a:gd name="connsiteY2-296" fmla="*/ 73996 h 166865"/>
                    <a:gd name="connsiteX3-297" fmla="*/ 59531 w 321469"/>
                    <a:gd name="connsiteY3-298" fmla="*/ 35896 h 166865"/>
                    <a:gd name="connsiteX4-299" fmla="*/ 88106 w 321469"/>
                    <a:gd name="connsiteY4-300" fmla="*/ 21608 h 166865"/>
                    <a:gd name="connsiteX5-301" fmla="*/ 109537 w 321469"/>
                    <a:gd name="connsiteY5-302" fmla="*/ 14465 h 166865"/>
                    <a:gd name="connsiteX6-303" fmla="*/ 192881 w 321469"/>
                    <a:gd name="connsiteY6-304" fmla="*/ 2558 h 166865"/>
                    <a:gd name="connsiteX7-305" fmla="*/ 273844 w 321469"/>
                    <a:gd name="connsiteY7-306" fmla="*/ 177 h 166865"/>
                    <a:gd name="connsiteX8-307" fmla="*/ 321469 w 321469"/>
                    <a:gd name="connsiteY8-308" fmla="*/ 177 h 166865"/>
                    <a:gd name="connsiteX0-309" fmla="*/ 0 w 321469"/>
                    <a:gd name="connsiteY0-310" fmla="*/ 166865 h 166865"/>
                    <a:gd name="connsiteX1-311" fmla="*/ 16669 w 321469"/>
                    <a:gd name="connsiteY1-312" fmla="*/ 95427 h 166865"/>
                    <a:gd name="connsiteX2-313" fmla="*/ 59531 w 321469"/>
                    <a:gd name="connsiteY2-314" fmla="*/ 35896 h 166865"/>
                    <a:gd name="connsiteX3-315" fmla="*/ 88106 w 321469"/>
                    <a:gd name="connsiteY3-316" fmla="*/ 21608 h 166865"/>
                    <a:gd name="connsiteX4-317" fmla="*/ 109537 w 321469"/>
                    <a:gd name="connsiteY4-318" fmla="*/ 14465 h 166865"/>
                    <a:gd name="connsiteX5-319" fmla="*/ 192881 w 321469"/>
                    <a:gd name="connsiteY5-320" fmla="*/ 2558 h 166865"/>
                    <a:gd name="connsiteX6-321" fmla="*/ 273844 w 321469"/>
                    <a:gd name="connsiteY6-322" fmla="*/ 177 h 166865"/>
                    <a:gd name="connsiteX7-323" fmla="*/ 321469 w 321469"/>
                    <a:gd name="connsiteY7-324" fmla="*/ 177 h 166865"/>
                    <a:gd name="connsiteX0-325" fmla="*/ 0 w 321469"/>
                    <a:gd name="connsiteY0-326" fmla="*/ 166865 h 166865"/>
                    <a:gd name="connsiteX1-327" fmla="*/ 16669 w 321469"/>
                    <a:gd name="connsiteY1-328" fmla="*/ 95427 h 166865"/>
                    <a:gd name="connsiteX2-329" fmla="*/ 59531 w 321469"/>
                    <a:gd name="connsiteY2-330" fmla="*/ 35896 h 166865"/>
                    <a:gd name="connsiteX3-331" fmla="*/ 109537 w 321469"/>
                    <a:gd name="connsiteY3-332" fmla="*/ 14465 h 166865"/>
                    <a:gd name="connsiteX4-333" fmla="*/ 192881 w 321469"/>
                    <a:gd name="connsiteY4-334" fmla="*/ 2558 h 166865"/>
                    <a:gd name="connsiteX5-335" fmla="*/ 273844 w 321469"/>
                    <a:gd name="connsiteY5-336" fmla="*/ 177 h 166865"/>
                    <a:gd name="connsiteX6-337" fmla="*/ 321469 w 321469"/>
                    <a:gd name="connsiteY6-338" fmla="*/ 177 h 166865"/>
                    <a:gd name="connsiteX0-339" fmla="*/ 0 w 321469"/>
                    <a:gd name="connsiteY0-340" fmla="*/ 166865 h 166865"/>
                    <a:gd name="connsiteX1-341" fmla="*/ 21432 w 321469"/>
                    <a:gd name="connsiteY1-342" fmla="*/ 100189 h 166865"/>
                    <a:gd name="connsiteX2-343" fmla="*/ 59531 w 321469"/>
                    <a:gd name="connsiteY2-344" fmla="*/ 35896 h 166865"/>
                    <a:gd name="connsiteX3-345" fmla="*/ 109537 w 321469"/>
                    <a:gd name="connsiteY3-346" fmla="*/ 14465 h 166865"/>
                    <a:gd name="connsiteX4-347" fmla="*/ 192881 w 321469"/>
                    <a:gd name="connsiteY4-348" fmla="*/ 2558 h 166865"/>
                    <a:gd name="connsiteX5-349" fmla="*/ 273844 w 321469"/>
                    <a:gd name="connsiteY5-350" fmla="*/ 177 h 166865"/>
                    <a:gd name="connsiteX6-351" fmla="*/ 321469 w 321469"/>
                    <a:gd name="connsiteY6-352" fmla="*/ 177 h 166865"/>
                    <a:gd name="connsiteX0-353" fmla="*/ 0 w 321469"/>
                    <a:gd name="connsiteY0-354" fmla="*/ 166865 h 166865"/>
                    <a:gd name="connsiteX1-355" fmla="*/ 21432 w 321469"/>
                    <a:gd name="connsiteY1-356" fmla="*/ 100189 h 166865"/>
                    <a:gd name="connsiteX2-357" fmla="*/ 59531 w 321469"/>
                    <a:gd name="connsiteY2-358" fmla="*/ 35896 h 166865"/>
                    <a:gd name="connsiteX3-359" fmla="*/ 109537 w 321469"/>
                    <a:gd name="connsiteY3-360" fmla="*/ 14465 h 166865"/>
                    <a:gd name="connsiteX4-361" fmla="*/ 192881 w 321469"/>
                    <a:gd name="connsiteY4-362" fmla="*/ 2558 h 166865"/>
                    <a:gd name="connsiteX5-363" fmla="*/ 273844 w 321469"/>
                    <a:gd name="connsiteY5-364" fmla="*/ 177 h 166865"/>
                    <a:gd name="connsiteX6-365" fmla="*/ 321469 w 321469"/>
                    <a:gd name="connsiteY6-366" fmla="*/ 177 h 166865"/>
                    <a:gd name="connsiteX0-367" fmla="*/ 0 w 321469"/>
                    <a:gd name="connsiteY0-368" fmla="*/ 166865 h 166865"/>
                    <a:gd name="connsiteX1-369" fmla="*/ 21432 w 321469"/>
                    <a:gd name="connsiteY1-370" fmla="*/ 100189 h 166865"/>
                    <a:gd name="connsiteX2-371" fmla="*/ 59531 w 321469"/>
                    <a:gd name="connsiteY2-372" fmla="*/ 35896 h 166865"/>
                    <a:gd name="connsiteX3-373" fmla="*/ 116680 w 321469"/>
                    <a:gd name="connsiteY3-374" fmla="*/ 14465 h 166865"/>
                    <a:gd name="connsiteX4-375" fmla="*/ 192881 w 321469"/>
                    <a:gd name="connsiteY4-376" fmla="*/ 2558 h 166865"/>
                    <a:gd name="connsiteX5-377" fmla="*/ 273844 w 321469"/>
                    <a:gd name="connsiteY5-378" fmla="*/ 177 h 166865"/>
                    <a:gd name="connsiteX6-379" fmla="*/ 321469 w 321469"/>
                    <a:gd name="connsiteY6-380" fmla="*/ 177 h 166865"/>
                    <a:gd name="connsiteX0-381" fmla="*/ 0 w 323850"/>
                    <a:gd name="connsiteY0-382" fmla="*/ 164484 h 164484"/>
                    <a:gd name="connsiteX1-383" fmla="*/ 23813 w 323850"/>
                    <a:gd name="connsiteY1-384" fmla="*/ 100189 h 164484"/>
                    <a:gd name="connsiteX2-385" fmla="*/ 61912 w 323850"/>
                    <a:gd name="connsiteY2-386" fmla="*/ 35896 h 164484"/>
                    <a:gd name="connsiteX3-387" fmla="*/ 119061 w 323850"/>
                    <a:gd name="connsiteY3-388" fmla="*/ 14465 h 164484"/>
                    <a:gd name="connsiteX4-389" fmla="*/ 195262 w 323850"/>
                    <a:gd name="connsiteY4-390" fmla="*/ 2558 h 164484"/>
                    <a:gd name="connsiteX5-391" fmla="*/ 276225 w 323850"/>
                    <a:gd name="connsiteY5-392" fmla="*/ 177 h 164484"/>
                    <a:gd name="connsiteX6-393" fmla="*/ 323850 w 323850"/>
                    <a:gd name="connsiteY6-394" fmla="*/ 177 h 164484"/>
                    <a:gd name="connsiteX0-395" fmla="*/ 0 w 323850"/>
                    <a:gd name="connsiteY0-396" fmla="*/ 164484 h 164484"/>
                    <a:gd name="connsiteX1-397" fmla="*/ 23813 w 323850"/>
                    <a:gd name="connsiteY1-398" fmla="*/ 100189 h 164484"/>
                    <a:gd name="connsiteX2-399" fmla="*/ 66674 w 323850"/>
                    <a:gd name="connsiteY2-400" fmla="*/ 40658 h 164484"/>
                    <a:gd name="connsiteX3-401" fmla="*/ 119061 w 323850"/>
                    <a:gd name="connsiteY3-402" fmla="*/ 14465 h 164484"/>
                    <a:gd name="connsiteX4-403" fmla="*/ 195262 w 323850"/>
                    <a:gd name="connsiteY4-404" fmla="*/ 2558 h 164484"/>
                    <a:gd name="connsiteX5-405" fmla="*/ 276225 w 323850"/>
                    <a:gd name="connsiteY5-406" fmla="*/ 177 h 164484"/>
                    <a:gd name="connsiteX6-407" fmla="*/ 323850 w 323850"/>
                    <a:gd name="connsiteY6-408" fmla="*/ 177 h 16448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  <a:cxn ang="0">
                      <a:pos x="connsiteX5-11" y="connsiteY5-12"/>
                    </a:cxn>
                    <a:cxn ang="0">
                      <a:pos x="connsiteX6-13" y="connsiteY6-14"/>
                    </a:cxn>
                  </a:cxnLst>
                  <a:rect l="l" t="t" r="r" b="b"/>
                  <a:pathLst>
                    <a:path w="323850" h="164484">
                      <a:moveTo>
                        <a:pt x="0" y="164484"/>
                      </a:moveTo>
                      <a:cubicBezTo>
                        <a:pt x="3473" y="149601"/>
                        <a:pt x="12701" y="120827"/>
                        <a:pt x="23813" y="100189"/>
                      </a:cubicBezTo>
                      <a:cubicBezTo>
                        <a:pt x="34925" y="79551"/>
                        <a:pt x="50799" y="54945"/>
                        <a:pt x="66674" y="40658"/>
                      </a:cubicBezTo>
                      <a:cubicBezTo>
                        <a:pt x="82549" y="26371"/>
                        <a:pt x="97630" y="20815"/>
                        <a:pt x="119061" y="14465"/>
                      </a:cubicBezTo>
                      <a:cubicBezTo>
                        <a:pt x="140492" y="8115"/>
                        <a:pt x="167878" y="4939"/>
                        <a:pt x="195262" y="2558"/>
                      </a:cubicBezTo>
                      <a:cubicBezTo>
                        <a:pt x="215503" y="971"/>
                        <a:pt x="254794" y="574"/>
                        <a:pt x="276225" y="177"/>
                      </a:cubicBezTo>
                      <a:cubicBezTo>
                        <a:pt x="297656" y="-220"/>
                        <a:pt x="307975" y="177"/>
                        <a:pt x="323850" y="177"/>
                      </a:cubicBezTo>
                    </a:path>
                  </a:pathLst>
                </a:custGeom>
                <a:noFill/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197" name="直接连接符 196"/>
                <p:cNvCxnSpPr>
                  <a:stCxn id="196" idx="6"/>
                </p:cNvCxnSpPr>
                <p:nvPr/>
              </p:nvCxnSpPr>
              <p:spPr>
                <a:xfrm>
                  <a:off x="2262189" y="1520825"/>
                  <a:ext cx="59530" cy="84772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直接连接符 197"/>
                <p:cNvCxnSpPr/>
                <p:nvPr/>
              </p:nvCxnSpPr>
              <p:spPr>
                <a:xfrm>
                  <a:off x="2321719" y="2297113"/>
                  <a:ext cx="414337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直接连接符 198"/>
                <p:cNvCxnSpPr>
                  <a:endCxn id="200" idx="0"/>
                </p:cNvCxnSpPr>
                <p:nvPr/>
              </p:nvCxnSpPr>
              <p:spPr>
                <a:xfrm flipV="1">
                  <a:off x="2709863" y="1961355"/>
                  <a:ext cx="154782" cy="40719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0" name="任意多边形 199"/>
                <p:cNvSpPr/>
                <p:nvPr/>
              </p:nvSpPr>
              <p:spPr>
                <a:xfrm>
                  <a:off x="2864645" y="1904646"/>
                  <a:ext cx="266700" cy="56709"/>
                </a:xfrm>
                <a:custGeom>
                  <a:avLst/>
                  <a:gdLst>
                    <a:gd name="connsiteX0" fmla="*/ 0 w 264319"/>
                    <a:gd name="connsiteY0" fmla="*/ 54769 h 54769"/>
                    <a:gd name="connsiteX1" fmla="*/ 11906 w 264319"/>
                    <a:gd name="connsiteY1" fmla="*/ 47625 h 54769"/>
                    <a:gd name="connsiteX2" fmla="*/ 21431 w 264319"/>
                    <a:gd name="connsiteY2" fmla="*/ 33338 h 54769"/>
                    <a:gd name="connsiteX3" fmla="*/ 28575 w 264319"/>
                    <a:gd name="connsiteY3" fmla="*/ 28575 h 54769"/>
                    <a:gd name="connsiteX4" fmla="*/ 42862 w 264319"/>
                    <a:gd name="connsiteY4" fmla="*/ 14288 h 54769"/>
                    <a:gd name="connsiteX5" fmla="*/ 50006 w 264319"/>
                    <a:gd name="connsiteY5" fmla="*/ 11907 h 54769"/>
                    <a:gd name="connsiteX6" fmla="*/ 57150 w 264319"/>
                    <a:gd name="connsiteY6" fmla="*/ 7144 h 54769"/>
                    <a:gd name="connsiteX7" fmla="*/ 76200 w 264319"/>
                    <a:gd name="connsiteY7" fmla="*/ 2382 h 54769"/>
                    <a:gd name="connsiteX8" fmla="*/ 111919 w 264319"/>
                    <a:gd name="connsiteY8" fmla="*/ 4763 h 54769"/>
                    <a:gd name="connsiteX9" fmla="*/ 214312 w 264319"/>
                    <a:gd name="connsiteY9" fmla="*/ 0 h 54769"/>
                    <a:gd name="connsiteX10" fmla="*/ 245269 w 264319"/>
                    <a:gd name="connsiteY10" fmla="*/ 2382 h 54769"/>
                    <a:gd name="connsiteX11" fmla="*/ 264319 w 264319"/>
                    <a:gd name="connsiteY11" fmla="*/ 4763 h 54769"/>
                    <a:gd name="connsiteX0-1" fmla="*/ 0 w 264319"/>
                    <a:gd name="connsiteY0-2" fmla="*/ 54769 h 54769"/>
                    <a:gd name="connsiteX1-3" fmla="*/ 11906 w 264319"/>
                    <a:gd name="connsiteY1-4" fmla="*/ 47625 h 54769"/>
                    <a:gd name="connsiteX2-5" fmla="*/ 21431 w 264319"/>
                    <a:gd name="connsiteY2-6" fmla="*/ 33338 h 54769"/>
                    <a:gd name="connsiteX3-7" fmla="*/ 28575 w 264319"/>
                    <a:gd name="connsiteY3-8" fmla="*/ 28575 h 54769"/>
                    <a:gd name="connsiteX4-9" fmla="*/ 50006 w 264319"/>
                    <a:gd name="connsiteY4-10" fmla="*/ 11907 h 54769"/>
                    <a:gd name="connsiteX5-11" fmla="*/ 57150 w 264319"/>
                    <a:gd name="connsiteY5-12" fmla="*/ 7144 h 54769"/>
                    <a:gd name="connsiteX6-13" fmla="*/ 76200 w 264319"/>
                    <a:gd name="connsiteY6-14" fmla="*/ 2382 h 54769"/>
                    <a:gd name="connsiteX7-15" fmla="*/ 111919 w 264319"/>
                    <a:gd name="connsiteY7-16" fmla="*/ 4763 h 54769"/>
                    <a:gd name="connsiteX8-17" fmla="*/ 214312 w 264319"/>
                    <a:gd name="connsiteY8-18" fmla="*/ 0 h 54769"/>
                    <a:gd name="connsiteX9-19" fmla="*/ 245269 w 264319"/>
                    <a:gd name="connsiteY9-20" fmla="*/ 2382 h 54769"/>
                    <a:gd name="connsiteX10-21" fmla="*/ 264319 w 264319"/>
                    <a:gd name="connsiteY10-22" fmla="*/ 4763 h 54769"/>
                    <a:gd name="connsiteX0-23" fmla="*/ 0 w 264319"/>
                    <a:gd name="connsiteY0-24" fmla="*/ 54769 h 54769"/>
                    <a:gd name="connsiteX1-25" fmla="*/ 11906 w 264319"/>
                    <a:gd name="connsiteY1-26" fmla="*/ 47625 h 54769"/>
                    <a:gd name="connsiteX2-27" fmla="*/ 28575 w 264319"/>
                    <a:gd name="connsiteY2-28" fmla="*/ 28575 h 54769"/>
                    <a:gd name="connsiteX3-29" fmla="*/ 50006 w 264319"/>
                    <a:gd name="connsiteY3-30" fmla="*/ 11907 h 54769"/>
                    <a:gd name="connsiteX4-31" fmla="*/ 57150 w 264319"/>
                    <a:gd name="connsiteY4-32" fmla="*/ 7144 h 54769"/>
                    <a:gd name="connsiteX5-33" fmla="*/ 76200 w 264319"/>
                    <a:gd name="connsiteY5-34" fmla="*/ 2382 h 54769"/>
                    <a:gd name="connsiteX6-35" fmla="*/ 111919 w 264319"/>
                    <a:gd name="connsiteY6-36" fmla="*/ 4763 h 54769"/>
                    <a:gd name="connsiteX7-37" fmla="*/ 214312 w 264319"/>
                    <a:gd name="connsiteY7-38" fmla="*/ 0 h 54769"/>
                    <a:gd name="connsiteX8-39" fmla="*/ 245269 w 264319"/>
                    <a:gd name="connsiteY8-40" fmla="*/ 2382 h 54769"/>
                    <a:gd name="connsiteX9-41" fmla="*/ 264319 w 264319"/>
                    <a:gd name="connsiteY9-42" fmla="*/ 4763 h 54769"/>
                    <a:gd name="connsiteX0-43" fmla="*/ 0 w 264319"/>
                    <a:gd name="connsiteY0-44" fmla="*/ 54769 h 54769"/>
                    <a:gd name="connsiteX1-45" fmla="*/ 28575 w 264319"/>
                    <a:gd name="connsiteY1-46" fmla="*/ 28575 h 54769"/>
                    <a:gd name="connsiteX2-47" fmla="*/ 50006 w 264319"/>
                    <a:gd name="connsiteY2-48" fmla="*/ 11907 h 54769"/>
                    <a:gd name="connsiteX3-49" fmla="*/ 57150 w 264319"/>
                    <a:gd name="connsiteY3-50" fmla="*/ 7144 h 54769"/>
                    <a:gd name="connsiteX4-51" fmla="*/ 76200 w 264319"/>
                    <a:gd name="connsiteY4-52" fmla="*/ 2382 h 54769"/>
                    <a:gd name="connsiteX5-53" fmla="*/ 111919 w 264319"/>
                    <a:gd name="connsiteY5-54" fmla="*/ 4763 h 54769"/>
                    <a:gd name="connsiteX6-55" fmla="*/ 214312 w 264319"/>
                    <a:gd name="connsiteY6-56" fmla="*/ 0 h 54769"/>
                    <a:gd name="connsiteX7-57" fmla="*/ 245269 w 264319"/>
                    <a:gd name="connsiteY7-58" fmla="*/ 2382 h 54769"/>
                    <a:gd name="connsiteX8-59" fmla="*/ 264319 w 264319"/>
                    <a:gd name="connsiteY8-60" fmla="*/ 4763 h 54769"/>
                    <a:gd name="connsiteX0-61" fmla="*/ 0 w 264319"/>
                    <a:gd name="connsiteY0-62" fmla="*/ 54769 h 54769"/>
                    <a:gd name="connsiteX1-63" fmla="*/ 28575 w 264319"/>
                    <a:gd name="connsiteY1-64" fmla="*/ 28575 h 54769"/>
                    <a:gd name="connsiteX2-65" fmla="*/ 50006 w 264319"/>
                    <a:gd name="connsiteY2-66" fmla="*/ 11907 h 54769"/>
                    <a:gd name="connsiteX3-67" fmla="*/ 76200 w 264319"/>
                    <a:gd name="connsiteY3-68" fmla="*/ 2382 h 54769"/>
                    <a:gd name="connsiteX4-69" fmla="*/ 111919 w 264319"/>
                    <a:gd name="connsiteY4-70" fmla="*/ 4763 h 54769"/>
                    <a:gd name="connsiteX5-71" fmla="*/ 214312 w 264319"/>
                    <a:gd name="connsiteY5-72" fmla="*/ 0 h 54769"/>
                    <a:gd name="connsiteX6-73" fmla="*/ 245269 w 264319"/>
                    <a:gd name="connsiteY6-74" fmla="*/ 2382 h 54769"/>
                    <a:gd name="connsiteX7-75" fmla="*/ 264319 w 264319"/>
                    <a:gd name="connsiteY7-76" fmla="*/ 4763 h 54769"/>
                    <a:gd name="connsiteX0-77" fmla="*/ 0 w 264319"/>
                    <a:gd name="connsiteY0-78" fmla="*/ 54769 h 54769"/>
                    <a:gd name="connsiteX1-79" fmla="*/ 28575 w 264319"/>
                    <a:gd name="connsiteY1-80" fmla="*/ 28575 h 54769"/>
                    <a:gd name="connsiteX2-81" fmla="*/ 76200 w 264319"/>
                    <a:gd name="connsiteY2-82" fmla="*/ 2382 h 54769"/>
                    <a:gd name="connsiteX3-83" fmla="*/ 111919 w 264319"/>
                    <a:gd name="connsiteY3-84" fmla="*/ 4763 h 54769"/>
                    <a:gd name="connsiteX4-85" fmla="*/ 214312 w 264319"/>
                    <a:gd name="connsiteY4-86" fmla="*/ 0 h 54769"/>
                    <a:gd name="connsiteX5-87" fmla="*/ 245269 w 264319"/>
                    <a:gd name="connsiteY5-88" fmla="*/ 2382 h 54769"/>
                    <a:gd name="connsiteX6-89" fmla="*/ 264319 w 264319"/>
                    <a:gd name="connsiteY6-90" fmla="*/ 4763 h 54769"/>
                    <a:gd name="connsiteX0-91" fmla="*/ 0 w 264319"/>
                    <a:gd name="connsiteY0-92" fmla="*/ 55364 h 55364"/>
                    <a:gd name="connsiteX1-93" fmla="*/ 28575 w 264319"/>
                    <a:gd name="connsiteY1-94" fmla="*/ 29170 h 55364"/>
                    <a:gd name="connsiteX2-95" fmla="*/ 76200 w 264319"/>
                    <a:gd name="connsiteY2-96" fmla="*/ 2977 h 55364"/>
                    <a:gd name="connsiteX3-97" fmla="*/ 214312 w 264319"/>
                    <a:gd name="connsiteY3-98" fmla="*/ 595 h 55364"/>
                    <a:gd name="connsiteX4-99" fmla="*/ 245269 w 264319"/>
                    <a:gd name="connsiteY4-100" fmla="*/ 2977 h 55364"/>
                    <a:gd name="connsiteX5-101" fmla="*/ 264319 w 264319"/>
                    <a:gd name="connsiteY5-102" fmla="*/ 5358 h 55364"/>
                    <a:gd name="connsiteX0-103" fmla="*/ 0 w 271463"/>
                    <a:gd name="connsiteY0-104" fmla="*/ 55364 h 55364"/>
                    <a:gd name="connsiteX1-105" fmla="*/ 28575 w 271463"/>
                    <a:gd name="connsiteY1-106" fmla="*/ 29170 h 55364"/>
                    <a:gd name="connsiteX2-107" fmla="*/ 76200 w 271463"/>
                    <a:gd name="connsiteY2-108" fmla="*/ 2977 h 55364"/>
                    <a:gd name="connsiteX3-109" fmla="*/ 214312 w 271463"/>
                    <a:gd name="connsiteY3-110" fmla="*/ 595 h 55364"/>
                    <a:gd name="connsiteX4-111" fmla="*/ 245269 w 271463"/>
                    <a:gd name="connsiteY4-112" fmla="*/ 2977 h 55364"/>
                    <a:gd name="connsiteX5-113" fmla="*/ 271463 w 271463"/>
                    <a:gd name="connsiteY5-114" fmla="*/ 2977 h 55364"/>
                    <a:gd name="connsiteX0-115" fmla="*/ 0 w 271463"/>
                    <a:gd name="connsiteY0-116" fmla="*/ 55364 h 55364"/>
                    <a:gd name="connsiteX1-117" fmla="*/ 28575 w 271463"/>
                    <a:gd name="connsiteY1-118" fmla="*/ 29170 h 55364"/>
                    <a:gd name="connsiteX2-119" fmla="*/ 76200 w 271463"/>
                    <a:gd name="connsiteY2-120" fmla="*/ 2977 h 55364"/>
                    <a:gd name="connsiteX3-121" fmla="*/ 214312 w 271463"/>
                    <a:gd name="connsiteY3-122" fmla="*/ 595 h 55364"/>
                    <a:gd name="connsiteX4-123" fmla="*/ 271463 w 271463"/>
                    <a:gd name="connsiteY4-124" fmla="*/ 2977 h 55364"/>
                    <a:gd name="connsiteX0-125" fmla="*/ 0 w 271463"/>
                    <a:gd name="connsiteY0-126" fmla="*/ 54328 h 54328"/>
                    <a:gd name="connsiteX1-127" fmla="*/ 28575 w 271463"/>
                    <a:gd name="connsiteY1-128" fmla="*/ 28134 h 54328"/>
                    <a:gd name="connsiteX2-129" fmla="*/ 76200 w 271463"/>
                    <a:gd name="connsiteY2-130" fmla="*/ 1941 h 54328"/>
                    <a:gd name="connsiteX3-131" fmla="*/ 271463 w 271463"/>
                    <a:gd name="connsiteY3-132" fmla="*/ 1941 h 54328"/>
                    <a:gd name="connsiteX0-133" fmla="*/ 0 w 271463"/>
                    <a:gd name="connsiteY0-134" fmla="*/ 54328 h 54328"/>
                    <a:gd name="connsiteX1-135" fmla="*/ 33337 w 271463"/>
                    <a:gd name="connsiteY1-136" fmla="*/ 28134 h 54328"/>
                    <a:gd name="connsiteX2-137" fmla="*/ 76200 w 271463"/>
                    <a:gd name="connsiteY2-138" fmla="*/ 1941 h 54328"/>
                    <a:gd name="connsiteX3-139" fmla="*/ 271463 w 271463"/>
                    <a:gd name="connsiteY3-140" fmla="*/ 1941 h 54328"/>
                    <a:gd name="connsiteX0-141" fmla="*/ 0 w 271463"/>
                    <a:gd name="connsiteY0-142" fmla="*/ 54328 h 54328"/>
                    <a:gd name="connsiteX1-143" fmla="*/ 28574 w 271463"/>
                    <a:gd name="connsiteY1-144" fmla="*/ 20990 h 54328"/>
                    <a:gd name="connsiteX2-145" fmla="*/ 76200 w 271463"/>
                    <a:gd name="connsiteY2-146" fmla="*/ 1941 h 54328"/>
                    <a:gd name="connsiteX3-147" fmla="*/ 271463 w 271463"/>
                    <a:gd name="connsiteY3-148" fmla="*/ 1941 h 54328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271463" h="54328">
                      <a:moveTo>
                        <a:pt x="0" y="54328"/>
                      </a:moveTo>
                      <a:cubicBezTo>
                        <a:pt x="5953" y="48871"/>
                        <a:pt x="15874" y="29721"/>
                        <a:pt x="28574" y="20990"/>
                      </a:cubicBezTo>
                      <a:cubicBezTo>
                        <a:pt x="41274" y="12259"/>
                        <a:pt x="62309" y="5910"/>
                        <a:pt x="76200" y="1941"/>
                      </a:cubicBezTo>
                      <a:cubicBezTo>
                        <a:pt x="116681" y="-2425"/>
                        <a:pt x="230783" y="1941"/>
                        <a:pt x="271463" y="1941"/>
                      </a:cubicBezTo>
                    </a:path>
                  </a:pathLst>
                </a:custGeom>
                <a:noFill/>
                <a:ln w="63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201" name="直接连接符 200"/>
                <p:cNvCxnSpPr>
                  <a:stCxn id="200" idx="3"/>
                </p:cNvCxnSpPr>
                <p:nvPr/>
              </p:nvCxnSpPr>
              <p:spPr>
                <a:xfrm flipH="1">
                  <a:off x="3078956" y="1906672"/>
                  <a:ext cx="52389" cy="378534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直接连接符 201"/>
                <p:cNvCxnSpPr/>
                <p:nvPr/>
              </p:nvCxnSpPr>
              <p:spPr>
                <a:xfrm flipH="1">
                  <a:off x="3033713" y="2282825"/>
                  <a:ext cx="45245" cy="8572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直接连接符 202"/>
                <p:cNvCxnSpPr/>
                <p:nvPr/>
              </p:nvCxnSpPr>
              <p:spPr>
                <a:xfrm flipV="1">
                  <a:off x="2178844" y="1647031"/>
                  <a:ext cx="90487" cy="11907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直接连接符 203"/>
                <p:cNvCxnSpPr/>
                <p:nvPr/>
              </p:nvCxnSpPr>
              <p:spPr>
                <a:xfrm flipV="1">
                  <a:off x="2221706" y="2187575"/>
                  <a:ext cx="90488" cy="9525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直接连接符 204"/>
                <p:cNvCxnSpPr/>
                <p:nvPr/>
              </p:nvCxnSpPr>
              <p:spPr>
                <a:xfrm>
                  <a:off x="2176463" y="1656556"/>
                  <a:ext cx="42862" cy="542926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直接连接符 205"/>
                <p:cNvCxnSpPr/>
                <p:nvPr/>
              </p:nvCxnSpPr>
              <p:spPr>
                <a:xfrm>
                  <a:off x="2836070" y="2030412"/>
                  <a:ext cx="140493" cy="0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直接连接符 206"/>
                <p:cNvCxnSpPr/>
                <p:nvPr/>
              </p:nvCxnSpPr>
              <p:spPr>
                <a:xfrm>
                  <a:off x="2976563" y="2030413"/>
                  <a:ext cx="0" cy="335756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直接连接符 207"/>
                <p:cNvCxnSpPr/>
                <p:nvPr/>
              </p:nvCxnSpPr>
              <p:spPr>
                <a:xfrm flipH="1">
                  <a:off x="2924175" y="2220913"/>
                  <a:ext cx="50006" cy="145256"/>
                </a:xfrm>
                <a:prstGeom prst="line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72" name="文本框 371"/>
          <p:cNvSpPr txBox="1"/>
          <p:nvPr/>
        </p:nvSpPr>
        <p:spPr>
          <a:xfrm rot="20276909">
            <a:off x="1496502" y="1934932"/>
            <a:ext cx="297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2010</a:t>
            </a:r>
            <a:r>
              <a:rPr lang="zh-CN" altLang="en-US" sz="2800" dirty="0" smtClean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年</a:t>
            </a:r>
            <a:r>
              <a:rPr lang="en-US" altLang="zh-CN" sz="2800" dirty="0" smtClean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10</a:t>
            </a:r>
            <a:r>
              <a:rPr lang="zh-CN" altLang="en-US" sz="2800" dirty="0" smtClean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月</a:t>
            </a:r>
            <a:r>
              <a:rPr lang="en-US" altLang="zh-CN" sz="2800" dirty="0" smtClean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-11</a:t>
            </a:r>
            <a:r>
              <a:rPr lang="zh-CN" altLang="en-US" sz="2800" dirty="0" smtClean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月</a:t>
            </a:r>
            <a:endParaRPr lang="zh-CN" altLang="en-US" sz="2800" dirty="0">
              <a:ln w="0">
                <a:solidFill>
                  <a:srgbClr val="C00000"/>
                </a:solidFill>
              </a:ln>
              <a:noFill/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74" name="文本框 373"/>
          <p:cNvSpPr txBox="1"/>
          <p:nvPr/>
        </p:nvSpPr>
        <p:spPr>
          <a:xfrm rot="20903938">
            <a:off x="2804601" y="3121022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n w="0">
                  <a:noFill/>
                </a:ln>
                <a:solidFill>
                  <a:schemeClr val="bg2">
                    <a:lumMod val="9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二</a:t>
            </a:r>
            <a:r>
              <a:rPr lang="zh-CN" altLang="zh-CN" sz="3600" dirty="0" smtClean="0">
                <a:ln w="0">
                  <a:noFill/>
                </a:ln>
                <a:solidFill>
                  <a:schemeClr val="bg2">
                    <a:lumMod val="9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等奖</a:t>
            </a:r>
            <a:endParaRPr lang="zh-CN" altLang="en-US" sz="3600" dirty="0">
              <a:ln w="0">
                <a:noFill/>
              </a:ln>
              <a:solidFill>
                <a:schemeClr val="bg2">
                  <a:lumMod val="9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0024616" y="2913395"/>
            <a:ext cx="1928577" cy="1460982"/>
            <a:chOff x="9211816" y="2205014"/>
            <a:chExt cx="1928577" cy="1559763"/>
          </a:xfrm>
        </p:grpSpPr>
        <p:sp>
          <p:nvSpPr>
            <p:cNvPr id="507" name="流程图: 离页连接符 506"/>
            <p:cNvSpPr/>
            <p:nvPr/>
          </p:nvSpPr>
          <p:spPr>
            <a:xfrm rot="779687" flipH="1" flipV="1">
              <a:off x="9211816" y="3017814"/>
              <a:ext cx="1734903" cy="746963"/>
            </a:xfrm>
            <a:prstGeom prst="flowChartOffpageConnector">
              <a:avLst/>
            </a:prstGeom>
            <a:noFill/>
            <a:ln w="63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400" dirty="0" smtClean="0">
                  <a:noFill/>
                  <a:latin typeface="华文彩云" panose="02010800040101010101" pitchFamily="2" charset="-122"/>
                  <a:ea typeface="华文彩云" panose="02010800040101010101" pitchFamily="2" charset="-122"/>
                </a:rPr>
                <a:t>Design</a:t>
              </a:r>
              <a:endParaRPr lang="zh-CN" altLang="en-US" sz="2400" dirty="0">
                <a:noFill/>
                <a:latin typeface="华文彩云" panose="02010800040101010101" pitchFamily="2" charset="-122"/>
                <a:ea typeface="华文彩云" panose="02010800040101010101" pitchFamily="2" charset="-122"/>
              </a:endParaRPr>
            </a:p>
          </p:txBody>
        </p:sp>
        <p:sp>
          <p:nvSpPr>
            <p:cNvPr id="371" name="流程图: 离页连接符 370"/>
            <p:cNvSpPr/>
            <p:nvPr/>
          </p:nvSpPr>
          <p:spPr>
            <a:xfrm rot="779687">
              <a:off x="9405490" y="2205014"/>
              <a:ext cx="1734903" cy="746963"/>
            </a:xfrm>
            <a:prstGeom prst="flowChartOffpageConnector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400" dirty="0" smtClean="0">
                  <a:ln>
                    <a:solidFill>
                      <a:srgbClr val="00B050"/>
                    </a:solidFill>
                  </a:ln>
                  <a:solidFill>
                    <a:schemeClr val="accent2"/>
                  </a:solidFill>
                  <a:latin typeface="华文彩云" panose="02010800040101010101" pitchFamily="2" charset="-122"/>
                  <a:ea typeface="华文彩云" panose="02010800040101010101" pitchFamily="2" charset="-122"/>
                </a:rPr>
                <a:t>Design</a:t>
              </a:r>
              <a:endParaRPr lang="zh-CN" altLang="en-US" sz="2400" dirty="0">
                <a:ln>
                  <a:solidFill>
                    <a:srgbClr val="00B050"/>
                  </a:solidFill>
                </a:ln>
                <a:solidFill>
                  <a:schemeClr val="accent2"/>
                </a:solidFill>
                <a:latin typeface="华文彩云" panose="02010800040101010101" pitchFamily="2" charset="-122"/>
                <a:ea typeface="华文彩云" panose="02010800040101010101" pitchFamily="2" charset="-122"/>
              </a:endParaRPr>
            </a:p>
          </p:txBody>
        </p:sp>
      </p:grpSp>
      <p:sp>
        <p:nvSpPr>
          <p:cNvPr id="506" name="同心圆 505"/>
          <p:cNvSpPr/>
          <p:nvPr/>
        </p:nvSpPr>
        <p:spPr>
          <a:xfrm>
            <a:off x="10773015" y="3415829"/>
            <a:ext cx="425777" cy="425777"/>
          </a:xfrm>
          <a:prstGeom prst="donut">
            <a:avLst/>
          </a:prstGeom>
          <a:solidFill>
            <a:srgbClr val="00B050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519" name="组合 518"/>
          <p:cNvGrpSpPr/>
          <p:nvPr/>
        </p:nvGrpSpPr>
        <p:grpSpPr>
          <a:xfrm rot="19868048">
            <a:off x="4116704" y="374818"/>
            <a:ext cx="2545975" cy="1460982"/>
            <a:chOff x="9211816" y="2205014"/>
            <a:chExt cx="1928577" cy="1559763"/>
          </a:xfrm>
        </p:grpSpPr>
        <p:sp>
          <p:nvSpPr>
            <p:cNvPr id="520" name="流程图: 离页连接符 519"/>
            <p:cNvSpPr/>
            <p:nvPr/>
          </p:nvSpPr>
          <p:spPr>
            <a:xfrm rot="779687" flipH="1" flipV="1">
              <a:off x="9211816" y="3017814"/>
              <a:ext cx="1734903" cy="746963"/>
            </a:xfrm>
            <a:prstGeom prst="flowChartOffpageConnector">
              <a:avLst/>
            </a:prstGeom>
            <a:noFill/>
            <a:ln w="63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400" dirty="0" smtClean="0">
                  <a:noFill/>
                  <a:latin typeface="华文彩云" panose="02010800040101010101" pitchFamily="2" charset="-122"/>
                  <a:ea typeface="华文彩云" panose="02010800040101010101" pitchFamily="2" charset="-122"/>
                </a:rPr>
                <a:t>Design</a:t>
              </a:r>
              <a:endParaRPr lang="zh-CN" altLang="en-US" sz="2400" dirty="0">
                <a:noFill/>
                <a:latin typeface="华文彩云" panose="02010800040101010101" pitchFamily="2" charset="-122"/>
                <a:ea typeface="华文彩云" panose="02010800040101010101" pitchFamily="2" charset="-122"/>
              </a:endParaRPr>
            </a:p>
          </p:txBody>
        </p:sp>
        <p:sp>
          <p:nvSpPr>
            <p:cNvPr id="521" name="流程图: 离页连接符 520"/>
            <p:cNvSpPr/>
            <p:nvPr/>
          </p:nvSpPr>
          <p:spPr>
            <a:xfrm rot="779687">
              <a:off x="9405490" y="2205014"/>
              <a:ext cx="1734903" cy="746963"/>
            </a:xfrm>
            <a:prstGeom prst="flowChartOffpageConnector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400" dirty="0" smtClean="0">
                  <a:ln>
                    <a:solidFill>
                      <a:srgbClr val="00B050"/>
                    </a:solidFill>
                  </a:ln>
                  <a:solidFill>
                    <a:schemeClr val="accent2"/>
                  </a:solidFill>
                  <a:latin typeface="华文彩云" panose="02010800040101010101" pitchFamily="2" charset="-122"/>
                  <a:ea typeface="华文彩云" panose="02010800040101010101" pitchFamily="2" charset="-122"/>
                </a:rPr>
                <a:t>Manufacture</a:t>
              </a:r>
              <a:endParaRPr lang="zh-CN" altLang="en-US" sz="2400" dirty="0">
                <a:ln>
                  <a:solidFill>
                    <a:srgbClr val="00B050"/>
                  </a:solidFill>
                </a:ln>
                <a:solidFill>
                  <a:schemeClr val="accent2"/>
                </a:solidFill>
                <a:latin typeface="华文彩云" panose="02010800040101010101" pitchFamily="2" charset="-122"/>
                <a:ea typeface="华文彩云" panose="02010800040101010101" pitchFamily="2" charset="-122"/>
              </a:endParaRPr>
            </a:p>
          </p:txBody>
        </p:sp>
      </p:grpSp>
      <p:sp>
        <p:nvSpPr>
          <p:cNvPr id="522" name="同心圆 521"/>
          <p:cNvSpPr/>
          <p:nvPr/>
        </p:nvSpPr>
        <p:spPr>
          <a:xfrm>
            <a:off x="5159614" y="837729"/>
            <a:ext cx="425777" cy="425777"/>
          </a:xfrm>
          <a:prstGeom prst="donut">
            <a:avLst/>
          </a:prstGeom>
          <a:solidFill>
            <a:srgbClr val="00B050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527" name="组合 526"/>
          <p:cNvGrpSpPr/>
          <p:nvPr/>
        </p:nvGrpSpPr>
        <p:grpSpPr>
          <a:xfrm rot="20811582">
            <a:off x="8290496" y="105786"/>
            <a:ext cx="1928577" cy="1460982"/>
            <a:chOff x="9211816" y="2205014"/>
            <a:chExt cx="1928577" cy="1559763"/>
          </a:xfrm>
        </p:grpSpPr>
        <p:sp>
          <p:nvSpPr>
            <p:cNvPr id="528" name="流程图: 离页连接符 527"/>
            <p:cNvSpPr/>
            <p:nvPr/>
          </p:nvSpPr>
          <p:spPr>
            <a:xfrm rot="779687" flipH="1" flipV="1">
              <a:off x="9211816" y="3017814"/>
              <a:ext cx="1734903" cy="746963"/>
            </a:xfrm>
            <a:prstGeom prst="flowChartOffpageConnector">
              <a:avLst/>
            </a:prstGeom>
            <a:noFill/>
            <a:ln w="63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400" dirty="0" smtClean="0">
                  <a:noFill/>
                  <a:latin typeface="华文彩云" panose="02010800040101010101" pitchFamily="2" charset="-122"/>
                  <a:ea typeface="华文彩云" panose="02010800040101010101" pitchFamily="2" charset="-122"/>
                </a:rPr>
                <a:t>Design</a:t>
              </a:r>
              <a:endParaRPr lang="zh-CN" altLang="en-US" sz="2400" dirty="0">
                <a:noFill/>
                <a:latin typeface="华文彩云" panose="02010800040101010101" pitchFamily="2" charset="-122"/>
                <a:ea typeface="华文彩云" panose="02010800040101010101" pitchFamily="2" charset="-122"/>
              </a:endParaRPr>
            </a:p>
          </p:txBody>
        </p:sp>
        <p:sp>
          <p:nvSpPr>
            <p:cNvPr id="529" name="流程图: 离页连接符 528"/>
            <p:cNvSpPr/>
            <p:nvPr/>
          </p:nvSpPr>
          <p:spPr>
            <a:xfrm rot="779687">
              <a:off x="9405490" y="2205014"/>
              <a:ext cx="1734903" cy="746963"/>
            </a:xfrm>
            <a:prstGeom prst="flowChartOffpageConnector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400" dirty="0" smtClean="0">
                  <a:ln>
                    <a:solidFill>
                      <a:srgbClr val="00B050"/>
                    </a:solidFill>
                  </a:ln>
                  <a:solidFill>
                    <a:schemeClr val="accent2"/>
                  </a:solidFill>
                  <a:latin typeface="华文彩云" panose="02010800040101010101" pitchFamily="2" charset="-122"/>
                  <a:ea typeface="华文彩云" panose="02010800040101010101" pitchFamily="2" charset="-122"/>
                </a:rPr>
                <a:t>Flying</a:t>
              </a:r>
              <a:endParaRPr lang="zh-CN" altLang="en-US" sz="2400" dirty="0">
                <a:ln>
                  <a:solidFill>
                    <a:srgbClr val="00B050"/>
                  </a:solidFill>
                </a:ln>
                <a:solidFill>
                  <a:schemeClr val="accent2"/>
                </a:solidFill>
                <a:latin typeface="华文彩云" panose="02010800040101010101" pitchFamily="2" charset="-122"/>
                <a:ea typeface="华文彩云" panose="02010800040101010101" pitchFamily="2" charset="-122"/>
              </a:endParaRPr>
            </a:p>
          </p:txBody>
        </p:sp>
      </p:grpSp>
      <p:sp>
        <p:nvSpPr>
          <p:cNvPr id="530" name="同心圆 529"/>
          <p:cNvSpPr/>
          <p:nvPr/>
        </p:nvSpPr>
        <p:spPr>
          <a:xfrm rot="20811582">
            <a:off x="9027667" y="609513"/>
            <a:ext cx="425777" cy="425777"/>
          </a:xfrm>
          <a:prstGeom prst="donut">
            <a:avLst/>
          </a:prstGeom>
          <a:solidFill>
            <a:srgbClr val="00B050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31" name="文本框 530"/>
          <p:cNvSpPr txBox="1"/>
          <p:nvPr/>
        </p:nvSpPr>
        <p:spPr>
          <a:xfrm rot="20903938">
            <a:off x="2957001" y="3730623"/>
            <a:ext cx="1152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>
                <a:ln w="0">
                  <a:noFill/>
                </a:ln>
                <a:solidFill>
                  <a:schemeClr val="bg2">
                    <a:lumMod val="9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No.2</a:t>
            </a:r>
            <a:endParaRPr lang="zh-CN" altLang="en-US" sz="3600" dirty="0">
              <a:ln w="0">
                <a:noFill/>
              </a:ln>
              <a:solidFill>
                <a:schemeClr val="bg2">
                  <a:lumMod val="9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cxnSp>
        <p:nvCxnSpPr>
          <p:cNvPr id="8" name="直接连接符 7"/>
          <p:cNvCxnSpPr>
            <a:stCxn id="522" idx="5"/>
            <a:endCxn id="506" idx="2"/>
          </p:cNvCxnSpPr>
          <p:nvPr/>
        </p:nvCxnSpPr>
        <p:spPr>
          <a:xfrm>
            <a:off x="5523037" y="1201152"/>
            <a:ext cx="5249978" cy="2427566"/>
          </a:xfrm>
          <a:prstGeom prst="line">
            <a:avLst/>
          </a:prstGeom>
          <a:ln w="5715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直接连接符 631"/>
          <p:cNvCxnSpPr>
            <a:stCxn id="530" idx="2"/>
            <a:endCxn id="522" idx="6"/>
          </p:cNvCxnSpPr>
          <p:nvPr/>
        </p:nvCxnSpPr>
        <p:spPr>
          <a:xfrm flipH="1">
            <a:off x="5585391" y="870799"/>
            <a:ext cx="3447850" cy="179819"/>
          </a:xfrm>
          <a:prstGeom prst="line">
            <a:avLst/>
          </a:prstGeom>
          <a:ln w="5715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4" name="组合 533"/>
          <p:cNvGrpSpPr/>
          <p:nvPr/>
        </p:nvGrpSpPr>
        <p:grpSpPr>
          <a:xfrm>
            <a:off x="9544184" y="216718"/>
            <a:ext cx="2339770" cy="2485654"/>
            <a:chOff x="4487858" y="1671278"/>
            <a:chExt cx="3456371" cy="3671874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535" name="组合 534"/>
            <p:cNvGrpSpPr/>
            <p:nvPr/>
          </p:nvGrpSpPr>
          <p:grpSpPr>
            <a:xfrm>
              <a:off x="4487858" y="3226171"/>
              <a:ext cx="71919" cy="551541"/>
              <a:chOff x="1262052" y="1057275"/>
              <a:chExt cx="35728" cy="264320"/>
            </a:xfrm>
            <a:solidFill>
              <a:schemeClr val="tx1"/>
            </a:solidFill>
          </p:grpSpPr>
          <p:sp>
            <p:nvSpPr>
              <p:cNvPr id="576" name="任意多边形 575"/>
              <p:cNvSpPr/>
              <p:nvPr/>
            </p:nvSpPr>
            <p:spPr>
              <a:xfrm>
                <a:off x="1262052" y="1057275"/>
                <a:ext cx="35728" cy="128588"/>
              </a:xfrm>
              <a:custGeom>
                <a:avLst/>
                <a:gdLst>
                  <a:gd name="connsiteX0" fmla="*/ 9525 w 31081"/>
                  <a:gd name="connsiteY0" fmla="*/ 135732 h 137275"/>
                  <a:gd name="connsiteX1" fmla="*/ 7144 w 31081"/>
                  <a:gd name="connsiteY1" fmla="*/ 123825 h 137275"/>
                  <a:gd name="connsiteX2" fmla="*/ 4762 w 31081"/>
                  <a:gd name="connsiteY2" fmla="*/ 114300 h 137275"/>
                  <a:gd name="connsiteX3" fmla="*/ 0 w 31081"/>
                  <a:gd name="connsiteY3" fmla="*/ 78582 h 137275"/>
                  <a:gd name="connsiteX4" fmla="*/ 2381 w 31081"/>
                  <a:gd name="connsiteY4" fmla="*/ 40482 h 137275"/>
                  <a:gd name="connsiteX5" fmla="*/ 7144 w 31081"/>
                  <a:gd name="connsiteY5" fmla="*/ 33338 h 137275"/>
                  <a:gd name="connsiteX6" fmla="*/ 9525 w 31081"/>
                  <a:gd name="connsiteY6" fmla="*/ 21432 h 137275"/>
                  <a:gd name="connsiteX7" fmla="*/ 14287 w 31081"/>
                  <a:gd name="connsiteY7" fmla="*/ 7144 h 137275"/>
                  <a:gd name="connsiteX8" fmla="*/ 16669 w 31081"/>
                  <a:gd name="connsiteY8" fmla="*/ 0 h 137275"/>
                  <a:gd name="connsiteX9" fmla="*/ 21431 w 31081"/>
                  <a:gd name="connsiteY9" fmla="*/ 7144 h 137275"/>
                  <a:gd name="connsiteX10" fmla="*/ 26194 w 31081"/>
                  <a:gd name="connsiteY10" fmla="*/ 23813 h 137275"/>
                  <a:gd name="connsiteX11" fmla="*/ 28575 w 31081"/>
                  <a:gd name="connsiteY11" fmla="*/ 30957 h 137275"/>
                  <a:gd name="connsiteX12" fmla="*/ 28575 w 31081"/>
                  <a:gd name="connsiteY12" fmla="*/ 97632 h 137275"/>
                  <a:gd name="connsiteX13" fmla="*/ 26194 w 31081"/>
                  <a:gd name="connsiteY13" fmla="*/ 104775 h 137275"/>
                  <a:gd name="connsiteX14" fmla="*/ 21431 w 31081"/>
                  <a:gd name="connsiteY14" fmla="*/ 111919 h 137275"/>
                  <a:gd name="connsiteX15" fmla="*/ 19050 w 31081"/>
                  <a:gd name="connsiteY15" fmla="*/ 119063 h 137275"/>
                  <a:gd name="connsiteX16" fmla="*/ 16669 w 31081"/>
                  <a:gd name="connsiteY16" fmla="*/ 135732 h 137275"/>
                  <a:gd name="connsiteX17" fmla="*/ 9525 w 31081"/>
                  <a:gd name="connsiteY17" fmla="*/ 135732 h 137275"/>
                  <a:gd name="connsiteX0-1" fmla="*/ 9525 w 31081"/>
                  <a:gd name="connsiteY0-2" fmla="*/ 135732 h 137275"/>
                  <a:gd name="connsiteX1-3" fmla="*/ 7144 w 31081"/>
                  <a:gd name="connsiteY1-4" fmla="*/ 123825 h 137275"/>
                  <a:gd name="connsiteX2-5" fmla="*/ 4762 w 31081"/>
                  <a:gd name="connsiteY2-6" fmla="*/ 114300 h 137275"/>
                  <a:gd name="connsiteX3-7" fmla="*/ 0 w 31081"/>
                  <a:gd name="connsiteY3-8" fmla="*/ 78582 h 137275"/>
                  <a:gd name="connsiteX4-9" fmla="*/ 7144 w 31081"/>
                  <a:gd name="connsiteY4-10" fmla="*/ 33338 h 137275"/>
                  <a:gd name="connsiteX5-11" fmla="*/ 9525 w 31081"/>
                  <a:gd name="connsiteY5-12" fmla="*/ 21432 h 137275"/>
                  <a:gd name="connsiteX6-13" fmla="*/ 14287 w 31081"/>
                  <a:gd name="connsiteY6-14" fmla="*/ 7144 h 137275"/>
                  <a:gd name="connsiteX7-15" fmla="*/ 16669 w 31081"/>
                  <a:gd name="connsiteY7-16" fmla="*/ 0 h 137275"/>
                  <a:gd name="connsiteX8-17" fmla="*/ 21431 w 31081"/>
                  <a:gd name="connsiteY8-18" fmla="*/ 7144 h 137275"/>
                  <a:gd name="connsiteX9-19" fmla="*/ 26194 w 31081"/>
                  <a:gd name="connsiteY9-20" fmla="*/ 23813 h 137275"/>
                  <a:gd name="connsiteX10-21" fmla="*/ 28575 w 31081"/>
                  <a:gd name="connsiteY10-22" fmla="*/ 30957 h 137275"/>
                  <a:gd name="connsiteX11-23" fmla="*/ 28575 w 31081"/>
                  <a:gd name="connsiteY11-24" fmla="*/ 97632 h 137275"/>
                  <a:gd name="connsiteX12-25" fmla="*/ 26194 w 31081"/>
                  <a:gd name="connsiteY12-26" fmla="*/ 104775 h 137275"/>
                  <a:gd name="connsiteX13-27" fmla="*/ 21431 w 31081"/>
                  <a:gd name="connsiteY13-28" fmla="*/ 111919 h 137275"/>
                  <a:gd name="connsiteX14-29" fmla="*/ 19050 w 31081"/>
                  <a:gd name="connsiteY14-30" fmla="*/ 119063 h 137275"/>
                  <a:gd name="connsiteX15-31" fmla="*/ 16669 w 31081"/>
                  <a:gd name="connsiteY15-32" fmla="*/ 135732 h 137275"/>
                  <a:gd name="connsiteX16-33" fmla="*/ 9525 w 31081"/>
                  <a:gd name="connsiteY16-34" fmla="*/ 135732 h 137275"/>
                  <a:gd name="connsiteX0-35" fmla="*/ 9525 w 31081"/>
                  <a:gd name="connsiteY0-36" fmla="*/ 135732 h 138023"/>
                  <a:gd name="connsiteX1-37" fmla="*/ 7144 w 31081"/>
                  <a:gd name="connsiteY1-38" fmla="*/ 123825 h 138023"/>
                  <a:gd name="connsiteX2-39" fmla="*/ 4762 w 31081"/>
                  <a:gd name="connsiteY2-40" fmla="*/ 114300 h 138023"/>
                  <a:gd name="connsiteX3-41" fmla="*/ 0 w 31081"/>
                  <a:gd name="connsiteY3-42" fmla="*/ 78582 h 138023"/>
                  <a:gd name="connsiteX4-43" fmla="*/ 7144 w 31081"/>
                  <a:gd name="connsiteY4-44" fmla="*/ 33338 h 138023"/>
                  <a:gd name="connsiteX5-45" fmla="*/ 9525 w 31081"/>
                  <a:gd name="connsiteY5-46" fmla="*/ 21432 h 138023"/>
                  <a:gd name="connsiteX6-47" fmla="*/ 14287 w 31081"/>
                  <a:gd name="connsiteY6-48" fmla="*/ 7144 h 138023"/>
                  <a:gd name="connsiteX7-49" fmla="*/ 16669 w 31081"/>
                  <a:gd name="connsiteY7-50" fmla="*/ 0 h 138023"/>
                  <a:gd name="connsiteX8-51" fmla="*/ 21431 w 31081"/>
                  <a:gd name="connsiteY8-52" fmla="*/ 7144 h 138023"/>
                  <a:gd name="connsiteX9-53" fmla="*/ 26194 w 31081"/>
                  <a:gd name="connsiteY9-54" fmla="*/ 23813 h 138023"/>
                  <a:gd name="connsiteX10-55" fmla="*/ 28575 w 31081"/>
                  <a:gd name="connsiteY10-56" fmla="*/ 30957 h 138023"/>
                  <a:gd name="connsiteX11-57" fmla="*/ 28575 w 31081"/>
                  <a:gd name="connsiteY11-58" fmla="*/ 97632 h 138023"/>
                  <a:gd name="connsiteX12-59" fmla="*/ 26194 w 31081"/>
                  <a:gd name="connsiteY12-60" fmla="*/ 104775 h 138023"/>
                  <a:gd name="connsiteX13-61" fmla="*/ 21431 w 31081"/>
                  <a:gd name="connsiteY13-62" fmla="*/ 111919 h 138023"/>
                  <a:gd name="connsiteX14-63" fmla="*/ 16669 w 31081"/>
                  <a:gd name="connsiteY14-64" fmla="*/ 135732 h 138023"/>
                  <a:gd name="connsiteX15-65" fmla="*/ 9525 w 31081"/>
                  <a:gd name="connsiteY15-66" fmla="*/ 135732 h 138023"/>
                  <a:gd name="connsiteX0-67" fmla="*/ 9525 w 31081"/>
                  <a:gd name="connsiteY0-68" fmla="*/ 135732 h 138532"/>
                  <a:gd name="connsiteX1-69" fmla="*/ 7144 w 31081"/>
                  <a:gd name="connsiteY1-70" fmla="*/ 123825 h 138532"/>
                  <a:gd name="connsiteX2-71" fmla="*/ 4762 w 31081"/>
                  <a:gd name="connsiteY2-72" fmla="*/ 114300 h 138532"/>
                  <a:gd name="connsiteX3-73" fmla="*/ 0 w 31081"/>
                  <a:gd name="connsiteY3-74" fmla="*/ 78582 h 138532"/>
                  <a:gd name="connsiteX4-75" fmla="*/ 7144 w 31081"/>
                  <a:gd name="connsiteY4-76" fmla="*/ 33338 h 138532"/>
                  <a:gd name="connsiteX5-77" fmla="*/ 9525 w 31081"/>
                  <a:gd name="connsiteY5-78" fmla="*/ 21432 h 138532"/>
                  <a:gd name="connsiteX6-79" fmla="*/ 14287 w 31081"/>
                  <a:gd name="connsiteY6-80" fmla="*/ 7144 h 138532"/>
                  <a:gd name="connsiteX7-81" fmla="*/ 16669 w 31081"/>
                  <a:gd name="connsiteY7-82" fmla="*/ 0 h 138532"/>
                  <a:gd name="connsiteX8-83" fmla="*/ 21431 w 31081"/>
                  <a:gd name="connsiteY8-84" fmla="*/ 7144 h 138532"/>
                  <a:gd name="connsiteX9-85" fmla="*/ 26194 w 31081"/>
                  <a:gd name="connsiteY9-86" fmla="*/ 23813 h 138532"/>
                  <a:gd name="connsiteX10-87" fmla="*/ 28575 w 31081"/>
                  <a:gd name="connsiteY10-88" fmla="*/ 30957 h 138532"/>
                  <a:gd name="connsiteX11-89" fmla="*/ 28575 w 31081"/>
                  <a:gd name="connsiteY11-90" fmla="*/ 97632 h 138532"/>
                  <a:gd name="connsiteX12-91" fmla="*/ 26194 w 31081"/>
                  <a:gd name="connsiteY12-92" fmla="*/ 104775 h 138532"/>
                  <a:gd name="connsiteX13-93" fmla="*/ 16669 w 31081"/>
                  <a:gd name="connsiteY13-94" fmla="*/ 135732 h 138532"/>
                  <a:gd name="connsiteX14-95" fmla="*/ 9525 w 31081"/>
                  <a:gd name="connsiteY14-96" fmla="*/ 135732 h 138532"/>
                  <a:gd name="connsiteX0-97" fmla="*/ 9525 w 31081"/>
                  <a:gd name="connsiteY0-98" fmla="*/ 135732 h 139048"/>
                  <a:gd name="connsiteX1-99" fmla="*/ 7144 w 31081"/>
                  <a:gd name="connsiteY1-100" fmla="*/ 123825 h 139048"/>
                  <a:gd name="connsiteX2-101" fmla="*/ 4762 w 31081"/>
                  <a:gd name="connsiteY2-102" fmla="*/ 114300 h 139048"/>
                  <a:gd name="connsiteX3-103" fmla="*/ 0 w 31081"/>
                  <a:gd name="connsiteY3-104" fmla="*/ 78582 h 139048"/>
                  <a:gd name="connsiteX4-105" fmla="*/ 7144 w 31081"/>
                  <a:gd name="connsiteY4-106" fmla="*/ 33338 h 139048"/>
                  <a:gd name="connsiteX5-107" fmla="*/ 9525 w 31081"/>
                  <a:gd name="connsiteY5-108" fmla="*/ 21432 h 139048"/>
                  <a:gd name="connsiteX6-109" fmla="*/ 14287 w 31081"/>
                  <a:gd name="connsiteY6-110" fmla="*/ 7144 h 139048"/>
                  <a:gd name="connsiteX7-111" fmla="*/ 16669 w 31081"/>
                  <a:gd name="connsiteY7-112" fmla="*/ 0 h 139048"/>
                  <a:gd name="connsiteX8-113" fmla="*/ 21431 w 31081"/>
                  <a:gd name="connsiteY8-114" fmla="*/ 7144 h 139048"/>
                  <a:gd name="connsiteX9-115" fmla="*/ 26194 w 31081"/>
                  <a:gd name="connsiteY9-116" fmla="*/ 23813 h 139048"/>
                  <a:gd name="connsiteX10-117" fmla="*/ 28575 w 31081"/>
                  <a:gd name="connsiteY10-118" fmla="*/ 30957 h 139048"/>
                  <a:gd name="connsiteX11-119" fmla="*/ 28575 w 31081"/>
                  <a:gd name="connsiteY11-120" fmla="*/ 97632 h 139048"/>
                  <a:gd name="connsiteX12-121" fmla="*/ 16669 w 31081"/>
                  <a:gd name="connsiteY12-122" fmla="*/ 135732 h 139048"/>
                  <a:gd name="connsiteX13-123" fmla="*/ 9525 w 31081"/>
                  <a:gd name="connsiteY13-124" fmla="*/ 135732 h 139048"/>
                  <a:gd name="connsiteX0-125" fmla="*/ 16669 w 31081"/>
                  <a:gd name="connsiteY0-126" fmla="*/ 135732 h 136634"/>
                  <a:gd name="connsiteX1-127" fmla="*/ 7144 w 31081"/>
                  <a:gd name="connsiteY1-128" fmla="*/ 123825 h 136634"/>
                  <a:gd name="connsiteX2-129" fmla="*/ 4762 w 31081"/>
                  <a:gd name="connsiteY2-130" fmla="*/ 114300 h 136634"/>
                  <a:gd name="connsiteX3-131" fmla="*/ 0 w 31081"/>
                  <a:gd name="connsiteY3-132" fmla="*/ 78582 h 136634"/>
                  <a:gd name="connsiteX4-133" fmla="*/ 7144 w 31081"/>
                  <a:gd name="connsiteY4-134" fmla="*/ 33338 h 136634"/>
                  <a:gd name="connsiteX5-135" fmla="*/ 9525 w 31081"/>
                  <a:gd name="connsiteY5-136" fmla="*/ 21432 h 136634"/>
                  <a:gd name="connsiteX6-137" fmla="*/ 14287 w 31081"/>
                  <a:gd name="connsiteY6-138" fmla="*/ 7144 h 136634"/>
                  <a:gd name="connsiteX7-139" fmla="*/ 16669 w 31081"/>
                  <a:gd name="connsiteY7-140" fmla="*/ 0 h 136634"/>
                  <a:gd name="connsiteX8-141" fmla="*/ 21431 w 31081"/>
                  <a:gd name="connsiteY8-142" fmla="*/ 7144 h 136634"/>
                  <a:gd name="connsiteX9-143" fmla="*/ 26194 w 31081"/>
                  <a:gd name="connsiteY9-144" fmla="*/ 23813 h 136634"/>
                  <a:gd name="connsiteX10-145" fmla="*/ 28575 w 31081"/>
                  <a:gd name="connsiteY10-146" fmla="*/ 30957 h 136634"/>
                  <a:gd name="connsiteX11-147" fmla="*/ 28575 w 31081"/>
                  <a:gd name="connsiteY11-148" fmla="*/ 97632 h 136634"/>
                  <a:gd name="connsiteX12-149" fmla="*/ 16669 w 31081"/>
                  <a:gd name="connsiteY12-150" fmla="*/ 135732 h 136634"/>
                  <a:gd name="connsiteX0-151" fmla="*/ 16669 w 31081"/>
                  <a:gd name="connsiteY0-152" fmla="*/ 135732 h 137089"/>
                  <a:gd name="connsiteX1-153" fmla="*/ 7144 w 31081"/>
                  <a:gd name="connsiteY1-154" fmla="*/ 123825 h 137089"/>
                  <a:gd name="connsiteX2-155" fmla="*/ 0 w 31081"/>
                  <a:gd name="connsiteY2-156" fmla="*/ 78582 h 137089"/>
                  <a:gd name="connsiteX3-157" fmla="*/ 7144 w 31081"/>
                  <a:gd name="connsiteY3-158" fmla="*/ 33338 h 137089"/>
                  <a:gd name="connsiteX4-159" fmla="*/ 9525 w 31081"/>
                  <a:gd name="connsiteY4-160" fmla="*/ 21432 h 137089"/>
                  <a:gd name="connsiteX5-161" fmla="*/ 14287 w 31081"/>
                  <a:gd name="connsiteY5-162" fmla="*/ 7144 h 137089"/>
                  <a:gd name="connsiteX6-163" fmla="*/ 16669 w 31081"/>
                  <a:gd name="connsiteY6-164" fmla="*/ 0 h 137089"/>
                  <a:gd name="connsiteX7-165" fmla="*/ 21431 w 31081"/>
                  <a:gd name="connsiteY7-166" fmla="*/ 7144 h 137089"/>
                  <a:gd name="connsiteX8-167" fmla="*/ 26194 w 31081"/>
                  <a:gd name="connsiteY8-168" fmla="*/ 23813 h 137089"/>
                  <a:gd name="connsiteX9-169" fmla="*/ 28575 w 31081"/>
                  <a:gd name="connsiteY9-170" fmla="*/ 30957 h 137089"/>
                  <a:gd name="connsiteX10-171" fmla="*/ 28575 w 31081"/>
                  <a:gd name="connsiteY10-172" fmla="*/ 97632 h 137089"/>
                  <a:gd name="connsiteX11-173" fmla="*/ 16669 w 31081"/>
                  <a:gd name="connsiteY11-174" fmla="*/ 135732 h 137089"/>
                  <a:gd name="connsiteX0-175" fmla="*/ 16897 w 31309"/>
                  <a:gd name="connsiteY0-176" fmla="*/ 135732 h 135732"/>
                  <a:gd name="connsiteX1-177" fmla="*/ 228 w 31309"/>
                  <a:gd name="connsiteY1-178" fmla="*/ 78582 h 135732"/>
                  <a:gd name="connsiteX2-179" fmla="*/ 7372 w 31309"/>
                  <a:gd name="connsiteY2-180" fmla="*/ 33338 h 135732"/>
                  <a:gd name="connsiteX3-181" fmla="*/ 9753 w 31309"/>
                  <a:gd name="connsiteY3-182" fmla="*/ 21432 h 135732"/>
                  <a:gd name="connsiteX4-183" fmla="*/ 14515 w 31309"/>
                  <a:gd name="connsiteY4-184" fmla="*/ 7144 h 135732"/>
                  <a:gd name="connsiteX5-185" fmla="*/ 16897 w 31309"/>
                  <a:gd name="connsiteY5-186" fmla="*/ 0 h 135732"/>
                  <a:gd name="connsiteX6-187" fmla="*/ 21659 w 31309"/>
                  <a:gd name="connsiteY6-188" fmla="*/ 7144 h 135732"/>
                  <a:gd name="connsiteX7-189" fmla="*/ 26422 w 31309"/>
                  <a:gd name="connsiteY7-190" fmla="*/ 23813 h 135732"/>
                  <a:gd name="connsiteX8-191" fmla="*/ 28803 w 31309"/>
                  <a:gd name="connsiteY8-192" fmla="*/ 30957 h 135732"/>
                  <a:gd name="connsiteX9-193" fmla="*/ 28803 w 31309"/>
                  <a:gd name="connsiteY9-194" fmla="*/ 97632 h 135732"/>
                  <a:gd name="connsiteX10-195" fmla="*/ 16897 w 31309"/>
                  <a:gd name="connsiteY10-196" fmla="*/ 135732 h 135732"/>
                  <a:gd name="connsiteX0-197" fmla="*/ 16897 w 36963"/>
                  <a:gd name="connsiteY0-198" fmla="*/ 135732 h 135732"/>
                  <a:gd name="connsiteX1-199" fmla="*/ 228 w 36963"/>
                  <a:gd name="connsiteY1-200" fmla="*/ 78582 h 135732"/>
                  <a:gd name="connsiteX2-201" fmla="*/ 7372 w 36963"/>
                  <a:gd name="connsiteY2-202" fmla="*/ 33338 h 135732"/>
                  <a:gd name="connsiteX3-203" fmla="*/ 9753 w 36963"/>
                  <a:gd name="connsiteY3-204" fmla="*/ 21432 h 135732"/>
                  <a:gd name="connsiteX4-205" fmla="*/ 14515 w 36963"/>
                  <a:gd name="connsiteY4-206" fmla="*/ 7144 h 135732"/>
                  <a:gd name="connsiteX5-207" fmla="*/ 16897 w 36963"/>
                  <a:gd name="connsiteY5-208" fmla="*/ 0 h 135732"/>
                  <a:gd name="connsiteX6-209" fmla="*/ 21659 w 36963"/>
                  <a:gd name="connsiteY6-210" fmla="*/ 7144 h 135732"/>
                  <a:gd name="connsiteX7-211" fmla="*/ 26422 w 36963"/>
                  <a:gd name="connsiteY7-212" fmla="*/ 23813 h 135732"/>
                  <a:gd name="connsiteX8-213" fmla="*/ 28803 w 36963"/>
                  <a:gd name="connsiteY8-214" fmla="*/ 30957 h 135732"/>
                  <a:gd name="connsiteX9-215" fmla="*/ 35946 w 36963"/>
                  <a:gd name="connsiteY9-216" fmla="*/ 76200 h 135732"/>
                  <a:gd name="connsiteX10-217" fmla="*/ 16897 w 36963"/>
                  <a:gd name="connsiteY10-218" fmla="*/ 135732 h 135732"/>
                  <a:gd name="connsiteX0-219" fmla="*/ 16897 w 36137"/>
                  <a:gd name="connsiteY0-220" fmla="*/ 135732 h 135732"/>
                  <a:gd name="connsiteX1-221" fmla="*/ 228 w 36137"/>
                  <a:gd name="connsiteY1-222" fmla="*/ 78582 h 135732"/>
                  <a:gd name="connsiteX2-223" fmla="*/ 7372 w 36137"/>
                  <a:gd name="connsiteY2-224" fmla="*/ 33338 h 135732"/>
                  <a:gd name="connsiteX3-225" fmla="*/ 9753 w 36137"/>
                  <a:gd name="connsiteY3-226" fmla="*/ 21432 h 135732"/>
                  <a:gd name="connsiteX4-227" fmla="*/ 14515 w 36137"/>
                  <a:gd name="connsiteY4-228" fmla="*/ 7144 h 135732"/>
                  <a:gd name="connsiteX5-229" fmla="*/ 16897 w 36137"/>
                  <a:gd name="connsiteY5-230" fmla="*/ 0 h 135732"/>
                  <a:gd name="connsiteX6-231" fmla="*/ 21659 w 36137"/>
                  <a:gd name="connsiteY6-232" fmla="*/ 7144 h 135732"/>
                  <a:gd name="connsiteX7-233" fmla="*/ 26422 w 36137"/>
                  <a:gd name="connsiteY7-234" fmla="*/ 23813 h 135732"/>
                  <a:gd name="connsiteX8-235" fmla="*/ 35946 w 36137"/>
                  <a:gd name="connsiteY8-236" fmla="*/ 76200 h 135732"/>
                  <a:gd name="connsiteX9-237" fmla="*/ 16897 w 36137"/>
                  <a:gd name="connsiteY9-238" fmla="*/ 135732 h 135732"/>
                  <a:gd name="connsiteX0-239" fmla="*/ 16897 w 35983"/>
                  <a:gd name="connsiteY0-240" fmla="*/ 136035 h 136035"/>
                  <a:gd name="connsiteX1-241" fmla="*/ 228 w 35983"/>
                  <a:gd name="connsiteY1-242" fmla="*/ 78885 h 136035"/>
                  <a:gd name="connsiteX2-243" fmla="*/ 7372 w 35983"/>
                  <a:gd name="connsiteY2-244" fmla="*/ 33641 h 136035"/>
                  <a:gd name="connsiteX3-245" fmla="*/ 9753 w 35983"/>
                  <a:gd name="connsiteY3-246" fmla="*/ 21735 h 136035"/>
                  <a:gd name="connsiteX4-247" fmla="*/ 14515 w 35983"/>
                  <a:gd name="connsiteY4-248" fmla="*/ 7447 h 136035"/>
                  <a:gd name="connsiteX5-249" fmla="*/ 16897 w 35983"/>
                  <a:gd name="connsiteY5-250" fmla="*/ 303 h 136035"/>
                  <a:gd name="connsiteX6-251" fmla="*/ 21659 w 35983"/>
                  <a:gd name="connsiteY6-252" fmla="*/ 7447 h 136035"/>
                  <a:gd name="connsiteX7-253" fmla="*/ 35946 w 35983"/>
                  <a:gd name="connsiteY7-254" fmla="*/ 76503 h 136035"/>
                  <a:gd name="connsiteX8-255" fmla="*/ 16897 w 35983"/>
                  <a:gd name="connsiteY8-256" fmla="*/ 136035 h 136035"/>
                  <a:gd name="connsiteX0-257" fmla="*/ 16897 w 35946"/>
                  <a:gd name="connsiteY0-258" fmla="*/ 139808 h 139808"/>
                  <a:gd name="connsiteX1-259" fmla="*/ 228 w 35946"/>
                  <a:gd name="connsiteY1-260" fmla="*/ 82658 h 139808"/>
                  <a:gd name="connsiteX2-261" fmla="*/ 7372 w 35946"/>
                  <a:gd name="connsiteY2-262" fmla="*/ 37414 h 139808"/>
                  <a:gd name="connsiteX3-263" fmla="*/ 9753 w 35946"/>
                  <a:gd name="connsiteY3-264" fmla="*/ 25508 h 139808"/>
                  <a:gd name="connsiteX4-265" fmla="*/ 14515 w 35946"/>
                  <a:gd name="connsiteY4-266" fmla="*/ 11220 h 139808"/>
                  <a:gd name="connsiteX5-267" fmla="*/ 16897 w 35946"/>
                  <a:gd name="connsiteY5-268" fmla="*/ 4076 h 139808"/>
                  <a:gd name="connsiteX6-269" fmla="*/ 35946 w 35946"/>
                  <a:gd name="connsiteY6-270" fmla="*/ 80276 h 139808"/>
                  <a:gd name="connsiteX7-271" fmla="*/ 16897 w 35946"/>
                  <a:gd name="connsiteY7-272" fmla="*/ 139808 h 139808"/>
                  <a:gd name="connsiteX0-273" fmla="*/ 16920 w 35969"/>
                  <a:gd name="connsiteY0-274" fmla="*/ 140320 h 140320"/>
                  <a:gd name="connsiteX1-275" fmla="*/ 251 w 35969"/>
                  <a:gd name="connsiteY1-276" fmla="*/ 83170 h 140320"/>
                  <a:gd name="connsiteX2-277" fmla="*/ 7395 w 35969"/>
                  <a:gd name="connsiteY2-278" fmla="*/ 37926 h 140320"/>
                  <a:gd name="connsiteX3-279" fmla="*/ 14538 w 35969"/>
                  <a:gd name="connsiteY3-280" fmla="*/ 11732 h 140320"/>
                  <a:gd name="connsiteX4-281" fmla="*/ 16920 w 35969"/>
                  <a:gd name="connsiteY4-282" fmla="*/ 4588 h 140320"/>
                  <a:gd name="connsiteX5-283" fmla="*/ 35969 w 35969"/>
                  <a:gd name="connsiteY5-284" fmla="*/ 80788 h 140320"/>
                  <a:gd name="connsiteX6-285" fmla="*/ 16920 w 35969"/>
                  <a:gd name="connsiteY6-286" fmla="*/ 140320 h 140320"/>
                  <a:gd name="connsiteX0-287" fmla="*/ 16679 w 35728"/>
                  <a:gd name="connsiteY0-288" fmla="*/ 141982 h 141982"/>
                  <a:gd name="connsiteX1-289" fmla="*/ 10 w 35728"/>
                  <a:gd name="connsiteY1-290" fmla="*/ 84832 h 141982"/>
                  <a:gd name="connsiteX2-291" fmla="*/ 14297 w 35728"/>
                  <a:gd name="connsiteY2-292" fmla="*/ 13394 h 141982"/>
                  <a:gd name="connsiteX3-293" fmla="*/ 16679 w 35728"/>
                  <a:gd name="connsiteY3-294" fmla="*/ 6250 h 141982"/>
                  <a:gd name="connsiteX4-295" fmla="*/ 35728 w 35728"/>
                  <a:gd name="connsiteY4-296" fmla="*/ 82450 h 141982"/>
                  <a:gd name="connsiteX5-297" fmla="*/ 16679 w 35728"/>
                  <a:gd name="connsiteY5-298" fmla="*/ 141982 h 141982"/>
                  <a:gd name="connsiteX0-299" fmla="*/ 16682 w 35731"/>
                  <a:gd name="connsiteY0-300" fmla="*/ 128591 h 128591"/>
                  <a:gd name="connsiteX1-301" fmla="*/ 13 w 35731"/>
                  <a:gd name="connsiteY1-302" fmla="*/ 71441 h 128591"/>
                  <a:gd name="connsiteX2-303" fmla="*/ 14300 w 35731"/>
                  <a:gd name="connsiteY2-304" fmla="*/ 3 h 128591"/>
                  <a:gd name="connsiteX3-305" fmla="*/ 35731 w 35731"/>
                  <a:gd name="connsiteY3-306" fmla="*/ 69059 h 128591"/>
                  <a:gd name="connsiteX4-307" fmla="*/ 16682 w 35731"/>
                  <a:gd name="connsiteY4-308" fmla="*/ 128591 h 128591"/>
                  <a:gd name="connsiteX0-309" fmla="*/ 16681 w 28586"/>
                  <a:gd name="connsiteY0-310" fmla="*/ 128591 h 128591"/>
                  <a:gd name="connsiteX1-311" fmla="*/ 12 w 28586"/>
                  <a:gd name="connsiteY1-312" fmla="*/ 71441 h 128591"/>
                  <a:gd name="connsiteX2-313" fmla="*/ 14299 w 28586"/>
                  <a:gd name="connsiteY2-314" fmla="*/ 3 h 128591"/>
                  <a:gd name="connsiteX3-315" fmla="*/ 28586 w 28586"/>
                  <a:gd name="connsiteY3-316" fmla="*/ 69059 h 128591"/>
                  <a:gd name="connsiteX4-317" fmla="*/ 16681 w 28586"/>
                  <a:gd name="connsiteY4-318" fmla="*/ 128591 h 128591"/>
                  <a:gd name="connsiteX0-319" fmla="*/ 19060 w 30965"/>
                  <a:gd name="connsiteY0-320" fmla="*/ 128612 h 128612"/>
                  <a:gd name="connsiteX1-321" fmla="*/ 9 w 30965"/>
                  <a:gd name="connsiteY1-322" fmla="*/ 61937 h 128612"/>
                  <a:gd name="connsiteX2-323" fmla="*/ 16678 w 30965"/>
                  <a:gd name="connsiteY2-324" fmla="*/ 24 h 128612"/>
                  <a:gd name="connsiteX3-325" fmla="*/ 30965 w 30965"/>
                  <a:gd name="connsiteY3-326" fmla="*/ 69080 h 128612"/>
                  <a:gd name="connsiteX4-327" fmla="*/ 19060 w 30965"/>
                  <a:gd name="connsiteY4-328" fmla="*/ 128612 h 128612"/>
                  <a:gd name="connsiteX0-329" fmla="*/ 19061 w 33347"/>
                  <a:gd name="connsiteY0-330" fmla="*/ 128600 h 128600"/>
                  <a:gd name="connsiteX1-331" fmla="*/ 10 w 33347"/>
                  <a:gd name="connsiteY1-332" fmla="*/ 61925 h 128600"/>
                  <a:gd name="connsiteX2-333" fmla="*/ 16679 w 33347"/>
                  <a:gd name="connsiteY2-334" fmla="*/ 12 h 128600"/>
                  <a:gd name="connsiteX3-335" fmla="*/ 33347 w 33347"/>
                  <a:gd name="connsiteY3-336" fmla="*/ 66687 h 128600"/>
                  <a:gd name="connsiteX4-337" fmla="*/ 19061 w 33347"/>
                  <a:gd name="connsiteY4-338" fmla="*/ 128600 h 128600"/>
                  <a:gd name="connsiteX0-339" fmla="*/ 19061 w 35728"/>
                  <a:gd name="connsiteY0-340" fmla="*/ 128588 h 128588"/>
                  <a:gd name="connsiteX1-341" fmla="*/ 10 w 35728"/>
                  <a:gd name="connsiteY1-342" fmla="*/ 61913 h 128588"/>
                  <a:gd name="connsiteX2-343" fmla="*/ 16679 w 35728"/>
                  <a:gd name="connsiteY2-344" fmla="*/ 0 h 128588"/>
                  <a:gd name="connsiteX3-345" fmla="*/ 35728 w 35728"/>
                  <a:gd name="connsiteY3-346" fmla="*/ 61912 h 128588"/>
                  <a:gd name="connsiteX4-347" fmla="*/ 19061 w 35728"/>
                  <a:gd name="connsiteY4-348" fmla="*/ 128588 h 12858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35728" h="128588">
                    <a:moveTo>
                      <a:pt x="19061" y="128588"/>
                    </a:moveTo>
                    <a:cubicBezTo>
                      <a:pt x="14299" y="125413"/>
                      <a:pt x="407" y="83344"/>
                      <a:pt x="10" y="61913"/>
                    </a:cubicBezTo>
                    <a:cubicBezTo>
                      <a:pt x="-387" y="40482"/>
                      <a:pt x="10726" y="0"/>
                      <a:pt x="16679" y="0"/>
                    </a:cubicBezTo>
                    <a:cubicBezTo>
                      <a:pt x="22632" y="0"/>
                      <a:pt x="35331" y="40481"/>
                      <a:pt x="35728" y="61912"/>
                    </a:cubicBezTo>
                    <a:cubicBezTo>
                      <a:pt x="33744" y="79375"/>
                      <a:pt x="22633" y="124223"/>
                      <a:pt x="19061" y="128588"/>
                    </a:cubicBezTo>
                    <a:close/>
                  </a:path>
                </a:pathLst>
              </a:cu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577" name="任意多边形 576"/>
              <p:cNvSpPr/>
              <p:nvPr/>
            </p:nvSpPr>
            <p:spPr>
              <a:xfrm>
                <a:off x="1262052" y="1193007"/>
                <a:ext cx="35728" cy="128588"/>
              </a:xfrm>
              <a:custGeom>
                <a:avLst/>
                <a:gdLst>
                  <a:gd name="connsiteX0" fmla="*/ 9525 w 31081"/>
                  <a:gd name="connsiteY0" fmla="*/ 135732 h 137275"/>
                  <a:gd name="connsiteX1" fmla="*/ 7144 w 31081"/>
                  <a:gd name="connsiteY1" fmla="*/ 123825 h 137275"/>
                  <a:gd name="connsiteX2" fmla="*/ 4762 w 31081"/>
                  <a:gd name="connsiteY2" fmla="*/ 114300 h 137275"/>
                  <a:gd name="connsiteX3" fmla="*/ 0 w 31081"/>
                  <a:gd name="connsiteY3" fmla="*/ 78582 h 137275"/>
                  <a:gd name="connsiteX4" fmla="*/ 2381 w 31081"/>
                  <a:gd name="connsiteY4" fmla="*/ 40482 h 137275"/>
                  <a:gd name="connsiteX5" fmla="*/ 7144 w 31081"/>
                  <a:gd name="connsiteY5" fmla="*/ 33338 h 137275"/>
                  <a:gd name="connsiteX6" fmla="*/ 9525 w 31081"/>
                  <a:gd name="connsiteY6" fmla="*/ 21432 h 137275"/>
                  <a:gd name="connsiteX7" fmla="*/ 14287 w 31081"/>
                  <a:gd name="connsiteY7" fmla="*/ 7144 h 137275"/>
                  <a:gd name="connsiteX8" fmla="*/ 16669 w 31081"/>
                  <a:gd name="connsiteY8" fmla="*/ 0 h 137275"/>
                  <a:gd name="connsiteX9" fmla="*/ 21431 w 31081"/>
                  <a:gd name="connsiteY9" fmla="*/ 7144 h 137275"/>
                  <a:gd name="connsiteX10" fmla="*/ 26194 w 31081"/>
                  <a:gd name="connsiteY10" fmla="*/ 23813 h 137275"/>
                  <a:gd name="connsiteX11" fmla="*/ 28575 w 31081"/>
                  <a:gd name="connsiteY11" fmla="*/ 30957 h 137275"/>
                  <a:gd name="connsiteX12" fmla="*/ 28575 w 31081"/>
                  <a:gd name="connsiteY12" fmla="*/ 97632 h 137275"/>
                  <a:gd name="connsiteX13" fmla="*/ 26194 w 31081"/>
                  <a:gd name="connsiteY13" fmla="*/ 104775 h 137275"/>
                  <a:gd name="connsiteX14" fmla="*/ 21431 w 31081"/>
                  <a:gd name="connsiteY14" fmla="*/ 111919 h 137275"/>
                  <a:gd name="connsiteX15" fmla="*/ 19050 w 31081"/>
                  <a:gd name="connsiteY15" fmla="*/ 119063 h 137275"/>
                  <a:gd name="connsiteX16" fmla="*/ 16669 w 31081"/>
                  <a:gd name="connsiteY16" fmla="*/ 135732 h 137275"/>
                  <a:gd name="connsiteX17" fmla="*/ 9525 w 31081"/>
                  <a:gd name="connsiteY17" fmla="*/ 135732 h 137275"/>
                  <a:gd name="connsiteX0-1" fmla="*/ 9525 w 31081"/>
                  <a:gd name="connsiteY0-2" fmla="*/ 135732 h 137275"/>
                  <a:gd name="connsiteX1-3" fmla="*/ 7144 w 31081"/>
                  <a:gd name="connsiteY1-4" fmla="*/ 123825 h 137275"/>
                  <a:gd name="connsiteX2-5" fmla="*/ 4762 w 31081"/>
                  <a:gd name="connsiteY2-6" fmla="*/ 114300 h 137275"/>
                  <a:gd name="connsiteX3-7" fmla="*/ 0 w 31081"/>
                  <a:gd name="connsiteY3-8" fmla="*/ 78582 h 137275"/>
                  <a:gd name="connsiteX4-9" fmla="*/ 7144 w 31081"/>
                  <a:gd name="connsiteY4-10" fmla="*/ 33338 h 137275"/>
                  <a:gd name="connsiteX5-11" fmla="*/ 9525 w 31081"/>
                  <a:gd name="connsiteY5-12" fmla="*/ 21432 h 137275"/>
                  <a:gd name="connsiteX6-13" fmla="*/ 14287 w 31081"/>
                  <a:gd name="connsiteY6-14" fmla="*/ 7144 h 137275"/>
                  <a:gd name="connsiteX7-15" fmla="*/ 16669 w 31081"/>
                  <a:gd name="connsiteY7-16" fmla="*/ 0 h 137275"/>
                  <a:gd name="connsiteX8-17" fmla="*/ 21431 w 31081"/>
                  <a:gd name="connsiteY8-18" fmla="*/ 7144 h 137275"/>
                  <a:gd name="connsiteX9-19" fmla="*/ 26194 w 31081"/>
                  <a:gd name="connsiteY9-20" fmla="*/ 23813 h 137275"/>
                  <a:gd name="connsiteX10-21" fmla="*/ 28575 w 31081"/>
                  <a:gd name="connsiteY10-22" fmla="*/ 30957 h 137275"/>
                  <a:gd name="connsiteX11-23" fmla="*/ 28575 w 31081"/>
                  <a:gd name="connsiteY11-24" fmla="*/ 97632 h 137275"/>
                  <a:gd name="connsiteX12-25" fmla="*/ 26194 w 31081"/>
                  <a:gd name="connsiteY12-26" fmla="*/ 104775 h 137275"/>
                  <a:gd name="connsiteX13-27" fmla="*/ 21431 w 31081"/>
                  <a:gd name="connsiteY13-28" fmla="*/ 111919 h 137275"/>
                  <a:gd name="connsiteX14-29" fmla="*/ 19050 w 31081"/>
                  <a:gd name="connsiteY14-30" fmla="*/ 119063 h 137275"/>
                  <a:gd name="connsiteX15-31" fmla="*/ 16669 w 31081"/>
                  <a:gd name="connsiteY15-32" fmla="*/ 135732 h 137275"/>
                  <a:gd name="connsiteX16-33" fmla="*/ 9525 w 31081"/>
                  <a:gd name="connsiteY16-34" fmla="*/ 135732 h 137275"/>
                  <a:gd name="connsiteX0-35" fmla="*/ 9525 w 31081"/>
                  <a:gd name="connsiteY0-36" fmla="*/ 135732 h 138023"/>
                  <a:gd name="connsiteX1-37" fmla="*/ 7144 w 31081"/>
                  <a:gd name="connsiteY1-38" fmla="*/ 123825 h 138023"/>
                  <a:gd name="connsiteX2-39" fmla="*/ 4762 w 31081"/>
                  <a:gd name="connsiteY2-40" fmla="*/ 114300 h 138023"/>
                  <a:gd name="connsiteX3-41" fmla="*/ 0 w 31081"/>
                  <a:gd name="connsiteY3-42" fmla="*/ 78582 h 138023"/>
                  <a:gd name="connsiteX4-43" fmla="*/ 7144 w 31081"/>
                  <a:gd name="connsiteY4-44" fmla="*/ 33338 h 138023"/>
                  <a:gd name="connsiteX5-45" fmla="*/ 9525 w 31081"/>
                  <a:gd name="connsiteY5-46" fmla="*/ 21432 h 138023"/>
                  <a:gd name="connsiteX6-47" fmla="*/ 14287 w 31081"/>
                  <a:gd name="connsiteY6-48" fmla="*/ 7144 h 138023"/>
                  <a:gd name="connsiteX7-49" fmla="*/ 16669 w 31081"/>
                  <a:gd name="connsiteY7-50" fmla="*/ 0 h 138023"/>
                  <a:gd name="connsiteX8-51" fmla="*/ 21431 w 31081"/>
                  <a:gd name="connsiteY8-52" fmla="*/ 7144 h 138023"/>
                  <a:gd name="connsiteX9-53" fmla="*/ 26194 w 31081"/>
                  <a:gd name="connsiteY9-54" fmla="*/ 23813 h 138023"/>
                  <a:gd name="connsiteX10-55" fmla="*/ 28575 w 31081"/>
                  <a:gd name="connsiteY10-56" fmla="*/ 30957 h 138023"/>
                  <a:gd name="connsiteX11-57" fmla="*/ 28575 w 31081"/>
                  <a:gd name="connsiteY11-58" fmla="*/ 97632 h 138023"/>
                  <a:gd name="connsiteX12-59" fmla="*/ 26194 w 31081"/>
                  <a:gd name="connsiteY12-60" fmla="*/ 104775 h 138023"/>
                  <a:gd name="connsiteX13-61" fmla="*/ 21431 w 31081"/>
                  <a:gd name="connsiteY13-62" fmla="*/ 111919 h 138023"/>
                  <a:gd name="connsiteX14-63" fmla="*/ 16669 w 31081"/>
                  <a:gd name="connsiteY14-64" fmla="*/ 135732 h 138023"/>
                  <a:gd name="connsiteX15-65" fmla="*/ 9525 w 31081"/>
                  <a:gd name="connsiteY15-66" fmla="*/ 135732 h 138023"/>
                  <a:gd name="connsiteX0-67" fmla="*/ 9525 w 31081"/>
                  <a:gd name="connsiteY0-68" fmla="*/ 135732 h 138532"/>
                  <a:gd name="connsiteX1-69" fmla="*/ 7144 w 31081"/>
                  <a:gd name="connsiteY1-70" fmla="*/ 123825 h 138532"/>
                  <a:gd name="connsiteX2-71" fmla="*/ 4762 w 31081"/>
                  <a:gd name="connsiteY2-72" fmla="*/ 114300 h 138532"/>
                  <a:gd name="connsiteX3-73" fmla="*/ 0 w 31081"/>
                  <a:gd name="connsiteY3-74" fmla="*/ 78582 h 138532"/>
                  <a:gd name="connsiteX4-75" fmla="*/ 7144 w 31081"/>
                  <a:gd name="connsiteY4-76" fmla="*/ 33338 h 138532"/>
                  <a:gd name="connsiteX5-77" fmla="*/ 9525 w 31081"/>
                  <a:gd name="connsiteY5-78" fmla="*/ 21432 h 138532"/>
                  <a:gd name="connsiteX6-79" fmla="*/ 14287 w 31081"/>
                  <a:gd name="connsiteY6-80" fmla="*/ 7144 h 138532"/>
                  <a:gd name="connsiteX7-81" fmla="*/ 16669 w 31081"/>
                  <a:gd name="connsiteY7-82" fmla="*/ 0 h 138532"/>
                  <a:gd name="connsiteX8-83" fmla="*/ 21431 w 31081"/>
                  <a:gd name="connsiteY8-84" fmla="*/ 7144 h 138532"/>
                  <a:gd name="connsiteX9-85" fmla="*/ 26194 w 31081"/>
                  <a:gd name="connsiteY9-86" fmla="*/ 23813 h 138532"/>
                  <a:gd name="connsiteX10-87" fmla="*/ 28575 w 31081"/>
                  <a:gd name="connsiteY10-88" fmla="*/ 30957 h 138532"/>
                  <a:gd name="connsiteX11-89" fmla="*/ 28575 w 31081"/>
                  <a:gd name="connsiteY11-90" fmla="*/ 97632 h 138532"/>
                  <a:gd name="connsiteX12-91" fmla="*/ 26194 w 31081"/>
                  <a:gd name="connsiteY12-92" fmla="*/ 104775 h 138532"/>
                  <a:gd name="connsiteX13-93" fmla="*/ 16669 w 31081"/>
                  <a:gd name="connsiteY13-94" fmla="*/ 135732 h 138532"/>
                  <a:gd name="connsiteX14-95" fmla="*/ 9525 w 31081"/>
                  <a:gd name="connsiteY14-96" fmla="*/ 135732 h 138532"/>
                  <a:gd name="connsiteX0-97" fmla="*/ 9525 w 31081"/>
                  <a:gd name="connsiteY0-98" fmla="*/ 135732 h 139048"/>
                  <a:gd name="connsiteX1-99" fmla="*/ 7144 w 31081"/>
                  <a:gd name="connsiteY1-100" fmla="*/ 123825 h 139048"/>
                  <a:gd name="connsiteX2-101" fmla="*/ 4762 w 31081"/>
                  <a:gd name="connsiteY2-102" fmla="*/ 114300 h 139048"/>
                  <a:gd name="connsiteX3-103" fmla="*/ 0 w 31081"/>
                  <a:gd name="connsiteY3-104" fmla="*/ 78582 h 139048"/>
                  <a:gd name="connsiteX4-105" fmla="*/ 7144 w 31081"/>
                  <a:gd name="connsiteY4-106" fmla="*/ 33338 h 139048"/>
                  <a:gd name="connsiteX5-107" fmla="*/ 9525 w 31081"/>
                  <a:gd name="connsiteY5-108" fmla="*/ 21432 h 139048"/>
                  <a:gd name="connsiteX6-109" fmla="*/ 14287 w 31081"/>
                  <a:gd name="connsiteY6-110" fmla="*/ 7144 h 139048"/>
                  <a:gd name="connsiteX7-111" fmla="*/ 16669 w 31081"/>
                  <a:gd name="connsiteY7-112" fmla="*/ 0 h 139048"/>
                  <a:gd name="connsiteX8-113" fmla="*/ 21431 w 31081"/>
                  <a:gd name="connsiteY8-114" fmla="*/ 7144 h 139048"/>
                  <a:gd name="connsiteX9-115" fmla="*/ 26194 w 31081"/>
                  <a:gd name="connsiteY9-116" fmla="*/ 23813 h 139048"/>
                  <a:gd name="connsiteX10-117" fmla="*/ 28575 w 31081"/>
                  <a:gd name="connsiteY10-118" fmla="*/ 30957 h 139048"/>
                  <a:gd name="connsiteX11-119" fmla="*/ 28575 w 31081"/>
                  <a:gd name="connsiteY11-120" fmla="*/ 97632 h 139048"/>
                  <a:gd name="connsiteX12-121" fmla="*/ 16669 w 31081"/>
                  <a:gd name="connsiteY12-122" fmla="*/ 135732 h 139048"/>
                  <a:gd name="connsiteX13-123" fmla="*/ 9525 w 31081"/>
                  <a:gd name="connsiteY13-124" fmla="*/ 135732 h 139048"/>
                  <a:gd name="connsiteX0-125" fmla="*/ 16669 w 31081"/>
                  <a:gd name="connsiteY0-126" fmla="*/ 135732 h 136634"/>
                  <a:gd name="connsiteX1-127" fmla="*/ 7144 w 31081"/>
                  <a:gd name="connsiteY1-128" fmla="*/ 123825 h 136634"/>
                  <a:gd name="connsiteX2-129" fmla="*/ 4762 w 31081"/>
                  <a:gd name="connsiteY2-130" fmla="*/ 114300 h 136634"/>
                  <a:gd name="connsiteX3-131" fmla="*/ 0 w 31081"/>
                  <a:gd name="connsiteY3-132" fmla="*/ 78582 h 136634"/>
                  <a:gd name="connsiteX4-133" fmla="*/ 7144 w 31081"/>
                  <a:gd name="connsiteY4-134" fmla="*/ 33338 h 136634"/>
                  <a:gd name="connsiteX5-135" fmla="*/ 9525 w 31081"/>
                  <a:gd name="connsiteY5-136" fmla="*/ 21432 h 136634"/>
                  <a:gd name="connsiteX6-137" fmla="*/ 14287 w 31081"/>
                  <a:gd name="connsiteY6-138" fmla="*/ 7144 h 136634"/>
                  <a:gd name="connsiteX7-139" fmla="*/ 16669 w 31081"/>
                  <a:gd name="connsiteY7-140" fmla="*/ 0 h 136634"/>
                  <a:gd name="connsiteX8-141" fmla="*/ 21431 w 31081"/>
                  <a:gd name="connsiteY8-142" fmla="*/ 7144 h 136634"/>
                  <a:gd name="connsiteX9-143" fmla="*/ 26194 w 31081"/>
                  <a:gd name="connsiteY9-144" fmla="*/ 23813 h 136634"/>
                  <a:gd name="connsiteX10-145" fmla="*/ 28575 w 31081"/>
                  <a:gd name="connsiteY10-146" fmla="*/ 30957 h 136634"/>
                  <a:gd name="connsiteX11-147" fmla="*/ 28575 w 31081"/>
                  <a:gd name="connsiteY11-148" fmla="*/ 97632 h 136634"/>
                  <a:gd name="connsiteX12-149" fmla="*/ 16669 w 31081"/>
                  <a:gd name="connsiteY12-150" fmla="*/ 135732 h 136634"/>
                  <a:gd name="connsiteX0-151" fmla="*/ 16669 w 31081"/>
                  <a:gd name="connsiteY0-152" fmla="*/ 135732 h 137089"/>
                  <a:gd name="connsiteX1-153" fmla="*/ 7144 w 31081"/>
                  <a:gd name="connsiteY1-154" fmla="*/ 123825 h 137089"/>
                  <a:gd name="connsiteX2-155" fmla="*/ 0 w 31081"/>
                  <a:gd name="connsiteY2-156" fmla="*/ 78582 h 137089"/>
                  <a:gd name="connsiteX3-157" fmla="*/ 7144 w 31081"/>
                  <a:gd name="connsiteY3-158" fmla="*/ 33338 h 137089"/>
                  <a:gd name="connsiteX4-159" fmla="*/ 9525 w 31081"/>
                  <a:gd name="connsiteY4-160" fmla="*/ 21432 h 137089"/>
                  <a:gd name="connsiteX5-161" fmla="*/ 14287 w 31081"/>
                  <a:gd name="connsiteY5-162" fmla="*/ 7144 h 137089"/>
                  <a:gd name="connsiteX6-163" fmla="*/ 16669 w 31081"/>
                  <a:gd name="connsiteY6-164" fmla="*/ 0 h 137089"/>
                  <a:gd name="connsiteX7-165" fmla="*/ 21431 w 31081"/>
                  <a:gd name="connsiteY7-166" fmla="*/ 7144 h 137089"/>
                  <a:gd name="connsiteX8-167" fmla="*/ 26194 w 31081"/>
                  <a:gd name="connsiteY8-168" fmla="*/ 23813 h 137089"/>
                  <a:gd name="connsiteX9-169" fmla="*/ 28575 w 31081"/>
                  <a:gd name="connsiteY9-170" fmla="*/ 30957 h 137089"/>
                  <a:gd name="connsiteX10-171" fmla="*/ 28575 w 31081"/>
                  <a:gd name="connsiteY10-172" fmla="*/ 97632 h 137089"/>
                  <a:gd name="connsiteX11-173" fmla="*/ 16669 w 31081"/>
                  <a:gd name="connsiteY11-174" fmla="*/ 135732 h 137089"/>
                  <a:gd name="connsiteX0-175" fmla="*/ 16897 w 31309"/>
                  <a:gd name="connsiteY0-176" fmla="*/ 135732 h 135732"/>
                  <a:gd name="connsiteX1-177" fmla="*/ 228 w 31309"/>
                  <a:gd name="connsiteY1-178" fmla="*/ 78582 h 135732"/>
                  <a:gd name="connsiteX2-179" fmla="*/ 7372 w 31309"/>
                  <a:gd name="connsiteY2-180" fmla="*/ 33338 h 135732"/>
                  <a:gd name="connsiteX3-181" fmla="*/ 9753 w 31309"/>
                  <a:gd name="connsiteY3-182" fmla="*/ 21432 h 135732"/>
                  <a:gd name="connsiteX4-183" fmla="*/ 14515 w 31309"/>
                  <a:gd name="connsiteY4-184" fmla="*/ 7144 h 135732"/>
                  <a:gd name="connsiteX5-185" fmla="*/ 16897 w 31309"/>
                  <a:gd name="connsiteY5-186" fmla="*/ 0 h 135732"/>
                  <a:gd name="connsiteX6-187" fmla="*/ 21659 w 31309"/>
                  <a:gd name="connsiteY6-188" fmla="*/ 7144 h 135732"/>
                  <a:gd name="connsiteX7-189" fmla="*/ 26422 w 31309"/>
                  <a:gd name="connsiteY7-190" fmla="*/ 23813 h 135732"/>
                  <a:gd name="connsiteX8-191" fmla="*/ 28803 w 31309"/>
                  <a:gd name="connsiteY8-192" fmla="*/ 30957 h 135732"/>
                  <a:gd name="connsiteX9-193" fmla="*/ 28803 w 31309"/>
                  <a:gd name="connsiteY9-194" fmla="*/ 97632 h 135732"/>
                  <a:gd name="connsiteX10-195" fmla="*/ 16897 w 31309"/>
                  <a:gd name="connsiteY10-196" fmla="*/ 135732 h 135732"/>
                  <a:gd name="connsiteX0-197" fmla="*/ 16897 w 36963"/>
                  <a:gd name="connsiteY0-198" fmla="*/ 135732 h 135732"/>
                  <a:gd name="connsiteX1-199" fmla="*/ 228 w 36963"/>
                  <a:gd name="connsiteY1-200" fmla="*/ 78582 h 135732"/>
                  <a:gd name="connsiteX2-201" fmla="*/ 7372 w 36963"/>
                  <a:gd name="connsiteY2-202" fmla="*/ 33338 h 135732"/>
                  <a:gd name="connsiteX3-203" fmla="*/ 9753 w 36963"/>
                  <a:gd name="connsiteY3-204" fmla="*/ 21432 h 135732"/>
                  <a:gd name="connsiteX4-205" fmla="*/ 14515 w 36963"/>
                  <a:gd name="connsiteY4-206" fmla="*/ 7144 h 135732"/>
                  <a:gd name="connsiteX5-207" fmla="*/ 16897 w 36963"/>
                  <a:gd name="connsiteY5-208" fmla="*/ 0 h 135732"/>
                  <a:gd name="connsiteX6-209" fmla="*/ 21659 w 36963"/>
                  <a:gd name="connsiteY6-210" fmla="*/ 7144 h 135732"/>
                  <a:gd name="connsiteX7-211" fmla="*/ 26422 w 36963"/>
                  <a:gd name="connsiteY7-212" fmla="*/ 23813 h 135732"/>
                  <a:gd name="connsiteX8-213" fmla="*/ 28803 w 36963"/>
                  <a:gd name="connsiteY8-214" fmla="*/ 30957 h 135732"/>
                  <a:gd name="connsiteX9-215" fmla="*/ 35946 w 36963"/>
                  <a:gd name="connsiteY9-216" fmla="*/ 76200 h 135732"/>
                  <a:gd name="connsiteX10-217" fmla="*/ 16897 w 36963"/>
                  <a:gd name="connsiteY10-218" fmla="*/ 135732 h 135732"/>
                  <a:gd name="connsiteX0-219" fmla="*/ 16897 w 36137"/>
                  <a:gd name="connsiteY0-220" fmla="*/ 135732 h 135732"/>
                  <a:gd name="connsiteX1-221" fmla="*/ 228 w 36137"/>
                  <a:gd name="connsiteY1-222" fmla="*/ 78582 h 135732"/>
                  <a:gd name="connsiteX2-223" fmla="*/ 7372 w 36137"/>
                  <a:gd name="connsiteY2-224" fmla="*/ 33338 h 135732"/>
                  <a:gd name="connsiteX3-225" fmla="*/ 9753 w 36137"/>
                  <a:gd name="connsiteY3-226" fmla="*/ 21432 h 135732"/>
                  <a:gd name="connsiteX4-227" fmla="*/ 14515 w 36137"/>
                  <a:gd name="connsiteY4-228" fmla="*/ 7144 h 135732"/>
                  <a:gd name="connsiteX5-229" fmla="*/ 16897 w 36137"/>
                  <a:gd name="connsiteY5-230" fmla="*/ 0 h 135732"/>
                  <a:gd name="connsiteX6-231" fmla="*/ 21659 w 36137"/>
                  <a:gd name="connsiteY6-232" fmla="*/ 7144 h 135732"/>
                  <a:gd name="connsiteX7-233" fmla="*/ 26422 w 36137"/>
                  <a:gd name="connsiteY7-234" fmla="*/ 23813 h 135732"/>
                  <a:gd name="connsiteX8-235" fmla="*/ 35946 w 36137"/>
                  <a:gd name="connsiteY8-236" fmla="*/ 76200 h 135732"/>
                  <a:gd name="connsiteX9-237" fmla="*/ 16897 w 36137"/>
                  <a:gd name="connsiteY9-238" fmla="*/ 135732 h 135732"/>
                  <a:gd name="connsiteX0-239" fmla="*/ 16897 w 35983"/>
                  <a:gd name="connsiteY0-240" fmla="*/ 136035 h 136035"/>
                  <a:gd name="connsiteX1-241" fmla="*/ 228 w 35983"/>
                  <a:gd name="connsiteY1-242" fmla="*/ 78885 h 136035"/>
                  <a:gd name="connsiteX2-243" fmla="*/ 7372 w 35983"/>
                  <a:gd name="connsiteY2-244" fmla="*/ 33641 h 136035"/>
                  <a:gd name="connsiteX3-245" fmla="*/ 9753 w 35983"/>
                  <a:gd name="connsiteY3-246" fmla="*/ 21735 h 136035"/>
                  <a:gd name="connsiteX4-247" fmla="*/ 14515 w 35983"/>
                  <a:gd name="connsiteY4-248" fmla="*/ 7447 h 136035"/>
                  <a:gd name="connsiteX5-249" fmla="*/ 16897 w 35983"/>
                  <a:gd name="connsiteY5-250" fmla="*/ 303 h 136035"/>
                  <a:gd name="connsiteX6-251" fmla="*/ 21659 w 35983"/>
                  <a:gd name="connsiteY6-252" fmla="*/ 7447 h 136035"/>
                  <a:gd name="connsiteX7-253" fmla="*/ 35946 w 35983"/>
                  <a:gd name="connsiteY7-254" fmla="*/ 76503 h 136035"/>
                  <a:gd name="connsiteX8-255" fmla="*/ 16897 w 35983"/>
                  <a:gd name="connsiteY8-256" fmla="*/ 136035 h 136035"/>
                  <a:gd name="connsiteX0-257" fmla="*/ 16897 w 35946"/>
                  <a:gd name="connsiteY0-258" fmla="*/ 139808 h 139808"/>
                  <a:gd name="connsiteX1-259" fmla="*/ 228 w 35946"/>
                  <a:gd name="connsiteY1-260" fmla="*/ 82658 h 139808"/>
                  <a:gd name="connsiteX2-261" fmla="*/ 7372 w 35946"/>
                  <a:gd name="connsiteY2-262" fmla="*/ 37414 h 139808"/>
                  <a:gd name="connsiteX3-263" fmla="*/ 9753 w 35946"/>
                  <a:gd name="connsiteY3-264" fmla="*/ 25508 h 139808"/>
                  <a:gd name="connsiteX4-265" fmla="*/ 14515 w 35946"/>
                  <a:gd name="connsiteY4-266" fmla="*/ 11220 h 139808"/>
                  <a:gd name="connsiteX5-267" fmla="*/ 16897 w 35946"/>
                  <a:gd name="connsiteY5-268" fmla="*/ 4076 h 139808"/>
                  <a:gd name="connsiteX6-269" fmla="*/ 35946 w 35946"/>
                  <a:gd name="connsiteY6-270" fmla="*/ 80276 h 139808"/>
                  <a:gd name="connsiteX7-271" fmla="*/ 16897 w 35946"/>
                  <a:gd name="connsiteY7-272" fmla="*/ 139808 h 139808"/>
                  <a:gd name="connsiteX0-273" fmla="*/ 16920 w 35969"/>
                  <a:gd name="connsiteY0-274" fmla="*/ 140320 h 140320"/>
                  <a:gd name="connsiteX1-275" fmla="*/ 251 w 35969"/>
                  <a:gd name="connsiteY1-276" fmla="*/ 83170 h 140320"/>
                  <a:gd name="connsiteX2-277" fmla="*/ 7395 w 35969"/>
                  <a:gd name="connsiteY2-278" fmla="*/ 37926 h 140320"/>
                  <a:gd name="connsiteX3-279" fmla="*/ 14538 w 35969"/>
                  <a:gd name="connsiteY3-280" fmla="*/ 11732 h 140320"/>
                  <a:gd name="connsiteX4-281" fmla="*/ 16920 w 35969"/>
                  <a:gd name="connsiteY4-282" fmla="*/ 4588 h 140320"/>
                  <a:gd name="connsiteX5-283" fmla="*/ 35969 w 35969"/>
                  <a:gd name="connsiteY5-284" fmla="*/ 80788 h 140320"/>
                  <a:gd name="connsiteX6-285" fmla="*/ 16920 w 35969"/>
                  <a:gd name="connsiteY6-286" fmla="*/ 140320 h 140320"/>
                  <a:gd name="connsiteX0-287" fmla="*/ 16679 w 35728"/>
                  <a:gd name="connsiteY0-288" fmla="*/ 141982 h 141982"/>
                  <a:gd name="connsiteX1-289" fmla="*/ 10 w 35728"/>
                  <a:gd name="connsiteY1-290" fmla="*/ 84832 h 141982"/>
                  <a:gd name="connsiteX2-291" fmla="*/ 14297 w 35728"/>
                  <a:gd name="connsiteY2-292" fmla="*/ 13394 h 141982"/>
                  <a:gd name="connsiteX3-293" fmla="*/ 16679 w 35728"/>
                  <a:gd name="connsiteY3-294" fmla="*/ 6250 h 141982"/>
                  <a:gd name="connsiteX4-295" fmla="*/ 35728 w 35728"/>
                  <a:gd name="connsiteY4-296" fmla="*/ 82450 h 141982"/>
                  <a:gd name="connsiteX5-297" fmla="*/ 16679 w 35728"/>
                  <a:gd name="connsiteY5-298" fmla="*/ 141982 h 141982"/>
                  <a:gd name="connsiteX0-299" fmla="*/ 16682 w 35731"/>
                  <a:gd name="connsiteY0-300" fmla="*/ 128591 h 128591"/>
                  <a:gd name="connsiteX1-301" fmla="*/ 13 w 35731"/>
                  <a:gd name="connsiteY1-302" fmla="*/ 71441 h 128591"/>
                  <a:gd name="connsiteX2-303" fmla="*/ 14300 w 35731"/>
                  <a:gd name="connsiteY2-304" fmla="*/ 3 h 128591"/>
                  <a:gd name="connsiteX3-305" fmla="*/ 35731 w 35731"/>
                  <a:gd name="connsiteY3-306" fmla="*/ 69059 h 128591"/>
                  <a:gd name="connsiteX4-307" fmla="*/ 16682 w 35731"/>
                  <a:gd name="connsiteY4-308" fmla="*/ 128591 h 128591"/>
                  <a:gd name="connsiteX0-309" fmla="*/ 16681 w 28586"/>
                  <a:gd name="connsiteY0-310" fmla="*/ 128591 h 128591"/>
                  <a:gd name="connsiteX1-311" fmla="*/ 12 w 28586"/>
                  <a:gd name="connsiteY1-312" fmla="*/ 71441 h 128591"/>
                  <a:gd name="connsiteX2-313" fmla="*/ 14299 w 28586"/>
                  <a:gd name="connsiteY2-314" fmla="*/ 3 h 128591"/>
                  <a:gd name="connsiteX3-315" fmla="*/ 28586 w 28586"/>
                  <a:gd name="connsiteY3-316" fmla="*/ 69059 h 128591"/>
                  <a:gd name="connsiteX4-317" fmla="*/ 16681 w 28586"/>
                  <a:gd name="connsiteY4-318" fmla="*/ 128591 h 128591"/>
                  <a:gd name="connsiteX0-319" fmla="*/ 19060 w 30965"/>
                  <a:gd name="connsiteY0-320" fmla="*/ 128612 h 128612"/>
                  <a:gd name="connsiteX1-321" fmla="*/ 9 w 30965"/>
                  <a:gd name="connsiteY1-322" fmla="*/ 61937 h 128612"/>
                  <a:gd name="connsiteX2-323" fmla="*/ 16678 w 30965"/>
                  <a:gd name="connsiteY2-324" fmla="*/ 24 h 128612"/>
                  <a:gd name="connsiteX3-325" fmla="*/ 30965 w 30965"/>
                  <a:gd name="connsiteY3-326" fmla="*/ 69080 h 128612"/>
                  <a:gd name="connsiteX4-327" fmla="*/ 19060 w 30965"/>
                  <a:gd name="connsiteY4-328" fmla="*/ 128612 h 128612"/>
                  <a:gd name="connsiteX0-329" fmla="*/ 19061 w 33347"/>
                  <a:gd name="connsiteY0-330" fmla="*/ 128600 h 128600"/>
                  <a:gd name="connsiteX1-331" fmla="*/ 10 w 33347"/>
                  <a:gd name="connsiteY1-332" fmla="*/ 61925 h 128600"/>
                  <a:gd name="connsiteX2-333" fmla="*/ 16679 w 33347"/>
                  <a:gd name="connsiteY2-334" fmla="*/ 12 h 128600"/>
                  <a:gd name="connsiteX3-335" fmla="*/ 33347 w 33347"/>
                  <a:gd name="connsiteY3-336" fmla="*/ 66687 h 128600"/>
                  <a:gd name="connsiteX4-337" fmla="*/ 19061 w 33347"/>
                  <a:gd name="connsiteY4-338" fmla="*/ 128600 h 128600"/>
                  <a:gd name="connsiteX0-339" fmla="*/ 19061 w 35728"/>
                  <a:gd name="connsiteY0-340" fmla="*/ 128588 h 128588"/>
                  <a:gd name="connsiteX1-341" fmla="*/ 10 w 35728"/>
                  <a:gd name="connsiteY1-342" fmla="*/ 61913 h 128588"/>
                  <a:gd name="connsiteX2-343" fmla="*/ 16679 w 35728"/>
                  <a:gd name="connsiteY2-344" fmla="*/ 0 h 128588"/>
                  <a:gd name="connsiteX3-345" fmla="*/ 35728 w 35728"/>
                  <a:gd name="connsiteY3-346" fmla="*/ 61912 h 128588"/>
                  <a:gd name="connsiteX4-347" fmla="*/ 19061 w 35728"/>
                  <a:gd name="connsiteY4-348" fmla="*/ 128588 h 128588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35728" h="128588">
                    <a:moveTo>
                      <a:pt x="19061" y="128588"/>
                    </a:moveTo>
                    <a:cubicBezTo>
                      <a:pt x="14299" y="125413"/>
                      <a:pt x="407" y="83344"/>
                      <a:pt x="10" y="61913"/>
                    </a:cubicBezTo>
                    <a:cubicBezTo>
                      <a:pt x="-387" y="40482"/>
                      <a:pt x="10726" y="0"/>
                      <a:pt x="16679" y="0"/>
                    </a:cubicBezTo>
                    <a:cubicBezTo>
                      <a:pt x="22632" y="0"/>
                      <a:pt x="35331" y="40481"/>
                      <a:pt x="35728" y="61912"/>
                    </a:cubicBezTo>
                    <a:cubicBezTo>
                      <a:pt x="33744" y="79375"/>
                      <a:pt x="22633" y="124223"/>
                      <a:pt x="19061" y="128588"/>
                    </a:cubicBezTo>
                    <a:close/>
                  </a:path>
                </a:pathLst>
              </a:custGeom>
              <a:grp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36" name="组合 535"/>
            <p:cNvGrpSpPr/>
            <p:nvPr/>
          </p:nvGrpSpPr>
          <p:grpSpPr>
            <a:xfrm>
              <a:off x="4522129" y="1671278"/>
              <a:ext cx="3422100" cy="3671874"/>
              <a:chOff x="2347913" y="624786"/>
              <a:chExt cx="3422100" cy="3671874"/>
            </a:xfrm>
          </p:grpSpPr>
          <p:sp>
            <p:nvSpPr>
              <p:cNvPr id="537" name="同侧圆角矩形 536"/>
              <p:cNvSpPr/>
              <p:nvPr/>
            </p:nvSpPr>
            <p:spPr>
              <a:xfrm rot="16200000">
                <a:off x="3731419" y="992979"/>
                <a:ext cx="285752" cy="292893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8" name="梯形 93"/>
              <p:cNvSpPr/>
              <p:nvPr/>
            </p:nvSpPr>
            <p:spPr>
              <a:xfrm flipV="1">
                <a:off x="3084830" y="2465387"/>
                <a:ext cx="1043940" cy="1786890"/>
              </a:xfrm>
              <a:custGeom>
                <a:avLst/>
                <a:gdLst>
                  <a:gd name="connsiteX0" fmla="*/ 0 w 1043940"/>
                  <a:gd name="connsiteY0" fmla="*/ 1752600 h 1752600"/>
                  <a:gd name="connsiteX1" fmla="*/ 100959 w 1043940"/>
                  <a:gd name="connsiteY1" fmla="*/ 0 h 1752600"/>
                  <a:gd name="connsiteX2" fmla="*/ 942981 w 1043940"/>
                  <a:gd name="connsiteY2" fmla="*/ 0 h 1752600"/>
                  <a:gd name="connsiteX3" fmla="*/ 1043940 w 1043940"/>
                  <a:gd name="connsiteY3" fmla="*/ 1752600 h 1752600"/>
                  <a:gd name="connsiteX4" fmla="*/ 0 w 1043940"/>
                  <a:gd name="connsiteY4" fmla="*/ 1752600 h 1752600"/>
                  <a:gd name="connsiteX0-1" fmla="*/ 0 w 1043940"/>
                  <a:gd name="connsiteY0-2" fmla="*/ 1752600 h 1752600"/>
                  <a:gd name="connsiteX1-3" fmla="*/ 375279 w 1043940"/>
                  <a:gd name="connsiteY1-4" fmla="*/ 15240 h 1752600"/>
                  <a:gd name="connsiteX2-5" fmla="*/ 942981 w 1043940"/>
                  <a:gd name="connsiteY2-6" fmla="*/ 0 h 1752600"/>
                  <a:gd name="connsiteX3-7" fmla="*/ 1043940 w 1043940"/>
                  <a:gd name="connsiteY3-8" fmla="*/ 1752600 h 1752600"/>
                  <a:gd name="connsiteX4-9" fmla="*/ 0 w 1043940"/>
                  <a:gd name="connsiteY4-10" fmla="*/ 1752600 h 1752600"/>
                  <a:gd name="connsiteX0-11" fmla="*/ 0 w 1043940"/>
                  <a:gd name="connsiteY0-12" fmla="*/ 1752600 h 1752600"/>
                  <a:gd name="connsiteX1-13" fmla="*/ 329559 w 1043940"/>
                  <a:gd name="connsiteY1-14" fmla="*/ 243840 h 1752600"/>
                  <a:gd name="connsiteX2-15" fmla="*/ 942981 w 1043940"/>
                  <a:gd name="connsiteY2-16" fmla="*/ 0 h 1752600"/>
                  <a:gd name="connsiteX3-17" fmla="*/ 1043940 w 1043940"/>
                  <a:gd name="connsiteY3-18" fmla="*/ 1752600 h 1752600"/>
                  <a:gd name="connsiteX4-19" fmla="*/ 0 w 1043940"/>
                  <a:gd name="connsiteY4-20" fmla="*/ 1752600 h 1752600"/>
                  <a:gd name="connsiteX0-21" fmla="*/ 0 w 1043940"/>
                  <a:gd name="connsiteY0-22" fmla="*/ 1752600 h 1752600"/>
                  <a:gd name="connsiteX1-23" fmla="*/ 619119 w 1043940"/>
                  <a:gd name="connsiteY1-24" fmla="*/ 15240 h 1752600"/>
                  <a:gd name="connsiteX2-25" fmla="*/ 942981 w 1043940"/>
                  <a:gd name="connsiteY2-26" fmla="*/ 0 h 1752600"/>
                  <a:gd name="connsiteX3-27" fmla="*/ 1043940 w 1043940"/>
                  <a:gd name="connsiteY3-28" fmla="*/ 1752600 h 1752600"/>
                  <a:gd name="connsiteX4-29" fmla="*/ 0 w 1043940"/>
                  <a:gd name="connsiteY4-30" fmla="*/ 1752600 h 1752600"/>
                  <a:gd name="connsiteX0-31" fmla="*/ 0 w 1043940"/>
                  <a:gd name="connsiteY0-32" fmla="*/ 1752600 h 1752600"/>
                  <a:gd name="connsiteX1-33" fmla="*/ 390519 w 1043940"/>
                  <a:gd name="connsiteY1-34" fmla="*/ 99060 h 1752600"/>
                  <a:gd name="connsiteX2-35" fmla="*/ 942981 w 1043940"/>
                  <a:gd name="connsiteY2-36" fmla="*/ 0 h 1752600"/>
                  <a:gd name="connsiteX3-37" fmla="*/ 1043940 w 1043940"/>
                  <a:gd name="connsiteY3-38" fmla="*/ 1752600 h 1752600"/>
                  <a:gd name="connsiteX4-39" fmla="*/ 0 w 1043940"/>
                  <a:gd name="connsiteY4-40" fmla="*/ 1752600 h 1752600"/>
                  <a:gd name="connsiteX0-41" fmla="*/ 0 w 1043940"/>
                  <a:gd name="connsiteY0-42" fmla="*/ 1752600 h 1752600"/>
                  <a:gd name="connsiteX1-43" fmla="*/ 390519 w 1043940"/>
                  <a:gd name="connsiteY1-44" fmla="*/ 99060 h 1752600"/>
                  <a:gd name="connsiteX2-45" fmla="*/ 701040 w 1043940"/>
                  <a:gd name="connsiteY2-46" fmla="*/ 7620 h 1752600"/>
                  <a:gd name="connsiteX3-47" fmla="*/ 942981 w 1043940"/>
                  <a:gd name="connsiteY3-48" fmla="*/ 0 h 1752600"/>
                  <a:gd name="connsiteX4-49" fmla="*/ 1043940 w 1043940"/>
                  <a:gd name="connsiteY4-50" fmla="*/ 1752600 h 1752600"/>
                  <a:gd name="connsiteX5" fmla="*/ 0 w 1043940"/>
                  <a:gd name="connsiteY5" fmla="*/ 1752600 h 1752600"/>
                  <a:gd name="connsiteX0-51" fmla="*/ 0 w 1043940"/>
                  <a:gd name="connsiteY0-52" fmla="*/ 1752600 h 1752600"/>
                  <a:gd name="connsiteX1-53" fmla="*/ 390519 w 1043940"/>
                  <a:gd name="connsiteY1-54" fmla="*/ 99060 h 1752600"/>
                  <a:gd name="connsiteX2-55" fmla="*/ 701040 w 1043940"/>
                  <a:gd name="connsiteY2-56" fmla="*/ 7620 h 1752600"/>
                  <a:gd name="connsiteX3-57" fmla="*/ 942981 w 1043940"/>
                  <a:gd name="connsiteY3-58" fmla="*/ 0 h 1752600"/>
                  <a:gd name="connsiteX4-59" fmla="*/ 1043940 w 1043940"/>
                  <a:gd name="connsiteY4-60" fmla="*/ 1752600 h 1752600"/>
                  <a:gd name="connsiteX5-61" fmla="*/ 0 w 1043940"/>
                  <a:gd name="connsiteY5-62" fmla="*/ 1752600 h 1752600"/>
                  <a:gd name="connsiteX0-63" fmla="*/ 0 w 1043940"/>
                  <a:gd name="connsiteY0-64" fmla="*/ 1752600 h 1752600"/>
                  <a:gd name="connsiteX1-65" fmla="*/ 390519 w 1043940"/>
                  <a:gd name="connsiteY1-66" fmla="*/ 99060 h 1752600"/>
                  <a:gd name="connsiteX2-67" fmla="*/ 688340 w 1043940"/>
                  <a:gd name="connsiteY2-68" fmla="*/ 4445 h 1752600"/>
                  <a:gd name="connsiteX3-69" fmla="*/ 942981 w 1043940"/>
                  <a:gd name="connsiteY3-70" fmla="*/ 0 h 1752600"/>
                  <a:gd name="connsiteX4-71" fmla="*/ 1043940 w 1043940"/>
                  <a:gd name="connsiteY4-72" fmla="*/ 1752600 h 1752600"/>
                  <a:gd name="connsiteX5-73" fmla="*/ 0 w 1043940"/>
                  <a:gd name="connsiteY5-74" fmla="*/ 1752600 h 1752600"/>
                  <a:gd name="connsiteX0-75" fmla="*/ 0 w 1043940"/>
                  <a:gd name="connsiteY0-76" fmla="*/ 1752600 h 1752600"/>
                  <a:gd name="connsiteX1-77" fmla="*/ 390519 w 1043940"/>
                  <a:gd name="connsiteY1-78" fmla="*/ 99060 h 1752600"/>
                  <a:gd name="connsiteX2-79" fmla="*/ 688340 w 1043940"/>
                  <a:gd name="connsiteY2-80" fmla="*/ 4445 h 1752600"/>
                  <a:gd name="connsiteX3-81" fmla="*/ 942981 w 1043940"/>
                  <a:gd name="connsiteY3-82" fmla="*/ 0 h 1752600"/>
                  <a:gd name="connsiteX4-83" fmla="*/ 1043940 w 1043940"/>
                  <a:gd name="connsiteY4-84" fmla="*/ 1752600 h 1752600"/>
                  <a:gd name="connsiteX5-85" fmla="*/ 0 w 1043940"/>
                  <a:gd name="connsiteY5-86" fmla="*/ 1752600 h 1752600"/>
                  <a:gd name="connsiteX0-87" fmla="*/ 0 w 1043940"/>
                  <a:gd name="connsiteY0-88" fmla="*/ 1752600 h 1752600"/>
                  <a:gd name="connsiteX1-89" fmla="*/ 393694 w 1043940"/>
                  <a:gd name="connsiteY1-90" fmla="*/ 95885 h 1752600"/>
                  <a:gd name="connsiteX2-91" fmla="*/ 688340 w 1043940"/>
                  <a:gd name="connsiteY2-92" fmla="*/ 4445 h 1752600"/>
                  <a:gd name="connsiteX3-93" fmla="*/ 942981 w 1043940"/>
                  <a:gd name="connsiteY3-94" fmla="*/ 0 h 1752600"/>
                  <a:gd name="connsiteX4-95" fmla="*/ 1043940 w 1043940"/>
                  <a:gd name="connsiteY4-96" fmla="*/ 1752600 h 1752600"/>
                  <a:gd name="connsiteX5-97" fmla="*/ 0 w 1043940"/>
                  <a:gd name="connsiteY5-98" fmla="*/ 1752600 h 1752600"/>
                  <a:gd name="connsiteX0-99" fmla="*/ 0 w 1043940"/>
                  <a:gd name="connsiteY0-100" fmla="*/ 1752600 h 1752600"/>
                  <a:gd name="connsiteX1-101" fmla="*/ 264795 w 1043940"/>
                  <a:gd name="connsiteY1-102" fmla="*/ 407035 h 1752600"/>
                  <a:gd name="connsiteX2-103" fmla="*/ 393694 w 1043940"/>
                  <a:gd name="connsiteY2-104" fmla="*/ 95885 h 1752600"/>
                  <a:gd name="connsiteX3-105" fmla="*/ 688340 w 1043940"/>
                  <a:gd name="connsiteY3-106" fmla="*/ 4445 h 1752600"/>
                  <a:gd name="connsiteX4-107" fmla="*/ 942981 w 1043940"/>
                  <a:gd name="connsiteY4-108" fmla="*/ 0 h 1752600"/>
                  <a:gd name="connsiteX5-109" fmla="*/ 1043940 w 1043940"/>
                  <a:gd name="connsiteY5-110" fmla="*/ 1752600 h 1752600"/>
                  <a:gd name="connsiteX6" fmla="*/ 0 w 1043940"/>
                  <a:gd name="connsiteY6" fmla="*/ 1752600 h 1752600"/>
                  <a:gd name="connsiteX0-111" fmla="*/ 0 w 1043940"/>
                  <a:gd name="connsiteY0-112" fmla="*/ 1752600 h 1752600"/>
                  <a:gd name="connsiteX1-113" fmla="*/ 264795 w 1043940"/>
                  <a:gd name="connsiteY1-114" fmla="*/ 407035 h 1752600"/>
                  <a:gd name="connsiteX2-115" fmla="*/ 393694 w 1043940"/>
                  <a:gd name="connsiteY2-116" fmla="*/ 95885 h 1752600"/>
                  <a:gd name="connsiteX3-117" fmla="*/ 688340 w 1043940"/>
                  <a:gd name="connsiteY3-118" fmla="*/ 4445 h 1752600"/>
                  <a:gd name="connsiteX4-119" fmla="*/ 942981 w 1043940"/>
                  <a:gd name="connsiteY4-120" fmla="*/ 0 h 1752600"/>
                  <a:gd name="connsiteX5-121" fmla="*/ 1043940 w 1043940"/>
                  <a:gd name="connsiteY5-122" fmla="*/ 1752600 h 1752600"/>
                  <a:gd name="connsiteX6-123" fmla="*/ 0 w 1043940"/>
                  <a:gd name="connsiteY6-124" fmla="*/ 1752600 h 1752600"/>
                  <a:gd name="connsiteX0-125" fmla="*/ 0 w 1043940"/>
                  <a:gd name="connsiteY0-126" fmla="*/ 1752600 h 1752600"/>
                  <a:gd name="connsiteX1-127" fmla="*/ 264795 w 1043940"/>
                  <a:gd name="connsiteY1-128" fmla="*/ 407035 h 1752600"/>
                  <a:gd name="connsiteX2-129" fmla="*/ 393694 w 1043940"/>
                  <a:gd name="connsiteY2-130" fmla="*/ 95885 h 1752600"/>
                  <a:gd name="connsiteX3-131" fmla="*/ 688340 w 1043940"/>
                  <a:gd name="connsiteY3-132" fmla="*/ 4445 h 1752600"/>
                  <a:gd name="connsiteX4-133" fmla="*/ 942981 w 1043940"/>
                  <a:gd name="connsiteY4-134" fmla="*/ 0 h 1752600"/>
                  <a:gd name="connsiteX5-135" fmla="*/ 1043940 w 1043940"/>
                  <a:gd name="connsiteY5-136" fmla="*/ 1752600 h 1752600"/>
                  <a:gd name="connsiteX6-137" fmla="*/ 0 w 1043940"/>
                  <a:gd name="connsiteY6-138" fmla="*/ 1752600 h 1752600"/>
                  <a:gd name="connsiteX0-139" fmla="*/ 0 w 1043940"/>
                  <a:gd name="connsiteY0-140" fmla="*/ 1752600 h 1752600"/>
                  <a:gd name="connsiteX1-141" fmla="*/ 264795 w 1043940"/>
                  <a:gd name="connsiteY1-142" fmla="*/ 407035 h 1752600"/>
                  <a:gd name="connsiteX2-143" fmla="*/ 393694 w 1043940"/>
                  <a:gd name="connsiteY2-144" fmla="*/ 95885 h 1752600"/>
                  <a:gd name="connsiteX3-145" fmla="*/ 688340 w 1043940"/>
                  <a:gd name="connsiteY3-146" fmla="*/ 4445 h 1752600"/>
                  <a:gd name="connsiteX4-147" fmla="*/ 942981 w 1043940"/>
                  <a:gd name="connsiteY4-148" fmla="*/ 0 h 1752600"/>
                  <a:gd name="connsiteX5-149" fmla="*/ 1043940 w 1043940"/>
                  <a:gd name="connsiteY5-150" fmla="*/ 1752600 h 1752600"/>
                  <a:gd name="connsiteX6-151" fmla="*/ 0 w 1043940"/>
                  <a:gd name="connsiteY6-152" fmla="*/ 1752600 h 1752600"/>
                  <a:gd name="connsiteX0-153" fmla="*/ 1 w 1043941"/>
                  <a:gd name="connsiteY0-154" fmla="*/ 1752600 h 1752600"/>
                  <a:gd name="connsiteX1-155" fmla="*/ 264796 w 1043941"/>
                  <a:gd name="connsiteY1-156" fmla="*/ 407035 h 1752600"/>
                  <a:gd name="connsiteX2-157" fmla="*/ 393695 w 1043941"/>
                  <a:gd name="connsiteY2-158" fmla="*/ 95885 h 1752600"/>
                  <a:gd name="connsiteX3-159" fmla="*/ 688341 w 1043941"/>
                  <a:gd name="connsiteY3-160" fmla="*/ 4445 h 1752600"/>
                  <a:gd name="connsiteX4-161" fmla="*/ 942982 w 1043941"/>
                  <a:gd name="connsiteY4-162" fmla="*/ 0 h 1752600"/>
                  <a:gd name="connsiteX5-163" fmla="*/ 1043941 w 1043941"/>
                  <a:gd name="connsiteY5-164" fmla="*/ 1752600 h 1752600"/>
                  <a:gd name="connsiteX6-165" fmla="*/ 1 w 1043941"/>
                  <a:gd name="connsiteY6-166" fmla="*/ 1752600 h 1752600"/>
                  <a:gd name="connsiteX0-167" fmla="*/ 81637 w 1125577"/>
                  <a:gd name="connsiteY0-168" fmla="*/ 1752600 h 1772873"/>
                  <a:gd name="connsiteX1-169" fmla="*/ 98783 w 1125577"/>
                  <a:gd name="connsiteY1-170" fmla="*/ 1638935 h 1772873"/>
                  <a:gd name="connsiteX2-171" fmla="*/ 346432 w 1125577"/>
                  <a:gd name="connsiteY2-172" fmla="*/ 407035 h 1772873"/>
                  <a:gd name="connsiteX3-173" fmla="*/ 475331 w 1125577"/>
                  <a:gd name="connsiteY3-174" fmla="*/ 95885 h 1772873"/>
                  <a:gd name="connsiteX4-175" fmla="*/ 769977 w 1125577"/>
                  <a:gd name="connsiteY4-176" fmla="*/ 4445 h 1772873"/>
                  <a:gd name="connsiteX5-177" fmla="*/ 1024618 w 1125577"/>
                  <a:gd name="connsiteY5-178" fmla="*/ 0 h 1772873"/>
                  <a:gd name="connsiteX6-179" fmla="*/ 1125577 w 1125577"/>
                  <a:gd name="connsiteY6-180" fmla="*/ 1752600 h 1772873"/>
                  <a:gd name="connsiteX7" fmla="*/ 81637 w 1125577"/>
                  <a:gd name="connsiteY7" fmla="*/ 1752600 h 1772873"/>
                  <a:gd name="connsiteX0-181" fmla="*/ 72434 w 1116374"/>
                  <a:gd name="connsiteY0-182" fmla="*/ 1752600 h 1752600"/>
                  <a:gd name="connsiteX1-183" fmla="*/ 89580 w 1116374"/>
                  <a:gd name="connsiteY1-184" fmla="*/ 1638935 h 1752600"/>
                  <a:gd name="connsiteX2-185" fmla="*/ 337229 w 1116374"/>
                  <a:gd name="connsiteY2-186" fmla="*/ 407035 h 1752600"/>
                  <a:gd name="connsiteX3-187" fmla="*/ 466128 w 1116374"/>
                  <a:gd name="connsiteY3-188" fmla="*/ 95885 h 1752600"/>
                  <a:gd name="connsiteX4-189" fmla="*/ 760774 w 1116374"/>
                  <a:gd name="connsiteY4-190" fmla="*/ 4445 h 1752600"/>
                  <a:gd name="connsiteX5-191" fmla="*/ 1015415 w 1116374"/>
                  <a:gd name="connsiteY5-192" fmla="*/ 0 h 1752600"/>
                  <a:gd name="connsiteX6-193" fmla="*/ 1116374 w 1116374"/>
                  <a:gd name="connsiteY6-194" fmla="*/ 1752600 h 1752600"/>
                  <a:gd name="connsiteX7-195" fmla="*/ 72434 w 1116374"/>
                  <a:gd name="connsiteY7-196" fmla="*/ 1752600 h 1752600"/>
                  <a:gd name="connsiteX0-197" fmla="*/ 1113 w 1045053"/>
                  <a:gd name="connsiteY0-198" fmla="*/ 1752600 h 1752600"/>
                  <a:gd name="connsiteX1-199" fmla="*/ 18259 w 1045053"/>
                  <a:gd name="connsiteY1-200" fmla="*/ 1638935 h 1752600"/>
                  <a:gd name="connsiteX2-201" fmla="*/ 265908 w 1045053"/>
                  <a:gd name="connsiteY2-202" fmla="*/ 407035 h 1752600"/>
                  <a:gd name="connsiteX3-203" fmla="*/ 394807 w 1045053"/>
                  <a:gd name="connsiteY3-204" fmla="*/ 95885 h 1752600"/>
                  <a:gd name="connsiteX4-205" fmla="*/ 689453 w 1045053"/>
                  <a:gd name="connsiteY4-206" fmla="*/ 4445 h 1752600"/>
                  <a:gd name="connsiteX5-207" fmla="*/ 944094 w 1045053"/>
                  <a:gd name="connsiteY5-208" fmla="*/ 0 h 1752600"/>
                  <a:gd name="connsiteX6-209" fmla="*/ 1045053 w 1045053"/>
                  <a:gd name="connsiteY6-210" fmla="*/ 1752600 h 1752600"/>
                  <a:gd name="connsiteX7-211" fmla="*/ 1113 w 1045053"/>
                  <a:gd name="connsiteY7-212" fmla="*/ 1752600 h 1752600"/>
                  <a:gd name="connsiteX0-213" fmla="*/ 2263 w 1033503"/>
                  <a:gd name="connsiteY0-214" fmla="*/ 1765300 h 1765300"/>
                  <a:gd name="connsiteX1-215" fmla="*/ 6709 w 1033503"/>
                  <a:gd name="connsiteY1-216" fmla="*/ 1638935 h 1765300"/>
                  <a:gd name="connsiteX2-217" fmla="*/ 254358 w 1033503"/>
                  <a:gd name="connsiteY2-218" fmla="*/ 407035 h 1765300"/>
                  <a:gd name="connsiteX3-219" fmla="*/ 383257 w 1033503"/>
                  <a:gd name="connsiteY3-220" fmla="*/ 95885 h 1765300"/>
                  <a:gd name="connsiteX4-221" fmla="*/ 677903 w 1033503"/>
                  <a:gd name="connsiteY4-222" fmla="*/ 4445 h 1765300"/>
                  <a:gd name="connsiteX5-223" fmla="*/ 932544 w 1033503"/>
                  <a:gd name="connsiteY5-224" fmla="*/ 0 h 1765300"/>
                  <a:gd name="connsiteX6-225" fmla="*/ 1033503 w 1033503"/>
                  <a:gd name="connsiteY6-226" fmla="*/ 1752600 h 1765300"/>
                  <a:gd name="connsiteX7-227" fmla="*/ 2263 w 1033503"/>
                  <a:gd name="connsiteY7-228" fmla="*/ 1765300 h 1765300"/>
                  <a:gd name="connsiteX0-229" fmla="*/ 2263 w 1039853"/>
                  <a:gd name="connsiteY0-230" fmla="*/ 1765300 h 1765300"/>
                  <a:gd name="connsiteX1-231" fmla="*/ 6709 w 1039853"/>
                  <a:gd name="connsiteY1-232" fmla="*/ 1638935 h 1765300"/>
                  <a:gd name="connsiteX2-233" fmla="*/ 254358 w 1039853"/>
                  <a:gd name="connsiteY2-234" fmla="*/ 407035 h 1765300"/>
                  <a:gd name="connsiteX3-235" fmla="*/ 383257 w 1039853"/>
                  <a:gd name="connsiteY3-236" fmla="*/ 95885 h 1765300"/>
                  <a:gd name="connsiteX4-237" fmla="*/ 677903 w 1039853"/>
                  <a:gd name="connsiteY4-238" fmla="*/ 4445 h 1765300"/>
                  <a:gd name="connsiteX5-239" fmla="*/ 932544 w 1039853"/>
                  <a:gd name="connsiteY5-240" fmla="*/ 0 h 1765300"/>
                  <a:gd name="connsiteX6-241" fmla="*/ 1039853 w 1039853"/>
                  <a:gd name="connsiteY6-242" fmla="*/ 1765300 h 1765300"/>
                  <a:gd name="connsiteX7-243" fmla="*/ 2263 w 1039853"/>
                  <a:gd name="connsiteY7-244" fmla="*/ 1765300 h 1765300"/>
                  <a:gd name="connsiteX0-245" fmla="*/ 1495 w 1045435"/>
                  <a:gd name="connsiteY0-246" fmla="*/ 1765300 h 1765300"/>
                  <a:gd name="connsiteX1-247" fmla="*/ 12291 w 1045435"/>
                  <a:gd name="connsiteY1-248" fmla="*/ 1638935 h 1765300"/>
                  <a:gd name="connsiteX2-249" fmla="*/ 259940 w 1045435"/>
                  <a:gd name="connsiteY2-250" fmla="*/ 407035 h 1765300"/>
                  <a:gd name="connsiteX3-251" fmla="*/ 388839 w 1045435"/>
                  <a:gd name="connsiteY3-252" fmla="*/ 95885 h 1765300"/>
                  <a:gd name="connsiteX4-253" fmla="*/ 683485 w 1045435"/>
                  <a:gd name="connsiteY4-254" fmla="*/ 4445 h 1765300"/>
                  <a:gd name="connsiteX5-255" fmla="*/ 938126 w 1045435"/>
                  <a:gd name="connsiteY5-256" fmla="*/ 0 h 1765300"/>
                  <a:gd name="connsiteX6-257" fmla="*/ 1045435 w 1045435"/>
                  <a:gd name="connsiteY6-258" fmla="*/ 1765300 h 1765300"/>
                  <a:gd name="connsiteX7-259" fmla="*/ 1495 w 1045435"/>
                  <a:gd name="connsiteY7-260" fmla="*/ 1765300 h 1765300"/>
                  <a:gd name="connsiteX0-261" fmla="*/ 2262 w 1046202"/>
                  <a:gd name="connsiteY0-262" fmla="*/ 1765300 h 1765300"/>
                  <a:gd name="connsiteX1-263" fmla="*/ 6708 w 1046202"/>
                  <a:gd name="connsiteY1-264" fmla="*/ 1651635 h 1765300"/>
                  <a:gd name="connsiteX2-265" fmla="*/ 260707 w 1046202"/>
                  <a:gd name="connsiteY2-266" fmla="*/ 407035 h 1765300"/>
                  <a:gd name="connsiteX3-267" fmla="*/ 389606 w 1046202"/>
                  <a:gd name="connsiteY3-268" fmla="*/ 95885 h 1765300"/>
                  <a:gd name="connsiteX4-269" fmla="*/ 684252 w 1046202"/>
                  <a:gd name="connsiteY4-270" fmla="*/ 4445 h 1765300"/>
                  <a:gd name="connsiteX5-271" fmla="*/ 938893 w 1046202"/>
                  <a:gd name="connsiteY5-272" fmla="*/ 0 h 1765300"/>
                  <a:gd name="connsiteX6-273" fmla="*/ 1046202 w 1046202"/>
                  <a:gd name="connsiteY6-274" fmla="*/ 1765300 h 1765300"/>
                  <a:gd name="connsiteX7-275" fmla="*/ 2262 w 1046202"/>
                  <a:gd name="connsiteY7-276" fmla="*/ 1765300 h 1765300"/>
                  <a:gd name="connsiteX0-277" fmla="*/ 0 w 1043940"/>
                  <a:gd name="connsiteY0-278" fmla="*/ 1765300 h 1765300"/>
                  <a:gd name="connsiteX1-279" fmla="*/ 4446 w 1043940"/>
                  <a:gd name="connsiteY1-280" fmla="*/ 1651635 h 1765300"/>
                  <a:gd name="connsiteX2-281" fmla="*/ 258445 w 1043940"/>
                  <a:gd name="connsiteY2-282" fmla="*/ 407035 h 1765300"/>
                  <a:gd name="connsiteX3-283" fmla="*/ 387344 w 1043940"/>
                  <a:gd name="connsiteY3-284" fmla="*/ 95885 h 1765300"/>
                  <a:gd name="connsiteX4-285" fmla="*/ 681990 w 1043940"/>
                  <a:gd name="connsiteY4-286" fmla="*/ 4445 h 1765300"/>
                  <a:gd name="connsiteX5-287" fmla="*/ 936631 w 1043940"/>
                  <a:gd name="connsiteY5-288" fmla="*/ 0 h 1765300"/>
                  <a:gd name="connsiteX6-289" fmla="*/ 1043940 w 1043940"/>
                  <a:gd name="connsiteY6-290" fmla="*/ 1765300 h 1765300"/>
                  <a:gd name="connsiteX7-291" fmla="*/ 0 w 1043940"/>
                  <a:gd name="connsiteY7-292" fmla="*/ 1765300 h 17653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61" y="connsiteY5-62"/>
                  </a:cxn>
                  <a:cxn ang="0">
                    <a:pos x="connsiteX6-123" y="connsiteY6-124"/>
                  </a:cxn>
                  <a:cxn ang="0">
                    <a:pos x="connsiteX7-195" y="connsiteY7-196"/>
                  </a:cxn>
                </a:cxnLst>
                <a:rect l="l" t="t" r="r" b="b"/>
                <a:pathLst>
                  <a:path w="1043940" h="1765300">
                    <a:moveTo>
                      <a:pt x="0" y="1765300"/>
                    </a:moveTo>
                    <a:cubicBezTo>
                      <a:pt x="318" y="1692381"/>
                      <a:pt x="1589" y="1694921"/>
                      <a:pt x="4446" y="1651635"/>
                    </a:cubicBezTo>
                    <a:cubicBezTo>
                      <a:pt x="48578" y="1427374"/>
                      <a:pt x="195687" y="664210"/>
                      <a:pt x="258445" y="407035"/>
                    </a:cubicBezTo>
                    <a:cubicBezTo>
                      <a:pt x="301411" y="198543"/>
                      <a:pt x="318978" y="196427"/>
                      <a:pt x="387344" y="95885"/>
                    </a:cubicBezTo>
                    <a:cubicBezTo>
                      <a:pt x="467356" y="42545"/>
                      <a:pt x="567053" y="6985"/>
                      <a:pt x="681990" y="4445"/>
                    </a:cubicBezTo>
                    <a:lnTo>
                      <a:pt x="936631" y="0"/>
                    </a:lnTo>
                    <a:lnTo>
                      <a:pt x="1043940" y="1765300"/>
                    </a:lnTo>
                    <a:lnTo>
                      <a:pt x="0" y="176530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9" name="梯形 93"/>
              <p:cNvSpPr/>
              <p:nvPr/>
            </p:nvSpPr>
            <p:spPr>
              <a:xfrm>
                <a:off x="3084830" y="662940"/>
                <a:ext cx="1043940" cy="1788160"/>
              </a:xfrm>
              <a:custGeom>
                <a:avLst/>
                <a:gdLst>
                  <a:gd name="connsiteX0" fmla="*/ 0 w 1043940"/>
                  <a:gd name="connsiteY0" fmla="*/ 1752600 h 1752600"/>
                  <a:gd name="connsiteX1" fmla="*/ 100959 w 1043940"/>
                  <a:gd name="connsiteY1" fmla="*/ 0 h 1752600"/>
                  <a:gd name="connsiteX2" fmla="*/ 942981 w 1043940"/>
                  <a:gd name="connsiteY2" fmla="*/ 0 h 1752600"/>
                  <a:gd name="connsiteX3" fmla="*/ 1043940 w 1043940"/>
                  <a:gd name="connsiteY3" fmla="*/ 1752600 h 1752600"/>
                  <a:gd name="connsiteX4" fmla="*/ 0 w 1043940"/>
                  <a:gd name="connsiteY4" fmla="*/ 1752600 h 1752600"/>
                  <a:gd name="connsiteX0-1" fmla="*/ 0 w 1043940"/>
                  <a:gd name="connsiteY0-2" fmla="*/ 1752600 h 1752600"/>
                  <a:gd name="connsiteX1-3" fmla="*/ 375279 w 1043940"/>
                  <a:gd name="connsiteY1-4" fmla="*/ 15240 h 1752600"/>
                  <a:gd name="connsiteX2-5" fmla="*/ 942981 w 1043940"/>
                  <a:gd name="connsiteY2-6" fmla="*/ 0 h 1752600"/>
                  <a:gd name="connsiteX3-7" fmla="*/ 1043940 w 1043940"/>
                  <a:gd name="connsiteY3-8" fmla="*/ 1752600 h 1752600"/>
                  <a:gd name="connsiteX4-9" fmla="*/ 0 w 1043940"/>
                  <a:gd name="connsiteY4-10" fmla="*/ 1752600 h 1752600"/>
                  <a:gd name="connsiteX0-11" fmla="*/ 0 w 1043940"/>
                  <a:gd name="connsiteY0-12" fmla="*/ 1752600 h 1752600"/>
                  <a:gd name="connsiteX1-13" fmla="*/ 329559 w 1043940"/>
                  <a:gd name="connsiteY1-14" fmla="*/ 243840 h 1752600"/>
                  <a:gd name="connsiteX2-15" fmla="*/ 942981 w 1043940"/>
                  <a:gd name="connsiteY2-16" fmla="*/ 0 h 1752600"/>
                  <a:gd name="connsiteX3-17" fmla="*/ 1043940 w 1043940"/>
                  <a:gd name="connsiteY3-18" fmla="*/ 1752600 h 1752600"/>
                  <a:gd name="connsiteX4-19" fmla="*/ 0 w 1043940"/>
                  <a:gd name="connsiteY4-20" fmla="*/ 1752600 h 1752600"/>
                  <a:gd name="connsiteX0-21" fmla="*/ 0 w 1043940"/>
                  <a:gd name="connsiteY0-22" fmla="*/ 1752600 h 1752600"/>
                  <a:gd name="connsiteX1-23" fmla="*/ 619119 w 1043940"/>
                  <a:gd name="connsiteY1-24" fmla="*/ 15240 h 1752600"/>
                  <a:gd name="connsiteX2-25" fmla="*/ 942981 w 1043940"/>
                  <a:gd name="connsiteY2-26" fmla="*/ 0 h 1752600"/>
                  <a:gd name="connsiteX3-27" fmla="*/ 1043940 w 1043940"/>
                  <a:gd name="connsiteY3-28" fmla="*/ 1752600 h 1752600"/>
                  <a:gd name="connsiteX4-29" fmla="*/ 0 w 1043940"/>
                  <a:gd name="connsiteY4-30" fmla="*/ 1752600 h 1752600"/>
                  <a:gd name="connsiteX0-31" fmla="*/ 0 w 1043940"/>
                  <a:gd name="connsiteY0-32" fmla="*/ 1752600 h 1752600"/>
                  <a:gd name="connsiteX1-33" fmla="*/ 390519 w 1043940"/>
                  <a:gd name="connsiteY1-34" fmla="*/ 99060 h 1752600"/>
                  <a:gd name="connsiteX2-35" fmla="*/ 942981 w 1043940"/>
                  <a:gd name="connsiteY2-36" fmla="*/ 0 h 1752600"/>
                  <a:gd name="connsiteX3-37" fmla="*/ 1043940 w 1043940"/>
                  <a:gd name="connsiteY3-38" fmla="*/ 1752600 h 1752600"/>
                  <a:gd name="connsiteX4-39" fmla="*/ 0 w 1043940"/>
                  <a:gd name="connsiteY4-40" fmla="*/ 1752600 h 1752600"/>
                  <a:gd name="connsiteX0-41" fmla="*/ 0 w 1043940"/>
                  <a:gd name="connsiteY0-42" fmla="*/ 1752600 h 1752600"/>
                  <a:gd name="connsiteX1-43" fmla="*/ 390519 w 1043940"/>
                  <a:gd name="connsiteY1-44" fmla="*/ 99060 h 1752600"/>
                  <a:gd name="connsiteX2-45" fmla="*/ 701040 w 1043940"/>
                  <a:gd name="connsiteY2-46" fmla="*/ 7620 h 1752600"/>
                  <a:gd name="connsiteX3-47" fmla="*/ 942981 w 1043940"/>
                  <a:gd name="connsiteY3-48" fmla="*/ 0 h 1752600"/>
                  <a:gd name="connsiteX4-49" fmla="*/ 1043940 w 1043940"/>
                  <a:gd name="connsiteY4-50" fmla="*/ 1752600 h 1752600"/>
                  <a:gd name="connsiteX5" fmla="*/ 0 w 1043940"/>
                  <a:gd name="connsiteY5" fmla="*/ 1752600 h 1752600"/>
                  <a:gd name="connsiteX0-51" fmla="*/ 0 w 1043940"/>
                  <a:gd name="connsiteY0-52" fmla="*/ 1752600 h 1752600"/>
                  <a:gd name="connsiteX1-53" fmla="*/ 390519 w 1043940"/>
                  <a:gd name="connsiteY1-54" fmla="*/ 99060 h 1752600"/>
                  <a:gd name="connsiteX2-55" fmla="*/ 701040 w 1043940"/>
                  <a:gd name="connsiteY2-56" fmla="*/ 7620 h 1752600"/>
                  <a:gd name="connsiteX3-57" fmla="*/ 942981 w 1043940"/>
                  <a:gd name="connsiteY3-58" fmla="*/ 0 h 1752600"/>
                  <a:gd name="connsiteX4-59" fmla="*/ 1043940 w 1043940"/>
                  <a:gd name="connsiteY4-60" fmla="*/ 1752600 h 1752600"/>
                  <a:gd name="connsiteX5-61" fmla="*/ 0 w 1043940"/>
                  <a:gd name="connsiteY5-62" fmla="*/ 1752600 h 1752600"/>
                  <a:gd name="connsiteX0-63" fmla="*/ 0 w 1043940"/>
                  <a:gd name="connsiteY0-64" fmla="*/ 1752600 h 1752600"/>
                  <a:gd name="connsiteX1-65" fmla="*/ 390519 w 1043940"/>
                  <a:gd name="connsiteY1-66" fmla="*/ 99060 h 1752600"/>
                  <a:gd name="connsiteX2-67" fmla="*/ 688340 w 1043940"/>
                  <a:gd name="connsiteY2-68" fmla="*/ 4445 h 1752600"/>
                  <a:gd name="connsiteX3-69" fmla="*/ 942981 w 1043940"/>
                  <a:gd name="connsiteY3-70" fmla="*/ 0 h 1752600"/>
                  <a:gd name="connsiteX4-71" fmla="*/ 1043940 w 1043940"/>
                  <a:gd name="connsiteY4-72" fmla="*/ 1752600 h 1752600"/>
                  <a:gd name="connsiteX5-73" fmla="*/ 0 w 1043940"/>
                  <a:gd name="connsiteY5-74" fmla="*/ 1752600 h 1752600"/>
                  <a:gd name="connsiteX0-75" fmla="*/ 0 w 1043940"/>
                  <a:gd name="connsiteY0-76" fmla="*/ 1752600 h 1752600"/>
                  <a:gd name="connsiteX1-77" fmla="*/ 390519 w 1043940"/>
                  <a:gd name="connsiteY1-78" fmla="*/ 99060 h 1752600"/>
                  <a:gd name="connsiteX2-79" fmla="*/ 688340 w 1043940"/>
                  <a:gd name="connsiteY2-80" fmla="*/ 4445 h 1752600"/>
                  <a:gd name="connsiteX3-81" fmla="*/ 942981 w 1043940"/>
                  <a:gd name="connsiteY3-82" fmla="*/ 0 h 1752600"/>
                  <a:gd name="connsiteX4-83" fmla="*/ 1043940 w 1043940"/>
                  <a:gd name="connsiteY4-84" fmla="*/ 1752600 h 1752600"/>
                  <a:gd name="connsiteX5-85" fmla="*/ 0 w 1043940"/>
                  <a:gd name="connsiteY5-86" fmla="*/ 1752600 h 1752600"/>
                  <a:gd name="connsiteX0-87" fmla="*/ 0 w 1043940"/>
                  <a:gd name="connsiteY0-88" fmla="*/ 1752600 h 1752600"/>
                  <a:gd name="connsiteX1-89" fmla="*/ 393694 w 1043940"/>
                  <a:gd name="connsiteY1-90" fmla="*/ 95885 h 1752600"/>
                  <a:gd name="connsiteX2-91" fmla="*/ 688340 w 1043940"/>
                  <a:gd name="connsiteY2-92" fmla="*/ 4445 h 1752600"/>
                  <a:gd name="connsiteX3-93" fmla="*/ 942981 w 1043940"/>
                  <a:gd name="connsiteY3-94" fmla="*/ 0 h 1752600"/>
                  <a:gd name="connsiteX4-95" fmla="*/ 1043940 w 1043940"/>
                  <a:gd name="connsiteY4-96" fmla="*/ 1752600 h 1752600"/>
                  <a:gd name="connsiteX5-97" fmla="*/ 0 w 1043940"/>
                  <a:gd name="connsiteY5-98" fmla="*/ 1752600 h 1752600"/>
                  <a:gd name="connsiteX0-99" fmla="*/ 0 w 1043940"/>
                  <a:gd name="connsiteY0-100" fmla="*/ 1752600 h 1752600"/>
                  <a:gd name="connsiteX1-101" fmla="*/ 264795 w 1043940"/>
                  <a:gd name="connsiteY1-102" fmla="*/ 407035 h 1752600"/>
                  <a:gd name="connsiteX2-103" fmla="*/ 393694 w 1043940"/>
                  <a:gd name="connsiteY2-104" fmla="*/ 95885 h 1752600"/>
                  <a:gd name="connsiteX3-105" fmla="*/ 688340 w 1043940"/>
                  <a:gd name="connsiteY3-106" fmla="*/ 4445 h 1752600"/>
                  <a:gd name="connsiteX4-107" fmla="*/ 942981 w 1043940"/>
                  <a:gd name="connsiteY4-108" fmla="*/ 0 h 1752600"/>
                  <a:gd name="connsiteX5-109" fmla="*/ 1043940 w 1043940"/>
                  <a:gd name="connsiteY5-110" fmla="*/ 1752600 h 1752600"/>
                  <a:gd name="connsiteX6" fmla="*/ 0 w 1043940"/>
                  <a:gd name="connsiteY6" fmla="*/ 1752600 h 1752600"/>
                  <a:gd name="connsiteX0-111" fmla="*/ 0 w 1043940"/>
                  <a:gd name="connsiteY0-112" fmla="*/ 1752600 h 1752600"/>
                  <a:gd name="connsiteX1-113" fmla="*/ 264795 w 1043940"/>
                  <a:gd name="connsiteY1-114" fmla="*/ 407035 h 1752600"/>
                  <a:gd name="connsiteX2-115" fmla="*/ 393694 w 1043940"/>
                  <a:gd name="connsiteY2-116" fmla="*/ 95885 h 1752600"/>
                  <a:gd name="connsiteX3-117" fmla="*/ 688340 w 1043940"/>
                  <a:gd name="connsiteY3-118" fmla="*/ 4445 h 1752600"/>
                  <a:gd name="connsiteX4-119" fmla="*/ 942981 w 1043940"/>
                  <a:gd name="connsiteY4-120" fmla="*/ 0 h 1752600"/>
                  <a:gd name="connsiteX5-121" fmla="*/ 1043940 w 1043940"/>
                  <a:gd name="connsiteY5-122" fmla="*/ 1752600 h 1752600"/>
                  <a:gd name="connsiteX6-123" fmla="*/ 0 w 1043940"/>
                  <a:gd name="connsiteY6-124" fmla="*/ 1752600 h 1752600"/>
                  <a:gd name="connsiteX0-125" fmla="*/ 0 w 1043940"/>
                  <a:gd name="connsiteY0-126" fmla="*/ 1752600 h 1752600"/>
                  <a:gd name="connsiteX1-127" fmla="*/ 264795 w 1043940"/>
                  <a:gd name="connsiteY1-128" fmla="*/ 407035 h 1752600"/>
                  <a:gd name="connsiteX2-129" fmla="*/ 393694 w 1043940"/>
                  <a:gd name="connsiteY2-130" fmla="*/ 95885 h 1752600"/>
                  <a:gd name="connsiteX3-131" fmla="*/ 688340 w 1043940"/>
                  <a:gd name="connsiteY3-132" fmla="*/ 4445 h 1752600"/>
                  <a:gd name="connsiteX4-133" fmla="*/ 942981 w 1043940"/>
                  <a:gd name="connsiteY4-134" fmla="*/ 0 h 1752600"/>
                  <a:gd name="connsiteX5-135" fmla="*/ 1043940 w 1043940"/>
                  <a:gd name="connsiteY5-136" fmla="*/ 1752600 h 1752600"/>
                  <a:gd name="connsiteX6-137" fmla="*/ 0 w 1043940"/>
                  <a:gd name="connsiteY6-138" fmla="*/ 1752600 h 1752600"/>
                  <a:gd name="connsiteX0-139" fmla="*/ 0 w 1043940"/>
                  <a:gd name="connsiteY0-140" fmla="*/ 1752600 h 1752600"/>
                  <a:gd name="connsiteX1-141" fmla="*/ 264795 w 1043940"/>
                  <a:gd name="connsiteY1-142" fmla="*/ 407035 h 1752600"/>
                  <a:gd name="connsiteX2-143" fmla="*/ 393694 w 1043940"/>
                  <a:gd name="connsiteY2-144" fmla="*/ 95885 h 1752600"/>
                  <a:gd name="connsiteX3-145" fmla="*/ 688340 w 1043940"/>
                  <a:gd name="connsiteY3-146" fmla="*/ 4445 h 1752600"/>
                  <a:gd name="connsiteX4-147" fmla="*/ 942981 w 1043940"/>
                  <a:gd name="connsiteY4-148" fmla="*/ 0 h 1752600"/>
                  <a:gd name="connsiteX5-149" fmla="*/ 1043940 w 1043940"/>
                  <a:gd name="connsiteY5-150" fmla="*/ 1752600 h 1752600"/>
                  <a:gd name="connsiteX6-151" fmla="*/ 0 w 1043940"/>
                  <a:gd name="connsiteY6-152" fmla="*/ 1752600 h 1752600"/>
                  <a:gd name="connsiteX0-153" fmla="*/ 1 w 1043941"/>
                  <a:gd name="connsiteY0-154" fmla="*/ 1752600 h 1752600"/>
                  <a:gd name="connsiteX1-155" fmla="*/ 264796 w 1043941"/>
                  <a:gd name="connsiteY1-156" fmla="*/ 407035 h 1752600"/>
                  <a:gd name="connsiteX2-157" fmla="*/ 393695 w 1043941"/>
                  <a:gd name="connsiteY2-158" fmla="*/ 95885 h 1752600"/>
                  <a:gd name="connsiteX3-159" fmla="*/ 688341 w 1043941"/>
                  <a:gd name="connsiteY3-160" fmla="*/ 4445 h 1752600"/>
                  <a:gd name="connsiteX4-161" fmla="*/ 942982 w 1043941"/>
                  <a:gd name="connsiteY4-162" fmla="*/ 0 h 1752600"/>
                  <a:gd name="connsiteX5-163" fmla="*/ 1043941 w 1043941"/>
                  <a:gd name="connsiteY5-164" fmla="*/ 1752600 h 1752600"/>
                  <a:gd name="connsiteX6-165" fmla="*/ 1 w 1043941"/>
                  <a:gd name="connsiteY6-166" fmla="*/ 1752600 h 1752600"/>
                  <a:gd name="connsiteX0-167" fmla="*/ 81637 w 1125577"/>
                  <a:gd name="connsiteY0-168" fmla="*/ 1752600 h 1772873"/>
                  <a:gd name="connsiteX1-169" fmla="*/ 98783 w 1125577"/>
                  <a:gd name="connsiteY1-170" fmla="*/ 1638935 h 1772873"/>
                  <a:gd name="connsiteX2-171" fmla="*/ 346432 w 1125577"/>
                  <a:gd name="connsiteY2-172" fmla="*/ 407035 h 1772873"/>
                  <a:gd name="connsiteX3-173" fmla="*/ 475331 w 1125577"/>
                  <a:gd name="connsiteY3-174" fmla="*/ 95885 h 1772873"/>
                  <a:gd name="connsiteX4-175" fmla="*/ 769977 w 1125577"/>
                  <a:gd name="connsiteY4-176" fmla="*/ 4445 h 1772873"/>
                  <a:gd name="connsiteX5-177" fmla="*/ 1024618 w 1125577"/>
                  <a:gd name="connsiteY5-178" fmla="*/ 0 h 1772873"/>
                  <a:gd name="connsiteX6-179" fmla="*/ 1125577 w 1125577"/>
                  <a:gd name="connsiteY6-180" fmla="*/ 1752600 h 1772873"/>
                  <a:gd name="connsiteX7" fmla="*/ 81637 w 1125577"/>
                  <a:gd name="connsiteY7" fmla="*/ 1752600 h 1772873"/>
                  <a:gd name="connsiteX0-181" fmla="*/ 72434 w 1116374"/>
                  <a:gd name="connsiteY0-182" fmla="*/ 1752600 h 1752600"/>
                  <a:gd name="connsiteX1-183" fmla="*/ 89580 w 1116374"/>
                  <a:gd name="connsiteY1-184" fmla="*/ 1638935 h 1752600"/>
                  <a:gd name="connsiteX2-185" fmla="*/ 337229 w 1116374"/>
                  <a:gd name="connsiteY2-186" fmla="*/ 407035 h 1752600"/>
                  <a:gd name="connsiteX3-187" fmla="*/ 466128 w 1116374"/>
                  <a:gd name="connsiteY3-188" fmla="*/ 95885 h 1752600"/>
                  <a:gd name="connsiteX4-189" fmla="*/ 760774 w 1116374"/>
                  <a:gd name="connsiteY4-190" fmla="*/ 4445 h 1752600"/>
                  <a:gd name="connsiteX5-191" fmla="*/ 1015415 w 1116374"/>
                  <a:gd name="connsiteY5-192" fmla="*/ 0 h 1752600"/>
                  <a:gd name="connsiteX6-193" fmla="*/ 1116374 w 1116374"/>
                  <a:gd name="connsiteY6-194" fmla="*/ 1752600 h 1752600"/>
                  <a:gd name="connsiteX7-195" fmla="*/ 72434 w 1116374"/>
                  <a:gd name="connsiteY7-196" fmla="*/ 1752600 h 1752600"/>
                  <a:gd name="connsiteX0-197" fmla="*/ 1113 w 1045053"/>
                  <a:gd name="connsiteY0-198" fmla="*/ 1752600 h 1752600"/>
                  <a:gd name="connsiteX1-199" fmla="*/ 18259 w 1045053"/>
                  <a:gd name="connsiteY1-200" fmla="*/ 1638935 h 1752600"/>
                  <a:gd name="connsiteX2-201" fmla="*/ 265908 w 1045053"/>
                  <a:gd name="connsiteY2-202" fmla="*/ 407035 h 1752600"/>
                  <a:gd name="connsiteX3-203" fmla="*/ 394807 w 1045053"/>
                  <a:gd name="connsiteY3-204" fmla="*/ 95885 h 1752600"/>
                  <a:gd name="connsiteX4-205" fmla="*/ 689453 w 1045053"/>
                  <a:gd name="connsiteY4-206" fmla="*/ 4445 h 1752600"/>
                  <a:gd name="connsiteX5-207" fmla="*/ 944094 w 1045053"/>
                  <a:gd name="connsiteY5-208" fmla="*/ 0 h 1752600"/>
                  <a:gd name="connsiteX6-209" fmla="*/ 1045053 w 1045053"/>
                  <a:gd name="connsiteY6-210" fmla="*/ 1752600 h 1752600"/>
                  <a:gd name="connsiteX7-211" fmla="*/ 1113 w 1045053"/>
                  <a:gd name="connsiteY7-212" fmla="*/ 1752600 h 1752600"/>
                  <a:gd name="connsiteX0-213" fmla="*/ 2263 w 1033503"/>
                  <a:gd name="connsiteY0-214" fmla="*/ 1765300 h 1765300"/>
                  <a:gd name="connsiteX1-215" fmla="*/ 6709 w 1033503"/>
                  <a:gd name="connsiteY1-216" fmla="*/ 1638935 h 1765300"/>
                  <a:gd name="connsiteX2-217" fmla="*/ 254358 w 1033503"/>
                  <a:gd name="connsiteY2-218" fmla="*/ 407035 h 1765300"/>
                  <a:gd name="connsiteX3-219" fmla="*/ 383257 w 1033503"/>
                  <a:gd name="connsiteY3-220" fmla="*/ 95885 h 1765300"/>
                  <a:gd name="connsiteX4-221" fmla="*/ 677903 w 1033503"/>
                  <a:gd name="connsiteY4-222" fmla="*/ 4445 h 1765300"/>
                  <a:gd name="connsiteX5-223" fmla="*/ 932544 w 1033503"/>
                  <a:gd name="connsiteY5-224" fmla="*/ 0 h 1765300"/>
                  <a:gd name="connsiteX6-225" fmla="*/ 1033503 w 1033503"/>
                  <a:gd name="connsiteY6-226" fmla="*/ 1752600 h 1765300"/>
                  <a:gd name="connsiteX7-227" fmla="*/ 2263 w 1033503"/>
                  <a:gd name="connsiteY7-228" fmla="*/ 1765300 h 1765300"/>
                  <a:gd name="connsiteX0-229" fmla="*/ 2263 w 1039853"/>
                  <a:gd name="connsiteY0-230" fmla="*/ 1765300 h 1765300"/>
                  <a:gd name="connsiteX1-231" fmla="*/ 6709 w 1039853"/>
                  <a:gd name="connsiteY1-232" fmla="*/ 1638935 h 1765300"/>
                  <a:gd name="connsiteX2-233" fmla="*/ 254358 w 1039853"/>
                  <a:gd name="connsiteY2-234" fmla="*/ 407035 h 1765300"/>
                  <a:gd name="connsiteX3-235" fmla="*/ 383257 w 1039853"/>
                  <a:gd name="connsiteY3-236" fmla="*/ 95885 h 1765300"/>
                  <a:gd name="connsiteX4-237" fmla="*/ 677903 w 1039853"/>
                  <a:gd name="connsiteY4-238" fmla="*/ 4445 h 1765300"/>
                  <a:gd name="connsiteX5-239" fmla="*/ 932544 w 1039853"/>
                  <a:gd name="connsiteY5-240" fmla="*/ 0 h 1765300"/>
                  <a:gd name="connsiteX6-241" fmla="*/ 1039853 w 1039853"/>
                  <a:gd name="connsiteY6-242" fmla="*/ 1765300 h 1765300"/>
                  <a:gd name="connsiteX7-243" fmla="*/ 2263 w 1039853"/>
                  <a:gd name="connsiteY7-244" fmla="*/ 1765300 h 1765300"/>
                  <a:gd name="connsiteX0-245" fmla="*/ 1495 w 1045435"/>
                  <a:gd name="connsiteY0-246" fmla="*/ 1765300 h 1765300"/>
                  <a:gd name="connsiteX1-247" fmla="*/ 12291 w 1045435"/>
                  <a:gd name="connsiteY1-248" fmla="*/ 1638935 h 1765300"/>
                  <a:gd name="connsiteX2-249" fmla="*/ 259940 w 1045435"/>
                  <a:gd name="connsiteY2-250" fmla="*/ 407035 h 1765300"/>
                  <a:gd name="connsiteX3-251" fmla="*/ 388839 w 1045435"/>
                  <a:gd name="connsiteY3-252" fmla="*/ 95885 h 1765300"/>
                  <a:gd name="connsiteX4-253" fmla="*/ 683485 w 1045435"/>
                  <a:gd name="connsiteY4-254" fmla="*/ 4445 h 1765300"/>
                  <a:gd name="connsiteX5-255" fmla="*/ 938126 w 1045435"/>
                  <a:gd name="connsiteY5-256" fmla="*/ 0 h 1765300"/>
                  <a:gd name="connsiteX6-257" fmla="*/ 1045435 w 1045435"/>
                  <a:gd name="connsiteY6-258" fmla="*/ 1765300 h 1765300"/>
                  <a:gd name="connsiteX7-259" fmla="*/ 1495 w 1045435"/>
                  <a:gd name="connsiteY7-260" fmla="*/ 1765300 h 1765300"/>
                  <a:gd name="connsiteX0-261" fmla="*/ 2262 w 1046202"/>
                  <a:gd name="connsiteY0-262" fmla="*/ 1765300 h 1765300"/>
                  <a:gd name="connsiteX1-263" fmla="*/ 6708 w 1046202"/>
                  <a:gd name="connsiteY1-264" fmla="*/ 1651635 h 1765300"/>
                  <a:gd name="connsiteX2-265" fmla="*/ 260707 w 1046202"/>
                  <a:gd name="connsiteY2-266" fmla="*/ 407035 h 1765300"/>
                  <a:gd name="connsiteX3-267" fmla="*/ 389606 w 1046202"/>
                  <a:gd name="connsiteY3-268" fmla="*/ 95885 h 1765300"/>
                  <a:gd name="connsiteX4-269" fmla="*/ 684252 w 1046202"/>
                  <a:gd name="connsiteY4-270" fmla="*/ 4445 h 1765300"/>
                  <a:gd name="connsiteX5-271" fmla="*/ 938893 w 1046202"/>
                  <a:gd name="connsiteY5-272" fmla="*/ 0 h 1765300"/>
                  <a:gd name="connsiteX6-273" fmla="*/ 1046202 w 1046202"/>
                  <a:gd name="connsiteY6-274" fmla="*/ 1765300 h 1765300"/>
                  <a:gd name="connsiteX7-275" fmla="*/ 2262 w 1046202"/>
                  <a:gd name="connsiteY7-276" fmla="*/ 1765300 h 1765300"/>
                  <a:gd name="connsiteX0-277" fmla="*/ 0 w 1043940"/>
                  <a:gd name="connsiteY0-278" fmla="*/ 1765300 h 1765300"/>
                  <a:gd name="connsiteX1-279" fmla="*/ 4446 w 1043940"/>
                  <a:gd name="connsiteY1-280" fmla="*/ 1651635 h 1765300"/>
                  <a:gd name="connsiteX2-281" fmla="*/ 258445 w 1043940"/>
                  <a:gd name="connsiteY2-282" fmla="*/ 407035 h 1765300"/>
                  <a:gd name="connsiteX3-283" fmla="*/ 387344 w 1043940"/>
                  <a:gd name="connsiteY3-284" fmla="*/ 95885 h 1765300"/>
                  <a:gd name="connsiteX4-285" fmla="*/ 681990 w 1043940"/>
                  <a:gd name="connsiteY4-286" fmla="*/ 4445 h 1765300"/>
                  <a:gd name="connsiteX5-287" fmla="*/ 936631 w 1043940"/>
                  <a:gd name="connsiteY5-288" fmla="*/ 0 h 1765300"/>
                  <a:gd name="connsiteX6-289" fmla="*/ 1043940 w 1043940"/>
                  <a:gd name="connsiteY6-290" fmla="*/ 1765300 h 1765300"/>
                  <a:gd name="connsiteX7-291" fmla="*/ 0 w 1043940"/>
                  <a:gd name="connsiteY7-292" fmla="*/ 1765300 h 17653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61" y="connsiteY5-62"/>
                  </a:cxn>
                  <a:cxn ang="0">
                    <a:pos x="connsiteX6-123" y="connsiteY6-124"/>
                  </a:cxn>
                  <a:cxn ang="0">
                    <a:pos x="connsiteX7-195" y="connsiteY7-196"/>
                  </a:cxn>
                </a:cxnLst>
                <a:rect l="l" t="t" r="r" b="b"/>
                <a:pathLst>
                  <a:path w="1043940" h="1765300">
                    <a:moveTo>
                      <a:pt x="0" y="1765300"/>
                    </a:moveTo>
                    <a:cubicBezTo>
                      <a:pt x="318" y="1692381"/>
                      <a:pt x="1589" y="1694921"/>
                      <a:pt x="4446" y="1651635"/>
                    </a:cubicBezTo>
                    <a:cubicBezTo>
                      <a:pt x="48578" y="1427374"/>
                      <a:pt x="195687" y="664210"/>
                      <a:pt x="258445" y="407035"/>
                    </a:cubicBezTo>
                    <a:cubicBezTo>
                      <a:pt x="301411" y="198543"/>
                      <a:pt x="318978" y="196427"/>
                      <a:pt x="387344" y="95885"/>
                    </a:cubicBezTo>
                    <a:cubicBezTo>
                      <a:pt x="467356" y="42545"/>
                      <a:pt x="567053" y="6985"/>
                      <a:pt x="681990" y="4445"/>
                    </a:cubicBezTo>
                    <a:lnTo>
                      <a:pt x="936631" y="0"/>
                    </a:lnTo>
                    <a:lnTo>
                      <a:pt x="1043940" y="1765300"/>
                    </a:lnTo>
                    <a:lnTo>
                      <a:pt x="0" y="176530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540" name="直接连接符 539"/>
              <p:cNvCxnSpPr/>
              <p:nvPr/>
            </p:nvCxnSpPr>
            <p:spPr>
              <a:xfrm flipV="1">
                <a:off x="2347913" y="2453169"/>
                <a:ext cx="360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1" name="直接连接符 540"/>
              <p:cNvCxnSpPr/>
              <p:nvPr/>
            </p:nvCxnSpPr>
            <p:spPr>
              <a:xfrm>
                <a:off x="3085482" y="2309075"/>
                <a:ext cx="0" cy="29812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2" name="直接连接符 541"/>
              <p:cNvCxnSpPr/>
              <p:nvPr/>
            </p:nvCxnSpPr>
            <p:spPr>
              <a:xfrm flipV="1">
                <a:off x="3085480" y="1007245"/>
                <a:ext cx="273221" cy="130679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3" name="任意多边形 542"/>
              <p:cNvSpPr/>
              <p:nvPr/>
            </p:nvSpPr>
            <p:spPr>
              <a:xfrm>
                <a:off x="3358704" y="664028"/>
                <a:ext cx="651893" cy="343219"/>
              </a:xfrm>
              <a:custGeom>
                <a:avLst/>
                <a:gdLst>
                  <a:gd name="connsiteX0" fmla="*/ 3364 w 324833"/>
                  <a:gd name="connsiteY0" fmla="*/ 169069 h 169069"/>
                  <a:gd name="connsiteX1" fmla="*/ 3364 w 324833"/>
                  <a:gd name="connsiteY1" fmla="*/ 126206 h 169069"/>
                  <a:gd name="connsiteX2" fmla="*/ 10508 w 324833"/>
                  <a:gd name="connsiteY2" fmla="*/ 121444 h 169069"/>
                  <a:gd name="connsiteX3" fmla="*/ 20033 w 324833"/>
                  <a:gd name="connsiteY3" fmla="*/ 97631 h 169069"/>
                  <a:gd name="connsiteX4" fmla="*/ 24795 w 324833"/>
                  <a:gd name="connsiteY4" fmla="*/ 90487 h 169069"/>
                  <a:gd name="connsiteX5" fmla="*/ 29558 w 324833"/>
                  <a:gd name="connsiteY5" fmla="*/ 76200 h 169069"/>
                  <a:gd name="connsiteX6" fmla="*/ 31939 w 324833"/>
                  <a:gd name="connsiteY6" fmla="*/ 69056 h 169069"/>
                  <a:gd name="connsiteX7" fmla="*/ 39083 w 324833"/>
                  <a:gd name="connsiteY7" fmla="*/ 61912 h 169069"/>
                  <a:gd name="connsiteX8" fmla="*/ 48608 w 324833"/>
                  <a:gd name="connsiteY8" fmla="*/ 47625 h 169069"/>
                  <a:gd name="connsiteX9" fmla="*/ 62895 w 324833"/>
                  <a:gd name="connsiteY9" fmla="*/ 38100 h 169069"/>
                  <a:gd name="connsiteX10" fmla="*/ 70039 w 324833"/>
                  <a:gd name="connsiteY10" fmla="*/ 30956 h 169069"/>
                  <a:gd name="connsiteX11" fmla="*/ 84326 w 324833"/>
                  <a:gd name="connsiteY11" fmla="*/ 26194 h 169069"/>
                  <a:gd name="connsiteX12" fmla="*/ 91470 w 324833"/>
                  <a:gd name="connsiteY12" fmla="*/ 23812 h 169069"/>
                  <a:gd name="connsiteX13" fmla="*/ 112901 w 324833"/>
                  <a:gd name="connsiteY13" fmla="*/ 16669 h 169069"/>
                  <a:gd name="connsiteX14" fmla="*/ 120045 w 324833"/>
                  <a:gd name="connsiteY14" fmla="*/ 14287 h 169069"/>
                  <a:gd name="connsiteX15" fmla="*/ 155764 w 324833"/>
                  <a:gd name="connsiteY15" fmla="*/ 11906 h 169069"/>
                  <a:gd name="connsiteX16" fmla="*/ 196245 w 324833"/>
                  <a:gd name="connsiteY16" fmla="*/ 4762 h 169069"/>
                  <a:gd name="connsiteX17" fmla="*/ 222439 w 324833"/>
                  <a:gd name="connsiteY17" fmla="*/ 0 h 169069"/>
                  <a:gd name="connsiteX18" fmla="*/ 277208 w 324833"/>
                  <a:gd name="connsiteY18" fmla="*/ 2381 h 169069"/>
                  <a:gd name="connsiteX19" fmla="*/ 324833 w 324833"/>
                  <a:gd name="connsiteY19" fmla="*/ 2381 h 169069"/>
                  <a:gd name="connsiteX0-1" fmla="*/ 2283 w 323752"/>
                  <a:gd name="connsiteY0-2" fmla="*/ 169069 h 169069"/>
                  <a:gd name="connsiteX1-3" fmla="*/ 2283 w 323752"/>
                  <a:gd name="connsiteY1-4" fmla="*/ 126206 h 169069"/>
                  <a:gd name="connsiteX2-5" fmla="*/ 18952 w 323752"/>
                  <a:gd name="connsiteY2-6" fmla="*/ 97631 h 169069"/>
                  <a:gd name="connsiteX3-7" fmla="*/ 23714 w 323752"/>
                  <a:gd name="connsiteY3-8" fmla="*/ 90487 h 169069"/>
                  <a:gd name="connsiteX4-9" fmla="*/ 28477 w 323752"/>
                  <a:gd name="connsiteY4-10" fmla="*/ 76200 h 169069"/>
                  <a:gd name="connsiteX5-11" fmla="*/ 30858 w 323752"/>
                  <a:gd name="connsiteY5-12" fmla="*/ 69056 h 169069"/>
                  <a:gd name="connsiteX6-13" fmla="*/ 38002 w 323752"/>
                  <a:gd name="connsiteY6-14" fmla="*/ 61912 h 169069"/>
                  <a:gd name="connsiteX7-15" fmla="*/ 47527 w 323752"/>
                  <a:gd name="connsiteY7-16" fmla="*/ 47625 h 169069"/>
                  <a:gd name="connsiteX8-17" fmla="*/ 61814 w 323752"/>
                  <a:gd name="connsiteY8-18" fmla="*/ 38100 h 169069"/>
                  <a:gd name="connsiteX9-19" fmla="*/ 68958 w 323752"/>
                  <a:gd name="connsiteY9-20" fmla="*/ 30956 h 169069"/>
                  <a:gd name="connsiteX10-21" fmla="*/ 83245 w 323752"/>
                  <a:gd name="connsiteY10-22" fmla="*/ 26194 h 169069"/>
                  <a:gd name="connsiteX11-23" fmla="*/ 90389 w 323752"/>
                  <a:gd name="connsiteY11-24" fmla="*/ 23812 h 169069"/>
                  <a:gd name="connsiteX12-25" fmla="*/ 111820 w 323752"/>
                  <a:gd name="connsiteY12-26" fmla="*/ 16669 h 169069"/>
                  <a:gd name="connsiteX13-27" fmla="*/ 118964 w 323752"/>
                  <a:gd name="connsiteY13-28" fmla="*/ 14287 h 169069"/>
                  <a:gd name="connsiteX14-29" fmla="*/ 154683 w 323752"/>
                  <a:gd name="connsiteY14-30" fmla="*/ 11906 h 169069"/>
                  <a:gd name="connsiteX15-31" fmla="*/ 195164 w 323752"/>
                  <a:gd name="connsiteY15-32" fmla="*/ 4762 h 169069"/>
                  <a:gd name="connsiteX16-33" fmla="*/ 221358 w 323752"/>
                  <a:gd name="connsiteY16-34" fmla="*/ 0 h 169069"/>
                  <a:gd name="connsiteX17-35" fmla="*/ 276127 w 323752"/>
                  <a:gd name="connsiteY17-36" fmla="*/ 2381 h 169069"/>
                  <a:gd name="connsiteX18-37" fmla="*/ 323752 w 323752"/>
                  <a:gd name="connsiteY18-38" fmla="*/ 2381 h 169069"/>
                  <a:gd name="connsiteX0-39" fmla="*/ 0 w 321469"/>
                  <a:gd name="connsiteY0-40" fmla="*/ 169069 h 169069"/>
                  <a:gd name="connsiteX1-41" fmla="*/ 16669 w 321469"/>
                  <a:gd name="connsiteY1-42" fmla="*/ 97631 h 169069"/>
                  <a:gd name="connsiteX2-43" fmla="*/ 21431 w 321469"/>
                  <a:gd name="connsiteY2-44" fmla="*/ 90487 h 169069"/>
                  <a:gd name="connsiteX3-45" fmla="*/ 26194 w 321469"/>
                  <a:gd name="connsiteY3-46" fmla="*/ 76200 h 169069"/>
                  <a:gd name="connsiteX4-47" fmla="*/ 28575 w 321469"/>
                  <a:gd name="connsiteY4-48" fmla="*/ 69056 h 169069"/>
                  <a:gd name="connsiteX5-49" fmla="*/ 35719 w 321469"/>
                  <a:gd name="connsiteY5-50" fmla="*/ 61912 h 169069"/>
                  <a:gd name="connsiteX6-51" fmla="*/ 45244 w 321469"/>
                  <a:gd name="connsiteY6-52" fmla="*/ 47625 h 169069"/>
                  <a:gd name="connsiteX7-53" fmla="*/ 59531 w 321469"/>
                  <a:gd name="connsiteY7-54" fmla="*/ 38100 h 169069"/>
                  <a:gd name="connsiteX8-55" fmla="*/ 66675 w 321469"/>
                  <a:gd name="connsiteY8-56" fmla="*/ 30956 h 169069"/>
                  <a:gd name="connsiteX9-57" fmla="*/ 80962 w 321469"/>
                  <a:gd name="connsiteY9-58" fmla="*/ 26194 h 169069"/>
                  <a:gd name="connsiteX10-59" fmla="*/ 88106 w 321469"/>
                  <a:gd name="connsiteY10-60" fmla="*/ 23812 h 169069"/>
                  <a:gd name="connsiteX11-61" fmla="*/ 109537 w 321469"/>
                  <a:gd name="connsiteY11-62" fmla="*/ 16669 h 169069"/>
                  <a:gd name="connsiteX12-63" fmla="*/ 116681 w 321469"/>
                  <a:gd name="connsiteY12-64" fmla="*/ 14287 h 169069"/>
                  <a:gd name="connsiteX13-65" fmla="*/ 152400 w 321469"/>
                  <a:gd name="connsiteY13-66" fmla="*/ 11906 h 169069"/>
                  <a:gd name="connsiteX14-67" fmla="*/ 192881 w 321469"/>
                  <a:gd name="connsiteY14-68" fmla="*/ 4762 h 169069"/>
                  <a:gd name="connsiteX15-69" fmla="*/ 219075 w 321469"/>
                  <a:gd name="connsiteY15-70" fmla="*/ 0 h 169069"/>
                  <a:gd name="connsiteX16-71" fmla="*/ 273844 w 321469"/>
                  <a:gd name="connsiteY16-72" fmla="*/ 2381 h 169069"/>
                  <a:gd name="connsiteX17-73" fmla="*/ 321469 w 321469"/>
                  <a:gd name="connsiteY17-74" fmla="*/ 2381 h 169069"/>
                  <a:gd name="connsiteX0-75" fmla="*/ 0 w 321469"/>
                  <a:gd name="connsiteY0-76" fmla="*/ 166865 h 166865"/>
                  <a:gd name="connsiteX1-77" fmla="*/ 16669 w 321469"/>
                  <a:gd name="connsiteY1-78" fmla="*/ 95427 h 166865"/>
                  <a:gd name="connsiteX2-79" fmla="*/ 21431 w 321469"/>
                  <a:gd name="connsiteY2-80" fmla="*/ 88283 h 166865"/>
                  <a:gd name="connsiteX3-81" fmla="*/ 26194 w 321469"/>
                  <a:gd name="connsiteY3-82" fmla="*/ 73996 h 166865"/>
                  <a:gd name="connsiteX4-83" fmla="*/ 28575 w 321469"/>
                  <a:gd name="connsiteY4-84" fmla="*/ 66852 h 166865"/>
                  <a:gd name="connsiteX5-85" fmla="*/ 35719 w 321469"/>
                  <a:gd name="connsiteY5-86" fmla="*/ 59708 h 166865"/>
                  <a:gd name="connsiteX6-87" fmla="*/ 45244 w 321469"/>
                  <a:gd name="connsiteY6-88" fmla="*/ 45421 h 166865"/>
                  <a:gd name="connsiteX7-89" fmla="*/ 59531 w 321469"/>
                  <a:gd name="connsiteY7-90" fmla="*/ 35896 h 166865"/>
                  <a:gd name="connsiteX8-91" fmla="*/ 66675 w 321469"/>
                  <a:gd name="connsiteY8-92" fmla="*/ 28752 h 166865"/>
                  <a:gd name="connsiteX9-93" fmla="*/ 80962 w 321469"/>
                  <a:gd name="connsiteY9-94" fmla="*/ 23990 h 166865"/>
                  <a:gd name="connsiteX10-95" fmla="*/ 88106 w 321469"/>
                  <a:gd name="connsiteY10-96" fmla="*/ 21608 h 166865"/>
                  <a:gd name="connsiteX11-97" fmla="*/ 109537 w 321469"/>
                  <a:gd name="connsiteY11-98" fmla="*/ 14465 h 166865"/>
                  <a:gd name="connsiteX12-99" fmla="*/ 116681 w 321469"/>
                  <a:gd name="connsiteY12-100" fmla="*/ 12083 h 166865"/>
                  <a:gd name="connsiteX13-101" fmla="*/ 152400 w 321469"/>
                  <a:gd name="connsiteY13-102" fmla="*/ 9702 h 166865"/>
                  <a:gd name="connsiteX14-103" fmla="*/ 192881 w 321469"/>
                  <a:gd name="connsiteY14-104" fmla="*/ 2558 h 166865"/>
                  <a:gd name="connsiteX15-105" fmla="*/ 273844 w 321469"/>
                  <a:gd name="connsiteY15-106" fmla="*/ 177 h 166865"/>
                  <a:gd name="connsiteX16-107" fmla="*/ 321469 w 321469"/>
                  <a:gd name="connsiteY16-108" fmla="*/ 177 h 166865"/>
                  <a:gd name="connsiteX0-109" fmla="*/ 0 w 321469"/>
                  <a:gd name="connsiteY0-110" fmla="*/ 166865 h 166865"/>
                  <a:gd name="connsiteX1-111" fmla="*/ 16669 w 321469"/>
                  <a:gd name="connsiteY1-112" fmla="*/ 95427 h 166865"/>
                  <a:gd name="connsiteX2-113" fmla="*/ 21431 w 321469"/>
                  <a:gd name="connsiteY2-114" fmla="*/ 88283 h 166865"/>
                  <a:gd name="connsiteX3-115" fmla="*/ 26194 w 321469"/>
                  <a:gd name="connsiteY3-116" fmla="*/ 73996 h 166865"/>
                  <a:gd name="connsiteX4-117" fmla="*/ 28575 w 321469"/>
                  <a:gd name="connsiteY4-118" fmla="*/ 66852 h 166865"/>
                  <a:gd name="connsiteX5-119" fmla="*/ 35719 w 321469"/>
                  <a:gd name="connsiteY5-120" fmla="*/ 59708 h 166865"/>
                  <a:gd name="connsiteX6-121" fmla="*/ 45244 w 321469"/>
                  <a:gd name="connsiteY6-122" fmla="*/ 45421 h 166865"/>
                  <a:gd name="connsiteX7-123" fmla="*/ 59531 w 321469"/>
                  <a:gd name="connsiteY7-124" fmla="*/ 35896 h 166865"/>
                  <a:gd name="connsiteX8-125" fmla="*/ 66675 w 321469"/>
                  <a:gd name="connsiteY8-126" fmla="*/ 28752 h 166865"/>
                  <a:gd name="connsiteX9-127" fmla="*/ 80962 w 321469"/>
                  <a:gd name="connsiteY9-128" fmla="*/ 23990 h 166865"/>
                  <a:gd name="connsiteX10-129" fmla="*/ 88106 w 321469"/>
                  <a:gd name="connsiteY10-130" fmla="*/ 21608 h 166865"/>
                  <a:gd name="connsiteX11-131" fmla="*/ 109537 w 321469"/>
                  <a:gd name="connsiteY11-132" fmla="*/ 14465 h 166865"/>
                  <a:gd name="connsiteX12-133" fmla="*/ 152400 w 321469"/>
                  <a:gd name="connsiteY12-134" fmla="*/ 9702 h 166865"/>
                  <a:gd name="connsiteX13-135" fmla="*/ 192881 w 321469"/>
                  <a:gd name="connsiteY13-136" fmla="*/ 2558 h 166865"/>
                  <a:gd name="connsiteX14-137" fmla="*/ 273844 w 321469"/>
                  <a:gd name="connsiteY14-138" fmla="*/ 177 h 166865"/>
                  <a:gd name="connsiteX15-139" fmla="*/ 321469 w 321469"/>
                  <a:gd name="connsiteY15-140" fmla="*/ 177 h 166865"/>
                  <a:gd name="connsiteX0-141" fmla="*/ 0 w 321469"/>
                  <a:gd name="connsiteY0-142" fmla="*/ 166865 h 166865"/>
                  <a:gd name="connsiteX1-143" fmla="*/ 16669 w 321469"/>
                  <a:gd name="connsiteY1-144" fmla="*/ 95427 h 166865"/>
                  <a:gd name="connsiteX2-145" fmla="*/ 21431 w 321469"/>
                  <a:gd name="connsiteY2-146" fmla="*/ 88283 h 166865"/>
                  <a:gd name="connsiteX3-147" fmla="*/ 26194 w 321469"/>
                  <a:gd name="connsiteY3-148" fmla="*/ 73996 h 166865"/>
                  <a:gd name="connsiteX4-149" fmla="*/ 28575 w 321469"/>
                  <a:gd name="connsiteY4-150" fmla="*/ 66852 h 166865"/>
                  <a:gd name="connsiteX5-151" fmla="*/ 35719 w 321469"/>
                  <a:gd name="connsiteY5-152" fmla="*/ 59708 h 166865"/>
                  <a:gd name="connsiteX6-153" fmla="*/ 45244 w 321469"/>
                  <a:gd name="connsiteY6-154" fmla="*/ 45421 h 166865"/>
                  <a:gd name="connsiteX7-155" fmla="*/ 59531 w 321469"/>
                  <a:gd name="connsiteY7-156" fmla="*/ 35896 h 166865"/>
                  <a:gd name="connsiteX8-157" fmla="*/ 66675 w 321469"/>
                  <a:gd name="connsiteY8-158" fmla="*/ 28752 h 166865"/>
                  <a:gd name="connsiteX9-159" fmla="*/ 80962 w 321469"/>
                  <a:gd name="connsiteY9-160" fmla="*/ 23990 h 166865"/>
                  <a:gd name="connsiteX10-161" fmla="*/ 88106 w 321469"/>
                  <a:gd name="connsiteY10-162" fmla="*/ 21608 h 166865"/>
                  <a:gd name="connsiteX11-163" fmla="*/ 109537 w 321469"/>
                  <a:gd name="connsiteY11-164" fmla="*/ 14465 h 166865"/>
                  <a:gd name="connsiteX12-165" fmla="*/ 192881 w 321469"/>
                  <a:gd name="connsiteY12-166" fmla="*/ 2558 h 166865"/>
                  <a:gd name="connsiteX13-167" fmla="*/ 273844 w 321469"/>
                  <a:gd name="connsiteY13-168" fmla="*/ 177 h 166865"/>
                  <a:gd name="connsiteX14-169" fmla="*/ 321469 w 321469"/>
                  <a:gd name="connsiteY14-170" fmla="*/ 177 h 166865"/>
                  <a:gd name="connsiteX0-171" fmla="*/ 0 w 321469"/>
                  <a:gd name="connsiteY0-172" fmla="*/ 166865 h 166865"/>
                  <a:gd name="connsiteX1-173" fmla="*/ 16669 w 321469"/>
                  <a:gd name="connsiteY1-174" fmla="*/ 95427 h 166865"/>
                  <a:gd name="connsiteX2-175" fmla="*/ 21431 w 321469"/>
                  <a:gd name="connsiteY2-176" fmla="*/ 88283 h 166865"/>
                  <a:gd name="connsiteX3-177" fmla="*/ 26194 w 321469"/>
                  <a:gd name="connsiteY3-178" fmla="*/ 73996 h 166865"/>
                  <a:gd name="connsiteX4-179" fmla="*/ 28575 w 321469"/>
                  <a:gd name="connsiteY4-180" fmla="*/ 66852 h 166865"/>
                  <a:gd name="connsiteX5-181" fmla="*/ 35719 w 321469"/>
                  <a:gd name="connsiteY5-182" fmla="*/ 59708 h 166865"/>
                  <a:gd name="connsiteX6-183" fmla="*/ 45244 w 321469"/>
                  <a:gd name="connsiteY6-184" fmla="*/ 45421 h 166865"/>
                  <a:gd name="connsiteX7-185" fmla="*/ 59531 w 321469"/>
                  <a:gd name="connsiteY7-186" fmla="*/ 35896 h 166865"/>
                  <a:gd name="connsiteX8-187" fmla="*/ 66675 w 321469"/>
                  <a:gd name="connsiteY8-188" fmla="*/ 28752 h 166865"/>
                  <a:gd name="connsiteX9-189" fmla="*/ 88106 w 321469"/>
                  <a:gd name="connsiteY9-190" fmla="*/ 21608 h 166865"/>
                  <a:gd name="connsiteX10-191" fmla="*/ 109537 w 321469"/>
                  <a:gd name="connsiteY10-192" fmla="*/ 14465 h 166865"/>
                  <a:gd name="connsiteX11-193" fmla="*/ 192881 w 321469"/>
                  <a:gd name="connsiteY11-194" fmla="*/ 2558 h 166865"/>
                  <a:gd name="connsiteX12-195" fmla="*/ 273844 w 321469"/>
                  <a:gd name="connsiteY12-196" fmla="*/ 177 h 166865"/>
                  <a:gd name="connsiteX13-197" fmla="*/ 321469 w 321469"/>
                  <a:gd name="connsiteY13-198" fmla="*/ 177 h 166865"/>
                  <a:gd name="connsiteX0-199" fmla="*/ 0 w 321469"/>
                  <a:gd name="connsiteY0-200" fmla="*/ 166865 h 166865"/>
                  <a:gd name="connsiteX1-201" fmla="*/ 16669 w 321469"/>
                  <a:gd name="connsiteY1-202" fmla="*/ 95427 h 166865"/>
                  <a:gd name="connsiteX2-203" fmla="*/ 21431 w 321469"/>
                  <a:gd name="connsiteY2-204" fmla="*/ 88283 h 166865"/>
                  <a:gd name="connsiteX3-205" fmla="*/ 26194 w 321469"/>
                  <a:gd name="connsiteY3-206" fmla="*/ 73996 h 166865"/>
                  <a:gd name="connsiteX4-207" fmla="*/ 28575 w 321469"/>
                  <a:gd name="connsiteY4-208" fmla="*/ 66852 h 166865"/>
                  <a:gd name="connsiteX5-209" fmla="*/ 35719 w 321469"/>
                  <a:gd name="connsiteY5-210" fmla="*/ 59708 h 166865"/>
                  <a:gd name="connsiteX6-211" fmla="*/ 45244 w 321469"/>
                  <a:gd name="connsiteY6-212" fmla="*/ 45421 h 166865"/>
                  <a:gd name="connsiteX7-213" fmla="*/ 59531 w 321469"/>
                  <a:gd name="connsiteY7-214" fmla="*/ 35896 h 166865"/>
                  <a:gd name="connsiteX8-215" fmla="*/ 88106 w 321469"/>
                  <a:gd name="connsiteY8-216" fmla="*/ 21608 h 166865"/>
                  <a:gd name="connsiteX9-217" fmla="*/ 109537 w 321469"/>
                  <a:gd name="connsiteY9-218" fmla="*/ 14465 h 166865"/>
                  <a:gd name="connsiteX10-219" fmla="*/ 192881 w 321469"/>
                  <a:gd name="connsiteY10-220" fmla="*/ 2558 h 166865"/>
                  <a:gd name="connsiteX11-221" fmla="*/ 273844 w 321469"/>
                  <a:gd name="connsiteY11-222" fmla="*/ 177 h 166865"/>
                  <a:gd name="connsiteX12-223" fmla="*/ 321469 w 321469"/>
                  <a:gd name="connsiteY12-224" fmla="*/ 177 h 166865"/>
                  <a:gd name="connsiteX0-225" fmla="*/ 0 w 321469"/>
                  <a:gd name="connsiteY0-226" fmla="*/ 166865 h 166865"/>
                  <a:gd name="connsiteX1-227" fmla="*/ 16669 w 321469"/>
                  <a:gd name="connsiteY1-228" fmla="*/ 95427 h 166865"/>
                  <a:gd name="connsiteX2-229" fmla="*/ 21431 w 321469"/>
                  <a:gd name="connsiteY2-230" fmla="*/ 88283 h 166865"/>
                  <a:gd name="connsiteX3-231" fmla="*/ 26194 w 321469"/>
                  <a:gd name="connsiteY3-232" fmla="*/ 73996 h 166865"/>
                  <a:gd name="connsiteX4-233" fmla="*/ 28575 w 321469"/>
                  <a:gd name="connsiteY4-234" fmla="*/ 66852 h 166865"/>
                  <a:gd name="connsiteX5-235" fmla="*/ 35719 w 321469"/>
                  <a:gd name="connsiteY5-236" fmla="*/ 59708 h 166865"/>
                  <a:gd name="connsiteX6-237" fmla="*/ 59531 w 321469"/>
                  <a:gd name="connsiteY6-238" fmla="*/ 35896 h 166865"/>
                  <a:gd name="connsiteX7-239" fmla="*/ 88106 w 321469"/>
                  <a:gd name="connsiteY7-240" fmla="*/ 21608 h 166865"/>
                  <a:gd name="connsiteX8-241" fmla="*/ 109537 w 321469"/>
                  <a:gd name="connsiteY8-242" fmla="*/ 14465 h 166865"/>
                  <a:gd name="connsiteX9-243" fmla="*/ 192881 w 321469"/>
                  <a:gd name="connsiteY9-244" fmla="*/ 2558 h 166865"/>
                  <a:gd name="connsiteX10-245" fmla="*/ 273844 w 321469"/>
                  <a:gd name="connsiteY10-246" fmla="*/ 177 h 166865"/>
                  <a:gd name="connsiteX11-247" fmla="*/ 321469 w 321469"/>
                  <a:gd name="connsiteY11-248" fmla="*/ 177 h 166865"/>
                  <a:gd name="connsiteX0-249" fmla="*/ 0 w 321469"/>
                  <a:gd name="connsiteY0-250" fmla="*/ 166865 h 166865"/>
                  <a:gd name="connsiteX1-251" fmla="*/ 16669 w 321469"/>
                  <a:gd name="connsiteY1-252" fmla="*/ 95427 h 166865"/>
                  <a:gd name="connsiteX2-253" fmla="*/ 21431 w 321469"/>
                  <a:gd name="connsiteY2-254" fmla="*/ 88283 h 166865"/>
                  <a:gd name="connsiteX3-255" fmla="*/ 26194 w 321469"/>
                  <a:gd name="connsiteY3-256" fmla="*/ 73996 h 166865"/>
                  <a:gd name="connsiteX4-257" fmla="*/ 28575 w 321469"/>
                  <a:gd name="connsiteY4-258" fmla="*/ 66852 h 166865"/>
                  <a:gd name="connsiteX5-259" fmla="*/ 59531 w 321469"/>
                  <a:gd name="connsiteY5-260" fmla="*/ 35896 h 166865"/>
                  <a:gd name="connsiteX6-261" fmla="*/ 88106 w 321469"/>
                  <a:gd name="connsiteY6-262" fmla="*/ 21608 h 166865"/>
                  <a:gd name="connsiteX7-263" fmla="*/ 109537 w 321469"/>
                  <a:gd name="connsiteY7-264" fmla="*/ 14465 h 166865"/>
                  <a:gd name="connsiteX8-265" fmla="*/ 192881 w 321469"/>
                  <a:gd name="connsiteY8-266" fmla="*/ 2558 h 166865"/>
                  <a:gd name="connsiteX9-267" fmla="*/ 273844 w 321469"/>
                  <a:gd name="connsiteY9-268" fmla="*/ 177 h 166865"/>
                  <a:gd name="connsiteX10-269" fmla="*/ 321469 w 321469"/>
                  <a:gd name="connsiteY10-270" fmla="*/ 177 h 166865"/>
                  <a:gd name="connsiteX0-271" fmla="*/ 0 w 321469"/>
                  <a:gd name="connsiteY0-272" fmla="*/ 166865 h 166865"/>
                  <a:gd name="connsiteX1-273" fmla="*/ 16669 w 321469"/>
                  <a:gd name="connsiteY1-274" fmla="*/ 95427 h 166865"/>
                  <a:gd name="connsiteX2-275" fmla="*/ 21431 w 321469"/>
                  <a:gd name="connsiteY2-276" fmla="*/ 88283 h 166865"/>
                  <a:gd name="connsiteX3-277" fmla="*/ 26194 w 321469"/>
                  <a:gd name="connsiteY3-278" fmla="*/ 73996 h 166865"/>
                  <a:gd name="connsiteX4-279" fmla="*/ 59531 w 321469"/>
                  <a:gd name="connsiteY4-280" fmla="*/ 35896 h 166865"/>
                  <a:gd name="connsiteX5-281" fmla="*/ 88106 w 321469"/>
                  <a:gd name="connsiteY5-282" fmla="*/ 21608 h 166865"/>
                  <a:gd name="connsiteX6-283" fmla="*/ 109537 w 321469"/>
                  <a:gd name="connsiteY6-284" fmla="*/ 14465 h 166865"/>
                  <a:gd name="connsiteX7-285" fmla="*/ 192881 w 321469"/>
                  <a:gd name="connsiteY7-286" fmla="*/ 2558 h 166865"/>
                  <a:gd name="connsiteX8-287" fmla="*/ 273844 w 321469"/>
                  <a:gd name="connsiteY8-288" fmla="*/ 177 h 166865"/>
                  <a:gd name="connsiteX9-289" fmla="*/ 321469 w 321469"/>
                  <a:gd name="connsiteY9-290" fmla="*/ 177 h 166865"/>
                  <a:gd name="connsiteX0-291" fmla="*/ 0 w 321469"/>
                  <a:gd name="connsiteY0-292" fmla="*/ 166865 h 166865"/>
                  <a:gd name="connsiteX1-293" fmla="*/ 16669 w 321469"/>
                  <a:gd name="connsiteY1-294" fmla="*/ 95427 h 166865"/>
                  <a:gd name="connsiteX2-295" fmla="*/ 26194 w 321469"/>
                  <a:gd name="connsiteY2-296" fmla="*/ 73996 h 166865"/>
                  <a:gd name="connsiteX3-297" fmla="*/ 59531 w 321469"/>
                  <a:gd name="connsiteY3-298" fmla="*/ 35896 h 166865"/>
                  <a:gd name="connsiteX4-299" fmla="*/ 88106 w 321469"/>
                  <a:gd name="connsiteY4-300" fmla="*/ 21608 h 166865"/>
                  <a:gd name="connsiteX5-301" fmla="*/ 109537 w 321469"/>
                  <a:gd name="connsiteY5-302" fmla="*/ 14465 h 166865"/>
                  <a:gd name="connsiteX6-303" fmla="*/ 192881 w 321469"/>
                  <a:gd name="connsiteY6-304" fmla="*/ 2558 h 166865"/>
                  <a:gd name="connsiteX7-305" fmla="*/ 273844 w 321469"/>
                  <a:gd name="connsiteY7-306" fmla="*/ 177 h 166865"/>
                  <a:gd name="connsiteX8-307" fmla="*/ 321469 w 321469"/>
                  <a:gd name="connsiteY8-308" fmla="*/ 177 h 166865"/>
                  <a:gd name="connsiteX0-309" fmla="*/ 0 w 321469"/>
                  <a:gd name="connsiteY0-310" fmla="*/ 166865 h 166865"/>
                  <a:gd name="connsiteX1-311" fmla="*/ 16669 w 321469"/>
                  <a:gd name="connsiteY1-312" fmla="*/ 95427 h 166865"/>
                  <a:gd name="connsiteX2-313" fmla="*/ 59531 w 321469"/>
                  <a:gd name="connsiteY2-314" fmla="*/ 35896 h 166865"/>
                  <a:gd name="connsiteX3-315" fmla="*/ 88106 w 321469"/>
                  <a:gd name="connsiteY3-316" fmla="*/ 21608 h 166865"/>
                  <a:gd name="connsiteX4-317" fmla="*/ 109537 w 321469"/>
                  <a:gd name="connsiteY4-318" fmla="*/ 14465 h 166865"/>
                  <a:gd name="connsiteX5-319" fmla="*/ 192881 w 321469"/>
                  <a:gd name="connsiteY5-320" fmla="*/ 2558 h 166865"/>
                  <a:gd name="connsiteX6-321" fmla="*/ 273844 w 321469"/>
                  <a:gd name="connsiteY6-322" fmla="*/ 177 h 166865"/>
                  <a:gd name="connsiteX7-323" fmla="*/ 321469 w 321469"/>
                  <a:gd name="connsiteY7-324" fmla="*/ 177 h 166865"/>
                  <a:gd name="connsiteX0-325" fmla="*/ 0 w 321469"/>
                  <a:gd name="connsiteY0-326" fmla="*/ 166865 h 166865"/>
                  <a:gd name="connsiteX1-327" fmla="*/ 16669 w 321469"/>
                  <a:gd name="connsiteY1-328" fmla="*/ 95427 h 166865"/>
                  <a:gd name="connsiteX2-329" fmla="*/ 59531 w 321469"/>
                  <a:gd name="connsiteY2-330" fmla="*/ 35896 h 166865"/>
                  <a:gd name="connsiteX3-331" fmla="*/ 109537 w 321469"/>
                  <a:gd name="connsiteY3-332" fmla="*/ 14465 h 166865"/>
                  <a:gd name="connsiteX4-333" fmla="*/ 192881 w 321469"/>
                  <a:gd name="connsiteY4-334" fmla="*/ 2558 h 166865"/>
                  <a:gd name="connsiteX5-335" fmla="*/ 273844 w 321469"/>
                  <a:gd name="connsiteY5-336" fmla="*/ 177 h 166865"/>
                  <a:gd name="connsiteX6-337" fmla="*/ 321469 w 321469"/>
                  <a:gd name="connsiteY6-338" fmla="*/ 177 h 166865"/>
                  <a:gd name="connsiteX0-339" fmla="*/ 0 w 321469"/>
                  <a:gd name="connsiteY0-340" fmla="*/ 166865 h 166865"/>
                  <a:gd name="connsiteX1-341" fmla="*/ 21432 w 321469"/>
                  <a:gd name="connsiteY1-342" fmla="*/ 100189 h 166865"/>
                  <a:gd name="connsiteX2-343" fmla="*/ 59531 w 321469"/>
                  <a:gd name="connsiteY2-344" fmla="*/ 35896 h 166865"/>
                  <a:gd name="connsiteX3-345" fmla="*/ 109537 w 321469"/>
                  <a:gd name="connsiteY3-346" fmla="*/ 14465 h 166865"/>
                  <a:gd name="connsiteX4-347" fmla="*/ 192881 w 321469"/>
                  <a:gd name="connsiteY4-348" fmla="*/ 2558 h 166865"/>
                  <a:gd name="connsiteX5-349" fmla="*/ 273844 w 321469"/>
                  <a:gd name="connsiteY5-350" fmla="*/ 177 h 166865"/>
                  <a:gd name="connsiteX6-351" fmla="*/ 321469 w 321469"/>
                  <a:gd name="connsiteY6-352" fmla="*/ 177 h 166865"/>
                  <a:gd name="connsiteX0-353" fmla="*/ 0 w 321469"/>
                  <a:gd name="connsiteY0-354" fmla="*/ 166865 h 166865"/>
                  <a:gd name="connsiteX1-355" fmla="*/ 21432 w 321469"/>
                  <a:gd name="connsiteY1-356" fmla="*/ 100189 h 166865"/>
                  <a:gd name="connsiteX2-357" fmla="*/ 59531 w 321469"/>
                  <a:gd name="connsiteY2-358" fmla="*/ 35896 h 166865"/>
                  <a:gd name="connsiteX3-359" fmla="*/ 109537 w 321469"/>
                  <a:gd name="connsiteY3-360" fmla="*/ 14465 h 166865"/>
                  <a:gd name="connsiteX4-361" fmla="*/ 192881 w 321469"/>
                  <a:gd name="connsiteY4-362" fmla="*/ 2558 h 166865"/>
                  <a:gd name="connsiteX5-363" fmla="*/ 273844 w 321469"/>
                  <a:gd name="connsiteY5-364" fmla="*/ 177 h 166865"/>
                  <a:gd name="connsiteX6-365" fmla="*/ 321469 w 321469"/>
                  <a:gd name="connsiteY6-366" fmla="*/ 177 h 166865"/>
                  <a:gd name="connsiteX0-367" fmla="*/ 0 w 321469"/>
                  <a:gd name="connsiteY0-368" fmla="*/ 166865 h 166865"/>
                  <a:gd name="connsiteX1-369" fmla="*/ 21432 w 321469"/>
                  <a:gd name="connsiteY1-370" fmla="*/ 100189 h 166865"/>
                  <a:gd name="connsiteX2-371" fmla="*/ 59531 w 321469"/>
                  <a:gd name="connsiteY2-372" fmla="*/ 35896 h 166865"/>
                  <a:gd name="connsiteX3-373" fmla="*/ 116680 w 321469"/>
                  <a:gd name="connsiteY3-374" fmla="*/ 14465 h 166865"/>
                  <a:gd name="connsiteX4-375" fmla="*/ 192881 w 321469"/>
                  <a:gd name="connsiteY4-376" fmla="*/ 2558 h 166865"/>
                  <a:gd name="connsiteX5-377" fmla="*/ 273844 w 321469"/>
                  <a:gd name="connsiteY5-378" fmla="*/ 177 h 166865"/>
                  <a:gd name="connsiteX6-379" fmla="*/ 321469 w 321469"/>
                  <a:gd name="connsiteY6-380" fmla="*/ 177 h 166865"/>
                  <a:gd name="connsiteX0-381" fmla="*/ 0 w 323850"/>
                  <a:gd name="connsiteY0-382" fmla="*/ 164484 h 164484"/>
                  <a:gd name="connsiteX1-383" fmla="*/ 23813 w 323850"/>
                  <a:gd name="connsiteY1-384" fmla="*/ 100189 h 164484"/>
                  <a:gd name="connsiteX2-385" fmla="*/ 61912 w 323850"/>
                  <a:gd name="connsiteY2-386" fmla="*/ 35896 h 164484"/>
                  <a:gd name="connsiteX3-387" fmla="*/ 119061 w 323850"/>
                  <a:gd name="connsiteY3-388" fmla="*/ 14465 h 164484"/>
                  <a:gd name="connsiteX4-389" fmla="*/ 195262 w 323850"/>
                  <a:gd name="connsiteY4-390" fmla="*/ 2558 h 164484"/>
                  <a:gd name="connsiteX5-391" fmla="*/ 276225 w 323850"/>
                  <a:gd name="connsiteY5-392" fmla="*/ 177 h 164484"/>
                  <a:gd name="connsiteX6-393" fmla="*/ 323850 w 323850"/>
                  <a:gd name="connsiteY6-394" fmla="*/ 177 h 164484"/>
                  <a:gd name="connsiteX0-395" fmla="*/ 0 w 323850"/>
                  <a:gd name="connsiteY0-396" fmla="*/ 164484 h 164484"/>
                  <a:gd name="connsiteX1-397" fmla="*/ 23813 w 323850"/>
                  <a:gd name="connsiteY1-398" fmla="*/ 100189 h 164484"/>
                  <a:gd name="connsiteX2-399" fmla="*/ 66674 w 323850"/>
                  <a:gd name="connsiteY2-400" fmla="*/ 40658 h 164484"/>
                  <a:gd name="connsiteX3-401" fmla="*/ 119061 w 323850"/>
                  <a:gd name="connsiteY3-402" fmla="*/ 14465 h 164484"/>
                  <a:gd name="connsiteX4-403" fmla="*/ 195262 w 323850"/>
                  <a:gd name="connsiteY4-404" fmla="*/ 2558 h 164484"/>
                  <a:gd name="connsiteX5-405" fmla="*/ 276225 w 323850"/>
                  <a:gd name="connsiteY5-406" fmla="*/ 177 h 164484"/>
                  <a:gd name="connsiteX6-407" fmla="*/ 323850 w 323850"/>
                  <a:gd name="connsiteY6-408" fmla="*/ 177 h 16448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323850" h="164484">
                    <a:moveTo>
                      <a:pt x="0" y="164484"/>
                    </a:moveTo>
                    <a:cubicBezTo>
                      <a:pt x="3473" y="149601"/>
                      <a:pt x="12701" y="120827"/>
                      <a:pt x="23813" y="100189"/>
                    </a:cubicBezTo>
                    <a:cubicBezTo>
                      <a:pt x="34925" y="79551"/>
                      <a:pt x="50799" y="54945"/>
                      <a:pt x="66674" y="40658"/>
                    </a:cubicBezTo>
                    <a:cubicBezTo>
                      <a:pt x="82549" y="26371"/>
                      <a:pt x="97630" y="20815"/>
                      <a:pt x="119061" y="14465"/>
                    </a:cubicBezTo>
                    <a:cubicBezTo>
                      <a:pt x="140492" y="8115"/>
                      <a:pt x="167878" y="4939"/>
                      <a:pt x="195262" y="2558"/>
                    </a:cubicBezTo>
                    <a:cubicBezTo>
                      <a:pt x="215503" y="971"/>
                      <a:pt x="254794" y="574"/>
                      <a:pt x="276225" y="177"/>
                    </a:cubicBezTo>
                    <a:cubicBezTo>
                      <a:pt x="297656" y="-220"/>
                      <a:pt x="307975" y="177"/>
                      <a:pt x="323850" y="177"/>
                    </a:cubicBezTo>
                  </a:path>
                </a:pathLst>
              </a:cu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544" name="直接连接符 543"/>
              <p:cNvCxnSpPr/>
              <p:nvPr/>
            </p:nvCxnSpPr>
            <p:spPr>
              <a:xfrm flipV="1">
                <a:off x="3842827" y="927744"/>
                <a:ext cx="182146" cy="248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5" name="直接连接符 544"/>
              <p:cNvCxnSpPr/>
              <p:nvPr/>
            </p:nvCxnSpPr>
            <p:spPr>
              <a:xfrm flipV="1">
                <a:off x="3929106" y="2055665"/>
                <a:ext cx="182148" cy="198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6" name="直接连接符 545"/>
              <p:cNvCxnSpPr/>
              <p:nvPr/>
            </p:nvCxnSpPr>
            <p:spPr>
              <a:xfrm>
                <a:off x="3838035" y="947619"/>
                <a:ext cx="86279" cy="11328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7" name="直接连接符 546"/>
              <p:cNvCxnSpPr/>
              <p:nvPr/>
            </p:nvCxnSpPr>
            <p:spPr>
              <a:xfrm>
                <a:off x="3085480" y="2598552"/>
                <a:ext cx="273221" cy="130679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8" name="任意多边形 547"/>
              <p:cNvSpPr/>
              <p:nvPr/>
            </p:nvSpPr>
            <p:spPr>
              <a:xfrm flipV="1">
                <a:off x="3358703" y="3905348"/>
                <a:ext cx="651893" cy="343219"/>
              </a:xfrm>
              <a:custGeom>
                <a:avLst/>
                <a:gdLst>
                  <a:gd name="connsiteX0" fmla="*/ 3364 w 324833"/>
                  <a:gd name="connsiteY0" fmla="*/ 169069 h 169069"/>
                  <a:gd name="connsiteX1" fmla="*/ 3364 w 324833"/>
                  <a:gd name="connsiteY1" fmla="*/ 126206 h 169069"/>
                  <a:gd name="connsiteX2" fmla="*/ 10508 w 324833"/>
                  <a:gd name="connsiteY2" fmla="*/ 121444 h 169069"/>
                  <a:gd name="connsiteX3" fmla="*/ 20033 w 324833"/>
                  <a:gd name="connsiteY3" fmla="*/ 97631 h 169069"/>
                  <a:gd name="connsiteX4" fmla="*/ 24795 w 324833"/>
                  <a:gd name="connsiteY4" fmla="*/ 90487 h 169069"/>
                  <a:gd name="connsiteX5" fmla="*/ 29558 w 324833"/>
                  <a:gd name="connsiteY5" fmla="*/ 76200 h 169069"/>
                  <a:gd name="connsiteX6" fmla="*/ 31939 w 324833"/>
                  <a:gd name="connsiteY6" fmla="*/ 69056 h 169069"/>
                  <a:gd name="connsiteX7" fmla="*/ 39083 w 324833"/>
                  <a:gd name="connsiteY7" fmla="*/ 61912 h 169069"/>
                  <a:gd name="connsiteX8" fmla="*/ 48608 w 324833"/>
                  <a:gd name="connsiteY8" fmla="*/ 47625 h 169069"/>
                  <a:gd name="connsiteX9" fmla="*/ 62895 w 324833"/>
                  <a:gd name="connsiteY9" fmla="*/ 38100 h 169069"/>
                  <a:gd name="connsiteX10" fmla="*/ 70039 w 324833"/>
                  <a:gd name="connsiteY10" fmla="*/ 30956 h 169069"/>
                  <a:gd name="connsiteX11" fmla="*/ 84326 w 324833"/>
                  <a:gd name="connsiteY11" fmla="*/ 26194 h 169069"/>
                  <a:gd name="connsiteX12" fmla="*/ 91470 w 324833"/>
                  <a:gd name="connsiteY12" fmla="*/ 23812 h 169069"/>
                  <a:gd name="connsiteX13" fmla="*/ 112901 w 324833"/>
                  <a:gd name="connsiteY13" fmla="*/ 16669 h 169069"/>
                  <a:gd name="connsiteX14" fmla="*/ 120045 w 324833"/>
                  <a:gd name="connsiteY14" fmla="*/ 14287 h 169069"/>
                  <a:gd name="connsiteX15" fmla="*/ 155764 w 324833"/>
                  <a:gd name="connsiteY15" fmla="*/ 11906 h 169069"/>
                  <a:gd name="connsiteX16" fmla="*/ 196245 w 324833"/>
                  <a:gd name="connsiteY16" fmla="*/ 4762 h 169069"/>
                  <a:gd name="connsiteX17" fmla="*/ 222439 w 324833"/>
                  <a:gd name="connsiteY17" fmla="*/ 0 h 169069"/>
                  <a:gd name="connsiteX18" fmla="*/ 277208 w 324833"/>
                  <a:gd name="connsiteY18" fmla="*/ 2381 h 169069"/>
                  <a:gd name="connsiteX19" fmla="*/ 324833 w 324833"/>
                  <a:gd name="connsiteY19" fmla="*/ 2381 h 169069"/>
                  <a:gd name="connsiteX0-1" fmla="*/ 2283 w 323752"/>
                  <a:gd name="connsiteY0-2" fmla="*/ 169069 h 169069"/>
                  <a:gd name="connsiteX1-3" fmla="*/ 2283 w 323752"/>
                  <a:gd name="connsiteY1-4" fmla="*/ 126206 h 169069"/>
                  <a:gd name="connsiteX2-5" fmla="*/ 18952 w 323752"/>
                  <a:gd name="connsiteY2-6" fmla="*/ 97631 h 169069"/>
                  <a:gd name="connsiteX3-7" fmla="*/ 23714 w 323752"/>
                  <a:gd name="connsiteY3-8" fmla="*/ 90487 h 169069"/>
                  <a:gd name="connsiteX4-9" fmla="*/ 28477 w 323752"/>
                  <a:gd name="connsiteY4-10" fmla="*/ 76200 h 169069"/>
                  <a:gd name="connsiteX5-11" fmla="*/ 30858 w 323752"/>
                  <a:gd name="connsiteY5-12" fmla="*/ 69056 h 169069"/>
                  <a:gd name="connsiteX6-13" fmla="*/ 38002 w 323752"/>
                  <a:gd name="connsiteY6-14" fmla="*/ 61912 h 169069"/>
                  <a:gd name="connsiteX7-15" fmla="*/ 47527 w 323752"/>
                  <a:gd name="connsiteY7-16" fmla="*/ 47625 h 169069"/>
                  <a:gd name="connsiteX8-17" fmla="*/ 61814 w 323752"/>
                  <a:gd name="connsiteY8-18" fmla="*/ 38100 h 169069"/>
                  <a:gd name="connsiteX9-19" fmla="*/ 68958 w 323752"/>
                  <a:gd name="connsiteY9-20" fmla="*/ 30956 h 169069"/>
                  <a:gd name="connsiteX10-21" fmla="*/ 83245 w 323752"/>
                  <a:gd name="connsiteY10-22" fmla="*/ 26194 h 169069"/>
                  <a:gd name="connsiteX11-23" fmla="*/ 90389 w 323752"/>
                  <a:gd name="connsiteY11-24" fmla="*/ 23812 h 169069"/>
                  <a:gd name="connsiteX12-25" fmla="*/ 111820 w 323752"/>
                  <a:gd name="connsiteY12-26" fmla="*/ 16669 h 169069"/>
                  <a:gd name="connsiteX13-27" fmla="*/ 118964 w 323752"/>
                  <a:gd name="connsiteY13-28" fmla="*/ 14287 h 169069"/>
                  <a:gd name="connsiteX14-29" fmla="*/ 154683 w 323752"/>
                  <a:gd name="connsiteY14-30" fmla="*/ 11906 h 169069"/>
                  <a:gd name="connsiteX15-31" fmla="*/ 195164 w 323752"/>
                  <a:gd name="connsiteY15-32" fmla="*/ 4762 h 169069"/>
                  <a:gd name="connsiteX16-33" fmla="*/ 221358 w 323752"/>
                  <a:gd name="connsiteY16-34" fmla="*/ 0 h 169069"/>
                  <a:gd name="connsiteX17-35" fmla="*/ 276127 w 323752"/>
                  <a:gd name="connsiteY17-36" fmla="*/ 2381 h 169069"/>
                  <a:gd name="connsiteX18-37" fmla="*/ 323752 w 323752"/>
                  <a:gd name="connsiteY18-38" fmla="*/ 2381 h 169069"/>
                  <a:gd name="connsiteX0-39" fmla="*/ 0 w 321469"/>
                  <a:gd name="connsiteY0-40" fmla="*/ 169069 h 169069"/>
                  <a:gd name="connsiteX1-41" fmla="*/ 16669 w 321469"/>
                  <a:gd name="connsiteY1-42" fmla="*/ 97631 h 169069"/>
                  <a:gd name="connsiteX2-43" fmla="*/ 21431 w 321469"/>
                  <a:gd name="connsiteY2-44" fmla="*/ 90487 h 169069"/>
                  <a:gd name="connsiteX3-45" fmla="*/ 26194 w 321469"/>
                  <a:gd name="connsiteY3-46" fmla="*/ 76200 h 169069"/>
                  <a:gd name="connsiteX4-47" fmla="*/ 28575 w 321469"/>
                  <a:gd name="connsiteY4-48" fmla="*/ 69056 h 169069"/>
                  <a:gd name="connsiteX5-49" fmla="*/ 35719 w 321469"/>
                  <a:gd name="connsiteY5-50" fmla="*/ 61912 h 169069"/>
                  <a:gd name="connsiteX6-51" fmla="*/ 45244 w 321469"/>
                  <a:gd name="connsiteY6-52" fmla="*/ 47625 h 169069"/>
                  <a:gd name="connsiteX7-53" fmla="*/ 59531 w 321469"/>
                  <a:gd name="connsiteY7-54" fmla="*/ 38100 h 169069"/>
                  <a:gd name="connsiteX8-55" fmla="*/ 66675 w 321469"/>
                  <a:gd name="connsiteY8-56" fmla="*/ 30956 h 169069"/>
                  <a:gd name="connsiteX9-57" fmla="*/ 80962 w 321469"/>
                  <a:gd name="connsiteY9-58" fmla="*/ 26194 h 169069"/>
                  <a:gd name="connsiteX10-59" fmla="*/ 88106 w 321469"/>
                  <a:gd name="connsiteY10-60" fmla="*/ 23812 h 169069"/>
                  <a:gd name="connsiteX11-61" fmla="*/ 109537 w 321469"/>
                  <a:gd name="connsiteY11-62" fmla="*/ 16669 h 169069"/>
                  <a:gd name="connsiteX12-63" fmla="*/ 116681 w 321469"/>
                  <a:gd name="connsiteY12-64" fmla="*/ 14287 h 169069"/>
                  <a:gd name="connsiteX13-65" fmla="*/ 152400 w 321469"/>
                  <a:gd name="connsiteY13-66" fmla="*/ 11906 h 169069"/>
                  <a:gd name="connsiteX14-67" fmla="*/ 192881 w 321469"/>
                  <a:gd name="connsiteY14-68" fmla="*/ 4762 h 169069"/>
                  <a:gd name="connsiteX15-69" fmla="*/ 219075 w 321469"/>
                  <a:gd name="connsiteY15-70" fmla="*/ 0 h 169069"/>
                  <a:gd name="connsiteX16-71" fmla="*/ 273844 w 321469"/>
                  <a:gd name="connsiteY16-72" fmla="*/ 2381 h 169069"/>
                  <a:gd name="connsiteX17-73" fmla="*/ 321469 w 321469"/>
                  <a:gd name="connsiteY17-74" fmla="*/ 2381 h 169069"/>
                  <a:gd name="connsiteX0-75" fmla="*/ 0 w 321469"/>
                  <a:gd name="connsiteY0-76" fmla="*/ 166865 h 166865"/>
                  <a:gd name="connsiteX1-77" fmla="*/ 16669 w 321469"/>
                  <a:gd name="connsiteY1-78" fmla="*/ 95427 h 166865"/>
                  <a:gd name="connsiteX2-79" fmla="*/ 21431 w 321469"/>
                  <a:gd name="connsiteY2-80" fmla="*/ 88283 h 166865"/>
                  <a:gd name="connsiteX3-81" fmla="*/ 26194 w 321469"/>
                  <a:gd name="connsiteY3-82" fmla="*/ 73996 h 166865"/>
                  <a:gd name="connsiteX4-83" fmla="*/ 28575 w 321469"/>
                  <a:gd name="connsiteY4-84" fmla="*/ 66852 h 166865"/>
                  <a:gd name="connsiteX5-85" fmla="*/ 35719 w 321469"/>
                  <a:gd name="connsiteY5-86" fmla="*/ 59708 h 166865"/>
                  <a:gd name="connsiteX6-87" fmla="*/ 45244 w 321469"/>
                  <a:gd name="connsiteY6-88" fmla="*/ 45421 h 166865"/>
                  <a:gd name="connsiteX7-89" fmla="*/ 59531 w 321469"/>
                  <a:gd name="connsiteY7-90" fmla="*/ 35896 h 166865"/>
                  <a:gd name="connsiteX8-91" fmla="*/ 66675 w 321469"/>
                  <a:gd name="connsiteY8-92" fmla="*/ 28752 h 166865"/>
                  <a:gd name="connsiteX9-93" fmla="*/ 80962 w 321469"/>
                  <a:gd name="connsiteY9-94" fmla="*/ 23990 h 166865"/>
                  <a:gd name="connsiteX10-95" fmla="*/ 88106 w 321469"/>
                  <a:gd name="connsiteY10-96" fmla="*/ 21608 h 166865"/>
                  <a:gd name="connsiteX11-97" fmla="*/ 109537 w 321469"/>
                  <a:gd name="connsiteY11-98" fmla="*/ 14465 h 166865"/>
                  <a:gd name="connsiteX12-99" fmla="*/ 116681 w 321469"/>
                  <a:gd name="connsiteY12-100" fmla="*/ 12083 h 166865"/>
                  <a:gd name="connsiteX13-101" fmla="*/ 152400 w 321469"/>
                  <a:gd name="connsiteY13-102" fmla="*/ 9702 h 166865"/>
                  <a:gd name="connsiteX14-103" fmla="*/ 192881 w 321469"/>
                  <a:gd name="connsiteY14-104" fmla="*/ 2558 h 166865"/>
                  <a:gd name="connsiteX15-105" fmla="*/ 273844 w 321469"/>
                  <a:gd name="connsiteY15-106" fmla="*/ 177 h 166865"/>
                  <a:gd name="connsiteX16-107" fmla="*/ 321469 w 321469"/>
                  <a:gd name="connsiteY16-108" fmla="*/ 177 h 166865"/>
                  <a:gd name="connsiteX0-109" fmla="*/ 0 w 321469"/>
                  <a:gd name="connsiteY0-110" fmla="*/ 166865 h 166865"/>
                  <a:gd name="connsiteX1-111" fmla="*/ 16669 w 321469"/>
                  <a:gd name="connsiteY1-112" fmla="*/ 95427 h 166865"/>
                  <a:gd name="connsiteX2-113" fmla="*/ 21431 w 321469"/>
                  <a:gd name="connsiteY2-114" fmla="*/ 88283 h 166865"/>
                  <a:gd name="connsiteX3-115" fmla="*/ 26194 w 321469"/>
                  <a:gd name="connsiteY3-116" fmla="*/ 73996 h 166865"/>
                  <a:gd name="connsiteX4-117" fmla="*/ 28575 w 321469"/>
                  <a:gd name="connsiteY4-118" fmla="*/ 66852 h 166865"/>
                  <a:gd name="connsiteX5-119" fmla="*/ 35719 w 321469"/>
                  <a:gd name="connsiteY5-120" fmla="*/ 59708 h 166865"/>
                  <a:gd name="connsiteX6-121" fmla="*/ 45244 w 321469"/>
                  <a:gd name="connsiteY6-122" fmla="*/ 45421 h 166865"/>
                  <a:gd name="connsiteX7-123" fmla="*/ 59531 w 321469"/>
                  <a:gd name="connsiteY7-124" fmla="*/ 35896 h 166865"/>
                  <a:gd name="connsiteX8-125" fmla="*/ 66675 w 321469"/>
                  <a:gd name="connsiteY8-126" fmla="*/ 28752 h 166865"/>
                  <a:gd name="connsiteX9-127" fmla="*/ 80962 w 321469"/>
                  <a:gd name="connsiteY9-128" fmla="*/ 23990 h 166865"/>
                  <a:gd name="connsiteX10-129" fmla="*/ 88106 w 321469"/>
                  <a:gd name="connsiteY10-130" fmla="*/ 21608 h 166865"/>
                  <a:gd name="connsiteX11-131" fmla="*/ 109537 w 321469"/>
                  <a:gd name="connsiteY11-132" fmla="*/ 14465 h 166865"/>
                  <a:gd name="connsiteX12-133" fmla="*/ 152400 w 321469"/>
                  <a:gd name="connsiteY12-134" fmla="*/ 9702 h 166865"/>
                  <a:gd name="connsiteX13-135" fmla="*/ 192881 w 321469"/>
                  <a:gd name="connsiteY13-136" fmla="*/ 2558 h 166865"/>
                  <a:gd name="connsiteX14-137" fmla="*/ 273844 w 321469"/>
                  <a:gd name="connsiteY14-138" fmla="*/ 177 h 166865"/>
                  <a:gd name="connsiteX15-139" fmla="*/ 321469 w 321469"/>
                  <a:gd name="connsiteY15-140" fmla="*/ 177 h 166865"/>
                  <a:gd name="connsiteX0-141" fmla="*/ 0 w 321469"/>
                  <a:gd name="connsiteY0-142" fmla="*/ 166865 h 166865"/>
                  <a:gd name="connsiteX1-143" fmla="*/ 16669 w 321469"/>
                  <a:gd name="connsiteY1-144" fmla="*/ 95427 h 166865"/>
                  <a:gd name="connsiteX2-145" fmla="*/ 21431 w 321469"/>
                  <a:gd name="connsiteY2-146" fmla="*/ 88283 h 166865"/>
                  <a:gd name="connsiteX3-147" fmla="*/ 26194 w 321469"/>
                  <a:gd name="connsiteY3-148" fmla="*/ 73996 h 166865"/>
                  <a:gd name="connsiteX4-149" fmla="*/ 28575 w 321469"/>
                  <a:gd name="connsiteY4-150" fmla="*/ 66852 h 166865"/>
                  <a:gd name="connsiteX5-151" fmla="*/ 35719 w 321469"/>
                  <a:gd name="connsiteY5-152" fmla="*/ 59708 h 166865"/>
                  <a:gd name="connsiteX6-153" fmla="*/ 45244 w 321469"/>
                  <a:gd name="connsiteY6-154" fmla="*/ 45421 h 166865"/>
                  <a:gd name="connsiteX7-155" fmla="*/ 59531 w 321469"/>
                  <a:gd name="connsiteY7-156" fmla="*/ 35896 h 166865"/>
                  <a:gd name="connsiteX8-157" fmla="*/ 66675 w 321469"/>
                  <a:gd name="connsiteY8-158" fmla="*/ 28752 h 166865"/>
                  <a:gd name="connsiteX9-159" fmla="*/ 80962 w 321469"/>
                  <a:gd name="connsiteY9-160" fmla="*/ 23990 h 166865"/>
                  <a:gd name="connsiteX10-161" fmla="*/ 88106 w 321469"/>
                  <a:gd name="connsiteY10-162" fmla="*/ 21608 h 166865"/>
                  <a:gd name="connsiteX11-163" fmla="*/ 109537 w 321469"/>
                  <a:gd name="connsiteY11-164" fmla="*/ 14465 h 166865"/>
                  <a:gd name="connsiteX12-165" fmla="*/ 192881 w 321469"/>
                  <a:gd name="connsiteY12-166" fmla="*/ 2558 h 166865"/>
                  <a:gd name="connsiteX13-167" fmla="*/ 273844 w 321469"/>
                  <a:gd name="connsiteY13-168" fmla="*/ 177 h 166865"/>
                  <a:gd name="connsiteX14-169" fmla="*/ 321469 w 321469"/>
                  <a:gd name="connsiteY14-170" fmla="*/ 177 h 166865"/>
                  <a:gd name="connsiteX0-171" fmla="*/ 0 w 321469"/>
                  <a:gd name="connsiteY0-172" fmla="*/ 166865 h 166865"/>
                  <a:gd name="connsiteX1-173" fmla="*/ 16669 w 321469"/>
                  <a:gd name="connsiteY1-174" fmla="*/ 95427 h 166865"/>
                  <a:gd name="connsiteX2-175" fmla="*/ 21431 w 321469"/>
                  <a:gd name="connsiteY2-176" fmla="*/ 88283 h 166865"/>
                  <a:gd name="connsiteX3-177" fmla="*/ 26194 w 321469"/>
                  <a:gd name="connsiteY3-178" fmla="*/ 73996 h 166865"/>
                  <a:gd name="connsiteX4-179" fmla="*/ 28575 w 321469"/>
                  <a:gd name="connsiteY4-180" fmla="*/ 66852 h 166865"/>
                  <a:gd name="connsiteX5-181" fmla="*/ 35719 w 321469"/>
                  <a:gd name="connsiteY5-182" fmla="*/ 59708 h 166865"/>
                  <a:gd name="connsiteX6-183" fmla="*/ 45244 w 321469"/>
                  <a:gd name="connsiteY6-184" fmla="*/ 45421 h 166865"/>
                  <a:gd name="connsiteX7-185" fmla="*/ 59531 w 321469"/>
                  <a:gd name="connsiteY7-186" fmla="*/ 35896 h 166865"/>
                  <a:gd name="connsiteX8-187" fmla="*/ 66675 w 321469"/>
                  <a:gd name="connsiteY8-188" fmla="*/ 28752 h 166865"/>
                  <a:gd name="connsiteX9-189" fmla="*/ 88106 w 321469"/>
                  <a:gd name="connsiteY9-190" fmla="*/ 21608 h 166865"/>
                  <a:gd name="connsiteX10-191" fmla="*/ 109537 w 321469"/>
                  <a:gd name="connsiteY10-192" fmla="*/ 14465 h 166865"/>
                  <a:gd name="connsiteX11-193" fmla="*/ 192881 w 321469"/>
                  <a:gd name="connsiteY11-194" fmla="*/ 2558 h 166865"/>
                  <a:gd name="connsiteX12-195" fmla="*/ 273844 w 321469"/>
                  <a:gd name="connsiteY12-196" fmla="*/ 177 h 166865"/>
                  <a:gd name="connsiteX13-197" fmla="*/ 321469 w 321469"/>
                  <a:gd name="connsiteY13-198" fmla="*/ 177 h 166865"/>
                  <a:gd name="connsiteX0-199" fmla="*/ 0 w 321469"/>
                  <a:gd name="connsiteY0-200" fmla="*/ 166865 h 166865"/>
                  <a:gd name="connsiteX1-201" fmla="*/ 16669 w 321469"/>
                  <a:gd name="connsiteY1-202" fmla="*/ 95427 h 166865"/>
                  <a:gd name="connsiteX2-203" fmla="*/ 21431 w 321469"/>
                  <a:gd name="connsiteY2-204" fmla="*/ 88283 h 166865"/>
                  <a:gd name="connsiteX3-205" fmla="*/ 26194 w 321469"/>
                  <a:gd name="connsiteY3-206" fmla="*/ 73996 h 166865"/>
                  <a:gd name="connsiteX4-207" fmla="*/ 28575 w 321469"/>
                  <a:gd name="connsiteY4-208" fmla="*/ 66852 h 166865"/>
                  <a:gd name="connsiteX5-209" fmla="*/ 35719 w 321469"/>
                  <a:gd name="connsiteY5-210" fmla="*/ 59708 h 166865"/>
                  <a:gd name="connsiteX6-211" fmla="*/ 45244 w 321469"/>
                  <a:gd name="connsiteY6-212" fmla="*/ 45421 h 166865"/>
                  <a:gd name="connsiteX7-213" fmla="*/ 59531 w 321469"/>
                  <a:gd name="connsiteY7-214" fmla="*/ 35896 h 166865"/>
                  <a:gd name="connsiteX8-215" fmla="*/ 88106 w 321469"/>
                  <a:gd name="connsiteY8-216" fmla="*/ 21608 h 166865"/>
                  <a:gd name="connsiteX9-217" fmla="*/ 109537 w 321469"/>
                  <a:gd name="connsiteY9-218" fmla="*/ 14465 h 166865"/>
                  <a:gd name="connsiteX10-219" fmla="*/ 192881 w 321469"/>
                  <a:gd name="connsiteY10-220" fmla="*/ 2558 h 166865"/>
                  <a:gd name="connsiteX11-221" fmla="*/ 273844 w 321469"/>
                  <a:gd name="connsiteY11-222" fmla="*/ 177 h 166865"/>
                  <a:gd name="connsiteX12-223" fmla="*/ 321469 w 321469"/>
                  <a:gd name="connsiteY12-224" fmla="*/ 177 h 166865"/>
                  <a:gd name="connsiteX0-225" fmla="*/ 0 w 321469"/>
                  <a:gd name="connsiteY0-226" fmla="*/ 166865 h 166865"/>
                  <a:gd name="connsiteX1-227" fmla="*/ 16669 w 321469"/>
                  <a:gd name="connsiteY1-228" fmla="*/ 95427 h 166865"/>
                  <a:gd name="connsiteX2-229" fmla="*/ 21431 w 321469"/>
                  <a:gd name="connsiteY2-230" fmla="*/ 88283 h 166865"/>
                  <a:gd name="connsiteX3-231" fmla="*/ 26194 w 321469"/>
                  <a:gd name="connsiteY3-232" fmla="*/ 73996 h 166865"/>
                  <a:gd name="connsiteX4-233" fmla="*/ 28575 w 321469"/>
                  <a:gd name="connsiteY4-234" fmla="*/ 66852 h 166865"/>
                  <a:gd name="connsiteX5-235" fmla="*/ 35719 w 321469"/>
                  <a:gd name="connsiteY5-236" fmla="*/ 59708 h 166865"/>
                  <a:gd name="connsiteX6-237" fmla="*/ 59531 w 321469"/>
                  <a:gd name="connsiteY6-238" fmla="*/ 35896 h 166865"/>
                  <a:gd name="connsiteX7-239" fmla="*/ 88106 w 321469"/>
                  <a:gd name="connsiteY7-240" fmla="*/ 21608 h 166865"/>
                  <a:gd name="connsiteX8-241" fmla="*/ 109537 w 321469"/>
                  <a:gd name="connsiteY8-242" fmla="*/ 14465 h 166865"/>
                  <a:gd name="connsiteX9-243" fmla="*/ 192881 w 321469"/>
                  <a:gd name="connsiteY9-244" fmla="*/ 2558 h 166865"/>
                  <a:gd name="connsiteX10-245" fmla="*/ 273844 w 321469"/>
                  <a:gd name="connsiteY10-246" fmla="*/ 177 h 166865"/>
                  <a:gd name="connsiteX11-247" fmla="*/ 321469 w 321469"/>
                  <a:gd name="connsiteY11-248" fmla="*/ 177 h 166865"/>
                  <a:gd name="connsiteX0-249" fmla="*/ 0 w 321469"/>
                  <a:gd name="connsiteY0-250" fmla="*/ 166865 h 166865"/>
                  <a:gd name="connsiteX1-251" fmla="*/ 16669 w 321469"/>
                  <a:gd name="connsiteY1-252" fmla="*/ 95427 h 166865"/>
                  <a:gd name="connsiteX2-253" fmla="*/ 21431 w 321469"/>
                  <a:gd name="connsiteY2-254" fmla="*/ 88283 h 166865"/>
                  <a:gd name="connsiteX3-255" fmla="*/ 26194 w 321469"/>
                  <a:gd name="connsiteY3-256" fmla="*/ 73996 h 166865"/>
                  <a:gd name="connsiteX4-257" fmla="*/ 28575 w 321469"/>
                  <a:gd name="connsiteY4-258" fmla="*/ 66852 h 166865"/>
                  <a:gd name="connsiteX5-259" fmla="*/ 59531 w 321469"/>
                  <a:gd name="connsiteY5-260" fmla="*/ 35896 h 166865"/>
                  <a:gd name="connsiteX6-261" fmla="*/ 88106 w 321469"/>
                  <a:gd name="connsiteY6-262" fmla="*/ 21608 h 166865"/>
                  <a:gd name="connsiteX7-263" fmla="*/ 109537 w 321469"/>
                  <a:gd name="connsiteY7-264" fmla="*/ 14465 h 166865"/>
                  <a:gd name="connsiteX8-265" fmla="*/ 192881 w 321469"/>
                  <a:gd name="connsiteY8-266" fmla="*/ 2558 h 166865"/>
                  <a:gd name="connsiteX9-267" fmla="*/ 273844 w 321469"/>
                  <a:gd name="connsiteY9-268" fmla="*/ 177 h 166865"/>
                  <a:gd name="connsiteX10-269" fmla="*/ 321469 w 321469"/>
                  <a:gd name="connsiteY10-270" fmla="*/ 177 h 166865"/>
                  <a:gd name="connsiteX0-271" fmla="*/ 0 w 321469"/>
                  <a:gd name="connsiteY0-272" fmla="*/ 166865 h 166865"/>
                  <a:gd name="connsiteX1-273" fmla="*/ 16669 w 321469"/>
                  <a:gd name="connsiteY1-274" fmla="*/ 95427 h 166865"/>
                  <a:gd name="connsiteX2-275" fmla="*/ 21431 w 321469"/>
                  <a:gd name="connsiteY2-276" fmla="*/ 88283 h 166865"/>
                  <a:gd name="connsiteX3-277" fmla="*/ 26194 w 321469"/>
                  <a:gd name="connsiteY3-278" fmla="*/ 73996 h 166865"/>
                  <a:gd name="connsiteX4-279" fmla="*/ 59531 w 321469"/>
                  <a:gd name="connsiteY4-280" fmla="*/ 35896 h 166865"/>
                  <a:gd name="connsiteX5-281" fmla="*/ 88106 w 321469"/>
                  <a:gd name="connsiteY5-282" fmla="*/ 21608 h 166865"/>
                  <a:gd name="connsiteX6-283" fmla="*/ 109537 w 321469"/>
                  <a:gd name="connsiteY6-284" fmla="*/ 14465 h 166865"/>
                  <a:gd name="connsiteX7-285" fmla="*/ 192881 w 321469"/>
                  <a:gd name="connsiteY7-286" fmla="*/ 2558 h 166865"/>
                  <a:gd name="connsiteX8-287" fmla="*/ 273844 w 321469"/>
                  <a:gd name="connsiteY8-288" fmla="*/ 177 h 166865"/>
                  <a:gd name="connsiteX9-289" fmla="*/ 321469 w 321469"/>
                  <a:gd name="connsiteY9-290" fmla="*/ 177 h 166865"/>
                  <a:gd name="connsiteX0-291" fmla="*/ 0 w 321469"/>
                  <a:gd name="connsiteY0-292" fmla="*/ 166865 h 166865"/>
                  <a:gd name="connsiteX1-293" fmla="*/ 16669 w 321469"/>
                  <a:gd name="connsiteY1-294" fmla="*/ 95427 h 166865"/>
                  <a:gd name="connsiteX2-295" fmla="*/ 26194 w 321469"/>
                  <a:gd name="connsiteY2-296" fmla="*/ 73996 h 166865"/>
                  <a:gd name="connsiteX3-297" fmla="*/ 59531 w 321469"/>
                  <a:gd name="connsiteY3-298" fmla="*/ 35896 h 166865"/>
                  <a:gd name="connsiteX4-299" fmla="*/ 88106 w 321469"/>
                  <a:gd name="connsiteY4-300" fmla="*/ 21608 h 166865"/>
                  <a:gd name="connsiteX5-301" fmla="*/ 109537 w 321469"/>
                  <a:gd name="connsiteY5-302" fmla="*/ 14465 h 166865"/>
                  <a:gd name="connsiteX6-303" fmla="*/ 192881 w 321469"/>
                  <a:gd name="connsiteY6-304" fmla="*/ 2558 h 166865"/>
                  <a:gd name="connsiteX7-305" fmla="*/ 273844 w 321469"/>
                  <a:gd name="connsiteY7-306" fmla="*/ 177 h 166865"/>
                  <a:gd name="connsiteX8-307" fmla="*/ 321469 w 321469"/>
                  <a:gd name="connsiteY8-308" fmla="*/ 177 h 166865"/>
                  <a:gd name="connsiteX0-309" fmla="*/ 0 w 321469"/>
                  <a:gd name="connsiteY0-310" fmla="*/ 166865 h 166865"/>
                  <a:gd name="connsiteX1-311" fmla="*/ 16669 w 321469"/>
                  <a:gd name="connsiteY1-312" fmla="*/ 95427 h 166865"/>
                  <a:gd name="connsiteX2-313" fmla="*/ 59531 w 321469"/>
                  <a:gd name="connsiteY2-314" fmla="*/ 35896 h 166865"/>
                  <a:gd name="connsiteX3-315" fmla="*/ 88106 w 321469"/>
                  <a:gd name="connsiteY3-316" fmla="*/ 21608 h 166865"/>
                  <a:gd name="connsiteX4-317" fmla="*/ 109537 w 321469"/>
                  <a:gd name="connsiteY4-318" fmla="*/ 14465 h 166865"/>
                  <a:gd name="connsiteX5-319" fmla="*/ 192881 w 321469"/>
                  <a:gd name="connsiteY5-320" fmla="*/ 2558 h 166865"/>
                  <a:gd name="connsiteX6-321" fmla="*/ 273844 w 321469"/>
                  <a:gd name="connsiteY6-322" fmla="*/ 177 h 166865"/>
                  <a:gd name="connsiteX7-323" fmla="*/ 321469 w 321469"/>
                  <a:gd name="connsiteY7-324" fmla="*/ 177 h 166865"/>
                  <a:gd name="connsiteX0-325" fmla="*/ 0 w 321469"/>
                  <a:gd name="connsiteY0-326" fmla="*/ 166865 h 166865"/>
                  <a:gd name="connsiteX1-327" fmla="*/ 16669 w 321469"/>
                  <a:gd name="connsiteY1-328" fmla="*/ 95427 h 166865"/>
                  <a:gd name="connsiteX2-329" fmla="*/ 59531 w 321469"/>
                  <a:gd name="connsiteY2-330" fmla="*/ 35896 h 166865"/>
                  <a:gd name="connsiteX3-331" fmla="*/ 109537 w 321469"/>
                  <a:gd name="connsiteY3-332" fmla="*/ 14465 h 166865"/>
                  <a:gd name="connsiteX4-333" fmla="*/ 192881 w 321469"/>
                  <a:gd name="connsiteY4-334" fmla="*/ 2558 h 166865"/>
                  <a:gd name="connsiteX5-335" fmla="*/ 273844 w 321469"/>
                  <a:gd name="connsiteY5-336" fmla="*/ 177 h 166865"/>
                  <a:gd name="connsiteX6-337" fmla="*/ 321469 w 321469"/>
                  <a:gd name="connsiteY6-338" fmla="*/ 177 h 166865"/>
                  <a:gd name="connsiteX0-339" fmla="*/ 0 w 321469"/>
                  <a:gd name="connsiteY0-340" fmla="*/ 166865 h 166865"/>
                  <a:gd name="connsiteX1-341" fmla="*/ 21432 w 321469"/>
                  <a:gd name="connsiteY1-342" fmla="*/ 100189 h 166865"/>
                  <a:gd name="connsiteX2-343" fmla="*/ 59531 w 321469"/>
                  <a:gd name="connsiteY2-344" fmla="*/ 35896 h 166865"/>
                  <a:gd name="connsiteX3-345" fmla="*/ 109537 w 321469"/>
                  <a:gd name="connsiteY3-346" fmla="*/ 14465 h 166865"/>
                  <a:gd name="connsiteX4-347" fmla="*/ 192881 w 321469"/>
                  <a:gd name="connsiteY4-348" fmla="*/ 2558 h 166865"/>
                  <a:gd name="connsiteX5-349" fmla="*/ 273844 w 321469"/>
                  <a:gd name="connsiteY5-350" fmla="*/ 177 h 166865"/>
                  <a:gd name="connsiteX6-351" fmla="*/ 321469 w 321469"/>
                  <a:gd name="connsiteY6-352" fmla="*/ 177 h 166865"/>
                  <a:gd name="connsiteX0-353" fmla="*/ 0 w 321469"/>
                  <a:gd name="connsiteY0-354" fmla="*/ 166865 h 166865"/>
                  <a:gd name="connsiteX1-355" fmla="*/ 21432 w 321469"/>
                  <a:gd name="connsiteY1-356" fmla="*/ 100189 h 166865"/>
                  <a:gd name="connsiteX2-357" fmla="*/ 59531 w 321469"/>
                  <a:gd name="connsiteY2-358" fmla="*/ 35896 h 166865"/>
                  <a:gd name="connsiteX3-359" fmla="*/ 109537 w 321469"/>
                  <a:gd name="connsiteY3-360" fmla="*/ 14465 h 166865"/>
                  <a:gd name="connsiteX4-361" fmla="*/ 192881 w 321469"/>
                  <a:gd name="connsiteY4-362" fmla="*/ 2558 h 166865"/>
                  <a:gd name="connsiteX5-363" fmla="*/ 273844 w 321469"/>
                  <a:gd name="connsiteY5-364" fmla="*/ 177 h 166865"/>
                  <a:gd name="connsiteX6-365" fmla="*/ 321469 w 321469"/>
                  <a:gd name="connsiteY6-366" fmla="*/ 177 h 166865"/>
                  <a:gd name="connsiteX0-367" fmla="*/ 0 w 321469"/>
                  <a:gd name="connsiteY0-368" fmla="*/ 166865 h 166865"/>
                  <a:gd name="connsiteX1-369" fmla="*/ 21432 w 321469"/>
                  <a:gd name="connsiteY1-370" fmla="*/ 100189 h 166865"/>
                  <a:gd name="connsiteX2-371" fmla="*/ 59531 w 321469"/>
                  <a:gd name="connsiteY2-372" fmla="*/ 35896 h 166865"/>
                  <a:gd name="connsiteX3-373" fmla="*/ 116680 w 321469"/>
                  <a:gd name="connsiteY3-374" fmla="*/ 14465 h 166865"/>
                  <a:gd name="connsiteX4-375" fmla="*/ 192881 w 321469"/>
                  <a:gd name="connsiteY4-376" fmla="*/ 2558 h 166865"/>
                  <a:gd name="connsiteX5-377" fmla="*/ 273844 w 321469"/>
                  <a:gd name="connsiteY5-378" fmla="*/ 177 h 166865"/>
                  <a:gd name="connsiteX6-379" fmla="*/ 321469 w 321469"/>
                  <a:gd name="connsiteY6-380" fmla="*/ 177 h 166865"/>
                  <a:gd name="connsiteX0-381" fmla="*/ 0 w 323850"/>
                  <a:gd name="connsiteY0-382" fmla="*/ 164484 h 164484"/>
                  <a:gd name="connsiteX1-383" fmla="*/ 23813 w 323850"/>
                  <a:gd name="connsiteY1-384" fmla="*/ 100189 h 164484"/>
                  <a:gd name="connsiteX2-385" fmla="*/ 61912 w 323850"/>
                  <a:gd name="connsiteY2-386" fmla="*/ 35896 h 164484"/>
                  <a:gd name="connsiteX3-387" fmla="*/ 119061 w 323850"/>
                  <a:gd name="connsiteY3-388" fmla="*/ 14465 h 164484"/>
                  <a:gd name="connsiteX4-389" fmla="*/ 195262 w 323850"/>
                  <a:gd name="connsiteY4-390" fmla="*/ 2558 h 164484"/>
                  <a:gd name="connsiteX5-391" fmla="*/ 276225 w 323850"/>
                  <a:gd name="connsiteY5-392" fmla="*/ 177 h 164484"/>
                  <a:gd name="connsiteX6-393" fmla="*/ 323850 w 323850"/>
                  <a:gd name="connsiteY6-394" fmla="*/ 177 h 164484"/>
                  <a:gd name="connsiteX0-395" fmla="*/ 0 w 323850"/>
                  <a:gd name="connsiteY0-396" fmla="*/ 164484 h 164484"/>
                  <a:gd name="connsiteX1-397" fmla="*/ 23813 w 323850"/>
                  <a:gd name="connsiteY1-398" fmla="*/ 100189 h 164484"/>
                  <a:gd name="connsiteX2-399" fmla="*/ 66674 w 323850"/>
                  <a:gd name="connsiteY2-400" fmla="*/ 40658 h 164484"/>
                  <a:gd name="connsiteX3-401" fmla="*/ 119061 w 323850"/>
                  <a:gd name="connsiteY3-402" fmla="*/ 14465 h 164484"/>
                  <a:gd name="connsiteX4-403" fmla="*/ 195262 w 323850"/>
                  <a:gd name="connsiteY4-404" fmla="*/ 2558 h 164484"/>
                  <a:gd name="connsiteX5-405" fmla="*/ 276225 w 323850"/>
                  <a:gd name="connsiteY5-406" fmla="*/ 177 h 164484"/>
                  <a:gd name="connsiteX6-407" fmla="*/ 323850 w 323850"/>
                  <a:gd name="connsiteY6-408" fmla="*/ 177 h 16448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323850" h="164484">
                    <a:moveTo>
                      <a:pt x="0" y="164484"/>
                    </a:moveTo>
                    <a:cubicBezTo>
                      <a:pt x="3473" y="149601"/>
                      <a:pt x="12701" y="120827"/>
                      <a:pt x="23813" y="100189"/>
                    </a:cubicBezTo>
                    <a:cubicBezTo>
                      <a:pt x="34925" y="79551"/>
                      <a:pt x="50799" y="54945"/>
                      <a:pt x="66674" y="40658"/>
                    </a:cubicBezTo>
                    <a:cubicBezTo>
                      <a:pt x="82549" y="26371"/>
                      <a:pt x="97630" y="20815"/>
                      <a:pt x="119061" y="14465"/>
                    </a:cubicBezTo>
                    <a:cubicBezTo>
                      <a:pt x="140492" y="8115"/>
                      <a:pt x="167878" y="4939"/>
                      <a:pt x="195262" y="2558"/>
                    </a:cubicBezTo>
                    <a:cubicBezTo>
                      <a:pt x="215503" y="971"/>
                      <a:pt x="254794" y="574"/>
                      <a:pt x="276225" y="177"/>
                    </a:cubicBezTo>
                    <a:cubicBezTo>
                      <a:pt x="297656" y="-220"/>
                      <a:pt x="307975" y="177"/>
                      <a:pt x="323850" y="177"/>
                    </a:cubicBezTo>
                  </a:path>
                </a:pathLst>
              </a:cu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549" name="直接连接符 548"/>
              <p:cNvCxnSpPr/>
              <p:nvPr/>
            </p:nvCxnSpPr>
            <p:spPr>
              <a:xfrm>
                <a:off x="3842827" y="3960006"/>
                <a:ext cx="182146" cy="248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0" name="直接连接符 549"/>
              <p:cNvCxnSpPr/>
              <p:nvPr/>
            </p:nvCxnSpPr>
            <p:spPr>
              <a:xfrm>
                <a:off x="3929106" y="2837055"/>
                <a:ext cx="182148" cy="198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1" name="直接连接符 550"/>
              <p:cNvCxnSpPr/>
              <p:nvPr/>
            </p:nvCxnSpPr>
            <p:spPr>
              <a:xfrm flipV="1">
                <a:off x="3838034" y="2832085"/>
                <a:ext cx="86279" cy="11328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2" name="等腰三角形 83"/>
              <p:cNvSpPr/>
              <p:nvPr/>
            </p:nvSpPr>
            <p:spPr>
              <a:xfrm rot="11528291">
                <a:off x="3257886" y="648415"/>
                <a:ext cx="187892" cy="1692959"/>
              </a:xfrm>
              <a:custGeom>
                <a:avLst/>
                <a:gdLst>
                  <a:gd name="connsiteX0" fmla="*/ 0 w 183378"/>
                  <a:gd name="connsiteY0" fmla="*/ 1758820 h 1758820"/>
                  <a:gd name="connsiteX1" fmla="*/ 183378 w 183378"/>
                  <a:gd name="connsiteY1" fmla="*/ 0 h 1758820"/>
                  <a:gd name="connsiteX2" fmla="*/ 183378 w 183378"/>
                  <a:gd name="connsiteY2" fmla="*/ 1758820 h 1758820"/>
                  <a:gd name="connsiteX3" fmla="*/ 0 w 183378"/>
                  <a:gd name="connsiteY3" fmla="*/ 1758820 h 1758820"/>
                  <a:gd name="connsiteX0-1" fmla="*/ 0 w 183378"/>
                  <a:gd name="connsiteY0-2" fmla="*/ 1758820 h 1758820"/>
                  <a:gd name="connsiteX1-3" fmla="*/ 183378 w 183378"/>
                  <a:gd name="connsiteY1-4" fmla="*/ 0 h 1758820"/>
                  <a:gd name="connsiteX2-5" fmla="*/ 175628 w 183378"/>
                  <a:gd name="connsiteY2-6" fmla="*/ 1481193 h 1758820"/>
                  <a:gd name="connsiteX3-7" fmla="*/ 0 w 183378"/>
                  <a:gd name="connsiteY3-8" fmla="*/ 1758820 h 1758820"/>
                  <a:gd name="connsiteX0-9" fmla="*/ 0 w 195270"/>
                  <a:gd name="connsiteY0-10" fmla="*/ 1758820 h 1758820"/>
                  <a:gd name="connsiteX1-11" fmla="*/ 183378 w 195270"/>
                  <a:gd name="connsiteY1-12" fmla="*/ 0 h 1758820"/>
                  <a:gd name="connsiteX2-13" fmla="*/ 194999 w 195270"/>
                  <a:gd name="connsiteY2-14" fmla="*/ 1367419 h 1758820"/>
                  <a:gd name="connsiteX3-15" fmla="*/ 0 w 195270"/>
                  <a:gd name="connsiteY3-16" fmla="*/ 1758820 h 1758820"/>
                  <a:gd name="connsiteX0-17" fmla="*/ 0 w 194999"/>
                  <a:gd name="connsiteY0-18" fmla="*/ 1758820 h 1758820"/>
                  <a:gd name="connsiteX1-19" fmla="*/ 183378 w 194999"/>
                  <a:gd name="connsiteY1-20" fmla="*/ 0 h 1758820"/>
                  <a:gd name="connsiteX2-21" fmla="*/ 194999 w 194999"/>
                  <a:gd name="connsiteY2-22" fmla="*/ 1367419 h 1758820"/>
                  <a:gd name="connsiteX3-23" fmla="*/ 0 w 194999"/>
                  <a:gd name="connsiteY3-24" fmla="*/ 1758820 h 1758820"/>
                  <a:gd name="connsiteX0-25" fmla="*/ 0 w 194999"/>
                  <a:gd name="connsiteY0-26" fmla="*/ 1758820 h 1758820"/>
                  <a:gd name="connsiteX1-27" fmla="*/ 183378 w 194999"/>
                  <a:gd name="connsiteY1-28" fmla="*/ 0 h 1758820"/>
                  <a:gd name="connsiteX2-29" fmla="*/ 194999 w 194999"/>
                  <a:gd name="connsiteY2-30" fmla="*/ 1367419 h 1758820"/>
                  <a:gd name="connsiteX3-31" fmla="*/ 116808 w 194999"/>
                  <a:gd name="connsiteY3-32" fmla="*/ 1532858 h 1758820"/>
                  <a:gd name="connsiteX4" fmla="*/ 0 w 194999"/>
                  <a:gd name="connsiteY4" fmla="*/ 1758820 h 1758820"/>
                  <a:gd name="connsiteX0-33" fmla="*/ 0 w 194999"/>
                  <a:gd name="connsiteY0-34" fmla="*/ 1758820 h 1758820"/>
                  <a:gd name="connsiteX1-35" fmla="*/ 183378 w 194999"/>
                  <a:gd name="connsiteY1-36" fmla="*/ 0 h 1758820"/>
                  <a:gd name="connsiteX2-37" fmla="*/ 194999 w 194999"/>
                  <a:gd name="connsiteY2-38" fmla="*/ 1367419 h 1758820"/>
                  <a:gd name="connsiteX3-39" fmla="*/ 175984 w 194999"/>
                  <a:gd name="connsiteY3-40" fmla="*/ 1490902 h 1758820"/>
                  <a:gd name="connsiteX4-41" fmla="*/ 0 w 194999"/>
                  <a:gd name="connsiteY4-42" fmla="*/ 1758820 h 1758820"/>
                  <a:gd name="connsiteX0-43" fmla="*/ 0 w 187391"/>
                  <a:gd name="connsiteY0-44" fmla="*/ 1703599 h 1703599"/>
                  <a:gd name="connsiteX1-45" fmla="*/ 175770 w 187391"/>
                  <a:gd name="connsiteY1-46" fmla="*/ 0 h 1703599"/>
                  <a:gd name="connsiteX2-47" fmla="*/ 187391 w 187391"/>
                  <a:gd name="connsiteY2-48" fmla="*/ 1367419 h 1703599"/>
                  <a:gd name="connsiteX3-49" fmla="*/ 168376 w 187391"/>
                  <a:gd name="connsiteY3-50" fmla="*/ 1490902 h 1703599"/>
                  <a:gd name="connsiteX4-51" fmla="*/ 0 w 187391"/>
                  <a:gd name="connsiteY4-52" fmla="*/ 1703599 h 1703599"/>
                  <a:gd name="connsiteX0-53" fmla="*/ 0 w 187391"/>
                  <a:gd name="connsiteY0-54" fmla="*/ 1703599 h 1703599"/>
                  <a:gd name="connsiteX1-55" fmla="*/ 175770 w 187391"/>
                  <a:gd name="connsiteY1-56" fmla="*/ 0 h 1703599"/>
                  <a:gd name="connsiteX2-57" fmla="*/ 187391 w 187391"/>
                  <a:gd name="connsiteY2-58" fmla="*/ 1367419 h 1703599"/>
                  <a:gd name="connsiteX3-59" fmla="*/ 168376 w 187391"/>
                  <a:gd name="connsiteY3-60" fmla="*/ 1490902 h 1703599"/>
                  <a:gd name="connsiteX4-61" fmla="*/ 75833 w 187391"/>
                  <a:gd name="connsiteY4-62" fmla="*/ 1615541 h 1703599"/>
                  <a:gd name="connsiteX5" fmla="*/ 0 w 187391"/>
                  <a:gd name="connsiteY5" fmla="*/ 1703599 h 1703599"/>
                  <a:gd name="connsiteX0-63" fmla="*/ 0 w 187391"/>
                  <a:gd name="connsiteY0-64" fmla="*/ 1703599 h 1703599"/>
                  <a:gd name="connsiteX1-65" fmla="*/ 175770 w 187391"/>
                  <a:gd name="connsiteY1-66" fmla="*/ 0 h 1703599"/>
                  <a:gd name="connsiteX2-67" fmla="*/ 187391 w 187391"/>
                  <a:gd name="connsiteY2-68" fmla="*/ 1367419 h 1703599"/>
                  <a:gd name="connsiteX3-69" fmla="*/ 168376 w 187391"/>
                  <a:gd name="connsiteY3-70" fmla="*/ 1490902 h 1703599"/>
                  <a:gd name="connsiteX4-71" fmla="*/ 103619 w 187391"/>
                  <a:gd name="connsiteY4-72" fmla="*/ 1631486 h 1703599"/>
                  <a:gd name="connsiteX5-73" fmla="*/ 0 w 187391"/>
                  <a:gd name="connsiteY5-74" fmla="*/ 1703599 h 1703599"/>
                  <a:gd name="connsiteX0-75" fmla="*/ 0 w 187391"/>
                  <a:gd name="connsiteY0-76" fmla="*/ 1703599 h 1703599"/>
                  <a:gd name="connsiteX1-77" fmla="*/ 175770 w 187391"/>
                  <a:gd name="connsiteY1-78" fmla="*/ 0 h 1703599"/>
                  <a:gd name="connsiteX2-79" fmla="*/ 187391 w 187391"/>
                  <a:gd name="connsiteY2-80" fmla="*/ 1367419 h 1703599"/>
                  <a:gd name="connsiteX3-81" fmla="*/ 168376 w 187391"/>
                  <a:gd name="connsiteY3-82" fmla="*/ 1490902 h 1703599"/>
                  <a:gd name="connsiteX4-83" fmla="*/ 103619 w 187391"/>
                  <a:gd name="connsiteY4-84" fmla="*/ 1631486 h 1703599"/>
                  <a:gd name="connsiteX5-85" fmla="*/ 0 w 187391"/>
                  <a:gd name="connsiteY5-86" fmla="*/ 1703599 h 1703599"/>
                  <a:gd name="connsiteX0-87" fmla="*/ 0 w 187391"/>
                  <a:gd name="connsiteY0-88" fmla="*/ 1703599 h 1703599"/>
                  <a:gd name="connsiteX1-89" fmla="*/ 175770 w 187391"/>
                  <a:gd name="connsiteY1-90" fmla="*/ 0 h 1703599"/>
                  <a:gd name="connsiteX2-91" fmla="*/ 187391 w 187391"/>
                  <a:gd name="connsiteY2-92" fmla="*/ 1367419 h 1703599"/>
                  <a:gd name="connsiteX3-93" fmla="*/ 168376 w 187391"/>
                  <a:gd name="connsiteY3-94" fmla="*/ 1490902 h 1703599"/>
                  <a:gd name="connsiteX4-95" fmla="*/ 103619 w 187391"/>
                  <a:gd name="connsiteY4-96" fmla="*/ 1631486 h 1703599"/>
                  <a:gd name="connsiteX5-97" fmla="*/ 0 w 187391"/>
                  <a:gd name="connsiteY5-98" fmla="*/ 1703599 h 1703599"/>
                  <a:gd name="connsiteX0-99" fmla="*/ 0 w 187391"/>
                  <a:gd name="connsiteY0-100" fmla="*/ 1703599 h 1703599"/>
                  <a:gd name="connsiteX1-101" fmla="*/ 175770 w 187391"/>
                  <a:gd name="connsiteY1-102" fmla="*/ 0 h 1703599"/>
                  <a:gd name="connsiteX2-103" fmla="*/ 187391 w 187391"/>
                  <a:gd name="connsiteY2-104" fmla="*/ 1367419 h 1703599"/>
                  <a:gd name="connsiteX3-105" fmla="*/ 168376 w 187391"/>
                  <a:gd name="connsiteY3-106" fmla="*/ 1490902 h 1703599"/>
                  <a:gd name="connsiteX4-107" fmla="*/ 104946 w 187391"/>
                  <a:gd name="connsiteY4-108" fmla="*/ 1626329 h 1703599"/>
                  <a:gd name="connsiteX5-109" fmla="*/ 0 w 187391"/>
                  <a:gd name="connsiteY5-110" fmla="*/ 1703599 h 1703599"/>
                  <a:gd name="connsiteX0-111" fmla="*/ 0 w 187892"/>
                  <a:gd name="connsiteY0-112" fmla="*/ 1701271 h 1701271"/>
                  <a:gd name="connsiteX1-113" fmla="*/ 176271 w 187892"/>
                  <a:gd name="connsiteY1-114" fmla="*/ 0 h 1701271"/>
                  <a:gd name="connsiteX2-115" fmla="*/ 187892 w 187892"/>
                  <a:gd name="connsiteY2-116" fmla="*/ 1367419 h 1701271"/>
                  <a:gd name="connsiteX3-117" fmla="*/ 168877 w 187892"/>
                  <a:gd name="connsiteY3-118" fmla="*/ 1490902 h 1701271"/>
                  <a:gd name="connsiteX4-119" fmla="*/ 105447 w 187892"/>
                  <a:gd name="connsiteY4-120" fmla="*/ 1626329 h 1701271"/>
                  <a:gd name="connsiteX5-121" fmla="*/ 0 w 187892"/>
                  <a:gd name="connsiteY5-122" fmla="*/ 1701271 h 1701271"/>
                  <a:gd name="connsiteX0-123" fmla="*/ 0 w 187892"/>
                  <a:gd name="connsiteY0-124" fmla="*/ 1701271 h 1701271"/>
                  <a:gd name="connsiteX1-125" fmla="*/ 176271 w 187892"/>
                  <a:gd name="connsiteY1-126" fmla="*/ 0 h 1701271"/>
                  <a:gd name="connsiteX2-127" fmla="*/ 187892 w 187892"/>
                  <a:gd name="connsiteY2-128" fmla="*/ 1367419 h 1701271"/>
                  <a:gd name="connsiteX3-129" fmla="*/ 168877 w 187892"/>
                  <a:gd name="connsiteY3-130" fmla="*/ 1490902 h 1701271"/>
                  <a:gd name="connsiteX4-131" fmla="*/ 105447 w 187892"/>
                  <a:gd name="connsiteY4-132" fmla="*/ 1626329 h 1701271"/>
                  <a:gd name="connsiteX5-133" fmla="*/ 0 w 187892"/>
                  <a:gd name="connsiteY5-134" fmla="*/ 1701271 h 1701271"/>
                  <a:gd name="connsiteX0-135" fmla="*/ 0 w 187892"/>
                  <a:gd name="connsiteY0-136" fmla="*/ 1702272 h 1702272"/>
                  <a:gd name="connsiteX1-137" fmla="*/ 180927 w 187892"/>
                  <a:gd name="connsiteY1-138" fmla="*/ 0 h 1702272"/>
                  <a:gd name="connsiteX2-139" fmla="*/ 187892 w 187892"/>
                  <a:gd name="connsiteY2-140" fmla="*/ 1368420 h 1702272"/>
                  <a:gd name="connsiteX3-141" fmla="*/ 168877 w 187892"/>
                  <a:gd name="connsiteY3-142" fmla="*/ 1491903 h 1702272"/>
                  <a:gd name="connsiteX4-143" fmla="*/ 105447 w 187892"/>
                  <a:gd name="connsiteY4-144" fmla="*/ 1627330 h 1702272"/>
                  <a:gd name="connsiteX5-145" fmla="*/ 0 w 187892"/>
                  <a:gd name="connsiteY5-146" fmla="*/ 1702272 h 1702272"/>
                  <a:gd name="connsiteX0-147" fmla="*/ 0 w 187892"/>
                  <a:gd name="connsiteY0-148" fmla="*/ 1692959 h 1692959"/>
                  <a:gd name="connsiteX1-149" fmla="*/ 182930 w 187892"/>
                  <a:gd name="connsiteY1-150" fmla="*/ 0 h 1692959"/>
                  <a:gd name="connsiteX2-151" fmla="*/ 187892 w 187892"/>
                  <a:gd name="connsiteY2-152" fmla="*/ 1359107 h 1692959"/>
                  <a:gd name="connsiteX3-153" fmla="*/ 168877 w 187892"/>
                  <a:gd name="connsiteY3-154" fmla="*/ 1482590 h 1692959"/>
                  <a:gd name="connsiteX4-155" fmla="*/ 105447 w 187892"/>
                  <a:gd name="connsiteY4-156" fmla="*/ 1618017 h 1692959"/>
                  <a:gd name="connsiteX5-157" fmla="*/ 0 w 187892"/>
                  <a:gd name="connsiteY5-158" fmla="*/ 1692959 h 1692959"/>
                  <a:gd name="connsiteX0-159" fmla="*/ 0 w 187892"/>
                  <a:gd name="connsiteY0-160" fmla="*/ 1692959 h 1692959"/>
                  <a:gd name="connsiteX1-161" fmla="*/ 182930 w 187892"/>
                  <a:gd name="connsiteY1-162" fmla="*/ 0 h 1692959"/>
                  <a:gd name="connsiteX2-163" fmla="*/ 187892 w 187892"/>
                  <a:gd name="connsiteY2-164" fmla="*/ 1359107 h 1692959"/>
                  <a:gd name="connsiteX3-165" fmla="*/ 168877 w 187892"/>
                  <a:gd name="connsiteY3-166" fmla="*/ 1482590 h 1692959"/>
                  <a:gd name="connsiteX4-167" fmla="*/ 105447 w 187892"/>
                  <a:gd name="connsiteY4-168" fmla="*/ 1618017 h 1692959"/>
                  <a:gd name="connsiteX5-169" fmla="*/ 0 w 187892"/>
                  <a:gd name="connsiteY5-170" fmla="*/ 1692959 h 1692959"/>
                  <a:gd name="connsiteX0-171" fmla="*/ 0 w 187892"/>
                  <a:gd name="connsiteY0-172" fmla="*/ 1692959 h 1692959"/>
                  <a:gd name="connsiteX1-173" fmla="*/ 182930 w 187892"/>
                  <a:gd name="connsiteY1-174" fmla="*/ 0 h 1692959"/>
                  <a:gd name="connsiteX2-175" fmla="*/ 187892 w 187892"/>
                  <a:gd name="connsiteY2-176" fmla="*/ 1359107 h 1692959"/>
                  <a:gd name="connsiteX3-177" fmla="*/ 168877 w 187892"/>
                  <a:gd name="connsiteY3-178" fmla="*/ 1482590 h 1692959"/>
                  <a:gd name="connsiteX4-179" fmla="*/ 105447 w 187892"/>
                  <a:gd name="connsiteY4-180" fmla="*/ 1618017 h 1692959"/>
                  <a:gd name="connsiteX5-181" fmla="*/ 0 w 187892"/>
                  <a:gd name="connsiteY5-182" fmla="*/ 1692959 h 1692959"/>
                  <a:gd name="connsiteX0-183" fmla="*/ 0 w 187892"/>
                  <a:gd name="connsiteY0-184" fmla="*/ 1692959 h 1692959"/>
                  <a:gd name="connsiteX1-185" fmla="*/ 182930 w 187892"/>
                  <a:gd name="connsiteY1-186" fmla="*/ 0 h 1692959"/>
                  <a:gd name="connsiteX2-187" fmla="*/ 187892 w 187892"/>
                  <a:gd name="connsiteY2-188" fmla="*/ 1359107 h 1692959"/>
                  <a:gd name="connsiteX3-189" fmla="*/ 168877 w 187892"/>
                  <a:gd name="connsiteY3-190" fmla="*/ 1482590 h 1692959"/>
                  <a:gd name="connsiteX4-191" fmla="*/ 105447 w 187892"/>
                  <a:gd name="connsiteY4-192" fmla="*/ 1618017 h 1692959"/>
                  <a:gd name="connsiteX5-193" fmla="*/ 0 w 187892"/>
                  <a:gd name="connsiteY5-194" fmla="*/ 1692959 h 169295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41" y="connsiteY4-42"/>
                  </a:cxn>
                  <a:cxn ang="0">
                    <a:pos x="connsiteX5-73" y="connsiteY5-74"/>
                  </a:cxn>
                </a:cxnLst>
                <a:rect l="l" t="t" r="r" b="b"/>
                <a:pathLst>
                  <a:path w="187892" h="1692959">
                    <a:moveTo>
                      <a:pt x="0" y="1692959"/>
                    </a:moveTo>
                    <a:lnTo>
                      <a:pt x="182930" y="0"/>
                    </a:lnTo>
                    <a:cubicBezTo>
                      <a:pt x="185003" y="492729"/>
                      <a:pt x="185317" y="864049"/>
                      <a:pt x="187892" y="1359107"/>
                    </a:cubicBezTo>
                    <a:cubicBezTo>
                      <a:pt x="187211" y="1403923"/>
                      <a:pt x="175215" y="1441429"/>
                      <a:pt x="168877" y="1482590"/>
                    </a:cubicBezTo>
                    <a:cubicBezTo>
                      <a:pt x="147291" y="1529451"/>
                      <a:pt x="141502" y="1570480"/>
                      <a:pt x="105447" y="1618017"/>
                    </a:cubicBezTo>
                    <a:cubicBezTo>
                      <a:pt x="72910" y="1651367"/>
                      <a:pt x="38370" y="1675405"/>
                      <a:pt x="0" y="1692959"/>
                    </a:cubicBezTo>
                    <a:close/>
                  </a:path>
                </a:pathLst>
              </a:custGeom>
              <a:solidFill>
                <a:srgbClr val="FF000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3" name="等腰三角形 83"/>
              <p:cNvSpPr/>
              <p:nvPr/>
            </p:nvSpPr>
            <p:spPr>
              <a:xfrm rot="10071709" flipV="1">
                <a:off x="3253123" y="2572465"/>
                <a:ext cx="187892" cy="1692959"/>
              </a:xfrm>
              <a:custGeom>
                <a:avLst/>
                <a:gdLst>
                  <a:gd name="connsiteX0" fmla="*/ 0 w 183378"/>
                  <a:gd name="connsiteY0" fmla="*/ 1758820 h 1758820"/>
                  <a:gd name="connsiteX1" fmla="*/ 183378 w 183378"/>
                  <a:gd name="connsiteY1" fmla="*/ 0 h 1758820"/>
                  <a:gd name="connsiteX2" fmla="*/ 183378 w 183378"/>
                  <a:gd name="connsiteY2" fmla="*/ 1758820 h 1758820"/>
                  <a:gd name="connsiteX3" fmla="*/ 0 w 183378"/>
                  <a:gd name="connsiteY3" fmla="*/ 1758820 h 1758820"/>
                  <a:gd name="connsiteX0-1" fmla="*/ 0 w 183378"/>
                  <a:gd name="connsiteY0-2" fmla="*/ 1758820 h 1758820"/>
                  <a:gd name="connsiteX1-3" fmla="*/ 183378 w 183378"/>
                  <a:gd name="connsiteY1-4" fmla="*/ 0 h 1758820"/>
                  <a:gd name="connsiteX2-5" fmla="*/ 175628 w 183378"/>
                  <a:gd name="connsiteY2-6" fmla="*/ 1481193 h 1758820"/>
                  <a:gd name="connsiteX3-7" fmla="*/ 0 w 183378"/>
                  <a:gd name="connsiteY3-8" fmla="*/ 1758820 h 1758820"/>
                  <a:gd name="connsiteX0-9" fmla="*/ 0 w 195270"/>
                  <a:gd name="connsiteY0-10" fmla="*/ 1758820 h 1758820"/>
                  <a:gd name="connsiteX1-11" fmla="*/ 183378 w 195270"/>
                  <a:gd name="connsiteY1-12" fmla="*/ 0 h 1758820"/>
                  <a:gd name="connsiteX2-13" fmla="*/ 194999 w 195270"/>
                  <a:gd name="connsiteY2-14" fmla="*/ 1367419 h 1758820"/>
                  <a:gd name="connsiteX3-15" fmla="*/ 0 w 195270"/>
                  <a:gd name="connsiteY3-16" fmla="*/ 1758820 h 1758820"/>
                  <a:gd name="connsiteX0-17" fmla="*/ 0 w 194999"/>
                  <a:gd name="connsiteY0-18" fmla="*/ 1758820 h 1758820"/>
                  <a:gd name="connsiteX1-19" fmla="*/ 183378 w 194999"/>
                  <a:gd name="connsiteY1-20" fmla="*/ 0 h 1758820"/>
                  <a:gd name="connsiteX2-21" fmla="*/ 194999 w 194999"/>
                  <a:gd name="connsiteY2-22" fmla="*/ 1367419 h 1758820"/>
                  <a:gd name="connsiteX3-23" fmla="*/ 0 w 194999"/>
                  <a:gd name="connsiteY3-24" fmla="*/ 1758820 h 1758820"/>
                  <a:gd name="connsiteX0-25" fmla="*/ 0 w 194999"/>
                  <a:gd name="connsiteY0-26" fmla="*/ 1758820 h 1758820"/>
                  <a:gd name="connsiteX1-27" fmla="*/ 183378 w 194999"/>
                  <a:gd name="connsiteY1-28" fmla="*/ 0 h 1758820"/>
                  <a:gd name="connsiteX2-29" fmla="*/ 194999 w 194999"/>
                  <a:gd name="connsiteY2-30" fmla="*/ 1367419 h 1758820"/>
                  <a:gd name="connsiteX3-31" fmla="*/ 116808 w 194999"/>
                  <a:gd name="connsiteY3-32" fmla="*/ 1532858 h 1758820"/>
                  <a:gd name="connsiteX4" fmla="*/ 0 w 194999"/>
                  <a:gd name="connsiteY4" fmla="*/ 1758820 h 1758820"/>
                  <a:gd name="connsiteX0-33" fmla="*/ 0 w 194999"/>
                  <a:gd name="connsiteY0-34" fmla="*/ 1758820 h 1758820"/>
                  <a:gd name="connsiteX1-35" fmla="*/ 183378 w 194999"/>
                  <a:gd name="connsiteY1-36" fmla="*/ 0 h 1758820"/>
                  <a:gd name="connsiteX2-37" fmla="*/ 194999 w 194999"/>
                  <a:gd name="connsiteY2-38" fmla="*/ 1367419 h 1758820"/>
                  <a:gd name="connsiteX3-39" fmla="*/ 175984 w 194999"/>
                  <a:gd name="connsiteY3-40" fmla="*/ 1490902 h 1758820"/>
                  <a:gd name="connsiteX4-41" fmla="*/ 0 w 194999"/>
                  <a:gd name="connsiteY4-42" fmla="*/ 1758820 h 1758820"/>
                  <a:gd name="connsiteX0-43" fmla="*/ 0 w 187391"/>
                  <a:gd name="connsiteY0-44" fmla="*/ 1703599 h 1703599"/>
                  <a:gd name="connsiteX1-45" fmla="*/ 175770 w 187391"/>
                  <a:gd name="connsiteY1-46" fmla="*/ 0 h 1703599"/>
                  <a:gd name="connsiteX2-47" fmla="*/ 187391 w 187391"/>
                  <a:gd name="connsiteY2-48" fmla="*/ 1367419 h 1703599"/>
                  <a:gd name="connsiteX3-49" fmla="*/ 168376 w 187391"/>
                  <a:gd name="connsiteY3-50" fmla="*/ 1490902 h 1703599"/>
                  <a:gd name="connsiteX4-51" fmla="*/ 0 w 187391"/>
                  <a:gd name="connsiteY4-52" fmla="*/ 1703599 h 1703599"/>
                  <a:gd name="connsiteX0-53" fmla="*/ 0 w 187391"/>
                  <a:gd name="connsiteY0-54" fmla="*/ 1703599 h 1703599"/>
                  <a:gd name="connsiteX1-55" fmla="*/ 175770 w 187391"/>
                  <a:gd name="connsiteY1-56" fmla="*/ 0 h 1703599"/>
                  <a:gd name="connsiteX2-57" fmla="*/ 187391 w 187391"/>
                  <a:gd name="connsiteY2-58" fmla="*/ 1367419 h 1703599"/>
                  <a:gd name="connsiteX3-59" fmla="*/ 168376 w 187391"/>
                  <a:gd name="connsiteY3-60" fmla="*/ 1490902 h 1703599"/>
                  <a:gd name="connsiteX4-61" fmla="*/ 75833 w 187391"/>
                  <a:gd name="connsiteY4-62" fmla="*/ 1615541 h 1703599"/>
                  <a:gd name="connsiteX5" fmla="*/ 0 w 187391"/>
                  <a:gd name="connsiteY5" fmla="*/ 1703599 h 1703599"/>
                  <a:gd name="connsiteX0-63" fmla="*/ 0 w 187391"/>
                  <a:gd name="connsiteY0-64" fmla="*/ 1703599 h 1703599"/>
                  <a:gd name="connsiteX1-65" fmla="*/ 175770 w 187391"/>
                  <a:gd name="connsiteY1-66" fmla="*/ 0 h 1703599"/>
                  <a:gd name="connsiteX2-67" fmla="*/ 187391 w 187391"/>
                  <a:gd name="connsiteY2-68" fmla="*/ 1367419 h 1703599"/>
                  <a:gd name="connsiteX3-69" fmla="*/ 168376 w 187391"/>
                  <a:gd name="connsiteY3-70" fmla="*/ 1490902 h 1703599"/>
                  <a:gd name="connsiteX4-71" fmla="*/ 103619 w 187391"/>
                  <a:gd name="connsiteY4-72" fmla="*/ 1631486 h 1703599"/>
                  <a:gd name="connsiteX5-73" fmla="*/ 0 w 187391"/>
                  <a:gd name="connsiteY5-74" fmla="*/ 1703599 h 1703599"/>
                  <a:gd name="connsiteX0-75" fmla="*/ 0 w 187391"/>
                  <a:gd name="connsiteY0-76" fmla="*/ 1703599 h 1703599"/>
                  <a:gd name="connsiteX1-77" fmla="*/ 175770 w 187391"/>
                  <a:gd name="connsiteY1-78" fmla="*/ 0 h 1703599"/>
                  <a:gd name="connsiteX2-79" fmla="*/ 187391 w 187391"/>
                  <a:gd name="connsiteY2-80" fmla="*/ 1367419 h 1703599"/>
                  <a:gd name="connsiteX3-81" fmla="*/ 168376 w 187391"/>
                  <a:gd name="connsiteY3-82" fmla="*/ 1490902 h 1703599"/>
                  <a:gd name="connsiteX4-83" fmla="*/ 103619 w 187391"/>
                  <a:gd name="connsiteY4-84" fmla="*/ 1631486 h 1703599"/>
                  <a:gd name="connsiteX5-85" fmla="*/ 0 w 187391"/>
                  <a:gd name="connsiteY5-86" fmla="*/ 1703599 h 1703599"/>
                  <a:gd name="connsiteX0-87" fmla="*/ 0 w 187391"/>
                  <a:gd name="connsiteY0-88" fmla="*/ 1703599 h 1703599"/>
                  <a:gd name="connsiteX1-89" fmla="*/ 175770 w 187391"/>
                  <a:gd name="connsiteY1-90" fmla="*/ 0 h 1703599"/>
                  <a:gd name="connsiteX2-91" fmla="*/ 187391 w 187391"/>
                  <a:gd name="connsiteY2-92" fmla="*/ 1367419 h 1703599"/>
                  <a:gd name="connsiteX3-93" fmla="*/ 168376 w 187391"/>
                  <a:gd name="connsiteY3-94" fmla="*/ 1490902 h 1703599"/>
                  <a:gd name="connsiteX4-95" fmla="*/ 103619 w 187391"/>
                  <a:gd name="connsiteY4-96" fmla="*/ 1631486 h 1703599"/>
                  <a:gd name="connsiteX5-97" fmla="*/ 0 w 187391"/>
                  <a:gd name="connsiteY5-98" fmla="*/ 1703599 h 1703599"/>
                  <a:gd name="connsiteX0-99" fmla="*/ 0 w 187391"/>
                  <a:gd name="connsiteY0-100" fmla="*/ 1703599 h 1703599"/>
                  <a:gd name="connsiteX1-101" fmla="*/ 175770 w 187391"/>
                  <a:gd name="connsiteY1-102" fmla="*/ 0 h 1703599"/>
                  <a:gd name="connsiteX2-103" fmla="*/ 187391 w 187391"/>
                  <a:gd name="connsiteY2-104" fmla="*/ 1367419 h 1703599"/>
                  <a:gd name="connsiteX3-105" fmla="*/ 168376 w 187391"/>
                  <a:gd name="connsiteY3-106" fmla="*/ 1490902 h 1703599"/>
                  <a:gd name="connsiteX4-107" fmla="*/ 104946 w 187391"/>
                  <a:gd name="connsiteY4-108" fmla="*/ 1626329 h 1703599"/>
                  <a:gd name="connsiteX5-109" fmla="*/ 0 w 187391"/>
                  <a:gd name="connsiteY5-110" fmla="*/ 1703599 h 1703599"/>
                  <a:gd name="connsiteX0-111" fmla="*/ 0 w 187892"/>
                  <a:gd name="connsiteY0-112" fmla="*/ 1701271 h 1701271"/>
                  <a:gd name="connsiteX1-113" fmla="*/ 176271 w 187892"/>
                  <a:gd name="connsiteY1-114" fmla="*/ 0 h 1701271"/>
                  <a:gd name="connsiteX2-115" fmla="*/ 187892 w 187892"/>
                  <a:gd name="connsiteY2-116" fmla="*/ 1367419 h 1701271"/>
                  <a:gd name="connsiteX3-117" fmla="*/ 168877 w 187892"/>
                  <a:gd name="connsiteY3-118" fmla="*/ 1490902 h 1701271"/>
                  <a:gd name="connsiteX4-119" fmla="*/ 105447 w 187892"/>
                  <a:gd name="connsiteY4-120" fmla="*/ 1626329 h 1701271"/>
                  <a:gd name="connsiteX5-121" fmla="*/ 0 w 187892"/>
                  <a:gd name="connsiteY5-122" fmla="*/ 1701271 h 1701271"/>
                  <a:gd name="connsiteX0-123" fmla="*/ 0 w 187892"/>
                  <a:gd name="connsiteY0-124" fmla="*/ 1701271 h 1701271"/>
                  <a:gd name="connsiteX1-125" fmla="*/ 176271 w 187892"/>
                  <a:gd name="connsiteY1-126" fmla="*/ 0 h 1701271"/>
                  <a:gd name="connsiteX2-127" fmla="*/ 187892 w 187892"/>
                  <a:gd name="connsiteY2-128" fmla="*/ 1367419 h 1701271"/>
                  <a:gd name="connsiteX3-129" fmla="*/ 168877 w 187892"/>
                  <a:gd name="connsiteY3-130" fmla="*/ 1490902 h 1701271"/>
                  <a:gd name="connsiteX4-131" fmla="*/ 105447 w 187892"/>
                  <a:gd name="connsiteY4-132" fmla="*/ 1626329 h 1701271"/>
                  <a:gd name="connsiteX5-133" fmla="*/ 0 w 187892"/>
                  <a:gd name="connsiteY5-134" fmla="*/ 1701271 h 1701271"/>
                  <a:gd name="connsiteX0-135" fmla="*/ 0 w 187892"/>
                  <a:gd name="connsiteY0-136" fmla="*/ 1702272 h 1702272"/>
                  <a:gd name="connsiteX1-137" fmla="*/ 180927 w 187892"/>
                  <a:gd name="connsiteY1-138" fmla="*/ 0 h 1702272"/>
                  <a:gd name="connsiteX2-139" fmla="*/ 187892 w 187892"/>
                  <a:gd name="connsiteY2-140" fmla="*/ 1368420 h 1702272"/>
                  <a:gd name="connsiteX3-141" fmla="*/ 168877 w 187892"/>
                  <a:gd name="connsiteY3-142" fmla="*/ 1491903 h 1702272"/>
                  <a:gd name="connsiteX4-143" fmla="*/ 105447 w 187892"/>
                  <a:gd name="connsiteY4-144" fmla="*/ 1627330 h 1702272"/>
                  <a:gd name="connsiteX5-145" fmla="*/ 0 w 187892"/>
                  <a:gd name="connsiteY5-146" fmla="*/ 1702272 h 1702272"/>
                  <a:gd name="connsiteX0-147" fmla="*/ 0 w 187892"/>
                  <a:gd name="connsiteY0-148" fmla="*/ 1692959 h 1692959"/>
                  <a:gd name="connsiteX1-149" fmla="*/ 182930 w 187892"/>
                  <a:gd name="connsiteY1-150" fmla="*/ 0 h 1692959"/>
                  <a:gd name="connsiteX2-151" fmla="*/ 187892 w 187892"/>
                  <a:gd name="connsiteY2-152" fmla="*/ 1359107 h 1692959"/>
                  <a:gd name="connsiteX3-153" fmla="*/ 168877 w 187892"/>
                  <a:gd name="connsiteY3-154" fmla="*/ 1482590 h 1692959"/>
                  <a:gd name="connsiteX4-155" fmla="*/ 105447 w 187892"/>
                  <a:gd name="connsiteY4-156" fmla="*/ 1618017 h 1692959"/>
                  <a:gd name="connsiteX5-157" fmla="*/ 0 w 187892"/>
                  <a:gd name="connsiteY5-158" fmla="*/ 1692959 h 1692959"/>
                  <a:gd name="connsiteX0-159" fmla="*/ 0 w 187892"/>
                  <a:gd name="connsiteY0-160" fmla="*/ 1692959 h 1692959"/>
                  <a:gd name="connsiteX1-161" fmla="*/ 182930 w 187892"/>
                  <a:gd name="connsiteY1-162" fmla="*/ 0 h 1692959"/>
                  <a:gd name="connsiteX2-163" fmla="*/ 187892 w 187892"/>
                  <a:gd name="connsiteY2-164" fmla="*/ 1359107 h 1692959"/>
                  <a:gd name="connsiteX3-165" fmla="*/ 168877 w 187892"/>
                  <a:gd name="connsiteY3-166" fmla="*/ 1482590 h 1692959"/>
                  <a:gd name="connsiteX4-167" fmla="*/ 105447 w 187892"/>
                  <a:gd name="connsiteY4-168" fmla="*/ 1618017 h 1692959"/>
                  <a:gd name="connsiteX5-169" fmla="*/ 0 w 187892"/>
                  <a:gd name="connsiteY5-170" fmla="*/ 1692959 h 1692959"/>
                  <a:gd name="connsiteX0-171" fmla="*/ 0 w 187892"/>
                  <a:gd name="connsiteY0-172" fmla="*/ 1692959 h 1692959"/>
                  <a:gd name="connsiteX1-173" fmla="*/ 182930 w 187892"/>
                  <a:gd name="connsiteY1-174" fmla="*/ 0 h 1692959"/>
                  <a:gd name="connsiteX2-175" fmla="*/ 187892 w 187892"/>
                  <a:gd name="connsiteY2-176" fmla="*/ 1359107 h 1692959"/>
                  <a:gd name="connsiteX3-177" fmla="*/ 168877 w 187892"/>
                  <a:gd name="connsiteY3-178" fmla="*/ 1482590 h 1692959"/>
                  <a:gd name="connsiteX4-179" fmla="*/ 105447 w 187892"/>
                  <a:gd name="connsiteY4-180" fmla="*/ 1618017 h 1692959"/>
                  <a:gd name="connsiteX5-181" fmla="*/ 0 w 187892"/>
                  <a:gd name="connsiteY5-182" fmla="*/ 1692959 h 1692959"/>
                  <a:gd name="connsiteX0-183" fmla="*/ 0 w 187892"/>
                  <a:gd name="connsiteY0-184" fmla="*/ 1692959 h 1692959"/>
                  <a:gd name="connsiteX1-185" fmla="*/ 182930 w 187892"/>
                  <a:gd name="connsiteY1-186" fmla="*/ 0 h 1692959"/>
                  <a:gd name="connsiteX2-187" fmla="*/ 187892 w 187892"/>
                  <a:gd name="connsiteY2-188" fmla="*/ 1359107 h 1692959"/>
                  <a:gd name="connsiteX3-189" fmla="*/ 168877 w 187892"/>
                  <a:gd name="connsiteY3-190" fmla="*/ 1482590 h 1692959"/>
                  <a:gd name="connsiteX4-191" fmla="*/ 105447 w 187892"/>
                  <a:gd name="connsiteY4-192" fmla="*/ 1618017 h 1692959"/>
                  <a:gd name="connsiteX5-193" fmla="*/ 0 w 187892"/>
                  <a:gd name="connsiteY5-194" fmla="*/ 1692959 h 169295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41" y="connsiteY4-42"/>
                  </a:cxn>
                  <a:cxn ang="0">
                    <a:pos x="connsiteX5-73" y="connsiteY5-74"/>
                  </a:cxn>
                </a:cxnLst>
                <a:rect l="l" t="t" r="r" b="b"/>
                <a:pathLst>
                  <a:path w="187892" h="1692959">
                    <a:moveTo>
                      <a:pt x="0" y="1692959"/>
                    </a:moveTo>
                    <a:lnTo>
                      <a:pt x="182930" y="0"/>
                    </a:lnTo>
                    <a:cubicBezTo>
                      <a:pt x="185003" y="492729"/>
                      <a:pt x="185317" y="864049"/>
                      <a:pt x="187892" y="1359107"/>
                    </a:cubicBezTo>
                    <a:cubicBezTo>
                      <a:pt x="187211" y="1403923"/>
                      <a:pt x="175215" y="1441429"/>
                      <a:pt x="168877" y="1482590"/>
                    </a:cubicBezTo>
                    <a:cubicBezTo>
                      <a:pt x="147291" y="1529451"/>
                      <a:pt x="141502" y="1570480"/>
                      <a:pt x="105447" y="1618017"/>
                    </a:cubicBezTo>
                    <a:cubicBezTo>
                      <a:pt x="72910" y="1651367"/>
                      <a:pt x="38370" y="1675405"/>
                      <a:pt x="0" y="1692959"/>
                    </a:cubicBezTo>
                    <a:close/>
                  </a:path>
                </a:pathLst>
              </a:custGeom>
              <a:solidFill>
                <a:srgbClr val="FF000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4" name="等腰三角形 83"/>
              <p:cNvSpPr/>
              <p:nvPr/>
            </p:nvSpPr>
            <p:spPr>
              <a:xfrm rot="11528291">
                <a:off x="3422457" y="624786"/>
                <a:ext cx="198814" cy="1716074"/>
              </a:xfrm>
              <a:custGeom>
                <a:avLst/>
                <a:gdLst>
                  <a:gd name="connsiteX0" fmla="*/ 0 w 183378"/>
                  <a:gd name="connsiteY0" fmla="*/ 1758820 h 1758820"/>
                  <a:gd name="connsiteX1" fmla="*/ 183378 w 183378"/>
                  <a:gd name="connsiteY1" fmla="*/ 0 h 1758820"/>
                  <a:gd name="connsiteX2" fmla="*/ 183378 w 183378"/>
                  <a:gd name="connsiteY2" fmla="*/ 1758820 h 1758820"/>
                  <a:gd name="connsiteX3" fmla="*/ 0 w 183378"/>
                  <a:gd name="connsiteY3" fmla="*/ 1758820 h 1758820"/>
                  <a:gd name="connsiteX0-1" fmla="*/ 0 w 183378"/>
                  <a:gd name="connsiteY0-2" fmla="*/ 1758820 h 1758820"/>
                  <a:gd name="connsiteX1-3" fmla="*/ 183378 w 183378"/>
                  <a:gd name="connsiteY1-4" fmla="*/ 0 h 1758820"/>
                  <a:gd name="connsiteX2-5" fmla="*/ 175628 w 183378"/>
                  <a:gd name="connsiteY2-6" fmla="*/ 1481193 h 1758820"/>
                  <a:gd name="connsiteX3-7" fmla="*/ 0 w 183378"/>
                  <a:gd name="connsiteY3-8" fmla="*/ 1758820 h 1758820"/>
                  <a:gd name="connsiteX0-9" fmla="*/ 0 w 195270"/>
                  <a:gd name="connsiteY0-10" fmla="*/ 1758820 h 1758820"/>
                  <a:gd name="connsiteX1-11" fmla="*/ 183378 w 195270"/>
                  <a:gd name="connsiteY1-12" fmla="*/ 0 h 1758820"/>
                  <a:gd name="connsiteX2-13" fmla="*/ 194999 w 195270"/>
                  <a:gd name="connsiteY2-14" fmla="*/ 1367419 h 1758820"/>
                  <a:gd name="connsiteX3-15" fmla="*/ 0 w 195270"/>
                  <a:gd name="connsiteY3-16" fmla="*/ 1758820 h 1758820"/>
                  <a:gd name="connsiteX0-17" fmla="*/ 0 w 194999"/>
                  <a:gd name="connsiteY0-18" fmla="*/ 1758820 h 1758820"/>
                  <a:gd name="connsiteX1-19" fmla="*/ 183378 w 194999"/>
                  <a:gd name="connsiteY1-20" fmla="*/ 0 h 1758820"/>
                  <a:gd name="connsiteX2-21" fmla="*/ 194999 w 194999"/>
                  <a:gd name="connsiteY2-22" fmla="*/ 1367419 h 1758820"/>
                  <a:gd name="connsiteX3-23" fmla="*/ 0 w 194999"/>
                  <a:gd name="connsiteY3-24" fmla="*/ 1758820 h 1758820"/>
                  <a:gd name="connsiteX0-25" fmla="*/ 0 w 194999"/>
                  <a:gd name="connsiteY0-26" fmla="*/ 1758820 h 1758820"/>
                  <a:gd name="connsiteX1-27" fmla="*/ 183378 w 194999"/>
                  <a:gd name="connsiteY1-28" fmla="*/ 0 h 1758820"/>
                  <a:gd name="connsiteX2-29" fmla="*/ 194999 w 194999"/>
                  <a:gd name="connsiteY2-30" fmla="*/ 1367419 h 1758820"/>
                  <a:gd name="connsiteX3-31" fmla="*/ 116808 w 194999"/>
                  <a:gd name="connsiteY3-32" fmla="*/ 1532858 h 1758820"/>
                  <a:gd name="connsiteX4" fmla="*/ 0 w 194999"/>
                  <a:gd name="connsiteY4" fmla="*/ 1758820 h 1758820"/>
                  <a:gd name="connsiteX0-33" fmla="*/ 0 w 194999"/>
                  <a:gd name="connsiteY0-34" fmla="*/ 1758820 h 1758820"/>
                  <a:gd name="connsiteX1-35" fmla="*/ 183378 w 194999"/>
                  <a:gd name="connsiteY1-36" fmla="*/ 0 h 1758820"/>
                  <a:gd name="connsiteX2-37" fmla="*/ 194999 w 194999"/>
                  <a:gd name="connsiteY2-38" fmla="*/ 1367419 h 1758820"/>
                  <a:gd name="connsiteX3-39" fmla="*/ 175984 w 194999"/>
                  <a:gd name="connsiteY3-40" fmla="*/ 1490902 h 1758820"/>
                  <a:gd name="connsiteX4-41" fmla="*/ 0 w 194999"/>
                  <a:gd name="connsiteY4-42" fmla="*/ 1758820 h 1758820"/>
                  <a:gd name="connsiteX0-43" fmla="*/ 0 w 187391"/>
                  <a:gd name="connsiteY0-44" fmla="*/ 1703599 h 1703599"/>
                  <a:gd name="connsiteX1-45" fmla="*/ 175770 w 187391"/>
                  <a:gd name="connsiteY1-46" fmla="*/ 0 h 1703599"/>
                  <a:gd name="connsiteX2-47" fmla="*/ 187391 w 187391"/>
                  <a:gd name="connsiteY2-48" fmla="*/ 1367419 h 1703599"/>
                  <a:gd name="connsiteX3-49" fmla="*/ 168376 w 187391"/>
                  <a:gd name="connsiteY3-50" fmla="*/ 1490902 h 1703599"/>
                  <a:gd name="connsiteX4-51" fmla="*/ 0 w 187391"/>
                  <a:gd name="connsiteY4-52" fmla="*/ 1703599 h 1703599"/>
                  <a:gd name="connsiteX0-53" fmla="*/ 0 w 187391"/>
                  <a:gd name="connsiteY0-54" fmla="*/ 1703599 h 1703599"/>
                  <a:gd name="connsiteX1-55" fmla="*/ 175770 w 187391"/>
                  <a:gd name="connsiteY1-56" fmla="*/ 0 h 1703599"/>
                  <a:gd name="connsiteX2-57" fmla="*/ 187391 w 187391"/>
                  <a:gd name="connsiteY2-58" fmla="*/ 1367419 h 1703599"/>
                  <a:gd name="connsiteX3-59" fmla="*/ 168376 w 187391"/>
                  <a:gd name="connsiteY3-60" fmla="*/ 1490902 h 1703599"/>
                  <a:gd name="connsiteX4-61" fmla="*/ 75833 w 187391"/>
                  <a:gd name="connsiteY4-62" fmla="*/ 1615541 h 1703599"/>
                  <a:gd name="connsiteX5" fmla="*/ 0 w 187391"/>
                  <a:gd name="connsiteY5" fmla="*/ 1703599 h 1703599"/>
                  <a:gd name="connsiteX0-63" fmla="*/ 0 w 187391"/>
                  <a:gd name="connsiteY0-64" fmla="*/ 1703599 h 1703599"/>
                  <a:gd name="connsiteX1-65" fmla="*/ 175770 w 187391"/>
                  <a:gd name="connsiteY1-66" fmla="*/ 0 h 1703599"/>
                  <a:gd name="connsiteX2-67" fmla="*/ 187391 w 187391"/>
                  <a:gd name="connsiteY2-68" fmla="*/ 1367419 h 1703599"/>
                  <a:gd name="connsiteX3-69" fmla="*/ 168376 w 187391"/>
                  <a:gd name="connsiteY3-70" fmla="*/ 1490902 h 1703599"/>
                  <a:gd name="connsiteX4-71" fmla="*/ 103619 w 187391"/>
                  <a:gd name="connsiteY4-72" fmla="*/ 1631486 h 1703599"/>
                  <a:gd name="connsiteX5-73" fmla="*/ 0 w 187391"/>
                  <a:gd name="connsiteY5-74" fmla="*/ 1703599 h 1703599"/>
                  <a:gd name="connsiteX0-75" fmla="*/ 0 w 187391"/>
                  <a:gd name="connsiteY0-76" fmla="*/ 1703599 h 1703599"/>
                  <a:gd name="connsiteX1-77" fmla="*/ 175770 w 187391"/>
                  <a:gd name="connsiteY1-78" fmla="*/ 0 h 1703599"/>
                  <a:gd name="connsiteX2-79" fmla="*/ 187391 w 187391"/>
                  <a:gd name="connsiteY2-80" fmla="*/ 1367419 h 1703599"/>
                  <a:gd name="connsiteX3-81" fmla="*/ 168376 w 187391"/>
                  <a:gd name="connsiteY3-82" fmla="*/ 1490902 h 1703599"/>
                  <a:gd name="connsiteX4-83" fmla="*/ 103619 w 187391"/>
                  <a:gd name="connsiteY4-84" fmla="*/ 1631486 h 1703599"/>
                  <a:gd name="connsiteX5-85" fmla="*/ 0 w 187391"/>
                  <a:gd name="connsiteY5-86" fmla="*/ 1703599 h 1703599"/>
                  <a:gd name="connsiteX0-87" fmla="*/ 0 w 187391"/>
                  <a:gd name="connsiteY0-88" fmla="*/ 1703599 h 1703599"/>
                  <a:gd name="connsiteX1-89" fmla="*/ 175770 w 187391"/>
                  <a:gd name="connsiteY1-90" fmla="*/ 0 h 1703599"/>
                  <a:gd name="connsiteX2-91" fmla="*/ 187391 w 187391"/>
                  <a:gd name="connsiteY2-92" fmla="*/ 1367419 h 1703599"/>
                  <a:gd name="connsiteX3-93" fmla="*/ 168376 w 187391"/>
                  <a:gd name="connsiteY3-94" fmla="*/ 1490902 h 1703599"/>
                  <a:gd name="connsiteX4-95" fmla="*/ 103619 w 187391"/>
                  <a:gd name="connsiteY4-96" fmla="*/ 1631486 h 1703599"/>
                  <a:gd name="connsiteX5-97" fmla="*/ 0 w 187391"/>
                  <a:gd name="connsiteY5-98" fmla="*/ 1703599 h 1703599"/>
                  <a:gd name="connsiteX0-99" fmla="*/ 0 w 187391"/>
                  <a:gd name="connsiteY0-100" fmla="*/ 1703599 h 1703599"/>
                  <a:gd name="connsiteX1-101" fmla="*/ 175770 w 187391"/>
                  <a:gd name="connsiteY1-102" fmla="*/ 0 h 1703599"/>
                  <a:gd name="connsiteX2-103" fmla="*/ 187391 w 187391"/>
                  <a:gd name="connsiteY2-104" fmla="*/ 1367419 h 1703599"/>
                  <a:gd name="connsiteX3-105" fmla="*/ 168376 w 187391"/>
                  <a:gd name="connsiteY3-106" fmla="*/ 1490902 h 1703599"/>
                  <a:gd name="connsiteX4-107" fmla="*/ 104946 w 187391"/>
                  <a:gd name="connsiteY4-108" fmla="*/ 1626329 h 1703599"/>
                  <a:gd name="connsiteX5-109" fmla="*/ 0 w 187391"/>
                  <a:gd name="connsiteY5-110" fmla="*/ 1703599 h 1703599"/>
                  <a:gd name="connsiteX0-111" fmla="*/ 0 w 187892"/>
                  <a:gd name="connsiteY0-112" fmla="*/ 1701271 h 1701271"/>
                  <a:gd name="connsiteX1-113" fmla="*/ 176271 w 187892"/>
                  <a:gd name="connsiteY1-114" fmla="*/ 0 h 1701271"/>
                  <a:gd name="connsiteX2-115" fmla="*/ 187892 w 187892"/>
                  <a:gd name="connsiteY2-116" fmla="*/ 1367419 h 1701271"/>
                  <a:gd name="connsiteX3-117" fmla="*/ 168877 w 187892"/>
                  <a:gd name="connsiteY3-118" fmla="*/ 1490902 h 1701271"/>
                  <a:gd name="connsiteX4-119" fmla="*/ 105447 w 187892"/>
                  <a:gd name="connsiteY4-120" fmla="*/ 1626329 h 1701271"/>
                  <a:gd name="connsiteX5-121" fmla="*/ 0 w 187892"/>
                  <a:gd name="connsiteY5-122" fmla="*/ 1701271 h 1701271"/>
                  <a:gd name="connsiteX0-123" fmla="*/ 0 w 187892"/>
                  <a:gd name="connsiteY0-124" fmla="*/ 1701271 h 1701271"/>
                  <a:gd name="connsiteX1-125" fmla="*/ 176271 w 187892"/>
                  <a:gd name="connsiteY1-126" fmla="*/ 0 h 1701271"/>
                  <a:gd name="connsiteX2-127" fmla="*/ 187892 w 187892"/>
                  <a:gd name="connsiteY2-128" fmla="*/ 1367419 h 1701271"/>
                  <a:gd name="connsiteX3-129" fmla="*/ 168877 w 187892"/>
                  <a:gd name="connsiteY3-130" fmla="*/ 1490902 h 1701271"/>
                  <a:gd name="connsiteX4-131" fmla="*/ 105447 w 187892"/>
                  <a:gd name="connsiteY4-132" fmla="*/ 1626329 h 1701271"/>
                  <a:gd name="connsiteX5-133" fmla="*/ 0 w 187892"/>
                  <a:gd name="connsiteY5-134" fmla="*/ 1701271 h 1701271"/>
                  <a:gd name="connsiteX0-135" fmla="*/ 0 w 187892"/>
                  <a:gd name="connsiteY0-136" fmla="*/ 1702272 h 1702272"/>
                  <a:gd name="connsiteX1-137" fmla="*/ 180927 w 187892"/>
                  <a:gd name="connsiteY1-138" fmla="*/ 0 h 1702272"/>
                  <a:gd name="connsiteX2-139" fmla="*/ 187892 w 187892"/>
                  <a:gd name="connsiteY2-140" fmla="*/ 1368420 h 1702272"/>
                  <a:gd name="connsiteX3-141" fmla="*/ 168877 w 187892"/>
                  <a:gd name="connsiteY3-142" fmla="*/ 1491903 h 1702272"/>
                  <a:gd name="connsiteX4-143" fmla="*/ 105447 w 187892"/>
                  <a:gd name="connsiteY4-144" fmla="*/ 1627330 h 1702272"/>
                  <a:gd name="connsiteX5-145" fmla="*/ 0 w 187892"/>
                  <a:gd name="connsiteY5-146" fmla="*/ 1702272 h 1702272"/>
                  <a:gd name="connsiteX0-147" fmla="*/ 0 w 187892"/>
                  <a:gd name="connsiteY0-148" fmla="*/ 1692959 h 1692959"/>
                  <a:gd name="connsiteX1-149" fmla="*/ 182930 w 187892"/>
                  <a:gd name="connsiteY1-150" fmla="*/ 0 h 1692959"/>
                  <a:gd name="connsiteX2-151" fmla="*/ 187892 w 187892"/>
                  <a:gd name="connsiteY2-152" fmla="*/ 1359107 h 1692959"/>
                  <a:gd name="connsiteX3-153" fmla="*/ 168877 w 187892"/>
                  <a:gd name="connsiteY3-154" fmla="*/ 1482590 h 1692959"/>
                  <a:gd name="connsiteX4-155" fmla="*/ 105447 w 187892"/>
                  <a:gd name="connsiteY4-156" fmla="*/ 1618017 h 1692959"/>
                  <a:gd name="connsiteX5-157" fmla="*/ 0 w 187892"/>
                  <a:gd name="connsiteY5-158" fmla="*/ 1692959 h 1692959"/>
                  <a:gd name="connsiteX0-159" fmla="*/ 0 w 187892"/>
                  <a:gd name="connsiteY0-160" fmla="*/ 1692959 h 1692959"/>
                  <a:gd name="connsiteX1-161" fmla="*/ 182930 w 187892"/>
                  <a:gd name="connsiteY1-162" fmla="*/ 0 h 1692959"/>
                  <a:gd name="connsiteX2-163" fmla="*/ 187892 w 187892"/>
                  <a:gd name="connsiteY2-164" fmla="*/ 1359107 h 1692959"/>
                  <a:gd name="connsiteX3-165" fmla="*/ 168877 w 187892"/>
                  <a:gd name="connsiteY3-166" fmla="*/ 1482590 h 1692959"/>
                  <a:gd name="connsiteX4-167" fmla="*/ 105447 w 187892"/>
                  <a:gd name="connsiteY4-168" fmla="*/ 1618017 h 1692959"/>
                  <a:gd name="connsiteX5-169" fmla="*/ 0 w 187892"/>
                  <a:gd name="connsiteY5-170" fmla="*/ 1692959 h 1692959"/>
                  <a:gd name="connsiteX0-171" fmla="*/ 0 w 187892"/>
                  <a:gd name="connsiteY0-172" fmla="*/ 1692959 h 1692959"/>
                  <a:gd name="connsiteX1-173" fmla="*/ 182930 w 187892"/>
                  <a:gd name="connsiteY1-174" fmla="*/ 0 h 1692959"/>
                  <a:gd name="connsiteX2-175" fmla="*/ 187892 w 187892"/>
                  <a:gd name="connsiteY2-176" fmla="*/ 1359107 h 1692959"/>
                  <a:gd name="connsiteX3-177" fmla="*/ 168877 w 187892"/>
                  <a:gd name="connsiteY3-178" fmla="*/ 1482590 h 1692959"/>
                  <a:gd name="connsiteX4-179" fmla="*/ 105447 w 187892"/>
                  <a:gd name="connsiteY4-180" fmla="*/ 1618017 h 1692959"/>
                  <a:gd name="connsiteX5-181" fmla="*/ 0 w 187892"/>
                  <a:gd name="connsiteY5-182" fmla="*/ 1692959 h 1692959"/>
                  <a:gd name="connsiteX0-183" fmla="*/ 0 w 187892"/>
                  <a:gd name="connsiteY0-184" fmla="*/ 1692959 h 1692959"/>
                  <a:gd name="connsiteX1-185" fmla="*/ 182930 w 187892"/>
                  <a:gd name="connsiteY1-186" fmla="*/ 0 h 1692959"/>
                  <a:gd name="connsiteX2-187" fmla="*/ 187892 w 187892"/>
                  <a:gd name="connsiteY2-188" fmla="*/ 1359107 h 1692959"/>
                  <a:gd name="connsiteX3-189" fmla="*/ 168877 w 187892"/>
                  <a:gd name="connsiteY3-190" fmla="*/ 1482590 h 1692959"/>
                  <a:gd name="connsiteX4-191" fmla="*/ 105447 w 187892"/>
                  <a:gd name="connsiteY4-192" fmla="*/ 1618017 h 1692959"/>
                  <a:gd name="connsiteX5-193" fmla="*/ 0 w 187892"/>
                  <a:gd name="connsiteY5-194" fmla="*/ 1692959 h 1692959"/>
                  <a:gd name="connsiteX0-195" fmla="*/ 29 w 187921"/>
                  <a:gd name="connsiteY0-196" fmla="*/ 1692959 h 1772582"/>
                  <a:gd name="connsiteX1-197" fmla="*/ 182959 w 187921"/>
                  <a:gd name="connsiteY1-198" fmla="*/ 0 h 1772582"/>
                  <a:gd name="connsiteX2-199" fmla="*/ 187921 w 187921"/>
                  <a:gd name="connsiteY2-200" fmla="*/ 1359107 h 1772582"/>
                  <a:gd name="connsiteX3-201" fmla="*/ 168906 w 187921"/>
                  <a:gd name="connsiteY3-202" fmla="*/ 1482590 h 1772582"/>
                  <a:gd name="connsiteX4-203" fmla="*/ 29 w 187921"/>
                  <a:gd name="connsiteY4-204" fmla="*/ 1692959 h 1772582"/>
                  <a:gd name="connsiteX0-205" fmla="*/ 0 w 187892"/>
                  <a:gd name="connsiteY0-206" fmla="*/ 1692959 h 1699881"/>
                  <a:gd name="connsiteX1-207" fmla="*/ 182930 w 187892"/>
                  <a:gd name="connsiteY1-208" fmla="*/ 0 h 1699881"/>
                  <a:gd name="connsiteX2-209" fmla="*/ 187892 w 187892"/>
                  <a:gd name="connsiteY2-210" fmla="*/ 1359107 h 1699881"/>
                  <a:gd name="connsiteX3-211" fmla="*/ 168877 w 187892"/>
                  <a:gd name="connsiteY3-212" fmla="*/ 1482590 h 1699881"/>
                  <a:gd name="connsiteX4-213" fmla="*/ 0 w 187892"/>
                  <a:gd name="connsiteY4-214" fmla="*/ 1692959 h 1699881"/>
                  <a:gd name="connsiteX0-215" fmla="*/ 0 w 188325"/>
                  <a:gd name="connsiteY0-216" fmla="*/ 1706043 h 1712603"/>
                  <a:gd name="connsiteX1-217" fmla="*/ 183363 w 188325"/>
                  <a:gd name="connsiteY1-218" fmla="*/ 0 h 1712603"/>
                  <a:gd name="connsiteX2-219" fmla="*/ 188325 w 188325"/>
                  <a:gd name="connsiteY2-220" fmla="*/ 1359107 h 1712603"/>
                  <a:gd name="connsiteX3-221" fmla="*/ 169310 w 188325"/>
                  <a:gd name="connsiteY3-222" fmla="*/ 1482590 h 1712603"/>
                  <a:gd name="connsiteX4-223" fmla="*/ 0 w 188325"/>
                  <a:gd name="connsiteY4-224" fmla="*/ 1706043 h 1712603"/>
                  <a:gd name="connsiteX0-225" fmla="*/ 0 w 188325"/>
                  <a:gd name="connsiteY0-226" fmla="*/ 1706043 h 1706078"/>
                  <a:gd name="connsiteX1-227" fmla="*/ 183363 w 188325"/>
                  <a:gd name="connsiteY1-228" fmla="*/ 0 h 1706078"/>
                  <a:gd name="connsiteX2-229" fmla="*/ 188325 w 188325"/>
                  <a:gd name="connsiteY2-230" fmla="*/ 1359107 h 1706078"/>
                  <a:gd name="connsiteX3-231" fmla="*/ 169310 w 188325"/>
                  <a:gd name="connsiteY3-232" fmla="*/ 1482590 h 1706078"/>
                  <a:gd name="connsiteX4-233" fmla="*/ 0 w 188325"/>
                  <a:gd name="connsiteY4-234" fmla="*/ 1706043 h 1706078"/>
                  <a:gd name="connsiteX0-235" fmla="*/ 0 w 188325"/>
                  <a:gd name="connsiteY0-236" fmla="*/ 1706043 h 1706797"/>
                  <a:gd name="connsiteX1-237" fmla="*/ 183363 w 188325"/>
                  <a:gd name="connsiteY1-238" fmla="*/ 0 h 1706797"/>
                  <a:gd name="connsiteX2-239" fmla="*/ 188325 w 188325"/>
                  <a:gd name="connsiteY2-240" fmla="*/ 1359107 h 1706797"/>
                  <a:gd name="connsiteX3-241" fmla="*/ 172986 w 188325"/>
                  <a:gd name="connsiteY3-242" fmla="*/ 1650675 h 1706797"/>
                  <a:gd name="connsiteX4-243" fmla="*/ 0 w 188325"/>
                  <a:gd name="connsiteY4-244" fmla="*/ 1706043 h 1706797"/>
                  <a:gd name="connsiteX0-245" fmla="*/ 0 w 188325"/>
                  <a:gd name="connsiteY0-246" fmla="*/ 1706043 h 1706208"/>
                  <a:gd name="connsiteX1-247" fmla="*/ 183363 w 188325"/>
                  <a:gd name="connsiteY1-248" fmla="*/ 0 h 1706208"/>
                  <a:gd name="connsiteX2-249" fmla="*/ 188325 w 188325"/>
                  <a:gd name="connsiteY2-250" fmla="*/ 1359107 h 1706208"/>
                  <a:gd name="connsiteX3-251" fmla="*/ 172986 w 188325"/>
                  <a:gd name="connsiteY3-252" fmla="*/ 1650675 h 1706208"/>
                  <a:gd name="connsiteX4-253" fmla="*/ 0 w 188325"/>
                  <a:gd name="connsiteY4-254" fmla="*/ 1706043 h 1706208"/>
                  <a:gd name="connsiteX0-255" fmla="*/ 0 w 188325"/>
                  <a:gd name="connsiteY0-256" fmla="*/ 1706043 h 1706043"/>
                  <a:gd name="connsiteX1-257" fmla="*/ 183363 w 188325"/>
                  <a:gd name="connsiteY1-258" fmla="*/ 0 h 1706043"/>
                  <a:gd name="connsiteX2-259" fmla="*/ 188325 w 188325"/>
                  <a:gd name="connsiteY2-260" fmla="*/ 1359107 h 1706043"/>
                  <a:gd name="connsiteX3-261" fmla="*/ 172986 w 188325"/>
                  <a:gd name="connsiteY3-262" fmla="*/ 1650675 h 1706043"/>
                  <a:gd name="connsiteX4-263" fmla="*/ 0 w 188325"/>
                  <a:gd name="connsiteY4-264" fmla="*/ 1706043 h 1706043"/>
                  <a:gd name="connsiteX0-265" fmla="*/ 0 w 189426"/>
                  <a:gd name="connsiteY0-266" fmla="*/ 1716023 h 1716023"/>
                  <a:gd name="connsiteX1-267" fmla="*/ 184464 w 189426"/>
                  <a:gd name="connsiteY1-268" fmla="*/ 0 h 1716023"/>
                  <a:gd name="connsiteX2-269" fmla="*/ 189426 w 189426"/>
                  <a:gd name="connsiteY2-270" fmla="*/ 1359107 h 1716023"/>
                  <a:gd name="connsiteX3-271" fmla="*/ 174087 w 189426"/>
                  <a:gd name="connsiteY3-272" fmla="*/ 1650675 h 1716023"/>
                  <a:gd name="connsiteX4-273" fmla="*/ 0 w 189426"/>
                  <a:gd name="connsiteY4-274" fmla="*/ 1716023 h 1716023"/>
                  <a:gd name="connsiteX0-275" fmla="*/ 0 w 189426"/>
                  <a:gd name="connsiteY0-276" fmla="*/ 1716023 h 1716023"/>
                  <a:gd name="connsiteX1-277" fmla="*/ 184464 w 189426"/>
                  <a:gd name="connsiteY1-278" fmla="*/ 0 h 1716023"/>
                  <a:gd name="connsiteX2-279" fmla="*/ 189426 w 189426"/>
                  <a:gd name="connsiteY2-280" fmla="*/ 1359107 h 1716023"/>
                  <a:gd name="connsiteX3-281" fmla="*/ 165776 w 189426"/>
                  <a:gd name="connsiteY3-282" fmla="*/ 1657335 h 1716023"/>
                  <a:gd name="connsiteX4-283" fmla="*/ 0 w 189426"/>
                  <a:gd name="connsiteY4-284" fmla="*/ 1716023 h 1716023"/>
                  <a:gd name="connsiteX0-285" fmla="*/ 0 w 198814"/>
                  <a:gd name="connsiteY0-286" fmla="*/ 1716074 h 1716074"/>
                  <a:gd name="connsiteX1-287" fmla="*/ 184464 w 198814"/>
                  <a:gd name="connsiteY1-288" fmla="*/ 51 h 1716074"/>
                  <a:gd name="connsiteX2-289" fmla="*/ 165776 w 198814"/>
                  <a:gd name="connsiteY2-290" fmla="*/ 1657386 h 1716074"/>
                  <a:gd name="connsiteX3-291" fmla="*/ 0 w 198814"/>
                  <a:gd name="connsiteY3-292" fmla="*/ 1716074 h 1716074"/>
                  <a:gd name="connsiteX0-293" fmla="*/ 0 w 199815"/>
                  <a:gd name="connsiteY0-294" fmla="*/ 1711418 h 1711418"/>
                  <a:gd name="connsiteX1-295" fmla="*/ 185465 w 199815"/>
                  <a:gd name="connsiteY1-296" fmla="*/ 51 h 1711418"/>
                  <a:gd name="connsiteX2-297" fmla="*/ 166777 w 199815"/>
                  <a:gd name="connsiteY2-298" fmla="*/ 1657386 h 1711418"/>
                  <a:gd name="connsiteX3-299" fmla="*/ 0 w 199815"/>
                  <a:gd name="connsiteY3-300" fmla="*/ 1711418 h 1711418"/>
                  <a:gd name="connsiteX0-301" fmla="*/ 0 w 198814"/>
                  <a:gd name="connsiteY0-302" fmla="*/ 1716074 h 1716074"/>
                  <a:gd name="connsiteX1-303" fmla="*/ 184464 w 198814"/>
                  <a:gd name="connsiteY1-304" fmla="*/ 51 h 1716074"/>
                  <a:gd name="connsiteX2-305" fmla="*/ 165776 w 198814"/>
                  <a:gd name="connsiteY2-306" fmla="*/ 1657386 h 1716074"/>
                  <a:gd name="connsiteX3-307" fmla="*/ 0 w 198814"/>
                  <a:gd name="connsiteY3-308" fmla="*/ 1716074 h 171607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198814" h="1716074">
                    <a:moveTo>
                      <a:pt x="0" y="1716074"/>
                    </a:moveTo>
                    <a:lnTo>
                      <a:pt x="184464" y="51"/>
                    </a:lnTo>
                    <a:cubicBezTo>
                      <a:pt x="212093" y="-9730"/>
                      <a:pt x="196520" y="1371382"/>
                      <a:pt x="165776" y="1657386"/>
                    </a:cubicBezTo>
                    <a:cubicBezTo>
                      <a:pt x="101618" y="1681121"/>
                      <a:pt x="134930" y="1680334"/>
                      <a:pt x="0" y="1716074"/>
                    </a:cubicBezTo>
                    <a:close/>
                  </a:path>
                </a:pathLst>
              </a:custGeom>
              <a:solidFill>
                <a:srgbClr val="0070C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5" name="等腰三角形 83"/>
              <p:cNvSpPr/>
              <p:nvPr/>
            </p:nvSpPr>
            <p:spPr>
              <a:xfrm rot="10071709" flipV="1">
                <a:off x="3417694" y="2580586"/>
                <a:ext cx="198814" cy="1716074"/>
              </a:xfrm>
              <a:custGeom>
                <a:avLst/>
                <a:gdLst>
                  <a:gd name="connsiteX0" fmla="*/ 0 w 183378"/>
                  <a:gd name="connsiteY0" fmla="*/ 1758820 h 1758820"/>
                  <a:gd name="connsiteX1" fmla="*/ 183378 w 183378"/>
                  <a:gd name="connsiteY1" fmla="*/ 0 h 1758820"/>
                  <a:gd name="connsiteX2" fmla="*/ 183378 w 183378"/>
                  <a:gd name="connsiteY2" fmla="*/ 1758820 h 1758820"/>
                  <a:gd name="connsiteX3" fmla="*/ 0 w 183378"/>
                  <a:gd name="connsiteY3" fmla="*/ 1758820 h 1758820"/>
                  <a:gd name="connsiteX0-1" fmla="*/ 0 w 183378"/>
                  <a:gd name="connsiteY0-2" fmla="*/ 1758820 h 1758820"/>
                  <a:gd name="connsiteX1-3" fmla="*/ 183378 w 183378"/>
                  <a:gd name="connsiteY1-4" fmla="*/ 0 h 1758820"/>
                  <a:gd name="connsiteX2-5" fmla="*/ 175628 w 183378"/>
                  <a:gd name="connsiteY2-6" fmla="*/ 1481193 h 1758820"/>
                  <a:gd name="connsiteX3-7" fmla="*/ 0 w 183378"/>
                  <a:gd name="connsiteY3-8" fmla="*/ 1758820 h 1758820"/>
                  <a:gd name="connsiteX0-9" fmla="*/ 0 w 195270"/>
                  <a:gd name="connsiteY0-10" fmla="*/ 1758820 h 1758820"/>
                  <a:gd name="connsiteX1-11" fmla="*/ 183378 w 195270"/>
                  <a:gd name="connsiteY1-12" fmla="*/ 0 h 1758820"/>
                  <a:gd name="connsiteX2-13" fmla="*/ 194999 w 195270"/>
                  <a:gd name="connsiteY2-14" fmla="*/ 1367419 h 1758820"/>
                  <a:gd name="connsiteX3-15" fmla="*/ 0 w 195270"/>
                  <a:gd name="connsiteY3-16" fmla="*/ 1758820 h 1758820"/>
                  <a:gd name="connsiteX0-17" fmla="*/ 0 w 194999"/>
                  <a:gd name="connsiteY0-18" fmla="*/ 1758820 h 1758820"/>
                  <a:gd name="connsiteX1-19" fmla="*/ 183378 w 194999"/>
                  <a:gd name="connsiteY1-20" fmla="*/ 0 h 1758820"/>
                  <a:gd name="connsiteX2-21" fmla="*/ 194999 w 194999"/>
                  <a:gd name="connsiteY2-22" fmla="*/ 1367419 h 1758820"/>
                  <a:gd name="connsiteX3-23" fmla="*/ 0 w 194999"/>
                  <a:gd name="connsiteY3-24" fmla="*/ 1758820 h 1758820"/>
                  <a:gd name="connsiteX0-25" fmla="*/ 0 w 194999"/>
                  <a:gd name="connsiteY0-26" fmla="*/ 1758820 h 1758820"/>
                  <a:gd name="connsiteX1-27" fmla="*/ 183378 w 194999"/>
                  <a:gd name="connsiteY1-28" fmla="*/ 0 h 1758820"/>
                  <a:gd name="connsiteX2-29" fmla="*/ 194999 w 194999"/>
                  <a:gd name="connsiteY2-30" fmla="*/ 1367419 h 1758820"/>
                  <a:gd name="connsiteX3-31" fmla="*/ 116808 w 194999"/>
                  <a:gd name="connsiteY3-32" fmla="*/ 1532858 h 1758820"/>
                  <a:gd name="connsiteX4" fmla="*/ 0 w 194999"/>
                  <a:gd name="connsiteY4" fmla="*/ 1758820 h 1758820"/>
                  <a:gd name="connsiteX0-33" fmla="*/ 0 w 194999"/>
                  <a:gd name="connsiteY0-34" fmla="*/ 1758820 h 1758820"/>
                  <a:gd name="connsiteX1-35" fmla="*/ 183378 w 194999"/>
                  <a:gd name="connsiteY1-36" fmla="*/ 0 h 1758820"/>
                  <a:gd name="connsiteX2-37" fmla="*/ 194999 w 194999"/>
                  <a:gd name="connsiteY2-38" fmla="*/ 1367419 h 1758820"/>
                  <a:gd name="connsiteX3-39" fmla="*/ 175984 w 194999"/>
                  <a:gd name="connsiteY3-40" fmla="*/ 1490902 h 1758820"/>
                  <a:gd name="connsiteX4-41" fmla="*/ 0 w 194999"/>
                  <a:gd name="connsiteY4-42" fmla="*/ 1758820 h 1758820"/>
                  <a:gd name="connsiteX0-43" fmla="*/ 0 w 187391"/>
                  <a:gd name="connsiteY0-44" fmla="*/ 1703599 h 1703599"/>
                  <a:gd name="connsiteX1-45" fmla="*/ 175770 w 187391"/>
                  <a:gd name="connsiteY1-46" fmla="*/ 0 h 1703599"/>
                  <a:gd name="connsiteX2-47" fmla="*/ 187391 w 187391"/>
                  <a:gd name="connsiteY2-48" fmla="*/ 1367419 h 1703599"/>
                  <a:gd name="connsiteX3-49" fmla="*/ 168376 w 187391"/>
                  <a:gd name="connsiteY3-50" fmla="*/ 1490902 h 1703599"/>
                  <a:gd name="connsiteX4-51" fmla="*/ 0 w 187391"/>
                  <a:gd name="connsiteY4-52" fmla="*/ 1703599 h 1703599"/>
                  <a:gd name="connsiteX0-53" fmla="*/ 0 w 187391"/>
                  <a:gd name="connsiteY0-54" fmla="*/ 1703599 h 1703599"/>
                  <a:gd name="connsiteX1-55" fmla="*/ 175770 w 187391"/>
                  <a:gd name="connsiteY1-56" fmla="*/ 0 h 1703599"/>
                  <a:gd name="connsiteX2-57" fmla="*/ 187391 w 187391"/>
                  <a:gd name="connsiteY2-58" fmla="*/ 1367419 h 1703599"/>
                  <a:gd name="connsiteX3-59" fmla="*/ 168376 w 187391"/>
                  <a:gd name="connsiteY3-60" fmla="*/ 1490902 h 1703599"/>
                  <a:gd name="connsiteX4-61" fmla="*/ 75833 w 187391"/>
                  <a:gd name="connsiteY4-62" fmla="*/ 1615541 h 1703599"/>
                  <a:gd name="connsiteX5" fmla="*/ 0 w 187391"/>
                  <a:gd name="connsiteY5" fmla="*/ 1703599 h 1703599"/>
                  <a:gd name="connsiteX0-63" fmla="*/ 0 w 187391"/>
                  <a:gd name="connsiteY0-64" fmla="*/ 1703599 h 1703599"/>
                  <a:gd name="connsiteX1-65" fmla="*/ 175770 w 187391"/>
                  <a:gd name="connsiteY1-66" fmla="*/ 0 h 1703599"/>
                  <a:gd name="connsiteX2-67" fmla="*/ 187391 w 187391"/>
                  <a:gd name="connsiteY2-68" fmla="*/ 1367419 h 1703599"/>
                  <a:gd name="connsiteX3-69" fmla="*/ 168376 w 187391"/>
                  <a:gd name="connsiteY3-70" fmla="*/ 1490902 h 1703599"/>
                  <a:gd name="connsiteX4-71" fmla="*/ 103619 w 187391"/>
                  <a:gd name="connsiteY4-72" fmla="*/ 1631486 h 1703599"/>
                  <a:gd name="connsiteX5-73" fmla="*/ 0 w 187391"/>
                  <a:gd name="connsiteY5-74" fmla="*/ 1703599 h 1703599"/>
                  <a:gd name="connsiteX0-75" fmla="*/ 0 w 187391"/>
                  <a:gd name="connsiteY0-76" fmla="*/ 1703599 h 1703599"/>
                  <a:gd name="connsiteX1-77" fmla="*/ 175770 w 187391"/>
                  <a:gd name="connsiteY1-78" fmla="*/ 0 h 1703599"/>
                  <a:gd name="connsiteX2-79" fmla="*/ 187391 w 187391"/>
                  <a:gd name="connsiteY2-80" fmla="*/ 1367419 h 1703599"/>
                  <a:gd name="connsiteX3-81" fmla="*/ 168376 w 187391"/>
                  <a:gd name="connsiteY3-82" fmla="*/ 1490902 h 1703599"/>
                  <a:gd name="connsiteX4-83" fmla="*/ 103619 w 187391"/>
                  <a:gd name="connsiteY4-84" fmla="*/ 1631486 h 1703599"/>
                  <a:gd name="connsiteX5-85" fmla="*/ 0 w 187391"/>
                  <a:gd name="connsiteY5-86" fmla="*/ 1703599 h 1703599"/>
                  <a:gd name="connsiteX0-87" fmla="*/ 0 w 187391"/>
                  <a:gd name="connsiteY0-88" fmla="*/ 1703599 h 1703599"/>
                  <a:gd name="connsiteX1-89" fmla="*/ 175770 w 187391"/>
                  <a:gd name="connsiteY1-90" fmla="*/ 0 h 1703599"/>
                  <a:gd name="connsiteX2-91" fmla="*/ 187391 w 187391"/>
                  <a:gd name="connsiteY2-92" fmla="*/ 1367419 h 1703599"/>
                  <a:gd name="connsiteX3-93" fmla="*/ 168376 w 187391"/>
                  <a:gd name="connsiteY3-94" fmla="*/ 1490902 h 1703599"/>
                  <a:gd name="connsiteX4-95" fmla="*/ 103619 w 187391"/>
                  <a:gd name="connsiteY4-96" fmla="*/ 1631486 h 1703599"/>
                  <a:gd name="connsiteX5-97" fmla="*/ 0 w 187391"/>
                  <a:gd name="connsiteY5-98" fmla="*/ 1703599 h 1703599"/>
                  <a:gd name="connsiteX0-99" fmla="*/ 0 w 187391"/>
                  <a:gd name="connsiteY0-100" fmla="*/ 1703599 h 1703599"/>
                  <a:gd name="connsiteX1-101" fmla="*/ 175770 w 187391"/>
                  <a:gd name="connsiteY1-102" fmla="*/ 0 h 1703599"/>
                  <a:gd name="connsiteX2-103" fmla="*/ 187391 w 187391"/>
                  <a:gd name="connsiteY2-104" fmla="*/ 1367419 h 1703599"/>
                  <a:gd name="connsiteX3-105" fmla="*/ 168376 w 187391"/>
                  <a:gd name="connsiteY3-106" fmla="*/ 1490902 h 1703599"/>
                  <a:gd name="connsiteX4-107" fmla="*/ 104946 w 187391"/>
                  <a:gd name="connsiteY4-108" fmla="*/ 1626329 h 1703599"/>
                  <a:gd name="connsiteX5-109" fmla="*/ 0 w 187391"/>
                  <a:gd name="connsiteY5-110" fmla="*/ 1703599 h 1703599"/>
                  <a:gd name="connsiteX0-111" fmla="*/ 0 w 187892"/>
                  <a:gd name="connsiteY0-112" fmla="*/ 1701271 h 1701271"/>
                  <a:gd name="connsiteX1-113" fmla="*/ 176271 w 187892"/>
                  <a:gd name="connsiteY1-114" fmla="*/ 0 h 1701271"/>
                  <a:gd name="connsiteX2-115" fmla="*/ 187892 w 187892"/>
                  <a:gd name="connsiteY2-116" fmla="*/ 1367419 h 1701271"/>
                  <a:gd name="connsiteX3-117" fmla="*/ 168877 w 187892"/>
                  <a:gd name="connsiteY3-118" fmla="*/ 1490902 h 1701271"/>
                  <a:gd name="connsiteX4-119" fmla="*/ 105447 w 187892"/>
                  <a:gd name="connsiteY4-120" fmla="*/ 1626329 h 1701271"/>
                  <a:gd name="connsiteX5-121" fmla="*/ 0 w 187892"/>
                  <a:gd name="connsiteY5-122" fmla="*/ 1701271 h 1701271"/>
                  <a:gd name="connsiteX0-123" fmla="*/ 0 w 187892"/>
                  <a:gd name="connsiteY0-124" fmla="*/ 1701271 h 1701271"/>
                  <a:gd name="connsiteX1-125" fmla="*/ 176271 w 187892"/>
                  <a:gd name="connsiteY1-126" fmla="*/ 0 h 1701271"/>
                  <a:gd name="connsiteX2-127" fmla="*/ 187892 w 187892"/>
                  <a:gd name="connsiteY2-128" fmla="*/ 1367419 h 1701271"/>
                  <a:gd name="connsiteX3-129" fmla="*/ 168877 w 187892"/>
                  <a:gd name="connsiteY3-130" fmla="*/ 1490902 h 1701271"/>
                  <a:gd name="connsiteX4-131" fmla="*/ 105447 w 187892"/>
                  <a:gd name="connsiteY4-132" fmla="*/ 1626329 h 1701271"/>
                  <a:gd name="connsiteX5-133" fmla="*/ 0 w 187892"/>
                  <a:gd name="connsiteY5-134" fmla="*/ 1701271 h 1701271"/>
                  <a:gd name="connsiteX0-135" fmla="*/ 0 w 187892"/>
                  <a:gd name="connsiteY0-136" fmla="*/ 1702272 h 1702272"/>
                  <a:gd name="connsiteX1-137" fmla="*/ 180927 w 187892"/>
                  <a:gd name="connsiteY1-138" fmla="*/ 0 h 1702272"/>
                  <a:gd name="connsiteX2-139" fmla="*/ 187892 w 187892"/>
                  <a:gd name="connsiteY2-140" fmla="*/ 1368420 h 1702272"/>
                  <a:gd name="connsiteX3-141" fmla="*/ 168877 w 187892"/>
                  <a:gd name="connsiteY3-142" fmla="*/ 1491903 h 1702272"/>
                  <a:gd name="connsiteX4-143" fmla="*/ 105447 w 187892"/>
                  <a:gd name="connsiteY4-144" fmla="*/ 1627330 h 1702272"/>
                  <a:gd name="connsiteX5-145" fmla="*/ 0 w 187892"/>
                  <a:gd name="connsiteY5-146" fmla="*/ 1702272 h 1702272"/>
                  <a:gd name="connsiteX0-147" fmla="*/ 0 w 187892"/>
                  <a:gd name="connsiteY0-148" fmla="*/ 1692959 h 1692959"/>
                  <a:gd name="connsiteX1-149" fmla="*/ 182930 w 187892"/>
                  <a:gd name="connsiteY1-150" fmla="*/ 0 h 1692959"/>
                  <a:gd name="connsiteX2-151" fmla="*/ 187892 w 187892"/>
                  <a:gd name="connsiteY2-152" fmla="*/ 1359107 h 1692959"/>
                  <a:gd name="connsiteX3-153" fmla="*/ 168877 w 187892"/>
                  <a:gd name="connsiteY3-154" fmla="*/ 1482590 h 1692959"/>
                  <a:gd name="connsiteX4-155" fmla="*/ 105447 w 187892"/>
                  <a:gd name="connsiteY4-156" fmla="*/ 1618017 h 1692959"/>
                  <a:gd name="connsiteX5-157" fmla="*/ 0 w 187892"/>
                  <a:gd name="connsiteY5-158" fmla="*/ 1692959 h 1692959"/>
                  <a:gd name="connsiteX0-159" fmla="*/ 0 w 187892"/>
                  <a:gd name="connsiteY0-160" fmla="*/ 1692959 h 1692959"/>
                  <a:gd name="connsiteX1-161" fmla="*/ 182930 w 187892"/>
                  <a:gd name="connsiteY1-162" fmla="*/ 0 h 1692959"/>
                  <a:gd name="connsiteX2-163" fmla="*/ 187892 w 187892"/>
                  <a:gd name="connsiteY2-164" fmla="*/ 1359107 h 1692959"/>
                  <a:gd name="connsiteX3-165" fmla="*/ 168877 w 187892"/>
                  <a:gd name="connsiteY3-166" fmla="*/ 1482590 h 1692959"/>
                  <a:gd name="connsiteX4-167" fmla="*/ 105447 w 187892"/>
                  <a:gd name="connsiteY4-168" fmla="*/ 1618017 h 1692959"/>
                  <a:gd name="connsiteX5-169" fmla="*/ 0 w 187892"/>
                  <a:gd name="connsiteY5-170" fmla="*/ 1692959 h 1692959"/>
                  <a:gd name="connsiteX0-171" fmla="*/ 0 w 187892"/>
                  <a:gd name="connsiteY0-172" fmla="*/ 1692959 h 1692959"/>
                  <a:gd name="connsiteX1-173" fmla="*/ 182930 w 187892"/>
                  <a:gd name="connsiteY1-174" fmla="*/ 0 h 1692959"/>
                  <a:gd name="connsiteX2-175" fmla="*/ 187892 w 187892"/>
                  <a:gd name="connsiteY2-176" fmla="*/ 1359107 h 1692959"/>
                  <a:gd name="connsiteX3-177" fmla="*/ 168877 w 187892"/>
                  <a:gd name="connsiteY3-178" fmla="*/ 1482590 h 1692959"/>
                  <a:gd name="connsiteX4-179" fmla="*/ 105447 w 187892"/>
                  <a:gd name="connsiteY4-180" fmla="*/ 1618017 h 1692959"/>
                  <a:gd name="connsiteX5-181" fmla="*/ 0 w 187892"/>
                  <a:gd name="connsiteY5-182" fmla="*/ 1692959 h 1692959"/>
                  <a:gd name="connsiteX0-183" fmla="*/ 0 w 187892"/>
                  <a:gd name="connsiteY0-184" fmla="*/ 1692959 h 1692959"/>
                  <a:gd name="connsiteX1-185" fmla="*/ 182930 w 187892"/>
                  <a:gd name="connsiteY1-186" fmla="*/ 0 h 1692959"/>
                  <a:gd name="connsiteX2-187" fmla="*/ 187892 w 187892"/>
                  <a:gd name="connsiteY2-188" fmla="*/ 1359107 h 1692959"/>
                  <a:gd name="connsiteX3-189" fmla="*/ 168877 w 187892"/>
                  <a:gd name="connsiteY3-190" fmla="*/ 1482590 h 1692959"/>
                  <a:gd name="connsiteX4-191" fmla="*/ 105447 w 187892"/>
                  <a:gd name="connsiteY4-192" fmla="*/ 1618017 h 1692959"/>
                  <a:gd name="connsiteX5-193" fmla="*/ 0 w 187892"/>
                  <a:gd name="connsiteY5-194" fmla="*/ 1692959 h 1692959"/>
                  <a:gd name="connsiteX0-195" fmla="*/ 29 w 187921"/>
                  <a:gd name="connsiteY0-196" fmla="*/ 1692959 h 1772582"/>
                  <a:gd name="connsiteX1-197" fmla="*/ 182959 w 187921"/>
                  <a:gd name="connsiteY1-198" fmla="*/ 0 h 1772582"/>
                  <a:gd name="connsiteX2-199" fmla="*/ 187921 w 187921"/>
                  <a:gd name="connsiteY2-200" fmla="*/ 1359107 h 1772582"/>
                  <a:gd name="connsiteX3-201" fmla="*/ 168906 w 187921"/>
                  <a:gd name="connsiteY3-202" fmla="*/ 1482590 h 1772582"/>
                  <a:gd name="connsiteX4-203" fmla="*/ 29 w 187921"/>
                  <a:gd name="connsiteY4-204" fmla="*/ 1692959 h 1772582"/>
                  <a:gd name="connsiteX0-205" fmla="*/ 0 w 187892"/>
                  <a:gd name="connsiteY0-206" fmla="*/ 1692959 h 1699881"/>
                  <a:gd name="connsiteX1-207" fmla="*/ 182930 w 187892"/>
                  <a:gd name="connsiteY1-208" fmla="*/ 0 h 1699881"/>
                  <a:gd name="connsiteX2-209" fmla="*/ 187892 w 187892"/>
                  <a:gd name="connsiteY2-210" fmla="*/ 1359107 h 1699881"/>
                  <a:gd name="connsiteX3-211" fmla="*/ 168877 w 187892"/>
                  <a:gd name="connsiteY3-212" fmla="*/ 1482590 h 1699881"/>
                  <a:gd name="connsiteX4-213" fmla="*/ 0 w 187892"/>
                  <a:gd name="connsiteY4-214" fmla="*/ 1692959 h 1699881"/>
                  <a:gd name="connsiteX0-215" fmla="*/ 0 w 188325"/>
                  <a:gd name="connsiteY0-216" fmla="*/ 1706043 h 1712603"/>
                  <a:gd name="connsiteX1-217" fmla="*/ 183363 w 188325"/>
                  <a:gd name="connsiteY1-218" fmla="*/ 0 h 1712603"/>
                  <a:gd name="connsiteX2-219" fmla="*/ 188325 w 188325"/>
                  <a:gd name="connsiteY2-220" fmla="*/ 1359107 h 1712603"/>
                  <a:gd name="connsiteX3-221" fmla="*/ 169310 w 188325"/>
                  <a:gd name="connsiteY3-222" fmla="*/ 1482590 h 1712603"/>
                  <a:gd name="connsiteX4-223" fmla="*/ 0 w 188325"/>
                  <a:gd name="connsiteY4-224" fmla="*/ 1706043 h 1712603"/>
                  <a:gd name="connsiteX0-225" fmla="*/ 0 w 188325"/>
                  <a:gd name="connsiteY0-226" fmla="*/ 1706043 h 1706078"/>
                  <a:gd name="connsiteX1-227" fmla="*/ 183363 w 188325"/>
                  <a:gd name="connsiteY1-228" fmla="*/ 0 h 1706078"/>
                  <a:gd name="connsiteX2-229" fmla="*/ 188325 w 188325"/>
                  <a:gd name="connsiteY2-230" fmla="*/ 1359107 h 1706078"/>
                  <a:gd name="connsiteX3-231" fmla="*/ 169310 w 188325"/>
                  <a:gd name="connsiteY3-232" fmla="*/ 1482590 h 1706078"/>
                  <a:gd name="connsiteX4-233" fmla="*/ 0 w 188325"/>
                  <a:gd name="connsiteY4-234" fmla="*/ 1706043 h 1706078"/>
                  <a:gd name="connsiteX0-235" fmla="*/ 0 w 188325"/>
                  <a:gd name="connsiteY0-236" fmla="*/ 1706043 h 1706797"/>
                  <a:gd name="connsiteX1-237" fmla="*/ 183363 w 188325"/>
                  <a:gd name="connsiteY1-238" fmla="*/ 0 h 1706797"/>
                  <a:gd name="connsiteX2-239" fmla="*/ 188325 w 188325"/>
                  <a:gd name="connsiteY2-240" fmla="*/ 1359107 h 1706797"/>
                  <a:gd name="connsiteX3-241" fmla="*/ 172986 w 188325"/>
                  <a:gd name="connsiteY3-242" fmla="*/ 1650675 h 1706797"/>
                  <a:gd name="connsiteX4-243" fmla="*/ 0 w 188325"/>
                  <a:gd name="connsiteY4-244" fmla="*/ 1706043 h 1706797"/>
                  <a:gd name="connsiteX0-245" fmla="*/ 0 w 188325"/>
                  <a:gd name="connsiteY0-246" fmla="*/ 1706043 h 1706208"/>
                  <a:gd name="connsiteX1-247" fmla="*/ 183363 w 188325"/>
                  <a:gd name="connsiteY1-248" fmla="*/ 0 h 1706208"/>
                  <a:gd name="connsiteX2-249" fmla="*/ 188325 w 188325"/>
                  <a:gd name="connsiteY2-250" fmla="*/ 1359107 h 1706208"/>
                  <a:gd name="connsiteX3-251" fmla="*/ 172986 w 188325"/>
                  <a:gd name="connsiteY3-252" fmla="*/ 1650675 h 1706208"/>
                  <a:gd name="connsiteX4-253" fmla="*/ 0 w 188325"/>
                  <a:gd name="connsiteY4-254" fmla="*/ 1706043 h 1706208"/>
                  <a:gd name="connsiteX0-255" fmla="*/ 0 w 188325"/>
                  <a:gd name="connsiteY0-256" fmla="*/ 1706043 h 1706043"/>
                  <a:gd name="connsiteX1-257" fmla="*/ 183363 w 188325"/>
                  <a:gd name="connsiteY1-258" fmla="*/ 0 h 1706043"/>
                  <a:gd name="connsiteX2-259" fmla="*/ 188325 w 188325"/>
                  <a:gd name="connsiteY2-260" fmla="*/ 1359107 h 1706043"/>
                  <a:gd name="connsiteX3-261" fmla="*/ 172986 w 188325"/>
                  <a:gd name="connsiteY3-262" fmla="*/ 1650675 h 1706043"/>
                  <a:gd name="connsiteX4-263" fmla="*/ 0 w 188325"/>
                  <a:gd name="connsiteY4-264" fmla="*/ 1706043 h 1706043"/>
                  <a:gd name="connsiteX0-265" fmla="*/ 0 w 189426"/>
                  <a:gd name="connsiteY0-266" fmla="*/ 1716023 h 1716023"/>
                  <a:gd name="connsiteX1-267" fmla="*/ 184464 w 189426"/>
                  <a:gd name="connsiteY1-268" fmla="*/ 0 h 1716023"/>
                  <a:gd name="connsiteX2-269" fmla="*/ 189426 w 189426"/>
                  <a:gd name="connsiteY2-270" fmla="*/ 1359107 h 1716023"/>
                  <a:gd name="connsiteX3-271" fmla="*/ 174087 w 189426"/>
                  <a:gd name="connsiteY3-272" fmla="*/ 1650675 h 1716023"/>
                  <a:gd name="connsiteX4-273" fmla="*/ 0 w 189426"/>
                  <a:gd name="connsiteY4-274" fmla="*/ 1716023 h 1716023"/>
                  <a:gd name="connsiteX0-275" fmla="*/ 0 w 189426"/>
                  <a:gd name="connsiteY0-276" fmla="*/ 1716023 h 1716023"/>
                  <a:gd name="connsiteX1-277" fmla="*/ 184464 w 189426"/>
                  <a:gd name="connsiteY1-278" fmla="*/ 0 h 1716023"/>
                  <a:gd name="connsiteX2-279" fmla="*/ 189426 w 189426"/>
                  <a:gd name="connsiteY2-280" fmla="*/ 1359107 h 1716023"/>
                  <a:gd name="connsiteX3-281" fmla="*/ 165776 w 189426"/>
                  <a:gd name="connsiteY3-282" fmla="*/ 1657335 h 1716023"/>
                  <a:gd name="connsiteX4-283" fmla="*/ 0 w 189426"/>
                  <a:gd name="connsiteY4-284" fmla="*/ 1716023 h 1716023"/>
                  <a:gd name="connsiteX0-285" fmla="*/ 0 w 198814"/>
                  <a:gd name="connsiteY0-286" fmla="*/ 1716074 h 1716074"/>
                  <a:gd name="connsiteX1-287" fmla="*/ 184464 w 198814"/>
                  <a:gd name="connsiteY1-288" fmla="*/ 51 h 1716074"/>
                  <a:gd name="connsiteX2-289" fmla="*/ 165776 w 198814"/>
                  <a:gd name="connsiteY2-290" fmla="*/ 1657386 h 1716074"/>
                  <a:gd name="connsiteX3-291" fmla="*/ 0 w 198814"/>
                  <a:gd name="connsiteY3-292" fmla="*/ 1716074 h 1716074"/>
                  <a:gd name="connsiteX0-293" fmla="*/ 0 w 199815"/>
                  <a:gd name="connsiteY0-294" fmla="*/ 1711418 h 1711418"/>
                  <a:gd name="connsiteX1-295" fmla="*/ 185465 w 199815"/>
                  <a:gd name="connsiteY1-296" fmla="*/ 51 h 1711418"/>
                  <a:gd name="connsiteX2-297" fmla="*/ 166777 w 199815"/>
                  <a:gd name="connsiteY2-298" fmla="*/ 1657386 h 1711418"/>
                  <a:gd name="connsiteX3-299" fmla="*/ 0 w 199815"/>
                  <a:gd name="connsiteY3-300" fmla="*/ 1711418 h 1711418"/>
                  <a:gd name="connsiteX0-301" fmla="*/ 0 w 198814"/>
                  <a:gd name="connsiteY0-302" fmla="*/ 1716074 h 1716074"/>
                  <a:gd name="connsiteX1-303" fmla="*/ 184464 w 198814"/>
                  <a:gd name="connsiteY1-304" fmla="*/ 51 h 1716074"/>
                  <a:gd name="connsiteX2-305" fmla="*/ 165776 w 198814"/>
                  <a:gd name="connsiteY2-306" fmla="*/ 1657386 h 1716074"/>
                  <a:gd name="connsiteX3-307" fmla="*/ 0 w 198814"/>
                  <a:gd name="connsiteY3-308" fmla="*/ 1716074 h 171607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198814" h="1716074">
                    <a:moveTo>
                      <a:pt x="0" y="1716074"/>
                    </a:moveTo>
                    <a:lnTo>
                      <a:pt x="184464" y="51"/>
                    </a:lnTo>
                    <a:cubicBezTo>
                      <a:pt x="212093" y="-9730"/>
                      <a:pt x="196520" y="1371382"/>
                      <a:pt x="165776" y="1657386"/>
                    </a:cubicBezTo>
                    <a:cubicBezTo>
                      <a:pt x="101618" y="1681121"/>
                      <a:pt x="134930" y="1680334"/>
                      <a:pt x="0" y="1716074"/>
                    </a:cubicBezTo>
                    <a:close/>
                  </a:path>
                </a:pathLst>
              </a:custGeom>
              <a:solidFill>
                <a:srgbClr val="0070C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6" name="文本框 555"/>
              <p:cNvSpPr txBox="1"/>
              <p:nvPr/>
            </p:nvSpPr>
            <p:spPr>
              <a:xfrm rot="16200000">
                <a:off x="3582374" y="3207723"/>
                <a:ext cx="375424" cy="43088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1200005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U</a:t>
                </a:r>
                <a:endParaRPr lang="zh-CN" altLang="en-US" sz="22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557" name="文本框 556"/>
              <p:cNvSpPr txBox="1"/>
              <p:nvPr/>
            </p:nvSpPr>
            <p:spPr>
              <a:xfrm rot="16200000">
                <a:off x="3534000" y="2954956"/>
                <a:ext cx="311304" cy="43088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1200005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S</a:t>
                </a:r>
                <a:endParaRPr lang="zh-CN" altLang="en-US" sz="22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558" name="文本框 557"/>
              <p:cNvSpPr txBox="1"/>
              <p:nvPr/>
            </p:nvSpPr>
            <p:spPr>
              <a:xfrm rot="16200000">
                <a:off x="3443148" y="2722226"/>
                <a:ext cx="332142" cy="43088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1200005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T</a:t>
                </a:r>
                <a:endParaRPr lang="zh-CN" altLang="en-US" sz="22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559" name="文本框 558"/>
              <p:cNvSpPr txBox="1"/>
              <p:nvPr/>
            </p:nvSpPr>
            <p:spPr>
              <a:xfrm rot="16200000">
                <a:off x="3360310" y="2477473"/>
                <a:ext cx="336952" cy="43088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1200005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B</a:t>
                </a:r>
                <a:endParaRPr lang="zh-CN" altLang="en-US" sz="22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560" name="文本框 559"/>
              <p:cNvSpPr txBox="1"/>
              <p:nvPr/>
            </p:nvSpPr>
            <p:spPr>
              <a:xfrm rot="16200000">
                <a:off x="3347426" y="2001223"/>
                <a:ext cx="375424" cy="43088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20400004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N</a:t>
                </a:r>
                <a:endParaRPr lang="zh-CN" altLang="en-US" sz="22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561" name="文本框 560"/>
              <p:cNvSpPr txBox="1"/>
              <p:nvPr/>
            </p:nvSpPr>
            <p:spPr>
              <a:xfrm rot="16200000">
                <a:off x="3410063" y="1785323"/>
                <a:ext cx="389850" cy="43088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20400004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O</a:t>
                </a:r>
                <a:endParaRPr lang="zh-CN" altLang="en-US" sz="22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562" name="文本框 561"/>
              <p:cNvSpPr txBox="1"/>
              <p:nvPr/>
            </p:nvSpPr>
            <p:spPr>
              <a:xfrm rot="16200000">
                <a:off x="3517459" y="1550373"/>
                <a:ext cx="340158" cy="43088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20400004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1</a:t>
                </a:r>
                <a:endParaRPr lang="zh-CN" altLang="en-US" sz="22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563" name="文本框 562"/>
              <p:cNvSpPr txBox="1"/>
              <p:nvPr/>
            </p:nvSpPr>
            <p:spPr>
              <a:xfrm rot="16200000">
                <a:off x="3515551" y="1651972"/>
                <a:ext cx="242374" cy="43088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20400004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2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.</a:t>
                </a:r>
                <a:endParaRPr lang="zh-CN" altLang="en-US" sz="22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564" name="矩形 563"/>
              <p:cNvSpPr/>
              <p:nvPr/>
            </p:nvSpPr>
            <p:spPr>
              <a:xfrm>
                <a:off x="3059435" y="2462211"/>
                <a:ext cx="18000" cy="129600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5" name="矩形 564"/>
              <p:cNvSpPr/>
              <p:nvPr/>
            </p:nvSpPr>
            <p:spPr>
              <a:xfrm>
                <a:off x="3059435" y="2314573"/>
                <a:ext cx="18000" cy="129600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6" name="矩形 565"/>
              <p:cNvSpPr/>
              <p:nvPr/>
            </p:nvSpPr>
            <p:spPr>
              <a:xfrm>
                <a:off x="4126235" y="2462211"/>
                <a:ext cx="18000" cy="129600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7" name="矩形 566"/>
              <p:cNvSpPr/>
              <p:nvPr/>
            </p:nvSpPr>
            <p:spPr>
              <a:xfrm>
                <a:off x="4126235" y="2314573"/>
                <a:ext cx="18000" cy="129600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8" name="矩形 567"/>
              <p:cNvSpPr/>
              <p:nvPr/>
            </p:nvSpPr>
            <p:spPr>
              <a:xfrm>
                <a:off x="3162300" y="2471738"/>
                <a:ext cx="261938" cy="61912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9" name="矩形 568"/>
              <p:cNvSpPr/>
              <p:nvPr/>
            </p:nvSpPr>
            <p:spPr>
              <a:xfrm>
                <a:off x="3200400" y="2376485"/>
                <a:ext cx="95250" cy="57150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0" name="矩形 569"/>
              <p:cNvSpPr/>
              <p:nvPr/>
            </p:nvSpPr>
            <p:spPr>
              <a:xfrm>
                <a:off x="3838574" y="2408554"/>
                <a:ext cx="72000" cy="36000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1" name="矩形 570"/>
              <p:cNvSpPr/>
              <p:nvPr/>
            </p:nvSpPr>
            <p:spPr>
              <a:xfrm>
                <a:off x="4924424" y="2408554"/>
                <a:ext cx="72000" cy="36000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2" name="矩形 571"/>
              <p:cNvSpPr/>
              <p:nvPr/>
            </p:nvSpPr>
            <p:spPr>
              <a:xfrm>
                <a:off x="4924423" y="2465705"/>
                <a:ext cx="72000" cy="18000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3" name="矩形 572"/>
              <p:cNvSpPr/>
              <p:nvPr/>
            </p:nvSpPr>
            <p:spPr>
              <a:xfrm>
                <a:off x="2387600" y="2409824"/>
                <a:ext cx="73025" cy="8572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4" name="矩形 573"/>
              <p:cNvSpPr/>
              <p:nvPr/>
            </p:nvSpPr>
            <p:spPr>
              <a:xfrm>
                <a:off x="2457451" y="2393949"/>
                <a:ext cx="18000" cy="11747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5" name="矩形 574"/>
              <p:cNvSpPr/>
              <p:nvPr/>
            </p:nvSpPr>
            <p:spPr>
              <a:xfrm>
                <a:off x="2386013" y="2443164"/>
                <a:ext cx="3384000" cy="1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9544979" y="216722"/>
            <a:ext cx="2338975" cy="2485652"/>
            <a:chOff x="9764503" y="274778"/>
            <a:chExt cx="2338975" cy="2485652"/>
          </a:xfrm>
          <a:effectLst>
            <a:outerShdw blurRad="50800" dist="1524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578" name="组合 577"/>
            <p:cNvGrpSpPr/>
            <p:nvPr/>
          </p:nvGrpSpPr>
          <p:grpSpPr>
            <a:xfrm>
              <a:off x="9786909" y="274778"/>
              <a:ext cx="2316569" cy="2485652"/>
              <a:chOff x="2347913" y="624786"/>
              <a:chExt cx="3422100" cy="3671874"/>
            </a:xfrm>
          </p:grpSpPr>
          <p:sp>
            <p:nvSpPr>
              <p:cNvPr id="579" name="同侧圆角矩形 578"/>
              <p:cNvSpPr/>
              <p:nvPr/>
            </p:nvSpPr>
            <p:spPr>
              <a:xfrm rot="16200000">
                <a:off x="3731419" y="992979"/>
                <a:ext cx="285752" cy="2928937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bg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580" name="任意多边形 579"/>
              <p:cNvSpPr/>
              <p:nvPr/>
            </p:nvSpPr>
            <p:spPr>
              <a:xfrm flipV="1">
                <a:off x="4903787" y="2467768"/>
                <a:ext cx="857835" cy="984250"/>
              </a:xfrm>
              <a:custGeom>
                <a:avLst/>
                <a:gdLst>
                  <a:gd name="connsiteX0" fmla="*/ 542924 w 857835"/>
                  <a:gd name="connsiteY0" fmla="*/ 654844 h 984250"/>
                  <a:gd name="connsiteX1" fmla="*/ 431006 w 857835"/>
                  <a:gd name="connsiteY1" fmla="*/ 981075 h 984250"/>
                  <a:gd name="connsiteX2" fmla="*/ 542924 w 857835"/>
                  <a:gd name="connsiteY2" fmla="*/ 981075 h 984250"/>
                  <a:gd name="connsiteX3" fmla="*/ 486778 w 857835"/>
                  <a:gd name="connsiteY3" fmla="*/ 0 h 984250"/>
                  <a:gd name="connsiteX4" fmla="*/ 857835 w 857835"/>
                  <a:gd name="connsiteY4" fmla="*/ 4762 h 984250"/>
                  <a:gd name="connsiteX5" fmla="*/ 752475 w 857835"/>
                  <a:gd name="connsiteY5" fmla="*/ 785813 h 984250"/>
                  <a:gd name="connsiteX6" fmla="*/ 649288 w 857835"/>
                  <a:gd name="connsiteY6" fmla="*/ 984250 h 984250"/>
                  <a:gd name="connsiteX7" fmla="*/ 0 w 857835"/>
                  <a:gd name="connsiteY7" fmla="*/ 984250 h 984250"/>
                  <a:gd name="connsiteX8" fmla="*/ 314325 w 857835"/>
                  <a:gd name="connsiteY8" fmla="*/ 133350 h 984250"/>
                  <a:gd name="connsiteX9" fmla="*/ 486778 w 857835"/>
                  <a:gd name="connsiteY9" fmla="*/ 0 h 984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57835" h="984250">
                    <a:moveTo>
                      <a:pt x="542924" y="654844"/>
                    </a:moveTo>
                    <a:lnTo>
                      <a:pt x="431006" y="981075"/>
                    </a:lnTo>
                    <a:lnTo>
                      <a:pt x="542924" y="981075"/>
                    </a:lnTo>
                    <a:close/>
                    <a:moveTo>
                      <a:pt x="486778" y="0"/>
                    </a:moveTo>
                    <a:lnTo>
                      <a:pt x="857835" y="4762"/>
                    </a:lnTo>
                    <a:cubicBezTo>
                      <a:pt x="814778" y="279400"/>
                      <a:pt x="786007" y="525463"/>
                      <a:pt x="752475" y="785813"/>
                    </a:cubicBezTo>
                    <a:lnTo>
                      <a:pt x="649288" y="984250"/>
                    </a:lnTo>
                    <a:lnTo>
                      <a:pt x="0" y="984250"/>
                    </a:lnTo>
                    <a:cubicBezTo>
                      <a:pt x="44185" y="853546"/>
                      <a:pt x="247483" y="316442"/>
                      <a:pt x="314325" y="133350"/>
                    </a:cubicBezTo>
                    <a:cubicBezTo>
                      <a:pt x="360530" y="23282"/>
                      <a:pt x="396194" y="16669"/>
                      <a:pt x="48677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581" name="任意多边形 580"/>
              <p:cNvSpPr/>
              <p:nvPr/>
            </p:nvSpPr>
            <p:spPr>
              <a:xfrm>
                <a:off x="4905375" y="1466850"/>
                <a:ext cx="857835" cy="984250"/>
              </a:xfrm>
              <a:custGeom>
                <a:avLst/>
                <a:gdLst>
                  <a:gd name="connsiteX0" fmla="*/ 542924 w 857835"/>
                  <a:gd name="connsiteY0" fmla="*/ 654844 h 984250"/>
                  <a:gd name="connsiteX1" fmla="*/ 431006 w 857835"/>
                  <a:gd name="connsiteY1" fmla="*/ 981075 h 984250"/>
                  <a:gd name="connsiteX2" fmla="*/ 542924 w 857835"/>
                  <a:gd name="connsiteY2" fmla="*/ 981075 h 984250"/>
                  <a:gd name="connsiteX3" fmla="*/ 486778 w 857835"/>
                  <a:gd name="connsiteY3" fmla="*/ 0 h 984250"/>
                  <a:gd name="connsiteX4" fmla="*/ 857835 w 857835"/>
                  <a:gd name="connsiteY4" fmla="*/ 4762 h 984250"/>
                  <a:gd name="connsiteX5" fmla="*/ 752475 w 857835"/>
                  <a:gd name="connsiteY5" fmla="*/ 785813 h 984250"/>
                  <a:gd name="connsiteX6" fmla="*/ 649288 w 857835"/>
                  <a:gd name="connsiteY6" fmla="*/ 984250 h 984250"/>
                  <a:gd name="connsiteX7" fmla="*/ 0 w 857835"/>
                  <a:gd name="connsiteY7" fmla="*/ 984250 h 984250"/>
                  <a:gd name="connsiteX8" fmla="*/ 314325 w 857835"/>
                  <a:gd name="connsiteY8" fmla="*/ 133350 h 984250"/>
                  <a:gd name="connsiteX9" fmla="*/ 486778 w 857835"/>
                  <a:gd name="connsiteY9" fmla="*/ 0 h 984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57835" h="984250">
                    <a:moveTo>
                      <a:pt x="542924" y="654844"/>
                    </a:moveTo>
                    <a:lnTo>
                      <a:pt x="431006" y="981075"/>
                    </a:lnTo>
                    <a:lnTo>
                      <a:pt x="542924" y="981075"/>
                    </a:lnTo>
                    <a:close/>
                    <a:moveTo>
                      <a:pt x="486778" y="0"/>
                    </a:moveTo>
                    <a:lnTo>
                      <a:pt x="857835" y="4762"/>
                    </a:lnTo>
                    <a:cubicBezTo>
                      <a:pt x="814778" y="279400"/>
                      <a:pt x="786007" y="525463"/>
                      <a:pt x="752475" y="785813"/>
                    </a:cubicBezTo>
                    <a:lnTo>
                      <a:pt x="649288" y="984250"/>
                    </a:lnTo>
                    <a:lnTo>
                      <a:pt x="0" y="984250"/>
                    </a:lnTo>
                    <a:cubicBezTo>
                      <a:pt x="44185" y="853546"/>
                      <a:pt x="247483" y="316442"/>
                      <a:pt x="314325" y="133350"/>
                    </a:cubicBezTo>
                    <a:cubicBezTo>
                      <a:pt x="360530" y="23282"/>
                      <a:pt x="396194" y="16669"/>
                      <a:pt x="48677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582" name="梯形 93"/>
              <p:cNvSpPr/>
              <p:nvPr/>
            </p:nvSpPr>
            <p:spPr>
              <a:xfrm flipV="1">
                <a:off x="3084830" y="2465387"/>
                <a:ext cx="1043940" cy="1786890"/>
              </a:xfrm>
              <a:custGeom>
                <a:avLst/>
                <a:gdLst>
                  <a:gd name="connsiteX0" fmla="*/ 0 w 1043940"/>
                  <a:gd name="connsiteY0" fmla="*/ 1752600 h 1752600"/>
                  <a:gd name="connsiteX1" fmla="*/ 100959 w 1043940"/>
                  <a:gd name="connsiteY1" fmla="*/ 0 h 1752600"/>
                  <a:gd name="connsiteX2" fmla="*/ 942981 w 1043940"/>
                  <a:gd name="connsiteY2" fmla="*/ 0 h 1752600"/>
                  <a:gd name="connsiteX3" fmla="*/ 1043940 w 1043940"/>
                  <a:gd name="connsiteY3" fmla="*/ 1752600 h 1752600"/>
                  <a:gd name="connsiteX4" fmla="*/ 0 w 1043940"/>
                  <a:gd name="connsiteY4" fmla="*/ 1752600 h 1752600"/>
                  <a:gd name="connsiteX0-1" fmla="*/ 0 w 1043940"/>
                  <a:gd name="connsiteY0-2" fmla="*/ 1752600 h 1752600"/>
                  <a:gd name="connsiteX1-3" fmla="*/ 375279 w 1043940"/>
                  <a:gd name="connsiteY1-4" fmla="*/ 15240 h 1752600"/>
                  <a:gd name="connsiteX2-5" fmla="*/ 942981 w 1043940"/>
                  <a:gd name="connsiteY2-6" fmla="*/ 0 h 1752600"/>
                  <a:gd name="connsiteX3-7" fmla="*/ 1043940 w 1043940"/>
                  <a:gd name="connsiteY3-8" fmla="*/ 1752600 h 1752600"/>
                  <a:gd name="connsiteX4-9" fmla="*/ 0 w 1043940"/>
                  <a:gd name="connsiteY4-10" fmla="*/ 1752600 h 1752600"/>
                  <a:gd name="connsiteX0-11" fmla="*/ 0 w 1043940"/>
                  <a:gd name="connsiteY0-12" fmla="*/ 1752600 h 1752600"/>
                  <a:gd name="connsiteX1-13" fmla="*/ 329559 w 1043940"/>
                  <a:gd name="connsiteY1-14" fmla="*/ 243840 h 1752600"/>
                  <a:gd name="connsiteX2-15" fmla="*/ 942981 w 1043940"/>
                  <a:gd name="connsiteY2-16" fmla="*/ 0 h 1752600"/>
                  <a:gd name="connsiteX3-17" fmla="*/ 1043940 w 1043940"/>
                  <a:gd name="connsiteY3-18" fmla="*/ 1752600 h 1752600"/>
                  <a:gd name="connsiteX4-19" fmla="*/ 0 w 1043940"/>
                  <a:gd name="connsiteY4-20" fmla="*/ 1752600 h 1752600"/>
                  <a:gd name="connsiteX0-21" fmla="*/ 0 w 1043940"/>
                  <a:gd name="connsiteY0-22" fmla="*/ 1752600 h 1752600"/>
                  <a:gd name="connsiteX1-23" fmla="*/ 619119 w 1043940"/>
                  <a:gd name="connsiteY1-24" fmla="*/ 15240 h 1752600"/>
                  <a:gd name="connsiteX2-25" fmla="*/ 942981 w 1043940"/>
                  <a:gd name="connsiteY2-26" fmla="*/ 0 h 1752600"/>
                  <a:gd name="connsiteX3-27" fmla="*/ 1043940 w 1043940"/>
                  <a:gd name="connsiteY3-28" fmla="*/ 1752600 h 1752600"/>
                  <a:gd name="connsiteX4-29" fmla="*/ 0 w 1043940"/>
                  <a:gd name="connsiteY4-30" fmla="*/ 1752600 h 1752600"/>
                  <a:gd name="connsiteX0-31" fmla="*/ 0 w 1043940"/>
                  <a:gd name="connsiteY0-32" fmla="*/ 1752600 h 1752600"/>
                  <a:gd name="connsiteX1-33" fmla="*/ 390519 w 1043940"/>
                  <a:gd name="connsiteY1-34" fmla="*/ 99060 h 1752600"/>
                  <a:gd name="connsiteX2-35" fmla="*/ 942981 w 1043940"/>
                  <a:gd name="connsiteY2-36" fmla="*/ 0 h 1752600"/>
                  <a:gd name="connsiteX3-37" fmla="*/ 1043940 w 1043940"/>
                  <a:gd name="connsiteY3-38" fmla="*/ 1752600 h 1752600"/>
                  <a:gd name="connsiteX4-39" fmla="*/ 0 w 1043940"/>
                  <a:gd name="connsiteY4-40" fmla="*/ 1752600 h 1752600"/>
                  <a:gd name="connsiteX0-41" fmla="*/ 0 w 1043940"/>
                  <a:gd name="connsiteY0-42" fmla="*/ 1752600 h 1752600"/>
                  <a:gd name="connsiteX1-43" fmla="*/ 390519 w 1043940"/>
                  <a:gd name="connsiteY1-44" fmla="*/ 99060 h 1752600"/>
                  <a:gd name="connsiteX2-45" fmla="*/ 701040 w 1043940"/>
                  <a:gd name="connsiteY2-46" fmla="*/ 7620 h 1752600"/>
                  <a:gd name="connsiteX3-47" fmla="*/ 942981 w 1043940"/>
                  <a:gd name="connsiteY3-48" fmla="*/ 0 h 1752600"/>
                  <a:gd name="connsiteX4-49" fmla="*/ 1043940 w 1043940"/>
                  <a:gd name="connsiteY4-50" fmla="*/ 1752600 h 1752600"/>
                  <a:gd name="connsiteX5" fmla="*/ 0 w 1043940"/>
                  <a:gd name="connsiteY5" fmla="*/ 1752600 h 1752600"/>
                  <a:gd name="connsiteX0-51" fmla="*/ 0 w 1043940"/>
                  <a:gd name="connsiteY0-52" fmla="*/ 1752600 h 1752600"/>
                  <a:gd name="connsiteX1-53" fmla="*/ 390519 w 1043940"/>
                  <a:gd name="connsiteY1-54" fmla="*/ 99060 h 1752600"/>
                  <a:gd name="connsiteX2-55" fmla="*/ 701040 w 1043940"/>
                  <a:gd name="connsiteY2-56" fmla="*/ 7620 h 1752600"/>
                  <a:gd name="connsiteX3-57" fmla="*/ 942981 w 1043940"/>
                  <a:gd name="connsiteY3-58" fmla="*/ 0 h 1752600"/>
                  <a:gd name="connsiteX4-59" fmla="*/ 1043940 w 1043940"/>
                  <a:gd name="connsiteY4-60" fmla="*/ 1752600 h 1752600"/>
                  <a:gd name="connsiteX5-61" fmla="*/ 0 w 1043940"/>
                  <a:gd name="connsiteY5-62" fmla="*/ 1752600 h 1752600"/>
                  <a:gd name="connsiteX0-63" fmla="*/ 0 w 1043940"/>
                  <a:gd name="connsiteY0-64" fmla="*/ 1752600 h 1752600"/>
                  <a:gd name="connsiteX1-65" fmla="*/ 390519 w 1043940"/>
                  <a:gd name="connsiteY1-66" fmla="*/ 99060 h 1752600"/>
                  <a:gd name="connsiteX2-67" fmla="*/ 688340 w 1043940"/>
                  <a:gd name="connsiteY2-68" fmla="*/ 4445 h 1752600"/>
                  <a:gd name="connsiteX3-69" fmla="*/ 942981 w 1043940"/>
                  <a:gd name="connsiteY3-70" fmla="*/ 0 h 1752600"/>
                  <a:gd name="connsiteX4-71" fmla="*/ 1043940 w 1043940"/>
                  <a:gd name="connsiteY4-72" fmla="*/ 1752600 h 1752600"/>
                  <a:gd name="connsiteX5-73" fmla="*/ 0 w 1043940"/>
                  <a:gd name="connsiteY5-74" fmla="*/ 1752600 h 1752600"/>
                  <a:gd name="connsiteX0-75" fmla="*/ 0 w 1043940"/>
                  <a:gd name="connsiteY0-76" fmla="*/ 1752600 h 1752600"/>
                  <a:gd name="connsiteX1-77" fmla="*/ 390519 w 1043940"/>
                  <a:gd name="connsiteY1-78" fmla="*/ 99060 h 1752600"/>
                  <a:gd name="connsiteX2-79" fmla="*/ 688340 w 1043940"/>
                  <a:gd name="connsiteY2-80" fmla="*/ 4445 h 1752600"/>
                  <a:gd name="connsiteX3-81" fmla="*/ 942981 w 1043940"/>
                  <a:gd name="connsiteY3-82" fmla="*/ 0 h 1752600"/>
                  <a:gd name="connsiteX4-83" fmla="*/ 1043940 w 1043940"/>
                  <a:gd name="connsiteY4-84" fmla="*/ 1752600 h 1752600"/>
                  <a:gd name="connsiteX5-85" fmla="*/ 0 w 1043940"/>
                  <a:gd name="connsiteY5-86" fmla="*/ 1752600 h 1752600"/>
                  <a:gd name="connsiteX0-87" fmla="*/ 0 w 1043940"/>
                  <a:gd name="connsiteY0-88" fmla="*/ 1752600 h 1752600"/>
                  <a:gd name="connsiteX1-89" fmla="*/ 393694 w 1043940"/>
                  <a:gd name="connsiteY1-90" fmla="*/ 95885 h 1752600"/>
                  <a:gd name="connsiteX2-91" fmla="*/ 688340 w 1043940"/>
                  <a:gd name="connsiteY2-92" fmla="*/ 4445 h 1752600"/>
                  <a:gd name="connsiteX3-93" fmla="*/ 942981 w 1043940"/>
                  <a:gd name="connsiteY3-94" fmla="*/ 0 h 1752600"/>
                  <a:gd name="connsiteX4-95" fmla="*/ 1043940 w 1043940"/>
                  <a:gd name="connsiteY4-96" fmla="*/ 1752600 h 1752600"/>
                  <a:gd name="connsiteX5-97" fmla="*/ 0 w 1043940"/>
                  <a:gd name="connsiteY5-98" fmla="*/ 1752600 h 1752600"/>
                  <a:gd name="connsiteX0-99" fmla="*/ 0 w 1043940"/>
                  <a:gd name="connsiteY0-100" fmla="*/ 1752600 h 1752600"/>
                  <a:gd name="connsiteX1-101" fmla="*/ 264795 w 1043940"/>
                  <a:gd name="connsiteY1-102" fmla="*/ 407035 h 1752600"/>
                  <a:gd name="connsiteX2-103" fmla="*/ 393694 w 1043940"/>
                  <a:gd name="connsiteY2-104" fmla="*/ 95885 h 1752600"/>
                  <a:gd name="connsiteX3-105" fmla="*/ 688340 w 1043940"/>
                  <a:gd name="connsiteY3-106" fmla="*/ 4445 h 1752600"/>
                  <a:gd name="connsiteX4-107" fmla="*/ 942981 w 1043940"/>
                  <a:gd name="connsiteY4-108" fmla="*/ 0 h 1752600"/>
                  <a:gd name="connsiteX5-109" fmla="*/ 1043940 w 1043940"/>
                  <a:gd name="connsiteY5-110" fmla="*/ 1752600 h 1752600"/>
                  <a:gd name="connsiteX6" fmla="*/ 0 w 1043940"/>
                  <a:gd name="connsiteY6" fmla="*/ 1752600 h 1752600"/>
                  <a:gd name="connsiteX0-111" fmla="*/ 0 w 1043940"/>
                  <a:gd name="connsiteY0-112" fmla="*/ 1752600 h 1752600"/>
                  <a:gd name="connsiteX1-113" fmla="*/ 264795 w 1043940"/>
                  <a:gd name="connsiteY1-114" fmla="*/ 407035 h 1752600"/>
                  <a:gd name="connsiteX2-115" fmla="*/ 393694 w 1043940"/>
                  <a:gd name="connsiteY2-116" fmla="*/ 95885 h 1752600"/>
                  <a:gd name="connsiteX3-117" fmla="*/ 688340 w 1043940"/>
                  <a:gd name="connsiteY3-118" fmla="*/ 4445 h 1752600"/>
                  <a:gd name="connsiteX4-119" fmla="*/ 942981 w 1043940"/>
                  <a:gd name="connsiteY4-120" fmla="*/ 0 h 1752600"/>
                  <a:gd name="connsiteX5-121" fmla="*/ 1043940 w 1043940"/>
                  <a:gd name="connsiteY5-122" fmla="*/ 1752600 h 1752600"/>
                  <a:gd name="connsiteX6-123" fmla="*/ 0 w 1043940"/>
                  <a:gd name="connsiteY6-124" fmla="*/ 1752600 h 1752600"/>
                  <a:gd name="connsiteX0-125" fmla="*/ 0 w 1043940"/>
                  <a:gd name="connsiteY0-126" fmla="*/ 1752600 h 1752600"/>
                  <a:gd name="connsiteX1-127" fmla="*/ 264795 w 1043940"/>
                  <a:gd name="connsiteY1-128" fmla="*/ 407035 h 1752600"/>
                  <a:gd name="connsiteX2-129" fmla="*/ 393694 w 1043940"/>
                  <a:gd name="connsiteY2-130" fmla="*/ 95885 h 1752600"/>
                  <a:gd name="connsiteX3-131" fmla="*/ 688340 w 1043940"/>
                  <a:gd name="connsiteY3-132" fmla="*/ 4445 h 1752600"/>
                  <a:gd name="connsiteX4-133" fmla="*/ 942981 w 1043940"/>
                  <a:gd name="connsiteY4-134" fmla="*/ 0 h 1752600"/>
                  <a:gd name="connsiteX5-135" fmla="*/ 1043940 w 1043940"/>
                  <a:gd name="connsiteY5-136" fmla="*/ 1752600 h 1752600"/>
                  <a:gd name="connsiteX6-137" fmla="*/ 0 w 1043940"/>
                  <a:gd name="connsiteY6-138" fmla="*/ 1752600 h 1752600"/>
                  <a:gd name="connsiteX0-139" fmla="*/ 0 w 1043940"/>
                  <a:gd name="connsiteY0-140" fmla="*/ 1752600 h 1752600"/>
                  <a:gd name="connsiteX1-141" fmla="*/ 264795 w 1043940"/>
                  <a:gd name="connsiteY1-142" fmla="*/ 407035 h 1752600"/>
                  <a:gd name="connsiteX2-143" fmla="*/ 393694 w 1043940"/>
                  <a:gd name="connsiteY2-144" fmla="*/ 95885 h 1752600"/>
                  <a:gd name="connsiteX3-145" fmla="*/ 688340 w 1043940"/>
                  <a:gd name="connsiteY3-146" fmla="*/ 4445 h 1752600"/>
                  <a:gd name="connsiteX4-147" fmla="*/ 942981 w 1043940"/>
                  <a:gd name="connsiteY4-148" fmla="*/ 0 h 1752600"/>
                  <a:gd name="connsiteX5-149" fmla="*/ 1043940 w 1043940"/>
                  <a:gd name="connsiteY5-150" fmla="*/ 1752600 h 1752600"/>
                  <a:gd name="connsiteX6-151" fmla="*/ 0 w 1043940"/>
                  <a:gd name="connsiteY6-152" fmla="*/ 1752600 h 1752600"/>
                  <a:gd name="connsiteX0-153" fmla="*/ 1 w 1043941"/>
                  <a:gd name="connsiteY0-154" fmla="*/ 1752600 h 1752600"/>
                  <a:gd name="connsiteX1-155" fmla="*/ 264796 w 1043941"/>
                  <a:gd name="connsiteY1-156" fmla="*/ 407035 h 1752600"/>
                  <a:gd name="connsiteX2-157" fmla="*/ 393695 w 1043941"/>
                  <a:gd name="connsiteY2-158" fmla="*/ 95885 h 1752600"/>
                  <a:gd name="connsiteX3-159" fmla="*/ 688341 w 1043941"/>
                  <a:gd name="connsiteY3-160" fmla="*/ 4445 h 1752600"/>
                  <a:gd name="connsiteX4-161" fmla="*/ 942982 w 1043941"/>
                  <a:gd name="connsiteY4-162" fmla="*/ 0 h 1752600"/>
                  <a:gd name="connsiteX5-163" fmla="*/ 1043941 w 1043941"/>
                  <a:gd name="connsiteY5-164" fmla="*/ 1752600 h 1752600"/>
                  <a:gd name="connsiteX6-165" fmla="*/ 1 w 1043941"/>
                  <a:gd name="connsiteY6-166" fmla="*/ 1752600 h 1752600"/>
                  <a:gd name="connsiteX0-167" fmla="*/ 81637 w 1125577"/>
                  <a:gd name="connsiteY0-168" fmla="*/ 1752600 h 1772873"/>
                  <a:gd name="connsiteX1-169" fmla="*/ 98783 w 1125577"/>
                  <a:gd name="connsiteY1-170" fmla="*/ 1638935 h 1772873"/>
                  <a:gd name="connsiteX2-171" fmla="*/ 346432 w 1125577"/>
                  <a:gd name="connsiteY2-172" fmla="*/ 407035 h 1772873"/>
                  <a:gd name="connsiteX3-173" fmla="*/ 475331 w 1125577"/>
                  <a:gd name="connsiteY3-174" fmla="*/ 95885 h 1772873"/>
                  <a:gd name="connsiteX4-175" fmla="*/ 769977 w 1125577"/>
                  <a:gd name="connsiteY4-176" fmla="*/ 4445 h 1772873"/>
                  <a:gd name="connsiteX5-177" fmla="*/ 1024618 w 1125577"/>
                  <a:gd name="connsiteY5-178" fmla="*/ 0 h 1772873"/>
                  <a:gd name="connsiteX6-179" fmla="*/ 1125577 w 1125577"/>
                  <a:gd name="connsiteY6-180" fmla="*/ 1752600 h 1772873"/>
                  <a:gd name="connsiteX7" fmla="*/ 81637 w 1125577"/>
                  <a:gd name="connsiteY7" fmla="*/ 1752600 h 1772873"/>
                  <a:gd name="connsiteX0-181" fmla="*/ 72434 w 1116374"/>
                  <a:gd name="connsiteY0-182" fmla="*/ 1752600 h 1752600"/>
                  <a:gd name="connsiteX1-183" fmla="*/ 89580 w 1116374"/>
                  <a:gd name="connsiteY1-184" fmla="*/ 1638935 h 1752600"/>
                  <a:gd name="connsiteX2-185" fmla="*/ 337229 w 1116374"/>
                  <a:gd name="connsiteY2-186" fmla="*/ 407035 h 1752600"/>
                  <a:gd name="connsiteX3-187" fmla="*/ 466128 w 1116374"/>
                  <a:gd name="connsiteY3-188" fmla="*/ 95885 h 1752600"/>
                  <a:gd name="connsiteX4-189" fmla="*/ 760774 w 1116374"/>
                  <a:gd name="connsiteY4-190" fmla="*/ 4445 h 1752600"/>
                  <a:gd name="connsiteX5-191" fmla="*/ 1015415 w 1116374"/>
                  <a:gd name="connsiteY5-192" fmla="*/ 0 h 1752600"/>
                  <a:gd name="connsiteX6-193" fmla="*/ 1116374 w 1116374"/>
                  <a:gd name="connsiteY6-194" fmla="*/ 1752600 h 1752600"/>
                  <a:gd name="connsiteX7-195" fmla="*/ 72434 w 1116374"/>
                  <a:gd name="connsiteY7-196" fmla="*/ 1752600 h 1752600"/>
                  <a:gd name="connsiteX0-197" fmla="*/ 1113 w 1045053"/>
                  <a:gd name="connsiteY0-198" fmla="*/ 1752600 h 1752600"/>
                  <a:gd name="connsiteX1-199" fmla="*/ 18259 w 1045053"/>
                  <a:gd name="connsiteY1-200" fmla="*/ 1638935 h 1752600"/>
                  <a:gd name="connsiteX2-201" fmla="*/ 265908 w 1045053"/>
                  <a:gd name="connsiteY2-202" fmla="*/ 407035 h 1752600"/>
                  <a:gd name="connsiteX3-203" fmla="*/ 394807 w 1045053"/>
                  <a:gd name="connsiteY3-204" fmla="*/ 95885 h 1752600"/>
                  <a:gd name="connsiteX4-205" fmla="*/ 689453 w 1045053"/>
                  <a:gd name="connsiteY4-206" fmla="*/ 4445 h 1752600"/>
                  <a:gd name="connsiteX5-207" fmla="*/ 944094 w 1045053"/>
                  <a:gd name="connsiteY5-208" fmla="*/ 0 h 1752600"/>
                  <a:gd name="connsiteX6-209" fmla="*/ 1045053 w 1045053"/>
                  <a:gd name="connsiteY6-210" fmla="*/ 1752600 h 1752600"/>
                  <a:gd name="connsiteX7-211" fmla="*/ 1113 w 1045053"/>
                  <a:gd name="connsiteY7-212" fmla="*/ 1752600 h 1752600"/>
                  <a:gd name="connsiteX0-213" fmla="*/ 2263 w 1033503"/>
                  <a:gd name="connsiteY0-214" fmla="*/ 1765300 h 1765300"/>
                  <a:gd name="connsiteX1-215" fmla="*/ 6709 w 1033503"/>
                  <a:gd name="connsiteY1-216" fmla="*/ 1638935 h 1765300"/>
                  <a:gd name="connsiteX2-217" fmla="*/ 254358 w 1033503"/>
                  <a:gd name="connsiteY2-218" fmla="*/ 407035 h 1765300"/>
                  <a:gd name="connsiteX3-219" fmla="*/ 383257 w 1033503"/>
                  <a:gd name="connsiteY3-220" fmla="*/ 95885 h 1765300"/>
                  <a:gd name="connsiteX4-221" fmla="*/ 677903 w 1033503"/>
                  <a:gd name="connsiteY4-222" fmla="*/ 4445 h 1765300"/>
                  <a:gd name="connsiteX5-223" fmla="*/ 932544 w 1033503"/>
                  <a:gd name="connsiteY5-224" fmla="*/ 0 h 1765300"/>
                  <a:gd name="connsiteX6-225" fmla="*/ 1033503 w 1033503"/>
                  <a:gd name="connsiteY6-226" fmla="*/ 1752600 h 1765300"/>
                  <a:gd name="connsiteX7-227" fmla="*/ 2263 w 1033503"/>
                  <a:gd name="connsiteY7-228" fmla="*/ 1765300 h 1765300"/>
                  <a:gd name="connsiteX0-229" fmla="*/ 2263 w 1039853"/>
                  <a:gd name="connsiteY0-230" fmla="*/ 1765300 h 1765300"/>
                  <a:gd name="connsiteX1-231" fmla="*/ 6709 w 1039853"/>
                  <a:gd name="connsiteY1-232" fmla="*/ 1638935 h 1765300"/>
                  <a:gd name="connsiteX2-233" fmla="*/ 254358 w 1039853"/>
                  <a:gd name="connsiteY2-234" fmla="*/ 407035 h 1765300"/>
                  <a:gd name="connsiteX3-235" fmla="*/ 383257 w 1039853"/>
                  <a:gd name="connsiteY3-236" fmla="*/ 95885 h 1765300"/>
                  <a:gd name="connsiteX4-237" fmla="*/ 677903 w 1039853"/>
                  <a:gd name="connsiteY4-238" fmla="*/ 4445 h 1765300"/>
                  <a:gd name="connsiteX5-239" fmla="*/ 932544 w 1039853"/>
                  <a:gd name="connsiteY5-240" fmla="*/ 0 h 1765300"/>
                  <a:gd name="connsiteX6-241" fmla="*/ 1039853 w 1039853"/>
                  <a:gd name="connsiteY6-242" fmla="*/ 1765300 h 1765300"/>
                  <a:gd name="connsiteX7-243" fmla="*/ 2263 w 1039853"/>
                  <a:gd name="connsiteY7-244" fmla="*/ 1765300 h 1765300"/>
                  <a:gd name="connsiteX0-245" fmla="*/ 1495 w 1045435"/>
                  <a:gd name="connsiteY0-246" fmla="*/ 1765300 h 1765300"/>
                  <a:gd name="connsiteX1-247" fmla="*/ 12291 w 1045435"/>
                  <a:gd name="connsiteY1-248" fmla="*/ 1638935 h 1765300"/>
                  <a:gd name="connsiteX2-249" fmla="*/ 259940 w 1045435"/>
                  <a:gd name="connsiteY2-250" fmla="*/ 407035 h 1765300"/>
                  <a:gd name="connsiteX3-251" fmla="*/ 388839 w 1045435"/>
                  <a:gd name="connsiteY3-252" fmla="*/ 95885 h 1765300"/>
                  <a:gd name="connsiteX4-253" fmla="*/ 683485 w 1045435"/>
                  <a:gd name="connsiteY4-254" fmla="*/ 4445 h 1765300"/>
                  <a:gd name="connsiteX5-255" fmla="*/ 938126 w 1045435"/>
                  <a:gd name="connsiteY5-256" fmla="*/ 0 h 1765300"/>
                  <a:gd name="connsiteX6-257" fmla="*/ 1045435 w 1045435"/>
                  <a:gd name="connsiteY6-258" fmla="*/ 1765300 h 1765300"/>
                  <a:gd name="connsiteX7-259" fmla="*/ 1495 w 1045435"/>
                  <a:gd name="connsiteY7-260" fmla="*/ 1765300 h 1765300"/>
                  <a:gd name="connsiteX0-261" fmla="*/ 2262 w 1046202"/>
                  <a:gd name="connsiteY0-262" fmla="*/ 1765300 h 1765300"/>
                  <a:gd name="connsiteX1-263" fmla="*/ 6708 w 1046202"/>
                  <a:gd name="connsiteY1-264" fmla="*/ 1651635 h 1765300"/>
                  <a:gd name="connsiteX2-265" fmla="*/ 260707 w 1046202"/>
                  <a:gd name="connsiteY2-266" fmla="*/ 407035 h 1765300"/>
                  <a:gd name="connsiteX3-267" fmla="*/ 389606 w 1046202"/>
                  <a:gd name="connsiteY3-268" fmla="*/ 95885 h 1765300"/>
                  <a:gd name="connsiteX4-269" fmla="*/ 684252 w 1046202"/>
                  <a:gd name="connsiteY4-270" fmla="*/ 4445 h 1765300"/>
                  <a:gd name="connsiteX5-271" fmla="*/ 938893 w 1046202"/>
                  <a:gd name="connsiteY5-272" fmla="*/ 0 h 1765300"/>
                  <a:gd name="connsiteX6-273" fmla="*/ 1046202 w 1046202"/>
                  <a:gd name="connsiteY6-274" fmla="*/ 1765300 h 1765300"/>
                  <a:gd name="connsiteX7-275" fmla="*/ 2262 w 1046202"/>
                  <a:gd name="connsiteY7-276" fmla="*/ 1765300 h 1765300"/>
                  <a:gd name="connsiteX0-277" fmla="*/ 0 w 1043940"/>
                  <a:gd name="connsiteY0-278" fmla="*/ 1765300 h 1765300"/>
                  <a:gd name="connsiteX1-279" fmla="*/ 4446 w 1043940"/>
                  <a:gd name="connsiteY1-280" fmla="*/ 1651635 h 1765300"/>
                  <a:gd name="connsiteX2-281" fmla="*/ 258445 w 1043940"/>
                  <a:gd name="connsiteY2-282" fmla="*/ 407035 h 1765300"/>
                  <a:gd name="connsiteX3-283" fmla="*/ 387344 w 1043940"/>
                  <a:gd name="connsiteY3-284" fmla="*/ 95885 h 1765300"/>
                  <a:gd name="connsiteX4-285" fmla="*/ 681990 w 1043940"/>
                  <a:gd name="connsiteY4-286" fmla="*/ 4445 h 1765300"/>
                  <a:gd name="connsiteX5-287" fmla="*/ 936631 w 1043940"/>
                  <a:gd name="connsiteY5-288" fmla="*/ 0 h 1765300"/>
                  <a:gd name="connsiteX6-289" fmla="*/ 1043940 w 1043940"/>
                  <a:gd name="connsiteY6-290" fmla="*/ 1765300 h 1765300"/>
                  <a:gd name="connsiteX7-291" fmla="*/ 0 w 1043940"/>
                  <a:gd name="connsiteY7-292" fmla="*/ 1765300 h 17653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61" y="connsiteY5-62"/>
                  </a:cxn>
                  <a:cxn ang="0">
                    <a:pos x="connsiteX6-123" y="connsiteY6-124"/>
                  </a:cxn>
                  <a:cxn ang="0">
                    <a:pos x="connsiteX7-195" y="connsiteY7-196"/>
                  </a:cxn>
                </a:cxnLst>
                <a:rect l="l" t="t" r="r" b="b"/>
                <a:pathLst>
                  <a:path w="1043940" h="1765300">
                    <a:moveTo>
                      <a:pt x="0" y="1765300"/>
                    </a:moveTo>
                    <a:cubicBezTo>
                      <a:pt x="318" y="1692381"/>
                      <a:pt x="1589" y="1694921"/>
                      <a:pt x="4446" y="1651635"/>
                    </a:cubicBezTo>
                    <a:cubicBezTo>
                      <a:pt x="48578" y="1427374"/>
                      <a:pt x="195687" y="664210"/>
                      <a:pt x="258445" y="407035"/>
                    </a:cubicBezTo>
                    <a:cubicBezTo>
                      <a:pt x="301411" y="198543"/>
                      <a:pt x="318978" y="196427"/>
                      <a:pt x="387344" y="95885"/>
                    </a:cubicBezTo>
                    <a:cubicBezTo>
                      <a:pt x="467356" y="42545"/>
                      <a:pt x="567053" y="6985"/>
                      <a:pt x="681990" y="4445"/>
                    </a:cubicBezTo>
                    <a:lnTo>
                      <a:pt x="936631" y="0"/>
                    </a:lnTo>
                    <a:lnTo>
                      <a:pt x="1043940" y="1765300"/>
                    </a:lnTo>
                    <a:lnTo>
                      <a:pt x="0" y="176530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583" name="梯形 93"/>
              <p:cNvSpPr/>
              <p:nvPr/>
            </p:nvSpPr>
            <p:spPr>
              <a:xfrm>
                <a:off x="3084830" y="662940"/>
                <a:ext cx="1043940" cy="1788160"/>
              </a:xfrm>
              <a:custGeom>
                <a:avLst/>
                <a:gdLst>
                  <a:gd name="connsiteX0" fmla="*/ 0 w 1043940"/>
                  <a:gd name="connsiteY0" fmla="*/ 1752600 h 1752600"/>
                  <a:gd name="connsiteX1" fmla="*/ 100959 w 1043940"/>
                  <a:gd name="connsiteY1" fmla="*/ 0 h 1752600"/>
                  <a:gd name="connsiteX2" fmla="*/ 942981 w 1043940"/>
                  <a:gd name="connsiteY2" fmla="*/ 0 h 1752600"/>
                  <a:gd name="connsiteX3" fmla="*/ 1043940 w 1043940"/>
                  <a:gd name="connsiteY3" fmla="*/ 1752600 h 1752600"/>
                  <a:gd name="connsiteX4" fmla="*/ 0 w 1043940"/>
                  <a:gd name="connsiteY4" fmla="*/ 1752600 h 1752600"/>
                  <a:gd name="connsiteX0-1" fmla="*/ 0 w 1043940"/>
                  <a:gd name="connsiteY0-2" fmla="*/ 1752600 h 1752600"/>
                  <a:gd name="connsiteX1-3" fmla="*/ 375279 w 1043940"/>
                  <a:gd name="connsiteY1-4" fmla="*/ 15240 h 1752600"/>
                  <a:gd name="connsiteX2-5" fmla="*/ 942981 w 1043940"/>
                  <a:gd name="connsiteY2-6" fmla="*/ 0 h 1752600"/>
                  <a:gd name="connsiteX3-7" fmla="*/ 1043940 w 1043940"/>
                  <a:gd name="connsiteY3-8" fmla="*/ 1752600 h 1752600"/>
                  <a:gd name="connsiteX4-9" fmla="*/ 0 w 1043940"/>
                  <a:gd name="connsiteY4-10" fmla="*/ 1752600 h 1752600"/>
                  <a:gd name="connsiteX0-11" fmla="*/ 0 w 1043940"/>
                  <a:gd name="connsiteY0-12" fmla="*/ 1752600 h 1752600"/>
                  <a:gd name="connsiteX1-13" fmla="*/ 329559 w 1043940"/>
                  <a:gd name="connsiteY1-14" fmla="*/ 243840 h 1752600"/>
                  <a:gd name="connsiteX2-15" fmla="*/ 942981 w 1043940"/>
                  <a:gd name="connsiteY2-16" fmla="*/ 0 h 1752600"/>
                  <a:gd name="connsiteX3-17" fmla="*/ 1043940 w 1043940"/>
                  <a:gd name="connsiteY3-18" fmla="*/ 1752600 h 1752600"/>
                  <a:gd name="connsiteX4-19" fmla="*/ 0 w 1043940"/>
                  <a:gd name="connsiteY4-20" fmla="*/ 1752600 h 1752600"/>
                  <a:gd name="connsiteX0-21" fmla="*/ 0 w 1043940"/>
                  <a:gd name="connsiteY0-22" fmla="*/ 1752600 h 1752600"/>
                  <a:gd name="connsiteX1-23" fmla="*/ 619119 w 1043940"/>
                  <a:gd name="connsiteY1-24" fmla="*/ 15240 h 1752600"/>
                  <a:gd name="connsiteX2-25" fmla="*/ 942981 w 1043940"/>
                  <a:gd name="connsiteY2-26" fmla="*/ 0 h 1752600"/>
                  <a:gd name="connsiteX3-27" fmla="*/ 1043940 w 1043940"/>
                  <a:gd name="connsiteY3-28" fmla="*/ 1752600 h 1752600"/>
                  <a:gd name="connsiteX4-29" fmla="*/ 0 w 1043940"/>
                  <a:gd name="connsiteY4-30" fmla="*/ 1752600 h 1752600"/>
                  <a:gd name="connsiteX0-31" fmla="*/ 0 w 1043940"/>
                  <a:gd name="connsiteY0-32" fmla="*/ 1752600 h 1752600"/>
                  <a:gd name="connsiteX1-33" fmla="*/ 390519 w 1043940"/>
                  <a:gd name="connsiteY1-34" fmla="*/ 99060 h 1752600"/>
                  <a:gd name="connsiteX2-35" fmla="*/ 942981 w 1043940"/>
                  <a:gd name="connsiteY2-36" fmla="*/ 0 h 1752600"/>
                  <a:gd name="connsiteX3-37" fmla="*/ 1043940 w 1043940"/>
                  <a:gd name="connsiteY3-38" fmla="*/ 1752600 h 1752600"/>
                  <a:gd name="connsiteX4-39" fmla="*/ 0 w 1043940"/>
                  <a:gd name="connsiteY4-40" fmla="*/ 1752600 h 1752600"/>
                  <a:gd name="connsiteX0-41" fmla="*/ 0 w 1043940"/>
                  <a:gd name="connsiteY0-42" fmla="*/ 1752600 h 1752600"/>
                  <a:gd name="connsiteX1-43" fmla="*/ 390519 w 1043940"/>
                  <a:gd name="connsiteY1-44" fmla="*/ 99060 h 1752600"/>
                  <a:gd name="connsiteX2-45" fmla="*/ 701040 w 1043940"/>
                  <a:gd name="connsiteY2-46" fmla="*/ 7620 h 1752600"/>
                  <a:gd name="connsiteX3-47" fmla="*/ 942981 w 1043940"/>
                  <a:gd name="connsiteY3-48" fmla="*/ 0 h 1752600"/>
                  <a:gd name="connsiteX4-49" fmla="*/ 1043940 w 1043940"/>
                  <a:gd name="connsiteY4-50" fmla="*/ 1752600 h 1752600"/>
                  <a:gd name="connsiteX5" fmla="*/ 0 w 1043940"/>
                  <a:gd name="connsiteY5" fmla="*/ 1752600 h 1752600"/>
                  <a:gd name="connsiteX0-51" fmla="*/ 0 w 1043940"/>
                  <a:gd name="connsiteY0-52" fmla="*/ 1752600 h 1752600"/>
                  <a:gd name="connsiteX1-53" fmla="*/ 390519 w 1043940"/>
                  <a:gd name="connsiteY1-54" fmla="*/ 99060 h 1752600"/>
                  <a:gd name="connsiteX2-55" fmla="*/ 701040 w 1043940"/>
                  <a:gd name="connsiteY2-56" fmla="*/ 7620 h 1752600"/>
                  <a:gd name="connsiteX3-57" fmla="*/ 942981 w 1043940"/>
                  <a:gd name="connsiteY3-58" fmla="*/ 0 h 1752600"/>
                  <a:gd name="connsiteX4-59" fmla="*/ 1043940 w 1043940"/>
                  <a:gd name="connsiteY4-60" fmla="*/ 1752600 h 1752600"/>
                  <a:gd name="connsiteX5-61" fmla="*/ 0 w 1043940"/>
                  <a:gd name="connsiteY5-62" fmla="*/ 1752600 h 1752600"/>
                  <a:gd name="connsiteX0-63" fmla="*/ 0 w 1043940"/>
                  <a:gd name="connsiteY0-64" fmla="*/ 1752600 h 1752600"/>
                  <a:gd name="connsiteX1-65" fmla="*/ 390519 w 1043940"/>
                  <a:gd name="connsiteY1-66" fmla="*/ 99060 h 1752600"/>
                  <a:gd name="connsiteX2-67" fmla="*/ 688340 w 1043940"/>
                  <a:gd name="connsiteY2-68" fmla="*/ 4445 h 1752600"/>
                  <a:gd name="connsiteX3-69" fmla="*/ 942981 w 1043940"/>
                  <a:gd name="connsiteY3-70" fmla="*/ 0 h 1752600"/>
                  <a:gd name="connsiteX4-71" fmla="*/ 1043940 w 1043940"/>
                  <a:gd name="connsiteY4-72" fmla="*/ 1752600 h 1752600"/>
                  <a:gd name="connsiteX5-73" fmla="*/ 0 w 1043940"/>
                  <a:gd name="connsiteY5-74" fmla="*/ 1752600 h 1752600"/>
                  <a:gd name="connsiteX0-75" fmla="*/ 0 w 1043940"/>
                  <a:gd name="connsiteY0-76" fmla="*/ 1752600 h 1752600"/>
                  <a:gd name="connsiteX1-77" fmla="*/ 390519 w 1043940"/>
                  <a:gd name="connsiteY1-78" fmla="*/ 99060 h 1752600"/>
                  <a:gd name="connsiteX2-79" fmla="*/ 688340 w 1043940"/>
                  <a:gd name="connsiteY2-80" fmla="*/ 4445 h 1752600"/>
                  <a:gd name="connsiteX3-81" fmla="*/ 942981 w 1043940"/>
                  <a:gd name="connsiteY3-82" fmla="*/ 0 h 1752600"/>
                  <a:gd name="connsiteX4-83" fmla="*/ 1043940 w 1043940"/>
                  <a:gd name="connsiteY4-84" fmla="*/ 1752600 h 1752600"/>
                  <a:gd name="connsiteX5-85" fmla="*/ 0 w 1043940"/>
                  <a:gd name="connsiteY5-86" fmla="*/ 1752600 h 1752600"/>
                  <a:gd name="connsiteX0-87" fmla="*/ 0 w 1043940"/>
                  <a:gd name="connsiteY0-88" fmla="*/ 1752600 h 1752600"/>
                  <a:gd name="connsiteX1-89" fmla="*/ 393694 w 1043940"/>
                  <a:gd name="connsiteY1-90" fmla="*/ 95885 h 1752600"/>
                  <a:gd name="connsiteX2-91" fmla="*/ 688340 w 1043940"/>
                  <a:gd name="connsiteY2-92" fmla="*/ 4445 h 1752600"/>
                  <a:gd name="connsiteX3-93" fmla="*/ 942981 w 1043940"/>
                  <a:gd name="connsiteY3-94" fmla="*/ 0 h 1752600"/>
                  <a:gd name="connsiteX4-95" fmla="*/ 1043940 w 1043940"/>
                  <a:gd name="connsiteY4-96" fmla="*/ 1752600 h 1752600"/>
                  <a:gd name="connsiteX5-97" fmla="*/ 0 w 1043940"/>
                  <a:gd name="connsiteY5-98" fmla="*/ 1752600 h 1752600"/>
                  <a:gd name="connsiteX0-99" fmla="*/ 0 w 1043940"/>
                  <a:gd name="connsiteY0-100" fmla="*/ 1752600 h 1752600"/>
                  <a:gd name="connsiteX1-101" fmla="*/ 264795 w 1043940"/>
                  <a:gd name="connsiteY1-102" fmla="*/ 407035 h 1752600"/>
                  <a:gd name="connsiteX2-103" fmla="*/ 393694 w 1043940"/>
                  <a:gd name="connsiteY2-104" fmla="*/ 95885 h 1752600"/>
                  <a:gd name="connsiteX3-105" fmla="*/ 688340 w 1043940"/>
                  <a:gd name="connsiteY3-106" fmla="*/ 4445 h 1752600"/>
                  <a:gd name="connsiteX4-107" fmla="*/ 942981 w 1043940"/>
                  <a:gd name="connsiteY4-108" fmla="*/ 0 h 1752600"/>
                  <a:gd name="connsiteX5-109" fmla="*/ 1043940 w 1043940"/>
                  <a:gd name="connsiteY5-110" fmla="*/ 1752600 h 1752600"/>
                  <a:gd name="connsiteX6" fmla="*/ 0 w 1043940"/>
                  <a:gd name="connsiteY6" fmla="*/ 1752600 h 1752600"/>
                  <a:gd name="connsiteX0-111" fmla="*/ 0 w 1043940"/>
                  <a:gd name="connsiteY0-112" fmla="*/ 1752600 h 1752600"/>
                  <a:gd name="connsiteX1-113" fmla="*/ 264795 w 1043940"/>
                  <a:gd name="connsiteY1-114" fmla="*/ 407035 h 1752600"/>
                  <a:gd name="connsiteX2-115" fmla="*/ 393694 w 1043940"/>
                  <a:gd name="connsiteY2-116" fmla="*/ 95885 h 1752600"/>
                  <a:gd name="connsiteX3-117" fmla="*/ 688340 w 1043940"/>
                  <a:gd name="connsiteY3-118" fmla="*/ 4445 h 1752600"/>
                  <a:gd name="connsiteX4-119" fmla="*/ 942981 w 1043940"/>
                  <a:gd name="connsiteY4-120" fmla="*/ 0 h 1752600"/>
                  <a:gd name="connsiteX5-121" fmla="*/ 1043940 w 1043940"/>
                  <a:gd name="connsiteY5-122" fmla="*/ 1752600 h 1752600"/>
                  <a:gd name="connsiteX6-123" fmla="*/ 0 w 1043940"/>
                  <a:gd name="connsiteY6-124" fmla="*/ 1752600 h 1752600"/>
                  <a:gd name="connsiteX0-125" fmla="*/ 0 w 1043940"/>
                  <a:gd name="connsiteY0-126" fmla="*/ 1752600 h 1752600"/>
                  <a:gd name="connsiteX1-127" fmla="*/ 264795 w 1043940"/>
                  <a:gd name="connsiteY1-128" fmla="*/ 407035 h 1752600"/>
                  <a:gd name="connsiteX2-129" fmla="*/ 393694 w 1043940"/>
                  <a:gd name="connsiteY2-130" fmla="*/ 95885 h 1752600"/>
                  <a:gd name="connsiteX3-131" fmla="*/ 688340 w 1043940"/>
                  <a:gd name="connsiteY3-132" fmla="*/ 4445 h 1752600"/>
                  <a:gd name="connsiteX4-133" fmla="*/ 942981 w 1043940"/>
                  <a:gd name="connsiteY4-134" fmla="*/ 0 h 1752600"/>
                  <a:gd name="connsiteX5-135" fmla="*/ 1043940 w 1043940"/>
                  <a:gd name="connsiteY5-136" fmla="*/ 1752600 h 1752600"/>
                  <a:gd name="connsiteX6-137" fmla="*/ 0 w 1043940"/>
                  <a:gd name="connsiteY6-138" fmla="*/ 1752600 h 1752600"/>
                  <a:gd name="connsiteX0-139" fmla="*/ 0 w 1043940"/>
                  <a:gd name="connsiteY0-140" fmla="*/ 1752600 h 1752600"/>
                  <a:gd name="connsiteX1-141" fmla="*/ 264795 w 1043940"/>
                  <a:gd name="connsiteY1-142" fmla="*/ 407035 h 1752600"/>
                  <a:gd name="connsiteX2-143" fmla="*/ 393694 w 1043940"/>
                  <a:gd name="connsiteY2-144" fmla="*/ 95885 h 1752600"/>
                  <a:gd name="connsiteX3-145" fmla="*/ 688340 w 1043940"/>
                  <a:gd name="connsiteY3-146" fmla="*/ 4445 h 1752600"/>
                  <a:gd name="connsiteX4-147" fmla="*/ 942981 w 1043940"/>
                  <a:gd name="connsiteY4-148" fmla="*/ 0 h 1752600"/>
                  <a:gd name="connsiteX5-149" fmla="*/ 1043940 w 1043940"/>
                  <a:gd name="connsiteY5-150" fmla="*/ 1752600 h 1752600"/>
                  <a:gd name="connsiteX6-151" fmla="*/ 0 w 1043940"/>
                  <a:gd name="connsiteY6-152" fmla="*/ 1752600 h 1752600"/>
                  <a:gd name="connsiteX0-153" fmla="*/ 1 w 1043941"/>
                  <a:gd name="connsiteY0-154" fmla="*/ 1752600 h 1752600"/>
                  <a:gd name="connsiteX1-155" fmla="*/ 264796 w 1043941"/>
                  <a:gd name="connsiteY1-156" fmla="*/ 407035 h 1752600"/>
                  <a:gd name="connsiteX2-157" fmla="*/ 393695 w 1043941"/>
                  <a:gd name="connsiteY2-158" fmla="*/ 95885 h 1752600"/>
                  <a:gd name="connsiteX3-159" fmla="*/ 688341 w 1043941"/>
                  <a:gd name="connsiteY3-160" fmla="*/ 4445 h 1752600"/>
                  <a:gd name="connsiteX4-161" fmla="*/ 942982 w 1043941"/>
                  <a:gd name="connsiteY4-162" fmla="*/ 0 h 1752600"/>
                  <a:gd name="connsiteX5-163" fmla="*/ 1043941 w 1043941"/>
                  <a:gd name="connsiteY5-164" fmla="*/ 1752600 h 1752600"/>
                  <a:gd name="connsiteX6-165" fmla="*/ 1 w 1043941"/>
                  <a:gd name="connsiteY6-166" fmla="*/ 1752600 h 1752600"/>
                  <a:gd name="connsiteX0-167" fmla="*/ 81637 w 1125577"/>
                  <a:gd name="connsiteY0-168" fmla="*/ 1752600 h 1772873"/>
                  <a:gd name="connsiteX1-169" fmla="*/ 98783 w 1125577"/>
                  <a:gd name="connsiteY1-170" fmla="*/ 1638935 h 1772873"/>
                  <a:gd name="connsiteX2-171" fmla="*/ 346432 w 1125577"/>
                  <a:gd name="connsiteY2-172" fmla="*/ 407035 h 1772873"/>
                  <a:gd name="connsiteX3-173" fmla="*/ 475331 w 1125577"/>
                  <a:gd name="connsiteY3-174" fmla="*/ 95885 h 1772873"/>
                  <a:gd name="connsiteX4-175" fmla="*/ 769977 w 1125577"/>
                  <a:gd name="connsiteY4-176" fmla="*/ 4445 h 1772873"/>
                  <a:gd name="connsiteX5-177" fmla="*/ 1024618 w 1125577"/>
                  <a:gd name="connsiteY5-178" fmla="*/ 0 h 1772873"/>
                  <a:gd name="connsiteX6-179" fmla="*/ 1125577 w 1125577"/>
                  <a:gd name="connsiteY6-180" fmla="*/ 1752600 h 1772873"/>
                  <a:gd name="connsiteX7" fmla="*/ 81637 w 1125577"/>
                  <a:gd name="connsiteY7" fmla="*/ 1752600 h 1772873"/>
                  <a:gd name="connsiteX0-181" fmla="*/ 72434 w 1116374"/>
                  <a:gd name="connsiteY0-182" fmla="*/ 1752600 h 1752600"/>
                  <a:gd name="connsiteX1-183" fmla="*/ 89580 w 1116374"/>
                  <a:gd name="connsiteY1-184" fmla="*/ 1638935 h 1752600"/>
                  <a:gd name="connsiteX2-185" fmla="*/ 337229 w 1116374"/>
                  <a:gd name="connsiteY2-186" fmla="*/ 407035 h 1752600"/>
                  <a:gd name="connsiteX3-187" fmla="*/ 466128 w 1116374"/>
                  <a:gd name="connsiteY3-188" fmla="*/ 95885 h 1752600"/>
                  <a:gd name="connsiteX4-189" fmla="*/ 760774 w 1116374"/>
                  <a:gd name="connsiteY4-190" fmla="*/ 4445 h 1752600"/>
                  <a:gd name="connsiteX5-191" fmla="*/ 1015415 w 1116374"/>
                  <a:gd name="connsiteY5-192" fmla="*/ 0 h 1752600"/>
                  <a:gd name="connsiteX6-193" fmla="*/ 1116374 w 1116374"/>
                  <a:gd name="connsiteY6-194" fmla="*/ 1752600 h 1752600"/>
                  <a:gd name="connsiteX7-195" fmla="*/ 72434 w 1116374"/>
                  <a:gd name="connsiteY7-196" fmla="*/ 1752600 h 1752600"/>
                  <a:gd name="connsiteX0-197" fmla="*/ 1113 w 1045053"/>
                  <a:gd name="connsiteY0-198" fmla="*/ 1752600 h 1752600"/>
                  <a:gd name="connsiteX1-199" fmla="*/ 18259 w 1045053"/>
                  <a:gd name="connsiteY1-200" fmla="*/ 1638935 h 1752600"/>
                  <a:gd name="connsiteX2-201" fmla="*/ 265908 w 1045053"/>
                  <a:gd name="connsiteY2-202" fmla="*/ 407035 h 1752600"/>
                  <a:gd name="connsiteX3-203" fmla="*/ 394807 w 1045053"/>
                  <a:gd name="connsiteY3-204" fmla="*/ 95885 h 1752600"/>
                  <a:gd name="connsiteX4-205" fmla="*/ 689453 w 1045053"/>
                  <a:gd name="connsiteY4-206" fmla="*/ 4445 h 1752600"/>
                  <a:gd name="connsiteX5-207" fmla="*/ 944094 w 1045053"/>
                  <a:gd name="connsiteY5-208" fmla="*/ 0 h 1752600"/>
                  <a:gd name="connsiteX6-209" fmla="*/ 1045053 w 1045053"/>
                  <a:gd name="connsiteY6-210" fmla="*/ 1752600 h 1752600"/>
                  <a:gd name="connsiteX7-211" fmla="*/ 1113 w 1045053"/>
                  <a:gd name="connsiteY7-212" fmla="*/ 1752600 h 1752600"/>
                  <a:gd name="connsiteX0-213" fmla="*/ 2263 w 1033503"/>
                  <a:gd name="connsiteY0-214" fmla="*/ 1765300 h 1765300"/>
                  <a:gd name="connsiteX1-215" fmla="*/ 6709 w 1033503"/>
                  <a:gd name="connsiteY1-216" fmla="*/ 1638935 h 1765300"/>
                  <a:gd name="connsiteX2-217" fmla="*/ 254358 w 1033503"/>
                  <a:gd name="connsiteY2-218" fmla="*/ 407035 h 1765300"/>
                  <a:gd name="connsiteX3-219" fmla="*/ 383257 w 1033503"/>
                  <a:gd name="connsiteY3-220" fmla="*/ 95885 h 1765300"/>
                  <a:gd name="connsiteX4-221" fmla="*/ 677903 w 1033503"/>
                  <a:gd name="connsiteY4-222" fmla="*/ 4445 h 1765300"/>
                  <a:gd name="connsiteX5-223" fmla="*/ 932544 w 1033503"/>
                  <a:gd name="connsiteY5-224" fmla="*/ 0 h 1765300"/>
                  <a:gd name="connsiteX6-225" fmla="*/ 1033503 w 1033503"/>
                  <a:gd name="connsiteY6-226" fmla="*/ 1752600 h 1765300"/>
                  <a:gd name="connsiteX7-227" fmla="*/ 2263 w 1033503"/>
                  <a:gd name="connsiteY7-228" fmla="*/ 1765300 h 1765300"/>
                  <a:gd name="connsiteX0-229" fmla="*/ 2263 w 1039853"/>
                  <a:gd name="connsiteY0-230" fmla="*/ 1765300 h 1765300"/>
                  <a:gd name="connsiteX1-231" fmla="*/ 6709 w 1039853"/>
                  <a:gd name="connsiteY1-232" fmla="*/ 1638935 h 1765300"/>
                  <a:gd name="connsiteX2-233" fmla="*/ 254358 w 1039853"/>
                  <a:gd name="connsiteY2-234" fmla="*/ 407035 h 1765300"/>
                  <a:gd name="connsiteX3-235" fmla="*/ 383257 w 1039853"/>
                  <a:gd name="connsiteY3-236" fmla="*/ 95885 h 1765300"/>
                  <a:gd name="connsiteX4-237" fmla="*/ 677903 w 1039853"/>
                  <a:gd name="connsiteY4-238" fmla="*/ 4445 h 1765300"/>
                  <a:gd name="connsiteX5-239" fmla="*/ 932544 w 1039853"/>
                  <a:gd name="connsiteY5-240" fmla="*/ 0 h 1765300"/>
                  <a:gd name="connsiteX6-241" fmla="*/ 1039853 w 1039853"/>
                  <a:gd name="connsiteY6-242" fmla="*/ 1765300 h 1765300"/>
                  <a:gd name="connsiteX7-243" fmla="*/ 2263 w 1039853"/>
                  <a:gd name="connsiteY7-244" fmla="*/ 1765300 h 1765300"/>
                  <a:gd name="connsiteX0-245" fmla="*/ 1495 w 1045435"/>
                  <a:gd name="connsiteY0-246" fmla="*/ 1765300 h 1765300"/>
                  <a:gd name="connsiteX1-247" fmla="*/ 12291 w 1045435"/>
                  <a:gd name="connsiteY1-248" fmla="*/ 1638935 h 1765300"/>
                  <a:gd name="connsiteX2-249" fmla="*/ 259940 w 1045435"/>
                  <a:gd name="connsiteY2-250" fmla="*/ 407035 h 1765300"/>
                  <a:gd name="connsiteX3-251" fmla="*/ 388839 w 1045435"/>
                  <a:gd name="connsiteY3-252" fmla="*/ 95885 h 1765300"/>
                  <a:gd name="connsiteX4-253" fmla="*/ 683485 w 1045435"/>
                  <a:gd name="connsiteY4-254" fmla="*/ 4445 h 1765300"/>
                  <a:gd name="connsiteX5-255" fmla="*/ 938126 w 1045435"/>
                  <a:gd name="connsiteY5-256" fmla="*/ 0 h 1765300"/>
                  <a:gd name="connsiteX6-257" fmla="*/ 1045435 w 1045435"/>
                  <a:gd name="connsiteY6-258" fmla="*/ 1765300 h 1765300"/>
                  <a:gd name="connsiteX7-259" fmla="*/ 1495 w 1045435"/>
                  <a:gd name="connsiteY7-260" fmla="*/ 1765300 h 1765300"/>
                  <a:gd name="connsiteX0-261" fmla="*/ 2262 w 1046202"/>
                  <a:gd name="connsiteY0-262" fmla="*/ 1765300 h 1765300"/>
                  <a:gd name="connsiteX1-263" fmla="*/ 6708 w 1046202"/>
                  <a:gd name="connsiteY1-264" fmla="*/ 1651635 h 1765300"/>
                  <a:gd name="connsiteX2-265" fmla="*/ 260707 w 1046202"/>
                  <a:gd name="connsiteY2-266" fmla="*/ 407035 h 1765300"/>
                  <a:gd name="connsiteX3-267" fmla="*/ 389606 w 1046202"/>
                  <a:gd name="connsiteY3-268" fmla="*/ 95885 h 1765300"/>
                  <a:gd name="connsiteX4-269" fmla="*/ 684252 w 1046202"/>
                  <a:gd name="connsiteY4-270" fmla="*/ 4445 h 1765300"/>
                  <a:gd name="connsiteX5-271" fmla="*/ 938893 w 1046202"/>
                  <a:gd name="connsiteY5-272" fmla="*/ 0 h 1765300"/>
                  <a:gd name="connsiteX6-273" fmla="*/ 1046202 w 1046202"/>
                  <a:gd name="connsiteY6-274" fmla="*/ 1765300 h 1765300"/>
                  <a:gd name="connsiteX7-275" fmla="*/ 2262 w 1046202"/>
                  <a:gd name="connsiteY7-276" fmla="*/ 1765300 h 1765300"/>
                  <a:gd name="connsiteX0-277" fmla="*/ 0 w 1043940"/>
                  <a:gd name="connsiteY0-278" fmla="*/ 1765300 h 1765300"/>
                  <a:gd name="connsiteX1-279" fmla="*/ 4446 w 1043940"/>
                  <a:gd name="connsiteY1-280" fmla="*/ 1651635 h 1765300"/>
                  <a:gd name="connsiteX2-281" fmla="*/ 258445 w 1043940"/>
                  <a:gd name="connsiteY2-282" fmla="*/ 407035 h 1765300"/>
                  <a:gd name="connsiteX3-283" fmla="*/ 387344 w 1043940"/>
                  <a:gd name="connsiteY3-284" fmla="*/ 95885 h 1765300"/>
                  <a:gd name="connsiteX4-285" fmla="*/ 681990 w 1043940"/>
                  <a:gd name="connsiteY4-286" fmla="*/ 4445 h 1765300"/>
                  <a:gd name="connsiteX5-287" fmla="*/ 936631 w 1043940"/>
                  <a:gd name="connsiteY5-288" fmla="*/ 0 h 1765300"/>
                  <a:gd name="connsiteX6-289" fmla="*/ 1043940 w 1043940"/>
                  <a:gd name="connsiteY6-290" fmla="*/ 1765300 h 1765300"/>
                  <a:gd name="connsiteX7-291" fmla="*/ 0 w 1043940"/>
                  <a:gd name="connsiteY7-292" fmla="*/ 1765300 h 17653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61" y="connsiteY5-62"/>
                  </a:cxn>
                  <a:cxn ang="0">
                    <a:pos x="connsiteX6-123" y="connsiteY6-124"/>
                  </a:cxn>
                  <a:cxn ang="0">
                    <a:pos x="connsiteX7-195" y="connsiteY7-196"/>
                  </a:cxn>
                </a:cxnLst>
                <a:rect l="l" t="t" r="r" b="b"/>
                <a:pathLst>
                  <a:path w="1043940" h="1765300">
                    <a:moveTo>
                      <a:pt x="0" y="1765300"/>
                    </a:moveTo>
                    <a:cubicBezTo>
                      <a:pt x="318" y="1692381"/>
                      <a:pt x="1589" y="1694921"/>
                      <a:pt x="4446" y="1651635"/>
                    </a:cubicBezTo>
                    <a:cubicBezTo>
                      <a:pt x="48578" y="1427374"/>
                      <a:pt x="195687" y="664210"/>
                      <a:pt x="258445" y="407035"/>
                    </a:cubicBezTo>
                    <a:cubicBezTo>
                      <a:pt x="301411" y="198543"/>
                      <a:pt x="318978" y="196427"/>
                      <a:pt x="387344" y="95885"/>
                    </a:cubicBezTo>
                    <a:cubicBezTo>
                      <a:pt x="467356" y="42545"/>
                      <a:pt x="567053" y="6985"/>
                      <a:pt x="681990" y="4445"/>
                    </a:cubicBezTo>
                    <a:lnTo>
                      <a:pt x="936631" y="0"/>
                    </a:lnTo>
                    <a:lnTo>
                      <a:pt x="1043940" y="1765300"/>
                    </a:lnTo>
                    <a:lnTo>
                      <a:pt x="0" y="1765300"/>
                    </a:lnTo>
                    <a:close/>
                  </a:path>
                </a:pathLst>
              </a:custGeom>
              <a:solidFill>
                <a:schemeClr val="bg1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cxnSp>
            <p:nvCxnSpPr>
              <p:cNvPr id="584" name="直接连接符 583"/>
              <p:cNvCxnSpPr/>
              <p:nvPr/>
            </p:nvCxnSpPr>
            <p:spPr>
              <a:xfrm flipV="1">
                <a:off x="2347913" y="2453169"/>
                <a:ext cx="360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5" name="直接连接符 584"/>
              <p:cNvCxnSpPr/>
              <p:nvPr/>
            </p:nvCxnSpPr>
            <p:spPr>
              <a:xfrm>
                <a:off x="3085482" y="2309075"/>
                <a:ext cx="0" cy="29812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6" name="直接连接符 585"/>
              <p:cNvCxnSpPr/>
              <p:nvPr/>
            </p:nvCxnSpPr>
            <p:spPr>
              <a:xfrm flipV="1">
                <a:off x="3085480" y="1007245"/>
                <a:ext cx="273221" cy="130679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7" name="任意多边形 586"/>
              <p:cNvSpPr/>
              <p:nvPr/>
            </p:nvSpPr>
            <p:spPr>
              <a:xfrm>
                <a:off x="3358704" y="664028"/>
                <a:ext cx="651893" cy="343219"/>
              </a:xfrm>
              <a:custGeom>
                <a:avLst/>
                <a:gdLst>
                  <a:gd name="connsiteX0" fmla="*/ 3364 w 324833"/>
                  <a:gd name="connsiteY0" fmla="*/ 169069 h 169069"/>
                  <a:gd name="connsiteX1" fmla="*/ 3364 w 324833"/>
                  <a:gd name="connsiteY1" fmla="*/ 126206 h 169069"/>
                  <a:gd name="connsiteX2" fmla="*/ 10508 w 324833"/>
                  <a:gd name="connsiteY2" fmla="*/ 121444 h 169069"/>
                  <a:gd name="connsiteX3" fmla="*/ 20033 w 324833"/>
                  <a:gd name="connsiteY3" fmla="*/ 97631 h 169069"/>
                  <a:gd name="connsiteX4" fmla="*/ 24795 w 324833"/>
                  <a:gd name="connsiteY4" fmla="*/ 90487 h 169069"/>
                  <a:gd name="connsiteX5" fmla="*/ 29558 w 324833"/>
                  <a:gd name="connsiteY5" fmla="*/ 76200 h 169069"/>
                  <a:gd name="connsiteX6" fmla="*/ 31939 w 324833"/>
                  <a:gd name="connsiteY6" fmla="*/ 69056 h 169069"/>
                  <a:gd name="connsiteX7" fmla="*/ 39083 w 324833"/>
                  <a:gd name="connsiteY7" fmla="*/ 61912 h 169069"/>
                  <a:gd name="connsiteX8" fmla="*/ 48608 w 324833"/>
                  <a:gd name="connsiteY8" fmla="*/ 47625 h 169069"/>
                  <a:gd name="connsiteX9" fmla="*/ 62895 w 324833"/>
                  <a:gd name="connsiteY9" fmla="*/ 38100 h 169069"/>
                  <a:gd name="connsiteX10" fmla="*/ 70039 w 324833"/>
                  <a:gd name="connsiteY10" fmla="*/ 30956 h 169069"/>
                  <a:gd name="connsiteX11" fmla="*/ 84326 w 324833"/>
                  <a:gd name="connsiteY11" fmla="*/ 26194 h 169069"/>
                  <a:gd name="connsiteX12" fmla="*/ 91470 w 324833"/>
                  <a:gd name="connsiteY12" fmla="*/ 23812 h 169069"/>
                  <a:gd name="connsiteX13" fmla="*/ 112901 w 324833"/>
                  <a:gd name="connsiteY13" fmla="*/ 16669 h 169069"/>
                  <a:gd name="connsiteX14" fmla="*/ 120045 w 324833"/>
                  <a:gd name="connsiteY14" fmla="*/ 14287 h 169069"/>
                  <a:gd name="connsiteX15" fmla="*/ 155764 w 324833"/>
                  <a:gd name="connsiteY15" fmla="*/ 11906 h 169069"/>
                  <a:gd name="connsiteX16" fmla="*/ 196245 w 324833"/>
                  <a:gd name="connsiteY16" fmla="*/ 4762 h 169069"/>
                  <a:gd name="connsiteX17" fmla="*/ 222439 w 324833"/>
                  <a:gd name="connsiteY17" fmla="*/ 0 h 169069"/>
                  <a:gd name="connsiteX18" fmla="*/ 277208 w 324833"/>
                  <a:gd name="connsiteY18" fmla="*/ 2381 h 169069"/>
                  <a:gd name="connsiteX19" fmla="*/ 324833 w 324833"/>
                  <a:gd name="connsiteY19" fmla="*/ 2381 h 169069"/>
                  <a:gd name="connsiteX0-1" fmla="*/ 2283 w 323752"/>
                  <a:gd name="connsiteY0-2" fmla="*/ 169069 h 169069"/>
                  <a:gd name="connsiteX1-3" fmla="*/ 2283 w 323752"/>
                  <a:gd name="connsiteY1-4" fmla="*/ 126206 h 169069"/>
                  <a:gd name="connsiteX2-5" fmla="*/ 18952 w 323752"/>
                  <a:gd name="connsiteY2-6" fmla="*/ 97631 h 169069"/>
                  <a:gd name="connsiteX3-7" fmla="*/ 23714 w 323752"/>
                  <a:gd name="connsiteY3-8" fmla="*/ 90487 h 169069"/>
                  <a:gd name="connsiteX4-9" fmla="*/ 28477 w 323752"/>
                  <a:gd name="connsiteY4-10" fmla="*/ 76200 h 169069"/>
                  <a:gd name="connsiteX5-11" fmla="*/ 30858 w 323752"/>
                  <a:gd name="connsiteY5-12" fmla="*/ 69056 h 169069"/>
                  <a:gd name="connsiteX6-13" fmla="*/ 38002 w 323752"/>
                  <a:gd name="connsiteY6-14" fmla="*/ 61912 h 169069"/>
                  <a:gd name="connsiteX7-15" fmla="*/ 47527 w 323752"/>
                  <a:gd name="connsiteY7-16" fmla="*/ 47625 h 169069"/>
                  <a:gd name="connsiteX8-17" fmla="*/ 61814 w 323752"/>
                  <a:gd name="connsiteY8-18" fmla="*/ 38100 h 169069"/>
                  <a:gd name="connsiteX9-19" fmla="*/ 68958 w 323752"/>
                  <a:gd name="connsiteY9-20" fmla="*/ 30956 h 169069"/>
                  <a:gd name="connsiteX10-21" fmla="*/ 83245 w 323752"/>
                  <a:gd name="connsiteY10-22" fmla="*/ 26194 h 169069"/>
                  <a:gd name="connsiteX11-23" fmla="*/ 90389 w 323752"/>
                  <a:gd name="connsiteY11-24" fmla="*/ 23812 h 169069"/>
                  <a:gd name="connsiteX12-25" fmla="*/ 111820 w 323752"/>
                  <a:gd name="connsiteY12-26" fmla="*/ 16669 h 169069"/>
                  <a:gd name="connsiteX13-27" fmla="*/ 118964 w 323752"/>
                  <a:gd name="connsiteY13-28" fmla="*/ 14287 h 169069"/>
                  <a:gd name="connsiteX14-29" fmla="*/ 154683 w 323752"/>
                  <a:gd name="connsiteY14-30" fmla="*/ 11906 h 169069"/>
                  <a:gd name="connsiteX15-31" fmla="*/ 195164 w 323752"/>
                  <a:gd name="connsiteY15-32" fmla="*/ 4762 h 169069"/>
                  <a:gd name="connsiteX16-33" fmla="*/ 221358 w 323752"/>
                  <a:gd name="connsiteY16-34" fmla="*/ 0 h 169069"/>
                  <a:gd name="connsiteX17-35" fmla="*/ 276127 w 323752"/>
                  <a:gd name="connsiteY17-36" fmla="*/ 2381 h 169069"/>
                  <a:gd name="connsiteX18-37" fmla="*/ 323752 w 323752"/>
                  <a:gd name="connsiteY18-38" fmla="*/ 2381 h 169069"/>
                  <a:gd name="connsiteX0-39" fmla="*/ 0 w 321469"/>
                  <a:gd name="connsiteY0-40" fmla="*/ 169069 h 169069"/>
                  <a:gd name="connsiteX1-41" fmla="*/ 16669 w 321469"/>
                  <a:gd name="connsiteY1-42" fmla="*/ 97631 h 169069"/>
                  <a:gd name="connsiteX2-43" fmla="*/ 21431 w 321469"/>
                  <a:gd name="connsiteY2-44" fmla="*/ 90487 h 169069"/>
                  <a:gd name="connsiteX3-45" fmla="*/ 26194 w 321469"/>
                  <a:gd name="connsiteY3-46" fmla="*/ 76200 h 169069"/>
                  <a:gd name="connsiteX4-47" fmla="*/ 28575 w 321469"/>
                  <a:gd name="connsiteY4-48" fmla="*/ 69056 h 169069"/>
                  <a:gd name="connsiteX5-49" fmla="*/ 35719 w 321469"/>
                  <a:gd name="connsiteY5-50" fmla="*/ 61912 h 169069"/>
                  <a:gd name="connsiteX6-51" fmla="*/ 45244 w 321469"/>
                  <a:gd name="connsiteY6-52" fmla="*/ 47625 h 169069"/>
                  <a:gd name="connsiteX7-53" fmla="*/ 59531 w 321469"/>
                  <a:gd name="connsiteY7-54" fmla="*/ 38100 h 169069"/>
                  <a:gd name="connsiteX8-55" fmla="*/ 66675 w 321469"/>
                  <a:gd name="connsiteY8-56" fmla="*/ 30956 h 169069"/>
                  <a:gd name="connsiteX9-57" fmla="*/ 80962 w 321469"/>
                  <a:gd name="connsiteY9-58" fmla="*/ 26194 h 169069"/>
                  <a:gd name="connsiteX10-59" fmla="*/ 88106 w 321469"/>
                  <a:gd name="connsiteY10-60" fmla="*/ 23812 h 169069"/>
                  <a:gd name="connsiteX11-61" fmla="*/ 109537 w 321469"/>
                  <a:gd name="connsiteY11-62" fmla="*/ 16669 h 169069"/>
                  <a:gd name="connsiteX12-63" fmla="*/ 116681 w 321469"/>
                  <a:gd name="connsiteY12-64" fmla="*/ 14287 h 169069"/>
                  <a:gd name="connsiteX13-65" fmla="*/ 152400 w 321469"/>
                  <a:gd name="connsiteY13-66" fmla="*/ 11906 h 169069"/>
                  <a:gd name="connsiteX14-67" fmla="*/ 192881 w 321469"/>
                  <a:gd name="connsiteY14-68" fmla="*/ 4762 h 169069"/>
                  <a:gd name="connsiteX15-69" fmla="*/ 219075 w 321469"/>
                  <a:gd name="connsiteY15-70" fmla="*/ 0 h 169069"/>
                  <a:gd name="connsiteX16-71" fmla="*/ 273844 w 321469"/>
                  <a:gd name="connsiteY16-72" fmla="*/ 2381 h 169069"/>
                  <a:gd name="connsiteX17-73" fmla="*/ 321469 w 321469"/>
                  <a:gd name="connsiteY17-74" fmla="*/ 2381 h 169069"/>
                  <a:gd name="connsiteX0-75" fmla="*/ 0 w 321469"/>
                  <a:gd name="connsiteY0-76" fmla="*/ 166865 h 166865"/>
                  <a:gd name="connsiteX1-77" fmla="*/ 16669 w 321469"/>
                  <a:gd name="connsiteY1-78" fmla="*/ 95427 h 166865"/>
                  <a:gd name="connsiteX2-79" fmla="*/ 21431 w 321469"/>
                  <a:gd name="connsiteY2-80" fmla="*/ 88283 h 166865"/>
                  <a:gd name="connsiteX3-81" fmla="*/ 26194 w 321469"/>
                  <a:gd name="connsiteY3-82" fmla="*/ 73996 h 166865"/>
                  <a:gd name="connsiteX4-83" fmla="*/ 28575 w 321469"/>
                  <a:gd name="connsiteY4-84" fmla="*/ 66852 h 166865"/>
                  <a:gd name="connsiteX5-85" fmla="*/ 35719 w 321469"/>
                  <a:gd name="connsiteY5-86" fmla="*/ 59708 h 166865"/>
                  <a:gd name="connsiteX6-87" fmla="*/ 45244 w 321469"/>
                  <a:gd name="connsiteY6-88" fmla="*/ 45421 h 166865"/>
                  <a:gd name="connsiteX7-89" fmla="*/ 59531 w 321469"/>
                  <a:gd name="connsiteY7-90" fmla="*/ 35896 h 166865"/>
                  <a:gd name="connsiteX8-91" fmla="*/ 66675 w 321469"/>
                  <a:gd name="connsiteY8-92" fmla="*/ 28752 h 166865"/>
                  <a:gd name="connsiteX9-93" fmla="*/ 80962 w 321469"/>
                  <a:gd name="connsiteY9-94" fmla="*/ 23990 h 166865"/>
                  <a:gd name="connsiteX10-95" fmla="*/ 88106 w 321469"/>
                  <a:gd name="connsiteY10-96" fmla="*/ 21608 h 166865"/>
                  <a:gd name="connsiteX11-97" fmla="*/ 109537 w 321469"/>
                  <a:gd name="connsiteY11-98" fmla="*/ 14465 h 166865"/>
                  <a:gd name="connsiteX12-99" fmla="*/ 116681 w 321469"/>
                  <a:gd name="connsiteY12-100" fmla="*/ 12083 h 166865"/>
                  <a:gd name="connsiteX13-101" fmla="*/ 152400 w 321469"/>
                  <a:gd name="connsiteY13-102" fmla="*/ 9702 h 166865"/>
                  <a:gd name="connsiteX14-103" fmla="*/ 192881 w 321469"/>
                  <a:gd name="connsiteY14-104" fmla="*/ 2558 h 166865"/>
                  <a:gd name="connsiteX15-105" fmla="*/ 273844 w 321469"/>
                  <a:gd name="connsiteY15-106" fmla="*/ 177 h 166865"/>
                  <a:gd name="connsiteX16-107" fmla="*/ 321469 w 321469"/>
                  <a:gd name="connsiteY16-108" fmla="*/ 177 h 166865"/>
                  <a:gd name="connsiteX0-109" fmla="*/ 0 w 321469"/>
                  <a:gd name="connsiteY0-110" fmla="*/ 166865 h 166865"/>
                  <a:gd name="connsiteX1-111" fmla="*/ 16669 w 321469"/>
                  <a:gd name="connsiteY1-112" fmla="*/ 95427 h 166865"/>
                  <a:gd name="connsiteX2-113" fmla="*/ 21431 w 321469"/>
                  <a:gd name="connsiteY2-114" fmla="*/ 88283 h 166865"/>
                  <a:gd name="connsiteX3-115" fmla="*/ 26194 w 321469"/>
                  <a:gd name="connsiteY3-116" fmla="*/ 73996 h 166865"/>
                  <a:gd name="connsiteX4-117" fmla="*/ 28575 w 321469"/>
                  <a:gd name="connsiteY4-118" fmla="*/ 66852 h 166865"/>
                  <a:gd name="connsiteX5-119" fmla="*/ 35719 w 321469"/>
                  <a:gd name="connsiteY5-120" fmla="*/ 59708 h 166865"/>
                  <a:gd name="connsiteX6-121" fmla="*/ 45244 w 321469"/>
                  <a:gd name="connsiteY6-122" fmla="*/ 45421 h 166865"/>
                  <a:gd name="connsiteX7-123" fmla="*/ 59531 w 321469"/>
                  <a:gd name="connsiteY7-124" fmla="*/ 35896 h 166865"/>
                  <a:gd name="connsiteX8-125" fmla="*/ 66675 w 321469"/>
                  <a:gd name="connsiteY8-126" fmla="*/ 28752 h 166865"/>
                  <a:gd name="connsiteX9-127" fmla="*/ 80962 w 321469"/>
                  <a:gd name="connsiteY9-128" fmla="*/ 23990 h 166865"/>
                  <a:gd name="connsiteX10-129" fmla="*/ 88106 w 321469"/>
                  <a:gd name="connsiteY10-130" fmla="*/ 21608 h 166865"/>
                  <a:gd name="connsiteX11-131" fmla="*/ 109537 w 321469"/>
                  <a:gd name="connsiteY11-132" fmla="*/ 14465 h 166865"/>
                  <a:gd name="connsiteX12-133" fmla="*/ 152400 w 321469"/>
                  <a:gd name="connsiteY12-134" fmla="*/ 9702 h 166865"/>
                  <a:gd name="connsiteX13-135" fmla="*/ 192881 w 321469"/>
                  <a:gd name="connsiteY13-136" fmla="*/ 2558 h 166865"/>
                  <a:gd name="connsiteX14-137" fmla="*/ 273844 w 321469"/>
                  <a:gd name="connsiteY14-138" fmla="*/ 177 h 166865"/>
                  <a:gd name="connsiteX15-139" fmla="*/ 321469 w 321469"/>
                  <a:gd name="connsiteY15-140" fmla="*/ 177 h 166865"/>
                  <a:gd name="connsiteX0-141" fmla="*/ 0 w 321469"/>
                  <a:gd name="connsiteY0-142" fmla="*/ 166865 h 166865"/>
                  <a:gd name="connsiteX1-143" fmla="*/ 16669 w 321469"/>
                  <a:gd name="connsiteY1-144" fmla="*/ 95427 h 166865"/>
                  <a:gd name="connsiteX2-145" fmla="*/ 21431 w 321469"/>
                  <a:gd name="connsiteY2-146" fmla="*/ 88283 h 166865"/>
                  <a:gd name="connsiteX3-147" fmla="*/ 26194 w 321469"/>
                  <a:gd name="connsiteY3-148" fmla="*/ 73996 h 166865"/>
                  <a:gd name="connsiteX4-149" fmla="*/ 28575 w 321469"/>
                  <a:gd name="connsiteY4-150" fmla="*/ 66852 h 166865"/>
                  <a:gd name="connsiteX5-151" fmla="*/ 35719 w 321469"/>
                  <a:gd name="connsiteY5-152" fmla="*/ 59708 h 166865"/>
                  <a:gd name="connsiteX6-153" fmla="*/ 45244 w 321469"/>
                  <a:gd name="connsiteY6-154" fmla="*/ 45421 h 166865"/>
                  <a:gd name="connsiteX7-155" fmla="*/ 59531 w 321469"/>
                  <a:gd name="connsiteY7-156" fmla="*/ 35896 h 166865"/>
                  <a:gd name="connsiteX8-157" fmla="*/ 66675 w 321469"/>
                  <a:gd name="connsiteY8-158" fmla="*/ 28752 h 166865"/>
                  <a:gd name="connsiteX9-159" fmla="*/ 80962 w 321469"/>
                  <a:gd name="connsiteY9-160" fmla="*/ 23990 h 166865"/>
                  <a:gd name="connsiteX10-161" fmla="*/ 88106 w 321469"/>
                  <a:gd name="connsiteY10-162" fmla="*/ 21608 h 166865"/>
                  <a:gd name="connsiteX11-163" fmla="*/ 109537 w 321469"/>
                  <a:gd name="connsiteY11-164" fmla="*/ 14465 h 166865"/>
                  <a:gd name="connsiteX12-165" fmla="*/ 192881 w 321469"/>
                  <a:gd name="connsiteY12-166" fmla="*/ 2558 h 166865"/>
                  <a:gd name="connsiteX13-167" fmla="*/ 273844 w 321469"/>
                  <a:gd name="connsiteY13-168" fmla="*/ 177 h 166865"/>
                  <a:gd name="connsiteX14-169" fmla="*/ 321469 w 321469"/>
                  <a:gd name="connsiteY14-170" fmla="*/ 177 h 166865"/>
                  <a:gd name="connsiteX0-171" fmla="*/ 0 w 321469"/>
                  <a:gd name="connsiteY0-172" fmla="*/ 166865 h 166865"/>
                  <a:gd name="connsiteX1-173" fmla="*/ 16669 w 321469"/>
                  <a:gd name="connsiteY1-174" fmla="*/ 95427 h 166865"/>
                  <a:gd name="connsiteX2-175" fmla="*/ 21431 w 321469"/>
                  <a:gd name="connsiteY2-176" fmla="*/ 88283 h 166865"/>
                  <a:gd name="connsiteX3-177" fmla="*/ 26194 w 321469"/>
                  <a:gd name="connsiteY3-178" fmla="*/ 73996 h 166865"/>
                  <a:gd name="connsiteX4-179" fmla="*/ 28575 w 321469"/>
                  <a:gd name="connsiteY4-180" fmla="*/ 66852 h 166865"/>
                  <a:gd name="connsiteX5-181" fmla="*/ 35719 w 321469"/>
                  <a:gd name="connsiteY5-182" fmla="*/ 59708 h 166865"/>
                  <a:gd name="connsiteX6-183" fmla="*/ 45244 w 321469"/>
                  <a:gd name="connsiteY6-184" fmla="*/ 45421 h 166865"/>
                  <a:gd name="connsiteX7-185" fmla="*/ 59531 w 321469"/>
                  <a:gd name="connsiteY7-186" fmla="*/ 35896 h 166865"/>
                  <a:gd name="connsiteX8-187" fmla="*/ 66675 w 321469"/>
                  <a:gd name="connsiteY8-188" fmla="*/ 28752 h 166865"/>
                  <a:gd name="connsiteX9-189" fmla="*/ 88106 w 321469"/>
                  <a:gd name="connsiteY9-190" fmla="*/ 21608 h 166865"/>
                  <a:gd name="connsiteX10-191" fmla="*/ 109537 w 321469"/>
                  <a:gd name="connsiteY10-192" fmla="*/ 14465 h 166865"/>
                  <a:gd name="connsiteX11-193" fmla="*/ 192881 w 321469"/>
                  <a:gd name="connsiteY11-194" fmla="*/ 2558 h 166865"/>
                  <a:gd name="connsiteX12-195" fmla="*/ 273844 w 321469"/>
                  <a:gd name="connsiteY12-196" fmla="*/ 177 h 166865"/>
                  <a:gd name="connsiteX13-197" fmla="*/ 321469 w 321469"/>
                  <a:gd name="connsiteY13-198" fmla="*/ 177 h 166865"/>
                  <a:gd name="connsiteX0-199" fmla="*/ 0 w 321469"/>
                  <a:gd name="connsiteY0-200" fmla="*/ 166865 h 166865"/>
                  <a:gd name="connsiteX1-201" fmla="*/ 16669 w 321469"/>
                  <a:gd name="connsiteY1-202" fmla="*/ 95427 h 166865"/>
                  <a:gd name="connsiteX2-203" fmla="*/ 21431 w 321469"/>
                  <a:gd name="connsiteY2-204" fmla="*/ 88283 h 166865"/>
                  <a:gd name="connsiteX3-205" fmla="*/ 26194 w 321469"/>
                  <a:gd name="connsiteY3-206" fmla="*/ 73996 h 166865"/>
                  <a:gd name="connsiteX4-207" fmla="*/ 28575 w 321469"/>
                  <a:gd name="connsiteY4-208" fmla="*/ 66852 h 166865"/>
                  <a:gd name="connsiteX5-209" fmla="*/ 35719 w 321469"/>
                  <a:gd name="connsiteY5-210" fmla="*/ 59708 h 166865"/>
                  <a:gd name="connsiteX6-211" fmla="*/ 45244 w 321469"/>
                  <a:gd name="connsiteY6-212" fmla="*/ 45421 h 166865"/>
                  <a:gd name="connsiteX7-213" fmla="*/ 59531 w 321469"/>
                  <a:gd name="connsiteY7-214" fmla="*/ 35896 h 166865"/>
                  <a:gd name="connsiteX8-215" fmla="*/ 88106 w 321469"/>
                  <a:gd name="connsiteY8-216" fmla="*/ 21608 h 166865"/>
                  <a:gd name="connsiteX9-217" fmla="*/ 109537 w 321469"/>
                  <a:gd name="connsiteY9-218" fmla="*/ 14465 h 166865"/>
                  <a:gd name="connsiteX10-219" fmla="*/ 192881 w 321469"/>
                  <a:gd name="connsiteY10-220" fmla="*/ 2558 h 166865"/>
                  <a:gd name="connsiteX11-221" fmla="*/ 273844 w 321469"/>
                  <a:gd name="connsiteY11-222" fmla="*/ 177 h 166865"/>
                  <a:gd name="connsiteX12-223" fmla="*/ 321469 w 321469"/>
                  <a:gd name="connsiteY12-224" fmla="*/ 177 h 166865"/>
                  <a:gd name="connsiteX0-225" fmla="*/ 0 w 321469"/>
                  <a:gd name="connsiteY0-226" fmla="*/ 166865 h 166865"/>
                  <a:gd name="connsiteX1-227" fmla="*/ 16669 w 321469"/>
                  <a:gd name="connsiteY1-228" fmla="*/ 95427 h 166865"/>
                  <a:gd name="connsiteX2-229" fmla="*/ 21431 w 321469"/>
                  <a:gd name="connsiteY2-230" fmla="*/ 88283 h 166865"/>
                  <a:gd name="connsiteX3-231" fmla="*/ 26194 w 321469"/>
                  <a:gd name="connsiteY3-232" fmla="*/ 73996 h 166865"/>
                  <a:gd name="connsiteX4-233" fmla="*/ 28575 w 321469"/>
                  <a:gd name="connsiteY4-234" fmla="*/ 66852 h 166865"/>
                  <a:gd name="connsiteX5-235" fmla="*/ 35719 w 321469"/>
                  <a:gd name="connsiteY5-236" fmla="*/ 59708 h 166865"/>
                  <a:gd name="connsiteX6-237" fmla="*/ 59531 w 321469"/>
                  <a:gd name="connsiteY6-238" fmla="*/ 35896 h 166865"/>
                  <a:gd name="connsiteX7-239" fmla="*/ 88106 w 321469"/>
                  <a:gd name="connsiteY7-240" fmla="*/ 21608 h 166865"/>
                  <a:gd name="connsiteX8-241" fmla="*/ 109537 w 321469"/>
                  <a:gd name="connsiteY8-242" fmla="*/ 14465 h 166865"/>
                  <a:gd name="connsiteX9-243" fmla="*/ 192881 w 321469"/>
                  <a:gd name="connsiteY9-244" fmla="*/ 2558 h 166865"/>
                  <a:gd name="connsiteX10-245" fmla="*/ 273844 w 321469"/>
                  <a:gd name="connsiteY10-246" fmla="*/ 177 h 166865"/>
                  <a:gd name="connsiteX11-247" fmla="*/ 321469 w 321469"/>
                  <a:gd name="connsiteY11-248" fmla="*/ 177 h 166865"/>
                  <a:gd name="connsiteX0-249" fmla="*/ 0 w 321469"/>
                  <a:gd name="connsiteY0-250" fmla="*/ 166865 h 166865"/>
                  <a:gd name="connsiteX1-251" fmla="*/ 16669 w 321469"/>
                  <a:gd name="connsiteY1-252" fmla="*/ 95427 h 166865"/>
                  <a:gd name="connsiteX2-253" fmla="*/ 21431 w 321469"/>
                  <a:gd name="connsiteY2-254" fmla="*/ 88283 h 166865"/>
                  <a:gd name="connsiteX3-255" fmla="*/ 26194 w 321469"/>
                  <a:gd name="connsiteY3-256" fmla="*/ 73996 h 166865"/>
                  <a:gd name="connsiteX4-257" fmla="*/ 28575 w 321469"/>
                  <a:gd name="connsiteY4-258" fmla="*/ 66852 h 166865"/>
                  <a:gd name="connsiteX5-259" fmla="*/ 59531 w 321469"/>
                  <a:gd name="connsiteY5-260" fmla="*/ 35896 h 166865"/>
                  <a:gd name="connsiteX6-261" fmla="*/ 88106 w 321469"/>
                  <a:gd name="connsiteY6-262" fmla="*/ 21608 h 166865"/>
                  <a:gd name="connsiteX7-263" fmla="*/ 109537 w 321469"/>
                  <a:gd name="connsiteY7-264" fmla="*/ 14465 h 166865"/>
                  <a:gd name="connsiteX8-265" fmla="*/ 192881 w 321469"/>
                  <a:gd name="connsiteY8-266" fmla="*/ 2558 h 166865"/>
                  <a:gd name="connsiteX9-267" fmla="*/ 273844 w 321469"/>
                  <a:gd name="connsiteY9-268" fmla="*/ 177 h 166865"/>
                  <a:gd name="connsiteX10-269" fmla="*/ 321469 w 321469"/>
                  <a:gd name="connsiteY10-270" fmla="*/ 177 h 166865"/>
                  <a:gd name="connsiteX0-271" fmla="*/ 0 w 321469"/>
                  <a:gd name="connsiteY0-272" fmla="*/ 166865 h 166865"/>
                  <a:gd name="connsiteX1-273" fmla="*/ 16669 w 321469"/>
                  <a:gd name="connsiteY1-274" fmla="*/ 95427 h 166865"/>
                  <a:gd name="connsiteX2-275" fmla="*/ 21431 w 321469"/>
                  <a:gd name="connsiteY2-276" fmla="*/ 88283 h 166865"/>
                  <a:gd name="connsiteX3-277" fmla="*/ 26194 w 321469"/>
                  <a:gd name="connsiteY3-278" fmla="*/ 73996 h 166865"/>
                  <a:gd name="connsiteX4-279" fmla="*/ 59531 w 321469"/>
                  <a:gd name="connsiteY4-280" fmla="*/ 35896 h 166865"/>
                  <a:gd name="connsiteX5-281" fmla="*/ 88106 w 321469"/>
                  <a:gd name="connsiteY5-282" fmla="*/ 21608 h 166865"/>
                  <a:gd name="connsiteX6-283" fmla="*/ 109537 w 321469"/>
                  <a:gd name="connsiteY6-284" fmla="*/ 14465 h 166865"/>
                  <a:gd name="connsiteX7-285" fmla="*/ 192881 w 321469"/>
                  <a:gd name="connsiteY7-286" fmla="*/ 2558 h 166865"/>
                  <a:gd name="connsiteX8-287" fmla="*/ 273844 w 321469"/>
                  <a:gd name="connsiteY8-288" fmla="*/ 177 h 166865"/>
                  <a:gd name="connsiteX9-289" fmla="*/ 321469 w 321469"/>
                  <a:gd name="connsiteY9-290" fmla="*/ 177 h 166865"/>
                  <a:gd name="connsiteX0-291" fmla="*/ 0 w 321469"/>
                  <a:gd name="connsiteY0-292" fmla="*/ 166865 h 166865"/>
                  <a:gd name="connsiteX1-293" fmla="*/ 16669 w 321469"/>
                  <a:gd name="connsiteY1-294" fmla="*/ 95427 h 166865"/>
                  <a:gd name="connsiteX2-295" fmla="*/ 26194 w 321469"/>
                  <a:gd name="connsiteY2-296" fmla="*/ 73996 h 166865"/>
                  <a:gd name="connsiteX3-297" fmla="*/ 59531 w 321469"/>
                  <a:gd name="connsiteY3-298" fmla="*/ 35896 h 166865"/>
                  <a:gd name="connsiteX4-299" fmla="*/ 88106 w 321469"/>
                  <a:gd name="connsiteY4-300" fmla="*/ 21608 h 166865"/>
                  <a:gd name="connsiteX5-301" fmla="*/ 109537 w 321469"/>
                  <a:gd name="connsiteY5-302" fmla="*/ 14465 h 166865"/>
                  <a:gd name="connsiteX6-303" fmla="*/ 192881 w 321469"/>
                  <a:gd name="connsiteY6-304" fmla="*/ 2558 h 166865"/>
                  <a:gd name="connsiteX7-305" fmla="*/ 273844 w 321469"/>
                  <a:gd name="connsiteY7-306" fmla="*/ 177 h 166865"/>
                  <a:gd name="connsiteX8-307" fmla="*/ 321469 w 321469"/>
                  <a:gd name="connsiteY8-308" fmla="*/ 177 h 166865"/>
                  <a:gd name="connsiteX0-309" fmla="*/ 0 w 321469"/>
                  <a:gd name="connsiteY0-310" fmla="*/ 166865 h 166865"/>
                  <a:gd name="connsiteX1-311" fmla="*/ 16669 w 321469"/>
                  <a:gd name="connsiteY1-312" fmla="*/ 95427 h 166865"/>
                  <a:gd name="connsiteX2-313" fmla="*/ 59531 w 321469"/>
                  <a:gd name="connsiteY2-314" fmla="*/ 35896 h 166865"/>
                  <a:gd name="connsiteX3-315" fmla="*/ 88106 w 321469"/>
                  <a:gd name="connsiteY3-316" fmla="*/ 21608 h 166865"/>
                  <a:gd name="connsiteX4-317" fmla="*/ 109537 w 321469"/>
                  <a:gd name="connsiteY4-318" fmla="*/ 14465 h 166865"/>
                  <a:gd name="connsiteX5-319" fmla="*/ 192881 w 321469"/>
                  <a:gd name="connsiteY5-320" fmla="*/ 2558 h 166865"/>
                  <a:gd name="connsiteX6-321" fmla="*/ 273844 w 321469"/>
                  <a:gd name="connsiteY6-322" fmla="*/ 177 h 166865"/>
                  <a:gd name="connsiteX7-323" fmla="*/ 321469 w 321469"/>
                  <a:gd name="connsiteY7-324" fmla="*/ 177 h 166865"/>
                  <a:gd name="connsiteX0-325" fmla="*/ 0 w 321469"/>
                  <a:gd name="connsiteY0-326" fmla="*/ 166865 h 166865"/>
                  <a:gd name="connsiteX1-327" fmla="*/ 16669 w 321469"/>
                  <a:gd name="connsiteY1-328" fmla="*/ 95427 h 166865"/>
                  <a:gd name="connsiteX2-329" fmla="*/ 59531 w 321469"/>
                  <a:gd name="connsiteY2-330" fmla="*/ 35896 h 166865"/>
                  <a:gd name="connsiteX3-331" fmla="*/ 109537 w 321469"/>
                  <a:gd name="connsiteY3-332" fmla="*/ 14465 h 166865"/>
                  <a:gd name="connsiteX4-333" fmla="*/ 192881 w 321469"/>
                  <a:gd name="connsiteY4-334" fmla="*/ 2558 h 166865"/>
                  <a:gd name="connsiteX5-335" fmla="*/ 273844 w 321469"/>
                  <a:gd name="connsiteY5-336" fmla="*/ 177 h 166865"/>
                  <a:gd name="connsiteX6-337" fmla="*/ 321469 w 321469"/>
                  <a:gd name="connsiteY6-338" fmla="*/ 177 h 166865"/>
                  <a:gd name="connsiteX0-339" fmla="*/ 0 w 321469"/>
                  <a:gd name="connsiteY0-340" fmla="*/ 166865 h 166865"/>
                  <a:gd name="connsiteX1-341" fmla="*/ 21432 w 321469"/>
                  <a:gd name="connsiteY1-342" fmla="*/ 100189 h 166865"/>
                  <a:gd name="connsiteX2-343" fmla="*/ 59531 w 321469"/>
                  <a:gd name="connsiteY2-344" fmla="*/ 35896 h 166865"/>
                  <a:gd name="connsiteX3-345" fmla="*/ 109537 w 321469"/>
                  <a:gd name="connsiteY3-346" fmla="*/ 14465 h 166865"/>
                  <a:gd name="connsiteX4-347" fmla="*/ 192881 w 321469"/>
                  <a:gd name="connsiteY4-348" fmla="*/ 2558 h 166865"/>
                  <a:gd name="connsiteX5-349" fmla="*/ 273844 w 321469"/>
                  <a:gd name="connsiteY5-350" fmla="*/ 177 h 166865"/>
                  <a:gd name="connsiteX6-351" fmla="*/ 321469 w 321469"/>
                  <a:gd name="connsiteY6-352" fmla="*/ 177 h 166865"/>
                  <a:gd name="connsiteX0-353" fmla="*/ 0 w 321469"/>
                  <a:gd name="connsiteY0-354" fmla="*/ 166865 h 166865"/>
                  <a:gd name="connsiteX1-355" fmla="*/ 21432 w 321469"/>
                  <a:gd name="connsiteY1-356" fmla="*/ 100189 h 166865"/>
                  <a:gd name="connsiteX2-357" fmla="*/ 59531 w 321469"/>
                  <a:gd name="connsiteY2-358" fmla="*/ 35896 h 166865"/>
                  <a:gd name="connsiteX3-359" fmla="*/ 109537 w 321469"/>
                  <a:gd name="connsiteY3-360" fmla="*/ 14465 h 166865"/>
                  <a:gd name="connsiteX4-361" fmla="*/ 192881 w 321469"/>
                  <a:gd name="connsiteY4-362" fmla="*/ 2558 h 166865"/>
                  <a:gd name="connsiteX5-363" fmla="*/ 273844 w 321469"/>
                  <a:gd name="connsiteY5-364" fmla="*/ 177 h 166865"/>
                  <a:gd name="connsiteX6-365" fmla="*/ 321469 w 321469"/>
                  <a:gd name="connsiteY6-366" fmla="*/ 177 h 166865"/>
                  <a:gd name="connsiteX0-367" fmla="*/ 0 w 321469"/>
                  <a:gd name="connsiteY0-368" fmla="*/ 166865 h 166865"/>
                  <a:gd name="connsiteX1-369" fmla="*/ 21432 w 321469"/>
                  <a:gd name="connsiteY1-370" fmla="*/ 100189 h 166865"/>
                  <a:gd name="connsiteX2-371" fmla="*/ 59531 w 321469"/>
                  <a:gd name="connsiteY2-372" fmla="*/ 35896 h 166865"/>
                  <a:gd name="connsiteX3-373" fmla="*/ 116680 w 321469"/>
                  <a:gd name="connsiteY3-374" fmla="*/ 14465 h 166865"/>
                  <a:gd name="connsiteX4-375" fmla="*/ 192881 w 321469"/>
                  <a:gd name="connsiteY4-376" fmla="*/ 2558 h 166865"/>
                  <a:gd name="connsiteX5-377" fmla="*/ 273844 w 321469"/>
                  <a:gd name="connsiteY5-378" fmla="*/ 177 h 166865"/>
                  <a:gd name="connsiteX6-379" fmla="*/ 321469 w 321469"/>
                  <a:gd name="connsiteY6-380" fmla="*/ 177 h 166865"/>
                  <a:gd name="connsiteX0-381" fmla="*/ 0 w 323850"/>
                  <a:gd name="connsiteY0-382" fmla="*/ 164484 h 164484"/>
                  <a:gd name="connsiteX1-383" fmla="*/ 23813 w 323850"/>
                  <a:gd name="connsiteY1-384" fmla="*/ 100189 h 164484"/>
                  <a:gd name="connsiteX2-385" fmla="*/ 61912 w 323850"/>
                  <a:gd name="connsiteY2-386" fmla="*/ 35896 h 164484"/>
                  <a:gd name="connsiteX3-387" fmla="*/ 119061 w 323850"/>
                  <a:gd name="connsiteY3-388" fmla="*/ 14465 h 164484"/>
                  <a:gd name="connsiteX4-389" fmla="*/ 195262 w 323850"/>
                  <a:gd name="connsiteY4-390" fmla="*/ 2558 h 164484"/>
                  <a:gd name="connsiteX5-391" fmla="*/ 276225 w 323850"/>
                  <a:gd name="connsiteY5-392" fmla="*/ 177 h 164484"/>
                  <a:gd name="connsiteX6-393" fmla="*/ 323850 w 323850"/>
                  <a:gd name="connsiteY6-394" fmla="*/ 177 h 164484"/>
                  <a:gd name="connsiteX0-395" fmla="*/ 0 w 323850"/>
                  <a:gd name="connsiteY0-396" fmla="*/ 164484 h 164484"/>
                  <a:gd name="connsiteX1-397" fmla="*/ 23813 w 323850"/>
                  <a:gd name="connsiteY1-398" fmla="*/ 100189 h 164484"/>
                  <a:gd name="connsiteX2-399" fmla="*/ 66674 w 323850"/>
                  <a:gd name="connsiteY2-400" fmla="*/ 40658 h 164484"/>
                  <a:gd name="connsiteX3-401" fmla="*/ 119061 w 323850"/>
                  <a:gd name="connsiteY3-402" fmla="*/ 14465 h 164484"/>
                  <a:gd name="connsiteX4-403" fmla="*/ 195262 w 323850"/>
                  <a:gd name="connsiteY4-404" fmla="*/ 2558 h 164484"/>
                  <a:gd name="connsiteX5-405" fmla="*/ 276225 w 323850"/>
                  <a:gd name="connsiteY5-406" fmla="*/ 177 h 164484"/>
                  <a:gd name="connsiteX6-407" fmla="*/ 323850 w 323850"/>
                  <a:gd name="connsiteY6-408" fmla="*/ 177 h 16448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323850" h="164484">
                    <a:moveTo>
                      <a:pt x="0" y="164484"/>
                    </a:moveTo>
                    <a:cubicBezTo>
                      <a:pt x="3473" y="149601"/>
                      <a:pt x="12701" y="120827"/>
                      <a:pt x="23813" y="100189"/>
                    </a:cubicBezTo>
                    <a:cubicBezTo>
                      <a:pt x="34925" y="79551"/>
                      <a:pt x="50799" y="54945"/>
                      <a:pt x="66674" y="40658"/>
                    </a:cubicBezTo>
                    <a:cubicBezTo>
                      <a:pt x="82549" y="26371"/>
                      <a:pt x="97630" y="20815"/>
                      <a:pt x="119061" y="14465"/>
                    </a:cubicBezTo>
                    <a:cubicBezTo>
                      <a:pt x="140492" y="8115"/>
                      <a:pt x="167878" y="4939"/>
                      <a:pt x="195262" y="2558"/>
                    </a:cubicBezTo>
                    <a:cubicBezTo>
                      <a:pt x="215503" y="971"/>
                      <a:pt x="254794" y="574"/>
                      <a:pt x="276225" y="177"/>
                    </a:cubicBezTo>
                    <a:cubicBezTo>
                      <a:pt x="297656" y="-220"/>
                      <a:pt x="307975" y="177"/>
                      <a:pt x="323850" y="177"/>
                    </a:cubicBezTo>
                  </a:path>
                </a:pathLst>
              </a:cu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588" name="直接连接符 587"/>
              <p:cNvCxnSpPr/>
              <p:nvPr/>
            </p:nvCxnSpPr>
            <p:spPr>
              <a:xfrm flipV="1">
                <a:off x="3842827" y="927744"/>
                <a:ext cx="182146" cy="248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9" name="直接连接符 588"/>
              <p:cNvCxnSpPr/>
              <p:nvPr/>
            </p:nvCxnSpPr>
            <p:spPr>
              <a:xfrm flipV="1">
                <a:off x="3929106" y="2055665"/>
                <a:ext cx="182148" cy="198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0" name="直接连接符 589"/>
              <p:cNvCxnSpPr/>
              <p:nvPr/>
            </p:nvCxnSpPr>
            <p:spPr>
              <a:xfrm>
                <a:off x="3838035" y="947619"/>
                <a:ext cx="86279" cy="11328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1" name="直接连接符 590"/>
              <p:cNvCxnSpPr/>
              <p:nvPr/>
            </p:nvCxnSpPr>
            <p:spPr>
              <a:xfrm>
                <a:off x="5165789" y="1727722"/>
                <a:ext cx="2828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2" name="直接连接符 591"/>
              <p:cNvCxnSpPr/>
              <p:nvPr/>
            </p:nvCxnSpPr>
            <p:spPr>
              <a:xfrm>
                <a:off x="5448594" y="1727724"/>
                <a:ext cx="0" cy="72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3" name="直接连接符 592"/>
              <p:cNvCxnSpPr/>
              <p:nvPr/>
            </p:nvCxnSpPr>
            <p:spPr>
              <a:xfrm>
                <a:off x="3085480" y="2598552"/>
                <a:ext cx="273221" cy="1306798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4" name="任意多边形 593"/>
              <p:cNvSpPr/>
              <p:nvPr/>
            </p:nvSpPr>
            <p:spPr>
              <a:xfrm flipV="1">
                <a:off x="3358703" y="3905348"/>
                <a:ext cx="651893" cy="343219"/>
              </a:xfrm>
              <a:custGeom>
                <a:avLst/>
                <a:gdLst>
                  <a:gd name="connsiteX0" fmla="*/ 3364 w 324833"/>
                  <a:gd name="connsiteY0" fmla="*/ 169069 h 169069"/>
                  <a:gd name="connsiteX1" fmla="*/ 3364 w 324833"/>
                  <a:gd name="connsiteY1" fmla="*/ 126206 h 169069"/>
                  <a:gd name="connsiteX2" fmla="*/ 10508 w 324833"/>
                  <a:gd name="connsiteY2" fmla="*/ 121444 h 169069"/>
                  <a:gd name="connsiteX3" fmla="*/ 20033 w 324833"/>
                  <a:gd name="connsiteY3" fmla="*/ 97631 h 169069"/>
                  <a:gd name="connsiteX4" fmla="*/ 24795 w 324833"/>
                  <a:gd name="connsiteY4" fmla="*/ 90487 h 169069"/>
                  <a:gd name="connsiteX5" fmla="*/ 29558 w 324833"/>
                  <a:gd name="connsiteY5" fmla="*/ 76200 h 169069"/>
                  <a:gd name="connsiteX6" fmla="*/ 31939 w 324833"/>
                  <a:gd name="connsiteY6" fmla="*/ 69056 h 169069"/>
                  <a:gd name="connsiteX7" fmla="*/ 39083 w 324833"/>
                  <a:gd name="connsiteY7" fmla="*/ 61912 h 169069"/>
                  <a:gd name="connsiteX8" fmla="*/ 48608 w 324833"/>
                  <a:gd name="connsiteY8" fmla="*/ 47625 h 169069"/>
                  <a:gd name="connsiteX9" fmla="*/ 62895 w 324833"/>
                  <a:gd name="connsiteY9" fmla="*/ 38100 h 169069"/>
                  <a:gd name="connsiteX10" fmla="*/ 70039 w 324833"/>
                  <a:gd name="connsiteY10" fmla="*/ 30956 h 169069"/>
                  <a:gd name="connsiteX11" fmla="*/ 84326 w 324833"/>
                  <a:gd name="connsiteY11" fmla="*/ 26194 h 169069"/>
                  <a:gd name="connsiteX12" fmla="*/ 91470 w 324833"/>
                  <a:gd name="connsiteY12" fmla="*/ 23812 h 169069"/>
                  <a:gd name="connsiteX13" fmla="*/ 112901 w 324833"/>
                  <a:gd name="connsiteY13" fmla="*/ 16669 h 169069"/>
                  <a:gd name="connsiteX14" fmla="*/ 120045 w 324833"/>
                  <a:gd name="connsiteY14" fmla="*/ 14287 h 169069"/>
                  <a:gd name="connsiteX15" fmla="*/ 155764 w 324833"/>
                  <a:gd name="connsiteY15" fmla="*/ 11906 h 169069"/>
                  <a:gd name="connsiteX16" fmla="*/ 196245 w 324833"/>
                  <a:gd name="connsiteY16" fmla="*/ 4762 h 169069"/>
                  <a:gd name="connsiteX17" fmla="*/ 222439 w 324833"/>
                  <a:gd name="connsiteY17" fmla="*/ 0 h 169069"/>
                  <a:gd name="connsiteX18" fmla="*/ 277208 w 324833"/>
                  <a:gd name="connsiteY18" fmla="*/ 2381 h 169069"/>
                  <a:gd name="connsiteX19" fmla="*/ 324833 w 324833"/>
                  <a:gd name="connsiteY19" fmla="*/ 2381 h 169069"/>
                  <a:gd name="connsiteX0-1" fmla="*/ 2283 w 323752"/>
                  <a:gd name="connsiteY0-2" fmla="*/ 169069 h 169069"/>
                  <a:gd name="connsiteX1-3" fmla="*/ 2283 w 323752"/>
                  <a:gd name="connsiteY1-4" fmla="*/ 126206 h 169069"/>
                  <a:gd name="connsiteX2-5" fmla="*/ 18952 w 323752"/>
                  <a:gd name="connsiteY2-6" fmla="*/ 97631 h 169069"/>
                  <a:gd name="connsiteX3-7" fmla="*/ 23714 w 323752"/>
                  <a:gd name="connsiteY3-8" fmla="*/ 90487 h 169069"/>
                  <a:gd name="connsiteX4-9" fmla="*/ 28477 w 323752"/>
                  <a:gd name="connsiteY4-10" fmla="*/ 76200 h 169069"/>
                  <a:gd name="connsiteX5-11" fmla="*/ 30858 w 323752"/>
                  <a:gd name="connsiteY5-12" fmla="*/ 69056 h 169069"/>
                  <a:gd name="connsiteX6-13" fmla="*/ 38002 w 323752"/>
                  <a:gd name="connsiteY6-14" fmla="*/ 61912 h 169069"/>
                  <a:gd name="connsiteX7-15" fmla="*/ 47527 w 323752"/>
                  <a:gd name="connsiteY7-16" fmla="*/ 47625 h 169069"/>
                  <a:gd name="connsiteX8-17" fmla="*/ 61814 w 323752"/>
                  <a:gd name="connsiteY8-18" fmla="*/ 38100 h 169069"/>
                  <a:gd name="connsiteX9-19" fmla="*/ 68958 w 323752"/>
                  <a:gd name="connsiteY9-20" fmla="*/ 30956 h 169069"/>
                  <a:gd name="connsiteX10-21" fmla="*/ 83245 w 323752"/>
                  <a:gd name="connsiteY10-22" fmla="*/ 26194 h 169069"/>
                  <a:gd name="connsiteX11-23" fmla="*/ 90389 w 323752"/>
                  <a:gd name="connsiteY11-24" fmla="*/ 23812 h 169069"/>
                  <a:gd name="connsiteX12-25" fmla="*/ 111820 w 323752"/>
                  <a:gd name="connsiteY12-26" fmla="*/ 16669 h 169069"/>
                  <a:gd name="connsiteX13-27" fmla="*/ 118964 w 323752"/>
                  <a:gd name="connsiteY13-28" fmla="*/ 14287 h 169069"/>
                  <a:gd name="connsiteX14-29" fmla="*/ 154683 w 323752"/>
                  <a:gd name="connsiteY14-30" fmla="*/ 11906 h 169069"/>
                  <a:gd name="connsiteX15-31" fmla="*/ 195164 w 323752"/>
                  <a:gd name="connsiteY15-32" fmla="*/ 4762 h 169069"/>
                  <a:gd name="connsiteX16-33" fmla="*/ 221358 w 323752"/>
                  <a:gd name="connsiteY16-34" fmla="*/ 0 h 169069"/>
                  <a:gd name="connsiteX17-35" fmla="*/ 276127 w 323752"/>
                  <a:gd name="connsiteY17-36" fmla="*/ 2381 h 169069"/>
                  <a:gd name="connsiteX18-37" fmla="*/ 323752 w 323752"/>
                  <a:gd name="connsiteY18-38" fmla="*/ 2381 h 169069"/>
                  <a:gd name="connsiteX0-39" fmla="*/ 0 w 321469"/>
                  <a:gd name="connsiteY0-40" fmla="*/ 169069 h 169069"/>
                  <a:gd name="connsiteX1-41" fmla="*/ 16669 w 321469"/>
                  <a:gd name="connsiteY1-42" fmla="*/ 97631 h 169069"/>
                  <a:gd name="connsiteX2-43" fmla="*/ 21431 w 321469"/>
                  <a:gd name="connsiteY2-44" fmla="*/ 90487 h 169069"/>
                  <a:gd name="connsiteX3-45" fmla="*/ 26194 w 321469"/>
                  <a:gd name="connsiteY3-46" fmla="*/ 76200 h 169069"/>
                  <a:gd name="connsiteX4-47" fmla="*/ 28575 w 321469"/>
                  <a:gd name="connsiteY4-48" fmla="*/ 69056 h 169069"/>
                  <a:gd name="connsiteX5-49" fmla="*/ 35719 w 321469"/>
                  <a:gd name="connsiteY5-50" fmla="*/ 61912 h 169069"/>
                  <a:gd name="connsiteX6-51" fmla="*/ 45244 w 321469"/>
                  <a:gd name="connsiteY6-52" fmla="*/ 47625 h 169069"/>
                  <a:gd name="connsiteX7-53" fmla="*/ 59531 w 321469"/>
                  <a:gd name="connsiteY7-54" fmla="*/ 38100 h 169069"/>
                  <a:gd name="connsiteX8-55" fmla="*/ 66675 w 321469"/>
                  <a:gd name="connsiteY8-56" fmla="*/ 30956 h 169069"/>
                  <a:gd name="connsiteX9-57" fmla="*/ 80962 w 321469"/>
                  <a:gd name="connsiteY9-58" fmla="*/ 26194 h 169069"/>
                  <a:gd name="connsiteX10-59" fmla="*/ 88106 w 321469"/>
                  <a:gd name="connsiteY10-60" fmla="*/ 23812 h 169069"/>
                  <a:gd name="connsiteX11-61" fmla="*/ 109537 w 321469"/>
                  <a:gd name="connsiteY11-62" fmla="*/ 16669 h 169069"/>
                  <a:gd name="connsiteX12-63" fmla="*/ 116681 w 321469"/>
                  <a:gd name="connsiteY12-64" fmla="*/ 14287 h 169069"/>
                  <a:gd name="connsiteX13-65" fmla="*/ 152400 w 321469"/>
                  <a:gd name="connsiteY13-66" fmla="*/ 11906 h 169069"/>
                  <a:gd name="connsiteX14-67" fmla="*/ 192881 w 321469"/>
                  <a:gd name="connsiteY14-68" fmla="*/ 4762 h 169069"/>
                  <a:gd name="connsiteX15-69" fmla="*/ 219075 w 321469"/>
                  <a:gd name="connsiteY15-70" fmla="*/ 0 h 169069"/>
                  <a:gd name="connsiteX16-71" fmla="*/ 273844 w 321469"/>
                  <a:gd name="connsiteY16-72" fmla="*/ 2381 h 169069"/>
                  <a:gd name="connsiteX17-73" fmla="*/ 321469 w 321469"/>
                  <a:gd name="connsiteY17-74" fmla="*/ 2381 h 169069"/>
                  <a:gd name="connsiteX0-75" fmla="*/ 0 w 321469"/>
                  <a:gd name="connsiteY0-76" fmla="*/ 166865 h 166865"/>
                  <a:gd name="connsiteX1-77" fmla="*/ 16669 w 321469"/>
                  <a:gd name="connsiteY1-78" fmla="*/ 95427 h 166865"/>
                  <a:gd name="connsiteX2-79" fmla="*/ 21431 w 321469"/>
                  <a:gd name="connsiteY2-80" fmla="*/ 88283 h 166865"/>
                  <a:gd name="connsiteX3-81" fmla="*/ 26194 w 321469"/>
                  <a:gd name="connsiteY3-82" fmla="*/ 73996 h 166865"/>
                  <a:gd name="connsiteX4-83" fmla="*/ 28575 w 321469"/>
                  <a:gd name="connsiteY4-84" fmla="*/ 66852 h 166865"/>
                  <a:gd name="connsiteX5-85" fmla="*/ 35719 w 321469"/>
                  <a:gd name="connsiteY5-86" fmla="*/ 59708 h 166865"/>
                  <a:gd name="connsiteX6-87" fmla="*/ 45244 w 321469"/>
                  <a:gd name="connsiteY6-88" fmla="*/ 45421 h 166865"/>
                  <a:gd name="connsiteX7-89" fmla="*/ 59531 w 321469"/>
                  <a:gd name="connsiteY7-90" fmla="*/ 35896 h 166865"/>
                  <a:gd name="connsiteX8-91" fmla="*/ 66675 w 321469"/>
                  <a:gd name="connsiteY8-92" fmla="*/ 28752 h 166865"/>
                  <a:gd name="connsiteX9-93" fmla="*/ 80962 w 321469"/>
                  <a:gd name="connsiteY9-94" fmla="*/ 23990 h 166865"/>
                  <a:gd name="connsiteX10-95" fmla="*/ 88106 w 321469"/>
                  <a:gd name="connsiteY10-96" fmla="*/ 21608 h 166865"/>
                  <a:gd name="connsiteX11-97" fmla="*/ 109537 w 321469"/>
                  <a:gd name="connsiteY11-98" fmla="*/ 14465 h 166865"/>
                  <a:gd name="connsiteX12-99" fmla="*/ 116681 w 321469"/>
                  <a:gd name="connsiteY12-100" fmla="*/ 12083 h 166865"/>
                  <a:gd name="connsiteX13-101" fmla="*/ 152400 w 321469"/>
                  <a:gd name="connsiteY13-102" fmla="*/ 9702 h 166865"/>
                  <a:gd name="connsiteX14-103" fmla="*/ 192881 w 321469"/>
                  <a:gd name="connsiteY14-104" fmla="*/ 2558 h 166865"/>
                  <a:gd name="connsiteX15-105" fmla="*/ 273844 w 321469"/>
                  <a:gd name="connsiteY15-106" fmla="*/ 177 h 166865"/>
                  <a:gd name="connsiteX16-107" fmla="*/ 321469 w 321469"/>
                  <a:gd name="connsiteY16-108" fmla="*/ 177 h 166865"/>
                  <a:gd name="connsiteX0-109" fmla="*/ 0 w 321469"/>
                  <a:gd name="connsiteY0-110" fmla="*/ 166865 h 166865"/>
                  <a:gd name="connsiteX1-111" fmla="*/ 16669 w 321469"/>
                  <a:gd name="connsiteY1-112" fmla="*/ 95427 h 166865"/>
                  <a:gd name="connsiteX2-113" fmla="*/ 21431 w 321469"/>
                  <a:gd name="connsiteY2-114" fmla="*/ 88283 h 166865"/>
                  <a:gd name="connsiteX3-115" fmla="*/ 26194 w 321469"/>
                  <a:gd name="connsiteY3-116" fmla="*/ 73996 h 166865"/>
                  <a:gd name="connsiteX4-117" fmla="*/ 28575 w 321469"/>
                  <a:gd name="connsiteY4-118" fmla="*/ 66852 h 166865"/>
                  <a:gd name="connsiteX5-119" fmla="*/ 35719 w 321469"/>
                  <a:gd name="connsiteY5-120" fmla="*/ 59708 h 166865"/>
                  <a:gd name="connsiteX6-121" fmla="*/ 45244 w 321469"/>
                  <a:gd name="connsiteY6-122" fmla="*/ 45421 h 166865"/>
                  <a:gd name="connsiteX7-123" fmla="*/ 59531 w 321469"/>
                  <a:gd name="connsiteY7-124" fmla="*/ 35896 h 166865"/>
                  <a:gd name="connsiteX8-125" fmla="*/ 66675 w 321469"/>
                  <a:gd name="connsiteY8-126" fmla="*/ 28752 h 166865"/>
                  <a:gd name="connsiteX9-127" fmla="*/ 80962 w 321469"/>
                  <a:gd name="connsiteY9-128" fmla="*/ 23990 h 166865"/>
                  <a:gd name="connsiteX10-129" fmla="*/ 88106 w 321469"/>
                  <a:gd name="connsiteY10-130" fmla="*/ 21608 h 166865"/>
                  <a:gd name="connsiteX11-131" fmla="*/ 109537 w 321469"/>
                  <a:gd name="connsiteY11-132" fmla="*/ 14465 h 166865"/>
                  <a:gd name="connsiteX12-133" fmla="*/ 152400 w 321469"/>
                  <a:gd name="connsiteY12-134" fmla="*/ 9702 h 166865"/>
                  <a:gd name="connsiteX13-135" fmla="*/ 192881 w 321469"/>
                  <a:gd name="connsiteY13-136" fmla="*/ 2558 h 166865"/>
                  <a:gd name="connsiteX14-137" fmla="*/ 273844 w 321469"/>
                  <a:gd name="connsiteY14-138" fmla="*/ 177 h 166865"/>
                  <a:gd name="connsiteX15-139" fmla="*/ 321469 w 321469"/>
                  <a:gd name="connsiteY15-140" fmla="*/ 177 h 166865"/>
                  <a:gd name="connsiteX0-141" fmla="*/ 0 w 321469"/>
                  <a:gd name="connsiteY0-142" fmla="*/ 166865 h 166865"/>
                  <a:gd name="connsiteX1-143" fmla="*/ 16669 w 321469"/>
                  <a:gd name="connsiteY1-144" fmla="*/ 95427 h 166865"/>
                  <a:gd name="connsiteX2-145" fmla="*/ 21431 w 321469"/>
                  <a:gd name="connsiteY2-146" fmla="*/ 88283 h 166865"/>
                  <a:gd name="connsiteX3-147" fmla="*/ 26194 w 321469"/>
                  <a:gd name="connsiteY3-148" fmla="*/ 73996 h 166865"/>
                  <a:gd name="connsiteX4-149" fmla="*/ 28575 w 321469"/>
                  <a:gd name="connsiteY4-150" fmla="*/ 66852 h 166865"/>
                  <a:gd name="connsiteX5-151" fmla="*/ 35719 w 321469"/>
                  <a:gd name="connsiteY5-152" fmla="*/ 59708 h 166865"/>
                  <a:gd name="connsiteX6-153" fmla="*/ 45244 w 321469"/>
                  <a:gd name="connsiteY6-154" fmla="*/ 45421 h 166865"/>
                  <a:gd name="connsiteX7-155" fmla="*/ 59531 w 321469"/>
                  <a:gd name="connsiteY7-156" fmla="*/ 35896 h 166865"/>
                  <a:gd name="connsiteX8-157" fmla="*/ 66675 w 321469"/>
                  <a:gd name="connsiteY8-158" fmla="*/ 28752 h 166865"/>
                  <a:gd name="connsiteX9-159" fmla="*/ 80962 w 321469"/>
                  <a:gd name="connsiteY9-160" fmla="*/ 23990 h 166865"/>
                  <a:gd name="connsiteX10-161" fmla="*/ 88106 w 321469"/>
                  <a:gd name="connsiteY10-162" fmla="*/ 21608 h 166865"/>
                  <a:gd name="connsiteX11-163" fmla="*/ 109537 w 321469"/>
                  <a:gd name="connsiteY11-164" fmla="*/ 14465 h 166865"/>
                  <a:gd name="connsiteX12-165" fmla="*/ 192881 w 321469"/>
                  <a:gd name="connsiteY12-166" fmla="*/ 2558 h 166865"/>
                  <a:gd name="connsiteX13-167" fmla="*/ 273844 w 321469"/>
                  <a:gd name="connsiteY13-168" fmla="*/ 177 h 166865"/>
                  <a:gd name="connsiteX14-169" fmla="*/ 321469 w 321469"/>
                  <a:gd name="connsiteY14-170" fmla="*/ 177 h 166865"/>
                  <a:gd name="connsiteX0-171" fmla="*/ 0 w 321469"/>
                  <a:gd name="connsiteY0-172" fmla="*/ 166865 h 166865"/>
                  <a:gd name="connsiteX1-173" fmla="*/ 16669 w 321469"/>
                  <a:gd name="connsiteY1-174" fmla="*/ 95427 h 166865"/>
                  <a:gd name="connsiteX2-175" fmla="*/ 21431 w 321469"/>
                  <a:gd name="connsiteY2-176" fmla="*/ 88283 h 166865"/>
                  <a:gd name="connsiteX3-177" fmla="*/ 26194 w 321469"/>
                  <a:gd name="connsiteY3-178" fmla="*/ 73996 h 166865"/>
                  <a:gd name="connsiteX4-179" fmla="*/ 28575 w 321469"/>
                  <a:gd name="connsiteY4-180" fmla="*/ 66852 h 166865"/>
                  <a:gd name="connsiteX5-181" fmla="*/ 35719 w 321469"/>
                  <a:gd name="connsiteY5-182" fmla="*/ 59708 h 166865"/>
                  <a:gd name="connsiteX6-183" fmla="*/ 45244 w 321469"/>
                  <a:gd name="connsiteY6-184" fmla="*/ 45421 h 166865"/>
                  <a:gd name="connsiteX7-185" fmla="*/ 59531 w 321469"/>
                  <a:gd name="connsiteY7-186" fmla="*/ 35896 h 166865"/>
                  <a:gd name="connsiteX8-187" fmla="*/ 66675 w 321469"/>
                  <a:gd name="connsiteY8-188" fmla="*/ 28752 h 166865"/>
                  <a:gd name="connsiteX9-189" fmla="*/ 88106 w 321469"/>
                  <a:gd name="connsiteY9-190" fmla="*/ 21608 h 166865"/>
                  <a:gd name="connsiteX10-191" fmla="*/ 109537 w 321469"/>
                  <a:gd name="connsiteY10-192" fmla="*/ 14465 h 166865"/>
                  <a:gd name="connsiteX11-193" fmla="*/ 192881 w 321469"/>
                  <a:gd name="connsiteY11-194" fmla="*/ 2558 h 166865"/>
                  <a:gd name="connsiteX12-195" fmla="*/ 273844 w 321469"/>
                  <a:gd name="connsiteY12-196" fmla="*/ 177 h 166865"/>
                  <a:gd name="connsiteX13-197" fmla="*/ 321469 w 321469"/>
                  <a:gd name="connsiteY13-198" fmla="*/ 177 h 166865"/>
                  <a:gd name="connsiteX0-199" fmla="*/ 0 w 321469"/>
                  <a:gd name="connsiteY0-200" fmla="*/ 166865 h 166865"/>
                  <a:gd name="connsiteX1-201" fmla="*/ 16669 w 321469"/>
                  <a:gd name="connsiteY1-202" fmla="*/ 95427 h 166865"/>
                  <a:gd name="connsiteX2-203" fmla="*/ 21431 w 321469"/>
                  <a:gd name="connsiteY2-204" fmla="*/ 88283 h 166865"/>
                  <a:gd name="connsiteX3-205" fmla="*/ 26194 w 321469"/>
                  <a:gd name="connsiteY3-206" fmla="*/ 73996 h 166865"/>
                  <a:gd name="connsiteX4-207" fmla="*/ 28575 w 321469"/>
                  <a:gd name="connsiteY4-208" fmla="*/ 66852 h 166865"/>
                  <a:gd name="connsiteX5-209" fmla="*/ 35719 w 321469"/>
                  <a:gd name="connsiteY5-210" fmla="*/ 59708 h 166865"/>
                  <a:gd name="connsiteX6-211" fmla="*/ 45244 w 321469"/>
                  <a:gd name="connsiteY6-212" fmla="*/ 45421 h 166865"/>
                  <a:gd name="connsiteX7-213" fmla="*/ 59531 w 321469"/>
                  <a:gd name="connsiteY7-214" fmla="*/ 35896 h 166865"/>
                  <a:gd name="connsiteX8-215" fmla="*/ 88106 w 321469"/>
                  <a:gd name="connsiteY8-216" fmla="*/ 21608 h 166865"/>
                  <a:gd name="connsiteX9-217" fmla="*/ 109537 w 321469"/>
                  <a:gd name="connsiteY9-218" fmla="*/ 14465 h 166865"/>
                  <a:gd name="connsiteX10-219" fmla="*/ 192881 w 321469"/>
                  <a:gd name="connsiteY10-220" fmla="*/ 2558 h 166865"/>
                  <a:gd name="connsiteX11-221" fmla="*/ 273844 w 321469"/>
                  <a:gd name="connsiteY11-222" fmla="*/ 177 h 166865"/>
                  <a:gd name="connsiteX12-223" fmla="*/ 321469 w 321469"/>
                  <a:gd name="connsiteY12-224" fmla="*/ 177 h 166865"/>
                  <a:gd name="connsiteX0-225" fmla="*/ 0 w 321469"/>
                  <a:gd name="connsiteY0-226" fmla="*/ 166865 h 166865"/>
                  <a:gd name="connsiteX1-227" fmla="*/ 16669 w 321469"/>
                  <a:gd name="connsiteY1-228" fmla="*/ 95427 h 166865"/>
                  <a:gd name="connsiteX2-229" fmla="*/ 21431 w 321469"/>
                  <a:gd name="connsiteY2-230" fmla="*/ 88283 h 166865"/>
                  <a:gd name="connsiteX3-231" fmla="*/ 26194 w 321469"/>
                  <a:gd name="connsiteY3-232" fmla="*/ 73996 h 166865"/>
                  <a:gd name="connsiteX4-233" fmla="*/ 28575 w 321469"/>
                  <a:gd name="connsiteY4-234" fmla="*/ 66852 h 166865"/>
                  <a:gd name="connsiteX5-235" fmla="*/ 35719 w 321469"/>
                  <a:gd name="connsiteY5-236" fmla="*/ 59708 h 166865"/>
                  <a:gd name="connsiteX6-237" fmla="*/ 59531 w 321469"/>
                  <a:gd name="connsiteY6-238" fmla="*/ 35896 h 166865"/>
                  <a:gd name="connsiteX7-239" fmla="*/ 88106 w 321469"/>
                  <a:gd name="connsiteY7-240" fmla="*/ 21608 h 166865"/>
                  <a:gd name="connsiteX8-241" fmla="*/ 109537 w 321469"/>
                  <a:gd name="connsiteY8-242" fmla="*/ 14465 h 166865"/>
                  <a:gd name="connsiteX9-243" fmla="*/ 192881 w 321469"/>
                  <a:gd name="connsiteY9-244" fmla="*/ 2558 h 166865"/>
                  <a:gd name="connsiteX10-245" fmla="*/ 273844 w 321469"/>
                  <a:gd name="connsiteY10-246" fmla="*/ 177 h 166865"/>
                  <a:gd name="connsiteX11-247" fmla="*/ 321469 w 321469"/>
                  <a:gd name="connsiteY11-248" fmla="*/ 177 h 166865"/>
                  <a:gd name="connsiteX0-249" fmla="*/ 0 w 321469"/>
                  <a:gd name="connsiteY0-250" fmla="*/ 166865 h 166865"/>
                  <a:gd name="connsiteX1-251" fmla="*/ 16669 w 321469"/>
                  <a:gd name="connsiteY1-252" fmla="*/ 95427 h 166865"/>
                  <a:gd name="connsiteX2-253" fmla="*/ 21431 w 321469"/>
                  <a:gd name="connsiteY2-254" fmla="*/ 88283 h 166865"/>
                  <a:gd name="connsiteX3-255" fmla="*/ 26194 w 321469"/>
                  <a:gd name="connsiteY3-256" fmla="*/ 73996 h 166865"/>
                  <a:gd name="connsiteX4-257" fmla="*/ 28575 w 321469"/>
                  <a:gd name="connsiteY4-258" fmla="*/ 66852 h 166865"/>
                  <a:gd name="connsiteX5-259" fmla="*/ 59531 w 321469"/>
                  <a:gd name="connsiteY5-260" fmla="*/ 35896 h 166865"/>
                  <a:gd name="connsiteX6-261" fmla="*/ 88106 w 321469"/>
                  <a:gd name="connsiteY6-262" fmla="*/ 21608 h 166865"/>
                  <a:gd name="connsiteX7-263" fmla="*/ 109537 w 321469"/>
                  <a:gd name="connsiteY7-264" fmla="*/ 14465 h 166865"/>
                  <a:gd name="connsiteX8-265" fmla="*/ 192881 w 321469"/>
                  <a:gd name="connsiteY8-266" fmla="*/ 2558 h 166865"/>
                  <a:gd name="connsiteX9-267" fmla="*/ 273844 w 321469"/>
                  <a:gd name="connsiteY9-268" fmla="*/ 177 h 166865"/>
                  <a:gd name="connsiteX10-269" fmla="*/ 321469 w 321469"/>
                  <a:gd name="connsiteY10-270" fmla="*/ 177 h 166865"/>
                  <a:gd name="connsiteX0-271" fmla="*/ 0 w 321469"/>
                  <a:gd name="connsiteY0-272" fmla="*/ 166865 h 166865"/>
                  <a:gd name="connsiteX1-273" fmla="*/ 16669 w 321469"/>
                  <a:gd name="connsiteY1-274" fmla="*/ 95427 h 166865"/>
                  <a:gd name="connsiteX2-275" fmla="*/ 21431 w 321469"/>
                  <a:gd name="connsiteY2-276" fmla="*/ 88283 h 166865"/>
                  <a:gd name="connsiteX3-277" fmla="*/ 26194 w 321469"/>
                  <a:gd name="connsiteY3-278" fmla="*/ 73996 h 166865"/>
                  <a:gd name="connsiteX4-279" fmla="*/ 59531 w 321469"/>
                  <a:gd name="connsiteY4-280" fmla="*/ 35896 h 166865"/>
                  <a:gd name="connsiteX5-281" fmla="*/ 88106 w 321469"/>
                  <a:gd name="connsiteY5-282" fmla="*/ 21608 h 166865"/>
                  <a:gd name="connsiteX6-283" fmla="*/ 109537 w 321469"/>
                  <a:gd name="connsiteY6-284" fmla="*/ 14465 h 166865"/>
                  <a:gd name="connsiteX7-285" fmla="*/ 192881 w 321469"/>
                  <a:gd name="connsiteY7-286" fmla="*/ 2558 h 166865"/>
                  <a:gd name="connsiteX8-287" fmla="*/ 273844 w 321469"/>
                  <a:gd name="connsiteY8-288" fmla="*/ 177 h 166865"/>
                  <a:gd name="connsiteX9-289" fmla="*/ 321469 w 321469"/>
                  <a:gd name="connsiteY9-290" fmla="*/ 177 h 166865"/>
                  <a:gd name="connsiteX0-291" fmla="*/ 0 w 321469"/>
                  <a:gd name="connsiteY0-292" fmla="*/ 166865 h 166865"/>
                  <a:gd name="connsiteX1-293" fmla="*/ 16669 w 321469"/>
                  <a:gd name="connsiteY1-294" fmla="*/ 95427 h 166865"/>
                  <a:gd name="connsiteX2-295" fmla="*/ 26194 w 321469"/>
                  <a:gd name="connsiteY2-296" fmla="*/ 73996 h 166865"/>
                  <a:gd name="connsiteX3-297" fmla="*/ 59531 w 321469"/>
                  <a:gd name="connsiteY3-298" fmla="*/ 35896 h 166865"/>
                  <a:gd name="connsiteX4-299" fmla="*/ 88106 w 321469"/>
                  <a:gd name="connsiteY4-300" fmla="*/ 21608 h 166865"/>
                  <a:gd name="connsiteX5-301" fmla="*/ 109537 w 321469"/>
                  <a:gd name="connsiteY5-302" fmla="*/ 14465 h 166865"/>
                  <a:gd name="connsiteX6-303" fmla="*/ 192881 w 321469"/>
                  <a:gd name="connsiteY6-304" fmla="*/ 2558 h 166865"/>
                  <a:gd name="connsiteX7-305" fmla="*/ 273844 w 321469"/>
                  <a:gd name="connsiteY7-306" fmla="*/ 177 h 166865"/>
                  <a:gd name="connsiteX8-307" fmla="*/ 321469 w 321469"/>
                  <a:gd name="connsiteY8-308" fmla="*/ 177 h 166865"/>
                  <a:gd name="connsiteX0-309" fmla="*/ 0 w 321469"/>
                  <a:gd name="connsiteY0-310" fmla="*/ 166865 h 166865"/>
                  <a:gd name="connsiteX1-311" fmla="*/ 16669 w 321469"/>
                  <a:gd name="connsiteY1-312" fmla="*/ 95427 h 166865"/>
                  <a:gd name="connsiteX2-313" fmla="*/ 59531 w 321469"/>
                  <a:gd name="connsiteY2-314" fmla="*/ 35896 h 166865"/>
                  <a:gd name="connsiteX3-315" fmla="*/ 88106 w 321469"/>
                  <a:gd name="connsiteY3-316" fmla="*/ 21608 h 166865"/>
                  <a:gd name="connsiteX4-317" fmla="*/ 109537 w 321469"/>
                  <a:gd name="connsiteY4-318" fmla="*/ 14465 h 166865"/>
                  <a:gd name="connsiteX5-319" fmla="*/ 192881 w 321469"/>
                  <a:gd name="connsiteY5-320" fmla="*/ 2558 h 166865"/>
                  <a:gd name="connsiteX6-321" fmla="*/ 273844 w 321469"/>
                  <a:gd name="connsiteY6-322" fmla="*/ 177 h 166865"/>
                  <a:gd name="connsiteX7-323" fmla="*/ 321469 w 321469"/>
                  <a:gd name="connsiteY7-324" fmla="*/ 177 h 166865"/>
                  <a:gd name="connsiteX0-325" fmla="*/ 0 w 321469"/>
                  <a:gd name="connsiteY0-326" fmla="*/ 166865 h 166865"/>
                  <a:gd name="connsiteX1-327" fmla="*/ 16669 w 321469"/>
                  <a:gd name="connsiteY1-328" fmla="*/ 95427 h 166865"/>
                  <a:gd name="connsiteX2-329" fmla="*/ 59531 w 321469"/>
                  <a:gd name="connsiteY2-330" fmla="*/ 35896 h 166865"/>
                  <a:gd name="connsiteX3-331" fmla="*/ 109537 w 321469"/>
                  <a:gd name="connsiteY3-332" fmla="*/ 14465 h 166865"/>
                  <a:gd name="connsiteX4-333" fmla="*/ 192881 w 321469"/>
                  <a:gd name="connsiteY4-334" fmla="*/ 2558 h 166865"/>
                  <a:gd name="connsiteX5-335" fmla="*/ 273844 w 321469"/>
                  <a:gd name="connsiteY5-336" fmla="*/ 177 h 166865"/>
                  <a:gd name="connsiteX6-337" fmla="*/ 321469 w 321469"/>
                  <a:gd name="connsiteY6-338" fmla="*/ 177 h 166865"/>
                  <a:gd name="connsiteX0-339" fmla="*/ 0 w 321469"/>
                  <a:gd name="connsiteY0-340" fmla="*/ 166865 h 166865"/>
                  <a:gd name="connsiteX1-341" fmla="*/ 21432 w 321469"/>
                  <a:gd name="connsiteY1-342" fmla="*/ 100189 h 166865"/>
                  <a:gd name="connsiteX2-343" fmla="*/ 59531 w 321469"/>
                  <a:gd name="connsiteY2-344" fmla="*/ 35896 h 166865"/>
                  <a:gd name="connsiteX3-345" fmla="*/ 109537 w 321469"/>
                  <a:gd name="connsiteY3-346" fmla="*/ 14465 h 166865"/>
                  <a:gd name="connsiteX4-347" fmla="*/ 192881 w 321469"/>
                  <a:gd name="connsiteY4-348" fmla="*/ 2558 h 166865"/>
                  <a:gd name="connsiteX5-349" fmla="*/ 273844 w 321469"/>
                  <a:gd name="connsiteY5-350" fmla="*/ 177 h 166865"/>
                  <a:gd name="connsiteX6-351" fmla="*/ 321469 w 321469"/>
                  <a:gd name="connsiteY6-352" fmla="*/ 177 h 166865"/>
                  <a:gd name="connsiteX0-353" fmla="*/ 0 w 321469"/>
                  <a:gd name="connsiteY0-354" fmla="*/ 166865 h 166865"/>
                  <a:gd name="connsiteX1-355" fmla="*/ 21432 w 321469"/>
                  <a:gd name="connsiteY1-356" fmla="*/ 100189 h 166865"/>
                  <a:gd name="connsiteX2-357" fmla="*/ 59531 w 321469"/>
                  <a:gd name="connsiteY2-358" fmla="*/ 35896 h 166865"/>
                  <a:gd name="connsiteX3-359" fmla="*/ 109537 w 321469"/>
                  <a:gd name="connsiteY3-360" fmla="*/ 14465 h 166865"/>
                  <a:gd name="connsiteX4-361" fmla="*/ 192881 w 321469"/>
                  <a:gd name="connsiteY4-362" fmla="*/ 2558 h 166865"/>
                  <a:gd name="connsiteX5-363" fmla="*/ 273844 w 321469"/>
                  <a:gd name="connsiteY5-364" fmla="*/ 177 h 166865"/>
                  <a:gd name="connsiteX6-365" fmla="*/ 321469 w 321469"/>
                  <a:gd name="connsiteY6-366" fmla="*/ 177 h 166865"/>
                  <a:gd name="connsiteX0-367" fmla="*/ 0 w 321469"/>
                  <a:gd name="connsiteY0-368" fmla="*/ 166865 h 166865"/>
                  <a:gd name="connsiteX1-369" fmla="*/ 21432 w 321469"/>
                  <a:gd name="connsiteY1-370" fmla="*/ 100189 h 166865"/>
                  <a:gd name="connsiteX2-371" fmla="*/ 59531 w 321469"/>
                  <a:gd name="connsiteY2-372" fmla="*/ 35896 h 166865"/>
                  <a:gd name="connsiteX3-373" fmla="*/ 116680 w 321469"/>
                  <a:gd name="connsiteY3-374" fmla="*/ 14465 h 166865"/>
                  <a:gd name="connsiteX4-375" fmla="*/ 192881 w 321469"/>
                  <a:gd name="connsiteY4-376" fmla="*/ 2558 h 166865"/>
                  <a:gd name="connsiteX5-377" fmla="*/ 273844 w 321469"/>
                  <a:gd name="connsiteY5-378" fmla="*/ 177 h 166865"/>
                  <a:gd name="connsiteX6-379" fmla="*/ 321469 w 321469"/>
                  <a:gd name="connsiteY6-380" fmla="*/ 177 h 166865"/>
                  <a:gd name="connsiteX0-381" fmla="*/ 0 w 323850"/>
                  <a:gd name="connsiteY0-382" fmla="*/ 164484 h 164484"/>
                  <a:gd name="connsiteX1-383" fmla="*/ 23813 w 323850"/>
                  <a:gd name="connsiteY1-384" fmla="*/ 100189 h 164484"/>
                  <a:gd name="connsiteX2-385" fmla="*/ 61912 w 323850"/>
                  <a:gd name="connsiteY2-386" fmla="*/ 35896 h 164484"/>
                  <a:gd name="connsiteX3-387" fmla="*/ 119061 w 323850"/>
                  <a:gd name="connsiteY3-388" fmla="*/ 14465 h 164484"/>
                  <a:gd name="connsiteX4-389" fmla="*/ 195262 w 323850"/>
                  <a:gd name="connsiteY4-390" fmla="*/ 2558 h 164484"/>
                  <a:gd name="connsiteX5-391" fmla="*/ 276225 w 323850"/>
                  <a:gd name="connsiteY5-392" fmla="*/ 177 h 164484"/>
                  <a:gd name="connsiteX6-393" fmla="*/ 323850 w 323850"/>
                  <a:gd name="connsiteY6-394" fmla="*/ 177 h 164484"/>
                  <a:gd name="connsiteX0-395" fmla="*/ 0 w 323850"/>
                  <a:gd name="connsiteY0-396" fmla="*/ 164484 h 164484"/>
                  <a:gd name="connsiteX1-397" fmla="*/ 23813 w 323850"/>
                  <a:gd name="connsiteY1-398" fmla="*/ 100189 h 164484"/>
                  <a:gd name="connsiteX2-399" fmla="*/ 66674 w 323850"/>
                  <a:gd name="connsiteY2-400" fmla="*/ 40658 h 164484"/>
                  <a:gd name="connsiteX3-401" fmla="*/ 119061 w 323850"/>
                  <a:gd name="connsiteY3-402" fmla="*/ 14465 h 164484"/>
                  <a:gd name="connsiteX4-403" fmla="*/ 195262 w 323850"/>
                  <a:gd name="connsiteY4-404" fmla="*/ 2558 h 164484"/>
                  <a:gd name="connsiteX5-405" fmla="*/ 276225 w 323850"/>
                  <a:gd name="connsiteY5-406" fmla="*/ 177 h 164484"/>
                  <a:gd name="connsiteX6-407" fmla="*/ 323850 w 323850"/>
                  <a:gd name="connsiteY6-408" fmla="*/ 177 h 16448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</a:cxnLst>
                <a:rect l="l" t="t" r="r" b="b"/>
                <a:pathLst>
                  <a:path w="323850" h="164484">
                    <a:moveTo>
                      <a:pt x="0" y="164484"/>
                    </a:moveTo>
                    <a:cubicBezTo>
                      <a:pt x="3473" y="149601"/>
                      <a:pt x="12701" y="120827"/>
                      <a:pt x="23813" y="100189"/>
                    </a:cubicBezTo>
                    <a:cubicBezTo>
                      <a:pt x="34925" y="79551"/>
                      <a:pt x="50799" y="54945"/>
                      <a:pt x="66674" y="40658"/>
                    </a:cubicBezTo>
                    <a:cubicBezTo>
                      <a:pt x="82549" y="26371"/>
                      <a:pt x="97630" y="20815"/>
                      <a:pt x="119061" y="14465"/>
                    </a:cubicBezTo>
                    <a:cubicBezTo>
                      <a:pt x="140492" y="8115"/>
                      <a:pt x="167878" y="4939"/>
                      <a:pt x="195262" y="2558"/>
                    </a:cubicBezTo>
                    <a:cubicBezTo>
                      <a:pt x="215503" y="971"/>
                      <a:pt x="254794" y="574"/>
                      <a:pt x="276225" y="177"/>
                    </a:cubicBezTo>
                    <a:cubicBezTo>
                      <a:pt x="297656" y="-220"/>
                      <a:pt x="307975" y="177"/>
                      <a:pt x="323850" y="177"/>
                    </a:cubicBezTo>
                  </a:path>
                </a:pathLst>
              </a:cu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595" name="直接连接符 594"/>
              <p:cNvCxnSpPr/>
              <p:nvPr/>
            </p:nvCxnSpPr>
            <p:spPr>
              <a:xfrm>
                <a:off x="3842827" y="3960006"/>
                <a:ext cx="182146" cy="248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6" name="直接连接符 595"/>
              <p:cNvCxnSpPr/>
              <p:nvPr/>
            </p:nvCxnSpPr>
            <p:spPr>
              <a:xfrm>
                <a:off x="3929106" y="2837055"/>
                <a:ext cx="182148" cy="198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7" name="直接连接符 596"/>
              <p:cNvCxnSpPr/>
              <p:nvPr/>
            </p:nvCxnSpPr>
            <p:spPr>
              <a:xfrm flipV="1">
                <a:off x="3838034" y="2832085"/>
                <a:ext cx="86279" cy="113289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8" name="直接连接符 597"/>
              <p:cNvCxnSpPr/>
              <p:nvPr/>
            </p:nvCxnSpPr>
            <p:spPr>
              <a:xfrm flipV="1">
                <a:off x="5165788" y="3184873"/>
                <a:ext cx="28280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9" name="直接连接符 598"/>
              <p:cNvCxnSpPr/>
              <p:nvPr/>
            </p:nvCxnSpPr>
            <p:spPr>
              <a:xfrm flipV="1">
                <a:off x="5448593" y="2465217"/>
                <a:ext cx="0" cy="7200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0" name="等腰三角形 83"/>
              <p:cNvSpPr/>
              <p:nvPr/>
            </p:nvSpPr>
            <p:spPr>
              <a:xfrm rot="11528291">
                <a:off x="3257886" y="648415"/>
                <a:ext cx="187892" cy="1692959"/>
              </a:xfrm>
              <a:custGeom>
                <a:avLst/>
                <a:gdLst>
                  <a:gd name="connsiteX0" fmla="*/ 0 w 183378"/>
                  <a:gd name="connsiteY0" fmla="*/ 1758820 h 1758820"/>
                  <a:gd name="connsiteX1" fmla="*/ 183378 w 183378"/>
                  <a:gd name="connsiteY1" fmla="*/ 0 h 1758820"/>
                  <a:gd name="connsiteX2" fmla="*/ 183378 w 183378"/>
                  <a:gd name="connsiteY2" fmla="*/ 1758820 h 1758820"/>
                  <a:gd name="connsiteX3" fmla="*/ 0 w 183378"/>
                  <a:gd name="connsiteY3" fmla="*/ 1758820 h 1758820"/>
                  <a:gd name="connsiteX0-1" fmla="*/ 0 w 183378"/>
                  <a:gd name="connsiteY0-2" fmla="*/ 1758820 h 1758820"/>
                  <a:gd name="connsiteX1-3" fmla="*/ 183378 w 183378"/>
                  <a:gd name="connsiteY1-4" fmla="*/ 0 h 1758820"/>
                  <a:gd name="connsiteX2-5" fmla="*/ 175628 w 183378"/>
                  <a:gd name="connsiteY2-6" fmla="*/ 1481193 h 1758820"/>
                  <a:gd name="connsiteX3-7" fmla="*/ 0 w 183378"/>
                  <a:gd name="connsiteY3-8" fmla="*/ 1758820 h 1758820"/>
                  <a:gd name="connsiteX0-9" fmla="*/ 0 w 195270"/>
                  <a:gd name="connsiteY0-10" fmla="*/ 1758820 h 1758820"/>
                  <a:gd name="connsiteX1-11" fmla="*/ 183378 w 195270"/>
                  <a:gd name="connsiteY1-12" fmla="*/ 0 h 1758820"/>
                  <a:gd name="connsiteX2-13" fmla="*/ 194999 w 195270"/>
                  <a:gd name="connsiteY2-14" fmla="*/ 1367419 h 1758820"/>
                  <a:gd name="connsiteX3-15" fmla="*/ 0 w 195270"/>
                  <a:gd name="connsiteY3-16" fmla="*/ 1758820 h 1758820"/>
                  <a:gd name="connsiteX0-17" fmla="*/ 0 w 194999"/>
                  <a:gd name="connsiteY0-18" fmla="*/ 1758820 h 1758820"/>
                  <a:gd name="connsiteX1-19" fmla="*/ 183378 w 194999"/>
                  <a:gd name="connsiteY1-20" fmla="*/ 0 h 1758820"/>
                  <a:gd name="connsiteX2-21" fmla="*/ 194999 w 194999"/>
                  <a:gd name="connsiteY2-22" fmla="*/ 1367419 h 1758820"/>
                  <a:gd name="connsiteX3-23" fmla="*/ 0 w 194999"/>
                  <a:gd name="connsiteY3-24" fmla="*/ 1758820 h 1758820"/>
                  <a:gd name="connsiteX0-25" fmla="*/ 0 w 194999"/>
                  <a:gd name="connsiteY0-26" fmla="*/ 1758820 h 1758820"/>
                  <a:gd name="connsiteX1-27" fmla="*/ 183378 w 194999"/>
                  <a:gd name="connsiteY1-28" fmla="*/ 0 h 1758820"/>
                  <a:gd name="connsiteX2-29" fmla="*/ 194999 w 194999"/>
                  <a:gd name="connsiteY2-30" fmla="*/ 1367419 h 1758820"/>
                  <a:gd name="connsiteX3-31" fmla="*/ 116808 w 194999"/>
                  <a:gd name="connsiteY3-32" fmla="*/ 1532858 h 1758820"/>
                  <a:gd name="connsiteX4" fmla="*/ 0 w 194999"/>
                  <a:gd name="connsiteY4" fmla="*/ 1758820 h 1758820"/>
                  <a:gd name="connsiteX0-33" fmla="*/ 0 w 194999"/>
                  <a:gd name="connsiteY0-34" fmla="*/ 1758820 h 1758820"/>
                  <a:gd name="connsiteX1-35" fmla="*/ 183378 w 194999"/>
                  <a:gd name="connsiteY1-36" fmla="*/ 0 h 1758820"/>
                  <a:gd name="connsiteX2-37" fmla="*/ 194999 w 194999"/>
                  <a:gd name="connsiteY2-38" fmla="*/ 1367419 h 1758820"/>
                  <a:gd name="connsiteX3-39" fmla="*/ 175984 w 194999"/>
                  <a:gd name="connsiteY3-40" fmla="*/ 1490902 h 1758820"/>
                  <a:gd name="connsiteX4-41" fmla="*/ 0 w 194999"/>
                  <a:gd name="connsiteY4-42" fmla="*/ 1758820 h 1758820"/>
                  <a:gd name="connsiteX0-43" fmla="*/ 0 w 187391"/>
                  <a:gd name="connsiteY0-44" fmla="*/ 1703599 h 1703599"/>
                  <a:gd name="connsiteX1-45" fmla="*/ 175770 w 187391"/>
                  <a:gd name="connsiteY1-46" fmla="*/ 0 h 1703599"/>
                  <a:gd name="connsiteX2-47" fmla="*/ 187391 w 187391"/>
                  <a:gd name="connsiteY2-48" fmla="*/ 1367419 h 1703599"/>
                  <a:gd name="connsiteX3-49" fmla="*/ 168376 w 187391"/>
                  <a:gd name="connsiteY3-50" fmla="*/ 1490902 h 1703599"/>
                  <a:gd name="connsiteX4-51" fmla="*/ 0 w 187391"/>
                  <a:gd name="connsiteY4-52" fmla="*/ 1703599 h 1703599"/>
                  <a:gd name="connsiteX0-53" fmla="*/ 0 w 187391"/>
                  <a:gd name="connsiteY0-54" fmla="*/ 1703599 h 1703599"/>
                  <a:gd name="connsiteX1-55" fmla="*/ 175770 w 187391"/>
                  <a:gd name="connsiteY1-56" fmla="*/ 0 h 1703599"/>
                  <a:gd name="connsiteX2-57" fmla="*/ 187391 w 187391"/>
                  <a:gd name="connsiteY2-58" fmla="*/ 1367419 h 1703599"/>
                  <a:gd name="connsiteX3-59" fmla="*/ 168376 w 187391"/>
                  <a:gd name="connsiteY3-60" fmla="*/ 1490902 h 1703599"/>
                  <a:gd name="connsiteX4-61" fmla="*/ 75833 w 187391"/>
                  <a:gd name="connsiteY4-62" fmla="*/ 1615541 h 1703599"/>
                  <a:gd name="connsiteX5" fmla="*/ 0 w 187391"/>
                  <a:gd name="connsiteY5" fmla="*/ 1703599 h 1703599"/>
                  <a:gd name="connsiteX0-63" fmla="*/ 0 w 187391"/>
                  <a:gd name="connsiteY0-64" fmla="*/ 1703599 h 1703599"/>
                  <a:gd name="connsiteX1-65" fmla="*/ 175770 w 187391"/>
                  <a:gd name="connsiteY1-66" fmla="*/ 0 h 1703599"/>
                  <a:gd name="connsiteX2-67" fmla="*/ 187391 w 187391"/>
                  <a:gd name="connsiteY2-68" fmla="*/ 1367419 h 1703599"/>
                  <a:gd name="connsiteX3-69" fmla="*/ 168376 w 187391"/>
                  <a:gd name="connsiteY3-70" fmla="*/ 1490902 h 1703599"/>
                  <a:gd name="connsiteX4-71" fmla="*/ 103619 w 187391"/>
                  <a:gd name="connsiteY4-72" fmla="*/ 1631486 h 1703599"/>
                  <a:gd name="connsiteX5-73" fmla="*/ 0 w 187391"/>
                  <a:gd name="connsiteY5-74" fmla="*/ 1703599 h 1703599"/>
                  <a:gd name="connsiteX0-75" fmla="*/ 0 w 187391"/>
                  <a:gd name="connsiteY0-76" fmla="*/ 1703599 h 1703599"/>
                  <a:gd name="connsiteX1-77" fmla="*/ 175770 w 187391"/>
                  <a:gd name="connsiteY1-78" fmla="*/ 0 h 1703599"/>
                  <a:gd name="connsiteX2-79" fmla="*/ 187391 w 187391"/>
                  <a:gd name="connsiteY2-80" fmla="*/ 1367419 h 1703599"/>
                  <a:gd name="connsiteX3-81" fmla="*/ 168376 w 187391"/>
                  <a:gd name="connsiteY3-82" fmla="*/ 1490902 h 1703599"/>
                  <a:gd name="connsiteX4-83" fmla="*/ 103619 w 187391"/>
                  <a:gd name="connsiteY4-84" fmla="*/ 1631486 h 1703599"/>
                  <a:gd name="connsiteX5-85" fmla="*/ 0 w 187391"/>
                  <a:gd name="connsiteY5-86" fmla="*/ 1703599 h 1703599"/>
                  <a:gd name="connsiteX0-87" fmla="*/ 0 w 187391"/>
                  <a:gd name="connsiteY0-88" fmla="*/ 1703599 h 1703599"/>
                  <a:gd name="connsiteX1-89" fmla="*/ 175770 w 187391"/>
                  <a:gd name="connsiteY1-90" fmla="*/ 0 h 1703599"/>
                  <a:gd name="connsiteX2-91" fmla="*/ 187391 w 187391"/>
                  <a:gd name="connsiteY2-92" fmla="*/ 1367419 h 1703599"/>
                  <a:gd name="connsiteX3-93" fmla="*/ 168376 w 187391"/>
                  <a:gd name="connsiteY3-94" fmla="*/ 1490902 h 1703599"/>
                  <a:gd name="connsiteX4-95" fmla="*/ 103619 w 187391"/>
                  <a:gd name="connsiteY4-96" fmla="*/ 1631486 h 1703599"/>
                  <a:gd name="connsiteX5-97" fmla="*/ 0 w 187391"/>
                  <a:gd name="connsiteY5-98" fmla="*/ 1703599 h 1703599"/>
                  <a:gd name="connsiteX0-99" fmla="*/ 0 w 187391"/>
                  <a:gd name="connsiteY0-100" fmla="*/ 1703599 h 1703599"/>
                  <a:gd name="connsiteX1-101" fmla="*/ 175770 w 187391"/>
                  <a:gd name="connsiteY1-102" fmla="*/ 0 h 1703599"/>
                  <a:gd name="connsiteX2-103" fmla="*/ 187391 w 187391"/>
                  <a:gd name="connsiteY2-104" fmla="*/ 1367419 h 1703599"/>
                  <a:gd name="connsiteX3-105" fmla="*/ 168376 w 187391"/>
                  <a:gd name="connsiteY3-106" fmla="*/ 1490902 h 1703599"/>
                  <a:gd name="connsiteX4-107" fmla="*/ 104946 w 187391"/>
                  <a:gd name="connsiteY4-108" fmla="*/ 1626329 h 1703599"/>
                  <a:gd name="connsiteX5-109" fmla="*/ 0 w 187391"/>
                  <a:gd name="connsiteY5-110" fmla="*/ 1703599 h 1703599"/>
                  <a:gd name="connsiteX0-111" fmla="*/ 0 w 187892"/>
                  <a:gd name="connsiteY0-112" fmla="*/ 1701271 h 1701271"/>
                  <a:gd name="connsiteX1-113" fmla="*/ 176271 w 187892"/>
                  <a:gd name="connsiteY1-114" fmla="*/ 0 h 1701271"/>
                  <a:gd name="connsiteX2-115" fmla="*/ 187892 w 187892"/>
                  <a:gd name="connsiteY2-116" fmla="*/ 1367419 h 1701271"/>
                  <a:gd name="connsiteX3-117" fmla="*/ 168877 w 187892"/>
                  <a:gd name="connsiteY3-118" fmla="*/ 1490902 h 1701271"/>
                  <a:gd name="connsiteX4-119" fmla="*/ 105447 w 187892"/>
                  <a:gd name="connsiteY4-120" fmla="*/ 1626329 h 1701271"/>
                  <a:gd name="connsiteX5-121" fmla="*/ 0 w 187892"/>
                  <a:gd name="connsiteY5-122" fmla="*/ 1701271 h 1701271"/>
                  <a:gd name="connsiteX0-123" fmla="*/ 0 w 187892"/>
                  <a:gd name="connsiteY0-124" fmla="*/ 1701271 h 1701271"/>
                  <a:gd name="connsiteX1-125" fmla="*/ 176271 w 187892"/>
                  <a:gd name="connsiteY1-126" fmla="*/ 0 h 1701271"/>
                  <a:gd name="connsiteX2-127" fmla="*/ 187892 w 187892"/>
                  <a:gd name="connsiteY2-128" fmla="*/ 1367419 h 1701271"/>
                  <a:gd name="connsiteX3-129" fmla="*/ 168877 w 187892"/>
                  <a:gd name="connsiteY3-130" fmla="*/ 1490902 h 1701271"/>
                  <a:gd name="connsiteX4-131" fmla="*/ 105447 w 187892"/>
                  <a:gd name="connsiteY4-132" fmla="*/ 1626329 h 1701271"/>
                  <a:gd name="connsiteX5-133" fmla="*/ 0 w 187892"/>
                  <a:gd name="connsiteY5-134" fmla="*/ 1701271 h 1701271"/>
                  <a:gd name="connsiteX0-135" fmla="*/ 0 w 187892"/>
                  <a:gd name="connsiteY0-136" fmla="*/ 1702272 h 1702272"/>
                  <a:gd name="connsiteX1-137" fmla="*/ 180927 w 187892"/>
                  <a:gd name="connsiteY1-138" fmla="*/ 0 h 1702272"/>
                  <a:gd name="connsiteX2-139" fmla="*/ 187892 w 187892"/>
                  <a:gd name="connsiteY2-140" fmla="*/ 1368420 h 1702272"/>
                  <a:gd name="connsiteX3-141" fmla="*/ 168877 w 187892"/>
                  <a:gd name="connsiteY3-142" fmla="*/ 1491903 h 1702272"/>
                  <a:gd name="connsiteX4-143" fmla="*/ 105447 w 187892"/>
                  <a:gd name="connsiteY4-144" fmla="*/ 1627330 h 1702272"/>
                  <a:gd name="connsiteX5-145" fmla="*/ 0 w 187892"/>
                  <a:gd name="connsiteY5-146" fmla="*/ 1702272 h 1702272"/>
                  <a:gd name="connsiteX0-147" fmla="*/ 0 w 187892"/>
                  <a:gd name="connsiteY0-148" fmla="*/ 1692959 h 1692959"/>
                  <a:gd name="connsiteX1-149" fmla="*/ 182930 w 187892"/>
                  <a:gd name="connsiteY1-150" fmla="*/ 0 h 1692959"/>
                  <a:gd name="connsiteX2-151" fmla="*/ 187892 w 187892"/>
                  <a:gd name="connsiteY2-152" fmla="*/ 1359107 h 1692959"/>
                  <a:gd name="connsiteX3-153" fmla="*/ 168877 w 187892"/>
                  <a:gd name="connsiteY3-154" fmla="*/ 1482590 h 1692959"/>
                  <a:gd name="connsiteX4-155" fmla="*/ 105447 w 187892"/>
                  <a:gd name="connsiteY4-156" fmla="*/ 1618017 h 1692959"/>
                  <a:gd name="connsiteX5-157" fmla="*/ 0 w 187892"/>
                  <a:gd name="connsiteY5-158" fmla="*/ 1692959 h 1692959"/>
                  <a:gd name="connsiteX0-159" fmla="*/ 0 w 187892"/>
                  <a:gd name="connsiteY0-160" fmla="*/ 1692959 h 1692959"/>
                  <a:gd name="connsiteX1-161" fmla="*/ 182930 w 187892"/>
                  <a:gd name="connsiteY1-162" fmla="*/ 0 h 1692959"/>
                  <a:gd name="connsiteX2-163" fmla="*/ 187892 w 187892"/>
                  <a:gd name="connsiteY2-164" fmla="*/ 1359107 h 1692959"/>
                  <a:gd name="connsiteX3-165" fmla="*/ 168877 w 187892"/>
                  <a:gd name="connsiteY3-166" fmla="*/ 1482590 h 1692959"/>
                  <a:gd name="connsiteX4-167" fmla="*/ 105447 w 187892"/>
                  <a:gd name="connsiteY4-168" fmla="*/ 1618017 h 1692959"/>
                  <a:gd name="connsiteX5-169" fmla="*/ 0 w 187892"/>
                  <a:gd name="connsiteY5-170" fmla="*/ 1692959 h 1692959"/>
                  <a:gd name="connsiteX0-171" fmla="*/ 0 w 187892"/>
                  <a:gd name="connsiteY0-172" fmla="*/ 1692959 h 1692959"/>
                  <a:gd name="connsiteX1-173" fmla="*/ 182930 w 187892"/>
                  <a:gd name="connsiteY1-174" fmla="*/ 0 h 1692959"/>
                  <a:gd name="connsiteX2-175" fmla="*/ 187892 w 187892"/>
                  <a:gd name="connsiteY2-176" fmla="*/ 1359107 h 1692959"/>
                  <a:gd name="connsiteX3-177" fmla="*/ 168877 w 187892"/>
                  <a:gd name="connsiteY3-178" fmla="*/ 1482590 h 1692959"/>
                  <a:gd name="connsiteX4-179" fmla="*/ 105447 w 187892"/>
                  <a:gd name="connsiteY4-180" fmla="*/ 1618017 h 1692959"/>
                  <a:gd name="connsiteX5-181" fmla="*/ 0 w 187892"/>
                  <a:gd name="connsiteY5-182" fmla="*/ 1692959 h 1692959"/>
                  <a:gd name="connsiteX0-183" fmla="*/ 0 w 187892"/>
                  <a:gd name="connsiteY0-184" fmla="*/ 1692959 h 1692959"/>
                  <a:gd name="connsiteX1-185" fmla="*/ 182930 w 187892"/>
                  <a:gd name="connsiteY1-186" fmla="*/ 0 h 1692959"/>
                  <a:gd name="connsiteX2-187" fmla="*/ 187892 w 187892"/>
                  <a:gd name="connsiteY2-188" fmla="*/ 1359107 h 1692959"/>
                  <a:gd name="connsiteX3-189" fmla="*/ 168877 w 187892"/>
                  <a:gd name="connsiteY3-190" fmla="*/ 1482590 h 1692959"/>
                  <a:gd name="connsiteX4-191" fmla="*/ 105447 w 187892"/>
                  <a:gd name="connsiteY4-192" fmla="*/ 1618017 h 1692959"/>
                  <a:gd name="connsiteX5-193" fmla="*/ 0 w 187892"/>
                  <a:gd name="connsiteY5-194" fmla="*/ 1692959 h 169295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41" y="connsiteY4-42"/>
                  </a:cxn>
                  <a:cxn ang="0">
                    <a:pos x="connsiteX5-73" y="connsiteY5-74"/>
                  </a:cxn>
                </a:cxnLst>
                <a:rect l="l" t="t" r="r" b="b"/>
                <a:pathLst>
                  <a:path w="187892" h="1692959">
                    <a:moveTo>
                      <a:pt x="0" y="1692959"/>
                    </a:moveTo>
                    <a:lnTo>
                      <a:pt x="182930" y="0"/>
                    </a:lnTo>
                    <a:cubicBezTo>
                      <a:pt x="185003" y="492729"/>
                      <a:pt x="185317" y="864049"/>
                      <a:pt x="187892" y="1359107"/>
                    </a:cubicBezTo>
                    <a:cubicBezTo>
                      <a:pt x="187211" y="1403923"/>
                      <a:pt x="175215" y="1441429"/>
                      <a:pt x="168877" y="1482590"/>
                    </a:cubicBezTo>
                    <a:cubicBezTo>
                      <a:pt x="147291" y="1529451"/>
                      <a:pt x="141502" y="1570480"/>
                      <a:pt x="105447" y="1618017"/>
                    </a:cubicBezTo>
                    <a:cubicBezTo>
                      <a:pt x="72910" y="1651367"/>
                      <a:pt x="38370" y="1675405"/>
                      <a:pt x="0" y="1692959"/>
                    </a:cubicBezTo>
                    <a:close/>
                  </a:path>
                </a:pathLst>
              </a:custGeom>
              <a:solidFill>
                <a:srgbClr val="FF000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01" name="等腰三角形 83"/>
              <p:cNvSpPr/>
              <p:nvPr/>
            </p:nvSpPr>
            <p:spPr>
              <a:xfrm rot="10071709" flipV="1">
                <a:off x="3253123" y="2572465"/>
                <a:ext cx="187892" cy="1692959"/>
              </a:xfrm>
              <a:custGeom>
                <a:avLst/>
                <a:gdLst>
                  <a:gd name="connsiteX0" fmla="*/ 0 w 183378"/>
                  <a:gd name="connsiteY0" fmla="*/ 1758820 h 1758820"/>
                  <a:gd name="connsiteX1" fmla="*/ 183378 w 183378"/>
                  <a:gd name="connsiteY1" fmla="*/ 0 h 1758820"/>
                  <a:gd name="connsiteX2" fmla="*/ 183378 w 183378"/>
                  <a:gd name="connsiteY2" fmla="*/ 1758820 h 1758820"/>
                  <a:gd name="connsiteX3" fmla="*/ 0 w 183378"/>
                  <a:gd name="connsiteY3" fmla="*/ 1758820 h 1758820"/>
                  <a:gd name="connsiteX0-1" fmla="*/ 0 w 183378"/>
                  <a:gd name="connsiteY0-2" fmla="*/ 1758820 h 1758820"/>
                  <a:gd name="connsiteX1-3" fmla="*/ 183378 w 183378"/>
                  <a:gd name="connsiteY1-4" fmla="*/ 0 h 1758820"/>
                  <a:gd name="connsiteX2-5" fmla="*/ 175628 w 183378"/>
                  <a:gd name="connsiteY2-6" fmla="*/ 1481193 h 1758820"/>
                  <a:gd name="connsiteX3-7" fmla="*/ 0 w 183378"/>
                  <a:gd name="connsiteY3-8" fmla="*/ 1758820 h 1758820"/>
                  <a:gd name="connsiteX0-9" fmla="*/ 0 w 195270"/>
                  <a:gd name="connsiteY0-10" fmla="*/ 1758820 h 1758820"/>
                  <a:gd name="connsiteX1-11" fmla="*/ 183378 w 195270"/>
                  <a:gd name="connsiteY1-12" fmla="*/ 0 h 1758820"/>
                  <a:gd name="connsiteX2-13" fmla="*/ 194999 w 195270"/>
                  <a:gd name="connsiteY2-14" fmla="*/ 1367419 h 1758820"/>
                  <a:gd name="connsiteX3-15" fmla="*/ 0 w 195270"/>
                  <a:gd name="connsiteY3-16" fmla="*/ 1758820 h 1758820"/>
                  <a:gd name="connsiteX0-17" fmla="*/ 0 w 194999"/>
                  <a:gd name="connsiteY0-18" fmla="*/ 1758820 h 1758820"/>
                  <a:gd name="connsiteX1-19" fmla="*/ 183378 w 194999"/>
                  <a:gd name="connsiteY1-20" fmla="*/ 0 h 1758820"/>
                  <a:gd name="connsiteX2-21" fmla="*/ 194999 w 194999"/>
                  <a:gd name="connsiteY2-22" fmla="*/ 1367419 h 1758820"/>
                  <a:gd name="connsiteX3-23" fmla="*/ 0 w 194999"/>
                  <a:gd name="connsiteY3-24" fmla="*/ 1758820 h 1758820"/>
                  <a:gd name="connsiteX0-25" fmla="*/ 0 w 194999"/>
                  <a:gd name="connsiteY0-26" fmla="*/ 1758820 h 1758820"/>
                  <a:gd name="connsiteX1-27" fmla="*/ 183378 w 194999"/>
                  <a:gd name="connsiteY1-28" fmla="*/ 0 h 1758820"/>
                  <a:gd name="connsiteX2-29" fmla="*/ 194999 w 194999"/>
                  <a:gd name="connsiteY2-30" fmla="*/ 1367419 h 1758820"/>
                  <a:gd name="connsiteX3-31" fmla="*/ 116808 w 194999"/>
                  <a:gd name="connsiteY3-32" fmla="*/ 1532858 h 1758820"/>
                  <a:gd name="connsiteX4" fmla="*/ 0 w 194999"/>
                  <a:gd name="connsiteY4" fmla="*/ 1758820 h 1758820"/>
                  <a:gd name="connsiteX0-33" fmla="*/ 0 w 194999"/>
                  <a:gd name="connsiteY0-34" fmla="*/ 1758820 h 1758820"/>
                  <a:gd name="connsiteX1-35" fmla="*/ 183378 w 194999"/>
                  <a:gd name="connsiteY1-36" fmla="*/ 0 h 1758820"/>
                  <a:gd name="connsiteX2-37" fmla="*/ 194999 w 194999"/>
                  <a:gd name="connsiteY2-38" fmla="*/ 1367419 h 1758820"/>
                  <a:gd name="connsiteX3-39" fmla="*/ 175984 w 194999"/>
                  <a:gd name="connsiteY3-40" fmla="*/ 1490902 h 1758820"/>
                  <a:gd name="connsiteX4-41" fmla="*/ 0 w 194999"/>
                  <a:gd name="connsiteY4-42" fmla="*/ 1758820 h 1758820"/>
                  <a:gd name="connsiteX0-43" fmla="*/ 0 w 187391"/>
                  <a:gd name="connsiteY0-44" fmla="*/ 1703599 h 1703599"/>
                  <a:gd name="connsiteX1-45" fmla="*/ 175770 w 187391"/>
                  <a:gd name="connsiteY1-46" fmla="*/ 0 h 1703599"/>
                  <a:gd name="connsiteX2-47" fmla="*/ 187391 w 187391"/>
                  <a:gd name="connsiteY2-48" fmla="*/ 1367419 h 1703599"/>
                  <a:gd name="connsiteX3-49" fmla="*/ 168376 w 187391"/>
                  <a:gd name="connsiteY3-50" fmla="*/ 1490902 h 1703599"/>
                  <a:gd name="connsiteX4-51" fmla="*/ 0 w 187391"/>
                  <a:gd name="connsiteY4-52" fmla="*/ 1703599 h 1703599"/>
                  <a:gd name="connsiteX0-53" fmla="*/ 0 w 187391"/>
                  <a:gd name="connsiteY0-54" fmla="*/ 1703599 h 1703599"/>
                  <a:gd name="connsiteX1-55" fmla="*/ 175770 w 187391"/>
                  <a:gd name="connsiteY1-56" fmla="*/ 0 h 1703599"/>
                  <a:gd name="connsiteX2-57" fmla="*/ 187391 w 187391"/>
                  <a:gd name="connsiteY2-58" fmla="*/ 1367419 h 1703599"/>
                  <a:gd name="connsiteX3-59" fmla="*/ 168376 w 187391"/>
                  <a:gd name="connsiteY3-60" fmla="*/ 1490902 h 1703599"/>
                  <a:gd name="connsiteX4-61" fmla="*/ 75833 w 187391"/>
                  <a:gd name="connsiteY4-62" fmla="*/ 1615541 h 1703599"/>
                  <a:gd name="connsiteX5" fmla="*/ 0 w 187391"/>
                  <a:gd name="connsiteY5" fmla="*/ 1703599 h 1703599"/>
                  <a:gd name="connsiteX0-63" fmla="*/ 0 w 187391"/>
                  <a:gd name="connsiteY0-64" fmla="*/ 1703599 h 1703599"/>
                  <a:gd name="connsiteX1-65" fmla="*/ 175770 w 187391"/>
                  <a:gd name="connsiteY1-66" fmla="*/ 0 h 1703599"/>
                  <a:gd name="connsiteX2-67" fmla="*/ 187391 w 187391"/>
                  <a:gd name="connsiteY2-68" fmla="*/ 1367419 h 1703599"/>
                  <a:gd name="connsiteX3-69" fmla="*/ 168376 w 187391"/>
                  <a:gd name="connsiteY3-70" fmla="*/ 1490902 h 1703599"/>
                  <a:gd name="connsiteX4-71" fmla="*/ 103619 w 187391"/>
                  <a:gd name="connsiteY4-72" fmla="*/ 1631486 h 1703599"/>
                  <a:gd name="connsiteX5-73" fmla="*/ 0 w 187391"/>
                  <a:gd name="connsiteY5-74" fmla="*/ 1703599 h 1703599"/>
                  <a:gd name="connsiteX0-75" fmla="*/ 0 w 187391"/>
                  <a:gd name="connsiteY0-76" fmla="*/ 1703599 h 1703599"/>
                  <a:gd name="connsiteX1-77" fmla="*/ 175770 w 187391"/>
                  <a:gd name="connsiteY1-78" fmla="*/ 0 h 1703599"/>
                  <a:gd name="connsiteX2-79" fmla="*/ 187391 w 187391"/>
                  <a:gd name="connsiteY2-80" fmla="*/ 1367419 h 1703599"/>
                  <a:gd name="connsiteX3-81" fmla="*/ 168376 w 187391"/>
                  <a:gd name="connsiteY3-82" fmla="*/ 1490902 h 1703599"/>
                  <a:gd name="connsiteX4-83" fmla="*/ 103619 w 187391"/>
                  <a:gd name="connsiteY4-84" fmla="*/ 1631486 h 1703599"/>
                  <a:gd name="connsiteX5-85" fmla="*/ 0 w 187391"/>
                  <a:gd name="connsiteY5-86" fmla="*/ 1703599 h 1703599"/>
                  <a:gd name="connsiteX0-87" fmla="*/ 0 w 187391"/>
                  <a:gd name="connsiteY0-88" fmla="*/ 1703599 h 1703599"/>
                  <a:gd name="connsiteX1-89" fmla="*/ 175770 w 187391"/>
                  <a:gd name="connsiteY1-90" fmla="*/ 0 h 1703599"/>
                  <a:gd name="connsiteX2-91" fmla="*/ 187391 w 187391"/>
                  <a:gd name="connsiteY2-92" fmla="*/ 1367419 h 1703599"/>
                  <a:gd name="connsiteX3-93" fmla="*/ 168376 w 187391"/>
                  <a:gd name="connsiteY3-94" fmla="*/ 1490902 h 1703599"/>
                  <a:gd name="connsiteX4-95" fmla="*/ 103619 w 187391"/>
                  <a:gd name="connsiteY4-96" fmla="*/ 1631486 h 1703599"/>
                  <a:gd name="connsiteX5-97" fmla="*/ 0 w 187391"/>
                  <a:gd name="connsiteY5-98" fmla="*/ 1703599 h 1703599"/>
                  <a:gd name="connsiteX0-99" fmla="*/ 0 w 187391"/>
                  <a:gd name="connsiteY0-100" fmla="*/ 1703599 h 1703599"/>
                  <a:gd name="connsiteX1-101" fmla="*/ 175770 w 187391"/>
                  <a:gd name="connsiteY1-102" fmla="*/ 0 h 1703599"/>
                  <a:gd name="connsiteX2-103" fmla="*/ 187391 w 187391"/>
                  <a:gd name="connsiteY2-104" fmla="*/ 1367419 h 1703599"/>
                  <a:gd name="connsiteX3-105" fmla="*/ 168376 w 187391"/>
                  <a:gd name="connsiteY3-106" fmla="*/ 1490902 h 1703599"/>
                  <a:gd name="connsiteX4-107" fmla="*/ 104946 w 187391"/>
                  <a:gd name="connsiteY4-108" fmla="*/ 1626329 h 1703599"/>
                  <a:gd name="connsiteX5-109" fmla="*/ 0 w 187391"/>
                  <a:gd name="connsiteY5-110" fmla="*/ 1703599 h 1703599"/>
                  <a:gd name="connsiteX0-111" fmla="*/ 0 w 187892"/>
                  <a:gd name="connsiteY0-112" fmla="*/ 1701271 h 1701271"/>
                  <a:gd name="connsiteX1-113" fmla="*/ 176271 w 187892"/>
                  <a:gd name="connsiteY1-114" fmla="*/ 0 h 1701271"/>
                  <a:gd name="connsiteX2-115" fmla="*/ 187892 w 187892"/>
                  <a:gd name="connsiteY2-116" fmla="*/ 1367419 h 1701271"/>
                  <a:gd name="connsiteX3-117" fmla="*/ 168877 w 187892"/>
                  <a:gd name="connsiteY3-118" fmla="*/ 1490902 h 1701271"/>
                  <a:gd name="connsiteX4-119" fmla="*/ 105447 w 187892"/>
                  <a:gd name="connsiteY4-120" fmla="*/ 1626329 h 1701271"/>
                  <a:gd name="connsiteX5-121" fmla="*/ 0 w 187892"/>
                  <a:gd name="connsiteY5-122" fmla="*/ 1701271 h 1701271"/>
                  <a:gd name="connsiteX0-123" fmla="*/ 0 w 187892"/>
                  <a:gd name="connsiteY0-124" fmla="*/ 1701271 h 1701271"/>
                  <a:gd name="connsiteX1-125" fmla="*/ 176271 w 187892"/>
                  <a:gd name="connsiteY1-126" fmla="*/ 0 h 1701271"/>
                  <a:gd name="connsiteX2-127" fmla="*/ 187892 w 187892"/>
                  <a:gd name="connsiteY2-128" fmla="*/ 1367419 h 1701271"/>
                  <a:gd name="connsiteX3-129" fmla="*/ 168877 w 187892"/>
                  <a:gd name="connsiteY3-130" fmla="*/ 1490902 h 1701271"/>
                  <a:gd name="connsiteX4-131" fmla="*/ 105447 w 187892"/>
                  <a:gd name="connsiteY4-132" fmla="*/ 1626329 h 1701271"/>
                  <a:gd name="connsiteX5-133" fmla="*/ 0 w 187892"/>
                  <a:gd name="connsiteY5-134" fmla="*/ 1701271 h 1701271"/>
                  <a:gd name="connsiteX0-135" fmla="*/ 0 w 187892"/>
                  <a:gd name="connsiteY0-136" fmla="*/ 1702272 h 1702272"/>
                  <a:gd name="connsiteX1-137" fmla="*/ 180927 w 187892"/>
                  <a:gd name="connsiteY1-138" fmla="*/ 0 h 1702272"/>
                  <a:gd name="connsiteX2-139" fmla="*/ 187892 w 187892"/>
                  <a:gd name="connsiteY2-140" fmla="*/ 1368420 h 1702272"/>
                  <a:gd name="connsiteX3-141" fmla="*/ 168877 w 187892"/>
                  <a:gd name="connsiteY3-142" fmla="*/ 1491903 h 1702272"/>
                  <a:gd name="connsiteX4-143" fmla="*/ 105447 w 187892"/>
                  <a:gd name="connsiteY4-144" fmla="*/ 1627330 h 1702272"/>
                  <a:gd name="connsiteX5-145" fmla="*/ 0 w 187892"/>
                  <a:gd name="connsiteY5-146" fmla="*/ 1702272 h 1702272"/>
                  <a:gd name="connsiteX0-147" fmla="*/ 0 w 187892"/>
                  <a:gd name="connsiteY0-148" fmla="*/ 1692959 h 1692959"/>
                  <a:gd name="connsiteX1-149" fmla="*/ 182930 w 187892"/>
                  <a:gd name="connsiteY1-150" fmla="*/ 0 h 1692959"/>
                  <a:gd name="connsiteX2-151" fmla="*/ 187892 w 187892"/>
                  <a:gd name="connsiteY2-152" fmla="*/ 1359107 h 1692959"/>
                  <a:gd name="connsiteX3-153" fmla="*/ 168877 w 187892"/>
                  <a:gd name="connsiteY3-154" fmla="*/ 1482590 h 1692959"/>
                  <a:gd name="connsiteX4-155" fmla="*/ 105447 w 187892"/>
                  <a:gd name="connsiteY4-156" fmla="*/ 1618017 h 1692959"/>
                  <a:gd name="connsiteX5-157" fmla="*/ 0 w 187892"/>
                  <a:gd name="connsiteY5-158" fmla="*/ 1692959 h 1692959"/>
                  <a:gd name="connsiteX0-159" fmla="*/ 0 w 187892"/>
                  <a:gd name="connsiteY0-160" fmla="*/ 1692959 h 1692959"/>
                  <a:gd name="connsiteX1-161" fmla="*/ 182930 w 187892"/>
                  <a:gd name="connsiteY1-162" fmla="*/ 0 h 1692959"/>
                  <a:gd name="connsiteX2-163" fmla="*/ 187892 w 187892"/>
                  <a:gd name="connsiteY2-164" fmla="*/ 1359107 h 1692959"/>
                  <a:gd name="connsiteX3-165" fmla="*/ 168877 w 187892"/>
                  <a:gd name="connsiteY3-166" fmla="*/ 1482590 h 1692959"/>
                  <a:gd name="connsiteX4-167" fmla="*/ 105447 w 187892"/>
                  <a:gd name="connsiteY4-168" fmla="*/ 1618017 h 1692959"/>
                  <a:gd name="connsiteX5-169" fmla="*/ 0 w 187892"/>
                  <a:gd name="connsiteY5-170" fmla="*/ 1692959 h 1692959"/>
                  <a:gd name="connsiteX0-171" fmla="*/ 0 w 187892"/>
                  <a:gd name="connsiteY0-172" fmla="*/ 1692959 h 1692959"/>
                  <a:gd name="connsiteX1-173" fmla="*/ 182930 w 187892"/>
                  <a:gd name="connsiteY1-174" fmla="*/ 0 h 1692959"/>
                  <a:gd name="connsiteX2-175" fmla="*/ 187892 w 187892"/>
                  <a:gd name="connsiteY2-176" fmla="*/ 1359107 h 1692959"/>
                  <a:gd name="connsiteX3-177" fmla="*/ 168877 w 187892"/>
                  <a:gd name="connsiteY3-178" fmla="*/ 1482590 h 1692959"/>
                  <a:gd name="connsiteX4-179" fmla="*/ 105447 w 187892"/>
                  <a:gd name="connsiteY4-180" fmla="*/ 1618017 h 1692959"/>
                  <a:gd name="connsiteX5-181" fmla="*/ 0 w 187892"/>
                  <a:gd name="connsiteY5-182" fmla="*/ 1692959 h 1692959"/>
                  <a:gd name="connsiteX0-183" fmla="*/ 0 w 187892"/>
                  <a:gd name="connsiteY0-184" fmla="*/ 1692959 h 1692959"/>
                  <a:gd name="connsiteX1-185" fmla="*/ 182930 w 187892"/>
                  <a:gd name="connsiteY1-186" fmla="*/ 0 h 1692959"/>
                  <a:gd name="connsiteX2-187" fmla="*/ 187892 w 187892"/>
                  <a:gd name="connsiteY2-188" fmla="*/ 1359107 h 1692959"/>
                  <a:gd name="connsiteX3-189" fmla="*/ 168877 w 187892"/>
                  <a:gd name="connsiteY3-190" fmla="*/ 1482590 h 1692959"/>
                  <a:gd name="connsiteX4-191" fmla="*/ 105447 w 187892"/>
                  <a:gd name="connsiteY4-192" fmla="*/ 1618017 h 1692959"/>
                  <a:gd name="connsiteX5-193" fmla="*/ 0 w 187892"/>
                  <a:gd name="connsiteY5-194" fmla="*/ 1692959 h 169295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41" y="connsiteY4-42"/>
                  </a:cxn>
                  <a:cxn ang="0">
                    <a:pos x="connsiteX5-73" y="connsiteY5-74"/>
                  </a:cxn>
                </a:cxnLst>
                <a:rect l="l" t="t" r="r" b="b"/>
                <a:pathLst>
                  <a:path w="187892" h="1692959">
                    <a:moveTo>
                      <a:pt x="0" y="1692959"/>
                    </a:moveTo>
                    <a:lnTo>
                      <a:pt x="182930" y="0"/>
                    </a:lnTo>
                    <a:cubicBezTo>
                      <a:pt x="185003" y="492729"/>
                      <a:pt x="185317" y="864049"/>
                      <a:pt x="187892" y="1359107"/>
                    </a:cubicBezTo>
                    <a:cubicBezTo>
                      <a:pt x="187211" y="1403923"/>
                      <a:pt x="175215" y="1441429"/>
                      <a:pt x="168877" y="1482590"/>
                    </a:cubicBezTo>
                    <a:cubicBezTo>
                      <a:pt x="147291" y="1529451"/>
                      <a:pt x="141502" y="1570480"/>
                      <a:pt x="105447" y="1618017"/>
                    </a:cubicBezTo>
                    <a:cubicBezTo>
                      <a:pt x="72910" y="1651367"/>
                      <a:pt x="38370" y="1675405"/>
                      <a:pt x="0" y="1692959"/>
                    </a:cubicBezTo>
                    <a:close/>
                  </a:path>
                </a:pathLst>
              </a:custGeom>
              <a:solidFill>
                <a:srgbClr val="FF000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02" name="等腰三角形 83"/>
              <p:cNvSpPr/>
              <p:nvPr/>
            </p:nvSpPr>
            <p:spPr>
              <a:xfrm rot="11528291">
                <a:off x="3422457" y="624786"/>
                <a:ext cx="198814" cy="1716074"/>
              </a:xfrm>
              <a:custGeom>
                <a:avLst/>
                <a:gdLst>
                  <a:gd name="connsiteX0" fmla="*/ 0 w 183378"/>
                  <a:gd name="connsiteY0" fmla="*/ 1758820 h 1758820"/>
                  <a:gd name="connsiteX1" fmla="*/ 183378 w 183378"/>
                  <a:gd name="connsiteY1" fmla="*/ 0 h 1758820"/>
                  <a:gd name="connsiteX2" fmla="*/ 183378 w 183378"/>
                  <a:gd name="connsiteY2" fmla="*/ 1758820 h 1758820"/>
                  <a:gd name="connsiteX3" fmla="*/ 0 w 183378"/>
                  <a:gd name="connsiteY3" fmla="*/ 1758820 h 1758820"/>
                  <a:gd name="connsiteX0-1" fmla="*/ 0 w 183378"/>
                  <a:gd name="connsiteY0-2" fmla="*/ 1758820 h 1758820"/>
                  <a:gd name="connsiteX1-3" fmla="*/ 183378 w 183378"/>
                  <a:gd name="connsiteY1-4" fmla="*/ 0 h 1758820"/>
                  <a:gd name="connsiteX2-5" fmla="*/ 175628 w 183378"/>
                  <a:gd name="connsiteY2-6" fmla="*/ 1481193 h 1758820"/>
                  <a:gd name="connsiteX3-7" fmla="*/ 0 w 183378"/>
                  <a:gd name="connsiteY3-8" fmla="*/ 1758820 h 1758820"/>
                  <a:gd name="connsiteX0-9" fmla="*/ 0 w 195270"/>
                  <a:gd name="connsiteY0-10" fmla="*/ 1758820 h 1758820"/>
                  <a:gd name="connsiteX1-11" fmla="*/ 183378 w 195270"/>
                  <a:gd name="connsiteY1-12" fmla="*/ 0 h 1758820"/>
                  <a:gd name="connsiteX2-13" fmla="*/ 194999 w 195270"/>
                  <a:gd name="connsiteY2-14" fmla="*/ 1367419 h 1758820"/>
                  <a:gd name="connsiteX3-15" fmla="*/ 0 w 195270"/>
                  <a:gd name="connsiteY3-16" fmla="*/ 1758820 h 1758820"/>
                  <a:gd name="connsiteX0-17" fmla="*/ 0 w 194999"/>
                  <a:gd name="connsiteY0-18" fmla="*/ 1758820 h 1758820"/>
                  <a:gd name="connsiteX1-19" fmla="*/ 183378 w 194999"/>
                  <a:gd name="connsiteY1-20" fmla="*/ 0 h 1758820"/>
                  <a:gd name="connsiteX2-21" fmla="*/ 194999 w 194999"/>
                  <a:gd name="connsiteY2-22" fmla="*/ 1367419 h 1758820"/>
                  <a:gd name="connsiteX3-23" fmla="*/ 0 w 194999"/>
                  <a:gd name="connsiteY3-24" fmla="*/ 1758820 h 1758820"/>
                  <a:gd name="connsiteX0-25" fmla="*/ 0 w 194999"/>
                  <a:gd name="connsiteY0-26" fmla="*/ 1758820 h 1758820"/>
                  <a:gd name="connsiteX1-27" fmla="*/ 183378 w 194999"/>
                  <a:gd name="connsiteY1-28" fmla="*/ 0 h 1758820"/>
                  <a:gd name="connsiteX2-29" fmla="*/ 194999 w 194999"/>
                  <a:gd name="connsiteY2-30" fmla="*/ 1367419 h 1758820"/>
                  <a:gd name="connsiteX3-31" fmla="*/ 116808 w 194999"/>
                  <a:gd name="connsiteY3-32" fmla="*/ 1532858 h 1758820"/>
                  <a:gd name="connsiteX4" fmla="*/ 0 w 194999"/>
                  <a:gd name="connsiteY4" fmla="*/ 1758820 h 1758820"/>
                  <a:gd name="connsiteX0-33" fmla="*/ 0 w 194999"/>
                  <a:gd name="connsiteY0-34" fmla="*/ 1758820 h 1758820"/>
                  <a:gd name="connsiteX1-35" fmla="*/ 183378 w 194999"/>
                  <a:gd name="connsiteY1-36" fmla="*/ 0 h 1758820"/>
                  <a:gd name="connsiteX2-37" fmla="*/ 194999 w 194999"/>
                  <a:gd name="connsiteY2-38" fmla="*/ 1367419 h 1758820"/>
                  <a:gd name="connsiteX3-39" fmla="*/ 175984 w 194999"/>
                  <a:gd name="connsiteY3-40" fmla="*/ 1490902 h 1758820"/>
                  <a:gd name="connsiteX4-41" fmla="*/ 0 w 194999"/>
                  <a:gd name="connsiteY4-42" fmla="*/ 1758820 h 1758820"/>
                  <a:gd name="connsiteX0-43" fmla="*/ 0 w 187391"/>
                  <a:gd name="connsiteY0-44" fmla="*/ 1703599 h 1703599"/>
                  <a:gd name="connsiteX1-45" fmla="*/ 175770 w 187391"/>
                  <a:gd name="connsiteY1-46" fmla="*/ 0 h 1703599"/>
                  <a:gd name="connsiteX2-47" fmla="*/ 187391 w 187391"/>
                  <a:gd name="connsiteY2-48" fmla="*/ 1367419 h 1703599"/>
                  <a:gd name="connsiteX3-49" fmla="*/ 168376 w 187391"/>
                  <a:gd name="connsiteY3-50" fmla="*/ 1490902 h 1703599"/>
                  <a:gd name="connsiteX4-51" fmla="*/ 0 w 187391"/>
                  <a:gd name="connsiteY4-52" fmla="*/ 1703599 h 1703599"/>
                  <a:gd name="connsiteX0-53" fmla="*/ 0 w 187391"/>
                  <a:gd name="connsiteY0-54" fmla="*/ 1703599 h 1703599"/>
                  <a:gd name="connsiteX1-55" fmla="*/ 175770 w 187391"/>
                  <a:gd name="connsiteY1-56" fmla="*/ 0 h 1703599"/>
                  <a:gd name="connsiteX2-57" fmla="*/ 187391 w 187391"/>
                  <a:gd name="connsiteY2-58" fmla="*/ 1367419 h 1703599"/>
                  <a:gd name="connsiteX3-59" fmla="*/ 168376 w 187391"/>
                  <a:gd name="connsiteY3-60" fmla="*/ 1490902 h 1703599"/>
                  <a:gd name="connsiteX4-61" fmla="*/ 75833 w 187391"/>
                  <a:gd name="connsiteY4-62" fmla="*/ 1615541 h 1703599"/>
                  <a:gd name="connsiteX5" fmla="*/ 0 w 187391"/>
                  <a:gd name="connsiteY5" fmla="*/ 1703599 h 1703599"/>
                  <a:gd name="connsiteX0-63" fmla="*/ 0 w 187391"/>
                  <a:gd name="connsiteY0-64" fmla="*/ 1703599 h 1703599"/>
                  <a:gd name="connsiteX1-65" fmla="*/ 175770 w 187391"/>
                  <a:gd name="connsiteY1-66" fmla="*/ 0 h 1703599"/>
                  <a:gd name="connsiteX2-67" fmla="*/ 187391 w 187391"/>
                  <a:gd name="connsiteY2-68" fmla="*/ 1367419 h 1703599"/>
                  <a:gd name="connsiteX3-69" fmla="*/ 168376 w 187391"/>
                  <a:gd name="connsiteY3-70" fmla="*/ 1490902 h 1703599"/>
                  <a:gd name="connsiteX4-71" fmla="*/ 103619 w 187391"/>
                  <a:gd name="connsiteY4-72" fmla="*/ 1631486 h 1703599"/>
                  <a:gd name="connsiteX5-73" fmla="*/ 0 w 187391"/>
                  <a:gd name="connsiteY5-74" fmla="*/ 1703599 h 1703599"/>
                  <a:gd name="connsiteX0-75" fmla="*/ 0 w 187391"/>
                  <a:gd name="connsiteY0-76" fmla="*/ 1703599 h 1703599"/>
                  <a:gd name="connsiteX1-77" fmla="*/ 175770 w 187391"/>
                  <a:gd name="connsiteY1-78" fmla="*/ 0 h 1703599"/>
                  <a:gd name="connsiteX2-79" fmla="*/ 187391 w 187391"/>
                  <a:gd name="connsiteY2-80" fmla="*/ 1367419 h 1703599"/>
                  <a:gd name="connsiteX3-81" fmla="*/ 168376 w 187391"/>
                  <a:gd name="connsiteY3-82" fmla="*/ 1490902 h 1703599"/>
                  <a:gd name="connsiteX4-83" fmla="*/ 103619 w 187391"/>
                  <a:gd name="connsiteY4-84" fmla="*/ 1631486 h 1703599"/>
                  <a:gd name="connsiteX5-85" fmla="*/ 0 w 187391"/>
                  <a:gd name="connsiteY5-86" fmla="*/ 1703599 h 1703599"/>
                  <a:gd name="connsiteX0-87" fmla="*/ 0 w 187391"/>
                  <a:gd name="connsiteY0-88" fmla="*/ 1703599 h 1703599"/>
                  <a:gd name="connsiteX1-89" fmla="*/ 175770 w 187391"/>
                  <a:gd name="connsiteY1-90" fmla="*/ 0 h 1703599"/>
                  <a:gd name="connsiteX2-91" fmla="*/ 187391 w 187391"/>
                  <a:gd name="connsiteY2-92" fmla="*/ 1367419 h 1703599"/>
                  <a:gd name="connsiteX3-93" fmla="*/ 168376 w 187391"/>
                  <a:gd name="connsiteY3-94" fmla="*/ 1490902 h 1703599"/>
                  <a:gd name="connsiteX4-95" fmla="*/ 103619 w 187391"/>
                  <a:gd name="connsiteY4-96" fmla="*/ 1631486 h 1703599"/>
                  <a:gd name="connsiteX5-97" fmla="*/ 0 w 187391"/>
                  <a:gd name="connsiteY5-98" fmla="*/ 1703599 h 1703599"/>
                  <a:gd name="connsiteX0-99" fmla="*/ 0 w 187391"/>
                  <a:gd name="connsiteY0-100" fmla="*/ 1703599 h 1703599"/>
                  <a:gd name="connsiteX1-101" fmla="*/ 175770 w 187391"/>
                  <a:gd name="connsiteY1-102" fmla="*/ 0 h 1703599"/>
                  <a:gd name="connsiteX2-103" fmla="*/ 187391 w 187391"/>
                  <a:gd name="connsiteY2-104" fmla="*/ 1367419 h 1703599"/>
                  <a:gd name="connsiteX3-105" fmla="*/ 168376 w 187391"/>
                  <a:gd name="connsiteY3-106" fmla="*/ 1490902 h 1703599"/>
                  <a:gd name="connsiteX4-107" fmla="*/ 104946 w 187391"/>
                  <a:gd name="connsiteY4-108" fmla="*/ 1626329 h 1703599"/>
                  <a:gd name="connsiteX5-109" fmla="*/ 0 w 187391"/>
                  <a:gd name="connsiteY5-110" fmla="*/ 1703599 h 1703599"/>
                  <a:gd name="connsiteX0-111" fmla="*/ 0 w 187892"/>
                  <a:gd name="connsiteY0-112" fmla="*/ 1701271 h 1701271"/>
                  <a:gd name="connsiteX1-113" fmla="*/ 176271 w 187892"/>
                  <a:gd name="connsiteY1-114" fmla="*/ 0 h 1701271"/>
                  <a:gd name="connsiteX2-115" fmla="*/ 187892 w 187892"/>
                  <a:gd name="connsiteY2-116" fmla="*/ 1367419 h 1701271"/>
                  <a:gd name="connsiteX3-117" fmla="*/ 168877 w 187892"/>
                  <a:gd name="connsiteY3-118" fmla="*/ 1490902 h 1701271"/>
                  <a:gd name="connsiteX4-119" fmla="*/ 105447 w 187892"/>
                  <a:gd name="connsiteY4-120" fmla="*/ 1626329 h 1701271"/>
                  <a:gd name="connsiteX5-121" fmla="*/ 0 w 187892"/>
                  <a:gd name="connsiteY5-122" fmla="*/ 1701271 h 1701271"/>
                  <a:gd name="connsiteX0-123" fmla="*/ 0 w 187892"/>
                  <a:gd name="connsiteY0-124" fmla="*/ 1701271 h 1701271"/>
                  <a:gd name="connsiteX1-125" fmla="*/ 176271 w 187892"/>
                  <a:gd name="connsiteY1-126" fmla="*/ 0 h 1701271"/>
                  <a:gd name="connsiteX2-127" fmla="*/ 187892 w 187892"/>
                  <a:gd name="connsiteY2-128" fmla="*/ 1367419 h 1701271"/>
                  <a:gd name="connsiteX3-129" fmla="*/ 168877 w 187892"/>
                  <a:gd name="connsiteY3-130" fmla="*/ 1490902 h 1701271"/>
                  <a:gd name="connsiteX4-131" fmla="*/ 105447 w 187892"/>
                  <a:gd name="connsiteY4-132" fmla="*/ 1626329 h 1701271"/>
                  <a:gd name="connsiteX5-133" fmla="*/ 0 w 187892"/>
                  <a:gd name="connsiteY5-134" fmla="*/ 1701271 h 1701271"/>
                  <a:gd name="connsiteX0-135" fmla="*/ 0 w 187892"/>
                  <a:gd name="connsiteY0-136" fmla="*/ 1702272 h 1702272"/>
                  <a:gd name="connsiteX1-137" fmla="*/ 180927 w 187892"/>
                  <a:gd name="connsiteY1-138" fmla="*/ 0 h 1702272"/>
                  <a:gd name="connsiteX2-139" fmla="*/ 187892 w 187892"/>
                  <a:gd name="connsiteY2-140" fmla="*/ 1368420 h 1702272"/>
                  <a:gd name="connsiteX3-141" fmla="*/ 168877 w 187892"/>
                  <a:gd name="connsiteY3-142" fmla="*/ 1491903 h 1702272"/>
                  <a:gd name="connsiteX4-143" fmla="*/ 105447 w 187892"/>
                  <a:gd name="connsiteY4-144" fmla="*/ 1627330 h 1702272"/>
                  <a:gd name="connsiteX5-145" fmla="*/ 0 w 187892"/>
                  <a:gd name="connsiteY5-146" fmla="*/ 1702272 h 1702272"/>
                  <a:gd name="connsiteX0-147" fmla="*/ 0 w 187892"/>
                  <a:gd name="connsiteY0-148" fmla="*/ 1692959 h 1692959"/>
                  <a:gd name="connsiteX1-149" fmla="*/ 182930 w 187892"/>
                  <a:gd name="connsiteY1-150" fmla="*/ 0 h 1692959"/>
                  <a:gd name="connsiteX2-151" fmla="*/ 187892 w 187892"/>
                  <a:gd name="connsiteY2-152" fmla="*/ 1359107 h 1692959"/>
                  <a:gd name="connsiteX3-153" fmla="*/ 168877 w 187892"/>
                  <a:gd name="connsiteY3-154" fmla="*/ 1482590 h 1692959"/>
                  <a:gd name="connsiteX4-155" fmla="*/ 105447 w 187892"/>
                  <a:gd name="connsiteY4-156" fmla="*/ 1618017 h 1692959"/>
                  <a:gd name="connsiteX5-157" fmla="*/ 0 w 187892"/>
                  <a:gd name="connsiteY5-158" fmla="*/ 1692959 h 1692959"/>
                  <a:gd name="connsiteX0-159" fmla="*/ 0 w 187892"/>
                  <a:gd name="connsiteY0-160" fmla="*/ 1692959 h 1692959"/>
                  <a:gd name="connsiteX1-161" fmla="*/ 182930 w 187892"/>
                  <a:gd name="connsiteY1-162" fmla="*/ 0 h 1692959"/>
                  <a:gd name="connsiteX2-163" fmla="*/ 187892 w 187892"/>
                  <a:gd name="connsiteY2-164" fmla="*/ 1359107 h 1692959"/>
                  <a:gd name="connsiteX3-165" fmla="*/ 168877 w 187892"/>
                  <a:gd name="connsiteY3-166" fmla="*/ 1482590 h 1692959"/>
                  <a:gd name="connsiteX4-167" fmla="*/ 105447 w 187892"/>
                  <a:gd name="connsiteY4-168" fmla="*/ 1618017 h 1692959"/>
                  <a:gd name="connsiteX5-169" fmla="*/ 0 w 187892"/>
                  <a:gd name="connsiteY5-170" fmla="*/ 1692959 h 1692959"/>
                  <a:gd name="connsiteX0-171" fmla="*/ 0 w 187892"/>
                  <a:gd name="connsiteY0-172" fmla="*/ 1692959 h 1692959"/>
                  <a:gd name="connsiteX1-173" fmla="*/ 182930 w 187892"/>
                  <a:gd name="connsiteY1-174" fmla="*/ 0 h 1692959"/>
                  <a:gd name="connsiteX2-175" fmla="*/ 187892 w 187892"/>
                  <a:gd name="connsiteY2-176" fmla="*/ 1359107 h 1692959"/>
                  <a:gd name="connsiteX3-177" fmla="*/ 168877 w 187892"/>
                  <a:gd name="connsiteY3-178" fmla="*/ 1482590 h 1692959"/>
                  <a:gd name="connsiteX4-179" fmla="*/ 105447 w 187892"/>
                  <a:gd name="connsiteY4-180" fmla="*/ 1618017 h 1692959"/>
                  <a:gd name="connsiteX5-181" fmla="*/ 0 w 187892"/>
                  <a:gd name="connsiteY5-182" fmla="*/ 1692959 h 1692959"/>
                  <a:gd name="connsiteX0-183" fmla="*/ 0 w 187892"/>
                  <a:gd name="connsiteY0-184" fmla="*/ 1692959 h 1692959"/>
                  <a:gd name="connsiteX1-185" fmla="*/ 182930 w 187892"/>
                  <a:gd name="connsiteY1-186" fmla="*/ 0 h 1692959"/>
                  <a:gd name="connsiteX2-187" fmla="*/ 187892 w 187892"/>
                  <a:gd name="connsiteY2-188" fmla="*/ 1359107 h 1692959"/>
                  <a:gd name="connsiteX3-189" fmla="*/ 168877 w 187892"/>
                  <a:gd name="connsiteY3-190" fmla="*/ 1482590 h 1692959"/>
                  <a:gd name="connsiteX4-191" fmla="*/ 105447 w 187892"/>
                  <a:gd name="connsiteY4-192" fmla="*/ 1618017 h 1692959"/>
                  <a:gd name="connsiteX5-193" fmla="*/ 0 w 187892"/>
                  <a:gd name="connsiteY5-194" fmla="*/ 1692959 h 1692959"/>
                  <a:gd name="connsiteX0-195" fmla="*/ 29 w 187921"/>
                  <a:gd name="connsiteY0-196" fmla="*/ 1692959 h 1772582"/>
                  <a:gd name="connsiteX1-197" fmla="*/ 182959 w 187921"/>
                  <a:gd name="connsiteY1-198" fmla="*/ 0 h 1772582"/>
                  <a:gd name="connsiteX2-199" fmla="*/ 187921 w 187921"/>
                  <a:gd name="connsiteY2-200" fmla="*/ 1359107 h 1772582"/>
                  <a:gd name="connsiteX3-201" fmla="*/ 168906 w 187921"/>
                  <a:gd name="connsiteY3-202" fmla="*/ 1482590 h 1772582"/>
                  <a:gd name="connsiteX4-203" fmla="*/ 29 w 187921"/>
                  <a:gd name="connsiteY4-204" fmla="*/ 1692959 h 1772582"/>
                  <a:gd name="connsiteX0-205" fmla="*/ 0 w 187892"/>
                  <a:gd name="connsiteY0-206" fmla="*/ 1692959 h 1699881"/>
                  <a:gd name="connsiteX1-207" fmla="*/ 182930 w 187892"/>
                  <a:gd name="connsiteY1-208" fmla="*/ 0 h 1699881"/>
                  <a:gd name="connsiteX2-209" fmla="*/ 187892 w 187892"/>
                  <a:gd name="connsiteY2-210" fmla="*/ 1359107 h 1699881"/>
                  <a:gd name="connsiteX3-211" fmla="*/ 168877 w 187892"/>
                  <a:gd name="connsiteY3-212" fmla="*/ 1482590 h 1699881"/>
                  <a:gd name="connsiteX4-213" fmla="*/ 0 w 187892"/>
                  <a:gd name="connsiteY4-214" fmla="*/ 1692959 h 1699881"/>
                  <a:gd name="connsiteX0-215" fmla="*/ 0 w 188325"/>
                  <a:gd name="connsiteY0-216" fmla="*/ 1706043 h 1712603"/>
                  <a:gd name="connsiteX1-217" fmla="*/ 183363 w 188325"/>
                  <a:gd name="connsiteY1-218" fmla="*/ 0 h 1712603"/>
                  <a:gd name="connsiteX2-219" fmla="*/ 188325 w 188325"/>
                  <a:gd name="connsiteY2-220" fmla="*/ 1359107 h 1712603"/>
                  <a:gd name="connsiteX3-221" fmla="*/ 169310 w 188325"/>
                  <a:gd name="connsiteY3-222" fmla="*/ 1482590 h 1712603"/>
                  <a:gd name="connsiteX4-223" fmla="*/ 0 w 188325"/>
                  <a:gd name="connsiteY4-224" fmla="*/ 1706043 h 1712603"/>
                  <a:gd name="connsiteX0-225" fmla="*/ 0 w 188325"/>
                  <a:gd name="connsiteY0-226" fmla="*/ 1706043 h 1706078"/>
                  <a:gd name="connsiteX1-227" fmla="*/ 183363 w 188325"/>
                  <a:gd name="connsiteY1-228" fmla="*/ 0 h 1706078"/>
                  <a:gd name="connsiteX2-229" fmla="*/ 188325 w 188325"/>
                  <a:gd name="connsiteY2-230" fmla="*/ 1359107 h 1706078"/>
                  <a:gd name="connsiteX3-231" fmla="*/ 169310 w 188325"/>
                  <a:gd name="connsiteY3-232" fmla="*/ 1482590 h 1706078"/>
                  <a:gd name="connsiteX4-233" fmla="*/ 0 w 188325"/>
                  <a:gd name="connsiteY4-234" fmla="*/ 1706043 h 1706078"/>
                  <a:gd name="connsiteX0-235" fmla="*/ 0 w 188325"/>
                  <a:gd name="connsiteY0-236" fmla="*/ 1706043 h 1706797"/>
                  <a:gd name="connsiteX1-237" fmla="*/ 183363 w 188325"/>
                  <a:gd name="connsiteY1-238" fmla="*/ 0 h 1706797"/>
                  <a:gd name="connsiteX2-239" fmla="*/ 188325 w 188325"/>
                  <a:gd name="connsiteY2-240" fmla="*/ 1359107 h 1706797"/>
                  <a:gd name="connsiteX3-241" fmla="*/ 172986 w 188325"/>
                  <a:gd name="connsiteY3-242" fmla="*/ 1650675 h 1706797"/>
                  <a:gd name="connsiteX4-243" fmla="*/ 0 w 188325"/>
                  <a:gd name="connsiteY4-244" fmla="*/ 1706043 h 1706797"/>
                  <a:gd name="connsiteX0-245" fmla="*/ 0 w 188325"/>
                  <a:gd name="connsiteY0-246" fmla="*/ 1706043 h 1706208"/>
                  <a:gd name="connsiteX1-247" fmla="*/ 183363 w 188325"/>
                  <a:gd name="connsiteY1-248" fmla="*/ 0 h 1706208"/>
                  <a:gd name="connsiteX2-249" fmla="*/ 188325 w 188325"/>
                  <a:gd name="connsiteY2-250" fmla="*/ 1359107 h 1706208"/>
                  <a:gd name="connsiteX3-251" fmla="*/ 172986 w 188325"/>
                  <a:gd name="connsiteY3-252" fmla="*/ 1650675 h 1706208"/>
                  <a:gd name="connsiteX4-253" fmla="*/ 0 w 188325"/>
                  <a:gd name="connsiteY4-254" fmla="*/ 1706043 h 1706208"/>
                  <a:gd name="connsiteX0-255" fmla="*/ 0 w 188325"/>
                  <a:gd name="connsiteY0-256" fmla="*/ 1706043 h 1706043"/>
                  <a:gd name="connsiteX1-257" fmla="*/ 183363 w 188325"/>
                  <a:gd name="connsiteY1-258" fmla="*/ 0 h 1706043"/>
                  <a:gd name="connsiteX2-259" fmla="*/ 188325 w 188325"/>
                  <a:gd name="connsiteY2-260" fmla="*/ 1359107 h 1706043"/>
                  <a:gd name="connsiteX3-261" fmla="*/ 172986 w 188325"/>
                  <a:gd name="connsiteY3-262" fmla="*/ 1650675 h 1706043"/>
                  <a:gd name="connsiteX4-263" fmla="*/ 0 w 188325"/>
                  <a:gd name="connsiteY4-264" fmla="*/ 1706043 h 1706043"/>
                  <a:gd name="connsiteX0-265" fmla="*/ 0 w 189426"/>
                  <a:gd name="connsiteY0-266" fmla="*/ 1716023 h 1716023"/>
                  <a:gd name="connsiteX1-267" fmla="*/ 184464 w 189426"/>
                  <a:gd name="connsiteY1-268" fmla="*/ 0 h 1716023"/>
                  <a:gd name="connsiteX2-269" fmla="*/ 189426 w 189426"/>
                  <a:gd name="connsiteY2-270" fmla="*/ 1359107 h 1716023"/>
                  <a:gd name="connsiteX3-271" fmla="*/ 174087 w 189426"/>
                  <a:gd name="connsiteY3-272" fmla="*/ 1650675 h 1716023"/>
                  <a:gd name="connsiteX4-273" fmla="*/ 0 w 189426"/>
                  <a:gd name="connsiteY4-274" fmla="*/ 1716023 h 1716023"/>
                  <a:gd name="connsiteX0-275" fmla="*/ 0 w 189426"/>
                  <a:gd name="connsiteY0-276" fmla="*/ 1716023 h 1716023"/>
                  <a:gd name="connsiteX1-277" fmla="*/ 184464 w 189426"/>
                  <a:gd name="connsiteY1-278" fmla="*/ 0 h 1716023"/>
                  <a:gd name="connsiteX2-279" fmla="*/ 189426 w 189426"/>
                  <a:gd name="connsiteY2-280" fmla="*/ 1359107 h 1716023"/>
                  <a:gd name="connsiteX3-281" fmla="*/ 165776 w 189426"/>
                  <a:gd name="connsiteY3-282" fmla="*/ 1657335 h 1716023"/>
                  <a:gd name="connsiteX4-283" fmla="*/ 0 w 189426"/>
                  <a:gd name="connsiteY4-284" fmla="*/ 1716023 h 1716023"/>
                  <a:gd name="connsiteX0-285" fmla="*/ 0 w 198814"/>
                  <a:gd name="connsiteY0-286" fmla="*/ 1716074 h 1716074"/>
                  <a:gd name="connsiteX1-287" fmla="*/ 184464 w 198814"/>
                  <a:gd name="connsiteY1-288" fmla="*/ 51 h 1716074"/>
                  <a:gd name="connsiteX2-289" fmla="*/ 165776 w 198814"/>
                  <a:gd name="connsiteY2-290" fmla="*/ 1657386 h 1716074"/>
                  <a:gd name="connsiteX3-291" fmla="*/ 0 w 198814"/>
                  <a:gd name="connsiteY3-292" fmla="*/ 1716074 h 1716074"/>
                  <a:gd name="connsiteX0-293" fmla="*/ 0 w 199815"/>
                  <a:gd name="connsiteY0-294" fmla="*/ 1711418 h 1711418"/>
                  <a:gd name="connsiteX1-295" fmla="*/ 185465 w 199815"/>
                  <a:gd name="connsiteY1-296" fmla="*/ 51 h 1711418"/>
                  <a:gd name="connsiteX2-297" fmla="*/ 166777 w 199815"/>
                  <a:gd name="connsiteY2-298" fmla="*/ 1657386 h 1711418"/>
                  <a:gd name="connsiteX3-299" fmla="*/ 0 w 199815"/>
                  <a:gd name="connsiteY3-300" fmla="*/ 1711418 h 1711418"/>
                  <a:gd name="connsiteX0-301" fmla="*/ 0 w 198814"/>
                  <a:gd name="connsiteY0-302" fmla="*/ 1716074 h 1716074"/>
                  <a:gd name="connsiteX1-303" fmla="*/ 184464 w 198814"/>
                  <a:gd name="connsiteY1-304" fmla="*/ 51 h 1716074"/>
                  <a:gd name="connsiteX2-305" fmla="*/ 165776 w 198814"/>
                  <a:gd name="connsiteY2-306" fmla="*/ 1657386 h 1716074"/>
                  <a:gd name="connsiteX3-307" fmla="*/ 0 w 198814"/>
                  <a:gd name="connsiteY3-308" fmla="*/ 1716074 h 171607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198814" h="1716074">
                    <a:moveTo>
                      <a:pt x="0" y="1716074"/>
                    </a:moveTo>
                    <a:lnTo>
                      <a:pt x="184464" y="51"/>
                    </a:lnTo>
                    <a:cubicBezTo>
                      <a:pt x="212093" y="-9730"/>
                      <a:pt x="196520" y="1371382"/>
                      <a:pt x="165776" y="1657386"/>
                    </a:cubicBezTo>
                    <a:cubicBezTo>
                      <a:pt x="101618" y="1681121"/>
                      <a:pt x="134930" y="1680334"/>
                      <a:pt x="0" y="1716074"/>
                    </a:cubicBezTo>
                    <a:close/>
                  </a:path>
                </a:pathLst>
              </a:custGeom>
              <a:solidFill>
                <a:srgbClr val="0070C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03" name="等腰三角形 83"/>
              <p:cNvSpPr/>
              <p:nvPr/>
            </p:nvSpPr>
            <p:spPr>
              <a:xfrm rot="10071709" flipV="1">
                <a:off x="3417694" y="2580586"/>
                <a:ext cx="198814" cy="1716074"/>
              </a:xfrm>
              <a:custGeom>
                <a:avLst/>
                <a:gdLst>
                  <a:gd name="connsiteX0" fmla="*/ 0 w 183378"/>
                  <a:gd name="connsiteY0" fmla="*/ 1758820 h 1758820"/>
                  <a:gd name="connsiteX1" fmla="*/ 183378 w 183378"/>
                  <a:gd name="connsiteY1" fmla="*/ 0 h 1758820"/>
                  <a:gd name="connsiteX2" fmla="*/ 183378 w 183378"/>
                  <a:gd name="connsiteY2" fmla="*/ 1758820 h 1758820"/>
                  <a:gd name="connsiteX3" fmla="*/ 0 w 183378"/>
                  <a:gd name="connsiteY3" fmla="*/ 1758820 h 1758820"/>
                  <a:gd name="connsiteX0-1" fmla="*/ 0 w 183378"/>
                  <a:gd name="connsiteY0-2" fmla="*/ 1758820 h 1758820"/>
                  <a:gd name="connsiteX1-3" fmla="*/ 183378 w 183378"/>
                  <a:gd name="connsiteY1-4" fmla="*/ 0 h 1758820"/>
                  <a:gd name="connsiteX2-5" fmla="*/ 175628 w 183378"/>
                  <a:gd name="connsiteY2-6" fmla="*/ 1481193 h 1758820"/>
                  <a:gd name="connsiteX3-7" fmla="*/ 0 w 183378"/>
                  <a:gd name="connsiteY3-8" fmla="*/ 1758820 h 1758820"/>
                  <a:gd name="connsiteX0-9" fmla="*/ 0 w 195270"/>
                  <a:gd name="connsiteY0-10" fmla="*/ 1758820 h 1758820"/>
                  <a:gd name="connsiteX1-11" fmla="*/ 183378 w 195270"/>
                  <a:gd name="connsiteY1-12" fmla="*/ 0 h 1758820"/>
                  <a:gd name="connsiteX2-13" fmla="*/ 194999 w 195270"/>
                  <a:gd name="connsiteY2-14" fmla="*/ 1367419 h 1758820"/>
                  <a:gd name="connsiteX3-15" fmla="*/ 0 w 195270"/>
                  <a:gd name="connsiteY3-16" fmla="*/ 1758820 h 1758820"/>
                  <a:gd name="connsiteX0-17" fmla="*/ 0 w 194999"/>
                  <a:gd name="connsiteY0-18" fmla="*/ 1758820 h 1758820"/>
                  <a:gd name="connsiteX1-19" fmla="*/ 183378 w 194999"/>
                  <a:gd name="connsiteY1-20" fmla="*/ 0 h 1758820"/>
                  <a:gd name="connsiteX2-21" fmla="*/ 194999 w 194999"/>
                  <a:gd name="connsiteY2-22" fmla="*/ 1367419 h 1758820"/>
                  <a:gd name="connsiteX3-23" fmla="*/ 0 w 194999"/>
                  <a:gd name="connsiteY3-24" fmla="*/ 1758820 h 1758820"/>
                  <a:gd name="connsiteX0-25" fmla="*/ 0 w 194999"/>
                  <a:gd name="connsiteY0-26" fmla="*/ 1758820 h 1758820"/>
                  <a:gd name="connsiteX1-27" fmla="*/ 183378 w 194999"/>
                  <a:gd name="connsiteY1-28" fmla="*/ 0 h 1758820"/>
                  <a:gd name="connsiteX2-29" fmla="*/ 194999 w 194999"/>
                  <a:gd name="connsiteY2-30" fmla="*/ 1367419 h 1758820"/>
                  <a:gd name="connsiteX3-31" fmla="*/ 116808 w 194999"/>
                  <a:gd name="connsiteY3-32" fmla="*/ 1532858 h 1758820"/>
                  <a:gd name="connsiteX4" fmla="*/ 0 w 194999"/>
                  <a:gd name="connsiteY4" fmla="*/ 1758820 h 1758820"/>
                  <a:gd name="connsiteX0-33" fmla="*/ 0 w 194999"/>
                  <a:gd name="connsiteY0-34" fmla="*/ 1758820 h 1758820"/>
                  <a:gd name="connsiteX1-35" fmla="*/ 183378 w 194999"/>
                  <a:gd name="connsiteY1-36" fmla="*/ 0 h 1758820"/>
                  <a:gd name="connsiteX2-37" fmla="*/ 194999 w 194999"/>
                  <a:gd name="connsiteY2-38" fmla="*/ 1367419 h 1758820"/>
                  <a:gd name="connsiteX3-39" fmla="*/ 175984 w 194999"/>
                  <a:gd name="connsiteY3-40" fmla="*/ 1490902 h 1758820"/>
                  <a:gd name="connsiteX4-41" fmla="*/ 0 w 194999"/>
                  <a:gd name="connsiteY4-42" fmla="*/ 1758820 h 1758820"/>
                  <a:gd name="connsiteX0-43" fmla="*/ 0 w 187391"/>
                  <a:gd name="connsiteY0-44" fmla="*/ 1703599 h 1703599"/>
                  <a:gd name="connsiteX1-45" fmla="*/ 175770 w 187391"/>
                  <a:gd name="connsiteY1-46" fmla="*/ 0 h 1703599"/>
                  <a:gd name="connsiteX2-47" fmla="*/ 187391 w 187391"/>
                  <a:gd name="connsiteY2-48" fmla="*/ 1367419 h 1703599"/>
                  <a:gd name="connsiteX3-49" fmla="*/ 168376 w 187391"/>
                  <a:gd name="connsiteY3-50" fmla="*/ 1490902 h 1703599"/>
                  <a:gd name="connsiteX4-51" fmla="*/ 0 w 187391"/>
                  <a:gd name="connsiteY4-52" fmla="*/ 1703599 h 1703599"/>
                  <a:gd name="connsiteX0-53" fmla="*/ 0 w 187391"/>
                  <a:gd name="connsiteY0-54" fmla="*/ 1703599 h 1703599"/>
                  <a:gd name="connsiteX1-55" fmla="*/ 175770 w 187391"/>
                  <a:gd name="connsiteY1-56" fmla="*/ 0 h 1703599"/>
                  <a:gd name="connsiteX2-57" fmla="*/ 187391 w 187391"/>
                  <a:gd name="connsiteY2-58" fmla="*/ 1367419 h 1703599"/>
                  <a:gd name="connsiteX3-59" fmla="*/ 168376 w 187391"/>
                  <a:gd name="connsiteY3-60" fmla="*/ 1490902 h 1703599"/>
                  <a:gd name="connsiteX4-61" fmla="*/ 75833 w 187391"/>
                  <a:gd name="connsiteY4-62" fmla="*/ 1615541 h 1703599"/>
                  <a:gd name="connsiteX5" fmla="*/ 0 w 187391"/>
                  <a:gd name="connsiteY5" fmla="*/ 1703599 h 1703599"/>
                  <a:gd name="connsiteX0-63" fmla="*/ 0 w 187391"/>
                  <a:gd name="connsiteY0-64" fmla="*/ 1703599 h 1703599"/>
                  <a:gd name="connsiteX1-65" fmla="*/ 175770 w 187391"/>
                  <a:gd name="connsiteY1-66" fmla="*/ 0 h 1703599"/>
                  <a:gd name="connsiteX2-67" fmla="*/ 187391 w 187391"/>
                  <a:gd name="connsiteY2-68" fmla="*/ 1367419 h 1703599"/>
                  <a:gd name="connsiteX3-69" fmla="*/ 168376 w 187391"/>
                  <a:gd name="connsiteY3-70" fmla="*/ 1490902 h 1703599"/>
                  <a:gd name="connsiteX4-71" fmla="*/ 103619 w 187391"/>
                  <a:gd name="connsiteY4-72" fmla="*/ 1631486 h 1703599"/>
                  <a:gd name="connsiteX5-73" fmla="*/ 0 w 187391"/>
                  <a:gd name="connsiteY5-74" fmla="*/ 1703599 h 1703599"/>
                  <a:gd name="connsiteX0-75" fmla="*/ 0 w 187391"/>
                  <a:gd name="connsiteY0-76" fmla="*/ 1703599 h 1703599"/>
                  <a:gd name="connsiteX1-77" fmla="*/ 175770 w 187391"/>
                  <a:gd name="connsiteY1-78" fmla="*/ 0 h 1703599"/>
                  <a:gd name="connsiteX2-79" fmla="*/ 187391 w 187391"/>
                  <a:gd name="connsiteY2-80" fmla="*/ 1367419 h 1703599"/>
                  <a:gd name="connsiteX3-81" fmla="*/ 168376 w 187391"/>
                  <a:gd name="connsiteY3-82" fmla="*/ 1490902 h 1703599"/>
                  <a:gd name="connsiteX4-83" fmla="*/ 103619 w 187391"/>
                  <a:gd name="connsiteY4-84" fmla="*/ 1631486 h 1703599"/>
                  <a:gd name="connsiteX5-85" fmla="*/ 0 w 187391"/>
                  <a:gd name="connsiteY5-86" fmla="*/ 1703599 h 1703599"/>
                  <a:gd name="connsiteX0-87" fmla="*/ 0 w 187391"/>
                  <a:gd name="connsiteY0-88" fmla="*/ 1703599 h 1703599"/>
                  <a:gd name="connsiteX1-89" fmla="*/ 175770 w 187391"/>
                  <a:gd name="connsiteY1-90" fmla="*/ 0 h 1703599"/>
                  <a:gd name="connsiteX2-91" fmla="*/ 187391 w 187391"/>
                  <a:gd name="connsiteY2-92" fmla="*/ 1367419 h 1703599"/>
                  <a:gd name="connsiteX3-93" fmla="*/ 168376 w 187391"/>
                  <a:gd name="connsiteY3-94" fmla="*/ 1490902 h 1703599"/>
                  <a:gd name="connsiteX4-95" fmla="*/ 103619 w 187391"/>
                  <a:gd name="connsiteY4-96" fmla="*/ 1631486 h 1703599"/>
                  <a:gd name="connsiteX5-97" fmla="*/ 0 w 187391"/>
                  <a:gd name="connsiteY5-98" fmla="*/ 1703599 h 1703599"/>
                  <a:gd name="connsiteX0-99" fmla="*/ 0 w 187391"/>
                  <a:gd name="connsiteY0-100" fmla="*/ 1703599 h 1703599"/>
                  <a:gd name="connsiteX1-101" fmla="*/ 175770 w 187391"/>
                  <a:gd name="connsiteY1-102" fmla="*/ 0 h 1703599"/>
                  <a:gd name="connsiteX2-103" fmla="*/ 187391 w 187391"/>
                  <a:gd name="connsiteY2-104" fmla="*/ 1367419 h 1703599"/>
                  <a:gd name="connsiteX3-105" fmla="*/ 168376 w 187391"/>
                  <a:gd name="connsiteY3-106" fmla="*/ 1490902 h 1703599"/>
                  <a:gd name="connsiteX4-107" fmla="*/ 104946 w 187391"/>
                  <a:gd name="connsiteY4-108" fmla="*/ 1626329 h 1703599"/>
                  <a:gd name="connsiteX5-109" fmla="*/ 0 w 187391"/>
                  <a:gd name="connsiteY5-110" fmla="*/ 1703599 h 1703599"/>
                  <a:gd name="connsiteX0-111" fmla="*/ 0 w 187892"/>
                  <a:gd name="connsiteY0-112" fmla="*/ 1701271 h 1701271"/>
                  <a:gd name="connsiteX1-113" fmla="*/ 176271 w 187892"/>
                  <a:gd name="connsiteY1-114" fmla="*/ 0 h 1701271"/>
                  <a:gd name="connsiteX2-115" fmla="*/ 187892 w 187892"/>
                  <a:gd name="connsiteY2-116" fmla="*/ 1367419 h 1701271"/>
                  <a:gd name="connsiteX3-117" fmla="*/ 168877 w 187892"/>
                  <a:gd name="connsiteY3-118" fmla="*/ 1490902 h 1701271"/>
                  <a:gd name="connsiteX4-119" fmla="*/ 105447 w 187892"/>
                  <a:gd name="connsiteY4-120" fmla="*/ 1626329 h 1701271"/>
                  <a:gd name="connsiteX5-121" fmla="*/ 0 w 187892"/>
                  <a:gd name="connsiteY5-122" fmla="*/ 1701271 h 1701271"/>
                  <a:gd name="connsiteX0-123" fmla="*/ 0 w 187892"/>
                  <a:gd name="connsiteY0-124" fmla="*/ 1701271 h 1701271"/>
                  <a:gd name="connsiteX1-125" fmla="*/ 176271 w 187892"/>
                  <a:gd name="connsiteY1-126" fmla="*/ 0 h 1701271"/>
                  <a:gd name="connsiteX2-127" fmla="*/ 187892 w 187892"/>
                  <a:gd name="connsiteY2-128" fmla="*/ 1367419 h 1701271"/>
                  <a:gd name="connsiteX3-129" fmla="*/ 168877 w 187892"/>
                  <a:gd name="connsiteY3-130" fmla="*/ 1490902 h 1701271"/>
                  <a:gd name="connsiteX4-131" fmla="*/ 105447 w 187892"/>
                  <a:gd name="connsiteY4-132" fmla="*/ 1626329 h 1701271"/>
                  <a:gd name="connsiteX5-133" fmla="*/ 0 w 187892"/>
                  <a:gd name="connsiteY5-134" fmla="*/ 1701271 h 1701271"/>
                  <a:gd name="connsiteX0-135" fmla="*/ 0 w 187892"/>
                  <a:gd name="connsiteY0-136" fmla="*/ 1702272 h 1702272"/>
                  <a:gd name="connsiteX1-137" fmla="*/ 180927 w 187892"/>
                  <a:gd name="connsiteY1-138" fmla="*/ 0 h 1702272"/>
                  <a:gd name="connsiteX2-139" fmla="*/ 187892 w 187892"/>
                  <a:gd name="connsiteY2-140" fmla="*/ 1368420 h 1702272"/>
                  <a:gd name="connsiteX3-141" fmla="*/ 168877 w 187892"/>
                  <a:gd name="connsiteY3-142" fmla="*/ 1491903 h 1702272"/>
                  <a:gd name="connsiteX4-143" fmla="*/ 105447 w 187892"/>
                  <a:gd name="connsiteY4-144" fmla="*/ 1627330 h 1702272"/>
                  <a:gd name="connsiteX5-145" fmla="*/ 0 w 187892"/>
                  <a:gd name="connsiteY5-146" fmla="*/ 1702272 h 1702272"/>
                  <a:gd name="connsiteX0-147" fmla="*/ 0 w 187892"/>
                  <a:gd name="connsiteY0-148" fmla="*/ 1692959 h 1692959"/>
                  <a:gd name="connsiteX1-149" fmla="*/ 182930 w 187892"/>
                  <a:gd name="connsiteY1-150" fmla="*/ 0 h 1692959"/>
                  <a:gd name="connsiteX2-151" fmla="*/ 187892 w 187892"/>
                  <a:gd name="connsiteY2-152" fmla="*/ 1359107 h 1692959"/>
                  <a:gd name="connsiteX3-153" fmla="*/ 168877 w 187892"/>
                  <a:gd name="connsiteY3-154" fmla="*/ 1482590 h 1692959"/>
                  <a:gd name="connsiteX4-155" fmla="*/ 105447 w 187892"/>
                  <a:gd name="connsiteY4-156" fmla="*/ 1618017 h 1692959"/>
                  <a:gd name="connsiteX5-157" fmla="*/ 0 w 187892"/>
                  <a:gd name="connsiteY5-158" fmla="*/ 1692959 h 1692959"/>
                  <a:gd name="connsiteX0-159" fmla="*/ 0 w 187892"/>
                  <a:gd name="connsiteY0-160" fmla="*/ 1692959 h 1692959"/>
                  <a:gd name="connsiteX1-161" fmla="*/ 182930 w 187892"/>
                  <a:gd name="connsiteY1-162" fmla="*/ 0 h 1692959"/>
                  <a:gd name="connsiteX2-163" fmla="*/ 187892 w 187892"/>
                  <a:gd name="connsiteY2-164" fmla="*/ 1359107 h 1692959"/>
                  <a:gd name="connsiteX3-165" fmla="*/ 168877 w 187892"/>
                  <a:gd name="connsiteY3-166" fmla="*/ 1482590 h 1692959"/>
                  <a:gd name="connsiteX4-167" fmla="*/ 105447 w 187892"/>
                  <a:gd name="connsiteY4-168" fmla="*/ 1618017 h 1692959"/>
                  <a:gd name="connsiteX5-169" fmla="*/ 0 w 187892"/>
                  <a:gd name="connsiteY5-170" fmla="*/ 1692959 h 1692959"/>
                  <a:gd name="connsiteX0-171" fmla="*/ 0 w 187892"/>
                  <a:gd name="connsiteY0-172" fmla="*/ 1692959 h 1692959"/>
                  <a:gd name="connsiteX1-173" fmla="*/ 182930 w 187892"/>
                  <a:gd name="connsiteY1-174" fmla="*/ 0 h 1692959"/>
                  <a:gd name="connsiteX2-175" fmla="*/ 187892 w 187892"/>
                  <a:gd name="connsiteY2-176" fmla="*/ 1359107 h 1692959"/>
                  <a:gd name="connsiteX3-177" fmla="*/ 168877 w 187892"/>
                  <a:gd name="connsiteY3-178" fmla="*/ 1482590 h 1692959"/>
                  <a:gd name="connsiteX4-179" fmla="*/ 105447 w 187892"/>
                  <a:gd name="connsiteY4-180" fmla="*/ 1618017 h 1692959"/>
                  <a:gd name="connsiteX5-181" fmla="*/ 0 w 187892"/>
                  <a:gd name="connsiteY5-182" fmla="*/ 1692959 h 1692959"/>
                  <a:gd name="connsiteX0-183" fmla="*/ 0 w 187892"/>
                  <a:gd name="connsiteY0-184" fmla="*/ 1692959 h 1692959"/>
                  <a:gd name="connsiteX1-185" fmla="*/ 182930 w 187892"/>
                  <a:gd name="connsiteY1-186" fmla="*/ 0 h 1692959"/>
                  <a:gd name="connsiteX2-187" fmla="*/ 187892 w 187892"/>
                  <a:gd name="connsiteY2-188" fmla="*/ 1359107 h 1692959"/>
                  <a:gd name="connsiteX3-189" fmla="*/ 168877 w 187892"/>
                  <a:gd name="connsiteY3-190" fmla="*/ 1482590 h 1692959"/>
                  <a:gd name="connsiteX4-191" fmla="*/ 105447 w 187892"/>
                  <a:gd name="connsiteY4-192" fmla="*/ 1618017 h 1692959"/>
                  <a:gd name="connsiteX5-193" fmla="*/ 0 w 187892"/>
                  <a:gd name="connsiteY5-194" fmla="*/ 1692959 h 1692959"/>
                  <a:gd name="connsiteX0-195" fmla="*/ 29 w 187921"/>
                  <a:gd name="connsiteY0-196" fmla="*/ 1692959 h 1772582"/>
                  <a:gd name="connsiteX1-197" fmla="*/ 182959 w 187921"/>
                  <a:gd name="connsiteY1-198" fmla="*/ 0 h 1772582"/>
                  <a:gd name="connsiteX2-199" fmla="*/ 187921 w 187921"/>
                  <a:gd name="connsiteY2-200" fmla="*/ 1359107 h 1772582"/>
                  <a:gd name="connsiteX3-201" fmla="*/ 168906 w 187921"/>
                  <a:gd name="connsiteY3-202" fmla="*/ 1482590 h 1772582"/>
                  <a:gd name="connsiteX4-203" fmla="*/ 29 w 187921"/>
                  <a:gd name="connsiteY4-204" fmla="*/ 1692959 h 1772582"/>
                  <a:gd name="connsiteX0-205" fmla="*/ 0 w 187892"/>
                  <a:gd name="connsiteY0-206" fmla="*/ 1692959 h 1699881"/>
                  <a:gd name="connsiteX1-207" fmla="*/ 182930 w 187892"/>
                  <a:gd name="connsiteY1-208" fmla="*/ 0 h 1699881"/>
                  <a:gd name="connsiteX2-209" fmla="*/ 187892 w 187892"/>
                  <a:gd name="connsiteY2-210" fmla="*/ 1359107 h 1699881"/>
                  <a:gd name="connsiteX3-211" fmla="*/ 168877 w 187892"/>
                  <a:gd name="connsiteY3-212" fmla="*/ 1482590 h 1699881"/>
                  <a:gd name="connsiteX4-213" fmla="*/ 0 w 187892"/>
                  <a:gd name="connsiteY4-214" fmla="*/ 1692959 h 1699881"/>
                  <a:gd name="connsiteX0-215" fmla="*/ 0 w 188325"/>
                  <a:gd name="connsiteY0-216" fmla="*/ 1706043 h 1712603"/>
                  <a:gd name="connsiteX1-217" fmla="*/ 183363 w 188325"/>
                  <a:gd name="connsiteY1-218" fmla="*/ 0 h 1712603"/>
                  <a:gd name="connsiteX2-219" fmla="*/ 188325 w 188325"/>
                  <a:gd name="connsiteY2-220" fmla="*/ 1359107 h 1712603"/>
                  <a:gd name="connsiteX3-221" fmla="*/ 169310 w 188325"/>
                  <a:gd name="connsiteY3-222" fmla="*/ 1482590 h 1712603"/>
                  <a:gd name="connsiteX4-223" fmla="*/ 0 w 188325"/>
                  <a:gd name="connsiteY4-224" fmla="*/ 1706043 h 1712603"/>
                  <a:gd name="connsiteX0-225" fmla="*/ 0 w 188325"/>
                  <a:gd name="connsiteY0-226" fmla="*/ 1706043 h 1706078"/>
                  <a:gd name="connsiteX1-227" fmla="*/ 183363 w 188325"/>
                  <a:gd name="connsiteY1-228" fmla="*/ 0 h 1706078"/>
                  <a:gd name="connsiteX2-229" fmla="*/ 188325 w 188325"/>
                  <a:gd name="connsiteY2-230" fmla="*/ 1359107 h 1706078"/>
                  <a:gd name="connsiteX3-231" fmla="*/ 169310 w 188325"/>
                  <a:gd name="connsiteY3-232" fmla="*/ 1482590 h 1706078"/>
                  <a:gd name="connsiteX4-233" fmla="*/ 0 w 188325"/>
                  <a:gd name="connsiteY4-234" fmla="*/ 1706043 h 1706078"/>
                  <a:gd name="connsiteX0-235" fmla="*/ 0 w 188325"/>
                  <a:gd name="connsiteY0-236" fmla="*/ 1706043 h 1706797"/>
                  <a:gd name="connsiteX1-237" fmla="*/ 183363 w 188325"/>
                  <a:gd name="connsiteY1-238" fmla="*/ 0 h 1706797"/>
                  <a:gd name="connsiteX2-239" fmla="*/ 188325 w 188325"/>
                  <a:gd name="connsiteY2-240" fmla="*/ 1359107 h 1706797"/>
                  <a:gd name="connsiteX3-241" fmla="*/ 172986 w 188325"/>
                  <a:gd name="connsiteY3-242" fmla="*/ 1650675 h 1706797"/>
                  <a:gd name="connsiteX4-243" fmla="*/ 0 w 188325"/>
                  <a:gd name="connsiteY4-244" fmla="*/ 1706043 h 1706797"/>
                  <a:gd name="connsiteX0-245" fmla="*/ 0 w 188325"/>
                  <a:gd name="connsiteY0-246" fmla="*/ 1706043 h 1706208"/>
                  <a:gd name="connsiteX1-247" fmla="*/ 183363 w 188325"/>
                  <a:gd name="connsiteY1-248" fmla="*/ 0 h 1706208"/>
                  <a:gd name="connsiteX2-249" fmla="*/ 188325 w 188325"/>
                  <a:gd name="connsiteY2-250" fmla="*/ 1359107 h 1706208"/>
                  <a:gd name="connsiteX3-251" fmla="*/ 172986 w 188325"/>
                  <a:gd name="connsiteY3-252" fmla="*/ 1650675 h 1706208"/>
                  <a:gd name="connsiteX4-253" fmla="*/ 0 w 188325"/>
                  <a:gd name="connsiteY4-254" fmla="*/ 1706043 h 1706208"/>
                  <a:gd name="connsiteX0-255" fmla="*/ 0 w 188325"/>
                  <a:gd name="connsiteY0-256" fmla="*/ 1706043 h 1706043"/>
                  <a:gd name="connsiteX1-257" fmla="*/ 183363 w 188325"/>
                  <a:gd name="connsiteY1-258" fmla="*/ 0 h 1706043"/>
                  <a:gd name="connsiteX2-259" fmla="*/ 188325 w 188325"/>
                  <a:gd name="connsiteY2-260" fmla="*/ 1359107 h 1706043"/>
                  <a:gd name="connsiteX3-261" fmla="*/ 172986 w 188325"/>
                  <a:gd name="connsiteY3-262" fmla="*/ 1650675 h 1706043"/>
                  <a:gd name="connsiteX4-263" fmla="*/ 0 w 188325"/>
                  <a:gd name="connsiteY4-264" fmla="*/ 1706043 h 1706043"/>
                  <a:gd name="connsiteX0-265" fmla="*/ 0 w 189426"/>
                  <a:gd name="connsiteY0-266" fmla="*/ 1716023 h 1716023"/>
                  <a:gd name="connsiteX1-267" fmla="*/ 184464 w 189426"/>
                  <a:gd name="connsiteY1-268" fmla="*/ 0 h 1716023"/>
                  <a:gd name="connsiteX2-269" fmla="*/ 189426 w 189426"/>
                  <a:gd name="connsiteY2-270" fmla="*/ 1359107 h 1716023"/>
                  <a:gd name="connsiteX3-271" fmla="*/ 174087 w 189426"/>
                  <a:gd name="connsiteY3-272" fmla="*/ 1650675 h 1716023"/>
                  <a:gd name="connsiteX4-273" fmla="*/ 0 w 189426"/>
                  <a:gd name="connsiteY4-274" fmla="*/ 1716023 h 1716023"/>
                  <a:gd name="connsiteX0-275" fmla="*/ 0 w 189426"/>
                  <a:gd name="connsiteY0-276" fmla="*/ 1716023 h 1716023"/>
                  <a:gd name="connsiteX1-277" fmla="*/ 184464 w 189426"/>
                  <a:gd name="connsiteY1-278" fmla="*/ 0 h 1716023"/>
                  <a:gd name="connsiteX2-279" fmla="*/ 189426 w 189426"/>
                  <a:gd name="connsiteY2-280" fmla="*/ 1359107 h 1716023"/>
                  <a:gd name="connsiteX3-281" fmla="*/ 165776 w 189426"/>
                  <a:gd name="connsiteY3-282" fmla="*/ 1657335 h 1716023"/>
                  <a:gd name="connsiteX4-283" fmla="*/ 0 w 189426"/>
                  <a:gd name="connsiteY4-284" fmla="*/ 1716023 h 1716023"/>
                  <a:gd name="connsiteX0-285" fmla="*/ 0 w 198814"/>
                  <a:gd name="connsiteY0-286" fmla="*/ 1716074 h 1716074"/>
                  <a:gd name="connsiteX1-287" fmla="*/ 184464 w 198814"/>
                  <a:gd name="connsiteY1-288" fmla="*/ 51 h 1716074"/>
                  <a:gd name="connsiteX2-289" fmla="*/ 165776 w 198814"/>
                  <a:gd name="connsiteY2-290" fmla="*/ 1657386 h 1716074"/>
                  <a:gd name="connsiteX3-291" fmla="*/ 0 w 198814"/>
                  <a:gd name="connsiteY3-292" fmla="*/ 1716074 h 1716074"/>
                  <a:gd name="connsiteX0-293" fmla="*/ 0 w 199815"/>
                  <a:gd name="connsiteY0-294" fmla="*/ 1711418 h 1711418"/>
                  <a:gd name="connsiteX1-295" fmla="*/ 185465 w 199815"/>
                  <a:gd name="connsiteY1-296" fmla="*/ 51 h 1711418"/>
                  <a:gd name="connsiteX2-297" fmla="*/ 166777 w 199815"/>
                  <a:gd name="connsiteY2-298" fmla="*/ 1657386 h 1711418"/>
                  <a:gd name="connsiteX3-299" fmla="*/ 0 w 199815"/>
                  <a:gd name="connsiteY3-300" fmla="*/ 1711418 h 1711418"/>
                  <a:gd name="connsiteX0-301" fmla="*/ 0 w 198814"/>
                  <a:gd name="connsiteY0-302" fmla="*/ 1716074 h 1716074"/>
                  <a:gd name="connsiteX1-303" fmla="*/ 184464 w 198814"/>
                  <a:gd name="connsiteY1-304" fmla="*/ 51 h 1716074"/>
                  <a:gd name="connsiteX2-305" fmla="*/ 165776 w 198814"/>
                  <a:gd name="connsiteY2-306" fmla="*/ 1657386 h 1716074"/>
                  <a:gd name="connsiteX3-307" fmla="*/ 0 w 198814"/>
                  <a:gd name="connsiteY3-308" fmla="*/ 1716074 h 171607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</a:cxnLst>
                <a:rect l="l" t="t" r="r" b="b"/>
                <a:pathLst>
                  <a:path w="198814" h="1716074">
                    <a:moveTo>
                      <a:pt x="0" y="1716074"/>
                    </a:moveTo>
                    <a:lnTo>
                      <a:pt x="184464" y="51"/>
                    </a:lnTo>
                    <a:cubicBezTo>
                      <a:pt x="212093" y="-9730"/>
                      <a:pt x="196520" y="1371382"/>
                      <a:pt x="165776" y="1657386"/>
                    </a:cubicBezTo>
                    <a:cubicBezTo>
                      <a:pt x="101618" y="1681121"/>
                      <a:pt x="134930" y="1680334"/>
                      <a:pt x="0" y="1716074"/>
                    </a:cubicBezTo>
                    <a:close/>
                  </a:path>
                </a:pathLst>
              </a:custGeom>
              <a:solidFill>
                <a:srgbClr val="0070C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04" name="矩形 603"/>
              <p:cNvSpPr/>
              <p:nvPr/>
            </p:nvSpPr>
            <p:spPr>
              <a:xfrm>
                <a:off x="5492750" y="1466850"/>
                <a:ext cx="57150" cy="1987550"/>
              </a:xfrm>
              <a:prstGeom prst="rect">
                <a:avLst/>
              </a:prstGeom>
              <a:solidFill>
                <a:srgbClr val="FF000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05" name="流程图: 手动输入 91"/>
              <p:cNvSpPr/>
              <p:nvPr/>
            </p:nvSpPr>
            <p:spPr>
              <a:xfrm rot="10800000">
                <a:off x="5594348" y="1470024"/>
                <a:ext cx="58420" cy="908045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-1" fmla="*/ 0 w 11220"/>
                  <a:gd name="connsiteY0-2" fmla="*/ 1377 h 9377"/>
                  <a:gd name="connsiteX1-3" fmla="*/ 11220 w 11220"/>
                  <a:gd name="connsiteY1-4" fmla="*/ 0 h 9377"/>
                  <a:gd name="connsiteX2-5" fmla="*/ 10000 w 11220"/>
                  <a:gd name="connsiteY2-6" fmla="*/ 9377 h 9377"/>
                  <a:gd name="connsiteX3-7" fmla="*/ 0 w 11220"/>
                  <a:gd name="connsiteY3-8" fmla="*/ 9377 h 9377"/>
                  <a:gd name="connsiteX4-9" fmla="*/ 0 w 11220"/>
                  <a:gd name="connsiteY4-10" fmla="*/ 1377 h 9377"/>
                  <a:gd name="connsiteX0-11" fmla="*/ 543 w 10000"/>
                  <a:gd name="connsiteY0-12" fmla="*/ 1293 h 10000"/>
                  <a:gd name="connsiteX1-13" fmla="*/ 10000 w 10000"/>
                  <a:gd name="connsiteY1-14" fmla="*/ 0 h 10000"/>
                  <a:gd name="connsiteX2-15" fmla="*/ 8913 w 10000"/>
                  <a:gd name="connsiteY2-16" fmla="*/ 10000 h 10000"/>
                  <a:gd name="connsiteX3-17" fmla="*/ 0 w 10000"/>
                  <a:gd name="connsiteY3-18" fmla="*/ 10000 h 10000"/>
                  <a:gd name="connsiteX4-19" fmla="*/ 543 w 10000"/>
                  <a:gd name="connsiteY4-20" fmla="*/ 1293 h 10000"/>
                  <a:gd name="connsiteX0-21" fmla="*/ 1086 w 10000"/>
                  <a:gd name="connsiteY0-22" fmla="*/ 1188 h 10000"/>
                  <a:gd name="connsiteX1-23" fmla="*/ 10000 w 10000"/>
                  <a:gd name="connsiteY1-24" fmla="*/ 0 h 10000"/>
                  <a:gd name="connsiteX2-25" fmla="*/ 8913 w 10000"/>
                  <a:gd name="connsiteY2-26" fmla="*/ 10000 h 10000"/>
                  <a:gd name="connsiteX3-27" fmla="*/ 0 w 10000"/>
                  <a:gd name="connsiteY3-28" fmla="*/ 10000 h 10000"/>
                  <a:gd name="connsiteX4-29" fmla="*/ 1086 w 10000"/>
                  <a:gd name="connsiteY4-30" fmla="*/ 1188 h 10000"/>
                  <a:gd name="connsiteX0-31" fmla="*/ 542 w 10000"/>
                  <a:gd name="connsiteY0-32" fmla="*/ 1118 h 10000"/>
                  <a:gd name="connsiteX1-33" fmla="*/ 10000 w 10000"/>
                  <a:gd name="connsiteY1-34" fmla="*/ 0 h 10000"/>
                  <a:gd name="connsiteX2-35" fmla="*/ 8913 w 10000"/>
                  <a:gd name="connsiteY2-36" fmla="*/ 10000 h 10000"/>
                  <a:gd name="connsiteX3-37" fmla="*/ 0 w 10000"/>
                  <a:gd name="connsiteY3-38" fmla="*/ 10000 h 10000"/>
                  <a:gd name="connsiteX4-39" fmla="*/ 542 w 10000"/>
                  <a:gd name="connsiteY4-40" fmla="*/ 1118 h 10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0000" h="10000">
                    <a:moveTo>
                      <a:pt x="542" y="1118"/>
                    </a:moveTo>
                    <a:lnTo>
                      <a:pt x="10000" y="0"/>
                    </a:lnTo>
                    <a:lnTo>
                      <a:pt x="8913" y="10000"/>
                    </a:lnTo>
                    <a:lnTo>
                      <a:pt x="0" y="10000"/>
                    </a:lnTo>
                    <a:cubicBezTo>
                      <a:pt x="181" y="7039"/>
                      <a:pt x="361" y="4079"/>
                      <a:pt x="542" y="1118"/>
                    </a:cubicBezTo>
                    <a:close/>
                  </a:path>
                </a:pathLst>
              </a:custGeom>
              <a:solidFill>
                <a:srgbClr val="0070C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06" name="流程图: 手动输入 91"/>
              <p:cNvSpPr/>
              <p:nvPr/>
            </p:nvSpPr>
            <p:spPr>
              <a:xfrm rot="10800000" flipV="1">
                <a:off x="5591175" y="2541587"/>
                <a:ext cx="61593" cy="911226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-1" fmla="*/ 0 w 11220"/>
                  <a:gd name="connsiteY0-2" fmla="*/ 1377 h 9377"/>
                  <a:gd name="connsiteX1-3" fmla="*/ 11220 w 11220"/>
                  <a:gd name="connsiteY1-4" fmla="*/ 0 h 9377"/>
                  <a:gd name="connsiteX2-5" fmla="*/ 10000 w 11220"/>
                  <a:gd name="connsiteY2-6" fmla="*/ 9377 h 9377"/>
                  <a:gd name="connsiteX3-7" fmla="*/ 0 w 11220"/>
                  <a:gd name="connsiteY3-8" fmla="*/ 9377 h 9377"/>
                  <a:gd name="connsiteX4-9" fmla="*/ 0 w 11220"/>
                  <a:gd name="connsiteY4-10" fmla="*/ 1377 h 9377"/>
                  <a:gd name="connsiteX0-11" fmla="*/ 543 w 10000"/>
                  <a:gd name="connsiteY0-12" fmla="*/ 1293 h 10000"/>
                  <a:gd name="connsiteX1-13" fmla="*/ 10000 w 10000"/>
                  <a:gd name="connsiteY1-14" fmla="*/ 0 h 10000"/>
                  <a:gd name="connsiteX2-15" fmla="*/ 8913 w 10000"/>
                  <a:gd name="connsiteY2-16" fmla="*/ 10000 h 10000"/>
                  <a:gd name="connsiteX3-17" fmla="*/ 0 w 10000"/>
                  <a:gd name="connsiteY3-18" fmla="*/ 10000 h 10000"/>
                  <a:gd name="connsiteX4-19" fmla="*/ 543 w 10000"/>
                  <a:gd name="connsiteY4-20" fmla="*/ 1293 h 10000"/>
                  <a:gd name="connsiteX0-21" fmla="*/ 1086 w 10000"/>
                  <a:gd name="connsiteY0-22" fmla="*/ 1188 h 10000"/>
                  <a:gd name="connsiteX1-23" fmla="*/ 10000 w 10000"/>
                  <a:gd name="connsiteY1-24" fmla="*/ 0 h 10000"/>
                  <a:gd name="connsiteX2-25" fmla="*/ 8913 w 10000"/>
                  <a:gd name="connsiteY2-26" fmla="*/ 10000 h 10000"/>
                  <a:gd name="connsiteX3-27" fmla="*/ 0 w 10000"/>
                  <a:gd name="connsiteY3-28" fmla="*/ 10000 h 10000"/>
                  <a:gd name="connsiteX4-29" fmla="*/ 1086 w 10000"/>
                  <a:gd name="connsiteY4-30" fmla="*/ 1188 h 10000"/>
                  <a:gd name="connsiteX0-31" fmla="*/ 542 w 10000"/>
                  <a:gd name="connsiteY0-32" fmla="*/ 1118 h 10000"/>
                  <a:gd name="connsiteX1-33" fmla="*/ 10000 w 10000"/>
                  <a:gd name="connsiteY1-34" fmla="*/ 0 h 10000"/>
                  <a:gd name="connsiteX2-35" fmla="*/ 8913 w 10000"/>
                  <a:gd name="connsiteY2-36" fmla="*/ 10000 h 10000"/>
                  <a:gd name="connsiteX3-37" fmla="*/ 0 w 10000"/>
                  <a:gd name="connsiteY3-38" fmla="*/ 10000 h 10000"/>
                  <a:gd name="connsiteX4-39" fmla="*/ 542 w 10000"/>
                  <a:gd name="connsiteY4-40" fmla="*/ 1118 h 10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0000" h="10000">
                    <a:moveTo>
                      <a:pt x="542" y="1118"/>
                    </a:moveTo>
                    <a:lnTo>
                      <a:pt x="10000" y="0"/>
                    </a:lnTo>
                    <a:lnTo>
                      <a:pt x="8913" y="10000"/>
                    </a:lnTo>
                    <a:lnTo>
                      <a:pt x="0" y="10000"/>
                    </a:lnTo>
                    <a:cubicBezTo>
                      <a:pt x="181" y="7039"/>
                      <a:pt x="361" y="4079"/>
                      <a:pt x="542" y="1118"/>
                    </a:cubicBezTo>
                    <a:close/>
                  </a:path>
                </a:pathLst>
              </a:custGeom>
              <a:solidFill>
                <a:srgbClr val="0070C0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07" name="文本框 606"/>
              <p:cNvSpPr txBox="1"/>
              <p:nvPr/>
            </p:nvSpPr>
            <p:spPr>
              <a:xfrm rot="16200000">
                <a:off x="3543704" y="3195840"/>
                <a:ext cx="452761" cy="454657"/>
              </a:xfrm>
              <a:prstGeom prst="rect">
                <a:avLst/>
              </a:prstGeom>
              <a:noFill/>
              <a:effectLst/>
              <a:scene3d>
                <a:camera prst="orthographicFront">
                  <a:rot lat="21599971" lon="4" rev="1200005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U</a:t>
                </a:r>
                <a:endParaRPr lang="zh-CN" altLang="en-US" sz="14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608" name="文本框 607"/>
              <p:cNvSpPr txBox="1"/>
              <p:nvPr/>
            </p:nvSpPr>
            <p:spPr>
              <a:xfrm rot="16200000">
                <a:off x="3494054" y="2943073"/>
                <a:ext cx="391194" cy="45465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1200005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S</a:t>
                </a:r>
                <a:endParaRPr lang="zh-CN" altLang="en-US" sz="14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609" name="文本框 608"/>
              <p:cNvSpPr txBox="1"/>
              <p:nvPr/>
            </p:nvSpPr>
            <p:spPr>
              <a:xfrm rot="16200000">
                <a:off x="3404150" y="2710342"/>
                <a:ext cx="410138" cy="45465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1200005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T</a:t>
                </a:r>
                <a:endParaRPr lang="zh-CN" altLang="en-US" sz="14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610" name="文本框 609"/>
              <p:cNvSpPr txBox="1"/>
              <p:nvPr/>
            </p:nvSpPr>
            <p:spPr>
              <a:xfrm rot="16200000">
                <a:off x="3320164" y="2465589"/>
                <a:ext cx="417243" cy="45465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1200005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B</a:t>
                </a:r>
                <a:endParaRPr lang="zh-CN" altLang="en-US" sz="14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611" name="文本框 610"/>
              <p:cNvSpPr txBox="1"/>
              <p:nvPr/>
            </p:nvSpPr>
            <p:spPr>
              <a:xfrm rot="16200000">
                <a:off x="3308757" y="1989340"/>
                <a:ext cx="452761" cy="45465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20400004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N</a:t>
                </a:r>
                <a:endParaRPr lang="zh-CN" altLang="en-US" sz="14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612" name="文本框 611"/>
              <p:cNvSpPr txBox="1"/>
              <p:nvPr/>
            </p:nvSpPr>
            <p:spPr>
              <a:xfrm rot="16200000">
                <a:off x="3371502" y="1773438"/>
                <a:ext cx="466969" cy="45465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20400004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O</a:t>
                </a:r>
                <a:endParaRPr lang="zh-CN" altLang="en-US" sz="14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613" name="文本框 612"/>
              <p:cNvSpPr txBox="1"/>
              <p:nvPr/>
            </p:nvSpPr>
            <p:spPr>
              <a:xfrm rot="16200000">
                <a:off x="3477734" y="1538491"/>
                <a:ext cx="419609" cy="45465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20400004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1</a:t>
                </a:r>
                <a:endParaRPr lang="zh-CN" altLang="en-US" sz="14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614" name="文本框 613"/>
              <p:cNvSpPr txBox="1"/>
              <p:nvPr/>
            </p:nvSpPr>
            <p:spPr>
              <a:xfrm rot="16200000">
                <a:off x="3473109" y="1640086"/>
                <a:ext cx="327259" cy="454657"/>
              </a:xfrm>
              <a:prstGeom prst="rect">
                <a:avLst/>
              </a:prstGeom>
              <a:noFill/>
              <a:scene3d>
                <a:camera prst="orthographicFront">
                  <a:rot lat="21599971" lon="4" rev="20400004"/>
                </a:camera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 smtClean="0">
                    <a:solidFill>
                      <a:srgbClr val="7030A0"/>
                    </a:solidFill>
                    <a:latin typeface="Andalus" panose="02020603050405020304" pitchFamily="18" charset="-78"/>
                    <a:cs typeface="Andalus" panose="02020603050405020304" pitchFamily="18" charset="-78"/>
                  </a:rPr>
                  <a:t>.</a:t>
                </a:r>
                <a:endParaRPr lang="zh-CN" altLang="en-US" sz="1400" dirty="0">
                  <a:solidFill>
                    <a:srgbClr val="7030A0"/>
                  </a:solidFill>
                  <a:latin typeface="Andalus" panose="02020603050405020304" pitchFamily="18" charset="-78"/>
                  <a:cs typeface="Andalus" panose="02020603050405020304" pitchFamily="18" charset="-78"/>
                </a:endParaRPr>
              </a:p>
            </p:txBody>
          </p:sp>
          <p:sp>
            <p:nvSpPr>
              <p:cNvPr id="615" name="矩形 614"/>
              <p:cNvSpPr/>
              <p:nvPr/>
            </p:nvSpPr>
            <p:spPr>
              <a:xfrm>
                <a:off x="3059435" y="2462211"/>
                <a:ext cx="18000" cy="129600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16" name="矩形 615"/>
              <p:cNvSpPr/>
              <p:nvPr/>
            </p:nvSpPr>
            <p:spPr>
              <a:xfrm>
                <a:off x="3059435" y="2314573"/>
                <a:ext cx="18000" cy="129600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17" name="矩形 616"/>
              <p:cNvSpPr/>
              <p:nvPr/>
            </p:nvSpPr>
            <p:spPr>
              <a:xfrm>
                <a:off x="4126235" y="2462211"/>
                <a:ext cx="18000" cy="129600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18" name="矩形 617"/>
              <p:cNvSpPr/>
              <p:nvPr/>
            </p:nvSpPr>
            <p:spPr>
              <a:xfrm>
                <a:off x="4126235" y="2314573"/>
                <a:ext cx="18000" cy="129600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19" name="矩形 618"/>
              <p:cNvSpPr/>
              <p:nvPr/>
            </p:nvSpPr>
            <p:spPr>
              <a:xfrm>
                <a:off x="3162300" y="2471738"/>
                <a:ext cx="261938" cy="61912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20" name="矩形 619"/>
              <p:cNvSpPr/>
              <p:nvPr/>
            </p:nvSpPr>
            <p:spPr>
              <a:xfrm>
                <a:off x="3200400" y="2376485"/>
                <a:ext cx="95250" cy="57150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21" name="矩形 620"/>
              <p:cNvSpPr/>
              <p:nvPr/>
            </p:nvSpPr>
            <p:spPr>
              <a:xfrm>
                <a:off x="3838574" y="2408554"/>
                <a:ext cx="72000" cy="36000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22" name="矩形 621"/>
              <p:cNvSpPr/>
              <p:nvPr/>
            </p:nvSpPr>
            <p:spPr>
              <a:xfrm>
                <a:off x="4924424" y="2408554"/>
                <a:ext cx="72000" cy="36000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23" name="矩形 622"/>
              <p:cNvSpPr/>
              <p:nvPr/>
            </p:nvSpPr>
            <p:spPr>
              <a:xfrm>
                <a:off x="4924423" y="2465705"/>
                <a:ext cx="72000" cy="18000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cxnSp>
            <p:nvCxnSpPr>
              <p:cNvPr id="624" name="直接连接符 623"/>
              <p:cNvCxnSpPr>
                <a:stCxn id="622" idx="0"/>
              </p:cNvCxnSpPr>
              <p:nvPr/>
            </p:nvCxnSpPr>
            <p:spPr>
              <a:xfrm flipV="1">
                <a:off x="4960424" y="2366969"/>
                <a:ext cx="525975" cy="4158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5" name="矩形 624"/>
              <p:cNvSpPr/>
              <p:nvPr/>
            </p:nvSpPr>
            <p:spPr>
              <a:xfrm>
                <a:off x="2387600" y="2409824"/>
                <a:ext cx="73025" cy="8572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26" name="矩形 625"/>
              <p:cNvSpPr/>
              <p:nvPr/>
            </p:nvSpPr>
            <p:spPr>
              <a:xfrm>
                <a:off x="2457451" y="2393949"/>
                <a:ext cx="18000" cy="11747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  <p:sp>
            <p:nvSpPr>
              <p:cNvPr id="627" name="矩形 626"/>
              <p:cNvSpPr/>
              <p:nvPr/>
            </p:nvSpPr>
            <p:spPr>
              <a:xfrm>
                <a:off x="2386013" y="2443164"/>
                <a:ext cx="3384000" cy="1800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100"/>
              </a:p>
            </p:txBody>
          </p:sp>
        </p:grpSp>
        <p:sp>
          <p:nvSpPr>
            <p:cNvPr id="630" name="任意多边形 629"/>
            <p:cNvSpPr/>
            <p:nvPr/>
          </p:nvSpPr>
          <p:spPr>
            <a:xfrm>
              <a:off x="9764503" y="1327350"/>
              <a:ext cx="48685" cy="181636"/>
            </a:xfrm>
            <a:custGeom>
              <a:avLst/>
              <a:gdLst>
                <a:gd name="connsiteX0" fmla="*/ 9525 w 31081"/>
                <a:gd name="connsiteY0" fmla="*/ 135732 h 137275"/>
                <a:gd name="connsiteX1" fmla="*/ 7144 w 31081"/>
                <a:gd name="connsiteY1" fmla="*/ 123825 h 137275"/>
                <a:gd name="connsiteX2" fmla="*/ 4762 w 31081"/>
                <a:gd name="connsiteY2" fmla="*/ 114300 h 137275"/>
                <a:gd name="connsiteX3" fmla="*/ 0 w 31081"/>
                <a:gd name="connsiteY3" fmla="*/ 78582 h 137275"/>
                <a:gd name="connsiteX4" fmla="*/ 2381 w 31081"/>
                <a:gd name="connsiteY4" fmla="*/ 40482 h 137275"/>
                <a:gd name="connsiteX5" fmla="*/ 7144 w 31081"/>
                <a:gd name="connsiteY5" fmla="*/ 33338 h 137275"/>
                <a:gd name="connsiteX6" fmla="*/ 9525 w 31081"/>
                <a:gd name="connsiteY6" fmla="*/ 21432 h 137275"/>
                <a:gd name="connsiteX7" fmla="*/ 14287 w 31081"/>
                <a:gd name="connsiteY7" fmla="*/ 7144 h 137275"/>
                <a:gd name="connsiteX8" fmla="*/ 16669 w 31081"/>
                <a:gd name="connsiteY8" fmla="*/ 0 h 137275"/>
                <a:gd name="connsiteX9" fmla="*/ 21431 w 31081"/>
                <a:gd name="connsiteY9" fmla="*/ 7144 h 137275"/>
                <a:gd name="connsiteX10" fmla="*/ 26194 w 31081"/>
                <a:gd name="connsiteY10" fmla="*/ 23813 h 137275"/>
                <a:gd name="connsiteX11" fmla="*/ 28575 w 31081"/>
                <a:gd name="connsiteY11" fmla="*/ 30957 h 137275"/>
                <a:gd name="connsiteX12" fmla="*/ 28575 w 31081"/>
                <a:gd name="connsiteY12" fmla="*/ 97632 h 137275"/>
                <a:gd name="connsiteX13" fmla="*/ 26194 w 31081"/>
                <a:gd name="connsiteY13" fmla="*/ 104775 h 137275"/>
                <a:gd name="connsiteX14" fmla="*/ 21431 w 31081"/>
                <a:gd name="connsiteY14" fmla="*/ 111919 h 137275"/>
                <a:gd name="connsiteX15" fmla="*/ 19050 w 31081"/>
                <a:gd name="connsiteY15" fmla="*/ 119063 h 137275"/>
                <a:gd name="connsiteX16" fmla="*/ 16669 w 31081"/>
                <a:gd name="connsiteY16" fmla="*/ 135732 h 137275"/>
                <a:gd name="connsiteX17" fmla="*/ 9525 w 31081"/>
                <a:gd name="connsiteY17" fmla="*/ 135732 h 137275"/>
                <a:gd name="connsiteX0-1" fmla="*/ 9525 w 31081"/>
                <a:gd name="connsiteY0-2" fmla="*/ 135732 h 137275"/>
                <a:gd name="connsiteX1-3" fmla="*/ 7144 w 31081"/>
                <a:gd name="connsiteY1-4" fmla="*/ 123825 h 137275"/>
                <a:gd name="connsiteX2-5" fmla="*/ 4762 w 31081"/>
                <a:gd name="connsiteY2-6" fmla="*/ 114300 h 137275"/>
                <a:gd name="connsiteX3-7" fmla="*/ 0 w 31081"/>
                <a:gd name="connsiteY3-8" fmla="*/ 78582 h 137275"/>
                <a:gd name="connsiteX4-9" fmla="*/ 7144 w 31081"/>
                <a:gd name="connsiteY4-10" fmla="*/ 33338 h 137275"/>
                <a:gd name="connsiteX5-11" fmla="*/ 9525 w 31081"/>
                <a:gd name="connsiteY5-12" fmla="*/ 21432 h 137275"/>
                <a:gd name="connsiteX6-13" fmla="*/ 14287 w 31081"/>
                <a:gd name="connsiteY6-14" fmla="*/ 7144 h 137275"/>
                <a:gd name="connsiteX7-15" fmla="*/ 16669 w 31081"/>
                <a:gd name="connsiteY7-16" fmla="*/ 0 h 137275"/>
                <a:gd name="connsiteX8-17" fmla="*/ 21431 w 31081"/>
                <a:gd name="connsiteY8-18" fmla="*/ 7144 h 137275"/>
                <a:gd name="connsiteX9-19" fmla="*/ 26194 w 31081"/>
                <a:gd name="connsiteY9-20" fmla="*/ 23813 h 137275"/>
                <a:gd name="connsiteX10-21" fmla="*/ 28575 w 31081"/>
                <a:gd name="connsiteY10-22" fmla="*/ 30957 h 137275"/>
                <a:gd name="connsiteX11-23" fmla="*/ 28575 w 31081"/>
                <a:gd name="connsiteY11-24" fmla="*/ 97632 h 137275"/>
                <a:gd name="connsiteX12-25" fmla="*/ 26194 w 31081"/>
                <a:gd name="connsiteY12-26" fmla="*/ 104775 h 137275"/>
                <a:gd name="connsiteX13-27" fmla="*/ 21431 w 31081"/>
                <a:gd name="connsiteY13-28" fmla="*/ 111919 h 137275"/>
                <a:gd name="connsiteX14-29" fmla="*/ 19050 w 31081"/>
                <a:gd name="connsiteY14-30" fmla="*/ 119063 h 137275"/>
                <a:gd name="connsiteX15-31" fmla="*/ 16669 w 31081"/>
                <a:gd name="connsiteY15-32" fmla="*/ 135732 h 137275"/>
                <a:gd name="connsiteX16-33" fmla="*/ 9525 w 31081"/>
                <a:gd name="connsiteY16-34" fmla="*/ 135732 h 137275"/>
                <a:gd name="connsiteX0-35" fmla="*/ 9525 w 31081"/>
                <a:gd name="connsiteY0-36" fmla="*/ 135732 h 138023"/>
                <a:gd name="connsiteX1-37" fmla="*/ 7144 w 31081"/>
                <a:gd name="connsiteY1-38" fmla="*/ 123825 h 138023"/>
                <a:gd name="connsiteX2-39" fmla="*/ 4762 w 31081"/>
                <a:gd name="connsiteY2-40" fmla="*/ 114300 h 138023"/>
                <a:gd name="connsiteX3-41" fmla="*/ 0 w 31081"/>
                <a:gd name="connsiteY3-42" fmla="*/ 78582 h 138023"/>
                <a:gd name="connsiteX4-43" fmla="*/ 7144 w 31081"/>
                <a:gd name="connsiteY4-44" fmla="*/ 33338 h 138023"/>
                <a:gd name="connsiteX5-45" fmla="*/ 9525 w 31081"/>
                <a:gd name="connsiteY5-46" fmla="*/ 21432 h 138023"/>
                <a:gd name="connsiteX6-47" fmla="*/ 14287 w 31081"/>
                <a:gd name="connsiteY6-48" fmla="*/ 7144 h 138023"/>
                <a:gd name="connsiteX7-49" fmla="*/ 16669 w 31081"/>
                <a:gd name="connsiteY7-50" fmla="*/ 0 h 138023"/>
                <a:gd name="connsiteX8-51" fmla="*/ 21431 w 31081"/>
                <a:gd name="connsiteY8-52" fmla="*/ 7144 h 138023"/>
                <a:gd name="connsiteX9-53" fmla="*/ 26194 w 31081"/>
                <a:gd name="connsiteY9-54" fmla="*/ 23813 h 138023"/>
                <a:gd name="connsiteX10-55" fmla="*/ 28575 w 31081"/>
                <a:gd name="connsiteY10-56" fmla="*/ 30957 h 138023"/>
                <a:gd name="connsiteX11-57" fmla="*/ 28575 w 31081"/>
                <a:gd name="connsiteY11-58" fmla="*/ 97632 h 138023"/>
                <a:gd name="connsiteX12-59" fmla="*/ 26194 w 31081"/>
                <a:gd name="connsiteY12-60" fmla="*/ 104775 h 138023"/>
                <a:gd name="connsiteX13-61" fmla="*/ 21431 w 31081"/>
                <a:gd name="connsiteY13-62" fmla="*/ 111919 h 138023"/>
                <a:gd name="connsiteX14-63" fmla="*/ 16669 w 31081"/>
                <a:gd name="connsiteY14-64" fmla="*/ 135732 h 138023"/>
                <a:gd name="connsiteX15-65" fmla="*/ 9525 w 31081"/>
                <a:gd name="connsiteY15-66" fmla="*/ 135732 h 138023"/>
                <a:gd name="connsiteX0-67" fmla="*/ 9525 w 31081"/>
                <a:gd name="connsiteY0-68" fmla="*/ 135732 h 138532"/>
                <a:gd name="connsiteX1-69" fmla="*/ 7144 w 31081"/>
                <a:gd name="connsiteY1-70" fmla="*/ 123825 h 138532"/>
                <a:gd name="connsiteX2-71" fmla="*/ 4762 w 31081"/>
                <a:gd name="connsiteY2-72" fmla="*/ 114300 h 138532"/>
                <a:gd name="connsiteX3-73" fmla="*/ 0 w 31081"/>
                <a:gd name="connsiteY3-74" fmla="*/ 78582 h 138532"/>
                <a:gd name="connsiteX4-75" fmla="*/ 7144 w 31081"/>
                <a:gd name="connsiteY4-76" fmla="*/ 33338 h 138532"/>
                <a:gd name="connsiteX5-77" fmla="*/ 9525 w 31081"/>
                <a:gd name="connsiteY5-78" fmla="*/ 21432 h 138532"/>
                <a:gd name="connsiteX6-79" fmla="*/ 14287 w 31081"/>
                <a:gd name="connsiteY6-80" fmla="*/ 7144 h 138532"/>
                <a:gd name="connsiteX7-81" fmla="*/ 16669 w 31081"/>
                <a:gd name="connsiteY7-82" fmla="*/ 0 h 138532"/>
                <a:gd name="connsiteX8-83" fmla="*/ 21431 w 31081"/>
                <a:gd name="connsiteY8-84" fmla="*/ 7144 h 138532"/>
                <a:gd name="connsiteX9-85" fmla="*/ 26194 w 31081"/>
                <a:gd name="connsiteY9-86" fmla="*/ 23813 h 138532"/>
                <a:gd name="connsiteX10-87" fmla="*/ 28575 w 31081"/>
                <a:gd name="connsiteY10-88" fmla="*/ 30957 h 138532"/>
                <a:gd name="connsiteX11-89" fmla="*/ 28575 w 31081"/>
                <a:gd name="connsiteY11-90" fmla="*/ 97632 h 138532"/>
                <a:gd name="connsiteX12-91" fmla="*/ 26194 w 31081"/>
                <a:gd name="connsiteY12-92" fmla="*/ 104775 h 138532"/>
                <a:gd name="connsiteX13-93" fmla="*/ 16669 w 31081"/>
                <a:gd name="connsiteY13-94" fmla="*/ 135732 h 138532"/>
                <a:gd name="connsiteX14-95" fmla="*/ 9525 w 31081"/>
                <a:gd name="connsiteY14-96" fmla="*/ 135732 h 138532"/>
                <a:gd name="connsiteX0-97" fmla="*/ 9525 w 31081"/>
                <a:gd name="connsiteY0-98" fmla="*/ 135732 h 139048"/>
                <a:gd name="connsiteX1-99" fmla="*/ 7144 w 31081"/>
                <a:gd name="connsiteY1-100" fmla="*/ 123825 h 139048"/>
                <a:gd name="connsiteX2-101" fmla="*/ 4762 w 31081"/>
                <a:gd name="connsiteY2-102" fmla="*/ 114300 h 139048"/>
                <a:gd name="connsiteX3-103" fmla="*/ 0 w 31081"/>
                <a:gd name="connsiteY3-104" fmla="*/ 78582 h 139048"/>
                <a:gd name="connsiteX4-105" fmla="*/ 7144 w 31081"/>
                <a:gd name="connsiteY4-106" fmla="*/ 33338 h 139048"/>
                <a:gd name="connsiteX5-107" fmla="*/ 9525 w 31081"/>
                <a:gd name="connsiteY5-108" fmla="*/ 21432 h 139048"/>
                <a:gd name="connsiteX6-109" fmla="*/ 14287 w 31081"/>
                <a:gd name="connsiteY6-110" fmla="*/ 7144 h 139048"/>
                <a:gd name="connsiteX7-111" fmla="*/ 16669 w 31081"/>
                <a:gd name="connsiteY7-112" fmla="*/ 0 h 139048"/>
                <a:gd name="connsiteX8-113" fmla="*/ 21431 w 31081"/>
                <a:gd name="connsiteY8-114" fmla="*/ 7144 h 139048"/>
                <a:gd name="connsiteX9-115" fmla="*/ 26194 w 31081"/>
                <a:gd name="connsiteY9-116" fmla="*/ 23813 h 139048"/>
                <a:gd name="connsiteX10-117" fmla="*/ 28575 w 31081"/>
                <a:gd name="connsiteY10-118" fmla="*/ 30957 h 139048"/>
                <a:gd name="connsiteX11-119" fmla="*/ 28575 w 31081"/>
                <a:gd name="connsiteY11-120" fmla="*/ 97632 h 139048"/>
                <a:gd name="connsiteX12-121" fmla="*/ 16669 w 31081"/>
                <a:gd name="connsiteY12-122" fmla="*/ 135732 h 139048"/>
                <a:gd name="connsiteX13-123" fmla="*/ 9525 w 31081"/>
                <a:gd name="connsiteY13-124" fmla="*/ 135732 h 139048"/>
                <a:gd name="connsiteX0-125" fmla="*/ 16669 w 31081"/>
                <a:gd name="connsiteY0-126" fmla="*/ 135732 h 136634"/>
                <a:gd name="connsiteX1-127" fmla="*/ 7144 w 31081"/>
                <a:gd name="connsiteY1-128" fmla="*/ 123825 h 136634"/>
                <a:gd name="connsiteX2-129" fmla="*/ 4762 w 31081"/>
                <a:gd name="connsiteY2-130" fmla="*/ 114300 h 136634"/>
                <a:gd name="connsiteX3-131" fmla="*/ 0 w 31081"/>
                <a:gd name="connsiteY3-132" fmla="*/ 78582 h 136634"/>
                <a:gd name="connsiteX4-133" fmla="*/ 7144 w 31081"/>
                <a:gd name="connsiteY4-134" fmla="*/ 33338 h 136634"/>
                <a:gd name="connsiteX5-135" fmla="*/ 9525 w 31081"/>
                <a:gd name="connsiteY5-136" fmla="*/ 21432 h 136634"/>
                <a:gd name="connsiteX6-137" fmla="*/ 14287 w 31081"/>
                <a:gd name="connsiteY6-138" fmla="*/ 7144 h 136634"/>
                <a:gd name="connsiteX7-139" fmla="*/ 16669 w 31081"/>
                <a:gd name="connsiteY7-140" fmla="*/ 0 h 136634"/>
                <a:gd name="connsiteX8-141" fmla="*/ 21431 w 31081"/>
                <a:gd name="connsiteY8-142" fmla="*/ 7144 h 136634"/>
                <a:gd name="connsiteX9-143" fmla="*/ 26194 w 31081"/>
                <a:gd name="connsiteY9-144" fmla="*/ 23813 h 136634"/>
                <a:gd name="connsiteX10-145" fmla="*/ 28575 w 31081"/>
                <a:gd name="connsiteY10-146" fmla="*/ 30957 h 136634"/>
                <a:gd name="connsiteX11-147" fmla="*/ 28575 w 31081"/>
                <a:gd name="connsiteY11-148" fmla="*/ 97632 h 136634"/>
                <a:gd name="connsiteX12-149" fmla="*/ 16669 w 31081"/>
                <a:gd name="connsiteY12-150" fmla="*/ 135732 h 136634"/>
                <a:gd name="connsiteX0-151" fmla="*/ 16669 w 31081"/>
                <a:gd name="connsiteY0-152" fmla="*/ 135732 h 137089"/>
                <a:gd name="connsiteX1-153" fmla="*/ 7144 w 31081"/>
                <a:gd name="connsiteY1-154" fmla="*/ 123825 h 137089"/>
                <a:gd name="connsiteX2-155" fmla="*/ 0 w 31081"/>
                <a:gd name="connsiteY2-156" fmla="*/ 78582 h 137089"/>
                <a:gd name="connsiteX3-157" fmla="*/ 7144 w 31081"/>
                <a:gd name="connsiteY3-158" fmla="*/ 33338 h 137089"/>
                <a:gd name="connsiteX4-159" fmla="*/ 9525 w 31081"/>
                <a:gd name="connsiteY4-160" fmla="*/ 21432 h 137089"/>
                <a:gd name="connsiteX5-161" fmla="*/ 14287 w 31081"/>
                <a:gd name="connsiteY5-162" fmla="*/ 7144 h 137089"/>
                <a:gd name="connsiteX6-163" fmla="*/ 16669 w 31081"/>
                <a:gd name="connsiteY6-164" fmla="*/ 0 h 137089"/>
                <a:gd name="connsiteX7-165" fmla="*/ 21431 w 31081"/>
                <a:gd name="connsiteY7-166" fmla="*/ 7144 h 137089"/>
                <a:gd name="connsiteX8-167" fmla="*/ 26194 w 31081"/>
                <a:gd name="connsiteY8-168" fmla="*/ 23813 h 137089"/>
                <a:gd name="connsiteX9-169" fmla="*/ 28575 w 31081"/>
                <a:gd name="connsiteY9-170" fmla="*/ 30957 h 137089"/>
                <a:gd name="connsiteX10-171" fmla="*/ 28575 w 31081"/>
                <a:gd name="connsiteY10-172" fmla="*/ 97632 h 137089"/>
                <a:gd name="connsiteX11-173" fmla="*/ 16669 w 31081"/>
                <a:gd name="connsiteY11-174" fmla="*/ 135732 h 137089"/>
                <a:gd name="connsiteX0-175" fmla="*/ 16897 w 31309"/>
                <a:gd name="connsiteY0-176" fmla="*/ 135732 h 135732"/>
                <a:gd name="connsiteX1-177" fmla="*/ 228 w 31309"/>
                <a:gd name="connsiteY1-178" fmla="*/ 78582 h 135732"/>
                <a:gd name="connsiteX2-179" fmla="*/ 7372 w 31309"/>
                <a:gd name="connsiteY2-180" fmla="*/ 33338 h 135732"/>
                <a:gd name="connsiteX3-181" fmla="*/ 9753 w 31309"/>
                <a:gd name="connsiteY3-182" fmla="*/ 21432 h 135732"/>
                <a:gd name="connsiteX4-183" fmla="*/ 14515 w 31309"/>
                <a:gd name="connsiteY4-184" fmla="*/ 7144 h 135732"/>
                <a:gd name="connsiteX5-185" fmla="*/ 16897 w 31309"/>
                <a:gd name="connsiteY5-186" fmla="*/ 0 h 135732"/>
                <a:gd name="connsiteX6-187" fmla="*/ 21659 w 31309"/>
                <a:gd name="connsiteY6-188" fmla="*/ 7144 h 135732"/>
                <a:gd name="connsiteX7-189" fmla="*/ 26422 w 31309"/>
                <a:gd name="connsiteY7-190" fmla="*/ 23813 h 135732"/>
                <a:gd name="connsiteX8-191" fmla="*/ 28803 w 31309"/>
                <a:gd name="connsiteY8-192" fmla="*/ 30957 h 135732"/>
                <a:gd name="connsiteX9-193" fmla="*/ 28803 w 31309"/>
                <a:gd name="connsiteY9-194" fmla="*/ 97632 h 135732"/>
                <a:gd name="connsiteX10-195" fmla="*/ 16897 w 31309"/>
                <a:gd name="connsiteY10-196" fmla="*/ 135732 h 135732"/>
                <a:gd name="connsiteX0-197" fmla="*/ 16897 w 36963"/>
                <a:gd name="connsiteY0-198" fmla="*/ 135732 h 135732"/>
                <a:gd name="connsiteX1-199" fmla="*/ 228 w 36963"/>
                <a:gd name="connsiteY1-200" fmla="*/ 78582 h 135732"/>
                <a:gd name="connsiteX2-201" fmla="*/ 7372 w 36963"/>
                <a:gd name="connsiteY2-202" fmla="*/ 33338 h 135732"/>
                <a:gd name="connsiteX3-203" fmla="*/ 9753 w 36963"/>
                <a:gd name="connsiteY3-204" fmla="*/ 21432 h 135732"/>
                <a:gd name="connsiteX4-205" fmla="*/ 14515 w 36963"/>
                <a:gd name="connsiteY4-206" fmla="*/ 7144 h 135732"/>
                <a:gd name="connsiteX5-207" fmla="*/ 16897 w 36963"/>
                <a:gd name="connsiteY5-208" fmla="*/ 0 h 135732"/>
                <a:gd name="connsiteX6-209" fmla="*/ 21659 w 36963"/>
                <a:gd name="connsiteY6-210" fmla="*/ 7144 h 135732"/>
                <a:gd name="connsiteX7-211" fmla="*/ 26422 w 36963"/>
                <a:gd name="connsiteY7-212" fmla="*/ 23813 h 135732"/>
                <a:gd name="connsiteX8-213" fmla="*/ 28803 w 36963"/>
                <a:gd name="connsiteY8-214" fmla="*/ 30957 h 135732"/>
                <a:gd name="connsiteX9-215" fmla="*/ 35946 w 36963"/>
                <a:gd name="connsiteY9-216" fmla="*/ 76200 h 135732"/>
                <a:gd name="connsiteX10-217" fmla="*/ 16897 w 36963"/>
                <a:gd name="connsiteY10-218" fmla="*/ 135732 h 135732"/>
                <a:gd name="connsiteX0-219" fmla="*/ 16897 w 36137"/>
                <a:gd name="connsiteY0-220" fmla="*/ 135732 h 135732"/>
                <a:gd name="connsiteX1-221" fmla="*/ 228 w 36137"/>
                <a:gd name="connsiteY1-222" fmla="*/ 78582 h 135732"/>
                <a:gd name="connsiteX2-223" fmla="*/ 7372 w 36137"/>
                <a:gd name="connsiteY2-224" fmla="*/ 33338 h 135732"/>
                <a:gd name="connsiteX3-225" fmla="*/ 9753 w 36137"/>
                <a:gd name="connsiteY3-226" fmla="*/ 21432 h 135732"/>
                <a:gd name="connsiteX4-227" fmla="*/ 14515 w 36137"/>
                <a:gd name="connsiteY4-228" fmla="*/ 7144 h 135732"/>
                <a:gd name="connsiteX5-229" fmla="*/ 16897 w 36137"/>
                <a:gd name="connsiteY5-230" fmla="*/ 0 h 135732"/>
                <a:gd name="connsiteX6-231" fmla="*/ 21659 w 36137"/>
                <a:gd name="connsiteY6-232" fmla="*/ 7144 h 135732"/>
                <a:gd name="connsiteX7-233" fmla="*/ 26422 w 36137"/>
                <a:gd name="connsiteY7-234" fmla="*/ 23813 h 135732"/>
                <a:gd name="connsiteX8-235" fmla="*/ 35946 w 36137"/>
                <a:gd name="connsiteY8-236" fmla="*/ 76200 h 135732"/>
                <a:gd name="connsiteX9-237" fmla="*/ 16897 w 36137"/>
                <a:gd name="connsiteY9-238" fmla="*/ 135732 h 135732"/>
                <a:gd name="connsiteX0-239" fmla="*/ 16897 w 35983"/>
                <a:gd name="connsiteY0-240" fmla="*/ 136035 h 136035"/>
                <a:gd name="connsiteX1-241" fmla="*/ 228 w 35983"/>
                <a:gd name="connsiteY1-242" fmla="*/ 78885 h 136035"/>
                <a:gd name="connsiteX2-243" fmla="*/ 7372 w 35983"/>
                <a:gd name="connsiteY2-244" fmla="*/ 33641 h 136035"/>
                <a:gd name="connsiteX3-245" fmla="*/ 9753 w 35983"/>
                <a:gd name="connsiteY3-246" fmla="*/ 21735 h 136035"/>
                <a:gd name="connsiteX4-247" fmla="*/ 14515 w 35983"/>
                <a:gd name="connsiteY4-248" fmla="*/ 7447 h 136035"/>
                <a:gd name="connsiteX5-249" fmla="*/ 16897 w 35983"/>
                <a:gd name="connsiteY5-250" fmla="*/ 303 h 136035"/>
                <a:gd name="connsiteX6-251" fmla="*/ 21659 w 35983"/>
                <a:gd name="connsiteY6-252" fmla="*/ 7447 h 136035"/>
                <a:gd name="connsiteX7-253" fmla="*/ 35946 w 35983"/>
                <a:gd name="connsiteY7-254" fmla="*/ 76503 h 136035"/>
                <a:gd name="connsiteX8-255" fmla="*/ 16897 w 35983"/>
                <a:gd name="connsiteY8-256" fmla="*/ 136035 h 136035"/>
                <a:gd name="connsiteX0-257" fmla="*/ 16897 w 35946"/>
                <a:gd name="connsiteY0-258" fmla="*/ 139808 h 139808"/>
                <a:gd name="connsiteX1-259" fmla="*/ 228 w 35946"/>
                <a:gd name="connsiteY1-260" fmla="*/ 82658 h 139808"/>
                <a:gd name="connsiteX2-261" fmla="*/ 7372 w 35946"/>
                <a:gd name="connsiteY2-262" fmla="*/ 37414 h 139808"/>
                <a:gd name="connsiteX3-263" fmla="*/ 9753 w 35946"/>
                <a:gd name="connsiteY3-264" fmla="*/ 25508 h 139808"/>
                <a:gd name="connsiteX4-265" fmla="*/ 14515 w 35946"/>
                <a:gd name="connsiteY4-266" fmla="*/ 11220 h 139808"/>
                <a:gd name="connsiteX5-267" fmla="*/ 16897 w 35946"/>
                <a:gd name="connsiteY5-268" fmla="*/ 4076 h 139808"/>
                <a:gd name="connsiteX6-269" fmla="*/ 35946 w 35946"/>
                <a:gd name="connsiteY6-270" fmla="*/ 80276 h 139808"/>
                <a:gd name="connsiteX7-271" fmla="*/ 16897 w 35946"/>
                <a:gd name="connsiteY7-272" fmla="*/ 139808 h 139808"/>
                <a:gd name="connsiteX0-273" fmla="*/ 16920 w 35969"/>
                <a:gd name="connsiteY0-274" fmla="*/ 140320 h 140320"/>
                <a:gd name="connsiteX1-275" fmla="*/ 251 w 35969"/>
                <a:gd name="connsiteY1-276" fmla="*/ 83170 h 140320"/>
                <a:gd name="connsiteX2-277" fmla="*/ 7395 w 35969"/>
                <a:gd name="connsiteY2-278" fmla="*/ 37926 h 140320"/>
                <a:gd name="connsiteX3-279" fmla="*/ 14538 w 35969"/>
                <a:gd name="connsiteY3-280" fmla="*/ 11732 h 140320"/>
                <a:gd name="connsiteX4-281" fmla="*/ 16920 w 35969"/>
                <a:gd name="connsiteY4-282" fmla="*/ 4588 h 140320"/>
                <a:gd name="connsiteX5-283" fmla="*/ 35969 w 35969"/>
                <a:gd name="connsiteY5-284" fmla="*/ 80788 h 140320"/>
                <a:gd name="connsiteX6-285" fmla="*/ 16920 w 35969"/>
                <a:gd name="connsiteY6-286" fmla="*/ 140320 h 140320"/>
                <a:gd name="connsiteX0-287" fmla="*/ 16679 w 35728"/>
                <a:gd name="connsiteY0-288" fmla="*/ 141982 h 141982"/>
                <a:gd name="connsiteX1-289" fmla="*/ 10 w 35728"/>
                <a:gd name="connsiteY1-290" fmla="*/ 84832 h 141982"/>
                <a:gd name="connsiteX2-291" fmla="*/ 14297 w 35728"/>
                <a:gd name="connsiteY2-292" fmla="*/ 13394 h 141982"/>
                <a:gd name="connsiteX3-293" fmla="*/ 16679 w 35728"/>
                <a:gd name="connsiteY3-294" fmla="*/ 6250 h 141982"/>
                <a:gd name="connsiteX4-295" fmla="*/ 35728 w 35728"/>
                <a:gd name="connsiteY4-296" fmla="*/ 82450 h 141982"/>
                <a:gd name="connsiteX5-297" fmla="*/ 16679 w 35728"/>
                <a:gd name="connsiteY5-298" fmla="*/ 141982 h 141982"/>
                <a:gd name="connsiteX0-299" fmla="*/ 16682 w 35731"/>
                <a:gd name="connsiteY0-300" fmla="*/ 128591 h 128591"/>
                <a:gd name="connsiteX1-301" fmla="*/ 13 w 35731"/>
                <a:gd name="connsiteY1-302" fmla="*/ 71441 h 128591"/>
                <a:gd name="connsiteX2-303" fmla="*/ 14300 w 35731"/>
                <a:gd name="connsiteY2-304" fmla="*/ 3 h 128591"/>
                <a:gd name="connsiteX3-305" fmla="*/ 35731 w 35731"/>
                <a:gd name="connsiteY3-306" fmla="*/ 69059 h 128591"/>
                <a:gd name="connsiteX4-307" fmla="*/ 16682 w 35731"/>
                <a:gd name="connsiteY4-308" fmla="*/ 128591 h 128591"/>
                <a:gd name="connsiteX0-309" fmla="*/ 16681 w 28586"/>
                <a:gd name="connsiteY0-310" fmla="*/ 128591 h 128591"/>
                <a:gd name="connsiteX1-311" fmla="*/ 12 w 28586"/>
                <a:gd name="connsiteY1-312" fmla="*/ 71441 h 128591"/>
                <a:gd name="connsiteX2-313" fmla="*/ 14299 w 28586"/>
                <a:gd name="connsiteY2-314" fmla="*/ 3 h 128591"/>
                <a:gd name="connsiteX3-315" fmla="*/ 28586 w 28586"/>
                <a:gd name="connsiteY3-316" fmla="*/ 69059 h 128591"/>
                <a:gd name="connsiteX4-317" fmla="*/ 16681 w 28586"/>
                <a:gd name="connsiteY4-318" fmla="*/ 128591 h 128591"/>
                <a:gd name="connsiteX0-319" fmla="*/ 19060 w 30965"/>
                <a:gd name="connsiteY0-320" fmla="*/ 128612 h 128612"/>
                <a:gd name="connsiteX1-321" fmla="*/ 9 w 30965"/>
                <a:gd name="connsiteY1-322" fmla="*/ 61937 h 128612"/>
                <a:gd name="connsiteX2-323" fmla="*/ 16678 w 30965"/>
                <a:gd name="connsiteY2-324" fmla="*/ 24 h 128612"/>
                <a:gd name="connsiteX3-325" fmla="*/ 30965 w 30965"/>
                <a:gd name="connsiteY3-326" fmla="*/ 69080 h 128612"/>
                <a:gd name="connsiteX4-327" fmla="*/ 19060 w 30965"/>
                <a:gd name="connsiteY4-328" fmla="*/ 128612 h 128612"/>
                <a:gd name="connsiteX0-329" fmla="*/ 19061 w 33347"/>
                <a:gd name="connsiteY0-330" fmla="*/ 128600 h 128600"/>
                <a:gd name="connsiteX1-331" fmla="*/ 10 w 33347"/>
                <a:gd name="connsiteY1-332" fmla="*/ 61925 h 128600"/>
                <a:gd name="connsiteX2-333" fmla="*/ 16679 w 33347"/>
                <a:gd name="connsiteY2-334" fmla="*/ 12 h 128600"/>
                <a:gd name="connsiteX3-335" fmla="*/ 33347 w 33347"/>
                <a:gd name="connsiteY3-336" fmla="*/ 66687 h 128600"/>
                <a:gd name="connsiteX4-337" fmla="*/ 19061 w 33347"/>
                <a:gd name="connsiteY4-338" fmla="*/ 128600 h 128600"/>
                <a:gd name="connsiteX0-339" fmla="*/ 19061 w 35728"/>
                <a:gd name="connsiteY0-340" fmla="*/ 128588 h 128588"/>
                <a:gd name="connsiteX1-341" fmla="*/ 10 w 35728"/>
                <a:gd name="connsiteY1-342" fmla="*/ 61913 h 128588"/>
                <a:gd name="connsiteX2-343" fmla="*/ 16679 w 35728"/>
                <a:gd name="connsiteY2-344" fmla="*/ 0 h 128588"/>
                <a:gd name="connsiteX3-345" fmla="*/ 35728 w 35728"/>
                <a:gd name="connsiteY3-346" fmla="*/ 61912 h 128588"/>
                <a:gd name="connsiteX4-347" fmla="*/ 19061 w 35728"/>
                <a:gd name="connsiteY4-348" fmla="*/ 128588 h 1285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35728" h="128588">
                  <a:moveTo>
                    <a:pt x="19061" y="128588"/>
                  </a:moveTo>
                  <a:cubicBezTo>
                    <a:pt x="14299" y="125413"/>
                    <a:pt x="407" y="83344"/>
                    <a:pt x="10" y="61913"/>
                  </a:cubicBezTo>
                  <a:cubicBezTo>
                    <a:pt x="-387" y="40482"/>
                    <a:pt x="10726" y="0"/>
                    <a:pt x="16679" y="0"/>
                  </a:cubicBezTo>
                  <a:cubicBezTo>
                    <a:pt x="22632" y="0"/>
                    <a:pt x="35331" y="40481"/>
                    <a:pt x="35728" y="61912"/>
                  </a:cubicBezTo>
                  <a:cubicBezTo>
                    <a:pt x="33744" y="79375"/>
                    <a:pt x="22633" y="124223"/>
                    <a:pt x="19061" y="128588"/>
                  </a:cubicBezTo>
                  <a:close/>
                </a:path>
              </a:pathLst>
            </a:cu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631" name="任意多边形 630"/>
            <p:cNvSpPr/>
            <p:nvPr/>
          </p:nvSpPr>
          <p:spPr>
            <a:xfrm>
              <a:off x="9764503" y="1519077"/>
              <a:ext cx="48685" cy="181636"/>
            </a:xfrm>
            <a:custGeom>
              <a:avLst/>
              <a:gdLst>
                <a:gd name="connsiteX0" fmla="*/ 9525 w 31081"/>
                <a:gd name="connsiteY0" fmla="*/ 135732 h 137275"/>
                <a:gd name="connsiteX1" fmla="*/ 7144 w 31081"/>
                <a:gd name="connsiteY1" fmla="*/ 123825 h 137275"/>
                <a:gd name="connsiteX2" fmla="*/ 4762 w 31081"/>
                <a:gd name="connsiteY2" fmla="*/ 114300 h 137275"/>
                <a:gd name="connsiteX3" fmla="*/ 0 w 31081"/>
                <a:gd name="connsiteY3" fmla="*/ 78582 h 137275"/>
                <a:gd name="connsiteX4" fmla="*/ 2381 w 31081"/>
                <a:gd name="connsiteY4" fmla="*/ 40482 h 137275"/>
                <a:gd name="connsiteX5" fmla="*/ 7144 w 31081"/>
                <a:gd name="connsiteY5" fmla="*/ 33338 h 137275"/>
                <a:gd name="connsiteX6" fmla="*/ 9525 w 31081"/>
                <a:gd name="connsiteY6" fmla="*/ 21432 h 137275"/>
                <a:gd name="connsiteX7" fmla="*/ 14287 w 31081"/>
                <a:gd name="connsiteY7" fmla="*/ 7144 h 137275"/>
                <a:gd name="connsiteX8" fmla="*/ 16669 w 31081"/>
                <a:gd name="connsiteY8" fmla="*/ 0 h 137275"/>
                <a:gd name="connsiteX9" fmla="*/ 21431 w 31081"/>
                <a:gd name="connsiteY9" fmla="*/ 7144 h 137275"/>
                <a:gd name="connsiteX10" fmla="*/ 26194 w 31081"/>
                <a:gd name="connsiteY10" fmla="*/ 23813 h 137275"/>
                <a:gd name="connsiteX11" fmla="*/ 28575 w 31081"/>
                <a:gd name="connsiteY11" fmla="*/ 30957 h 137275"/>
                <a:gd name="connsiteX12" fmla="*/ 28575 w 31081"/>
                <a:gd name="connsiteY12" fmla="*/ 97632 h 137275"/>
                <a:gd name="connsiteX13" fmla="*/ 26194 w 31081"/>
                <a:gd name="connsiteY13" fmla="*/ 104775 h 137275"/>
                <a:gd name="connsiteX14" fmla="*/ 21431 w 31081"/>
                <a:gd name="connsiteY14" fmla="*/ 111919 h 137275"/>
                <a:gd name="connsiteX15" fmla="*/ 19050 w 31081"/>
                <a:gd name="connsiteY15" fmla="*/ 119063 h 137275"/>
                <a:gd name="connsiteX16" fmla="*/ 16669 w 31081"/>
                <a:gd name="connsiteY16" fmla="*/ 135732 h 137275"/>
                <a:gd name="connsiteX17" fmla="*/ 9525 w 31081"/>
                <a:gd name="connsiteY17" fmla="*/ 135732 h 137275"/>
                <a:gd name="connsiteX0-1" fmla="*/ 9525 w 31081"/>
                <a:gd name="connsiteY0-2" fmla="*/ 135732 h 137275"/>
                <a:gd name="connsiteX1-3" fmla="*/ 7144 w 31081"/>
                <a:gd name="connsiteY1-4" fmla="*/ 123825 h 137275"/>
                <a:gd name="connsiteX2-5" fmla="*/ 4762 w 31081"/>
                <a:gd name="connsiteY2-6" fmla="*/ 114300 h 137275"/>
                <a:gd name="connsiteX3-7" fmla="*/ 0 w 31081"/>
                <a:gd name="connsiteY3-8" fmla="*/ 78582 h 137275"/>
                <a:gd name="connsiteX4-9" fmla="*/ 7144 w 31081"/>
                <a:gd name="connsiteY4-10" fmla="*/ 33338 h 137275"/>
                <a:gd name="connsiteX5-11" fmla="*/ 9525 w 31081"/>
                <a:gd name="connsiteY5-12" fmla="*/ 21432 h 137275"/>
                <a:gd name="connsiteX6-13" fmla="*/ 14287 w 31081"/>
                <a:gd name="connsiteY6-14" fmla="*/ 7144 h 137275"/>
                <a:gd name="connsiteX7-15" fmla="*/ 16669 w 31081"/>
                <a:gd name="connsiteY7-16" fmla="*/ 0 h 137275"/>
                <a:gd name="connsiteX8-17" fmla="*/ 21431 w 31081"/>
                <a:gd name="connsiteY8-18" fmla="*/ 7144 h 137275"/>
                <a:gd name="connsiteX9-19" fmla="*/ 26194 w 31081"/>
                <a:gd name="connsiteY9-20" fmla="*/ 23813 h 137275"/>
                <a:gd name="connsiteX10-21" fmla="*/ 28575 w 31081"/>
                <a:gd name="connsiteY10-22" fmla="*/ 30957 h 137275"/>
                <a:gd name="connsiteX11-23" fmla="*/ 28575 w 31081"/>
                <a:gd name="connsiteY11-24" fmla="*/ 97632 h 137275"/>
                <a:gd name="connsiteX12-25" fmla="*/ 26194 w 31081"/>
                <a:gd name="connsiteY12-26" fmla="*/ 104775 h 137275"/>
                <a:gd name="connsiteX13-27" fmla="*/ 21431 w 31081"/>
                <a:gd name="connsiteY13-28" fmla="*/ 111919 h 137275"/>
                <a:gd name="connsiteX14-29" fmla="*/ 19050 w 31081"/>
                <a:gd name="connsiteY14-30" fmla="*/ 119063 h 137275"/>
                <a:gd name="connsiteX15-31" fmla="*/ 16669 w 31081"/>
                <a:gd name="connsiteY15-32" fmla="*/ 135732 h 137275"/>
                <a:gd name="connsiteX16-33" fmla="*/ 9525 w 31081"/>
                <a:gd name="connsiteY16-34" fmla="*/ 135732 h 137275"/>
                <a:gd name="connsiteX0-35" fmla="*/ 9525 w 31081"/>
                <a:gd name="connsiteY0-36" fmla="*/ 135732 h 138023"/>
                <a:gd name="connsiteX1-37" fmla="*/ 7144 w 31081"/>
                <a:gd name="connsiteY1-38" fmla="*/ 123825 h 138023"/>
                <a:gd name="connsiteX2-39" fmla="*/ 4762 w 31081"/>
                <a:gd name="connsiteY2-40" fmla="*/ 114300 h 138023"/>
                <a:gd name="connsiteX3-41" fmla="*/ 0 w 31081"/>
                <a:gd name="connsiteY3-42" fmla="*/ 78582 h 138023"/>
                <a:gd name="connsiteX4-43" fmla="*/ 7144 w 31081"/>
                <a:gd name="connsiteY4-44" fmla="*/ 33338 h 138023"/>
                <a:gd name="connsiteX5-45" fmla="*/ 9525 w 31081"/>
                <a:gd name="connsiteY5-46" fmla="*/ 21432 h 138023"/>
                <a:gd name="connsiteX6-47" fmla="*/ 14287 w 31081"/>
                <a:gd name="connsiteY6-48" fmla="*/ 7144 h 138023"/>
                <a:gd name="connsiteX7-49" fmla="*/ 16669 w 31081"/>
                <a:gd name="connsiteY7-50" fmla="*/ 0 h 138023"/>
                <a:gd name="connsiteX8-51" fmla="*/ 21431 w 31081"/>
                <a:gd name="connsiteY8-52" fmla="*/ 7144 h 138023"/>
                <a:gd name="connsiteX9-53" fmla="*/ 26194 w 31081"/>
                <a:gd name="connsiteY9-54" fmla="*/ 23813 h 138023"/>
                <a:gd name="connsiteX10-55" fmla="*/ 28575 w 31081"/>
                <a:gd name="connsiteY10-56" fmla="*/ 30957 h 138023"/>
                <a:gd name="connsiteX11-57" fmla="*/ 28575 w 31081"/>
                <a:gd name="connsiteY11-58" fmla="*/ 97632 h 138023"/>
                <a:gd name="connsiteX12-59" fmla="*/ 26194 w 31081"/>
                <a:gd name="connsiteY12-60" fmla="*/ 104775 h 138023"/>
                <a:gd name="connsiteX13-61" fmla="*/ 21431 w 31081"/>
                <a:gd name="connsiteY13-62" fmla="*/ 111919 h 138023"/>
                <a:gd name="connsiteX14-63" fmla="*/ 16669 w 31081"/>
                <a:gd name="connsiteY14-64" fmla="*/ 135732 h 138023"/>
                <a:gd name="connsiteX15-65" fmla="*/ 9525 w 31081"/>
                <a:gd name="connsiteY15-66" fmla="*/ 135732 h 138023"/>
                <a:gd name="connsiteX0-67" fmla="*/ 9525 w 31081"/>
                <a:gd name="connsiteY0-68" fmla="*/ 135732 h 138532"/>
                <a:gd name="connsiteX1-69" fmla="*/ 7144 w 31081"/>
                <a:gd name="connsiteY1-70" fmla="*/ 123825 h 138532"/>
                <a:gd name="connsiteX2-71" fmla="*/ 4762 w 31081"/>
                <a:gd name="connsiteY2-72" fmla="*/ 114300 h 138532"/>
                <a:gd name="connsiteX3-73" fmla="*/ 0 w 31081"/>
                <a:gd name="connsiteY3-74" fmla="*/ 78582 h 138532"/>
                <a:gd name="connsiteX4-75" fmla="*/ 7144 w 31081"/>
                <a:gd name="connsiteY4-76" fmla="*/ 33338 h 138532"/>
                <a:gd name="connsiteX5-77" fmla="*/ 9525 w 31081"/>
                <a:gd name="connsiteY5-78" fmla="*/ 21432 h 138532"/>
                <a:gd name="connsiteX6-79" fmla="*/ 14287 w 31081"/>
                <a:gd name="connsiteY6-80" fmla="*/ 7144 h 138532"/>
                <a:gd name="connsiteX7-81" fmla="*/ 16669 w 31081"/>
                <a:gd name="connsiteY7-82" fmla="*/ 0 h 138532"/>
                <a:gd name="connsiteX8-83" fmla="*/ 21431 w 31081"/>
                <a:gd name="connsiteY8-84" fmla="*/ 7144 h 138532"/>
                <a:gd name="connsiteX9-85" fmla="*/ 26194 w 31081"/>
                <a:gd name="connsiteY9-86" fmla="*/ 23813 h 138532"/>
                <a:gd name="connsiteX10-87" fmla="*/ 28575 w 31081"/>
                <a:gd name="connsiteY10-88" fmla="*/ 30957 h 138532"/>
                <a:gd name="connsiteX11-89" fmla="*/ 28575 w 31081"/>
                <a:gd name="connsiteY11-90" fmla="*/ 97632 h 138532"/>
                <a:gd name="connsiteX12-91" fmla="*/ 26194 w 31081"/>
                <a:gd name="connsiteY12-92" fmla="*/ 104775 h 138532"/>
                <a:gd name="connsiteX13-93" fmla="*/ 16669 w 31081"/>
                <a:gd name="connsiteY13-94" fmla="*/ 135732 h 138532"/>
                <a:gd name="connsiteX14-95" fmla="*/ 9525 w 31081"/>
                <a:gd name="connsiteY14-96" fmla="*/ 135732 h 138532"/>
                <a:gd name="connsiteX0-97" fmla="*/ 9525 w 31081"/>
                <a:gd name="connsiteY0-98" fmla="*/ 135732 h 139048"/>
                <a:gd name="connsiteX1-99" fmla="*/ 7144 w 31081"/>
                <a:gd name="connsiteY1-100" fmla="*/ 123825 h 139048"/>
                <a:gd name="connsiteX2-101" fmla="*/ 4762 w 31081"/>
                <a:gd name="connsiteY2-102" fmla="*/ 114300 h 139048"/>
                <a:gd name="connsiteX3-103" fmla="*/ 0 w 31081"/>
                <a:gd name="connsiteY3-104" fmla="*/ 78582 h 139048"/>
                <a:gd name="connsiteX4-105" fmla="*/ 7144 w 31081"/>
                <a:gd name="connsiteY4-106" fmla="*/ 33338 h 139048"/>
                <a:gd name="connsiteX5-107" fmla="*/ 9525 w 31081"/>
                <a:gd name="connsiteY5-108" fmla="*/ 21432 h 139048"/>
                <a:gd name="connsiteX6-109" fmla="*/ 14287 w 31081"/>
                <a:gd name="connsiteY6-110" fmla="*/ 7144 h 139048"/>
                <a:gd name="connsiteX7-111" fmla="*/ 16669 w 31081"/>
                <a:gd name="connsiteY7-112" fmla="*/ 0 h 139048"/>
                <a:gd name="connsiteX8-113" fmla="*/ 21431 w 31081"/>
                <a:gd name="connsiteY8-114" fmla="*/ 7144 h 139048"/>
                <a:gd name="connsiteX9-115" fmla="*/ 26194 w 31081"/>
                <a:gd name="connsiteY9-116" fmla="*/ 23813 h 139048"/>
                <a:gd name="connsiteX10-117" fmla="*/ 28575 w 31081"/>
                <a:gd name="connsiteY10-118" fmla="*/ 30957 h 139048"/>
                <a:gd name="connsiteX11-119" fmla="*/ 28575 w 31081"/>
                <a:gd name="connsiteY11-120" fmla="*/ 97632 h 139048"/>
                <a:gd name="connsiteX12-121" fmla="*/ 16669 w 31081"/>
                <a:gd name="connsiteY12-122" fmla="*/ 135732 h 139048"/>
                <a:gd name="connsiteX13-123" fmla="*/ 9525 w 31081"/>
                <a:gd name="connsiteY13-124" fmla="*/ 135732 h 139048"/>
                <a:gd name="connsiteX0-125" fmla="*/ 16669 w 31081"/>
                <a:gd name="connsiteY0-126" fmla="*/ 135732 h 136634"/>
                <a:gd name="connsiteX1-127" fmla="*/ 7144 w 31081"/>
                <a:gd name="connsiteY1-128" fmla="*/ 123825 h 136634"/>
                <a:gd name="connsiteX2-129" fmla="*/ 4762 w 31081"/>
                <a:gd name="connsiteY2-130" fmla="*/ 114300 h 136634"/>
                <a:gd name="connsiteX3-131" fmla="*/ 0 w 31081"/>
                <a:gd name="connsiteY3-132" fmla="*/ 78582 h 136634"/>
                <a:gd name="connsiteX4-133" fmla="*/ 7144 w 31081"/>
                <a:gd name="connsiteY4-134" fmla="*/ 33338 h 136634"/>
                <a:gd name="connsiteX5-135" fmla="*/ 9525 w 31081"/>
                <a:gd name="connsiteY5-136" fmla="*/ 21432 h 136634"/>
                <a:gd name="connsiteX6-137" fmla="*/ 14287 w 31081"/>
                <a:gd name="connsiteY6-138" fmla="*/ 7144 h 136634"/>
                <a:gd name="connsiteX7-139" fmla="*/ 16669 w 31081"/>
                <a:gd name="connsiteY7-140" fmla="*/ 0 h 136634"/>
                <a:gd name="connsiteX8-141" fmla="*/ 21431 w 31081"/>
                <a:gd name="connsiteY8-142" fmla="*/ 7144 h 136634"/>
                <a:gd name="connsiteX9-143" fmla="*/ 26194 w 31081"/>
                <a:gd name="connsiteY9-144" fmla="*/ 23813 h 136634"/>
                <a:gd name="connsiteX10-145" fmla="*/ 28575 w 31081"/>
                <a:gd name="connsiteY10-146" fmla="*/ 30957 h 136634"/>
                <a:gd name="connsiteX11-147" fmla="*/ 28575 w 31081"/>
                <a:gd name="connsiteY11-148" fmla="*/ 97632 h 136634"/>
                <a:gd name="connsiteX12-149" fmla="*/ 16669 w 31081"/>
                <a:gd name="connsiteY12-150" fmla="*/ 135732 h 136634"/>
                <a:gd name="connsiteX0-151" fmla="*/ 16669 w 31081"/>
                <a:gd name="connsiteY0-152" fmla="*/ 135732 h 137089"/>
                <a:gd name="connsiteX1-153" fmla="*/ 7144 w 31081"/>
                <a:gd name="connsiteY1-154" fmla="*/ 123825 h 137089"/>
                <a:gd name="connsiteX2-155" fmla="*/ 0 w 31081"/>
                <a:gd name="connsiteY2-156" fmla="*/ 78582 h 137089"/>
                <a:gd name="connsiteX3-157" fmla="*/ 7144 w 31081"/>
                <a:gd name="connsiteY3-158" fmla="*/ 33338 h 137089"/>
                <a:gd name="connsiteX4-159" fmla="*/ 9525 w 31081"/>
                <a:gd name="connsiteY4-160" fmla="*/ 21432 h 137089"/>
                <a:gd name="connsiteX5-161" fmla="*/ 14287 w 31081"/>
                <a:gd name="connsiteY5-162" fmla="*/ 7144 h 137089"/>
                <a:gd name="connsiteX6-163" fmla="*/ 16669 w 31081"/>
                <a:gd name="connsiteY6-164" fmla="*/ 0 h 137089"/>
                <a:gd name="connsiteX7-165" fmla="*/ 21431 w 31081"/>
                <a:gd name="connsiteY7-166" fmla="*/ 7144 h 137089"/>
                <a:gd name="connsiteX8-167" fmla="*/ 26194 w 31081"/>
                <a:gd name="connsiteY8-168" fmla="*/ 23813 h 137089"/>
                <a:gd name="connsiteX9-169" fmla="*/ 28575 w 31081"/>
                <a:gd name="connsiteY9-170" fmla="*/ 30957 h 137089"/>
                <a:gd name="connsiteX10-171" fmla="*/ 28575 w 31081"/>
                <a:gd name="connsiteY10-172" fmla="*/ 97632 h 137089"/>
                <a:gd name="connsiteX11-173" fmla="*/ 16669 w 31081"/>
                <a:gd name="connsiteY11-174" fmla="*/ 135732 h 137089"/>
                <a:gd name="connsiteX0-175" fmla="*/ 16897 w 31309"/>
                <a:gd name="connsiteY0-176" fmla="*/ 135732 h 135732"/>
                <a:gd name="connsiteX1-177" fmla="*/ 228 w 31309"/>
                <a:gd name="connsiteY1-178" fmla="*/ 78582 h 135732"/>
                <a:gd name="connsiteX2-179" fmla="*/ 7372 w 31309"/>
                <a:gd name="connsiteY2-180" fmla="*/ 33338 h 135732"/>
                <a:gd name="connsiteX3-181" fmla="*/ 9753 w 31309"/>
                <a:gd name="connsiteY3-182" fmla="*/ 21432 h 135732"/>
                <a:gd name="connsiteX4-183" fmla="*/ 14515 w 31309"/>
                <a:gd name="connsiteY4-184" fmla="*/ 7144 h 135732"/>
                <a:gd name="connsiteX5-185" fmla="*/ 16897 w 31309"/>
                <a:gd name="connsiteY5-186" fmla="*/ 0 h 135732"/>
                <a:gd name="connsiteX6-187" fmla="*/ 21659 w 31309"/>
                <a:gd name="connsiteY6-188" fmla="*/ 7144 h 135732"/>
                <a:gd name="connsiteX7-189" fmla="*/ 26422 w 31309"/>
                <a:gd name="connsiteY7-190" fmla="*/ 23813 h 135732"/>
                <a:gd name="connsiteX8-191" fmla="*/ 28803 w 31309"/>
                <a:gd name="connsiteY8-192" fmla="*/ 30957 h 135732"/>
                <a:gd name="connsiteX9-193" fmla="*/ 28803 w 31309"/>
                <a:gd name="connsiteY9-194" fmla="*/ 97632 h 135732"/>
                <a:gd name="connsiteX10-195" fmla="*/ 16897 w 31309"/>
                <a:gd name="connsiteY10-196" fmla="*/ 135732 h 135732"/>
                <a:gd name="connsiteX0-197" fmla="*/ 16897 w 36963"/>
                <a:gd name="connsiteY0-198" fmla="*/ 135732 h 135732"/>
                <a:gd name="connsiteX1-199" fmla="*/ 228 w 36963"/>
                <a:gd name="connsiteY1-200" fmla="*/ 78582 h 135732"/>
                <a:gd name="connsiteX2-201" fmla="*/ 7372 w 36963"/>
                <a:gd name="connsiteY2-202" fmla="*/ 33338 h 135732"/>
                <a:gd name="connsiteX3-203" fmla="*/ 9753 w 36963"/>
                <a:gd name="connsiteY3-204" fmla="*/ 21432 h 135732"/>
                <a:gd name="connsiteX4-205" fmla="*/ 14515 w 36963"/>
                <a:gd name="connsiteY4-206" fmla="*/ 7144 h 135732"/>
                <a:gd name="connsiteX5-207" fmla="*/ 16897 w 36963"/>
                <a:gd name="connsiteY5-208" fmla="*/ 0 h 135732"/>
                <a:gd name="connsiteX6-209" fmla="*/ 21659 w 36963"/>
                <a:gd name="connsiteY6-210" fmla="*/ 7144 h 135732"/>
                <a:gd name="connsiteX7-211" fmla="*/ 26422 w 36963"/>
                <a:gd name="connsiteY7-212" fmla="*/ 23813 h 135732"/>
                <a:gd name="connsiteX8-213" fmla="*/ 28803 w 36963"/>
                <a:gd name="connsiteY8-214" fmla="*/ 30957 h 135732"/>
                <a:gd name="connsiteX9-215" fmla="*/ 35946 w 36963"/>
                <a:gd name="connsiteY9-216" fmla="*/ 76200 h 135732"/>
                <a:gd name="connsiteX10-217" fmla="*/ 16897 w 36963"/>
                <a:gd name="connsiteY10-218" fmla="*/ 135732 h 135732"/>
                <a:gd name="connsiteX0-219" fmla="*/ 16897 w 36137"/>
                <a:gd name="connsiteY0-220" fmla="*/ 135732 h 135732"/>
                <a:gd name="connsiteX1-221" fmla="*/ 228 w 36137"/>
                <a:gd name="connsiteY1-222" fmla="*/ 78582 h 135732"/>
                <a:gd name="connsiteX2-223" fmla="*/ 7372 w 36137"/>
                <a:gd name="connsiteY2-224" fmla="*/ 33338 h 135732"/>
                <a:gd name="connsiteX3-225" fmla="*/ 9753 w 36137"/>
                <a:gd name="connsiteY3-226" fmla="*/ 21432 h 135732"/>
                <a:gd name="connsiteX4-227" fmla="*/ 14515 w 36137"/>
                <a:gd name="connsiteY4-228" fmla="*/ 7144 h 135732"/>
                <a:gd name="connsiteX5-229" fmla="*/ 16897 w 36137"/>
                <a:gd name="connsiteY5-230" fmla="*/ 0 h 135732"/>
                <a:gd name="connsiteX6-231" fmla="*/ 21659 w 36137"/>
                <a:gd name="connsiteY6-232" fmla="*/ 7144 h 135732"/>
                <a:gd name="connsiteX7-233" fmla="*/ 26422 w 36137"/>
                <a:gd name="connsiteY7-234" fmla="*/ 23813 h 135732"/>
                <a:gd name="connsiteX8-235" fmla="*/ 35946 w 36137"/>
                <a:gd name="connsiteY8-236" fmla="*/ 76200 h 135732"/>
                <a:gd name="connsiteX9-237" fmla="*/ 16897 w 36137"/>
                <a:gd name="connsiteY9-238" fmla="*/ 135732 h 135732"/>
                <a:gd name="connsiteX0-239" fmla="*/ 16897 w 35983"/>
                <a:gd name="connsiteY0-240" fmla="*/ 136035 h 136035"/>
                <a:gd name="connsiteX1-241" fmla="*/ 228 w 35983"/>
                <a:gd name="connsiteY1-242" fmla="*/ 78885 h 136035"/>
                <a:gd name="connsiteX2-243" fmla="*/ 7372 w 35983"/>
                <a:gd name="connsiteY2-244" fmla="*/ 33641 h 136035"/>
                <a:gd name="connsiteX3-245" fmla="*/ 9753 w 35983"/>
                <a:gd name="connsiteY3-246" fmla="*/ 21735 h 136035"/>
                <a:gd name="connsiteX4-247" fmla="*/ 14515 w 35983"/>
                <a:gd name="connsiteY4-248" fmla="*/ 7447 h 136035"/>
                <a:gd name="connsiteX5-249" fmla="*/ 16897 w 35983"/>
                <a:gd name="connsiteY5-250" fmla="*/ 303 h 136035"/>
                <a:gd name="connsiteX6-251" fmla="*/ 21659 w 35983"/>
                <a:gd name="connsiteY6-252" fmla="*/ 7447 h 136035"/>
                <a:gd name="connsiteX7-253" fmla="*/ 35946 w 35983"/>
                <a:gd name="connsiteY7-254" fmla="*/ 76503 h 136035"/>
                <a:gd name="connsiteX8-255" fmla="*/ 16897 w 35983"/>
                <a:gd name="connsiteY8-256" fmla="*/ 136035 h 136035"/>
                <a:gd name="connsiteX0-257" fmla="*/ 16897 w 35946"/>
                <a:gd name="connsiteY0-258" fmla="*/ 139808 h 139808"/>
                <a:gd name="connsiteX1-259" fmla="*/ 228 w 35946"/>
                <a:gd name="connsiteY1-260" fmla="*/ 82658 h 139808"/>
                <a:gd name="connsiteX2-261" fmla="*/ 7372 w 35946"/>
                <a:gd name="connsiteY2-262" fmla="*/ 37414 h 139808"/>
                <a:gd name="connsiteX3-263" fmla="*/ 9753 w 35946"/>
                <a:gd name="connsiteY3-264" fmla="*/ 25508 h 139808"/>
                <a:gd name="connsiteX4-265" fmla="*/ 14515 w 35946"/>
                <a:gd name="connsiteY4-266" fmla="*/ 11220 h 139808"/>
                <a:gd name="connsiteX5-267" fmla="*/ 16897 w 35946"/>
                <a:gd name="connsiteY5-268" fmla="*/ 4076 h 139808"/>
                <a:gd name="connsiteX6-269" fmla="*/ 35946 w 35946"/>
                <a:gd name="connsiteY6-270" fmla="*/ 80276 h 139808"/>
                <a:gd name="connsiteX7-271" fmla="*/ 16897 w 35946"/>
                <a:gd name="connsiteY7-272" fmla="*/ 139808 h 139808"/>
                <a:gd name="connsiteX0-273" fmla="*/ 16920 w 35969"/>
                <a:gd name="connsiteY0-274" fmla="*/ 140320 h 140320"/>
                <a:gd name="connsiteX1-275" fmla="*/ 251 w 35969"/>
                <a:gd name="connsiteY1-276" fmla="*/ 83170 h 140320"/>
                <a:gd name="connsiteX2-277" fmla="*/ 7395 w 35969"/>
                <a:gd name="connsiteY2-278" fmla="*/ 37926 h 140320"/>
                <a:gd name="connsiteX3-279" fmla="*/ 14538 w 35969"/>
                <a:gd name="connsiteY3-280" fmla="*/ 11732 h 140320"/>
                <a:gd name="connsiteX4-281" fmla="*/ 16920 w 35969"/>
                <a:gd name="connsiteY4-282" fmla="*/ 4588 h 140320"/>
                <a:gd name="connsiteX5-283" fmla="*/ 35969 w 35969"/>
                <a:gd name="connsiteY5-284" fmla="*/ 80788 h 140320"/>
                <a:gd name="connsiteX6-285" fmla="*/ 16920 w 35969"/>
                <a:gd name="connsiteY6-286" fmla="*/ 140320 h 140320"/>
                <a:gd name="connsiteX0-287" fmla="*/ 16679 w 35728"/>
                <a:gd name="connsiteY0-288" fmla="*/ 141982 h 141982"/>
                <a:gd name="connsiteX1-289" fmla="*/ 10 w 35728"/>
                <a:gd name="connsiteY1-290" fmla="*/ 84832 h 141982"/>
                <a:gd name="connsiteX2-291" fmla="*/ 14297 w 35728"/>
                <a:gd name="connsiteY2-292" fmla="*/ 13394 h 141982"/>
                <a:gd name="connsiteX3-293" fmla="*/ 16679 w 35728"/>
                <a:gd name="connsiteY3-294" fmla="*/ 6250 h 141982"/>
                <a:gd name="connsiteX4-295" fmla="*/ 35728 w 35728"/>
                <a:gd name="connsiteY4-296" fmla="*/ 82450 h 141982"/>
                <a:gd name="connsiteX5-297" fmla="*/ 16679 w 35728"/>
                <a:gd name="connsiteY5-298" fmla="*/ 141982 h 141982"/>
                <a:gd name="connsiteX0-299" fmla="*/ 16682 w 35731"/>
                <a:gd name="connsiteY0-300" fmla="*/ 128591 h 128591"/>
                <a:gd name="connsiteX1-301" fmla="*/ 13 w 35731"/>
                <a:gd name="connsiteY1-302" fmla="*/ 71441 h 128591"/>
                <a:gd name="connsiteX2-303" fmla="*/ 14300 w 35731"/>
                <a:gd name="connsiteY2-304" fmla="*/ 3 h 128591"/>
                <a:gd name="connsiteX3-305" fmla="*/ 35731 w 35731"/>
                <a:gd name="connsiteY3-306" fmla="*/ 69059 h 128591"/>
                <a:gd name="connsiteX4-307" fmla="*/ 16682 w 35731"/>
                <a:gd name="connsiteY4-308" fmla="*/ 128591 h 128591"/>
                <a:gd name="connsiteX0-309" fmla="*/ 16681 w 28586"/>
                <a:gd name="connsiteY0-310" fmla="*/ 128591 h 128591"/>
                <a:gd name="connsiteX1-311" fmla="*/ 12 w 28586"/>
                <a:gd name="connsiteY1-312" fmla="*/ 71441 h 128591"/>
                <a:gd name="connsiteX2-313" fmla="*/ 14299 w 28586"/>
                <a:gd name="connsiteY2-314" fmla="*/ 3 h 128591"/>
                <a:gd name="connsiteX3-315" fmla="*/ 28586 w 28586"/>
                <a:gd name="connsiteY3-316" fmla="*/ 69059 h 128591"/>
                <a:gd name="connsiteX4-317" fmla="*/ 16681 w 28586"/>
                <a:gd name="connsiteY4-318" fmla="*/ 128591 h 128591"/>
                <a:gd name="connsiteX0-319" fmla="*/ 19060 w 30965"/>
                <a:gd name="connsiteY0-320" fmla="*/ 128612 h 128612"/>
                <a:gd name="connsiteX1-321" fmla="*/ 9 w 30965"/>
                <a:gd name="connsiteY1-322" fmla="*/ 61937 h 128612"/>
                <a:gd name="connsiteX2-323" fmla="*/ 16678 w 30965"/>
                <a:gd name="connsiteY2-324" fmla="*/ 24 h 128612"/>
                <a:gd name="connsiteX3-325" fmla="*/ 30965 w 30965"/>
                <a:gd name="connsiteY3-326" fmla="*/ 69080 h 128612"/>
                <a:gd name="connsiteX4-327" fmla="*/ 19060 w 30965"/>
                <a:gd name="connsiteY4-328" fmla="*/ 128612 h 128612"/>
                <a:gd name="connsiteX0-329" fmla="*/ 19061 w 33347"/>
                <a:gd name="connsiteY0-330" fmla="*/ 128600 h 128600"/>
                <a:gd name="connsiteX1-331" fmla="*/ 10 w 33347"/>
                <a:gd name="connsiteY1-332" fmla="*/ 61925 h 128600"/>
                <a:gd name="connsiteX2-333" fmla="*/ 16679 w 33347"/>
                <a:gd name="connsiteY2-334" fmla="*/ 12 h 128600"/>
                <a:gd name="connsiteX3-335" fmla="*/ 33347 w 33347"/>
                <a:gd name="connsiteY3-336" fmla="*/ 66687 h 128600"/>
                <a:gd name="connsiteX4-337" fmla="*/ 19061 w 33347"/>
                <a:gd name="connsiteY4-338" fmla="*/ 128600 h 128600"/>
                <a:gd name="connsiteX0-339" fmla="*/ 19061 w 35728"/>
                <a:gd name="connsiteY0-340" fmla="*/ 128588 h 128588"/>
                <a:gd name="connsiteX1-341" fmla="*/ 10 w 35728"/>
                <a:gd name="connsiteY1-342" fmla="*/ 61913 h 128588"/>
                <a:gd name="connsiteX2-343" fmla="*/ 16679 w 35728"/>
                <a:gd name="connsiteY2-344" fmla="*/ 0 h 128588"/>
                <a:gd name="connsiteX3-345" fmla="*/ 35728 w 35728"/>
                <a:gd name="connsiteY3-346" fmla="*/ 61912 h 128588"/>
                <a:gd name="connsiteX4-347" fmla="*/ 19061 w 35728"/>
                <a:gd name="connsiteY4-348" fmla="*/ 128588 h 1285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35728" h="128588">
                  <a:moveTo>
                    <a:pt x="19061" y="128588"/>
                  </a:moveTo>
                  <a:cubicBezTo>
                    <a:pt x="14299" y="125413"/>
                    <a:pt x="407" y="83344"/>
                    <a:pt x="10" y="61913"/>
                  </a:cubicBezTo>
                  <a:cubicBezTo>
                    <a:pt x="-387" y="40482"/>
                    <a:pt x="10726" y="0"/>
                    <a:pt x="16679" y="0"/>
                  </a:cubicBezTo>
                  <a:cubicBezTo>
                    <a:pt x="22632" y="0"/>
                    <a:pt x="35331" y="40481"/>
                    <a:pt x="35728" y="61912"/>
                  </a:cubicBezTo>
                  <a:cubicBezTo>
                    <a:pt x="33744" y="79375"/>
                    <a:pt x="22633" y="124223"/>
                    <a:pt x="19061" y="128588"/>
                  </a:cubicBezTo>
                  <a:close/>
                </a:path>
              </a:pathLst>
            </a:cu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4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mph" presetSubtype="0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6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mph" presetSubtype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rctx="PPT">
                                        <p:cTn id="70" dur="indefinite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71" dur="indefinite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mph" presetSubtype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74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xit" presetSubtype="2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4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00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4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00"/>
                            </p:stCondLst>
                            <p:childTnLst>
                              <p:par>
                                <p:cTn id="8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4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4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000"/>
                            </p:stCondLst>
                            <p:childTnLst>
                              <p:par>
                                <p:cTn id="9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5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103" dur="indefinite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xit" presetSubtype="8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5"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9000"/>
                            </p:stCondLst>
                            <p:childTnLst>
                              <p:par>
                                <p:cTn id="10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4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4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4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9500"/>
                            </p:stCondLst>
                            <p:childTnLst>
                              <p:par>
                                <p:cTn id="1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4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4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40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4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0" presetID="6" presetClass="emph" presetSubtype="0" repeatCount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131" dur="50" fill="hold"/>
                                        <p:tgtEl>
                                          <p:spTgt spid="534"/>
                                        </p:tgtEl>
                                      </p:cBhvr>
                                      <p:by x="100000" y="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95833E-6 -1.48148E-6 L -1.00482 0.5169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247" y="25833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95833E-6 -1.48148E-6 L -1.00586 0.5169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299" y="25833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8" presetClass="emph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Rot by="-1200000">
                                      <p:cBhvr>
                                        <p:cTn id="137" dur="2000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8" presetID="8" presetClass="emph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Rot by="-1200000">
                                      <p:cBhvr>
                                        <p:cTn id="1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3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3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3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00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3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" grpId="0"/>
      <p:bldP spid="2" grpId="0" animBg="1"/>
      <p:bldP spid="2" grpId="1" animBg="1"/>
      <p:bldP spid="10" grpId="0" animBg="1"/>
      <p:bldP spid="12" grpId="0" animBg="1"/>
      <p:bldP spid="11" grpId="0" animBg="1"/>
      <p:bldP spid="13" grpId="0" animBg="1"/>
      <p:bldP spid="14" grpId="0" animBg="1"/>
      <p:bldP spid="372" grpId="0"/>
      <p:bldP spid="374" grpId="0"/>
      <p:bldP spid="506" grpId="0" animBg="1"/>
      <p:bldP spid="522" grpId="0" animBg="1"/>
      <p:bldP spid="530" grpId="0" animBg="1"/>
      <p:bldP spid="5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2"/>
          <p:cNvSpPr/>
          <p:nvPr/>
        </p:nvSpPr>
        <p:spPr>
          <a:xfrm rot="4733054">
            <a:off x="1640121" y="1978088"/>
            <a:ext cx="4365519" cy="254345"/>
          </a:xfrm>
          <a:prstGeom prst="parallelogram">
            <a:avLst>
              <a:gd name="adj" fmla="val 209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5" name="平行四边形 4"/>
          <p:cNvSpPr/>
          <p:nvPr/>
        </p:nvSpPr>
        <p:spPr>
          <a:xfrm rot="20271835">
            <a:off x="3994471" y="2368726"/>
            <a:ext cx="8562362" cy="252000"/>
          </a:xfrm>
          <a:prstGeom prst="parallelogram">
            <a:avLst>
              <a:gd name="adj" fmla="val 2056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 rot="20243899">
            <a:off x="3982367" y="2187479"/>
            <a:ext cx="5667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“</a:t>
            </a:r>
            <a:r>
              <a:rPr lang="zh-CN" altLang="zh-CN" sz="4000" b="1" dirty="0" smtClean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激扬</a:t>
            </a:r>
            <a:r>
              <a:rPr lang="zh-CN" altLang="zh-CN" sz="4000" b="1" dirty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北科，幻舞</a:t>
            </a:r>
            <a:r>
              <a:rPr lang="zh-CN" altLang="zh-CN" sz="4000" b="1" dirty="0" smtClean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青春</a:t>
            </a:r>
            <a:r>
              <a:rPr lang="en-US" altLang="zh-CN" sz="4000" b="1" dirty="0" smtClean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”</a:t>
            </a:r>
            <a:endParaRPr lang="zh-CN" altLang="en-US" sz="4000" b="1" dirty="0">
              <a:solidFill>
                <a:srgbClr val="FFC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 rot="20280000">
            <a:off x="5180249" y="2944709"/>
            <a:ext cx="4606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北京科技大学</a:t>
            </a:r>
            <a:r>
              <a:rPr lang="en-US" altLang="zh-CN" sz="4000" b="1" dirty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PPT</a:t>
            </a:r>
            <a:r>
              <a:rPr lang="zh-CN" altLang="zh-CN" sz="4000" b="1" dirty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设计制作</a:t>
            </a:r>
            <a:endParaRPr lang="zh-CN" altLang="en-US" sz="4000" b="1" dirty="0">
              <a:solidFill>
                <a:srgbClr val="FFC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9260103" y="4716557"/>
            <a:ext cx="881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>
                <a:solidFill>
                  <a:srgbClr val="4444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三等奖</a:t>
            </a:r>
            <a:endParaRPr lang="zh-CN" altLang="en-US" b="1" dirty="0">
              <a:solidFill>
                <a:srgbClr val="44444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 rot="20276909">
            <a:off x="6177849" y="2693962"/>
            <a:ext cx="1920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2011</a:t>
            </a:r>
            <a:r>
              <a:rPr lang="zh-CN" altLang="en-US" sz="2800" dirty="0" smtClean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年</a:t>
            </a:r>
            <a:r>
              <a:rPr lang="en-US" altLang="zh-CN" sz="2800" dirty="0" smtClean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4</a:t>
            </a:r>
            <a:r>
              <a:rPr lang="zh-CN" altLang="en-US" sz="2800" dirty="0" smtClean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月</a:t>
            </a:r>
            <a:endParaRPr lang="zh-CN" altLang="en-US" sz="2800" dirty="0">
              <a:ln w="0">
                <a:solidFill>
                  <a:srgbClr val="C00000"/>
                </a:solidFill>
              </a:ln>
              <a:noFill/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713420" y="4716557"/>
            <a:ext cx="45704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4444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北科第三届</a:t>
            </a:r>
            <a:r>
              <a:rPr lang="en-US" altLang="zh-CN" b="1" dirty="0">
                <a:solidFill>
                  <a:srgbClr val="4444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b="1" dirty="0">
                <a:solidFill>
                  <a:srgbClr val="4444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大赛</a:t>
            </a:r>
            <a:r>
              <a:rPr lang="en-US" altLang="zh-CN" b="1" dirty="0">
                <a:solidFill>
                  <a:srgbClr val="4444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b="1" dirty="0">
                <a:solidFill>
                  <a:srgbClr val="4444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号作品</a:t>
            </a:r>
            <a:r>
              <a:rPr lang="en-US" altLang="zh-CN" b="1" dirty="0">
                <a:solidFill>
                  <a:srgbClr val="4444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b="1" dirty="0">
                <a:solidFill>
                  <a:srgbClr val="44444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我的家乡安徽</a:t>
            </a:r>
            <a:endParaRPr lang="zh-CN" altLang="en-US" dirty="0"/>
          </a:p>
        </p:txBody>
      </p:sp>
      <p:sp>
        <p:nvSpPr>
          <p:cNvPr id="40" name="等腰三角形 39"/>
          <p:cNvSpPr/>
          <p:nvPr/>
        </p:nvSpPr>
        <p:spPr>
          <a:xfrm rot="4246903">
            <a:off x="3676586" y="4057176"/>
            <a:ext cx="221562" cy="600891"/>
          </a:xfrm>
          <a:prstGeom prst="triangle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等腰三角形 40"/>
          <p:cNvSpPr/>
          <p:nvPr/>
        </p:nvSpPr>
        <p:spPr>
          <a:xfrm rot="1560000">
            <a:off x="3948257" y="4328846"/>
            <a:ext cx="221562" cy="600891"/>
          </a:xfrm>
          <a:prstGeom prst="triangle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Click="0" advTm="4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/>
      <p:bldP spid="11" grpId="0"/>
      <p:bldP spid="12" grpId="0"/>
      <p:bldP spid="13" grpId="0"/>
      <p:bldP spid="39" grpId="0"/>
      <p:bldP spid="40" grpId="0" animBg="1"/>
      <p:bldP spid="40" grpId="1" animBg="1"/>
      <p:bldP spid="41" grpId="0" animBg="1"/>
      <p:bldP spid="4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 rot="20247620">
            <a:off x="897103" y="1138442"/>
            <a:ext cx="167682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 rot="4047620">
            <a:off x="1478436" y="336182"/>
            <a:ext cx="1400129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 rot="20247620">
            <a:off x="1277414" y="1377519"/>
            <a:ext cx="8450722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 rot="4047620">
            <a:off x="435525" y="2179747"/>
            <a:ext cx="1912435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 rot="20247620">
            <a:off x="8625201" y="1751901"/>
            <a:ext cx="1573489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 rot="4047620">
            <a:off x="8752514" y="728806"/>
            <a:ext cx="1912435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 rot="5400000">
            <a:off x="6379130" y="4331700"/>
            <a:ext cx="4779818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 rot="20243899">
            <a:off x="1185321" y="684137"/>
            <a:ext cx="55293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6600" b="1" dirty="0" smtClean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智能</a:t>
            </a:r>
            <a:r>
              <a:rPr lang="zh-CN" altLang="zh-CN" sz="6600" b="1" dirty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车校内</a:t>
            </a:r>
            <a:r>
              <a:rPr lang="zh-CN" altLang="zh-CN" sz="6600" b="1" dirty="0" smtClean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赛</a:t>
            </a:r>
            <a:endParaRPr lang="zh-CN" altLang="en-US" sz="6600" b="1" dirty="0">
              <a:solidFill>
                <a:srgbClr val="FFC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 rot="20256893">
            <a:off x="8818345" y="2268478"/>
            <a:ext cx="1801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92D05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光电</a:t>
            </a:r>
            <a:r>
              <a:rPr lang="zh-CN" altLang="en-US" sz="4000" b="1" dirty="0" smtClean="0">
                <a:solidFill>
                  <a:srgbClr val="92D05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组</a:t>
            </a:r>
            <a:r>
              <a:rPr lang="en-US" altLang="zh-CN" sz="4000" b="1" dirty="0" smtClean="0">
                <a:solidFill>
                  <a:srgbClr val="92D05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 </a:t>
            </a:r>
            <a:endParaRPr lang="en-US" altLang="zh-CN" sz="4000" b="1" dirty="0" smtClean="0">
              <a:solidFill>
                <a:srgbClr val="92D05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431472" y="2015836"/>
            <a:ext cx="5839691" cy="4752687"/>
            <a:chOff x="1574419" y="676275"/>
            <a:chExt cx="6845681" cy="5718175"/>
          </a:xfrm>
        </p:grpSpPr>
        <p:cxnSp>
          <p:nvCxnSpPr>
            <p:cNvPr id="18" name="直接连接符 17"/>
            <p:cNvCxnSpPr/>
            <p:nvPr/>
          </p:nvCxnSpPr>
          <p:spPr>
            <a:xfrm flipV="1">
              <a:off x="4548188" y="3498850"/>
              <a:ext cx="3840162" cy="21018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>
              <a:off x="4527550" y="5600040"/>
              <a:ext cx="22479" cy="75631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4551466" y="5602422"/>
              <a:ext cx="36214" cy="362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4562475" y="5635759"/>
              <a:ext cx="23270" cy="7586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V="1">
              <a:off x="4583908" y="3517900"/>
              <a:ext cx="3836192" cy="21161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>
              <a:off x="8386866" y="3494222"/>
              <a:ext cx="33234" cy="2685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>
              <a:off x="8396288" y="3520416"/>
              <a:ext cx="23270" cy="48722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V="1">
              <a:off x="4565650" y="4000500"/>
              <a:ext cx="3837782" cy="23907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4522891" y="6351722"/>
              <a:ext cx="36214" cy="362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V="1">
              <a:off x="4332288" y="3509963"/>
              <a:ext cx="3923506" cy="205263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>
              <a:off x="8247857" y="3511550"/>
              <a:ext cx="67468" cy="269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4333875" y="5562600"/>
              <a:ext cx="209550" cy="1571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4338638" y="5595938"/>
              <a:ext cx="183356" cy="14049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 flipH="1">
              <a:off x="4512468" y="5729288"/>
              <a:ext cx="7143" cy="2119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4510087" y="5936456"/>
              <a:ext cx="30957" cy="190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4333875" y="5562600"/>
              <a:ext cx="7144" cy="381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4394200" y="4191000"/>
              <a:ext cx="1231900" cy="6985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4387850" y="4216400"/>
              <a:ext cx="1200150" cy="6858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4391025" y="4191000"/>
              <a:ext cx="0" cy="285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flipV="1">
              <a:off x="4387850" y="4114800"/>
              <a:ext cx="171450" cy="76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>
              <a:off x="4559300" y="4117975"/>
              <a:ext cx="1260475" cy="6667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>
              <a:off x="7010400" y="3829050"/>
              <a:ext cx="368300" cy="1270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6886575" y="3669506"/>
              <a:ext cx="642938" cy="22145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6243638" y="3569494"/>
              <a:ext cx="492918" cy="16906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6260306" y="3759994"/>
              <a:ext cx="659607" cy="2309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7103269" y="4048125"/>
              <a:ext cx="76200" cy="285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 flipV="1">
              <a:off x="7005638" y="4019551"/>
              <a:ext cx="130968" cy="9048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6262688" y="3076575"/>
              <a:ext cx="745331" cy="10382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>
              <a:off x="6269831" y="2809875"/>
              <a:ext cx="867569" cy="12096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 flipH="1" flipV="1">
              <a:off x="6248400" y="3467100"/>
              <a:ext cx="376238" cy="1262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 flipH="1">
              <a:off x="6238875" y="2717006"/>
              <a:ext cx="30957" cy="9882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/>
            <p:nvPr/>
          </p:nvCxnSpPr>
          <p:spPr>
            <a:xfrm>
              <a:off x="6236493" y="3698082"/>
              <a:ext cx="23813" cy="119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>
              <a:off x="6262688" y="3714750"/>
              <a:ext cx="0" cy="1714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/>
            <p:nvPr/>
          </p:nvCxnSpPr>
          <p:spPr>
            <a:xfrm flipH="1">
              <a:off x="5238750" y="3698081"/>
              <a:ext cx="997744" cy="44529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/>
            <p:cNvCxnSpPr/>
            <p:nvPr/>
          </p:nvCxnSpPr>
          <p:spPr>
            <a:xfrm flipH="1">
              <a:off x="5250656" y="3712369"/>
              <a:ext cx="1012032" cy="4500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 flipH="1">
              <a:off x="5355431" y="3886200"/>
              <a:ext cx="912019" cy="4286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连接符 53"/>
            <p:cNvCxnSpPr/>
            <p:nvPr/>
          </p:nvCxnSpPr>
          <p:spPr>
            <a:xfrm>
              <a:off x="4610100" y="3203575"/>
              <a:ext cx="962025" cy="14509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/>
            <p:nvPr/>
          </p:nvCxnSpPr>
          <p:spPr>
            <a:xfrm>
              <a:off x="4521200" y="3378200"/>
              <a:ext cx="746125" cy="11080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 flipH="1">
              <a:off x="4524375" y="3203575"/>
              <a:ext cx="82550" cy="1746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/>
            <p:cNvCxnSpPr/>
            <p:nvPr/>
          </p:nvCxnSpPr>
          <p:spPr>
            <a:xfrm>
              <a:off x="4572000" y="3460750"/>
              <a:ext cx="31750" cy="6826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/>
            <p:nvPr/>
          </p:nvCxnSpPr>
          <p:spPr>
            <a:xfrm>
              <a:off x="4733925" y="3689350"/>
              <a:ext cx="19050" cy="5302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/>
            <p:nvPr/>
          </p:nvCxnSpPr>
          <p:spPr>
            <a:xfrm>
              <a:off x="4765675" y="4432300"/>
              <a:ext cx="9525" cy="1619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/>
            <p:cNvCxnSpPr/>
            <p:nvPr/>
          </p:nvCxnSpPr>
          <p:spPr>
            <a:xfrm>
              <a:off x="4606925" y="4498975"/>
              <a:ext cx="165100" cy="920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 flipV="1">
              <a:off x="4775200" y="4521201"/>
              <a:ext cx="136525" cy="6984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连接符 61"/>
            <p:cNvCxnSpPr/>
            <p:nvPr/>
          </p:nvCxnSpPr>
          <p:spPr>
            <a:xfrm>
              <a:off x="4606925" y="4340225"/>
              <a:ext cx="3175" cy="1651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/>
          </p:nvCxnSpPr>
          <p:spPr>
            <a:xfrm flipV="1">
              <a:off x="5124450" y="4381500"/>
              <a:ext cx="76200" cy="349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连接符 63"/>
            <p:cNvCxnSpPr/>
            <p:nvPr/>
          </p:nvCxnSpPr>
          <p:spPr>
            <a:xfrm flipV="1">
              <a:off x="4895850" y="4210050"/>
              <a:ext cx="190500" cy="825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连接符 64"/>
            <p:cNvCxnSpPr/>
            <p:nvPr/>
          </p:nvCxnSpPr>
          <p:spPr>
            <a:xfrm flipV="1">
              <a:off x="4924425" y="4232275"/>
              <a:ext cx="177800" cy="793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连接符 65"/>
            <p:cNvCxnSpPr/>
            <p:nvPr/>
          </p:nvCxnSpPr>
          <p:spPr>
            <a:xfrm>
              <a:off x="4562475" y="3181350"/>
              <a:ext cx="157163" cy="785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>
              <a:off x="4560094" y="3176588"/>
              <a:ext cx="2381" cy="1190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>
              <a:off x="4717257" y="3255169"/>
              <a:ext cx="7143" cy="1214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/>
            <p:nvPr/>
          </p:nvCxnSpPr>
          <p:spPr>
            <a:xfrm flipV="1">
              <a:off x="4717256" y="3205163"/>
              <a:ext cx="173832" cy="5238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>
              <a:off x="4895850" y="3205163"/>
              <a:ext cx="14288" cy="45243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>
              <a:off x="4912519" y="3636169"/>
              <a:ext cx="445294" cy="4548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>
            <a:xfrm flipH="1">
              <a:off x="5934076" y="3483769"/>
              <a:ext cx="173830" cy="3500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/>
            <p:cNvCxnSpPr/>
            <p:nvPr/>
          </p:nvCxnSpPr>
          <p:spPr>
            <a:xfrm flipH="1">
              <a:off x="6117432" y="2778919"/>
              <a:ext cx="23812" cy="97631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/>
            <p:cNvCxnSpPr/>
            <p:nvPr/>
          </p:nvCxnSpPr>
          <p:spPr>
            <a:xfrm flipH="1">
              <a:off x="6103145" y="2767013"/>
              <a:ext cx="23811" cy="9929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/>
            <p:cNvCxnSpPr/>
            <p:nvPr/>
          </p:nvCxnSpPr>
          <p:spPr>
            <a:xfrm flipV="1">
              <a:off x="6141245" y="2724152"/>
              <a:ext cx="126206" cy="547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/>
            <p:cNvCxnSpPr/>
            <p:nvPr/>
          </p:nvCxnSpPr>
          <p:spPr>
            <a:xfrm flipV="1">
              <a:off x="6126956" y="2719387"/>
              <a:ext cx="123825" cy="500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/>
            <p:cNvCxnSpPr/>
            <p:nvPr/>
          </p:nvCxnSpPr>
          <p:spPr>
            <a:xfrm>
              <a:off x="6248400" y="2717007"/>
              <a:ext cx="21431" cy="23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/>
            <p:cNvCxnSpPr/>
            <p:nvPr/>
          </p:nvCxnSpPr>
          <p:spPr>
            <a:xfrm>
              <a:off x="6126956" y="2769394"/>
              <a:ext cx="16669" cy="119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/>
            <p:cNvCxnSpPr/>
            <p:nvPr/>
          </p:nvCxnSpPr>
          <p:spPr>
            <a:xfrm flipH="1">
              <a:off x="5745956" y="3174206"/>
              <a:ext cx="369094" cy="7429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/>
            <p:cNvCxnSpPr/>
            <p:nvPr/>
          </p:nvCxnSpPr>
          <p:spPr>
            <a:xfrm>
              <a:off x="4291013" y="3024188"/>
              <a:ext cx="431006" cy="2190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/>
            <p:cNvCxnSpPr/>
            <p:nvPr/>
          </p:nvCxnSpPr>
          <p:spPr>
            <a:xfrm flipV="1">
              <a:off x="4714874" y="3195638"/>
              <a:ext cx="152401" cy="476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连接符 81"/>
            <p:cNvCxnSpPr/>
            <p:nvPr/>
          </p:nvCxnSpPr>
          <p:spPr>
            <a:xfrm>
              <a:off x="4862513" y="3193256"/>
              <a:ext cx="33337" cy="1190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/>
            <p:cNvCxnSpPr/>
            <p:nvPr/>
          </p:nvCxnSpPr>
          <p:spPr>
            <a:xfrm>
              <a:off x="4241006" y="3052763"/>
              <a:ext cx="2382" cy="16906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弧形 83"/>
            <p:cNvSpPr/>
            <p:nvPr/>
          </p:nvSpPr>
          <p:spPr>
            <a:xfrm rot="16200000">
              <a:off x="4239025" y="3016647"/>
              <a:ext cx="123030" cy="133347"/>
            </a:xfrm>
            <a:prstGeom prst="arc">
              <a:avLst>
                <a:gd name="adj1" fmla="val 17442205"/>
                <a:gd name="adj2" fmla="val 21203251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5" name="直接连接符 84"/>
            <p:cNvCxnSpPr/>
            <p:nvPr/>
          </p:nvCxnSpPr>
          <p:spPr>
            <a:xfrm>
              <a:off x="4241800" y="3222625"/>
              <a:ext cx="279400" cy="15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连接符 85"/>
            <p:cNvCxnSpPr/>
            <p:nvPr/>
          </p:nvCxnSpPr>
          <p:spPr>
            <a:xfrm>
              <a:off x="5734050" y="2759869"/>
              <a:ext cx="384175" cy="1579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/>
            <p:cNvCxnSpPr/>
            <p:nvPr/>
          </p:nvCxnSpPr>
          <p:spPr>
            <a:xfrm>
              <a:off x="5788819" y="2728913"/>
              <a:ext cx="329406" cy="11588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/>
            <p:cNvCxnSpPr/>
            <p:nvPr/>
          </p:nvCxnSpPr>
          <p:spPr>
            <a:xfrm flipH="1" flipV="1">
              <a:off x="5832476" y="2581275"/>
              <a:ext cx="400049" cy="1397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弧形 88"/>
            <p:cNvSpPr/>
            <p:nvPr/>
          </p:nvSpPr>
          <p:spPr>
            <a:xfrm rot="16200000">
              <a:off x="5789216" y="2574527"/>
              <a:ext cx="61119" cy="71438"/>
            </a:xfrm>
            <a:prstGeom prst="arc">
              <a:avLst>
                <a:gd name="adj1" fmla="val 16200000"/>
                <a:gd name="adj2" fmla="val 1953151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0" name="直接连接符 89"/>
            <p:cNvCxnSpPr/>
            <p:nvPr/>
          </p:nvCxnSpPr>
          <p:spPr>
            <a:xfrm>
              <a:off x="5784056" y="2609850"/>
              <a:ext cx="2381" cy="1214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接连接符 90"/>
            <p:cNvCxnSpPr/>
            <p:nvPr/>
          </p:nvCxnSpPr>
          <p:spPr>
            <a:xfrm flipH="1">
              <a:off x="5631656" y="2731294"/>
              <a:ext cx="157163" cy="809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接连接符 91"/>
            <p:cNvCxnSpPr/>
            <p:nvPr/>
          </p:nvCxnSpPr>
          <p:spPr>
            <a:xfrm>
              <a:off x="5537200" y="2971800"/>
              <a:ext cx="95250" cy="412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连接符 92"/>
            <p:cNvCxnSpPr/>
            <p:nvPr/>
          </p:nvCxnSpPr>
          <p:spPr>
            <a:xfrm flipV="1">
              <a:off x="5629275" y="3003550"/>
              <a:ext cx="492125" cy="95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接连接符 93"/>
            <p:cNvCxnSpPr/>
            <p:nvPr/>
          </p:nvCxnSpPr>
          <p:spPr>
            <a:xfrm>
              <a:off x="5645150" y="2860675"/>
              <a:ext cx="101600" cy="349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/>
            <p:nvPr/>
          </p:nvCxnSpPr>
          <p:spPr>
            <a:xfrm flipH="1">
              <a:off x="5530850" y="2895600"/>
              <a:ext cx="209550" cy="76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连接符 95"/>
            <p:cNvCxnSpPr/>
            <p:nvPr/>
          </p:nvCxnSpPr>
          <p:spPr>
            <a:xfrm flipV="1">
              <a:off x="4895850" y="3067050"/>
              <a:ext cx="374650" cy="1397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接连接符 96"/>
            <p:cNvCxnSpPr/>
            <p:nvPr/>
          </p:nvCxnSpPr>
          <p:spPr>
            <a:xfrm flipH="1">
              <a:off x="4902994" y="3212306"/>
              <a:ext cx="171450" cy="21431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接连接符 97"/>
            <p:cNvCxnSpPr/>
            <p:nvPr/>
          </p:nvCxnSpPr>
          <p:spPr>
            <a:xfrm flipH="1">
              <a:off x="5210175" y="3207544"/>
              <a:ext cx="14290" cy="7334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连接符 98"/>
            <p:cNvCxnSpPr/>
            <p:nvPr/>
          </p:nvCxnSpPr>
          <p:spPr>
            <a:xfrm flipV="1">
              <a:off x="5224462" y="3095625"/>
              <a:ext cx="280988" cy="1119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连接符 99"/>
            <p:cNvCxnSpPr/>
            <p:nvPr/>
          </p:nvCxnSpPr>
          <p:spPr>
            <a:xfrm flipV="1">
              <a:off x="5391149" y="2988469"/>
              <a:ext cx="107157" cy="4286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椭圆 100"/>
            <p:cNvSpPr/>
            <p:nvPr/>
          </p:nvSpPr>
          <p:spPr>
            <a:xfrm rot="20061966">
              <a:off x="3246299" y="3789349"/>
              <a:ext cx="531926" cy="920326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>
            <a:xfrm rot="20061966">
              <a:off x="3205464" y="3686115"/>
              <a:ext cx="643300" cy="1109158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3" name="弧形 102"/>
            <p:cNvSpPr/>
            <p:nvPr/>
          </p:nvSpPr>
          <p:spPr>
            <a:xfrm rot="20040000">
              <a:off x="3542479" y="3485776"/>
              <a:ext cx="694206" cy="1141528"/>
            </a:xfrm>
            <a:prstGeom prst="arc">
              <a:avLst>
                <a:gd name="adj1" fmla="val 16200000"/>
                <a:gd name="adj2" fmla="val 523370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4" name="直接连接符 103"/>
            <p:cNvCxnSpPr>
              <a:stCxn id="103" idx="0"/>
            </p:cNvCxnSpPr>
            <p:nvPr/>
          </p:nvCxnSpPr>
          <p:spPr>
            <a:xfrm flipH="1">
              <a:off x="3311526" y="3543541"/>
              <a:ext cx="327850" cy="14342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弧形 104"/>
            <p:cNvSpPr/>
            <p:nvPr/>
          </p:nvSpPr>
          <p:spPr>
            <a:xfrm rot="8784508" flipV="1">
              <a:off x="3181425" y="3676071"/>
              <a:ext cx="342264" cy="139430"/>
            </a:xfrm>
            <a:prstGeom prst="arc">
              <a:avLst>
                <a:gd name="adj1" fmla="val 16200000"/>
                <a:gd name="adj2" fmla="val 2097483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6" name="直接连接符 105"/>
            <p:cNvCxnSpPr>
              <a:stCxn id="103" idx="2"/>
            </p:cNvCxnSpPr>
            <p:nvPr/>
          </p:nvCxnSpPr>
          <p:spPr>
            <a:xfrm flipH="1">
              <a:off x="3784600" y="4555847"/>
              <a:ext cx="379156" cy="22252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弧形 106"/>
            <p:cNvSpPr/>
            <p:nvPr/>
          </p:nvSpPr>
          <p:spPr>
            <a:xfrm rot="1771012" flipV="1">
              <a:off x="3647042" y="4632822"/>
              <a:ext cx="197154" cy="139430"/>
            </a:xfrm>
            <a:prstGeom prst="arc">
              <a:avLst>
                <a:gd name="adj1" fmla="val 16200000"/>
                <a:gd name="adj2" fmla="val 19595728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8" name="椭圆 107"/>
            <p:cNvSpPr/>
            <p:nvPr/>
          </p:nvSpPr>
          <p:spPr>
            <a:xfrm rot="20061966">
              <a:off x="3455223" y="4193174"/>
              <a:ext cx="91702" cy="122113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9" name="任意多边形 108"/>
            <p:cNvSpPr/>
            <p:nvPr/>
          </p:nvSpPr>
          <p:spPr>
            <a:xfrm rot="20061966">
              <a:off x="3282550" y="3873124"/>
              <a:ext cx="441969" cy="767374"/>
            </a:xfrm>
            <a:custGeom>
              <a:avLst/>
              <a:gdLst>
                <a:gd name="connsiteX0" fmla="*/ 192717 w 441969"/>
                <a:gd name="connsiteY0" fmla="*/ 498127 h 767374"/>
                <a:gd name="connsiteX1" fmla="*/ 341623 w 441969"/>
                <a:gd name="connsiteY1" fmla="*/ 705723 h 767374"/>
                <a:gd name="connsiteX2" fmla="*/ 308082 w 441969"/>
                <a:gd name="connsiteY2" fmla="*/ 737222 h 767374"/>
                <a:gd name="connsiteX3" fmla="*/ 221762 w 441969"/>
                <a:gd name="connsiteY3" fmla="*/ 767374 h 767374"/>
                <a:gd name="connsiteX4" fmla="*/ 64953 w 441969"/>
                <a:gd name="connsiteY4" fmla="*/ 654994 h 767374"/>
                <a:gd name="connsiteX5" fmla="*/ 38033 w 441969"/>
                <a:gd name="connsiteY5" fmla="*/ 598544 h 767374"/>
                <a:gd name="connsiteX6" fmla="*/ 2941 w 441969"/>
                <a:gd name="connsiteY6" fmla="*/ 333217 h 767374"/>
                <a:gd name="connsiteX7" fmla="*/ 97031 w 441969"/>
                <a:gd name="connsiteY7" fmla="*/ 401902 h 767374"/>
                <a:gd name="connsiteX8" fmla="*/ 12447 w 441969"/>
                <a:gd name="connsiteY8" fmla="*/ 505278 h 767374"/>
                <a:gd name="connsiteX9" fmla="*/ 4505 w 441969"/>
                <a:gd name="connsiteY9" fmla="*/ 461014 h 767374"/>
                <a:gd name="connsiteX10" fmla="*/ 0 w 441969"/>
                <a:gd name="connsiteY10" fmla="*/ 383687 h 767374"/>
                <a:gd name="connsiteX11" fmla="*/ 441969 w 441969"/>
                <a:gd name="connsiteY11" fmla="*/ 410374 h 767374"/>
                <a:gd name="connsiteX12" fmla="*/ 439019 w 441969"/>
                <a:gd name="connsiteY12" fmla="*/ 461013 h 767374"/>
                <a:gd name="connsiteX13" fmla="*/ 405650 w 441969"/>
                <a:gd name="connsiteY13" fmla="*/ 598210 h 767374"/>
                <a:gd name="connsiteX14" fmla="*/ 382618 w 441969"/>
                <a:gd name="connsiteY14" fmla="*/ 646508 h 767374"/>
                <a:gd name="connsiteX15" fmla="*/ 316874 w 441969"/>
                <a:gd name="connsiteY15" fmla="*/ 443357 h 767374"/>
                <a:gd name="connsiteX16" fmla="*/ 305190 w 441969"/>
                <a:gd name="connsiteY16" fmla="*/ 28599 h 767374"/>
                <a:gd name="connsiteX17" fmla="*/ 308082 w 441969"/>
                <a:gd name="connsiteY17" fmla="*/ 30152 h 767374"/>
                <a:gd name="connsiteX18" fmla="*/ 439019 w 441969"/>
                <a:gd name="connsiteY18" fmla="*/ 306361 h 767374"/>
                <a:gd name="connsiteX19" fmla="*/ 439696 w 441969"/>
                <a:gd name="connsiteY19" fmla="*/ 317982 h 767374"/>
                <a:gd name="connsiteX20" fmla="*/ 297923 w 441969"/>
                <a:gd name="connsiteY20" fmla="*/ 313282 h 767374"/>
                <a:gd name="connsiteX21" fmla="*/ 263524 w 441969"/>
                <a:gd name="connsiteY21" fmla="*/ 7284 h 767374"/>
                <a:gd name="connsiteX22" fmla="*/ 162053 w 441969"/>
                <a:gd name="connsiteY22" fmla="*/ 287661 h 767374"/>
                <a:gd name="connsiteX23" fmla="*/ 17052 w 441969"/>
                <a:gd name="connsiteY23" fmla="*/ 236431 h 767374"/>
                <a:gd name="connsiteX24" fmla="*/ 17427 w 441969"/>
                <a:gd name="connsiteY24" fmla="*/ 234339 h 767374"/>
                <a:gd name="connsiteX25" fmla="*/ 221762 w 441969"/>
                <a:gd name="connsiteY25" fmla="*/ 0 h 767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41969" h="767374">
                  <a:moveTo>
                    <a:pt x="192717" y="498127"/>
                  </a:moveTo>
                  <a:lnTo>
                    <a:pt x="341623" y="705723"/>
                  </a:lnTo>
                  <a:lnTo>
                    <a:pt x="308082" y="737222"/>
                  </a:lnTo>
                  <a:cubicBezTo>
                    <a:pt x="281551" y="756637"/>
                    <a:pt x="252381" y="767374"/>
                    <a:pt x="221762" y="767374"/>
                  </a:cubicBezTo>
                  <a:cubicBezTo>
                    <a:pt x="160524" y="767374"/>
                    <a:pt x="105083" y="724428"/>
                    <a:pt x="64953" y="654994"/>
                  </a:cubicBezTo>
                  <a:lnTo>
                    <a:pt x="38033" y="598544"/>
                  </a:lnTo>
                  <a:close/>
                  <a:moveTo>
                    <a:pt x="2941" y="333217"/>
                  </a:moveTo>
                  <a:lnTo>
                    <a:pt x="97031" y="401902"/>
                  </a:lnTo>
                  <a:lnTo>
                    <a:pt x="12447" y="505278"/>
                  </a:lnTo>
                  <a:lnTo>
                    <a:pt x="4505" y="461014"/>
                  </a:lnTo>
                  <a:cubicBezTo>
                    <a:pt x="1551" y="436036"/>
                    <a:pt x="0" y="410175"/>
                    <a:pt x="0" y="383687"/>
                  </a:cubicBezTo>
                  <a:close/>
                  <a:moveTo>
                    <a:pt x="441969" y="410374"/>
                  </a:moveTo>
                  <a:lnTo>
                    <a:pt x="439019" y="461013"/>
                  </a:lnTo>
                  <a:cubicBezTo>
                    <a:pt x="433110" y="510967"/>
                    <a:pt x="421591" y="557385"/>
                    <a:pt x="405650" y="598210"/>
                  </a:cubicBezTo>
                  <a:lnTo>
                    <a:pt x="382618" y="646508"/>
                  </a:lnTo>
                  <a:lnTo>
                    <a:pt x="316874" y="443357"/>
                  </a:lnTo>
                  <a:close/>
                  <a:moveTo>
                    <a:pt x="305190" y="28599"/>
                  </a:moveTo>
                  <a:lnTo>
                    <a:pt x="308082" y="30152"/>
                  </a:lnTo>
                  <a:cubicBezTo>
                    <a:pt x="374410" y="78691"/>
                    <a:pt x="424248" y="181475"/>
                    <a:pt x="439019" y="306361"/>
                  </a:cubicBezTo>
                  <a:lnTo>
                    <a:pt x="439696" y="317982"/>
                  </a:lnTo>
                  <a:lnTo>
                    <a:pt x="297923" y="313282"/>
                  </a:lnTo>
                  <a:close/>
                  <a:moveTo>
                    <a:pt x="263524" y="7284"/>
                  </a:moveTo>
                  <a:lnTo>
                    <a:pt x="162053" y="287661"/>
                  </a:lnTo>
                  <a:lnTo>
                    <a:pt x="17052" y="236431"/>
                  </a:lnTo>
                  <a:lnTo>
                    <a:pt x="17427" y="234339"/>
                  </a:lnTo>
                  <a:cubicBezTo>
                    <a:pt x="51092" y="96628"/>
                    <a:pt x="129905" y="0"/>
                    <a:pt x="221762" y="0"/>
                  </a:cubicBezTo>
                  <a:close/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cxnSp>
          <p:nvCxnSpPr>
            <p:cNvPr id="110" name="直接连接符 109"/>
            <p:cNvCxnSpPr>
              <a:stCxn id="112" idx="0"/>
            </p:cNvCxnSpPr>
            <p:nvPr/>
          </p:nvCxnSpPr>
          <p:spPr>
            <a:xfrm>
              <a:off x="2278910" y="3539046"/>
              <a:ext cx="680984" cy="35667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弧形 110"/>
            <p:cNvSpPr/>
            <p:nvPr/>
          </p:nvSpPr>
          <p:spPr>
            <a:xfrm rot="1547775" flipV="1">
              <a:off x="2803107" y="3590782"/>
              <a:ext cx="430150" cy="315158"/>
            </a:xfrm>
            <a:prstGeom prst="arc">
              <a:avLst>
                <a:gd name="adj1" fmla="val 16200000"/>
                <a:gd name="adj2" fmla="val 20420808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2" name="弧形 111"/>
            <p:cNvSpPr/>
            <p:nvPr/>
          </p:nvSpPr>
          <p:spPr>
            <a:xfrm rot="12710577">
              <a:off x="2262445" y="3410286"/>
              <a:ext cx="106391" cy="139238"/>
            </a:xfrm>
            <a:prstGeom prst="arc">
              <a:avLst>
                <a:gd name="adj1" fmla="val 16200000"/>
                <a:gd name="adj2" fmla="val 20420808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3" name="直接连接符 112"/>
            <p:cNvCxnSpPr>
              <a:stCxn id="112" idx="2"/>
            </p:cNvCxnSpPr>
            <p:nvPr/>
          </p:nvCxnSpPr>
          <p:spPr>
            <a:xfrm flipH="1">
              <a:off x="2083595" y="3468399"/>
              <a:ext cx="178780" cy="2727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弧形 113"/>
            <p:cNvSpPr/>
            <p:nvPr/>
          </p:nvSpPr>
          <p:spPr>
            <a:xfrm rot="2003471" flipV="1">
              <a:off x="1999340" y="3418254"/>
              <a:ext cx="112745" cy="73326"/>
            </a:xfrm>
            <a:prstGeom prst="arc">
              <a:avLst>
                <a:gd name="adj1" fmla="val 13659046"/>
                <a:gd name="adj2" fmla="val 20417735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5" name="直接连接符 114"/>
            <p:cNvCxnSpPr/>
            <p:nvPr/>
          </p:nvCxnSpPr>
          <p:spPr>
            <a:xfrm flipH="1">
              <a:off x="2012156" y="3412331"/>
              <a:ext cx="2382" cy="5477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连接符 115"/>
            <p:cNvCxnSpPr/>
            <p:nvPr/>
          </p:nvCxnSpPr>
          <p:spPr>
            <a:xfrm>
              <a:off x="2269331" y="3174206"/>
              <a:ext cx="19844" cy="3246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连接符 116"/>
            <p:cNvCxnSpPr/>
            <p:nvPr/>
          </p:nvCxnSpPr>
          <p:spPr>
            <a:xfrm>
              <a:off x="2346325" y="3046413"/>
              <a:ext cx="19050" cy="4540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弧形 117"/>
            <p:cNvSpPr/>
            <p:nvPr/>
          </p:nvSpPr>
          <p:spPr>
            <a:xfrm rot="797574" flipV="1">
              <a:off x="2266041" y="3434924"/>
              <a:ext cx="112745" cy="73326"/>
            </a:xfrm>
            <a:prstGeom prst="arc">
              <a:avLst>
                <a:gd name="adj1" fmla="val 14072259"/>
                <a:gd name="adj2" fmla="val 20417735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19" name="直接连接符 118"/>
            <p:cNvCxnSpPr/>
            <p:nvPr/>
          </p:nvCxnSpPr>
          <p:spPr>
            <a:xfrm flipV="1">
              <a:off x="4019550" y="3345656"/>
              <a:ext cx="450056" cy="14049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9"/>
            <p:cNvCxnSpPr/>
            <p:nvPr/>
          </p:nvCxnSpPr>
          <p:spPr>
            <a:xfrm flipH="1" flipV="1">
              <a:off x="2747963" y="3371850"/>
              <a:ext cx="1266825" cy="1143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连接符 120"/>
            <p:cNvCxnSpPr/>
            <p:nvPr/>
          </p:nvCxnSpPr>
          <p:spPr>
            <a:xfrm>
              <a:off x="2628900" y="3290888"/>
              <a:ext cx="123825" cy="809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连接符 121"/>
            <p:cNvCxnSpPr/>
            <p:nvPr/>
          </p:nvCxnSpPr>
          <p:spPr>
            <a:xfrm flipH="1">
              <a:off x="4014789" y="3357563"/>
              <a:ext cx="476250" cy="152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接连接符 122"/>
            <p:cNvCxnSpPr/>
            <p:nvPr/>
          </p:nvCxnSpPr>
          <p:spPr>
            <a:xfrm flipH="1">
              <a:off x="4017169" y="3486150"/>
              <a:ext cx="1" cy="2381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接连接符 123"/>
            <p:cNvCxnSpPr/>
            <p:nvPr/>
          </p:nvCxnSpPr>
          <p:spPr>
            <a:xfrm>
              <a:off x="2747963" y="3388519"/>
              <a:ext cx="1271587" cy="1190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接连接符 124"/>
            <p:cNvCxnSpPr/>
            <p:nvPr/>
          </p:nvCxnSpPr>
          <p:spPr>
            <a:xfrm flipH="1">
              <a:off x="2750344" y="3369469"/>
              <a:ext cx="2381" cy="2381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连接符 125"/>
            <p:cNvCxnSpPr/>
            <p:nvPr/>
          </p:nvCxnSpPr>
          <p:spPr>
            <a:xfrm>
              <a:off x="2626519" y="3309938"/>
              <a:ext cx="123825" cy="809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接连接符 126"/>
            <p:cNvCxnSpPr/>
            <p:nvPr/>
          </p:nvCxnSpPr>
          <p:spPr>
            <a:xfrm flipH="1">
              <a:off x="2626519" y="3293269"/>
              <a:ext cx="4763" cy="214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接连接符 127"/>
            <p:cNvCxnSpPr/>
            <p:nvPr/>
          </p:nvCxnSpPr>
          <p:spPr>
            <a:xfrm flipV="1">
              <a:off x="2631281" y="3205163"/>
              <a:ext cx="302419" cy="833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接连接符 128"/>
            <p:cNvCxnSpPr/>
            <p:nvPr/>
          </p:nvCxnSpPr>
          <p:spPr>
            <a:xfrm>
              <a:off x="2926556" y="3088483"/>
              <a:ext cx="16669" cy="1738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>
              <a:off x="2943225" y="3259931"/>
              <a:ext cx="109538" cy="6429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接连接符 130"/>
            <p:cNvCxnSpPr/>
            <p:nvPr/>
          </p:nvCxnSpPr>
          <p:spPr>
            <a:xfrm>
              <a:off x="3031331" y="3140869"/>
              <a:ext cx="19050" cy="17859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连接符 131"/>
            <p:cNvCxnSpPr/>
            <p:nvPr/>
          </p:nvCxnSpPr>
          <p:spPr>
            <a:xfrm flipV="1">
              <a:off x="3052763" y="3293269"/>
              <a:ext cx="102393" cy="285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接连接符 132"/>
            <p:cNvCxnSpPr/>
            <p:nvPr/>
          </p:nvCxnSpPr>
          <p:spPr>
            <a:xfrm flipH="1" flipV="1">
              <a:off x="3145632" y="3164682"/>
              <a:ext cx="13493" cy="12779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接连接符 133"/>
            <p:cNvCxnSpPr/>
            <p:nvPr/>
          </p:nvCxnSpPr>
          <p:spPr>
            <a:xfrm flipV="1">
              <a:off x="3043238" y="3162300"/>
              <a:ext cx="104775" cy="357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134"/>
            <p:cNvCxnSpPr/>
            <p:nvPr/>
          </p:nvCxnSpPr>
          <p:spPr>
            <a:xfrm>
              <a:off x="2931319" y="3140869"/>
              <a:ext cx="104775" cy="571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接连接符 135"/>
            <p:cNvCxnSpPr/>
            <p:nvPr/>
          </p:nvCxnSpPr>
          <p:spPr>
            <a:xfrm>
              <a:off x="3119438" y="3107531"/>
              <a:ext cx="4762" cy="666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接连接符 136"/>
            <p:cNvCxnSpPr/>
            <p:nvPr/>
          </p:nvCxnSpPr>
          <p:spPr>
            <a:xfrm>
              <a:off x="2924175" y="3083719"/>
              <a:ext cx="109538" cy="595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连接符 137"/>
            <p:cNvCxnSpPr/>
            <p:nvPr/>
          </p:nvCxnSpPr>
          <p:spPr>
            <a:xfrm flipV="1">
              <a:off x="3033713" y="3107531"/>
              <a:ext cx="88106" cy="357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接连接符 138"/>
            <p:cNvCxnSpPr/>
            <p:nvPr/>
          </p:nvCxnSpPr>
          <p:spPr>
            <a:xfrm flipV="1">
              <a:off x="2926557" y="3057525"/>
              <a:ext cx="85724" cy="2381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接连接符 139"/>
            <p:cNvCxnSpPr/>
            <p:nvPr/>
          </p:nvCxnSpPr>
          <p:spPr>
            <a:xfrm>
              <a:off x="3074194" y="3076575"/>
              <a:ext cx="47625" cy="333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椭圆 140"/>
            <p:cNvSpPr/>
            <p:nvPr/>
          </p:nvSpPr>
          <p:spPr>
            <a:xfrm rot="20792309">
              <a:off x="1574419" y="2670180"/>
              <a:ext cx="288334" cy="809088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42" name="椭圆 141"/>
            <p:cNvSpPr/>
            <p:nvPr/>
          </p:nvSpPr>
          <p:spPr>
            <a:xfrm rot="20792309">
              <a:off x="1594370" y="2744678"/>
              <a:ext cx="238676" cy="669745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43" name="椭圆 142"/>
            <p:cNvSpPr/>
            <p:nvPr/>
          </p:nvSpPr>
          <p:spPr>
            <a:xfrm rot="20792309">
              <a:off x="1618784" y="2802310"/>
              <a:ext cx="187103" cy="562242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cxnSp>
          <p:nvCxnSpPr>
            <p:cNvPr id="144" name="直接连接符 143"/>
            <p:cNvCxnSpPr>
              <a:stCxn id="141" idx="0"/>
            </p:cNvCxnSpPr>
            <p:nvPr/>
          </p:nvCxnSpPr>
          <p:spPr>
            <a:xfrm flipV="1">
              <a:off x="1624411" y="2597945"/>
              <a:ext cx="313927" cy="8334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接连接符 144"/>
            <p:cNvCxnSpPr>
              <a:stCxn id="141" idx="4"/>
            </p:cNvCxnSpPr>
            <p:nvPr/>
          </p:nvCxnSpPr>
          <p:spPr>
            <a:xfrm flipV="1">
              <a:off x="1812761" y="3417094"/>
              <a:ext cx="199395" cy="510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接连接符 145"/>
            <p:cNvCxnSpPr/>
            <p:nvPr/>
          </p:nvCxnSpPr>
          <p:spPr>
            <a:xfrm flipH="1">
              <a:off x="2083593" y="3402806"/>
              <a:ext cx="197645" cy="3571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弧形 146"/>
            <p:cNvSpPr/>
            <p:nvPr/>
          </p:nvSpPr>
          <p:spPr>
            <a:xfrm rot="2003471" flipV="1">
              <a:off x="1999338" y="3361100"/>
              <a:ext cx="112745" cy="73326"/>
            </a:xfrm>
            <a:prstGeom prst="arc">
              <a:avLst>
                <a:gd name="adj1" fmla="val 13659046"/>
                <a:gd name="adj2" fmla="val 20417735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48" name="直接连接符 147"/>
            <p:cNvCxnSpPr>
              <a:stCxn id="147" idx="0"/>
            </p:cNvCxnSpPr>
            <p:nvPr/>
          </p:nvCxnSpPr>
          <p:spPr>
            <a:xfrm flipV="1">
              <a:off x="2014352" y="3309938"/>
              <a:ext cx="262123" cy="9833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 flipV="1">
              <a:off x="2355058" y="3262313"/>
              <a:ext cx="30956" cy="1428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>
              <a:off x="2383632" y="3262313"/>
              <a:ext cx="85724" cy="595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flipV="1">
              <a:off x="2359819" y="3324225"/>
              <a:ext cx="114300" cy="595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>
              <a:off x="2471738" y="3324225"/>
              <a:ext cx="0" cy="833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弧形 152"/>
            <p:cNvSpPr/>
            <p:nvPr/>
          </p:nvSpPr>
          <p:spPr>
            <a:xfrm rot="20875046">
              <a:off x="1835888" y="2590995"/>
              <a:ext cx="352230" cy="707876"/>
            </a:xfrm>
            <a:prstGeom prst="arc">
              <a:avLst>
                <a:gd name="adj1" fmla="val 16200000"/>
                <a:gd name="adj2" fmla="val 129375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4" name="弧形 153"/>
            <p:cNvSpPr/>
            <p:nvPr/>
          </p:nvSpPr>
          <p:spPr>
            <a:xfrm rot="1294438">
              <a:off x="1931913" y="3035916"/>
              <a:ext cx="289930" cy="494045"/>
            </a:xfrm>
            <a:prstGeom prst="arc">
              <a:avLst>
                <a:gd name="adj1" fmla="val 18266872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5" name="弧形 154"/>
            <p:cNvSpPr/>
            <p:nvPr/>
          </p:nvSpPr>
          <p:spPr>
            <a:xfrm rot="16200000">
              <a:off x="4341019" y="3036094"/>
              <a:ext cx="254794" cy="97632"/>
            </a:xfrm>
            <a:prstGeom prst="arc">
              <a:avLst>
                <a:gd name="adj1" fmla="val 16200000"/>
                <a:gd name="adj2" fmla="val 2123943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56" name="直接连接符 155"/>
            <p:cNvCxnSpPr>
              <a:stCxn id="155" idx="2"/>
            </p:cNvCxnSpPr>
            <p:nvPr/>
          </p:nvCxnSpPr>
          <p:spPr>
            <a:xfrm flipV="1">
              <a:off x="4455484" y="2881313"/>
              <a:ext cx="216529" cy="8075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接连接符 156"/>
            <p:cNvCxnSpPr>
              <a:endCxn id="161" idx="0"/>
            </p:cNvCxnSpPr>
            <p:nvPr/>
          </p:nvCxnSpPr>
          <p:spPr>
            <a:xfrm flipV="1">
              <a:off x="4798219" y="2669381"/>
              <a:ext cx="563165" cy="1714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接连接符 157"/>
            <p:cNvCxnSpPr/>
            <p:nvPr/>
          </p:nvCxnSpPr>
          <p:spPr>
            <a:xfrm flipV="1">
              <a:off x="4443414" y="3019424"/>
              <a:ext cx="233362" cy="809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接连接符 158"/>
            <p:cNvCxnSpPr/>
            <p:nvPr/>
          </p:nvCxnSpPr>
          <p:spPr>
            <a:xfrm flipV="1">
              <a:off x="4800601" y="2776538"/>
              <a:ext cx="621506" cy="2024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接连接符 159"/>
            <p:cNvCxnSpPr/>
            <p:nvPr/>
          </p:nvCxnSpPr>
          <p:spPr>
            <a:xfrm>
              <a:off x="5422106" y="2778919"/>
              <a:ext cx="92869" cy="357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弧形 160"/>
            <p:cNvSpPr/>
            <p:nvPr/>
          </p:nvSpPr>
          <p:spPr>
            <a:xfrm>
              <a:off x="5300663" y="2669381"/>
              <a:ext cx="121442" cy="219073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2" name="直接连接符 161"/>
            <p:cNvCxnSpPr>
              <a:endCxn id="165" idx="0"/>
            </p:cNvCxnSpPr>
            <p:nvPr/>
          </p:nvCxnSpPr>
          <p:spPr>
            <a:xfrm>
              <a:off x="4657725" y="2531269"/>
              <a:ext cx="17905" cy="59537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接连接符 162"/>
            <p:cNvCxnSpPr/>
            <p:nvPr/>
          </p:nvCxnSpPr>
          <p:spPr>
            <a:xfrm>
              <a:off x="4795044" y="2531269"/>
              <a:ext cx="7892" cy="59493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弧形 163"/>
            <p:cNvSpPr/>
            <p:nvPr/>
          </p:nvSpPr>
          <p:spPr>
            <a:xfrm flipV="1">
              <a:off x="4641055" y="2488406"/>
              <a:ext cx="169070" cy="54769"/>
            </a:xfrm>
            <a:prstGeom prst="arc">
              <a:avLst>
                <a:gd name="adj1" fmla="val 9870984"/>
                <a:gd name="adj2" fmla="val 967848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5" name="弧形 164"/>
            <p:cNvSpPr/>
            <p:nvPr/>
          </p:nvSpPr>
          <p:spPr>
            <a:xfrm flipV="1">
              <a:off x="4655342" y="3117056"/>
              <a:ext cx="169070" cy="54769"/>
            </a:xfrm>
            <a:prstGeom prst="arc">
              <a:avLst>
                <a:gd name="adj1" fmla="val 9870984"/>
                <a:gd name="adj2" fmla="val 967848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6" name="弧形 165"/>
            <p:cNvSpPr/>
            <p:nvPr/>
          </p:nvSpPr>
          <p:spPr>
            <a:xfrm flipV="1">
              <a:off x="4648199" y="2438400"/>
              <a:ext cx="150019" cy="80962"/>
            </a:xfrm>
            <a:prstGeom prst="arc">
              <a:avLst>
                <a:gd name="adj1" fmla="val 11973346"/>
                <a:gd name="adj2" fmla="val 2069982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7" name="直接连接符 166"/>
            <p:cNvCxnSpPr>
              <a:endCxn id="170" idx="0"/>
            </p:cNvCxnSpPr>
            <p:nvPr/>
          </p:nvCxnSpPr>
          <p:spPr>
            <a:xfrm rot="207867">
              <a:off x="5518210" y="2309952"/>
              <a:ext cx="16370" cy="54278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接连接符 167"/>
            <p:cNvCxnSpPr>
              <a:endCxn id="170" idx="2"/>
            </p:cNvCxnSpPr>
            <p:nvPr/>
          </p:nvCxnSpPr>
          <p:spPr>
            <a:xfrm rot="207867">
              <a:off x="5643549" y="2317263"/>
              <a:ext cx="7216" cy="54238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弧形 168"/>
            <p:cNvSpPr/>
            <p:nvPr/>
          </p:nvSpPr>
          <p:spPr>
            <a:xfrm rot="207867" flipV="1">
              <a:off x="5520124" y="2274652"/>
              <a:ext cx="154578" cy="49931"/>
            </a:xfrm>
            <a:prstGeom prst="arc">
              <a:avLst>
                <a:gd name="adj1" fmla="val 9870984"/>
                <a:gd name="adj2" fmla="val 967848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0" name="弧形 169"/>
            <p:cNvSpPr/>
            <p:nvPr/>
          </p:nvSpPr>
          <p:spPr>
            <a:xfrm rot="207867" flipV="1">
              <a:off x="5498524" y="2847516"/>
              <a:ext cx="154578" cy="49931"/>
            </a:xfrm>
            <a:prstGeom prst="arc">
              <a:avLst>
                <a:gd name="adj1" fmla="val 9870984"/>
                <a:gd name="adj2" fmla="val 967848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1" name="弧形 170"/>
            <p:cNvSpPr/>
            <p:nvPr/>
          </p:nvSpPr>
          <p:spPr>
            <a:xfrm rot="207867" flipV="1">
              <a:off x="5528696" y="2228992"/>
              <a:ext cx="137160" cy="73810"/>
            </a:xfrm>
            <a:prstGeom prst="arc">
              <a:avLst>
                <a:gd name="adj1" fmla="val 11973346"/>
                <a:gd name="adj2" fmla="val 2069982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72" name="直接连接符 171"/>
            <p:cNvCxnSpPr/>
            <p:nvPr/>
          </p:nvCxnSpPr>
          <p:spPr>
            <a:xfrm>
              <a:off x="4712494" y="1802606"/>
              <a:ext cx="14287" cy="71913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接连接符 172"/>
            <p:cNvCxnSpPr/>
            <p:nvPr/>
          </p:nvCxnSpPr>
          <p:spPr>
            <a:xfrm>
              <a:off x="4660106" y="1838325"/>
              <a:ext cx="11907" cy="6667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接连接符 173"/>
            <p:cNvCxnSpPr/>
            <p:nvPr/>
          </p:nvCxnSpPr>
          <p:spPr>
            <a:xfrm>
              <a:off x="4769644" y="1707356"/>
              <a:ext cx="14287" cy="79295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接连接符 174"/>
            <p:cNvCxnSpPr/>
            <p:nvPr/>
          </p:nvCxnSpPr>
          <p:spPr>
            <a:xfrm flipH="1">
              <a:off x="5594896" y="1566863"/>
              <a:ext cx="20092" cy="73236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接连接符 175"/>
            <p:cNvCxnSpPr/>
            <p:nvPr/>
          </p:nvCxnSpPr>
          <p:spPr>
            <a:xfrm flipH="1">
              <a:off x="5544890" y="1514475"/>
              <a:ext cx="17710" cy="77046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接连接符 176"/>
            <p:cNvCxnSpPr/>
            <p:nvPr/>
          </p:nvCxnSpPr>
          <p:spPr>
            <a:xfrm flipH="1">
              <a:off x="5652046" y="1628775"/>
              <a:ext cx="20092" cy="65616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椭圆 177"/>
            <p:cNvSpPr/>
            <p:nvPr/>
          </p:nvSpPr>
          <p:spPr>
            <a:xfrm rot="3087021">
              <a:off x="4895442" y="1663078"/>
              <a:ext cx="94368" cy="170461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79" name="椭圆 178"/>
            <p:cNvSpPr/>
            <p:nvPr/>
          </p:nvSpPr>
          <p:spPr>
            <a:xfrm rot="3087021">
              <a:off x="4914430" y="1698967"/>
              <a:ext cx="49372" cy="93152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grpSp>
          <p:nvGrpSpPr>
            <p:cNvPr id="180" name="组合 179"/>
            <p:cNvGrpSpPr/>
            <p:nvPr/>
          </p:nvGrpSpPr>
          <p:grpSpPr>
            <a:xfrm>
              <a:off x="4557713" y="1736049"/>
              <a:ext cx="184393" cy="102275"/>
              <a:chOff x="5009795" y="1853525"/>
              <a:chExt cx="170461" cy="94368"/>
            </a:xfrm>
          </p:grpSpPr>
          <p:sp>
            <p:nvSpPr>
              <p:cNvPr id="619" name="椭圆 618"/>
              <p:cNvSpPr/>
              <p:nvPr/>
            </p:nvSpPr>
            <p:spPr>
              <a:xfrm rot="3087021">
                <a:off x="5047842" y="1815478"/>
                <a:ext cx="94368" cy="170461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620" name="椭圆 619"/>
              <p:cNvSpPr/>
              <p:nvPr/>
            </p:nvSpPr>
            <p:spPr>
              <a:xfrm rot="3087021">
                <a:off x="5066830" y="1851367"/>
                <a:ext cx="49372" cy="93152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/>
              </a:p>
            </p:txBody>
          </p:sp>
        </p:grpSp>
        <p:grpSp>
          <p:nvGrpSpPr>
            <p:cNvPr id="181" name="组合 180"/>
            <p:cNvGrpSpPr/>
            <p:nvPr/>
          </p:nvGrpSpPr>
          <p:grpSpPr>
            <a:xfrm>
              <a:off x="4257320" y="1812250"/>
              <a:ext cx="170461" cy="94368"/>
              <a:chOff x="5009795" y="1853525"/>
              <a:chExt cx="170461" cy="94368"/>
            </a:xfrm>
          </p:grpSpPr>
          <p:sp>
            <p:nvSpPr>
              <p:cNvPr id="617" name="椭圆 616"/>
              <p:cNvSpPr/>
              <p:nvPr/>
            </p:nvSpPr>
            <p:spPr>
              <a:xfrm rot="3087021">
                <a:off x="5047842" y="1815478"/>
                <a:ext cx="94368" cy="170461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618" name="椭圆 617"/>
              <p:cNvSpPr/>
              <p:nvPr/>
            </p:nvSpPr>
            <p:spPr>
              <a:xfrm rot="3087021">
                <a:off x="5066830" y="1851367"/>
                <a:ext cx="49372" cy="93152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/>
              </a:p>
            </p:txBody>
          </p:sp>
        </p:grpSp>
        <p:grpSp>
          <p:nvGrpSpPr>
            <p:cNvPr id="182" name="组合 181"/>
            <p:cNvGrpSpPr/>
            <p:nvPr/>
          </p:nvGrpSpPr>
          <p:grpSpPr>
            <a:xfrm>
              <a:off x="3987446" y="1831181"/>
              <a:ext cx="160692" cy="131763"/>
              <a:chOff x="5009795" y="1853525"/>
              <a:chExt cx="170461" cy="94368"/>
            </a:xfrm>
          </p:grpSpPr>
          <p:sp>
            <p:nvSpPr>
              <p:cNvPr id="615" name="椭圆 614"/>
              <p:cNvSpPr/>
              <p:nvPr/>
            </p:nvSpPr>
            <p:spPr>
              <a:xfrm rot="3087021">
                <a:off x="5047842" y="1815478"/>
                <a:ext cx="94368" cy="170461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616" name="椭圆 615"/>
              <p:cNvSpPr/>
              <p:nvPr/>
            </p:nvSpPr>
            <p:spPr>
              <a:xfrm rot="3087021">
                <a:off x="5066830" y="1851367"/>
                <a:ext cx="49372" cy="93152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/>
              </a:p>
            </p:txBody>
          </p:sp>
        </p:grpSp>
        <p:grpSp>
          <p:nvGrpSpPr>
            <p:cNvPr id="183" name="组合 182"/>
            <p:cNvGrpSpPr/>
            <p:nvPr/>
          </p:nvGrpSpPr>
          <p:grpSpPr>
            <a:xfrm>
              <a:off x="5148263" y="1631949"/>
              <a:ext cx="173038" cy="87314"/>
              <a:chOff x="5009795" y="1853525"/>
              <a:chExt cx="170461" cy="94368"/>
            </a:xfrm>
          </p:grpSpPr>
          <p:sp>
            <p:nvSpPr>
              <p:cNvPr id="613" name="椭圆 612"/>
              <p:cNvSpPr/>
              <p:nvPr/>
            </p:nvSpPr>
            <p:spPr>
              <a:xfrm rot="3087021">
                <a:off x="5047842" y="1815478"/>
                <a:ext cx="94368" cy="170461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614" name="椭圆 613"/>
              <p:cNvSpPr/>
              <p:nvPr/>
            </p:nvSpPr>
            <p:spPr>
              <a:xfrm rot="3087021">
                <a:off x="5066830" y="1851367"/>
                <a:ext cx="49372" cy="93152"/>
              </a:xfrm>
              <a:prstGeom prst="ellipse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dirty="0"/>
              </a:p>
            </p:txBody>
          </p:sp>
        </p:grpSp>
        <p:sp>
          <p:nvSpPr>
            <p:cNvPr id="184" name="椭圆 183"/>
            <p:cNvSpPr/>
            <p:nvPr/>
          </p:nvSpPr>
          <p:spPr>
            <a:xfrm rot="2851220">
              <a:off x="5445142" y="1553468"/>
              <a:ext cx="91035" cy="151236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85" name="椭圆 184"/>
            <p:cNvSpPr/>
            <p:nvPr/>
          </p:nvSpPr>
          <p:spPr>
            <a:xfrm rot="2851220">
              <a:off x="5466579" y="1582190"/>
              <a:ext cx="47628" cy="82646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86" name="椭圆 185"/>
            <p:cNvSpPr/>
            <p:nvPr/>
          </p:nvSpPr>
          <p:spPr>
            <a:xfrm rot="2851220">
              <a:off x="5683760" y="1497996"/>
              <a:ext cx="89969" cy="151236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87" name="椭圆 186"/>
            <p:cNvSpPr/>
            <p:nvPr/>
          </p:nvSpPr>
          <p:spPr>
            <a:xfrm rot="2851220">
              <a:off x="5708252" y="1531976"/>
              <a:ext cx="45719" cy="82646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88" name="椭圆 187"/>
            <p:cNvSpPr/>
            <p:nvPr/>
          </p:nvSpPr>
          <p:spPr>
            <a:xfrm rot="2601338">
              <a:off x="5930050" y="1459708"/>
              <a:ext cx="82485" cy="151236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89" name="椭圆 188"/>
            <p:cNvSpPr/>
            <p:nvPr/>
          </p:nvSpPr>
          <p:spPr>
            <a:xfrm rot="2601338">
              <a:off x="5952465" y="1492921"/>
              <a:ext cx="36000" cy="82646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90" name="椭圆 189"/>
            <p:cNvSpPr/>
            <p:nvPr/>
          </p:nvSpPr>
          <p:spPr>
            <a:xfrm rot="2601338">
              <a:off x="6194078" y="1404480"/>
              <a:ext cx="73254" cy="148822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91" name="椭圆 190"/>
            <p:cNvSpPr/>
            <p:nvPr/>
          </p:nvSpPr>
          <p:spPr>
            <a:xfrm rot="2601338">
              <a:off x="6216785" y="1438151"/>
              <a:ext cx="36000" cy="82646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92" name="椭圆 191"/>
            <p:cNvSpPr/>
            <p:nvPr/>
          </p:nvSpPr>
          <p:spPr>
            <a:xfrm rot="2601338">
              <a:off x="6383137" y="1373242"/>
              <a:ext cx="82717" cy="134721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93" name="椭圆 192"/>
            <p:cNvSpPr/>
            <p:nvPr/>
          </p:nvSpPr>
          <p:spPr>
            <a:xfrm rot="2601338">
              <a:off x="6405772" y="1402289"/>
              <a:ext cx="36000" cy="73621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94" name="椭圆 193"/>
            <p:cNvSpPr/>
            <p:nvPr/>
          </p:nvSpPr>
          <p:spPr>
            <a:xfrm rot="2601338">
              <a:off x="6599831" y="1339905"/>
              <a:ext cx="82717" cy="134721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95" name="椭圆 194"/>
            <p:cNvSpPr/>
            <p:nvPr/>
          </p:nvSpPr>
          <p:spPr>
            <a:xfrm rot="2601338">
              <a:off x="6622466" y="1368952"/>
              <a:ext cx="36000" cy="73621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96" name="椭圆 195"/>
            <p:cNvSpPr/>
            <p:nvPr/>
          </p:nvSpPr>
          <p:spPr>
            <a:xfrm rot="2601338">
              <a:off x="6795095" y="1287516"/>
              <a:ext cx="82717" cy="134721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97" name="椭圆 196"/>
            <p:cNvSpPr/>
            <p:nvPr/>
          </p:nvSpPr>
          <p:spPr>
            <a:xfrm rot="2601338">
              <a:off x="6817730" y="1316563"/>
              <a:ext cx="36000" cy="73621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98" name="椭圆 197"/>
            <p:cNvSpPr/>
            <p:nvPr/>
          </p:nvSpPr>
          <p:spPr>
            <a:xfrm rot="2601338">
              <a:off x="6967577" y="1261107"/>
              <a:ext cx="75141" cy="134721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199" name="椭圆 198"/>
            <p:cNvSpPr/>
            <p:nvPr/>
          </p:nvSpPr>
          <p:spPr>
            <a:xfrm rot="2601338">
              <a:off x="6986797" y="1287992"/>
              <a:ext cx="36000" cy="73621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00" name="椭圆 199"/>
            <p:cNvSpPr/>
            <p:nvPr/>
          </p:nvSpPr>
          <p:spPr>
            <a:xfrm rot="2601338">
              <a:off x="7140374" y="1220844"/>
              <a:ext cx="82717" cy="134721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01" name="椭圆 200"/>
            <p:cNvSpPr/>
            <p:nvPr/>
          </p:nvSpPr>
          <p:spPr>
            <a:xfrm rot="2601338">
              <a:off x="7165390" y="1245127"/>
              <a:ext cx="36000" cy="73621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02" name="椭圆 201"/>
            <p:cNvSpPr/>
            <p:nvPr/>
          </p:nvSpPr>
          <p:spPr>
            <a:xfrm rot="2601338">
              <a:off x="7305082" y="1195773"/>
              <a:ext cx="76771" cy="128974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03" name="椭圆 202"/>
            <p:cNvSpPr/>
            <p:nvPr/>
          </p:nvSpPr>
          <p:spPr>
            <a:xfrm rot="2601338">
              <a:off x="7325489" y="1223916"/>
              <a:ext cx="36000" cy="72000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04" name="椭圆 203"/>
            <p:cNvSpPr/>
            <p:nvPr/>
          </p:nvSpPr>
          <p:spPr>
            <a:xfrm rot="2601338">
              <a:off x="7472286" y="1165920"/>
              <a:ext cx="72973" cy="108000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05" name="椭圆 204"/>
            <p:cNvSpPr/>
            <p:nvPr/>
          </p:nvSpPr>
          <p:spPr>
            <a:xfrm rot="2601338">
              <a:off x="7487711" y="1186882"/>
              <a:ext cx="36000" cy="64198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cxnSp>
          <p:nvCxnSpPr>
            <p:cNvPr id="206" name="直接连接符 205"/>
            <p:cNvCxnSpPr/>
            <p:nvPr/>
          </p:nvCxnSpPr>
          <p:spPr>
            <a:xfrm flipV="1">
              <a:off x="3454400" y="1821656"/>
              <a:ext cx="436563" cy="833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直接连接符 206"/>
            <p:cNvCxnSpPr/>
            <p:nvPr/>
          </p:nvCxnSpPr>
          <p:spPr>
            <a:xfrm flipV="1">
              <a:off x="4356100" y="1720850"/>
              <a:ext cx="114300" cy="190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连接符 207"/>
            <p:cNvCxnSpPr>
              <a:stCxn id="615" idx="4"/>
            </p:cNvCxnSpPr>
            <p:nvPr/>
          </p:nvCxnSpPr>
          <p:spPr>
            <a:xfrm flipH="1" flipV="1">
              <a:off x="3724275" y="1633538"/>
              <a:ext cx="280682" cy="31359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直接连接符 208"/>
            <p:cNvCxnSpPr>
              <a:endCxn id="615" idx="0"/>
            </p:cNvCxnSpPr>
            <p:nvPr/>
          </p:nvCxnSpPr>
          <p:spPr>
            <a:xfrm>
              <a:off x="3848151" y="1526198"/>
              <a:ext cx="282478" cy="32079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弧形 209"/>
            <p:cNvSpPr/>
            <p:nvPr/>
          </p:nvSpPr>
          <p:spPr>
            <a:xfrm rot="18304149">
              <a:off x="3718402" y="1522880"/>
              <a:ext cx="180336" cy="170827"/>
            </a:xfrm>
            <a:prstGeom prst="arc">
              <a:avLst>
                <a:gd name="adj1" fmla="val 12871913"/>
                <a:gd name="adj2" fmla="val 21161635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11" name="直接连接符 210"/>
            <p:cNvCxnSpPr>
              <a:endCxn id="617" idx="4"/>
            </p:cNvCxnSpPr>
            <p:nvPr/>
          </p:nvCxnSpPr>
          <p:spPr>
            <a:xfrm>
              <a:off x="4083844" y="1697831"/>
              <a:ext cx="192051" cy="21471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接连接符 211"/>
            <p:cNvCxnSpPr>
              <a:stCxn id="617" idx="0"/>
            </p:cNvCxnSpPr>
            <p:nvPr/>
          </p:nvCxnSpPr>
          <p:spPr>
            <a:xfrm flipH="1" flipV="1">
              <a:off x="4293394" y="1676400"/>
              <a:ext cx="115813" cy="12991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直接连接符 212"/>
            <p:cNvCxnSpPr>
              <a:stCxn id="619" idx="4"/>
            </p:cNvCxnSpPr>
            <p:nvPr/>
          </p:nvCxnSpPr>
          <p:spPr>
            <a:xfrm flipH="1" flipV="1">
              <a:off x="4362450" y="1597819"/>
              <a:ext cx="215357" cy="24682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接连接符 213"/>
            <p:cNvCxnSpPr>
              <a:stCxn id="619" idx="0"/>
            </p:cNvCxnSpPr>
            <p:nvPr/>
          </p:nvCxnSpPr>
          <p:spPr>
            <a:xfrm flipH="1" flipV="1">
              <a:off x="4510088" y="1490663"/>
              <a:ext cx="211927" cy="2390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" name="弧形 214"/>
            <p:cNvSpPr/>
            <p:nvPr/>
          </p:nvSpPr>
          <p:spPr>
            <a:xfrm rot="19650961">
              <a:off x="4332218" y="1494103"/>
              <a:ext cx="196038" cy="102769"/>
            </a:xfrm>
            <a:prstGeom prst="arc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6" name="椭圆 215"/>
            <p:cNvSpPr/>
            <p:nvPr/>
          </p:nvSpPr>
          <p:spPr>
            <a:xfrm rot="2454161">
              <a:off x="4064385" y="1323482"/>
              <a:ext cx="309393" cy="424107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17" name="椭圆 216"/>
            <p:cNvSpPr/>
            <p:nvPr/>
          </p:nvSpPr>
          <p:spPr>
            <a:xfrm rot="2454161">
              <a:off x="4089871" y="1362491"/>
              <a:ext cx="258421" cy="357996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18" name="椭圆 217"/>
            <p:cNvSpPr/>
            <p:nvPr/>
          </p:nvSpPr>
          <p:spPr>
            <a:xfrm rot="2454161">
              <a:off x="4707520" y="1228850"/>
              <a:ext cx="288555" cy="402183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19" name="椭圆 218"/>
            <p:cNvSpPr/>
            <p:nvPr/>
          </p:nvSpPr>
          <p:spPr>
            <a:xfrm rot="2454161">
              <a:off x="4731468" y="1268565"/>
              <a:ext cx="241016" cy="339490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20" name="椭圆 219"/>
            <p:cNvSpPr/>
            <p:nvPr/>
          </p:nvSpPr>
          <p:spPr>
            <a:xfrm rot="2454161">
              <a:off x="5304444" y="1119966"/>
              <a:ext cx="226463" cy="405868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21" name="椭圆 220"/>
            <p:cNvSpPr/>
            <p:nvPr/>
          </p:nvSpPr>
          <p:spPr>
            <a:xfrm rot="2454161">
              <a:off x="5320187" y="1153574"/>
              <a:ext cx="189153" cy="342601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22" name="椭圆 221"/>
            <p:cNvSpPr/>
            <p:nvPr/>
          </p:nvSpPr>
          <p:spPr>
            <a:xfrm rot="2454161">
              <a:off x="5793298" y="1042371"/>
              <a:ext cx="212500" cy="379854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23" name="椭圆 222"/>
            <p:cNvSpPr/>
            <p:nvPr/>
          </p:nvSpPr>
          <p:spPr>
            <a:xfrm rot="2454161">
              <a:off x="5807432" y="1076237"/>
              <a:ext cx="177490" cy="320642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24" name="椭圆 223"/>
            <p:cNvSpPr/>
            <p:nvPr/>
          </p:nvSpPr>
          <p:spPr>
            <a:xfrm rot="2454161">
              <a:off x="6277918" y="960504"/>
              <a:ext cx="202461" cy="379854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25" name="椭圆 224"/>
            <p:cNvSpPr/>
            <p:nvPr/>
          </p:nvSpPr>
          <p:spPr>
            <a:xfrm rot="2454161">
              <a:off x="6296976" y="996101"/>
              <a:ext cx="167168" cy="305707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26" name="椭圆 225"/>
            <p:cNvSpPr/>
            <p:nvPr/>
          </p:nvSpPr>
          <p:spPr>
            <a:xfrm rot="2454161">
              <a:off x="6696070" y="903591"/>
              <a:ext cx="185751" cy="352616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27" name="椭圆 226"/>
            <p:cNvSpPr/>
            <p:nvPr/>
          </p:nvSpPr>
          <p:spPr>
            <a:xfrm rot="2454161">
              <a:off x="6709825" y="937446"/>
              <a:ext cx="151095" cy="294427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28" name="椭圆 227"/>
            <p:cNvSpPr/>
            <p:nvPr/>
          </p:nvSpPr>
          <p:spPr>
            <a:xfrm rot="2454161">
              <a:off x="7076710" y="865248"/>
              <a:ext cx="164243" cy="322939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29" name="椭圆 228"/>
            <p:cNvSpPr/>
            <p:nvPr/>
          </p:nvSpPr>
          <p:spPr>
            <a:xfrm rot="2454161">
              <a:off x="7090466" y="899104"/>
              <a:ext cx="129588" cy="264750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30" name="椭圆 229"/>
            <p:cNvSpPr/>
            <p:nvPr/>
          </p:nvSpPr>
          <p:spPr>
            <a:xfrm rot="2454161">
              <a:off x="7423416" y="805059"/>
              <a:ext cx="143523" cy="311765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31" name="椭圆 230"/>
            <p:cNvSpPr/>
            <p:nvPr/>
          </p:nvSpPr>
          <p:spPr>
            <a:xfrm rot="2454161">
              <a:off x="7435978" y="840101"/>
              <a:ext cx="113240" cy="255589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cxnSp>
          <p:nvCxnSpPr>
            <p:cNvPr id="232" name="直接连接符 231"/>
            <p:cNvCxnSpPr>
              <a:endCxn id="230" idx="0"/>
            </p:cNvCxnSpPr>
            <p:nvPr/>
          </p:nvCxnSpPr>
          <p:spPr>
            <a:xfrm>
              <a:off x="7389019" y="683419"/>
              <a:ext cx="208227" cy="15970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弧形 232"/>
            <p:cNvSpPr/>
            <p:nvPr/>
          </p:nvSpPr>
          <p:spPr>
            <a:xfrm rot="1561037">
              <a:off x="7210429" y="676275"/>
              <a:ext cx="276226" cy="376237"/>
            </a:xfrm>
            <a:prstGeom prst="arc">
              <a:avLst>
                <a:gd name="adj1" fmla="val 9465147"/>
                <a:gd name="adj2" fmla="val 15499631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34" name="直接连接符 233"/>
            <p:cNvCxnSpPr/>
            <p:nvPr/>
          </p:nvCxnSpPr>
          <p:spPr>
            <a:xfrm flipH="1">
              <a:off x="7112794" y="750094"/>
              <a:ext cx="150019" cy="2381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直接连接符 234"/>
            <p:cNvCxnSpPr>
              <a:stCxn id="228" idx="0"/>
              <a:endCxn id="237" idx="2"/>
            </p:cNvCxnSpPr>
            <p:nvPr/>
          </p:nvCxnSpPr>
          <p:spPr>
            <a:xfrm flipH="1" flipV="1">
              <a:off x="7086843" y="746566"/>
              <a:ext cx="177715" cy="15810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直接连接符 235"/>
            <p:cNvCxnSpPr/>
            <p:nvPr/>
          </p:nvCxnSpPr>
          <p:spPr>
            <a:xfrm flipV="1">
              <a:off x="6757988" y="797719"/>
              <a:ext cx="159543" cy="2143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弧形 236"/>
            <p:cNvSpPr/>
            <p:nvPr/>
          </p:nvSpPr>
          <p:spPr>
            <a:xfrm rot="1561037">
              <a:off x="6870491" y="725535"/>
              <a:ext cx="264274" cy="359720"/>
            </a:xfrm>
            <a:prstGeom prst="arc">
              <a:avLst>
                <a:gd name="adj1" fmla="val 9162845"/>
                <a:gd name="adj2" fmla="val 1631498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38" name="直接连接符 237"/>
            <p:cNvCxnSpPr>
              <a:stCxn id="228" idx="7"/>
              <a:endCxn id="230" idx="4"/>
            </p:cNvCxnSpPr>
            <p:nvPr/>
          </p:nvCxnSpPr>
          <p:spPr>
            <a:xfrm>
              <a:off x="7277481" y="978442"/>
              <a:ext cx="115629" cy="1003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直接连接符 238"/>
            <p:cNvCxnSpPr>
              <a:stCxn id="228" idx="4"/>
              <a:endCxn id="226" idx="7"/>
            </p:cNvCxnSpPr>
            <p:nvPr/>
          </p:nvCxnSpPr>
          <p:spPr>
            <a:xfrm flipH="1" flipV="1">
              <a:off x="6920213" y="1028672"/>
              <a:ext cx="132892" cy="1200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直接连接符 239"/>
            <p:cNvCxnSpPr>
              <a:stCxn id="204" idx="0"/>
            </p:cNvCxnSpPr>
            <p:nvPr/>
          </p:nvCxnSpPr>
          <p:spPr>
            <a:xfrm flipH="1" flipV="1">
              <a:off x="7446170" y="1081089"/>
              <a:ext cx="99675" cy="9956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直接连接符 240"/>
            <p:cNvCxnSpPr>
              <a:stCxn id="202" idx="0"/>
            </p:cNvCxnSpPr>
            <p:nvPr/>
          </p:nvCxnSpPr>
          <p:spPr>
            <a:xfrm flipH="1" flipV="1">
              <a:off x="7234239" y="1066803"/>
              <a:ext cx="153501" cy="14656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>
              <a:stCxn id="204" idx="4"/>
            </p:cNvCxnSpPr>
            <p:nvPr/>
          </p:nvCxnSpPr>
          <p:spPr>
            <a:xfrm flipH="1" flipV="1">
              <a:off x="7246144" y="1047751"/>
              <a:ext cx="225557" cy="21143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/>
            <p:nvPr/>
          </p:nvCxnSpPr>
          <p:spPr>
            <a:xfrm flipH="1">
              <a:off x="6362700" y="852488"/>
              <a:ext cx="169069" cy="214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弧形 243"/>
            <p:cNvSpPr/>
            <p:nvPr/>
          </p:nvSpPr>
          <p:spPr>
            <a:xfrm rot="1561037">
              <a:off x="6501398" y="761254"/>
              <a:ext cx="264274" cy="359720"/>
            </a:xfrm>
            <a:prstGeom prst="arc">
              <a:avLst>
                <a:gd name="adj1" fmla="val 7888192"/>
                <a:gd name="adj2" fmla="val 1631498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45" name="直接连接符 244"/>
            <p:cNvCxnSpPr>
              <a:stCxn id="244" idx="2"/>
              <a:endCxn id="226" idx="0"/>
            </p:cNvCxnSpPr>
            <p:nvPr/>
          </p:nvCxnSpPr>
          <p:spPr>
            <a:xfrm>
              <a:off x="6717750" y="782285"/>
              <a:ext cx="186638" cy="16435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直接连接符 245"/>
            <p:cNvCxnSpPr>
              <a:endCxn id="226" idx="4"/>
            </p:cNvCxnSpPr>
            <p:nvPr/>
          </p:nvCxnSpPr>
          <p:spPr>
            <a:xfrm>
              <a:off x="6531769" y="1078706"/>
              <a:ext cx="141735" cy="1344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直接连接符 246"/>
            <p:cNvCxnSpPr>
              <a:stCxn id="244" idx="0"/>
            </p:cNvCxnSpPr>
            <p:nvPr/>
          </p:nvCxnSpPr>
          <p:spPr>
            <a:xfrm flipH="1" flipV="1">
              <a:off x="6322219" y="833438"/>
              <a:ext cx="169566" cy="1664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弧形 247"/>
            <p:cNvSpPr/>
            <p:nvPr/>
          </p:nvSpPr>
          <p:spPr>
            <a:xfrm rot="2591765">
              <a:off x="6078877" y="799354"/>
              <a:ext cx="265192" cy="397188"/>
            </a:xfrm>
            <a:prstGeom prst="arc">
              <a:avLst>
                <a:gd name="adj1" fmla="val 5219604"/>
                <a:gd name="adj2" fmla="val 1576080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49" name="直接连接符 248"/>
            <p:cNvCxnSpPr>
              <a:stCxn id="248" idx="0"/>
              <a:endCxn id="224" idx="4"/>
            </p:cNvCxnSpPr>
            <p:nvPr/>
          </p:nvCxnSpPr>
          <p:spPr>
            <a:xfrm>
              <a:off x="6083536" y="1149398"/>
              <a:ext cx="171253" cy="14458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直接连接符 249"/>
            <p:cNvCxnSpPr/>
            <p:nvPr/>
          </p:nvCxnSpPr>
          <p:spPr>
            <a:xfrm flipV="1">
              <a:off x="5881688" y="923925"/>
              <a:ext cx="216693" cy="309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直接连接符 250"/>
            <p:cNvCxnSpPr>
              <a:stCxn id="252" idx="2"/>
              <a:endCxn id="222" idx="0"/>
            </p:cNvCxnSpPr>
            <p:nvPr/>
          </p:nvCxnSpPr>
          <p:spPr>
            <a:xfrm>
              <a:off x="5812953" y="894555"/>
              <a:ext cx="210955" cy="1941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弧形 251"/>
            <p:cNvSpPr/>
            <p:nvPr/>
          </p:nvSpPr>
          <p:spPr>
            <a:xfrm rot="2558449">
              <a:off x="5583152" y="857764"/>
              <a:ext cx="242387" cy="380130"/>
            </a:xfrm>
            <a:prstGeom prst="arc">
              <a:avLst>
                <a:gd name="adj1" fmla="val 6068551"/>
                <a:gd name="adj2" fmla="val 1576080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53" name="直接连接符 252"/>
            <p:cNvCxnSpPr>
              <a:stCxn id="222" idx="4"/>
              <a:endCxn id="252" idx="0"/>
            </p:cNvCxnSpPr>
            <p:nvPr/>
          </p:nvCxnSpPr>
          <p:spPr>
            <a:xfrm flipH="1" flipV="1">
              <a:off x="5555018" y="1157186"/>
              <a:ext cx="220170" cy="2186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直接连接符 253"/>
            <p:cNvCxnSpPr>
              <a:stCxn id="220" idx="0"/>
              <a:endCxn id="256" idx="2"/>
            </p:cNvCxnSpPr>
            <p:nvPr/>
          </p:nvCxnSpPr>
          <p:spPr>
            <a:xfrm flipH="1" flipV="1">
              <a:off x="5336099" y="974361"/>
              <a:ext cx="214453" cy="19515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直接连接符 254"/>
            <p:cNvCxnSpPr/>
            <p:nvPr/>
          </p:nvCxnSpPr>
          <p:spPr>
            <a:xfrm flipH="1">
              <a:off x="5393531" y="992981"/>
              <a:ext cx="195263" cy="2619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" name="弧形 255"/>
            <p:cNvSpPr/>
            <p:nvPr/>
          </p:nvSpPr>
          <p:spPr>
            <a:xfrm rot="2591765">
              <a:off x="5088276" y="935085"/>
              <a:ext cx="265192" cy="397188"/>
            </a:xfrm>
            <a:prstGeom prst="arc">
              <a:avLst>
                <a:gd name="adj1" fmla="val 5219604"/>
                <a:gd name="adj2" fmla="val 1576080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57" name="直接连接符 256"/>
            <p:cNvCxnSpPr>
              <a:stCxn id="256" idx="0"/>
              <a:endCxn id="220" idx="4"/>
            </p:cNvCxnSpPr>
            <p:nvPr/>
          </p:nvCxnSpPr>
          <p:spPr>
            <a:xfrm>
              <a:off x="5092935" y="1285129"/>
              <a:ext cx="191865" cy="19115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直接连接符 257"/>
            <p:cNvCxnSpPr/>
            <p:nvPr/>
          </p:nvCxnSpPr>
          <p:spPr>
            <a:xfrm flipH="1">
              <a:off x="4826795" y="1069181"/>
              <a:ext cx="271461" cy="381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弧形 258"/>
            <p:cNvSpPr/>
            <p:nvPr/>
          </p:nvSpPr>
          <p:spPr>
            <a:xfrm rot="2591765">
              <a:off x="4508622" y="1006569"/>
              <a:ext cx="265192" cy="408153"/>
            </a:xfrm>
            <a:prstGeom prst="arc">
              <a:avLst>
                <a:gd name="adj1" fmla="val 5219604"/>
                <a:gd name="adj2" fmla="val 1576080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60" name="直接连接符 259"/>
            <p:cNvCxnSpPr>
              <a:stCxn id="259" idx="2"/>
              <a:endCxn id="218" idx="0"/>
            </p:cNvCxnSpPr>
            <p:nvPr/>
          </p:nvCxnSpPr>
          <p:spPr>
            <a:xfrm>
              <a:off x="4759507" y="1047092"/>
              <a:ext cx="223961" cy="23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直接连接符 260"/>
            <p:cNvCxnSpPr>
              <a:stCxn id="259" idx="0"/>
              <a:endCxn id="218" idx="4"/>
            </p:cNvCxnSpPr>
            <p:nvPr/>
          </p:nvCxnSpPr>
          <p:spPr>
            <a:xfrm>
              <a:off x="4509771" y="1366250"/>
              <a:ext cx="210357" cy="2156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接连接符 261"/>
            <p:cNvCxnSpPr/>
            <p:nvPr/>
          </p:nvCxnSpPr>
          <p:spPr>
            <a:xfrm flipH="1">
              <a:off x="4213226" y="1155700"/>
              <a:ext cx="304799" cy="412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直接连接符 262"/>
            <p:cNvCxnSpPr>
              <a:stCxn id="216" idx="0"/>
              <a:endCxn id="264" idx="2"/>
            </p:cNvCxnSpPr>
            <p:nvPr/>
          </p:nvCxnSpPr>
          <p:spPr>
            <a:xfrm flipH="1" flipV="1">
              <a:off x="4179186" y="1161795"/>
              <a:ext cx="178743" cy="2134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4" name="弧形 263"/>
            <p:cNvSpPr/>
            <p:nvPr/>
          </p:nvSpPr>
          <p:spPr>
            <a:xfrm rot="2591765">
              <a:off x="3867294" y="1107529"/>
              <a:ext cx="329758" cy="454653"/>
            </a:xfrm>
            <a:prstGeom prst="arc">
              <a:avLst>
                <a:gd name="adj1" fmla="val 5219604"/>
                <a:gd name="adj2" fmla="val 1602908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65" name="直接连接符 264"/>
            <p:cNvCxnSpPr>
              <a:stCxn id="264" idx="0"/>
              <a:endCxn id="216" idx="4"/>
            </p:cNvCxnSpPr>
            <p:nvPr/>
          </p:nvCxnSpPr>
          <p:spPr>
            <a:xfrm>
              <a:off x="3885657" y="1508299"/>
              <a:ext cx="194577" cy="18751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直接连接符 265"/>
            <p:cNvCxnSpPr/>
            <p:nvPr/>
          </p:nvCxnSpPr>
          <p:spPr>
            <a:xfrm flipV="1">
              <a:off x="3578225" y="1250950"/>
              <a:ext cx="307975" cy="412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直接连接符 266"/>
            <p:cNvCxnSpPr/>
            <p:nvPr/>
          </p:nvCxnSpPr>
          <p:spPr>
            <a:xfrm flipH="1">
              <a:off x="3448050" y="1292225"/>
              <a:ext cx="130175" cy="6191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直接连接符 267"/>
            <p:cNvCxnSpPr/>
            <p:nvPr/>
          </p:nvCxnSpPr>
          <p:spPr>
            <a:xfrm flipV="1">
              <a:off x="4073525" y="1771651"/>
              <a:ext cx="74613" cy="1269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接连接符 268"/>
            <p:cNvCxnSpPr/>
            <p:nvPr/>
          </p:nvCxnSpPr>
          <p:spPr>
            <a:xfrm flipV="1">
              <a:off x="4672014" y="1664494"/>
              <a:ext cx="69056" cy="95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直接连接符 269"/>
            <p:cNvCxnSpPr>
              <a:stCxn id="178" idx="4"/>
              <a:endCxn id="310" idx="0"/>
            </p:cNvCxnSpPr>
            <p:nvPr/>
          </p:nvCxnSpPr>
          <p:spPr>
            <a:xfrm flipH="1" flipV="1">
              <a:off x="4652914" y="1579604"/>
              <a:ext cx="223056" cy="22182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直接连接符 270"/>
            <p:cNvCxnSpPr>
              <a:stCxn id="178" idx="0"/>
            </p:cNvCxnSpPr>
            <p:nvPr/>
          </p:nvCxnSpPr>
          <p:spPr>
            <a:xfrm flipH="1" flipV="1">
              <a:off x="4900615" y="1576387"/>
              <a:ext cx="108667" cy="1188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直接连接符 271"/>
            <p:cNvCxnSpPr>
              <a:stCxn id="613" idx="4"/>
            </p:cNvCxnSpPr>
            <p:nvPr/>
          </p:nvCxnSpPr>
          <p:spPr>
            <a:xfrm flipH="1" flipV="1">
              <a:off x="4981575" y="1509713"/>
              <a:ext cx="185544" cy="21981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接连接符 272"/>
            <p:cNvCxnSpPr>
              <a:stCxn id="613" idx="0"/>
            </p:cNvCxnSpPr>
            <p:nvPr/>
          </p:nvCxnSpPr>
          <p:spPr>
            <a:xfrm flipH="1" flipV="1">
              <a:off x="5091113" y="1371600"/>
              <a:ext cx="211334" cy="2500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接连接符 273"/>
            <p:cNvCxnSpPr>
              <a:stCxn id="184" idx="4"/>
            </p:cNvCxnSpPr>
            <p:nvPr/>
          </p:nvCxnSpPr>
          <p:spPr>
            <a:xfrm flipH="1" flipV="1">
              <a:off x="5217319" y="1457325"/>
              <a:ext cx="217571" cy="22282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接连接符 274"/>
            <p:cNvCxnSpPr>
              <a:stCxn id="184" idx="0"/>
            </p:cNvCxnSpPr>
            <p:nvPr/>
          </p:nvCxnSpPr>
          <p:spPr>
            <a:xfrm flipH="1" flipV="1">
              <a:off x="5438777" y="1450182"/>
              <a:ext cx="107652" cy="12783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接连接符 275"/>
            <p:cNvCxnSpPr>
              <a:stCxn id="186" idx="4"/>
            </p:cNvCxnSpPr>
            <p:nvPr/>
          </p:nvCxnSpPr>
          <p:spPr>
            <a:xfrm flipH="1" flipV="1">
              <a:off x="5481640" y="1419226"/>
              <a:ext cx="191335" cy="20545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直接连接符 276"/>
            <p:cNvCxnSpPr>
              <a:stCxn id="186" idx="0"/>
            </p:cNvCxnSpPr>
            <p:nvPr/>
          </p:nvCxnSpPr>
          <p:spPr>
            <a:xfrm flipH="1" flipV="1">
              <a:off x="5567365" y="1288258"/>
              <a:ext cx="217149" cy="23428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直接连接符 277"/>
            <p:cNvCxnSpPr>
              <a:stCxn id="188" idx="4"/>
            </p:cNvCxnSpPr>
            <p:nvPr/>
          </p:nvCxnSpPr>
          <p:spPr>
            <a:xfrm flipH="1" flipV="1">
              <a:off x="5655469" y="1314450"/>
              <a:ext cx="263910" cy="27585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直接连接符 278"/>
            <p:cNvCxnSpPr>
              <a:stCxn id="188" idx="0"/>
            </p:cNvCxnSpPr>
            <p:nvPr/>
          </p:nvCxnSpPr>
          <p:spPr>
            <a:xfrm flipH="1" flipV="1">
              <a:off x="5910265" y="1362075"/>
              <a:ext cx="112941" cy="11826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直接连接符 279"/>
            <p:cNvCxnSpPr>
              <a:stCxn id="190" idx="4"/>
            </p:cNvCxnSpPr>
            <p:nvPr/>
          </p:nvCxnSpPr>
          <p:spPr>
            <a:xfrm flipH="1" flipV="1">
              <a:off x="5974557" y="1309691"/>
              <a:ext cx="205063" cy="22330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直接连接符 280"/>
            <p:cNvCxnSpPr>
              <a:stCxn id="190" idx="0"/>
            </p:cNvCxnSpPr>
            <p:nvPr/>
          </p:nvCxnSpPr>
          <p:spPr>
            <a:xfrm flipH="1" flipV="1">
              <a:off x="6096000" y="1243013"/>
              <a:ext cx="185790" cy="18177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直接连接符 281"/>
            <p:cNvCxnSpPr>
              <a:stCxn id="192" idx="4"/>
            </p:cNvCxnSpPr>
            <p:nvPr/>
          </p:nvCxnSpPr>
          <p:spPr>
            <a:xfrm flipH="1" flipV="1">
              <a:off x="6148388" y="1259681"/>
              <a:ext cx="229863" cy="229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直接连接符 282"/>
            <p:cNvCxnSpPr>
              <a:stCxn id="192" idx="0"/>
            </p:cNvCxnSpPr>
            <p:nvPr/>
          </p:nvCxnSpPr>
          <p:spPr>
            <a:xfrm flipH="1" flipV="1">
              <a:off x="6369844" y="1293019"/>
              <a:ext cx="100897" cy="986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直接连接符 283"/>
            <p:cNvCxnSpPr>
              <a:stCxn id="194" idx="4"/>
            </p:cNvCxnSpPr>
            <p:nvPr/>
          </p:nvCxnSpPr>
          <p:spPr>
            <a:xfrm flipH="1" flipV="1">
              <a:off x="6407945" y="1262065"/>
              <a:ext cx="187000" cy="19417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直接连接符 284"/>
            <p:cNvCxnSpPr>
              <a:stCxn id="194" idx="0"/>
            </p:cNvCxnSpPr>
            <p:nvPr/>
          </p:nvCxnSpPr>
          <p:spPr>
            <a:xfrm flipH="1" flipV="1">
              <a:off x="6496052" y="1164432"/>
              <a:ext cx="191383" cy="1938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直接连接符 285"/>
            <p:cNvCxnSpPr>
              <a:stCxn id="196" idx="4"/>
            </p:cNvCxnSpPr>
            <p:nvPr/>
          </p:nvCxnSpPr>
          <p:spPr>
            <a:xfrm flipH="1" flipV="1">
              <a:off x="6529388" y="1164431"/>
              <a:ext cx="260821" cy="23942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直接连接符 286"/>
            <p:cNvCxnSpPr>
              <a:stCxn id="196" idx="0"/>
            </p:cNvCxnSpPr>
            <p:nvPr/>
          </p:nvCxnSpPr>
          <p:spPr>
            <a:xfrm flipH="1" flipV="1">
              <a:off x="6772273" y="1209677"/>
              <a:ext cx="110426" cy="962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直接连接符 287"/>
            <p:cNvCxnSpPr>
              <a:stCxn id="198" idx="4"/>
            </p:cNvCxnSpPr>
            <p:nvPr/>
          </p:nvCxnSpPr>
          <p:spPr>
            <a:xfrm flipH="1" flipV="1">
              <a:off x="6798470" y="1193007"/>
              <a:ext cx="160433" cy="18443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直接连接符 288"/>
            <p:cNvCxnSpPr>
              <a:stCxn id="198" idx="0"/>
            </p:cNvCxnSpPr>
            <p:nvPr/>
          </p:nvCxnSpPr>
          <p:spPr>
            <a:xfrm flipH="1" flipV="1">
              <a:off x="6888957" y="1104900"/>
              <a:ext cx="162436" cy="17459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直接连接符 289"/>
            <p:cNvCxnSpPr>
              <a:stCxn id="200" idx="4"/>
            </p:cNvCxnSpPr>
            <p:nvPr/>
          </p:nvCxnSpPr>
          <p:spPr>
            <a:xfrm flipH="1" flipV="1">
              <a:off x="6898483" y="1088232"/>
              <a:ext cx="237005" cy="2489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直接连接符 290"/>
            <p:cNvCxnSpPr>
              <a:stCxn id="200" idx="0"/>
            </p:cNvCxnSpPr>
            <p:nvPr/>
          </p:nvCxnSpPr>
          <p:spPr>
            <a:xfrm flipH="1" flipV="1">
              <a:off x="7136608" y="1145383"/>
              <a:ext cx="91370" cy="938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直接连接符 291"/>
            <p:cNvCxnSpPr>
              <a:endCxn id="200" idx="0"/>
            </p:cNvCxnSpPr>
            <p:nvPr/>
          </p:nvCxnSpPr>
          <p:spPr>
            <a:xfrm flipH="1" flipV="1">
              <a:off x="7227978" y="1239227"/>
              <a:ext cx="61693" cy="6316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直接连接符 292"/>
            <p:cNvCxnSpPr/>
            <p:nvPr/>
          </p:nvCxnSpPr>
          <p:spPr>
            <a:xfrm flipV="1">
              <a:off x="7350919" y="1173956"/>
              <a:ext cx="26194" cy="47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直接连接符 293"/>
            <p:cNvCxnSpPr/>
            <p:nvPr/>
          </p:nvCxnSpPr>
          <p:spPr>
            <a:xfrm>
              <a:off x="7017544" y="1238250"/>
              <a:ext cx="2381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直接连接符 294"/>
            <p:cNvCxnSpPr/>
            <p:nvPr/>
          </p:nvCxnSpPr>
          <p:spPr>
            <a:xfrm flipV="1">
              <a:off x="6638925" y="1307306"/>
              <a:ext cx="42863" cy="476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直接连接符 295"/>
            <p:cNvCxnSpPr/>
            <p:nvPr/>
          </p:nvCxnSpPr>
          <p:spPr>
            <a:xfrm flipV="1">
              <a:off x="6841331" y="1266826"/>
              <a:ext cx="23813" cy="47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直接连接符 296"/>
            <p:cNvCxnSpPr/>
            <p:nvPr/>
          </p:nvCxnSpPr>
          <p:spPr>
            <a:xfrm flipV="1">
              <a:off x="6429375" y="1340644"/>
              <a:ext cx="52388" cy="95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直接连接符 297"/>
            <p:cNvCxnSpPr/>
            <p:nvPr/>
          </p:nvCxnSpPr>
          <p:spPr>
            <a:xfrm flipV="1">
              <a:off x="6238875" y="1376363"/>
              <a:ext cx="28575" cy="95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直接连接符 298"/>
            <p:cNvCxnSpPr/>
            <p:nvPr/>
          </p:nvCxnSpPr>
          <p:spPr>
            <a:xfrm flipV="1">
              <a:off x="5984081" y="1419225"/>
              <a:ext cx="88107" cy="142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直接连接符 299"/>
            <p:cNvCxnSpPr/>
            <p:nvPr/>
          </p:nvCxnSpPr>
          <p:spPr>
            <a:xfrm flipV="1">
              <a:off x="5738813" y="1469231"/>
              <a:ext cx="61912" cy="71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直接连接符 300"/>
            <p:cNvCxnSpPr/>
            <p:nvPr/>
          </p:nvCxnSpPr>
          <p:spPr>
            <a:xfrm flipV="1">
              <a:off x="5500688" y="1514475"/>
              <a:ext cx="64293" cy="95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直接连接符 301"/>
            <p:cNvCxnSpPr/>
            <p:nvPr/>
          </p:nvCxnSpPr>
          <p:spPr>
            <a:xfrm flipV="1">
              <a:off x="5257800" y="1557338"/>
              <a:ext cx="57150" cy="95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直接连接符 302"/>
            <p:cNvCxnSpPr/>
            <p:nvPr/>
          </p:nvCxnSpPr>
          <p:spPr>
            <a:xfrm flipV="1">
              <a:off x="4943475" y="1607344"/>
              <a:ext cx="119063" cy="190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4" name="弧形 303"/>
            <p:cNvSpPr/>
            <p:nvPr/>
          </p:nvSpPr>
          <p:spPr>
            <a:xfrm>
              <a:off x="6510337" y="1052512"/>
              <a:ext cx="97631" cy="126206"/>
            </a:xfrm>
            <a:prstGeom prst="arc">
              <a:avLst>
                <a:gd name="adj1" fmla="val 6905039"/>
                <a:gd name="adj2" fmla="val 10277743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5" name="弧形 304"/>
            <p:cNvSpPr/>
            <p:nvPr/>
          </p:nvSpPr>
          <p:spPr>
            <a:xfrm>
              <a:off x="6119812" y="1081087"/>
              <a:ext cx="171451" cy="204788"/>
            </a:xfrm>
            <a:prstGeom prst="arc">
              <a:avLst>
                <a:gd name="adj1" fmla="val 7515938"/>
                <a:gd name="adj2" fmla="val 1103485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6" name="弧形 305"/>
            <p:cNvSpPr/>
            <p:nvPr/>
          </p:nvSpPr>
          <p:spPr>
            <a:xfrm rot="20490411">
              <a:off x="5980213" y="1231008"/>
              <a:ext cx="121163" cy="73614"/>
            </a:xfrm>
            <a:prstGeom prst="arc">
              <a:avLst>
                <a:gd name="adj1" fmla="val 15949711"/>
                <a:gd name="adj2" fmla="val 21434011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7" name="弧形 306"/>
            <p:cNvSpPr/>
            <p:nvPr/>
          </p:nvSpPr>
          <p:spPr>
            <a:xfrm>
              <a:off x="5655468" y="1259682"/>
              <a:ext cx="71438" cy="129063"/>
            </a:xfrm>
            <a:prstGeom prst="arc">
              <a:avLst>
                <a:gd name="adj1" fmla="val 11682274"/>
                <a:gd name="adj2" fmla="val 14734505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8" name="弧形 307"/>
            <p:cNvSpPr/>
            <p:nvPr/>
          </p:nvSpPr>
          <p:spPr>
            <a:xfrm rot="19722542">
              <a:off x="5003005" y="1369218"/>
              <a:ext cx="97632" cy="61913"/>
            </a:xfrm>
            <a:prstGeom prst="arc">
              <a:avLst>
                <a:gd name="adj1" fmla="val 14324397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9" name="弧形 308"/>
            <p:cNvSpPr/>
            <p:nvPr/>
          </p:nvSpPr>
          <p:spPr>
            <a:xfrm rot="13888987">
              <a:off x="5183981" y="1393031"/>
              <a:ext cx="138113" cy="83344"/>
            </a:xfrm>
            <a:prstGeom prst="arc">
              <a:avLst>
                <a:gd name="adj1" fmla="val 16200000"/>
                <a:gd name="adj2" fmla="val 2101614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0" name="弧形 309"/>
            <p:cNvSpPr/>
            <p:nvPr/>
          </p:nvSpPr>
          <p:spPr>
            <a:xfrm rot="1175867">
              <a:off x="4629149" y="1454943"/>
              <a:ext cx="157163" cy="147637"/>
            </a:xfrm>
            <a:prstGeom prst="arc">
              <a:avLst>
                <a:gd name="adj1" fmla="val 7053346"/>
                <a:gd name="adj2" fmla="val 1096642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11" name="直接连接符 310"/>
            <p:cNvCxnSpPr/>
            <p:nvPr/>
          </p:nvCxnSpPr>
          <p:spPr>
            <a:xfrm flipV="1">
              <a:off x="3131345" y="3131344"/>
              <a:ext cx="80961" cy="2381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直接连接符 311"/>
            <p:cNvCxnSpPr/>
            <p:nvPr/>
          </p:nvCxnSpPr>
          <p:spPr>
            <a:xfrm>
              <a:off x="3193255" y="2702718"/>
              <a:ext cx="16669" cy="44291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直接连接符 312"/>
            <p:cNvCxnSpPr/>
            <p:nvPr/>
          </p:nvCxnSpPr>
          <p:spPr>
            <a:xfrm>
              <a:off x="3288507" y="2681288"/>
              <a:ext cx="16668" cy="4310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直接连接符 313"/>
            <p:cNvCxnSpPr/>
            <p:nvPr/>
          </p:nvCxnSpPr>
          <p:spPr>
            <a:xfrm flipV="1">
              <a:off x="3073400" y="2528094"/>
              <a:ext cx="822325" cy="2055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直接连接符 314"/>
            <p:cNvCxnSpPr/>
            <p:nvPr/>
          </p:nvCxnSpPr>
          <p:spPr>
            <a:xfrm>
              <a:off x="3209926" y="3143251"/>
              <a:ext cx="28575" cy="47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直接连接符 315"/>
            <p:cNvCxnSpPr/>
            <p:nvPr/>
          </p:nvCxnSpPr>
          <p:spPr>
            <a:xfrm flipV="1">
              <a:off x="3240881" y="3143250"/>
              <a:ext cx="42863" cy="47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直接连接符 316"/>
            <p:cNvCxnSpPr/>
            <p:nvPr/>
          </p:nvCxnSpPr>
          <p:spPr>
            <a:xfrm flipV="1">
              <a:off x="3288507" y="3109913"/>
              <a:ext cx="14288" cy="309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直接连接符 317"/>
            <p:cNvCxnSpPr/>
            <p:nvPr/>
          </p:nvCxnSpPr>
          <p:spPr>
            <a:xfrm>
              <a:off x="3221832" y="2700338"/>
              <a:ext cx="16669" cy="4500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直接连接符 318"/>
            <p:cNvCxnSpPr/>
            <p:nvPr/>
          </p:nvCxnSpPr>
          <p:spPr>
            <a:xfrm>
              <a:off x="3264694" y="2683669"/>
              <a:ext cx="19050" cy="4595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直接连接符 319"/>
            <p:cNvCxnSpPr/>
            <p:nvPr/>
          </p:nvCxnSpPr>
          <p:spPr>
            <a:xfrm>
              <a:off x="3186113" y="2626519"/>
              <a:ext cx="35718" cy="119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1" name="直接连接符 320"/>
            <p:cNvCxnSpPr/>
            <p:nvPr/>
          </p:nvCxnSpPr>
          <p:spPr>
            <a:xfrm flipV="1">
              <a:off x="3214688" y="2631282"/>
              <a:ext cx="50006" cy="71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2" name="直接连接符 321"/>
            <p:cNvCxnSpPr/>
            <p:nvPr/>
          </p:nvCxnSpPr>
          <p:spPr>
            <a:xfrm flipV="1">
              <a:off x="3262313" y="2600325"/>
              <a:ext cx="16668" cy="333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直接连接符 322"/>
            <p:cNvCxnSpPr/>
            <p:nvPr/>
          </p:nvCxnSpPr>
          <p:spPr>
            <a:xfrm flipH="1" flipV="1">
              <a:off x="3176587" y="2305050"/>
              <a:ext cx="9525" cy="32146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直接连接符 323"/>
            <p:cNvCxnSpPr/>
            <p:nvPr/>
          </p:nvCxnSpPr>
          <p:spPr>
            <a:xfrm flipH="1" flipV="1">
              <a:off x="3205163" y="2319338"/>
              <a:ext cx="11907" cy="31908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直接连接符 324"/>
            <p:cNvCxnSpPr/>
            <p:nvPr/>
          </p:nvCxnSpPr>
          <p:spPr>
            <a:xfrm flipH="1" flipV="1">
              <a:off x="3250406" y="2326481"/>
              <a:ext cx="9526" cy="3048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6" name="直接连接符 325"/>
            <p:cNvCxnSpPr/>
            <p:nvPr/>
          </p:nvCxnSpPr>
          <p:spPr>
            <a:xfrm flipH="1" flipV="1">
              <a:off x="3269457" y="2302669"/>
              <a:ext cx="9525" cy="2976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直接连接符 326"/>
            <p:cNvCxnSpPr/>
            <p:nvPr/>
          </p:nvCxnSpPr>
          <p:spPr>
            <a:xfrm>
              <a:off x="3355975" y="3200400"/>
              <a:ext cx="273050" cy="1428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直接连接符 327"/>
            <p:cNvCxnSpPr/>
            <p:nvPr/>
          </p:nvCxnSpPr>
          <p:spPr>
            <a:xfrm flipV="1">
              <a:off x="3355975" y="2971800"/>
              <a:ext cx="0" cy="2317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9" name="直接连接符 328"/>
            <p:cNvCxnSpPr/>
            <p:nvPr/>
          </p:nvCxnSpPr>
          <p:spPr>
            <a:xfrm>
              <a:off x="3629025" y="3108325"/>
              <a:ext cx="0" cy="2349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直接连接符 329"/>
            <p:cNvCxnSpPr/>
            <p:nvPr/>
          </p:nvCxnSpPr>
          <p:spPr>
            <a:xfrm>
              <a:off x="3352800" y="2971800"/>
              <a:ext cx="279400" cy="1397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直接连接符 330"/>
            <p:cNvCxnSpPr/>
            <p:nvPr/>
          </p:nvCxnSpPr>
          <p:spPr>
            <a:xfrm flipV="1">
              <a:off x="3631406" y="3328988"/>
              <a:ext cx="33338" cy="1428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直接连接符 331"/>
            <p:cNvCxnSpPr/>
            <p:nvPr/>
          </p:nvCxnSpPr>
          <p:spPr>
            <a:xfrm flipV="1">
              <a:off x="3664744" y="3155156"/>
              <a:ext cx="0" cy="1762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直接连接符 332"/>
            <p:cNvCxnSpPr/>
            <p:nvPr/>
          </p:nvCxnSpPr>
          <p:spPr>
            <a:xfrm flipV="1">
              <a:off x="3631406" y="3114675"/>
              <a:ext cx="169069" cy="4524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直接连接符 333"/>
            <p:cNvCxnSpPr/>
            <p:nvPr/>
          </p:nvCxnSpPr>
          <p:spPr>
            <a:xfrm flipV="1">
              <a:off x="3626644" y="3067050"/>
              <a:ext cx="176212" cy="452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直接连接符 334"/>
            <p:cNvCxnSpPr/>
            <p:nvPr/>
          </p:nvCxnSpPr>
          <p:spPr>
            <a:xfrm>
              <a:off x="3798094" y="3002756"/>
              <a:ext cx="1" cy="26670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直接连接符 335"/>
            <p:cNvCxnSpPr/>
            <p:nvPr/>
          </p:nvCxnSpPr>
          <p:spPr>
            <a:xfrm>
              <a:off x="3795713" y="2997994"/>
              <a:ext cx="33337" cy="2381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直接连接符 336"/>
            <p:cNvCxnSpPr/>
            <p:nvPr/>
          </p:nvCxnSpPr>
          <p:spPr>
            <a:xfrm flipV="1">
              <a:off x="3831431" y="2990850"/>
              <a:ext cx="140494" cy="3095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直接连接符 337"/>
            <p:cNvCxnSpPr/>
            <p:nvPr/>
          </p:nvCxnSpPr>
          <p:spPr>
            <a:xfrm flipH="1">
              <a:off x="3829050" y="3021806"/>
              <a:ext cx="1" cy="2738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直接连接符 338"/>
            <p:cNvCxnSpPr/>
            <p:nvPr/>
          </p:nvCxnSpPr>
          <p:spPr>
            <a:xfrm>
              <a:off x="3969544" y="2990851"/>
              <a:ext cx="0" cy="2595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直接连接符 339"/>
            <p:cNvCxnSpPr/>
            <p:nvPr/>
          </p:nvCxnSpPr>
          <p:spPr>
            <a:xfrm>
              <a:off x="3795713" y="3269456"/>
              <a:ext cx="35718" cy="285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直接连接符 340"/>
            <p:cNvCxnSpPr/>
            <p:nvPr/>
          </p:nvCxnSpPr>
          <p:spPr>
            <a:xfrm flipV="1">
              <a:off x="3831431" y="3250406"/>
              <a:ext cx="142875" cy="476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直接连接符 341"/>
            <p:cNvCxnSpPr/>
            <p:nvPr/>
          </p:nvCxnSpPr>
          <p:spPr>
            <a:xfrm flipV="1">
              <a:off x="3357563" y="2933700"/>
              <a:ext cx="157162" cy="404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直接连接符 342"/>
            <p:cNvCxnSpPr/>
            <p:nvPr/>
          </p:nvCxnSpPr>
          <p:spPr>
            <a:xfrm>
              <a:off x="3514725" y="2912269"/>
              <a:ext cx="0" cy="381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直接连接符 343"/>
            <p:cNvCxnSpPr/>
            <p:nvPr/>
          </p:nvCxnSpPr>
          <p:spPr>
            <a:xfrm>
              <a:off x="3512344" y="2950369"/>
              <a:ext cx="145256" cy="7381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直接连接符 344"/>
            <p:cNvCxnSpPr/>
            <p:nvPr/>
          </p:nvCxnSpPr>
          <p:spPr>
            <a:xfrm>
              <a:off x="3514725" y="2907506"/>
              <a:ext cx="142875" cy="738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直接连接符 345"/>
            <p:cNvCxnSpPr/>
            <p:nvPr/>
          </p:nvCxnSpPr>
          <p:spPr>
            <a:xfrm>
              <a:off x="3657600" y="2978944"/>
              <a:ext cx="0" cy="404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直接连接符 346"/>
            <p:cNvCxnSpPr/>
            <p:nvPr/>
          </p:nvCxnSpPr>
          <p:spPr>
            <a:xfrm flipV="1">
              <a:off x="3657600" y="2983708"/>
              <a:ext cx="183359" cy="4048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直接连接符 347"/>
            <p:cNvCxnSpPr/>
            <p:nvPr/>
          </p:nvCxnSpPr>
          <p:spPr>
            <a:xfrm flipV="1">
              <a:off x="3657600" y="2938463"/>
              <a:ext cx="180975" cy="381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直接连接符 348"/>
            <p:cNvCxnSpPr/>
            <p:nvPr/>
          </p:nvCxnSpPr>
          <p:spPr>
            <a:xfrm flipV="1">
              <a:off x="3514725" y="2867025"/>
              <a:ext cx="177800" cy="404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直接连接符 349"/>
            <p:cNvCxnSpPr/>
            <p:nvPr/>
          </p:nvCxnSpPr>
          <p:spPr>
            <a:xfrm>
              <a:off x="3681413" y="2867025"/>
              <a:ext cx="157162" cy="714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直接连接符 350"/>
            <p:cNvCxnSpPr/>
            <p:nvPr/>
          </p:nvCxnSpPr>
          <p:spPr>
            <a:xfrm flipV="1">
              <a:off x="3000375" y="2897190"/>
              <a:ext cx="39686" cy="203198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直接连接符 351"/>
            <p:cNvCxnSpPr>
              <a:stCxn id="355" idx="1"/>
            </p:cNvCxnSpPr>
            <p:nvPr/>
          </p:nvCxnSpPr>
          <p:spPr>
            <a:xfrm flipV="1">
              <a:off x="3040813" y="2663826"/>
              <a:ext cx="19093" cy="235391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直接连接符 352"/>
            <p:cNvCxnSpPr/>
            <p:nvPr/>
          </p:nvCxnSpPr>
          <p:spPr>
            <a:xfrm flipV="1">
              <a:off x="3028950" y="2965452"/>
              <a:ext cx="17462" cy="137317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直接连接符 353"/>
            <p:cNvCxnSpPr/>
            <p:nvPr/>
          </p:nvCxnSpPr>
          <p:spPr>
            <a:xfrm flipV="1">
              <a:off x="3050381" y="2672557"/>
              <a:ext cx="34131" cy="280192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5" name="任意多边形 354"/>
            <p:cNvSpPr/>
            <p:nvPr/>
          </p:nvSpPr>
          <p:spPr>
            <a:xfrm>
              <a:off x="3024601" y="2673350"/>
              <a:ext cx="45719" cy="436535"/>
            </a:xfrm>
            <a:custGeom>
              <a:avLst/>
              <a:gdLst>
                <a:gd name="connsiteX0" fmla="*/ 0 w 35814"/>
                <a:gd name="connsiteY0" fmla="*/ 0 h 411135"/>
                <a:gd name="connsiteX1" fmla="*/ 12700 w 35814"/>
                <a:gd name="connsiteY1" fmla="*/ 212725 h 411135"/>
                <a:gd name="connsiteX2" fmla="*/ 34925 w 35814"/>
                <a:gd name="connsiteY2" fmla="*/ 400050 h 411135"/>
                <a:gd name="connsiteX3" fmla="*/ 31750 w 35814"/>
                <a:gd name="connsiteY3" fmla="*/ 390525 h 411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814" h="411135">
                  <a:moveTo>
                    <a:pt x="0" y="0"/>
                  </a:moveTo>
                  <a:cubicBezTo>
                    <a:pt x="3439" y="73025"/>
                    <a:pt x="6879" y="146050"/>
                    <a:pt x="12700" y="212725"/>
                  </a:cubicBezTo>
                  <a:cubicBezTo>
                    <a:pt x="18521" y="279400"/>
                    <a:pt x="31750" y="370417"/>
                    <a:pt x="34925" y="400050"/>
                  </a:cubicBezTo>
                  <a:cubicBezTo>
                    <a:pt x="38100" y="429683"/>
                    <a:pt x="31750" y="390525"/>
                    <a:pt x="31750" y="390525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6" name="弧形 355"/>
            <p:cNvSpPr/>
            <p:nvPr/>
          </p:nvSpPr>
          <p:spPr>
            <a:xfrm>
              <a:off x="3009901" y="2661758"/>
              <a:ext cx="92869" cy="48102"/>
            </a:xfrm>
            <a:prstGeom prst="arc">
              <a:avLst>
                <a:gd name="adj1" fmla="val 9256496"/>
                <a:gd name="adj2" fmla="val 2382542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57" name="直接连接符 356"/>
            <p:cNvCxnSpPr/>
            <p:nvPr/>
          </p:nvCxnSpPr>
          <p:spPr>
            <a:xfrm flipH="1">
              <a:off x="3009899" y="2326481"/>
              <a:ext cx="52389" cy="3548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直接连接符 357"/>
            <p:cNvCxnSpPr/>
            <p:nvPr/>
          </p:nvCxnSpPr>
          <p:spPr>
            <a:xfrm flipV="1">
              <a:off x="3104718" y="2338388"/>
              <a:ext cx="38532" cy="3487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9" name="任意多边形 358"/>
            <p:cNvSpPr/>
            <p:nvPr/>
          </p:nvSpPr>
          <p:spPr>
            <a:xfrm>
              <a:off x="3797299" y="1844675"/>
              <a:ext cx="520957" cy="1248569"/>
            </a:xfrm>
            <a:custGeom>
              <a:avLst/>
              <a:gdLst>
                <a:gd name="connsiteX0" fmla="*/ 0 w 539750"/>
                <a:gd name="connsiteY0" fmla="*/ 0 h 1223238"/>
                <a:gd name="connsiteX1" fmla="*/ 22225 w 539750"/>
                <a:gd name="connsiteY1" fmla="*/ 3175 h 1223238"/>
                <a:gd name="connsiteX2" fmla="*/ 38100 w 539750"/>
                <a:gd name="connsiteY2" fmla="*/ 12700 h 1223238"/>
                <a:gd name="connsiteX3" fmla="*/ 47625 w 539750"/>
                <a:gd name="connsiteY3" fmla="*/ 15875 h 1223238"/>
                <a:gd name="connsiteX4" fmla="*/ 73025 w 539750"/>
                <a:gd name="connsiteY4" fmla="*/ 44450 h 1223238"/>
                <a:gd name="connsiteX5" fmla="*/ 79375 w 539750"/>
                <a:gd name="connsiteY5" fmla="*/ 63500 h 1223238"/>
                <a:gd name="connsiteX6" fmla="*/ 92075 w 539750"/>
                <a:gd name="connsiteY6" fmla="*/ 82550 h 1223238"/>
                <a:gd name="connsiteX7" fmla="*/ 98425 w 539750"/>
                <a:gd name="connsiteY7" fmla="*/ 92075 h 1223238"/>
                <a:gd name="connsiteX8" fmla="*/ 101600 w 539750"/>
                <a:gd name="connsiteY8" fmla="*/ 101600 h 1223238"/>
                <a:gd name="connsiteX9" fmla="*/ 117475 w 539750"/>
                <a:gd name="connsiteY9" fmla="*/ 120650 h 1223238"/>
                <a:gd name="connsiteX10" fmla="*/ 120650 w 539750"/>
                <a:gd name="connsiteY10" fmla="*/ 130175 h 1223238"/>
                <a:gd name="connsiteX11" fmla="*/ 136525 w 539750"/>
                <a:gd name="connsiteY11" fmla="*/ 152400 h 1223238"/>
                <a:gd name="connsiteX12" fmla="*/ 152400 w 539750"/>
                <a:gd name="connsiteY12" fmla="*/ 171450 h 1223238"/>
                <a:gd name="connsiteX13" fmla="*/ 165100 w 539750"/>
                <a:gd name="connsiteY13" fmla="*/ 196850 h 1223238"/>
                <a:gd name="connsiteX14" fmla="*/ 171450 w 539750"/>
                <a:gd name="connsiteY14" fmla="*/ 209550 h 1223238"/>
                <a:gd name="connsiteX15" fmla="*/ 180975 w 539750"/>
                <a:gd name="connsiteY15" fmla="*/ 222250 h 1223238"/>
                <a:gd name="connsiteX16" fmla="*/ 187325 w 539750"/>
                <a:gd name="connsiteY16" fmla="*/ 231775 h 1223238"/>
                <a:gd name="connsiteX17" fmla="*/ 196850 w 539750"/>
                <a:gd name="connsiteY17" fmla="*/ 241300 h 1223238"/>
                <a:gd name="connsiteX18" fmla="*/ 203200 w 539750"/>
                <a:gd name="connsiteY18" fmla="*/ 250825 h 1223238"/>
                <a:gd name="connsiteX19" fmla="*/ 212725 w 539750"/>
                <a:gd name="connsiteY19" fmla="*/ 260350 h 1223238"/>
                <a:gd name="connsiteX20" fmla="*/ 219075 w 539750"/>
                <a:gd name="connsiteY20" fmla="*/ 269875 h 1223238"/>
                <a:gd name="connsiteX21" fmla="*/ 228600 w 539750"/>
                <a:gd name="connsiteY21" fmla="*/ 276225 h 1223238"/>
                <a:gd name="connsiteX22" fmla="*/ 250825 w 539750"/>
                <a:gd name="connsiteY22" fmla="*/ 292100 h 1223238"/>
                <a:gd name="connsiteX23" fmla="*/ 266700 w 539750"/>
                <a:gd name="connsiteY23" fmla="*/ 320675 h 1223238"/>
                <a:gd name="connsiteX24" fmla="*/ 273050 w 539750"/>
                <a:gd name="connsiteY24" fmla="*/ 330200 h 1223238"/>
                <a:gd name="connsiteX25" fmla="*/ 282575 w 539750"/>
                <a:gd name="connsiteY25" fmla="*/ 336550 h 1223238"/>
                <a:gd name="connsiteX26" fmla="*/ 298450 w 539750"/>
                <a:gd name="connsiteY26" fmla="*/ 355600 h 1223238"/>
                <a:gd name="connsiteX27" fmla="*/ 311150 w 539750"/>
                <a:gd name="connsiteY27" fmla="*/ 374650 h 1223238"/>
                <a:gd name="connsiteX28" fmla="*/ 317500 w 539750"/>
                <a:gd name="connsiteY28" fmla="*/ 384175 h 1223238"/>
                <a:gd name="connsiteX29" fmla="*/ 323850 w 539750"/>
                <a:gd name="connsiteY29" fmla="*/ 393700 h 1223238"/>
                <a:gd name="connsiteX30" fmla="*/ 333375 w 539750"/>
                <a:gd name="connsiteY30" fmla="*/ 406400 h 1223238"/>
                <a:gd name="connsiteX31" fmla="*/ 339725 w 539750"/>
                <a:gd name="connsiteY31" fmla="*/ 415925 h 1223238"/>
                <a:gd name="connsiteX32" fmla="*/ 349250 w 539750"/>
                <a:gd name="connsiteY32" fmla="*/ 425450 h 1223238"/>
                <a:gd name="connsiteX33" fmla="*/ 355600 w 539750"/>
                <a:gd name="connsiteY33" fmla="*/ 434975 h 1223238"/>
                <a:gd name="connsiteX34" fmla="*/ 358775 w 539750"/>
                <a:gd name="connsiteY34" fmla="*/ 444500 h 1223238"/>
                <a:gd name="connsiteX35" fmla="*/ 368300 w 539750"/>
                <a:gd name="connsiteY35" fmla="*/ 450850 h 1223238"/>
                <a:gd name="connsiteX36" fmla="*/ 381000 w 539750"/>
                <a:gd name="connsiteY36" fmla="*/ 469900 h 1223238"/>
                <a:gd name="connsiteX37" fmla="*/ 396875 w 539750"/>
                <a:gd name="connsiteY37" fmla="*/ 488950 h 1223238"/>
                <a:gd name="connsiteX38" fmla="*/ 400050 w 539750"/>
                <a:gd name="connsiteY38" fmla="*/ 501650 h 1223238"/>
                <a:gd name="connsiteX39" fmla="*/ 415925 w 539750"/>
                <a:gd name="connsiteY39" fmla="*/ 523875 h 1223238"/>
                <a:gd name="connsiteX40" fmla="*/ 425450 w 539750"/>
                <a:gd name="connsiteY40" fmla="*/ 552450 h 1223238"/>
                <a:gd name="connsiteX41" fmla="*/ 428625 w 539750"/>
                <a:gd name="connsiteY41" fmla="*/ 561975 h 1223238"/>
                <a:gd name="connsiteX42" fmla="*/ 431800 w 539750"/>
                <a:gd name="connsiteY42" fmla="*/ 574675 h 1223238"/>
                <a:gd name="connsiteX43" fmla="*/ 438150 w 539750"/>
                <a:gd name="connsiteY43" fmla="*/ 584200 h 1223238"/>
                <a:gd name="connsiteX44" fmla="*/ 444500 w 539750"/>
                <a:gd name="connsiteY44" fmla="*/ 609600 h 1223238"/>
                <a:gd name="connsiteX45" fmla="*/ 447675 w 539750"/>
                <a:gd name="connsiteY45" fmla="*/ 619125 h 1223238"/>
                <a:gd name="connsiteX46" fmla="*/ 454025 w 539750"/>
                <a:gd name="connsiteY46" fmla="*/ 644525 h 1223238"/>
                <a:gd name="connsiteX47" fmla="*/ 463550 w 539750"/>
                <a:gd name="connsiteY47" fmla="*/ 673100 h 1223238"/>
                <a:gd name="connsiteX48" fmla="*/ 466725 w 539750"/>
                <a:gd name="connsiteY48" fmla="*/ 682625 h 1223238"/>
                <a:gd name="connsiteX49" fmla="*/ 479425 w 539750"/>
                <a:gd name="connsiteY49" fmla="*/ 714375 h 1223238"/>
                <a:gd name="connsiteX50" fmla="*/ 485775 w 539750"/>
                <a:gd name="connsiteY50" fmla="*/ 739775 h 1223238"/>
                <a:gd name="connsiteX51" fmla="*/ 492125 w 539750"/>
                <a:gd name="connsiteY51" fmla="*/ 752475 h 1223238"/>
                <a:gd name="connsiteX52" fmla="*/ 495300 w 539750"/>
                <a:gd name="connsiteY52" fmla="*/ 765175 h 1223238"/>
                <a:gd name="connsiteX53" fmla="*/ 498475 w 539750"/>
                <a:gd name="connsiteY53" fmla="*/ 774700 h 1223238"/>
                <a:gd name="connsiteX54" fmla="*/ 501650 w 539750"/>
                <a:gd name="connsiteY54" fmla="*/ 787400 h 1223238"/>
                <a:gd name="connsiteX55" fmla="*/ 508000 w 539750"/>
                <a:gd name="connsiteY55" fmla="*/ 800100 h 1223238"/>
                <a:gd name="connsiteX56" fmla="*/ 514350 w 539750"/>
                <a:gd name="connsiteY56" fmla="*/ 819150 h 1223238"/>
                <a:gd name="connsiteX57" fmla="*/ 517525 w 539750"/>
                <a:gd name="connsiteY57" fmla="*/ 828675 h 1223238"/>
                <a:gd name="connsiteX58" fmla="*/ 530225 w 539750"/>
                <a:gd name="connsiteY58" fmla="*/ 850900 h 1223238"/>
                <a:gd name="connsiteX59" fmla="*/ 536575 w 539750"/>
                <a:gd name="connsiteY59" fmla="*/ 869950 h 1223238"/>
                <a:gd name="connsiteX60" fmla="*/ 539750 w 539750"/>
                <a:gd name="connsiteY60" fmla="*/ 879475 h 1223238"/>
                <a:gd name="connsiteX61" fmla="*/ 536575 w 539750"/>
                <a:gd name="connsiteY61" fmla="*/ 936625 h 1223238"/>
                <a:gd name="connsiteX62" fmla="*/ 533400 w 539750"/>
                <a:gd name="connsiteY62" fmla="*/ 955675 h 1223238"/>
                <a:gd name="connsiteX63" fmla="*/ 527050 w 539750"/>
                <a:gd name="connsiteY63" fmla="*/ 965200 h 1223238"/>
                <a:gd name="connsiteX64" fmla="*/ 520700 w 539750"/>
                <a:gd name="connsiteY64" fmla="*/ 984250 h 1223238"/>
                <a:gd name="connsiteX65" fmla="*/ 517525 w 539750"/>
                <a:gd name="connsiteY65" fmla="*/ 993775 h 1223238"/>
                <a:gd name="connsiteX66" fmla="*/ 514350 w 539750"/>
                <a:gd name="connsiteY66" fmla="*/ 1003300 h 1223238"/>
                <a:gd name="connsiteX67" fmla="*/ 504825 w 539750"/>
                <a:gd name="connsiteY67" fmla="*/ 1035050 h 1223238"/>
                <a:gd name="connsiteX68" fmla="*/ 492125 w 539750"/>
                <a:gd name="connsiteY68" fmla="*/ 1057275 h 1223238"/>
                <a:gd name="connsiteX69" fmla="*/ 485775 w 539750"/>
                <a:gd name="connsiteY69" fmla="*/ 1076325 h 1223238"/>
                <a:gd name="connsiteX70" fmla="*/ 482600 w 539750"/>
                <a:gd name="connsiteY70" fmla="*/ 1085850 h 1223238"/>
                <a:gd name="connsiteX71" fmla="*/ 479425 w 539750"/>
                <a:gd name="connsiteY71" fmla="*/ 1098550 h 1223238"/>
                <a:gd name="connsiteX72" fmla="*/ 469900 w 539750"/>
                <a:gd name="connsiteY72" fmla="*/ 1127125 h 1223238"/>
                <a:gd name="connsiteX73" fmla="*/ 466725 w 539750"/>
                <a:gd name="connsiteY73" fmla="*/ 1136650 h 1223238"/>
                <a:gd name="connsiteX74" fmla="*/ 463550 w 539750"/>
                <a:gd name="connsiteY74" fmla="*/ 1146175 h 1223238"/>
                <a:gd name="connsiteX75" fmla="*/ 444500 w 539750"/>
                <a:gd name="connsiteY75" fmla="*/ 1165225 h 1223238"/>
                <a:gd name="connsiteX76" fmla="*/ 428625 w 539750"/>
                <a:gd name="connsiteY76" fmla="*/ 1177925 h 1223238"/>
                <a:gd name="connsiteX77" fmla="*/ 409575 w 539750"/>
                <a:gd name="connsiteY77" fmla="*/ 1196975 h 1223238"/>
                <a:gd name="connsiteX78" fmla="*/ 400050 w 539750"/>
                <a:gd name="connsiteY78" fmla="*/ 1206500 h 1223238"/>
                <a:gd name="connsiteX79" fmla="*/ 393700 w 539750"/>
                <a:gd name="connsiteY79" fmla="*/ 1216025 h 1223238"/>
                <a:gd name="connsiteX80" fmla="*/ 384175 w 539750"/>
                <a:gd name="connsiteY80" fmla="*/ 1222375 h 1223238"/>
                <a:gd name="connsiteX81" fmla="*/ 276225 w 539750"/>
                <a:gd name="connsiteY81" fmla="*/ 1222375 h 1223238"/>
                <a:gd name="connsiteX0-1" fmla="*/ 0 w 536575"/>
                <a:gd name="connsiteY0-2" fmla="*/ 0 h 1223238"/>
                <a:gd name="connsiteX1-3" fmla="*/ 22225 w 536575"/>
                <a:gd name="connsiteY1-4" fmla="*/ 3175 h 1223238"/>
                <a:gd name="connsiteX2-5" fmla="*/ 38100 w 536575"/>
                <a:gd name="connsiteY2-6" fmla="*/ 12700 h 1223238"/>
                <a:gd name="connsiteX3-7" fmla="*/ 47625 w 536575"/>
                <a:gd name="connsiteY3-8" fmla="*/ 15875 h 1223238"/>
                <a:gd name="connsiteX4-9" fmla="*/ 73025 w 536575"/>
                <a:gd name="connsiteY4-10" fmla="*/ 44450 h 1223238"/>
                <a:gd name="connsiteX5-11" fmla="*/ 79375 w 536575"/>
                <a:gd name="connsiteY5-12" fmla="*/ 63500 h 1223238"/>
                <a:gd name="connsiteX6-13" fmla="*/ 92075 w 536575"/>
                <a:gd name="connsiteY6-14" fmla="*/ 82550 h 1223238"/>
                <a:gd name="connsiteX7-15" fmla="*/ 98425 w 536575"/>
                <a:gd name="connsiteY7-16" fmla="*/ 92075 h 1223238"/>
                <a:gd name="connsiteX8-17" fmla="*/ 101600 w 536575"/>
                <a:gd name="connsiteY8-18" fmla="*/ 101600 h 1223238"/>
                <a:gd name="connsiteX9-19" fmla="*/ 117475 w 536575"/>
                <a:gd name="connsiteY9-20" fmla="*/ 120650 h 1223238"/>
                <a:gd name="connsiteX10-21" fmla="*/ 120650 w 536575"/>
                <a:gd name="connsiteY10-22" fmla="*/ 130175 h 1223238"/>
                <a:gd name="connsiteX11-23" fmla="*/ 136525 w 536575"/>
                <a:gd name="connsiteY11-24" fmla="*/ 152400 h 1223238"/>
                <a:gd name="connsiteX12-25" fmla="*/ 152400 w 536575"/>
                <a:gd name="connsiteY12-26" fmla="*/ 171450 h 1223238"/>
                <a:gd name="connsiteX13-27" fmla="*/ 165100 w 536575"/>
                <a:gd name="connsiteY13-28" fmla="*/ 196850 h 1223238"/>
                <a:gd name="connsiteX14-29" fmla="*/ 171450 w 536575"/>
                <a:gd name="connsiteY14-30" fmla="*/ 209550 h 1223238"/>
                <a:gd name="connsiteX15-31" fmla="*/ 180975 w 536575"/>
                <a:gd name="connsiteY15-32" fmla="*/ 222250 h 1223238"/>
                <a:gd name="connsiteX16-33" fmla="*/ 187325 w 536575"/>
                <a:gd name="connsiteY16-34" fmla="*/ 231775 h 1223238"/>
                <a:gd name="connsiteX17-35" fmla="*/ 196850 w 536575"/>
                <a:gd name="connsiteY17-36" fmla="*/ 241300 h 1223238"/>
                <a:gd name="connsiteX18-37" fmla="*/ 203200 w 536575"/>
                <a:gd name="connsiteY18-38" fmla="*/ 250825 h 1223238"/>
                <a:gd name="connsiteX19-39" fmla="*/ 212725 w 536575"/>
                <a:gd name="connsiteY19-40" fmla="*/ 260350 h 1223238"/>
                <a:gd name="connsiteX20-41" fmla="*/ 219075 w 536575"/>
                <a:gd name="connsiteY20-42" fmla="*/ 269875 h 1223238"/>
                <a:gd name="connsiteX21-43" fmla="*/ 228600 w 536575"/>
                <a:gd name="connsiteY21-44" fmla="*/ 276225 h 1223238"/>
                <a:gd name="connsiteX22-45" fmla="*/ 250825 w 536575"/>
                <a:gd name="connsiteY22-46" fmla="*/ 292100 h 1223238"/>
                <a:gd name="connsiteX23-47" fmla="*/ 266700 w 536575"/>
                <a:gd name="connsiteY23-48" fmla="*/ 320675 h 1223238"/>
                <a:gd name="connsiteX24-49" fmla="*/ 273050 w 536575"/>
                <a:gd name="connsiteY24-50" fmla="*/ 330200 h 1223238"/>
                <a:gd name="connsiteX25-51" fmla="*/ 282575 w 536575"/>
                <a:gd name="connsiteY25-52" fmla="*/ 336550 h 1223238"/>
                <a:gd name="connsiteX26-53" fmla="*/ 298450 w 536575"/>
                <a:gd name="connsiteY26-54" fmla="*/ 355600 h 1223238"/>
                <a:gd name="connsiteX27-55" fmla="*/ 311150 w 536575"/>
                <a:gd name="connsiteY27-56" fmla="*/ 374650 h 1223238"/>
                <a:gd name="connsiteX28-57" fmla="*/ 317500 w 536575"/>
                <a:gd name="connsiteY28-58" fmla="*/ 384175 h 1223238"/>
                <a:gd name="connsiteX29-59" fmla="*/ 323850 w 536575"/>
                <a:gd name="connsiteY29-60" fmla="*/ 393700 h 1223238"/>
                <a:gd name="connsiteX30-61" fmla="*/ 333375 w 536575"/>
                <a:gd name="connsiteY30-62" fmla="*/ 406400 h 1223238"/>
                <a:gd name="connsiteX31-63" fmla="*/ 339725 w 536575"/>
                <a:gd name="connsiteY31-64" fmla="*/ 415925 h 1223238"/>
                <a:gd name="connsiteX32-65" fmla="*/ 349250 w 536575"/>
                <a:gd name="connsiteY32-66" fmla="*/ 425450 h 1223238"/>
                <a:gd name="connsiteX33-67" fmla="*/ 355600 w 536575"/>
                <a:gd name="connsiteY33-68" fmla="*/ 434975 h 1223238"/>
                <a:gd name="connsiteX34-69" fmla="*/ 358775 w 536575"/>
                <a:gd name="connsiteY34-70" fmla="*/ 444500 h 1223238"/>
                <a:gd name="connsiteX35-71" fmla="*/ 368300 w 536575"/>
                <a:gd name="connsiteY35-72" fmla="*/ 450850 h 1223238"/>
                <a:gd name="connsiteX36-73" fmla="*/ 381000 w 536575"/>
                <a:gd name="connsiteY36-74" fmla="*/ 469900 h 1223238"/>
                <a:gd name="connsiteX37-75" fmla="*/ 396875 w 536575"/>
                <a:gd name="connsiteY37-76" fmla="*/ 488950 h 1223238"/>
                <a:gd name="connsiteX38-77" fmla="*/ 400050 w 536575"/>
                <a:gd name="connsiteY38-78" fmla="*/ 501650 h 1223238"/>
                <a:gd name="connsiteX39-79" fmla="*/ 415925 w 536575"/>
                <a:gd name="connsiteY39-80" fmla="*/ 523875 h 1223238"/>
                <a:gd name="connsiteX40-81" fmla="*/ 425450 w 536575"/>
                <a:gd name="connsiteY40-82" fmla="*/ 552450 h 1223238"/>
                <a:gd name="connsiteX41-83" fmla="*/ 428625 w 536575"/>
                <a:gd name="connsiteY41-84" fmla="*/ 561975 h 1223238"/>
                <a:gd name="connsiteX42-85" fmla="*/ 431800 w 536575"/>
                <a:gd name="connsiteY42-86" fmla="*/ 574675 h 1223238"/>
                <a:gd name="connsiteX43-87" fmla="*/ 438150 w 536575"/>
                <a:gd name="connsiteY43-88" fmla="*/ 584200 h 1223238"/>
                <a:gd name="connsiteX44-89" fmla="*/ 444500 w 536575"/>
                <a:gd name="connsiteY44-90" fmla="*/ 609600 h 1223238"/>
                <a:gd name="connsiteX45-91" fmla="*/ 447675 w 536575"/>
                <a:gd name="connsiteY45-92" fmla="*/ 619125 h 1223238"/>
                <a:gd name="connsiteX46-93" fmla="*/ 454025 w 536575"/>
                <a:gd name="connsiteY46-94" fmla="*/ 644525 h 1223238"/>
                <a:gd name="connsiteX47-95" fmla="*/ 463550 w 536575"/>
                <a:gd name="connsiteY47-96" fmla="*/ 673100 h 1223238"/>
                <a:gd name="connsiteX48-97" fmla="*/ 466725 w 536575"/>
                <a:gd name="connsiteY48-98" fmla="*/ 682625 h 1223238"/>
                <a:gd name="connsiteX49-99" fmla="*/ 479425 w 536575"/>
                <a:gd name="connsiteY49-100" fmla="*/ 714375 h 1223238"/>
                <a:gd name="connsiteX50-101" fmla="*/ 485775 w 536575"/>
                <a:gd name="connsiteY50-102" fmla="*/ 739775 h 1223238"/>
                <a:gd name="connsiteX51-103" fmla="*/ 492125 w 536575"/>
                <a:gd name="connsiteY51-104" fmla="*/ 752475 h 1223238"/>
                <a:gd name="connsiteX52-105" fmla="*/ 495300 w 536575"/>
                <a:gd name="connsiteY52-106" fmla="*/ 765175 h 1223238"/>
                <a:gd name="connsiteX53-107" fmla="*/ 498475 w 536575"/>
                <a:gd name="connsiteY53-108" fmla="*/ 774700 h 1223238"/>
                <a:gd name="connsiteX54-109" fmla="*/ 501650 w 536575"/>
                <a:gd name="connsiteY54-110" fmla="*/ 787400 h 1223238"/>
                <a:gd name="connsiteX55-111" fmla="*/ 508000 w 536575"/>
                <a:gd name="connsiteY55-112" fmla="*/ 800100 h 1223238"/>
                <a:gd name="connsiteX56-113" fmla="*/ 514350 w 536575"/>
                <a:gd name="connsiteY56-114" fmla="*/ 819150 h 1223238"/>
                <a:gd name="connsiteX57-115" fmla="*/ 517525 w 536575"/>
                <a:gd name="connsiteY57-116" fmla="*/ 828675 h 1223238"/>
                <a:gd name="connsiteX58-117" fmla="*/ 530225 w 536575"/>
                <a:gd name="connsiteY58-118" fmla="*/ 850900 h 1223238"/>
                <a:gd name="connsiteX59-119" fmla="*/ 536575 w 536575"/>
                <a:gd name="connsiteY59-120" fmla="*/ 869950 h 1223238"/>
                <a:gd name="connsiteX60-121" fmla="*/ 536575 w 536575"/>
                <a:gd name="connsiteY60-122" fmla="*/ 936625 h 1223238"/>
                <a:gd name="connsiteX61-123" fmla="*/ 533400 w 536575"/>
                <a:gd name="connsiteY61-124" fmla="*/ 955675 h 1223238"/>
                <a:gd name="connsiteX62-125" fmla="*/ 527050 w 536575"/>
                <a:gd name="connsiteY62-126" fmla="*/ 965200 h 1223238"/>
                <a:gd name="connsiteX63-127" fmla="*/ 520700 w 536575"/>
                <a:gd name="connsiteY63-128" fmla="*/ 984250 h 1223238"/>
                <a:gd name="connsiteX64-129" fmla="*/ 517525 w 536575"/>
                <a:gd name="connsiteY64-130" fmla="*/ 993775 h 1223238"/>
                <a:gd name="connsiteX65-131" fmla="*/ 514350 w 536575"/>
                <a:gd name="connsiteY65-132" fmla="*/ 1003300 h 1223238"/>
                <a:gd name="connsiteX66-133" fmla="*/ 504825 w 536575"/>
                <a:gd name="connsiteY66-134" fmla="*/ 1035050 h 1223238"/>
                <a:gd name="connsiteX67-135" fmla="*/ 492125 w 536575"/>
                <a:gd name="connsiteY67-136" fmla="*/ 1057275 h 1223238"/>
                <a:gd name="connsiteX68-137" fmla="*/ 485775 w 536575"/>
                <a:gd name="connsiteY68-138" fmla="*/ 1076325 h 1223238"/>
                <a:gd name="connsiteX69-139" fmla="*/ 482600 w 536575"/>
                <a:gd name="connsiteY69-140" fmla="*/ 1085850 h 1223238"/>
                <a:gd name="connsiteX70-141" fmla="*/ 479425 w 536575"/>
                <a:gd name="connsiteY70-142" fmla="*/ 1098550 h 1223238"/>
                <a:gd name="connsiteX71-143" fmla="*/ 469900 w 536575"/>
                <a:gd name="connsiteY71-144" fmla="*/ 1127125 h 1223238"/>
                <a:gd name="connsiteX72-145" fmla="*/ 466725 w 536575"/>
                <a:gd name="connsiteY72-146" fmla="*/ 1136650 h 1223238"/>
                <a:gd name="connsiteX73-147" fmla="*/ 463550 w 536575"/>
                <a:gd name="connsiteY73-148" fmla="*/ 1146175 h 1223238"/>
                <a:gd name="connsiteX74-149" fmla="*/ 444500 w 536575"/>
                <a:gd name="connsiteY74-150" fmla="*/ 1165225 h 1223238"/>
                <a:gd name="connsiteX75-151" fmla="*/ 428625 w 536575"/>
                <a:gd name="connsiteY75-152" fmla="*/ 1177925 h 1223238"/>
                <a:gd name="connsiteX76-153" fmla="*/ 409575 w 536575"/>
                <a:gd name="connsiteY76-154" fmla="*/ 1196975 h 1223238"/>
                <a:gd name="connsiteX77-155" fmla="*/ 400050 w 536575"/>
                <a:gd name="connsiteY77-156" fmla="*/ 1206500 h 1223238"/>
                <a:gd name="connsiteX78-157" fmla="*/ 393700 w 536575"/>
                <a:gd name="connsiteY78-158" fmla="*/ 1216025 h 1223238"/>
                <a:gd name="connsiteX79-159" fmla="*/ 384175 w 536575"/>
                <a:gd name="connsiteY79-160" fmla="*/ 1222375 h 1223238"/>
                <a:gd name="connsiteX80-161" fmla="*/ 276225 w 536575"/>
                <a:gd name="connsiteY80-162" fmla="*/ 1222375 h 1223238"/>
                <a:gd name="connsiteX0-163" fmla="*/ 0 w 536673"/>
                <a:gd name="connsiteY0-164" fmla="*/ 0 h 1223238"/>
                <a:gd name="connsiteX1-165" fmla="*/ 22225 w 536673"/>
                <a:gd name="connsiteY1-166" fmla="*/ 3175 h 1223238"/>
                <a:gd name="connsiteX2-167" fmla="*/ 38100 w 536673"/>
                <a:gd name="connsiteY2-168" fmla="*/ 12700 h 1223238"/>
                <a:gd name="connsiteX3-169" fmla="*/ 47625 w 536673"/>
                <a:gd name="connsiteY3-170" fmla="*/ 15875 h 1223238"/>
                <a:gd name="connsiteX4-171" fmla="*/ 73025 w 536673"/>
                <a:gd name="connsiteY4-172" fmla="*/ 44450 h 1223238"/>
                <a:gd name="connsiteX5-173" fmla="*/ 79375 w 536673"/>
                <a:gd name="connsiteY5-174" fmla="*/ 63500 h 1223238"/>
                <a:gd name="connsiteX6-175" fmla="*/ 92075 w 536673"/>
                <a:gd name="connsiteY6-176" fmla="*/ 82550 h 1223238"/>
                <a:gd name="connsiteX7-177" fmla="*/ 98425 w 536673"/>
                <a:gd name="connsiteY7-178" fmla="*/ 92075 h 1223238"/>
                <a:gd name="connsiteX8-179" fmla="*/ 101600 w 536673"/>
                <a:gd name="connsiteY8-180" fmla="*/ 101600 h 1223238"/>
                <a:gd name="connsiteX9-181" fmla="*/ 117475 w 536673"/>
                <a:gd name="connsiteY9-182" fmla="*/ 120650 h 1223238"/>
                <a:gd name="connsiteX10-183" fmla="*/ 120650 w 536673"/>
                <a:gd name="connsiteY10-184" fmla="*/ 130175 h 1223238"/>
                <a:gd name="connsiteX11-185" fmla="*/ 136525 w 536673"/>
                <a:gd name="connsiteY11-186" fmla="*/ 152400 h 1223238"/>
                <a:gd name="connsiteX12-187" fmla="*/ 152400 w 536673"/>
                <a:gd name="connsiteY12-188" fmla="*/ 171450 h 1223238"/>
                <a:gd name="connsiteX13-189" fmla="*/ 165100 w 536673"/>
                <a:gd name="connsiteY13-190" fmla="*/ 196850 h 1223238"/>
                <a:gd name="connsiteX14-191" fmla="*/ 171450 w 536673"/>
                <a:gd name="connsiteY14-192" fmla="*/ 209550 h 1223238"/>
                <a:gd name="connsiteX15-193" fmla="*/ 180975 w 536673"/>
                <a:gd name="connsiteY15-194" fmla="*/ 222250 h 1223238"/>
                <a:gd name="connsiteX16-195" fmla="*/ 187325 w 536673"/>
                <a:gd name="connsiteY16-196" fmla="*/ 231775 h 1223238"/>
                <a:gd name="connsiteX17-197" fmla="*/ 196850 w 536673"/>
                <a:gd name="connsiteY17-198" fmla="*/ 241300 h 1223238"/>
                <a:gd name="connsiteX18-199" fmla="*/ 203200 w 536673"/>
                <a:gd name="connsiteY18-200" fmla="*/ 250825 h 1223238"/>
                <a:gd name="connsiteX19-201" fmla="*/ 212725 w 536673"/>
                <a:gd name="connsiteY19-202" fmla="*/ 260350 h 1223238"/>
                <a:gd name="connsiteX20-203" fmla="*/ 219075 w 536673"/>
                <a:gd name="connsiteY20-204" fmla="*/ 269875 h 1223238"/>
                <a:gd name="connsiteX21-205" fmla="*/ 228600 w 536673"/>
                <a:gd name="connsiteY21-206" fmla="*/ 276225 h 1223238"/>
                <a:gd name="connsiteX22-207" fmla="*/ 250825 w 536673"/>
                <a:gd name="connsiteY22-208" fmla="*/ 292100 h 1223238"/>
                <a:gd name="connsiteX23-209" fmla="*/ 266700 w 536673"/>
                <a:gd name="connsiteY23-210" fmla="*/ 320675 h 1223238"/>
                <a:gd name="connsiteX24-211" fmla="*/ 273050 w 536673"/>
                <a:gd name="connsiteY24-212" fmla="*/ 330200 h 1223238"/>
                <a:gd name="connsiteX25-213" fmla="*/ 282575 w 536673"/>
                <a:gd name="connsiteY25-214" fmla="*/ 336550 h 1223238"/>
                <a:gd name="connsiteX26-215" fmla="*/ 298450 w 536673"/>
                <a:gd name="connsiteY26-216" fmla="*/ 355600 h 1223238"/>
                <a:gd name="connsiteX27-217" fmla="*/ 311150 w 536673"/>
                <a:gd name="connsiteY27-218" fmla="*/ 374650 h 1223238"/>
                <a:gd name="connsiteX28-219" fmla="*/ 317500 w 536673"/>
                <a:gd name="connsiteY28-220" fmla="*/ 384175 h 1223238"/>
                <a:gd name="connsiteX29-221" fmla="*/ 323850 w 536673"/>
                <a:gd name="connsiteY29-222" fmla="*/ 393700 h 1223238"/>
                <a:gd name="connsiteX30-223" fmla="*/ 333375 w 536673"/>
                <a:gd name="connsiteY30-224" fmla="*/ 406400 h 1223238"/>
                <a:gd name="connsiteX31-225" fmla="*/ 339725 w 536673"/>
                <a:gd name="connsiteY31-226" fmla="*/ 415925 h 1223238"/>
                <a:gd name="connsiteX32-227" fmla="*/ 349250 w 536673"/>
                <a:gd name="connsiteY32-228" fmla="*/ 425450 h 1223238"/>
                <a:gd name="connsiteX33-229" fmla="*/ 355600 w 536673"/>
                <a:gd name="connsiteY33-230" fmla="*/ 434975 h 1223238"/>
                <a:gd name="connsiteX34-231" fmla="*/ 358775 w 536673"/>
                <a:gd name="connsiteY34-232" fmla="*/ 444500 h 1223238"/>
                <a:gd name="connsiteX35-233" fmla="*/ 368300 w 536673"/>
                <a:gd name="connsiteY35-234" fmla="*/ 450850 h 1223238"/>
                <a:gd name="connsiteX36-235" fmla="*/ 381000 w 536673"/>
                <a:gd name="connsiteY36-236" fmla="*/ 469900 h 1223238"/>
                <a:gd name="connsiteX37-237" fmla="*/ 396875 w 536673"/>
                <a:gd name="connsiteY37-238" fmla="*/ 488950 h 1223238"/>
                <a:gd name="connsiteX38-239" fmla="*/ 400050 w 536673"/>
                <a:gd name="connsiteY38-240" fmla="*/ 501650 h 1223238"/>
                <a:gd name="connsiteX39-241" fmla="*/ 415925 w 536673"/>
                <a:gd name="connsiteY39-242" fmla="*/ 523875 h 1223238"/>
                <a:gd name="connsiteX40-243" fmla="*/ 425450 w 536673"/>
                <a:gd name="connsiteY40-244" fmla="*/ 552450 h 1223238"/>
                <a:gd name="connsiteX41-245" fmla="*/ 428625 w 536673"/>
                <a:gd name="connsiteY41-246" fmla="*/ 561975 h 1223238"/>
                <a:gd name="connsiteX42-247" fmla="*/ 431800 w 536673"/>
                <a:gd name="connsiteY42-248" fmla="*/ 574675 h 1223238"/>
                <a:gd name="connsiteX43-249" fmla="*/ 438150 w 536673"/>
                <a:gd name="connsiteY43-250" fmla="*/ 584200 h 1223238"/>
                <a:gd name="connsiteX44-251" fmla="*/ 444500 w 536673"/>
                <a:gd name="connsiteY44-252" fmla="*/ 609600 h 1223238"/>
                <a:gd name="connsiteX45-253" fmla="*/ 447675 w 536673"/>
                <a:gd name="connsiteY45-254" fmla="*/ 619125 h 1223238"/>
                <a:gd name="connsiteX46-255" fmla="*/ 454025 w 536673"/>
                <a:gd name="connsiteY46-256" fmla="*/ 644525 h 1223238"/>
                <a:gd name="connsiteX47-257" fmla="*/ 463550 w 536673"/>
                <a:gd name="connsiteY47-258" fmla="*/ 673100 h 1223238"/>
                <a:gd name="connsiteX48-259" fmla="*/ 466725 w 536673"/>
                <a:gd name="connsiteY48-260" fmla="*/ 682625 h 1223238"/>
                <a:gd name="connsiteX49-261" fmla="*/ 479425 w 536673"/>
                <a:gd name="connsiteY49-262" fmla="*/ 714375 h 1223238"/>
                <a:gd name="connsiteX50-263" fmla="*/ 485775 w 536673"/>
                <a:gd name="connsiteY50-264" fmla="*/ 739775 h 1223238"/>
                <a:gd name="connsiteX51-265" fmla="*/ 492125 w 536673"/>
                <a:gd name="connsiteY51-266" fmla="*/ 752475 h 1223238"/>
                <a:gd name="connsiteX52-267" fmla="*/ 495300 w 536673"/>
                <a:gd name="connsiteY52-268" fmla="*/ 765175 h 1223238"/>
                <a:gd name="connsiteX53-269" fmla="*/ 498475 w 536673"/>
                <a:gd name="connsiteY53-270" fmla="*/ 774700 h 1223238"/>
                <a:gd name="connsiteX54-271" fmla="*/ 501650 w 536673"/>
                <a:gd name="connsiteY54-272" fmla="*/ 787400 h 1223238"/>
                <a:gd name="connsiteX55-273" fmla="*/ 508000 w 536673"/>
                <a:gd name="connsiteY55-274" fmla="*/ 800100 h 1223238"/>
                <a:gd name="connsiteX56-275" fmla="*/ 514350 w 536673"/>
                <a:gd name="connsiteY56-276" fmla="*/ 819150 h 1223238"/>
                <a:gd name="connsiteX57-277" fmla="*/ 517525 w 536673"/>
                <a:gd name="connsiteY57-278" fmla="*/ 828675 h 1223238"/>
                <a:gd name="connsiteX58-279" fmla="*/ 530225 w 536673"/>
                <a:gd name="connsiteY58-280" fmla="*/ 850900 h 1223238"/>
                <a:gd name="connsiteX59-281" fmla="*/ 536575 w 536673"/>
                <a:gd name="connsiteY59-282" fmla="*/ 936625 h 1223238"/>
                <a:gd name="connsiteX60-283" fmla="*/ 533400 w 536673"/>
                <a:gd name="connsiteY60-284" fmla="*/ 955675 h 1223238"/>
                <a:gd name="connsiteX61-285" fmla="*/ 527050 w 536673"/>
                <a:gd name="connsiteY61-286" fmla="*/ 965200 h 1223238"/>
                <a:gd name="connsiteX62-287" fmla="*/ 520700 w 536673"/>
                <a:gd name="connsiteY62-288" fmla="*/ 984250 h 1223238"/>
                <a:gd name="connsiteX63-289" fmla="*/ 517525 w 536673"/>
                <a:gd name="connsiteY63-290" fmla="*/ 993775 h 1223238"/>
                <a:gd name="connsiteX64-291" fmla="*/ 514350 w 536673"/>
                <a:gd name="connsiteY64-292" fmla="*/ 1003300 h 1223238"/>
                <a:gd name="connsiteX65-293" fmla="*/ 504825 w 536673"/>
                <a:gd name="connsiteY65-294" fmla="*/ 1035050 h 1223238"/>
                <a:gd name="connsiteX66-295" fmla="*/ 492125 w 536673"/>
                <a:gd name="connsiteY66-296" fmla="*/ 1057275 h 1223238"/>
                <a:gd name="connsiteX67-297" fmla="*/ 485775 w 536673"/>
                <a:gd name="connsiteY67-298" fmla="*/ 1076325 h 1223238"/>
                <a:gd name="connsiteX68-299" fmla="*/ 482600 w 536673"/>
                <a:gd name="connsiteY68-300" fmla="*/ 1085850 h 1223238"/>
                <a:gd name="connsiteX69-301" fmla="*/ 479425 w 536673"/>
                <a:gd name="connsiteY69-302" fmla="*/ 1098550 h 1223238"/>
                <a:gd name="connsiteX70-303" fmla="*/ 469900 w 536673"/>
                <a:gd name="connsiteY70-304" fmla="*/ 1127125 h 1223238"/>
                <a:gd name="connsiteX71-305" fmla="*/ 466725 w 536673"/>
                <a:gd name="connsiteY71-306" fmla="*/ 1136650 h 1223238"/>
                <a:gd name="connsiteX72-307" fmla="*/ 463550 w 536673"/>
                <a:gd name="connsiteY72-308" fmla="*/ 1146175 h 1223238"/>
                <a:gd name="connsiteX73-309" fmla="*/ 444500 w 536673"/>
                <a:gd name="connsiteY73-310" fmla="*/ 1165225 h 1223238"/>
                <a:gd name="connsiteX74-311" fmla="*/ 428625 w 536673"/>
                <a:gd name="connsiteY74-312" fmla="*/ 1177925 h 1223238"/>
                <a:gd name="connsiteX75-313" fmla="*/ 409575 w 536673"/>
                <a:gd name="connsiteY75-314" fmla="*/ 1196975 h 1223238"/>
                <a:gd name="connsiteX76-315" fmla="*/ 400050 w 536673"/>
                <a:gd name="connsiteY76-316" fmla="*/ 1206500 h 1223238"/>
                <a:gd name="connsiteX77-317" fmla="*/ 393700 w 536673"/>
                <a:gd name="connsiteY77-318" fmla="*/ 1216025 h 1223238"/>
                <a:gd name="connsiteX78-319" fmla="*/ 384175 w 536673"/>
                <a:gd name="connsiteY78-320" fmla="*/ 1222375 h 1223238"/>
                <a:gd name="connsiteX79-321" fmla="*/ 276225 w 536673"/>
                <a:gd name="connsiteY79-322" fmla="*/ 1222375 h 1223238"/>
                <a:gd name="connsiteX0-323" fmla="*/ 0 w 537482"/>
                <a:gd name="connsiteY0-324" fmla="*/ 0 h 1223238"/>
                <a:gd name="connsiteX1-325" fmla="*/ 22225 w 537482"/>
                <a:gd name="connsiteY1-326" fmla="*/ 3175 h 1223238"/>
                <a:gd name="connsiteX2-327" fmla="*/ 38100 w 537482"/>
                <a:gd name="connsiteY2-328" fmla="*/ 12700 h 1223238"/>
                <a:gd name="connsiteX3-329" fmla="*/ 47625 w 537482"/>
                <a:gd name="connsiteY3-330" fmla="*/ 15875 h 1223238"/>
                <a:gd name="connsiteX4-331" fmla="*/ 73025 w 537482"/>
                <a:gd name="connsiteY4-332" fmla="*/ 44450 h 1223238"/>
                <a:gd name="connsiteX5-333" fmla="*/ 79375 w 537482"/>
                <a:gd name="connsiteY5-334" fmla="*/ 63500 h 1223238"/>
                <a:gd name="connsiteX6-335" fmla="*/ 92075 w 537482"/>
                <a:gd name="connsiteY6-336" fmla="*/ 82550 h 1223238"/>
                <a:gd name="connsiteX7-337" fmla="*/ 98425 w 537482"/>
                <a:gd name="connsiteY7-338" fmla="*/ 92075 h 1223238"/>
                <a:gd name="connsiteX8-339" fmla="*/ 101600 w 537482"/>
                <a:gd name="connsiteY8-340" fmla="*/ 101600 h 1223238"/>
                <a:gd name="connsiteX9-341" fmla="*/ 117475 w 537482"/>
                <a:gd name="connsiteY9-342" fmla="*/ 120650 h 1223238"/>
                <a:gd name="connsiteX10-343" fmla="*/ 120650 w 537482"/>
                <a:gd name="connsiteY10-344" fmla="*/ 130175 h 1223238"/>
                <a:gd name="connsiteX11-345" fmla="*/ 136525 w 537482"/>
                <a:gd name="connsiteY11-346" fmla="*/ 152400 h 1223238"/>
                <a:gd name="connsiteX12-347" fmla="*/ 152400 w 537482"/>
                <a:gd name="connsiteY12-348" fmla="*/ 171450 h 1223238"/>
                <a:gd name="connsiteX13-349" fmla="*/ 165100 w 537482"/>
                <a:gd name="connsiteY13-350" fmla="*/ 196850 h 1223238"/>
                <a:gd name="connsiteX14-351" fmla="*/ 171450 w 537482"/>
                <a:gd name="connsiteY14-352" fmla="*/ 209550 h 1223238"/>
                <a:gd name="connsiteX15-353" fmla="*/ 180975 w 537482"/>
                <a:gd name="connsiteY15-354" fmla="*/ 222250 h 1223238"/>
                <a:gd name="connsiteX16-355" fmla="*/ 187325 w 537482"/>
                <a:gd name="connsiteY16-356" fmla="*/ 231775 h 1223238"/>
                <a:gd name="connsiteX17-357" fmla="*/ 196850 w 537482"/>
                <a:gd name="connsiteY17-358" fmla="*/ 241300 h 1223238"/>
                <a:gd name="connsiteX18-359" fmla="*/ 203200 w 537482"/>
                <a:gd name="connsiteY18-360" fmla="*/ 250825 h 1223238"/>
                <a:gd name="connsiteX19-361" fmla="*/ 212725 w 537482"/>
                <a:gd name="connsiteY19-362" fmla="*/ 260350 h 1223238"/>
                <a:gd name="connsiteX20-363" fmla="*/ 219075 w 537482"/>
                <a:gd name="connsiteY20-364" fmla="*/ 269875 h 1223238"/>
                <a:gd name="connsiteX21-365" fmla="*/ 228600 w 537482"/>
                <a:gd name="connsiteY21-366" fmla="*/ 276225 h 1223238"/>
                <a:gd name="connsiteX22-367" fmla="*/ 250825 w 537482"/>
                <a:gd name="connsiteY22-368" fmla="*/ 292100 h 1223238"/>
                <a:gd name="connsiteX23-369" fmla="*/ 266700 w 537482"/>
                <a:gd name="connsiteY23-370" fmla="*/ 320675 h 1223238"/>
                <a:gd name="connsiteX24-371" fmla="*/ 273050 w 537482"/>
                <a:gd name="connsiteY24-372" fmla="*/ 330200 h 1223238"/>
                <a:gd name="connsiteX25-373" fmla="*/ 282575 w 537482"/>
                <a:gd name="connsiteY25-374" fmla="*/ 336550 h 1223238"/>
                <a:gd name="connsiteX26-375" fmla="*/ 298450 w 537482"/>
                <a:gd name="connsiteY26-376" fmla="*/ 355600 h 1223238"/>
                <a:gd name="connsiteX27-377" fmla="*/ 311150 w 537482"/>
                <a:gd name="connsiteY27-378" fmla="*/ 374650 h 1223238"/>
                <a:gd name="connsiteX28-379" fmla="*/ 317500 w 537482"/>
                <a:gd name="connsiteY28-380" fmla="*/ 384175 h 1223238"/>
                <a:gd name="connsiteX29-381" fmla="*/ 323850 w 537482"/>
                <a:gd name="connsiteY29-382" fmla="*/ 393700 h 1223238"/>
                <a:gd name="connsiteX30-383" fmla="*/ 333375 w 537482"/>
                <a:gd name="connsiteY30-384" fmla="*/ 406400 h 1223238"/>
                <a:gd name="connsiteX31-385" fmla="*/ 339725 w 537482"/>
                <a:gd name="connsiteY31-386" fmla="*/ 415925 h 1223238"/>
                <a:gd name="connsiteX32-387" fmla="*/ 349250 w 537482"/>
                <a:gd name="connsiteY32-388" fmla="*/ 425450 h 1223238"/>
                <a:gd name="connsiteX33-389" fmla="*/ 355600 w 537482"/>
                <a:gd name="connsiteY33-390" fmla="*/ 434975 h 1223238"/>
                <a:gd name="connsiteX34-391" fmla="*/ 358775 w 537482"/>
                <a:gd name="connsiteY34-392" fmla="*/ 444500 h 1223238"/>
                <a:gd name="connsiteX35-393" fmla="*/ 368300 w 537482"/>
                <a:gd name="connsiteY35-394" fmla="*/ 450850 h 1223238"/>
                <a:gd name="connsiteX36-395" fmla="*/ 381000 w 537482"/>
                <a:gd name="connsiteY36-396" fmla="*/ 469900 h 1223238"/>
                <a:gd name="connsiteX37-397" fmla="*/ 396875 w 537482"/>
                <a:gd name="connsiteY37-398" fmla="*/ 488950 h 1223238"/>
                <a:gd name="connsiteX38-399" fmla="*/ 400050 w 537482"/>
                <a:gd name="connsiteY38-400" fmla="*/ 501650 h 1223238"/>
                <a:gd name="connsiteX39-401" fmla="*/ 415925 w 537482"/>
                <a:gd name="connsiteY39-402" fmla="*/ 523875 h 1223238"/>
                <a:gd name="connsiteX40-403" fmla="*/ 425450 w 537482"/>
                <a:gd name="connsiteY40-404" fmla="*/ 552450 h 1223238"/>
                <a:gd name="connsiteX41-405" fmla="*/ 428625 w 537482"/>
                <a:gd name="connsiteY41-406" fmla="*/ 561975 h 1223238"/>
                <a:gd name="connsiteX42-407" fmla="*/ 431800 w 537482"/>
                <a:gd name="connsiteY42-408" fmla="*/ 574675 h 1223238"/>
                <a:gd name="connsiteX43-409" fmla="*/ 438150 w 537482"/>
                <a:gd name="connsiteY43-410" fmla="*/ 584200 h 1223238"/>
                <a:gd name="connsiteX44-411" fmla="*/ 444500 w 537482"/>
                <a:gd name="connsiteY44-412" fmla="*/ 609600 h 1223238"/>
                <a:gd name="connsiteX45-413" fmla="*/ 447675 w 537482"/>
                <a:gd name="connsiteY45-414" fmla="*/ 619125 h 1223238"/>
                <a:gd name="connsiteX46-415" fmla="*/ 454025 w 537482"/>
                <a:gd name="connsiteY46-416" fmla="*/ 644525 h 1223238"/>
                <a:gd name="connsiteX47-417" fmla="*/ 463550 w 537482"/>
                <a:gd name="connsiteY47-418" fmla="*/ 673100 h 1223238"/>
                <a:gd name="connsiteX48-419" fmla="*/ 466725 w 537482"/>
                <a:gd name="connsiteY48-420" fmla="*/ 682625 h 1223238"/>
                <a:gd name="connsiteX49-421" fmla="*/ 479425 w 537482"/>
                <a:gd name="connsiteY49-422" fmla="*/ 714375 h 1223238"/>
                <a:gd name="connsiteX50-423" fmla="*/ 485775 w 537482"/>
                <a:gd name="connsiteY50-424" fmla="*/ 739775 h 1223238"/>
                <a:gd name="connsiteX51-425" fmla="*/ 492125 w 537482"/>
                <a:gd name="connsiteY51-426" fmla="*/ 752475 h 1223238"/>
                <a:gd name="connsiteX52-427" fmla="*/ 495300 w 537482"/>
                <a:gd name="connsiteY52-428" fmla="*/ 765175 h 1223238"/>
                <a:gd name="connsiteX53-429" fmla="*/ 498475 w 537482"/>
                <a:gd name="connsiteY53-430" fmla="*/ 774700 h 1223238"/>
                <a:gd name="connsiteX54-431" fmla="*/ 501650 w 537482"/>
                <a:gd name="connsiteY54-432" fmla="*/ 787400 h 1223238"/>
                <a:gd name="connsiteX55-433" fmla="*/ 508000 w 537482"/>
                <a:gd name="connsiteY55-434" fmla="*/ 800100 h 1223238"/>
                <a:gd name="connsiteX56-435" fmla="*/ 514350 w 537482"/>
                <a:gd name="connsiteY56-436" fmla="*/ 819150 h 1223238"/>
                <a:gd name="connsiteX57-437" fmla="*/ 517525 w 537482"/>
                <a:gd name="connsiteY57-438" fmla="*/ 828675 h 1223238"/>
                <a:gd name="connsiteX58-439" fmla="*/ 536575 w 537482"/>
                <a:gd name="connsiteY58-440" fmla="*/ 936625 h 1223238"/>
                <a:gd name="connsiteX59-441" fmla="*/ 533400 w 537482"/>
                <a:gd name="connsiteY59-442" fmla="*/ 955675 h 1223238"/>
                <a:gd name="connsiteX60-443" fmla="*/ 527050 w 537482"/>
                <a:gd name="connsiteY60-444" fmla="*/ 965200 h 1223238"/>
                <a:gd name="connsiteX61-445" fmla="*/ 520700 w 537482"/>
                <a:gd name="connsiteY61-446" fmla="*/ 984250 h 1223238"/>
                <a:gd name="connsiteX62-447" fmla="*/ 517525 w 537482"/>
                <a:gd name="connsiteY62-448" fmla="*/ 993775 h 1223238"/>
                <a:gd name="connsiteX63-449" fmla="*/ 514350 w 537482"/>
                <a:gd name="connsiteY63-450" fmla="*/ 1003300 h 1223238"/>
                <a:gd name="connsiteX64-451" fmla="*/ 504825 w 537482"/>
                <a:gd name="connsiteY64-452" fmla="*/ 1035050 h 1223238"/>
                <a:gd name="connsiteX65-453" fmla="*/ 492125 w 537482"/>
                <a:gd name="connsiteY65-454" fmla="*/ 1057275 h 1223238"/>
                <a:gd name="connsiteX66-455" fmla="*/ 485775 w 537482"/>
                <a:gd name="connsiteY66-456" fmla="*/ 1076325 h 1223238"/>
                <a:gd name="connsiteX67-457" fmla="*/ 482600 w 537482"/>
                <a:gd name="connsiteY67-458" fmla="*/ 1085850 h 1223238"/>
                <a:gd name="connsiteX68-459" fmla="*/ 479425 w 537482"/>
                <a:gd name="connsiteY68-460" fmla="*/ 1098550 h 1223238"/>
                <a:gd name="connsiteX69-461" fmla="*/ 469900 w 537482"/>
                <a:gd name="connsiteY69-462" fmla="*/ 1127125 h 1223238"/>
                <a:gd name="connsiteX70-463" fmla="*/ 466725 w 537482"/>
                <a:gd name="connsiteY70-464" fmla="*/ 1136650 h 1223238"/>
                <a:gd name="connsiteX71-465" fmla="*/ 463550 w 537482"/>
                <a:gd name="connsiteY71-466" fmla="*/ 1146175 h 1223238"/>
                <a:gd name="connsiteX72-467" fmla="*/ 444500 w 537482"/>
                <a:gd name="connsiteY72-468" fmla="*/ 1165225 h 1223238"/>
                <a:gd name="connsiteX73-469" fmla="*/ 428625 w 537482"/>
                <a:gd name="connsiteY73-470" fmla="*/ 1177925 h 1223238"/>
                <a:gd name="connsiteX74-471" fmla="*/ 409575 w 537482"/>
                <a:gd name="connsiteY74-472" fmla="*/ 1196975 h 1223238"/>
                <a:gd name="connsiteX75-473" fmla="*/ 400050 w 537482"/>
                <a:gd name="connsiteY75-474" fmla="*/ 1206500 h 1223238"/>
                <a:gd name="connsiteX76-475" fmla="*/ 393700 w 537482"/>
                <a:gd name="connsiteY76-476" fmla="*/ 1216025 h 1223238"/>
                <a:gd name="connsiteX77-477" fmla="*/ 384175 w 537482"/>
                <a:gd name="connsiteY77-478" fmla="*/ 1222375 h 1223238"/>
                <a:gd name="connsiteX78-479" fmla="*/ 276225 w 537482"/>
                <a:gd name="connsiteY78-480" fmla="*/ 1222375 h 1223238"/>
                <a:gd name="connsiteX0-481" fmla="*/ 0 w 533651"/>
                <a:gd name="connsiteY0-482" fmla="*/ 0 h 1223238"/>
                <a:gd name="connsiteX1-483" fmla="*/ 22225 w 533651"/>
                <a:gd name="connsiteY1-484" fmla="*/ 3175 h 1223238"/>
                <a:gd name="connsiteX2-485" fmla="*/ 38100 w 533651"/>
                <a:gd name="connsiteY2-486" fmla="*/ 12700 h 1223238"/>
                <a:gd name="connsiteX3-487" fmla="*/ 47625 w 533651"/>
                <a:gd name="connsiteY3-488" fmla="*/ 15875 h 1223238"/>
                <a:gd name="connsiteX4-489" fmla="*/ 73025 w 533651"/>
                <a:gd name="connsiteY4-490" fmla="*/ 44450 h 1223238"/>
                <a:gd name="connsiteX5-491" fmla="*/ 79375 w 533651"/>
                <a:gd name="connsiteY5-492" fmla="*/ 63500 h 1223238"/>
                <a:gd name="connsiteX6-493" fmla="*/ 92075 w 533651"/>
                <a:gd name="connsiteY6-494" fmla="*/ 82550 h 1223238"/>
                <a:gd name="connsiteX7-495" fmla="*/ 98425 w 533651"/>
                <a:gd name="connsiteY7-496" fmla="*/ 92075 h 1223238"/>
                <a:gd name="connsiteX8-497" fmla="*/ 101600 w 533651"/>
                <a:gd name="connsiteY8-498" fmla="*/ 101600 h 1223238"/>
                <a:gd name="connsiteX9-499" fmla="*/ 117475 w 533651"/>
                <a:gd name="connsiteY9-500" fmla="*/ 120650 h 1223238"/>
                <a:gd name="connsiteX10-501" fmla="*/ 120650 w 533651"/>
                <a:gd name="connsiteY10-502" fmla="*/ 130175 h 1223238"/>
                <a:gd name="connsiteX11-503" fmla="*/ 136525 w 533651"/>
                <a:gd name="connsiteY11-504" fmla="*/ 152400 h 1223238"/>
                <a:gd name="connsiteX12-505" fmla="*/ 152400 w 533651"/>
                <a:gd name="connsiteY12-506" fmla="*/ 171450 h 1223238"/>
                <a:gd name="connsiteX13-507" fmla="*/ 165100 w 533651"/>
                <a:gd name="connsiteY13-508" fmla="*/ 196850 h 1223238"/>
                <a:gd name="connsiteX14-509" fmla="*/ 171450 w 533651"/>
                <a:gd name="connsiteY14-510" fmla="*/ 209550 h 1223238"/>
                <a:gd name="connsiteX15-511" fmla="*/ 180975 w 533651"/>
                <a:gd name="connsiteY15-512" fmla="*/ 222250 h 1223238"/>
                <a:gd name="connsiteX16-513" fmla="*/ 187325 w 533651"/>
                <a:gd name="connsiteY16-514" fmla="*/ 231775 h 1223238"/>
                <a:gd name="connsiteX17-515" fmla="*/ 196850 w 533651"/>
                <a:gd name="connsiteY17-516" fmla="*/ 241300 h 1223238"/>
                <a:gd name="connsiteX18-517" fmla="*/ 203200 w 533651"/>
                <a:gd name="connsiteY18-518" fmla="*/ 250825 h 1223238"/>
                <a:gd name="connsiteX19-519" fmla="*/ 212725 w 533651"/>
                <a:gd name="connsiteY19-520" fmla="*/ 260350 h 1223238"/>
                <a:gd name="connsiteX20-521" fmla="*/ 219075 w 533651"/>
                <a:gd name="connsiteY20-522" fmla="*/ 269875 h 1223238"/>
                <a:gd name="connsiteX21-523" fmla="*/ 228600 w 533651"/>
                <a:gd name="connsiteY21-524" fmla="*/ 276225 h 1223238"/>
                <a:gd name="connsiteX22-525" fmla="*/ 250825 w 533651"/>
                <a:gd name="connsiteY22-526" fmla="*/ 292100 h 1223238"/>
                <a:gd name="connsiteX23-527" fmla="*/ 266700 w 533651"/>
                <a:gd name="connsiteY23-528" fmla="*/ 320675 h 1223238"/>
                <a:gd name="connsiteX24-529" fmla="*/ 273050 w 533651"/>
                <a:gd name="connsiteY24-530" fmla="*/ 330200 h 1223238"/>
                <a:gd name="connsiteX25-531" fmla="*/ 282575 w 533651"/>
                <a:gd name="connsiteY25-532" fmla="*/ 336550 h 1223238"/>
                <a:gd name="connsiteX26-533" fmla="*/ 298450 w 533651"/>
                <a:gd name="connsiteY26-534" fmla="*/ 355600 h 1223238"/>
                <a:gd name="connsiteX27-535" fmla="*/ 311150 w 533651"/>
                <a:gd name="connsiteY27-536" fmla="*/ 374650 h 1223238"/>
                <a:gd name="connsiteX28-537" fmla="*/ 317500 w 533651"/>
                <a:gd name="connsiteY28-538" fmla="*/ 384175 h 1223238"/>
                <a:gd name="connsiteX29-539" fmla="*/ 323850 w 533651"/>
                <a:gd name="connsiteY29-540" fmla="*/ 393700 h 1223238"/>
                <a:gd name="connsiteX30-541" fmla="*/ 333375 w 533651"/>
                <a:gd name="connsiteY30-542" fmla="*/ 406400 h 1223238"/>
                <a:gd name="connsiteX31-543" fmla="*/ 339725 w 533651"/>
                <a:gd name="connsiteY31-544" fmla="*/ 415925 h 1223238"/>
                <a:gd name="connsiteX32-545" fmla="*/ 349250 w 533651"/>
                <a:gd name="connsiteY32-546" fmla="*/ 425450 h 1223238"/>
                <a:gd name="connsiteX33-547" fmla="*/ 355600 w 533651"/>
                <a:gd name="connsiteY33-548" fmla="*/ 434975 h 1223238"/>
                <a:gd name="connsiteX34-549" fmla="*/ 358775 w 533651"/>
                <a:gd name="connsiteY34-550" fmla="*/ 444500 h 1223238"/>
                <a:gd name="connsiteX35-551" fmla="*/ 368300 w 533651"/>
                <a:gd name="connsiteY35-552" fmla="*/ 450850 h 1223238"/>
                <a:gd name="connsiteX36-553" fmla="*/ 381000 w 533651"/>
                <a:gd name="connsiteY36-554" fmla="*/ 469900 h 1223238"/>
                <a:gd name="connsiteX37-555" fmla="*/ 396875 w 533651"/>
                <a:gd name="connsiteY37-556" fmla="*/ 488950 h 1223238"/>
                <a:gd name="connsiteX38-557" fmla="*/ 400050 w 533651"/>
                <a:gd name="connsiteY38-558" fmla="*/ 501650 h 1223238"/>
                <a:gd name="connsiteX39-559" fmla="*/ 415925 w 533651"/>
                <a:gd name="connsiteY39-560" fmla="*/ 523875 h 1223238"/>
                <a:gd name="connsiteX40-561" fmla="*/ 425450 w 533651"/>
                <a:gd name="connsiteY40-562" fmla="*/ 552450 h 1223238"/>
                <a:gd name="connsiteX41-563" fmla="*/ 428625 w 533651"/>
                <a:gd name="connsiteY41-564" fmla="*/ 561975 h 1223238"/>
                <a:gd name="connsiteX42-565" fmla="*/ 431800 w 533651"/>
                <a:gd name="connsiteY42-566" fmla="*/ 574675 h 1223238"/>
                <a:gd name="connsiteX43-567" fmla="*/ 438150 w 533651"/>
                <a:gd name="connsiteY43-568" fmla="*/ 584200 h 1223238"/>
                <a:gd name="connsiteX44-569" fmla="*/ 444500 w 533651"/>
                <a:gd name="connsiteY44-570" fmla="*/ 609600 h 1223238"/>
                <a:gd name="connsiteX45-571" fmla="*/ 447675 w 533651"/>
                <a:gd name="connsiteY45-572" fmla="*/ 619125 h 1223238"/>
                <a:gd name="connsiteX46-573" fmla="*/ 454025 w 533651"/>
                <a:gd name="connsiteY46-574" fmla="*/ 644525 h 1223238"/>
                <a:gd name="connsiteX47-575" fmla="*/ 463550 w 533651"/>
                <a:gd name="connsiteY47-576" fmla="*/ 673100 h 1223238"/>
                <a:gd name="connsiteX48-577" fmla="*/ 466725 w 533651"/>
                <a:gd name="connsiteY48-578" fmla="*/ 682625 h 1223238"/>
                <a:gd name="connsiteX49-579" fmla="*/ 479425 w 533651"/>
                <a:gd name="connsiteY49-580" fmla="*/ 714375 h 1223238"/>
                <a:gd name="connsiteX50-581" fmla="*/ 485775 w 533651"/>
                <a:gd name="connsiteY50-582" fmla="*/ 739775 h 1223238"/>
                <a:gd name="connsiteX51-583" fmla="*/ 492125 w 533651"/>
                <a:gd name="connsiteY51-584" fmla="*/ 752475 h 1223238"/>
                <a:gd name="connsiteX52-585" fmla="*/ 495300 w 533651"/>
                <a:gd name="connsiteY52-586" fmla="*/ 765175 h 1223238"/>
                <a:gd name="connsiteX53-587" fmla="*/ 498475 w 533651"/>
                <a:gd name="connsiteY53-588" fmla="*/ 774700 h 1223238"/>
                <a:gd name="connsiteX54-589" fmla="*/ 501650 w 533651"/>
                <a:gd name="connsiteY54-590" fmla="*/ 787400 h 1223238"/>
                <a:gd name="connsiteX55-591" fmla="*/ 508000 w 533651"/>
                <a:gd name="connsiteY55-592" fmla="*/ 800100 h 1223238"/>
                <a:gd name="connsiteX56-593" fmla="*/ 514350 w 533651"/>
                <a:gd name="connsiteY56-594" fmla="*/ 819150 h 1223238"/>
                <a:gd name="connsiteX57-595" fmla="*/ 517525 w 533651"/>
                <a:gd name="connsiteY57-596" fmla="*/ 828675 h 1223238"/>
                <a:gd name="connsiteX58-597" fmla="*/ 533400 w 533651"/>
                <a:gd name="connsiteY58-598" fmla="*/ 955675 h 1223238"/>
                <a:gd name="connsiteX59-599" fmla="*/ 527050 w 533651"/>
                <a:gd name="connsiteY59-600" fmla="*/ 965200 h 1223238"/>
                <a:gd name="connsiteX60-601" fmla="*/ 520700 w 533651"/>
                <a:gd name="connsiteY60-602" fmla="*/ 984250 h 1223238"/>
                <a:gd name="connsiteX61-603" fmla="*/ 517525 w 533651"/>
                <a:gd name="connsiteY61-604" fmla="*/ 993775 h 1223238"/>
                <a:gd name="connsiteX62-605" fmla="*/ 514350 w 533651"/>
                <a:gd name="connsiteY62-606" fmla="*/ 1003300 h 1223238"/>
                <a:gd name="connsiteX63-607" fmla="*/ 504825 w 533651"/>
                <a:gd name="connsiteY63-608" fmla="*/ 1035050 h 1223238"/>
                <a:gd name="connsiteX64-609" fmla="*/ 492125 w 533651"/>
                <a:gd name="connsiteY64-610" fmla="*/ 1057275 h 1223238"/>
                <a:gd name="connsiteX65-611" fmla="*/ 485775 w 533651"/>
                <a:gd name="connsiteY65-612" fmla="*/ 1076325 h 1223238"/>
                <a:gd name="connsiteX66-613" fmla="*/ 482600 w 533651"/>
                <a:gd name="connsiteY66-614" fmla="*/ 1085850 h 1223238"/>
                <a:gd name="connsiteX67-615" fmla="*/ 479425 w 533651"/>
                <a:gd name="connsiteY67-616" fmla="*/ 1098550 h 1223238"/>
                <a:gd name="connsiteX68-617" fmla="*/ 469900 w 533651"/>
                <a:gd name="connsiteY68-618" fmla="*/ 1127125 h 1223238"/>
                <a:gd name="connsiteX69-619" fmla="*/ 466725 w 533651"/>
                <a:gd name="connsiteY69-620" fmla="*/ 1136650 h 1223238"/>
                <a:gd name="connsiteX70-621" fmla="*/ 463550 w 533651"/>
                <a:gd name="connsiteY70-622" fmla="*/ 1146175 h 1223238"/>
                <a:gd name="connsiteX71-623" fmla="*/ 444500 w 533651"/>
                <a:gd name="connsiteY71-624" fmla="*/ 1165225 h 1223238"/>
                <a:gd name="connsiteX72-625" fmla="*/ 428625 w 533651"/>
                <a:gd name="connsiteY72-626" fmla="*/ 1177925 h 1223238"/>
                <a:gd name="connsiteX73-627" fmla="*/ 409575 w 533651"/>
                <a:gd name="connsiteY73-628" fmla="*/ 1196975 h 1223238"/>
                <a:gd name="connsiteX74-629" fmla="*/ 400050 w 533651"/>
                <a:gd name="connsiteY74-630" fmla="*/ 1206500 h 1223238"/>
                <a:gd name="connsiteX75-631" fmla="*/ 393700 w 533651"/>
                <a:gd name="connsiteY75-632" fmla="*/ 1216025 h 1223238"/>
                <a:gd name="connsiteX76-633" fmla="*/ 384175 w 533651"/>
                <a:gd name="connsiteY76-634" fmla="*/ 1222375 h 1223238"/>
                <a:gd name="connsiteX77-635" fmla="*/ 276225 w 533651"/>
                <a:gd name="connsiteY77-636" fmla="*/ 1222375 h 1223238"/>
                <a:gd name="connsiteX0-637" fmla="*/ 0 w 533651"/>
                <a:gd name="connsiteY0-638" fmla="*/ 0 h 1223238"/>
                <a:gd name="connsiteX1-639" fmla="*/ 22225 w 533651"/>
                <a:gd name="connsiteY1-640" fmla="*/ 3175 h 1223238"/>
                <a:gd name="connsiteX2-641" fmla="*/ 38100 w 533651"/>
                <a:gd name="connsiteY2-642" fmla="*/ 12700 h 1223238"/>
                <a:gd name="connsiteX3-643" fmla="*/ 47625 w 533651"/>
                <a:gd name="connsiteY3-644" fmla="*/ 15875 h 1223238"/>
                <a:gd name="connsiteX4-645" fmla="*/ 73025 w 533651"/>
                <a:gd name="connsiteY4-646" fmla="*/ 44450 h 1223238"/>
                <a:gd name="connsiteX5-647" fmla="*/ 79375 w 533651"/>
                <a:gd name="connsiteY5-648" fmla="*/ 63500 h 1223238"/>
                <a:gd name="connsiteX6-649" fmla="*/ 92075 w 533651"/>
                <a:gd name="connsiteY6-650" fmla="*/ 82550 h 1223238"/>
                <a:gd name="connsiteX7-651" fmla="*/ 98425 w 533651"/>
                <a:gd name="connsiteY7-652" fmla="*/ 92075 h 1223238"/>
                <a:gd name="connsiteX8-653" fmla="*/ 101600 w 533651"/>
                <a:gd name="connsiteY8-654" fmla="*/ 101600 h 1223238"/>
                <a:gd name="connsiteX9-655" fmla="*/ 117475 w 533651"/>
                <a:gd name="connsiteY9-656" fmla="*/ 120650 h 1223238"/>
                <a:gd name="connsiteX10-657" fmla="*/ 120650 w 533651"/>
                <a:gd name="connsiteY10-658" fmla="*/ 130175 h 1223238"/>
                <a:gd name="connsiteX11-659" fmla="*/ 136525 w 533651"/>
                <a:gd name="connsiteY11-660" fmla="*/ 152400 h 1223238"/>
                <a:gd name="connsiteX12-661" fmla="*/ 152400 w 533651"/>
                <a:gd name="connsiteY12-662" fmla="*/ 171450 h 1223238"/>
                <a:gd name="connsiteX13-663" fmla="*/ 165100 w 533651"/>
                <a:gd name="connsiteY13-664" fmla="*/ 196850 h 1223238"/>
                <a:gd name="connsiteX14-665" fmla="*/ 171450 w 533651"/>
                <a:gd name="connsiteY14-666" fmla="*/ 209550 h 1223238"/>
                <a:gd name="connsiteX15-667" fmla="*/ 180975 w 533651"/>
                <a:gd name="connsiteY15-668" fmla="*/ 222250 h 1223238"/>
                <a:gd name="connsiteX16-669" fmla="*/ 187325 w 533651"/>
                <a:gd name="connsiteY16-670" fmla="*/ 231775 h 1223238"/>
                <a:gd name="connsiteX17-671" fmla="*/ 196850 w 533651"/>
                <a:gd name="connsiteY17-672" fmla="*/ 241300 h 1223238"/>
                <a:gd name="connsiteX18-673" fmla="*/ 203200 w 533651"/>
                <a:gd name="connsiteY18-674" fmla="*/ 250825 h 1223238"/>
                <a:gd name="connsiteX19-675" fmla="*/ 212725 w 533651"/>
                <a:gd name="connsiteY19-676" fmla="*/ 260350 h 1223238"/>
                <a:gd name="connsiteX20-677" fmla="*/ 219075 w 533651"/>
                <a:gd name="connsiteY20-678" fmla="*/ 269875 h 1223238"/>
                <a:gd name="connsiteX21-679" fmla="*/ 228600 w 533651"/>
                <a:gd name="connsiteY21-680" fmla="*/ 276225 h 1223238"/>
                <a:gd name="connsiteX22-681" fmla="*/ 250825 w 533651"/>
                <a:gd name="connsiteY22-682" fmla="*/ 292100 h 1223238"/>
                <a:gd name="connsiteX23-683" fmla="*/ 266700 w 533651"/>
                <a:gd name="connsiteY23-684" fmla="*/ 320675 h 1223238"/>
                <a:gd name="connsiteX24-685" fmla="*/ 273050 w 533651"/>
                <a:gd name="connsiteY24-686" fmla="*/ 330200 h 1223238"/>
                <a:gd name="connsiteX25-687" fmla="*/ 282575 w 533651"/>
                <a:gd name="connsiteY25-688" fmla="*/ 336550 h 1223238"/>
                <a:gd name="connsiteX26-689" fmla="*/ 298450 w 533651"/>
                <a:gd name="connsiteY26-690" fmla="*/ 355600 h 1223238"/>
                <a:gd name="connsiteX27-691" fmla="*/ 311150 w 533651"/>
                <a:gd name="connsiteY27-692" fmla="*/ 374650 h 1223238"/>
                <a:gd name="connsiteX28-693" fmla="*/ 317500 w 533651"/>
                <a:gd name="connsiteY28-694" fmla="*/ 384175 h 1223238"/>
                <a:gd name="connsiteX29-695" fmla="*/ 323850 w 533651"/>
                <a:gd name="connsiteY29-696" fmla="*/ 393700 h 1223238"/>
                <a:gd name="connsiteX30-697" fmla="*/ 333375 w 533651"/>
                <a:gd name="connsiteY30-698" fmla="*/ 406400 h 1223238"/>
                <a:gd name="connsiteX31-699" fmla="*/ 339725 w 533651"/>
                <a:gd name="connsiteY31-700" fmla="*/ 415925 h 1223238"/>
                <a:gd name="connsiteX32-701" fmla="*/ 349250 w 533651"/>
                <a:gd name="connsiteY32-702" fmla="*/ 425450 h 1223238"/>
                <a:gd name="connsiteX33-703" fmla="*/ 355600 w 533651"/>
                <a:gd name="connsiteY33-704" fmla="*/ 434975 h 1223238"/>
                <a:gd name="connsiteX34-705" fmla="*/ 358775 w 533651"/>
                <a:gd name="connsiteY34-706" fmla="*/ 444500 h 1223238"/>
                <a:gd name="connsiteX35-707" fmla="*/ 368300 w 533651"/>
                <a:gd name="connsiteY35-708" fmla="*/ 450850 h 1223238"/>
                <a:gd name="connsiteX36-709" fmla="*/ 381000 w 533651"/>
                <a:gd name="connsiteY36-710" fmla="*/ 469900 h 1223238"/>
                <a:gd name="connsiteX37-711" fmla="*/ 396875 w 533651"/>
                <a:gd name="connsiteY37-712" fmla="*/ 488950 h 1223238"/>
                <a:gd name="connsiteX38-713" fmla="*/ 400050 w 533651"/>
                <a:gd name="connsiteY38-714" fmla="*/ 501650 h 1223238"/>
                <a:gd name="connsiteX39-715" fmla="*/ 415925 w 533651"/>
                <a:gd name="connsiteY39-716" fmla="*/ 523875 h 1223238"/>
                <a:gd name="connsiteX40-717" fmla="*/ 425450 w 533651"/>
                <a:gd name="connsiteY40-718" fmla="*/ 552450 h 1223238"/>
                <a:gd name="connsiteX41-719" fmla="*/ 428625 w 533651"/>
                <a:gd name="connsiteY41-720" fmla="*/ 561975 h 1223238"/>
                <a:gd name="connsiteX42-721" fmla="*/ 431800 w 533651"/>
                <a:gd name="connsiteY42-722" fmla="*/ 574675 h 1223238"/>
                <a:gd name="connsiteX43-723" fmla="*/ 438150 w 533651"/>
                <a:gd name="connsiteY43-724" fmla="*/ 584200 h 1223238"/>
                <a:gd name="connsiteX44-725" fmla="*/ 444500 w 533651"/>
                <a:gd name="connsiteY44-726" fmla="*/ 609600 h 1223238"/>
                <a:gd name="connsiteX45-727" fmla="*/ 447675 w 533651"/>
                <a:gd name="connsiteY45-728" fmla="*/ 619125 h 1223238"/>
                <a:gd name="connsiteX46-729" fmla="*/ 454025 w 533651"/>
                <a:gd name="connsiteY46-730" fmla="*/ 644525 h 1223238"/>
                <a:gd name="connsiteX47-731" fmla="*/ 463550 w 533651"/>
                <a:gd name="connsiteY47-732" fmla="*/ 673100 h 1223238"/>
                <a:gd name="connsiteX48-733" fmla="*/ 466725 w 533651"/>
                <a:gd name="connsiteY48-734" fmla="*/ 682625 h 1223238"/>
                <a:gd name="connsiteX49-735" fmla="*/ 479425 w 533651"/>
                <a:gd name="connsiteY49-736" fmla="*/ 714375 h 1223238"/>
                <a:gd name="connsiteX50-737" fmla="*/ 485775 w 533651"/>
                <a:gd name="connsiteY50-738" fmla="*/ 739775 h 1223238"/>
                <a:gd name="connsiteX51-739" fmla="*/ 492125 w 533651"/>
                <a:gd name="connsiteY51-740" fmla="*/ 752475 h 1223238"/>
                <a:gd name="connsiteX52-741" fmla="*/ 495300 w 533651"/>
                <a:gd name="connsiteY52-742" fmla="*/ 765175 h 1223238"/>
                <a:gd name="connsiteX53-743" fmla="*/ 498475 w 533651"/>
                <a:gd name="connsiteY53-744" fmla="*/ 774700 h 1223238"/>
                <a:gd name="connsiteX54-745" fmla="*/ 501650 w 533651"/>
                <a:gd name="connsiteY54-746" fmla="*/ 787400 h 1223238"/>
                <a:gd name="connsiteX55-747" fmla="*/ 508000 w 533651"/>
                <a:gd name="connsiteY55-748" fmla="*/ 800100 h 1223238"/>
                <a:gd name="connsiteX56-749" fmla="*/ 514350 w 533651"/>
                <a:gd name="connsiteY56-750" fmla="*/ 819150 h 1223238"/>
                <a:gd name="connsiteX57-751" fmla="*/ 517525 w 533651"/>
                <a:gd name="connsiteY57-752" fmla="*/ 828675 h 1223238"/>
                <a:gd name="connsiteX58-753" fmla="*/ 533400 w 533651"/>
                <a:gd name="connsiteY58-754" fmla="*/ 955675 h 1223238"/>
                <a:gd name="connsiteX59-755" fmla="*/ 527050 w 533651"/>
                <a:gd name="connsiteY59-756" fmla="*/ 965200 h 1223238"/>
                <a:gd name="connsiteX60-757" fmla="*/ 520700 w 533651"/>
                <a:gd name="connsiteY60-758" fmla="*/ 984250 h 1223238"/>
                <a:gd name="connsiteX61-759" fmla="*/ 517525 w 533651"/>
                <a:gd name="connsiteY61-760" fmla="*/ 993775 h 1223238"/>
                <a:gd name="connsiteX62-761" fmla="*/ 514350 w 533651"/>
                <a:gd name="connsiteY62-762" fmla="*/ 1003300 h 1223238"/>
                <a:gd name="connsiteX63-763" fmla="*/ 492125 w 533651"/>
                <a:gd name="connsiteY63-764" fmla="*/ 1057275 h 1223238"/>
                <a:gd name="connsiteX64-765" fmla="*/ 485775 w 533651"/>
                <a:gd name="connsiteY64-766" fmla="*/ 1076325 h 1223238"/>
                <a:gd name="connsiteX65-767" fmla="*/ 482600 w 533651"/>
                <a:gd name="connsiteY65-768" fmla="*/ 1085850 h 1223238"/>
                <a:gd name="connsiteX66-769" fmla="*/ 479425 w 533651"/>
                <a:gd name="connsiteY66-770" fmla="*/ 1098550 h 1223238"/>
                <a:gd name="connsiteX67-771" fmla="*/ 469900 w 533651"/>
                <a:gd name="connsiteY67-772" fmla="*/ 1127125 h 1223238"/>
                <a:gd name="connsiteX68-773" fmla="*/ 466725 w 533651"/>
                <a:gd name="connsiteY68-774" fmla="*/ 1136650 h 1223238"/>
                <a:gd name="connsiteX69-775" fmla="*/ 463550 w 533651"/>
                <a:gd name="connsiteY69-776" fmla="*/ 1146175 h 1223238"/>
                <a:gd name="connsiteX70-777" fmla="*/ 444500 w 533651"/>
                <a:gd name="connsiteY70-778" fmla="*/ 1165225 h 1223238"/>
                <a:gd name="connsiteX71-779" fmla="*/ 428625 w 533651"/>
                <a:gd name="connsiteY71-780" fmla="*/ 1177925 h 1223238"/>
                <a:gd name="connsiteX72-781" fmla="*/ 409575 w 533651"/>
                <a:gd name="connsiteY72-782" fmla="*/ 1196975 h 1223238"/>
                <a:gd name="connsiteX73-783" fmla="*/ 400050 w 533651"/>
                <a:gd name="connsiteY73-784" fmla="*/ 1206500 h 1223238"/>
                <a:gd name="connsiteX74-785" fmla="*/ 393700 w 533651"/>
                <a:gd name="connsiteY74-786" fmla="*/ 1216025 h 1223238"/>
                <a:gd name="connsiteX75-787" fmla="*/ 384175 w 533651"/>
                <a:gd name="connsiteY75-788" fmla="*/ 1222375 h 1223238"/>
                <a:gd name="connsiteX76-789" fmla="*/ 276225 w 533651"/>
                <a:gd name="connsiteY76-790" fmla="*/ 1222375 h 1223238"/>
                <a:gd name="connsiteX0-791" fmla="*/ 0 w 533651"/>
                <a:gd name="connsiteY0-792" fmla="*/ 0 h 1223238"/>
                <a:gd name="connsiteX1-793" fmla="*/ 22225 w 533651"/>
                <a:gd name="connsiteY1-794" fmla="*/ 3175 h 1223238"/>
                <a:gd name="connsiteX2-795" fmla="*/ 38100 w 533651"/>
                <a:gd name="connsiteY2-796" fmla="*/ 12700 h 1223238"/>
                <a:gd name="connsiteX3-797" fmla="*/ 47625 w 533651"/>
                <a:gd name="connsiteY3-798" fmla="*/ 15875 h 1223238"/>
                <a:gd name="connsiteX4-799" fmla="*/ 73025 w 533651"/>
                <a:gd name="connsiteY4-800" fmla="*/ 44450 h 1223238"/>
                <a:gd name="connsiteX5-801" fmla="*/ 79375 w 533651"/>
                <a:gd name="connsiteY5-802" fmla="*/ 63500 h 1223238"/>
                <a:gd name="connsiteX6-803" fmla="*/ 92075 w 533651"/>
                <a:gd name="connsiteY6-804" fmla="*/ 82550 h 1223238"/>
                <a:gd name="connsiteX7-805" fmla="*/ 98425 w 533651"/>
                <a:gd name="connsiteY7-806" fmla="*/ 92075 h 1223238"/>
                <a:gd name="connsiteX8-807" fmla="*/ 101600 w 533651"/>
                <a:gd name="connsiteY8-808" fmla="*/ 101600 h 1223238"/>
                <a:gd name="connsiteX9-809" fmla="*/ 117475 w 533651"/>
                <a:gd name="connsiteY9-810" fmla="*/ 120650 h 1223238"/>
                <a:gd name="connsiteX10-811" fmla="*/ 120650 w 533651"/>
                <a:gd name="connsiteY10-812" fmla="*/ 130175 h 1223238"/>
                <a:gd name="connsiteX11-813" fmla="*/ 136525 w 533651"/>
                <a:gd name="connsiteY11-814" fmla="*/ 152400 h 1223238"/>
                <a:gd name="connsiteX12-815" fmla="*/ 152400 w 533651"/>
                <a:gd name="connsiteY12-816" fmla="*/ 171450 h 1223238"/>
                <a:gd name="connsiteX13-817" fmla="*/ 165100 w 533651"/>
                <a:gd name="connsiteY13-818" fmla="*/ 196850 h 1223238"/>
                <a:gd name="connsiteX14-819" fmla="*/ 171450 w 533651"/>
                <a:gd name="connsiteY14-820" fmla="*/ 209550 h 1223238"/>
                <a:gd name="connsiteX15-821" fmla="*/ 180975 w 533651"/>
                <a:gd name="connsiteY15-822" fmla="*/ 222250 h 1223238"/>
                <a:gd name="connsiteX16-823" fmla="*/ 187325 w 533651"/>
                <a:gd name="connsiteY16-824" fmla="*/ 231775 h 1223238"/>
                <a:gd name="connsiteX17-825" fmla="*/ 196850 w 533651"/>
                <a:gd name="connsiteY17-826" fmla="*/ 241300 h 1223238"/>
                <a:gd name="connsiteX18-827" fmla="*/ 203200 w 533651"/>
                <a:gd name="connsiteY18-828" fmla="*/ 250825 h 1223238"/>
                <a:gd name="connsiteX19-829" fmla="*/ 212725 w 533651"/>
                <a:gd name="connsiteY19-830" fmla="*/ 260350 h 1223238"/>
                <a:gd name="connsiteX20-831" fmla="*/ 219075 w 533651"/>
                <a:gd name="connsiteY20-832" fmla="*/ 269875 h 1223238"/>
                <a:gd name="connsiteX21-833" fmla="*/ 228600 w 533651"/>
                <a:gd name="connsiteY21-834" fmla="*/ 276225 h 1223238"/>
                <a:gd name="connsiteX22-835" fmla="*/ 250825 w 533651"/>
                <a:gd name="connsiteY22-836" fmla="*/ 292100 h 1223238"/>
                <a:gd name="connsiteX23-837" fmla="*/ 266700 w 533651"/>
                <a:gd name="connsiteY23-838" fmla="*/ 320675 h 1223238"/>
                <a:gd name="connsiteX24-839" fmla="*/ 273050 w 533651"/>
                <a:gd name="connsiteY24-840" fmla="*/ 330200 h 1223238"/>
                <a:gd name="connsiteX25-841" fmla="*/ 282575 w 533651"/>
                <a:gd name="connsiteY25-842" fmla="*/ 336550 h 1223238"/>
                <a:gd name="connsiteX26-843" fmla="*/ 298450 w 533651"/>
                <a:gd name="connsiteY26-844" fmla="*/ 355600 h 1223238"/>
                <a:gd name="connsiteX27-845" fmla="*/ 311150 w 533651"/>
                <a:gd name="connsiteY27-846" fmla="*/ 374650 h 1223238"/>
                <a:gd name="connsiteX28-847" fmla="*/ 317500 w 533651"/>
                <a:gd name="connsiteY28-848" fmla="*/ 384175 h 1223238"/>
                <a:gd name="connsiteX29-849" fmla="*/ 323850 w 533651"/>
                <a:gd name="connsiteY29-850" fmla="*/ 393700 h 1223238"/>
                <a:gd name="connsiteX30-851" fmla="*/ 333375 w 533651"/>
                <a:gd name="connsiteY30-852" fmla="*/ 406400 h 1223238"/>
                <a:gd name="connsiteX31-853" fmla="*/ 339725 w 533651"/>
                <a:gd name="connsiteY31-854" fmla="*/ 415925 h 1223238"/>
                <a:gd name="connsiteX32-855" fmla="*/ 349250 w 533651"/>
                <a:gd name="connsiteY32-856" fmla="*/ 425450 h 1223238"/>
                <a:gd name="connsiteX33-857" fmla="*/ 355600 w 533651"/>
                <a:gd name="connsiteY33-858" fmla="*/ 434975 h 1223238"/>
                <a:gd name="connsiteX34-859" fmla="*/ 358775 w 533651"/>
                <a:gd name="connsiteY34-860" fmla="*/ 444500 h 1223238"/>
                <a:gd name="connsiteX35-861" fmla="*/ 368300 w 533651"/>
                <a:gd name="connsiteY35-862" fmla="*/ 450850 h 1223238"/>
                <a:gd name="connsiteX36-863" fmla="*/ 381000 w 533651"/>
                <a:gd name="connsiteY36-864" fmla="*/ 469900 h 1223238"/>
                <a:gd name="connsiteX37-865" fmla="*/ 396875 w 533651"/>
                <a:gd name="connsiteY37-866" fmla="*/ 488950 h 1223238"/>
                <a:gd name="connsiteX38-867" fmla="*/ 400050 w 533651"/>
                <a:gd name="connsiteY38-868" fmla="*/ 501650 h 1223238"/>
                <a:gd name="connsiteX39-869" fmla="*/ 415925 w 533651"/>
                <a:gd name="connsiteY39-870" fmla="*/ 523875 h 1223238"/>
                <a:gd name="connsiteX40-871" fmla="*/ 425450 w 533651"/>
                <a:gd name="connsiteY40-872" fmla="*/ 552450 h 1223238"/>
                <a:gd name="connsiteX41-873" fmla="*/ 428625 w 533651"/>
                <a:gd name="connsiteY41-874" fmla="*/ 561975 h 1223238"/>
                <a:gd name="connsiteX42-875" fmla="*/ 431800 w 533651"/>
                <a:gd name="connsiteY42-876" fmla="*/ 574675 h 1223238"/>
                <a:gd name="connsiteX43-877" fmla="*/ 438150 w 533651"/>
                <a:gd name="connsiteY43-878" fmla="*/ 584200 h 1223238"/>
                <a:gd name="connsiteX44-879" fmla="*/ 444500 w 533651"/>
                <a:gd name="connsiteY44-880" fmla="*/ 609600 h 1223238"/>
                <a:gd name="connsiteX45-881" fmla="*/ 447675 w 533651"/>
                <a:gd name="connsiteY45-882" fmla="*/ 619125 h 1223238"/>
                <a:gd name="connsiteX46-883" fmla="*/ 454025 w 533651"/>
                <a:gd name="connsiteY46-884" fmla="*/ 644525 h 1223238"/>
                <a:gd name="connsiteX47-885" fmla="*/ 463550 w 533651"/>
                <a:gd name="connsiteY47-886" fmla="*/ 673100 h 1223238"/>
                <a:gd name="connsiteX48-887" fmla="*/ 466725 w 533651"/>
                <a:gd name="connsiteY48-888" fmla="*/ 682625 h 1223238"/>
                <a:gd name="connsiteX49-889" fmla="*/ 479425 w 533651"/>
                <a:gd name="connsiteY49-890" fmla="*/ 714375 h 1223238"/>
                <a:gd name="connsiteX50-891" fmla="*/ 485775 w 533651"/>
                <a:gd name="connsiteY50-892" fmla="*/ 739775 h 1223238"/>
                <a:gd name="connsiteX51-893" fmla="*/ 492125 w 533651"/>
                <a:gd name="connsiteY51-894" fmla="*/ 752475 h 1223238"/>
                <a:gd name="connsiteX52-895" fmla="*/ 495300 w 533651"/>
                <a:gd name="connsiteY52-896" fmla="*/ 765175 h 1223238"/>
                <a:gd name="connsiteX53-897" fmla="*/ 498475 w 533651"/>
                <a:gd name="connsiteY53-898" fmla="*/ 774700 h 1223238"/>
                <a:gd name="connsiteX54-899" fmla="*/ 501650 w 533651"/>
                <a:gd name="connsiteY54-900" fmla="*/ 787400 h 1223238"/>
                <a:gd name="connsiteX55-901" fmla="*/ 508000 w 533651"/>
                <a:gd name="connsiteY55-902" fmla="*/ 800100 h 1223238"/>
                <a:gd name="connsiteX56-903" fmla="*/ 514350 w 533651"/>
                <a:gd name="connsiteY56-904" fmla="*/ 819150 h 1223238"/>
                <a:gd name="connsiteX57-905" fmla="*/ 517525 w 533651"/>
                <a:gd name="connsiteY57-906" fmla="*/ 828675 h 1223238"/>
                <a:gd name="connsiteX58-907" fmla="*/ 533400 w 533651"/>
                <a:gd name="connsiteY58-908" fmla="*/ 955675 h 1223238"/>
                <a:gd name="connsiteX59-909" fmla="*/ 527050 w 533651"/>
                <a:gd name="connsiteY59-910" fmla="*/ 965200 h 1223238"/>
                <a:gd name="connsiteX60-911" fmla="*/ 520700 w 533651"/>
                <a:gd name="connsiteY60-912" fmla="*/ 984250 h 1223238"/>
                <a:gd name="connsiteX61-913" fmla="*/ 517525 w 533651"/>
                <a:gd name="connsiteY61-914" fmla="*/ 993775 h 1223238"/>
                <a:gd name="connsiteX62-915" fmla="*/ 492125 w 533651"/>
                <a:gd name="connsiteY62-916" fmla="*/ 1057275 h 1223238"/>
                <a:gd name="connsiteX63-917" fmla="*/ 485775 w 533651"/>
                <a:gd name="connsiteY63-918" fmla="*/ 1076325 h 1223238"/>
                <a:gd name="connsiteX64-919" fmla="*/ 482600 w 533651"/>
                <a:gd name="connsiteY64-920" fmla="*/ 1085850 h 1223238"/>
                <a:gd name="connsiteX65-921" fmla="*/ 479425 w 533651"/>
                <a:gd name="connsiteY65-922" fmla="*/ 1098550 h 1223238"/>
                <a:gd name="connsiteX66-923" fmla="*/ 469900 w 533651"/>
                <a:gd name="connsiteY66-924" fmla="*/ 1127125 h 1223238"/>
                <a:gd name="connsiteX67-925" fmla="*/ 466725 w 533651"/>
                <a:gd name="connsiteY67-926" fmla="*/ 1136650 h 1223238"/>
                <a:gd name="connsiteX68-927" fmla="*/ 463550 w 533651"/>
                <a:gd name="connsiteY68-928" fmla="*/ 1146175 h 1223238"/>
                <a:gd name="connsiteX69-929" fmla="*/ 444500 w 533651"/>
                <a:gd name="connsiteY69-930" fmla="*/ 1165225 h 1223238"/>
                <a:gd name="connsiteX70-931" fmla="*/ 428625 w 533651"/>
                <a:gd name="connsiteY70-932" fmla="*/ 1177925 h 1223238"/>
                <a:gd name="connsiteX71-933" fmla="*/ 409575 w 533651"/>
                <a:gd name="connsiteY71-934" fmla="*/ 1196975 h 1223238"/>
                <a:gd name="connsiteX72-935" fmla="*/ 400050 w 533651"/>
                <a:gd name="connsiteY72-936" fmla="*/ 1206500 h 1223238"/>
                <a:gd name="connsiteX73-937" fmla="*/ 393700 w 533651"/>
                <a:gd name="connsiteY73-938" fmla="*/ 1216025 h 1223238"/>
                <a:gd name="connsiteX74-939" fmla="*/ 384175 w 533651"/>
                <a:gd name="connsiteY74-940" fmla="*/ 1222375 h 1223238"/>
                <a:gd name="connsiteX75-941" fmla="*/ 276225 w 533651"/>
                <a:gd name="connsiteY75-942" fmla="*/ 1222375 h 1223238"/>
                <a:gd name="connsiteX0-943" fmla="*/ 0 w 533651"/>
                <a:gd name="connsiteY0-944" fmla="*/ 0 h 1223238"/>
                <a:gd name="connsiteX1-945" fmla="*/ 22225 w 533651"/>
                <a:gd name="connsiteY1-946" fmla="*/ 3175 h 1223238"/>
                <a:gd name="connsiteX2-947" fmla="*/ 38100 w 533651"/>
                <a:gd name="connsiteY2-948" fmla="*/ 12700 h 1223238"/>
                <a:gd name="connsiteX3-949" fmla="*/ 47625 w 533651"/>
                <a:gd name="connsiteY3-950" fmla="*/ 15875 h 1223238"/>
                <a:gd name="connsiteX4-951" fmla="*/ 73025 w 533651"/>
                <a:gd name="connsiteY4-952" fmla="*/ 44450 h 1223238"/>
                <a:gd name="connsiteX5-953" fmla="*/ 79375 w 533651"/>
                <a:gd name="connsiteY5-954" fmla="*/ 63500 h 1223238"/>
                <a:gd name="connsiteX6-955" fmla="*/ 92075 w 533651"/>
                <a:gd name="connsiteY6-956" fmla="*/ 82550 h 1223238"/>
                <a:gd name="connsiteX7-957" fmla="*/ 98425 w 533651"/>
                <a:gd name="connsiteY7-958" fmla="*/ 92075 h 1223238"/>
                <a:gd name="connsiteX8-959" fmla="*/ 101600 w 533651"/>
                <a:gd name="connsiteY8-960" fmla="*/ 101600 h 1223238"/>
                <a:gd name="connsiteX9-961" fmla="*/ 117475 w 533651"/>
                <a:gd name="connsiteY9-962" fmla="*/ 120650 h 1223238"/>
                <a:gd name="connsiteX10-963" fmla="*/ 120650 w 533651"/>
                <a:gd name="connsiteY10-964" fmla="*/ 130175 h 1223238"/>
                <a:gd name="connsiteX11-965" fmla="*/ 136525 w 533651"/>
                <a:gd name="connsiteY11-966" fmla="*/ 152400 h 1223238"/>
                <a:gd name="connsiteX12-967" fmla="*/ 152400 w 533651"/>
                <a:gd name="connsiteY12-968" fmla="*/ 171450 h 1223238"/>
                <a:gd name="connsiteX13-969" fmla="*/ 165100 w 533651"/>
                <a:gd name="connsiteY13-970" fmla="*/ 196850 h 1223238"/>
                <a:gd name="connsiteX14-971" fmla="*/ 171450 w 533651"/>
                <a:gd name="connsiteY14-972" fmla="*/ 209550 h 1223238"/>
                <a:gd name="connsiteX15-973" fmla="*/ 180975 w 533651"/>
                <a:gd name="connsiteY15-974" fmla="*/ 222250 h 1223238"/>
                <a:gd name="connsiteX16-975" fmla="*/ 187325 w 533651"/>
                <a:gd name="connsiteY16-976" fmla="*/ 231775 h 1223238"/>
                <a:gd name="connsiteX17-977" fmla="*/ 196850 w 533651"/>
                <a:gd name="connsiteY17-978" fmla="*/ 241300 h 1223238"/>
                <a:gd name="connsiteX18-979" fmla="*/ 203200 w 533651"/>
                <a:gd name="connsiteY18-980" fmla="*/ 250825 h 1223238"/>
                <a:gd name="connsiteX19-981" fmla="*/ 212725 w 533651"/>
                <a:gd name="connsiteY19-982" fmla="*/ 260350 h 1223238"/>
                <a:gd name="connsiteX20-983" fmla="*/ 219075 w 533651"/>
                <a:gd name="connsiteY20-984" fmla="*/ 269875 h 1223238"/>
                <a:gd name="connsiteX21-985" fmla="*/ 228600 w 533651"/>
                <a:gd name="connsiteY21-986" fmla="*/ 276225 h 1223238"/>
                <a:gd name="connsiteX22-987" fmla="*/ 250825 w 533651"/>
                <a:gd name="connsiteY22-988" fmla="*/ 292100 h 1223238"/>
                <a:gd name="connsiteX23-989" fmla="*/ 266700 w 533651"/>
                <a:gd name="connsiteY23-990" fmla="*/ 320675 h 1223238"/>
                <a:gd name="connsiteX24-991" fmla="*/ 273050 w 533651"/>
                <a:gd name="connsiteY24-992" fmla="*/ 330200 h 1223238"/>
                <a:gd name="connsiteX25-993" fmla="*/ 282575 w 533651"/>
                <a:gd name="connsiteY25-994" fmla="*/ 336550 h 1223238"/>
                <a:gd name="connsiteX26-995" fmla="*/ 298450 w 533651"/>
                <a:gd name="connsiteY26-996" fmla="*/ 355600 h 1223238"/>
                <a:gd name="connsiteX27-997" fmla="*/ 311150 w 533651"/>
                <a:gd name="connsiteY27-998" fmla="*/ 374650 h 1223238"/>
                <a:gd name="connsiteX28-999" fmla="*/ 317500 w 533651"/>
                <a:gd name="connsiteY28-1000" fmla="*/ 384175 h 1223238"/>
                <a:gd name="connsiteX29-1001" fmla="*/ 323850 w 533651"/>
                <a:gd name="connsiteY29-1002" fmla="*/ 393700 h 1223238"/>
                <a:gd name="connsiteX30-1003" fmla="*/ 333375 w 533651"/>
                <a:gd name="connsiteY30-1004" fmla="*/ 406400 h 1223238"/>
                <a:gd name="connsiteX31-1005" fmla="*/ 339725 w 533651"/>
                <a:gd name="connsiteY31-1006" fmla="*/ 415925 h 1223238"/>
                <a:gd name="connsiteX32-1007" fmla="*/ 349250 w 533651"/>
                <a:gd name="connsiteY32-1008" fmla="*/ 425450 h 1223238"/>
                <a:gd name="connsiteX33-1009" fmla="*/ 355600 w 533651"/>
                <a:gd name="connsiteY33-1010" fmla="*/ 434975 h 1223238"/>
                <a:gd name="connsiteX34-1011" fmla="*/ 358775 w 533651"/>
                <a:gd name="connsiteY34-1012" fmla="*/ 444500 h 1223238"/>
                <a:gd name="connsiteX35-1013" fmla="*/ 368300 w 533651"/>
                <a:gd name="connsiteY35-1014" fmla="*/ 450850 h 1223238"/>
                <a:gd name="connsiteX36-1015" fmla="*/ 381000 w 533651"/>
                <a:gd name="connsiteY36-1016" fmla="*/ 469900 h 1223238"/>
                <a:gd name="connsiteX37-1017" fmla="*/ 396875 w 533651"/>
                <a:gd name="connsiteY37-1018" fmla="*/ 488950 h 1223238"/>
                <a:gd name="connsiteX38-1019" fmla="*/ 400050 w 533651"/>
                <a:gd name="connsiteY38-1020" fmla="*/ 501650 h 1223238"/>
                <a:gd name="connsiteX39-1021" fmla="*/ 415925 w 533651"/>
                <a:gd name="connsiteY39-1022" fmla="*/ 523875 h 1223238"/>
                <a:gd name="connsiteX40-1023" fmla="*/ 425450 w 533651"/>
                <a:gd name="connsiteY40-1024" fmla="*/ 552450 h 1223238"/>
                <a:gd name="connsiteX41-1025" fmla="*/ 428625 w 533651"/>
                <a:gd name="connsiteY41-1026" fmla="*/ 561975 h 1223238"/>
                <a:gd name="connsiteX42-1027" fmla="*/ 431800 w 533651"/>
                <a:gd name="connsiteY42-1028" fmla="*/ 574675 h 1223238"/>
                <a:gd name="connsiteX43-1029" fmla="*/ 438150 w 533651"/>
                <a:gd name="connsiteY43-1030" fmla="*/ 584200 h 1223238"/>
                <a:gd name="connsiteX44-1031" fmla="*/ 444500 w 533651"/>
                <a:gd name="connsiteY44-1032" fmla="*/ 609600 h 1223238"/>
                <a:gd name="connsiteX45-1033" fmla="*/ 447675 w 533651"/>
                <a:gd name="connsiteY45-1034" fmla="*/ 619125 h 1223238"/>
                <a:gd name="connsiteX46-1035" fmla="*/ 454025 w 533651"/>
                <a:gd name="connsiteY46-1036" fmla="*/ 644525 h 1223238"/>
                <a:gd name="connsiteX47-1037" fmla="*/ 463550 w 533651"/>
                <a:gd name="connsiteY47-1038" fmla="*/ 673100 h 1223238"/>
                <a:gd name="connsiteX48-1039" fmla="*/ 466725 w 533651"/>
                <a:gd name="connsiteY48-1040" fmla="*/ 682625 h 1223238"/>
                <a:gd name="connsiteX49-1041" fmla="*/ 479425 w 533651"/>
                <a:gd name="connsiteY49-1042" fmla="*/ 714375 h 1223238"/>
                <a:gd name="connsiteX50-1043" fmla="*/ 485775 w 533651"/>
                <a:gd name="connsiteY50-1044" fmla="*/ 739775 h 1223238"/>
                <a:gd name="connsiteX51-1045" fmla="*/ 492125 w 533651"/>
                <a:gd name="connsiteY51-1046" fmla="*/ 752475 h 1223238"/>
                <a:gd name="connsiteX52-1047" fmla="*/ 495300 w 533651"/>
                <a:gd name="connsiteY52-1048" fmla="*/ 765175 h 1223238"/>
                <a:gd name="connsiteX53-1049" fmla="*/ 498475 w 533651"/>
                <a:gd name="connsiteY53-1050" fmla="*/ 774700 h 1223238"/>
                <a:gd name="connsiteX54-1051" fmla="*/ 501650 w 533651"/>
                <a:gd name="connsiteY54-1052" fmla="*/ 787400 h 1223238"/>
                <a:gd name="connsiteX55-1053" fmla="*/ 508000 w 533651"/>
                <a:gd name="connsiteY55-1054" fmla="*/ 800100 h 1223238"/>
                <a:gd name="connsiteX56-1055" fmla="*/ 514350 w 533651"/>
                <a:gd name="connsiteY56-1056" fmla="*/ 819150 h 1223238"/>
                <a:gd name="connsiteX57-1057" fmla="*/ 517525 w 533651"/>
                <a:gd name="connsiteY57-1058" fmla="*/ 828675 h 1223238"/>
                <a:gd name="connsiteX58-1059" fmla="*/ 533400 w 533651"/>
                <a:gd name="connsiteY58-1060" fmla="*/ 955675 h 1223238"/>
                <a:gd name="connsiteX59-1061" fmla="*/ 527050 w 533651"/>
                <a:gd name="connsiteY59-1062" fmla="*/ 965200 h 1223238"/>
                <a:gd name="connsiteX60-1063" fmla="*/ 520700 w 533651"/>
                <a:gd name="connsiteY60-1064" fmla="*/ 984250 h 1223238"/>
                <a:gd name="connsiteX61-1065" fmla="*/ 517525 w 533651"/>
                <a:gd name="connsiteY61-1066" fmla="*/ 993775 h 1223238"/>
                <a:gd name="connsiteX62-1067" fmla="*/ 485775 w 533651"/>
                <a:gd name="connsiteY62-1068" fmla="*/ 1076325 h 1223238"/>
                <a:gd name="connsiteX63-1069" fmla="*/ 482600 w 533651"/>
                <a:gd name="connsiteY63-1070" fmla="*/ 1085850 h 1223238"/>
                <a:gd name="connsiteX64-1071" fmla="*/ 479425 w 533651"/>
                <a:gd name="connsiteY64-1072" fmla="*/ 1098550 h 1223238"/>
                <a:gd name="connsiteX65-1073" fmla="*/ 469900 w 533651"/>
                <a:gd name="connsiteY65-1074" fmla="*/ 1127125 h 1223238"/>
                <a:gd name="connsiteX66-1075" fmla="*/ 466725 w 533651"/>
                <a:gd name="connsiteY66-1076" fmla="*/ 1136650 h 1223238"/>
                <a:gd name="connsiteX67-1077" fmla="*/ 463550 w 533651"/>
                <a:gd name="connsiteY67-1078" fmla="*/ 1146175 h 1223238"/>
                <a:gd name="connsiteX68-1079" fmla="*/ 444500 w 533651"/>
                <a:gd name="connsiteY68-1080" fmla="*/ 1165225 h 1223238"/>
                <a:gd name="connsiteX69-1081" fmla="*/ 428625 w 533651"/>
                <a:gd name="connsiteY69-1082" fmla="*/ 1177925 h 1223238"/>
                <a:gd name="connsiteX70-1083" fmla="*/ 409575 w 533651"/>
                <a:gd name="connsiteY70-1084" fmla="*/ 1196975 h 1223238"/>
                <a:gd name="connsiteX71-1085" fmla="*/ 400050 w 533651"/>
                <a:gd name="connsiteY71-1086" fmla="*/ 1206500 h 1223238"/>
                <a:gd name="connsiteX72-1087" fmla="*/ 393700 w 533651"/>
                <a:gd name="connsiteY72-1088" fmla="*/ 1216025 h 1223238"/>
                <a:gd name="connsiteX73-1089" fmla="*/ 384175 w 533651"/>
                <a:gd name="connsiteY73-1090" fmla="*/ 1222375 h 1223238"/>
                <a:gd name="connsiteX74-1091" fmla="*/ 276225 w 533651"/>
                <a:gd name="connsiteY74-1092" fmla="*/ 1222375 h 1223238"/>
                <a:gd name="connsiteX0-1093" fmla="*/ 0 w 533651"/>
                <a:gd name="connsiteY0-1094" fmla="*/ 0 h 1223238"/>
                <a:gd name="connsiteX1-1095" fmla="*/ 22225 w 533651"/>
                <a:gd name="connsiteY1-1096" fmla="*/ 3175 h 1223238"/>
                <a:gd name="connsiteX2-1097" fmla="*/ 38100 w 533651"/>
                <a:gd name="connsiteY2-1098" fmla="*/ 12700 h 1223238"/>
                <a:gd name="connsiteX3-1099" fmla="*/ 47625 w 533651"/>
                <a:gd name="connsiteY3-1100" fmla="*/ 15875 h 1223238"/>
                <a:gd name="connsiteX4-1101" fmla="*/ 73025 w 533651"/>
                <a:gd name="connsiteY4-1102" fmla="*/ 44450 h 1223238"/>
                <a:gd name="connsiteX5-1103" fmla="*/ 79375 w 533651"/>
                <a:gd name="connsiteY5-1104" fmla="*/ 63500 h 1223238"/>
                <a:gd name="connsiteX6-1105" fmla="*/ 92075 w 533651"/>
                <a:gd name="connsiteY6-1106" fmla="*/ 82550 h 1223238"/>
                <a:gd name="connsiteX7-1107" fmla="*/ 98425 w 533651"/>
                <a:gd name="connsiteY7-1108" fmla="*/ 92075 h 1223238"/>
                <a:gd name="connsiteX8-1109" fmla="*/ 101600 w 533651"/>
                <a:gd name="connsiteY8-1110" fmla="*/ 101600 h 1223238"/>
                <a:gd name="connsiteX9-1111" fmla="*/ 117475 w 533651"/>
                <a:gd name="connsiteY9-1112" fmla="*/ 120650 h 1223238"/>
                <a:gd name="connsiteX10-1113" fmla="*/ 120650 w 533651"/>
                <a:gd name="connsiteY10-1114" fmla="*/ 130175 h 1223238"/>
                <a:gd name="connsiteX11-1115" fmla="*/ 136525 w 533651"/>
                <a:gd name="connsiteY11-1116" fmla="*/ 152400 h 1223238"/>
                <a:gd name="connsiteX12-1117" fmla="*/ 152400 w 533651"/>
                <a:gd name="connsiteY12-1118" fmla="*/ 171450 h 1223238"/>
                <a:gd name="connsiteX13-1119" fmla="*/ 165100 w 533651"/>
                <a:gd name="connsiteY13-1120" fmla="*/ 196850 h 1223238"/>
                <a:gd name="connsiteX14-1121" fmla="*/ 171450 w 533651"/>
                <a:gd name="connsiteY14-1122" fmla="*/ 209550 h 1223238"/>
                <a:gd name="connsiteX15-1123" fmla="*/ 180975 w 533651"/>
                <a:gd name="connsiteY15-1124" fmla="*/ 222250 h 1223238"/>
                <a:gd name="connsiteX16-1125" fmla="*/ 187325 w 533651"/>
                <a:gd name="connsiteY16-1126" fmla="*/ 231775 h 1223238"/>
                <a:gd name="connsiteX17-1127" fmla="*/ 196850 w 533651"/>
                <a:gd name="connsiteY17-1128" fmla="*/ 241300 h 1223238"/>
                <a:gd name="connsiteX18-1129" fmla="*/ 203200 w 533651"/>
                <a:gd name="connsiteY18-1130" fmla="*/ 250825 h 1223238"/>
                <a:gd name="connsiteX19-1131" fmla="*/ 212725 w 533651"/>
                <a:gd name="connsiteY19-1132" fmla="*/ 260350 h 1223238"/>
                <a:gd name="connsiteX20-1133" fmla="*/ 219075 w 533651"/>
                <a:gd name="connsiteY20-1134" fmla="*/ 269875 h 1223238"/>
                <a:gd name="connsiteX21-1135" fmla="*/ 228600 w 533651"/>
                <a:gd name="connsiteY21-1136" fmla="*/ 276225 h 1223238"/>
                <a:gd name="connsiteX22-1137" fmla="*/ 250825 w 533651"/>
                <a:gd name="connsiteY22-1138" fmla="*/ 292100 h 1223238"/>
                <a:gd name="connsiteX23-1139" fmla="*/ 266700 w 533651"/>
                <a:gd name="connsiteY23-1140" fmla="*/ 320675 h 1223238"/>
                <a:gd name="connsiteX24-1141" fmla="*/ 273050 w 533651"/>
                <a:gd name="connsiteY24-1142" fmla="*/ 330200 h 1223238"/>
                <a:gd name="connsiteX25-1143" fmla="*/ 282575 w 533651"/>
                <a:gd name="connsiteY25-1144" fmla="*/ 336550 h 1223238"/>
                <a:gd name="connsiteX26-1145" fmla="*/ 298450 w 533651"/>
                <a:gd name="connsiteY26-1146" fmla="*/ 355600 h 1223238"/>
                <a:gd name="connsiteX27-1147" fmla="*/ 311150 w 533651"/>
                <a:gd name="connsiteY27-1148" fmla="*/ 374650 h 1223238"/>
                <a:gd name="connsiteX28-1149" fmla="*/ 317500 w 533651"/>
                <a:gd name="connsiteY28-1150" fmla="*/ 384175 h 1223238"/>
                <a:gd name="connsiteX29-1151" fmla="*/ 323850 w 533651"/>
                <a:gd name="connsiteY29-1152" fmla="*/ 393700 h 1223238"/>
                <a:gd name="connsiteX30-1153" fmla="*/ 333375 w 533651"/>
                <a:gd name="connsiteY30-1154" fmla="*/ 406400 h 1223238"/>
                <a:gd name="connsiteX31-1155" fmla="*/ 339725 w 533651"/>
                <a:gd name="connsiteY31-1156" fmla="*/ 415925 h 1223238"/>
                <a:gd name="connsiteX32-1157" fmla="*/ 349250 w 533651"/>
                <a:gd name="connsiteY32-1158" fmla="*/ 425450 h 1223238"/>
                <a:gd name="connsiteX33-1159" fmla="*/ 355600 w 533651"/>
                <a:gd name="connsiteY33-1160" fmla="*/ 434975 h 1223238"/>
                <a:gd name="connsiteX34-1161" fmla="*/ 358775 w 533651"/>
                <a:gd name="connsiteY34-1162" fmla="*/ 444500 h 1223238"/>
                <a:gd name="connsiteX35-1163" fmla="*/ 368300 w 533651"/>
                <a:gd name="connsiteY35-1164" fmla="*/ 450850 h 1223238"/>
                <a:gd name="connsiteX36-1165" fmla="*/ 381000 w 533651"/>
                <a:gd name="connsiteY36-1166" fmla="*/ 469900 h 1223238"/>
                <a:gd name="connsiteX37-1167" fmla="*/ 396875 w 533651"/>
                <a:gd name="connsiteY37-1168" fmla="*/ 488950 h 1223238"/>
                <a:gd name="connsiteX38-1169" fmla="*/ 400050 w 533651"/>
                <a:gd name="connsiteY38-1170" fmla="*/ 501650 h 1223238"/>
                <a:gd name="connsiteX39-1171" fmla="*/ 415925 w 533651"/>
                <a:gd name="connsiteY39-1172" fmla="*/ 523875 h 1223238"/>
                <a:gd name="connsiteX40-1173" fmla="*/ 425450 w 533651"/>
                <a:gd name="connsiteY40-1174" fmla="*/ 552450 h 1223238"/>
                <a:gd name="connsiteX41-1175" fmla="*/ 428625 w 533651"/>
                <a:gd name="connsiteY41-1176" fmla="*/ 561975 h 1223238"/>
                <a:gd name="connsiteX42-1177" fmla="*/ 431800 w 533651"/>
                <a:gd name="connsiteY42-1178" fmla="*/ 574675 h 1223238"/>
                <a:gd name="connsiteX43-1179" fmla="*/ 438150 w 533651"/>
                <a:gd name="connsiteY43-1180" fmla="*/ 584200 h 1223238"/>
                <a:gd name="connsiteX44-1181" fmla="*/ 444500 w 533651"/>
                <a:gd name="connsiteY44-1182" fmla="*/ 609600 h 1223238"/>
                <a:gd name="connsiteX45-1183" fmla="*/ 447675 w 533651"/>
                <a:gd name="connsiteY45-1184" fmla="*/ 619125 h 1223238"/>
                <a:gd name="connsiteX46-1185" fmla="*/ 463550 w 533651"/>
                <a:gd name="connsiteY46-1186" fmla="*/ 673100 h 1223238"/>
                <a:gd name="connsiteX47-1187" fmla="*/ 466725 w 533651"/>
                <a:gd name="connsiteY47-1188" fmla="*/ 682625 h 1223238"/>
                <a:gd name="connsiteX48-1189" fmla="*/ 479425 w 533651"/>
                <a:gd name="connsiteY48-1190" fmla="*/ 714375 h 1223238"/>
                <a:gd name="connsiteX49-1191" fmla="*/ 485775 w 533651"/>
                <a:gd name="connsiteY49-1192" fmla="*/ 739775 h 1223238"/>
                <a:gd name="connsiteX50-1193" fmla="*/ 492125 w 533651"/>
                <a:gd name="connsiteY50-1194" fmla="*/ 752475 h 1223238"/>
                <a:gd name="connsiteX51-1195" fmla="*/ 495300 w 533651"/>
                <a:gd name="connsiteY51-1196" fmla="*/ 765175 h 1223238"/>
                <a:gd name="connsiteX52-1197" fmla="*/ 498475 w 533651"/>
                <a:gd name="connsiteY52-1198" fmla="*/ 774700 h 1223238"/>
                <a:gd name="connsiteX53-1199" fmla="*/ 501650 w 533651"/>
                <a:gd name="connsiteY53-1200" fmla="*/ 787400 h 1223238"/>
                <a:gd name="connsiteX54-1201" fmla="*/ 508000 w 533651"/>
                <a:gd name="connsiteY54-1202" fmla="*/ 800100 h 1223238"/>
                <a:gd name="connsiteX55-1203" fmla="*/ 514350 w 533651"/>
                <a:gd name="connsiteY55-1204" fmla="*/ 819150 h 1223238"/>
                <a:gd name="connsiteX56-1205" fmla="*/ 517525 w 533651"/>
                <a:gd name="connsiteY56-1206" fmla="*/ 828675 h 1223238"/>
                <a:gd name="connsiteX57-1207" fmla="*/ 533400 w 533651"/>
                <a:gd name="connsiteY57-1208" fmla="*/ 955675 h 1223238"/>
                <a:gd name="connsiteX58-1209" fmla="*/ 527050 w 533651"/>
                <a:gd name="connsiteY58-1210" fmla="*/ 965200 h 1223238"/>
                <a:gd name="connsiteX59-1211" fmla="*/ 520700 w 533651"/>
                <a:gd name="connsiteY59-1212" fmla="*/ 984250 h 1223238"/>
                <a:gd name="connsiteX60-1213" fmla="*/ 517525 w 533651"/>
                <a:gd name="connsiteY60-1214" fmla="*/ 993775 h 1223238"/>
                <a:gd name="connsiteX61-1215" fmla="*/ 485775 w 533651"/>
                <a:gd name="connsiteY61-1216" fmla="*/ 1076325 h 1223238"/>
                <a:gd name="connsiteX62-1217" fmla="*/ 482600 w 533651"/>
                <a:gd name="connsiteY62-1218" fmla="*/ 1085850 h 1223238"/>
                <a:gd name="connsiteX63-1219" fmla="*/ 479425 w 533651"/>
                <a:gd name="connsiteY63-1220" fmla="*/ 1098550 h 1223238"/>
                <a:gd name="connsiteX64-1221" fmla="*/ 469900 w 533651"/>
                <a:gd name="connsiteY64-1222" fmla="*/ 1127125 h 1223238"/>
                <a:gd name="connsiteX65-1223" fmla="*/ 466725 w 533651"/>
                <a:gd name="connsiteY65-1224" fmla="*/ 1136650 h 1223238"/>
                <a:gd name="connsiteX66-1225" fmla="*/ 463550 w 533651"/>
                <a:gd name="connsiteY66-1226" fmla="*/ 1146175 h 1223238"/>
                <a:gd name="connsiteX67-1227" fmla="*/ 444500 w 533651"/>
                <a:gd name="connsiteY67-1228" fmla="*/ 1165225 h 1223238"/>
                <a:gd name="connsiteX68-1229" fmla="*/ 428625 w 533651"/>
                <a:gd name="connsiteY68-1230" fmla="*/ 1177925 h 1223238"/>
                <a:gd name="connsiteX69-1231" fmla="*/ 409575 w 533651"/>
                <a:gd name="connsiteY69-1232" fmla="*/ 1196975 h 1223238"/>
                <a:gd name="connsiteX70-1233" fmla="*/ 400050 w 533651"/>
                <a:gd name="connsiteY70-1234" fmla="*/ 1206500 h 1223238"/>
                <a:gd name="connsiteX71-1235" fmla="*/ 393700 w 533651"/>
                <a:gd name="connsiteY71-1236" fmla="*/ 1216025 h 1223238"/>
                <a:gd name="connsiteX72-1237" fmla="*/ 384175 w 533651"/>
                <a:gd name="connsiteY72-1238" fmla="*/ 1222375 h 1223238"/>
                <a:gd name="connsiteX73-1239" fmla="*/ 276225 w 533651"/>
                <a:gd name="connsiteY73-1240" fmla="*/ 1222375 h 1223238"/>
                <a:gd name="connsiteX0-1241" fmla="*/ 0 w 533651"/>
                <a:gd name="connsiteY0-1242" fmla="*/ 0 h 1223238"/>
                <a:gd name="connsiteX1-1243" fmla="*/ 22225 w 533651"/>
                <a:gd name="connsiteY1-1244" fmla="*/ 3175 h 1223238"/>
                <a:gd name="connsiteX2-1245" fmla="*/ 38100 w 533651"/>
                <a:gd name="connsiteY2-1246" fmla="*/ 12700 h 1223238"/>
                <a:gd name="connsiteX3-1247" fmla="*/ 47625 w 533651"/>
                <a:gd name="connsiteY3-1248" fmla="*/ 15875 h 1223238"/>
                <a:gd name="connsiteX4-1249" fmla="*/ 73025 w 533651"/>
                <a:gd name="connsiteY4-1250" fmla="*/ 44450 h 1223238"/>
                <a:gd name="connsiteX5-1251" fmla="*/ 79375 w 533651"/>
                <a:gd name="connsiteY5-1252" fmla="*/ 63500 h 1223238"/>
                <a:gd name="connsiteX6-1253" fmla="*/ 92075 w 533651"/>
                <a:gd name="connsiteY6-1254" fmla="*/ 82550 h 1223238"/>
                <a:gd name="connsiteX7-1255" fmla="*/ 98425 w 533651"/>
                <a:gd name="connsiteY7-1256" fmla="*/ 92075 h 1223238"/>
                <a:gd name="connsiteX8-1257" fmla="*/ 101600 w 533651"/>
                <a:gd name="connsiteY8-1258" fmla="*/ 101600 h 1223238"/>
                <a:gd name="connsiteX9-1259" fmla="*/ 117475 w 533651"/>
                <a:gd name="connsiteY9-1260" fmla="*/ 120650 h 1223238"/>
                <a:gd name="connsiteX10-1261" fmla="*/ 120650 w 533651"/>
                <a:gd name="connsiteY10-1262" fmla="*/ 130175 h 1223238"/>
                <a:gd name="connsiteX11-1263" fmla="*/ 136525 w 533651"/>
                <a:gd name="connsiteY11-1264" fmla="*/ 152400 h 1223238"/>
                <a:gd name="connsiteX12-1265" fmla="*/ 152400 w 533651"/>
                <a:gd name="connsiteY12-1266" fmla="*/ 171450 h 1223238"/>
                <a:gd name="connsiteX13-1267" fmla="*/ 165100 w 533651"/>
                <a:gd name="connsiteY13-1268" fmla="*/ 196850 h 1223238"/>
                <a:gd name="connsiteX14-1269" fmla="*/ 171450 w 533651"/>
                <a:gd name="connsiteY14-1270" fmla="*/ 209550 h 1223238"/>
                <a:gd name="connsiteX15-1271" fmla="*/ 180975 w 533651"/>
                <a:gd name="connsiteY15-1272" fmla="*/ 222250 h 1223238"/>
                <a:gd name="connsiteX16-1273" fmla="*/ 187325 w 533651"/>
                <a:gd name="connsiteY16-1274" fmla="*/ 231775 h 1223238"/>
                <a:gd name="connsiteX17-1275" fmla="*/ 196850 w 533651"/>
                <a:gd name="connsiteY17-1276" fmla="*/ 241300 h 1223238"/>
                <a:gd name="connsiteX18-1277" fmla="*/ 203200 w 533651"/>
                <a:gd name="connsiteY18-1278" fmla="*/ 250825 h 1223238"/>
                <a:gd name="connsiteX19-1279" fmla="*/ 212725 w 533651"/>
                <a:gd name="connsiteY19-1280" fmla="*/ 260350 h 1223238"/>
                <a:gd name="connsiteX20-1281" fmla="*/ 219075 w 533651"/>
                <a:gd name="connsiteY20-1282" fmla="*/ 269875 h 1223238"/>
                <a:gd name="connsiteX21-1283" fmla="*/ 228600 w 533651"/>
                <a:gd name="connsiteY21-1284" fmla="*/ 276225 h 1223238"/>
                <a:gd name="connsiteX22-1285" fmla="*/ 250825 w 533651"/>
                <a:gd name="connsiteY22-1286" fmla="*/ 292100 h 1223238"/>
                <a:gd name="connsiteX23-1287" fmla="*/ 266700 w 533651"/>
                <a:gd name="connsiteY23-1288" fmla="*/ 320675 h 1223238"/>
                <a:gd name="connsiteX24-1289" fmla="*/ 273050 w 533651"/>
                <a:gd name="connsiteY24-1290" fmla="*/ 330200 h 1223238"/>
                <a:gd name="connsiteX25-1291" fmla="*/ 282575 w 533651"/>
                <a:gd name="connsiteY25-1292" fmla="*/ 336550 h 1223238"/>
                <a:gd name="connsiteX26-1293" fmla="*/ 298450 w 533651"/>
                <a:gd name="connsiteY26-1294" fmla="*/ 355600 h 1223238"/>
                <a:gd name="connsiteX27-1295" fmla="*/ 311150 w 533651"/>
                <a:gd name="connsiteY27-1296" fmla="*/ 374650 h 1223238"/>
                <a:gd name="connsiteX28-1297" fmla="*/ 317500 w 533651"/>
                <a:gd name="connsiteY28-1298" fmla="*/ 384175 h 1223238"/>
                <a:gd name="connsiteX29-1299" fmla="*/ 323850 w 533651"/>
                <a:gd name="connsiteY29-1300" fmla="*/ 393700 h 1223238"/>
                <a:gd name="connsiteX30-1301" fmla="*/ 333375 w 533651"/>
                <a:gd name="connsiteY30-1302" fmla="*/ 406400 h 1223238"/>
                <a:gd name="connsiteX31-1303" fmla="*/ 339725 w 533651"/>
                <a:gd name="connsiteY31-1304" fmla="*/ 415925 h 1223238"/>
                <a:gd name="connsiteX32-1305" fmla="*/ 349250 w 533651"/>
                <a:gd name="connsiteY32-1306" fmla="*/ 425450 h 1223238"/>
                <a:gd name="connsiteX33-1307" fmla="*/ 355600 w 533651"/>
                <a:gd name="connsiteY33-1308" fmla="*/ 434975 h 1223238"/>
                <a:gd name="connsiteX34-1309" fmla="*/ 358775 w 533651"/>
                <a:gd name="connsiteY34-1310" fmla="*/ 444500 h 1223238"/>
                <a:gd name="connsiteX35-1311" fmla="*/ 368300 w 533651"/>
                <a:gd name="connsiteY35-1312" fmla="*/ 450850 h 1223238"/>
                <a:gd name="connsiteX36-1313" fmla="*/ 381000 w 533651"/>
                <a:gd name="connsiteY36-1314" fmla="*/ 469900 h 1223238"/>
                <a:gd name="connsiteX37-1315" fmla="*/ 396875 w 533651"/>
                <a:gd name="connsiteY37-1316" fmla="*/ 488950 h 1223238"/>
                <a:gd name="connsiteX38-1317" fmla="*/ 400050 w 533651"/>
                <a:gd name="connsiteY38-1318" fmla="*/ 501650 h 1223238"/>
                <a:gd name="connsiteX39-1319" fmla="*/ 415925 w 533651"/>
                <a:gd name="connsiteY39-1320" fmla="*/ 523875 h 1223238"/>
                <a:gd name="connsiteX40-1321" fmla="*/ 425450 w 533651"/>
                <a:gd name="connsiteY40-1322" fmla="*/ 552450 h 1223238"/>
                <a:gd name="connsiteX41-1323" fmla="*/ 428625 w 533651"/>
                <a:gd name="connsiteY41-1324" fmla="*/ 561975 h 1223238"/>
                <a:gd name="connsiteX42-1325" fmla="*/ 431800 w 533651"/>
                <a:gd name="connsiteY42-1326" fmla="*/ 574675 h 1223238"/>
                <a:gd name="connsiteX43-1327" fmla="*/ 438150 w 533651"/>
                <a:gd name="connsiteY43-1328" fmla="*/ 584200 h 1223238"/>
                <a:gd name="connsiteX44-1329" fmla="*/ 444500 w 533651"/>
                <a:gd name="connsiteY44-1330" fmla="*/ 609600 h 1223238"/>
                <a:gd name="connsiteX45-1331" fmla="*/ 447675 w 533651"/>
                <a:gd name="connsiteY45-1332" fmla="*/ 619125 h 1223238"/>
                <a:gd name="connsiteX46-1333" fmla="*/ 463550 w 533651"/>
                <a:gd name="connsiteY46-1334" fmla="*/ 673100 h 1223238"/>
                <a:gd name="connsiteX47-1335" fmla="*/ 479425 w 533651"/>
                <a:gd name="connsiteY47-1336" fmla="*/ 714375 h 1223238"/>
                <a:gd name="connsiteX48-1337" fmla="*/ 485775 w 533651"/>
                <a:gd name="connsiteY48-1338" fmla="*/ 739775 h 1223238"/>
                <a:gd name="connsiteX49-1339" fmla="*/ 492125 w 533651"/>
                <a:gd name="connsiteY49-1340" fmla="*/ 752475 h 1223238"/>
                <a:gd name="connsiteX50-1341" fmla="*/ 495300 w 533651"/>
                <a:gd name="connsiteY50-1342" fmla="*/ 765175 h 1223238"/>
                <a:gd name="connsiteX51-1343" fmla="*/ 498475 w 533651"/>
                <a:gd name="connsiteY51-1344" fmla="*/ 774700 h 1223238"/>
                <a:gd name="connsiteX52-1345" fmla="*/ 501650 w 533651"/>
                <a:gd name="connsiteY52-1346" fmla="*/ 787400 h 1223238"/>
                <a:gd name="connsiteX53-1347" fmla="*/ 508000 w 533651"/>
                <a:gd name="connsiteY53-1348" fmla="*/ 800100 h 1223238"/>
                <a:gd name="connsiteX54-1349" fmla="*/ 514350 w 533651"/>
                <a:gd name="connsiteY54-1350" fmla="*/ 819150 h 1223238"/>
                <a:gd name="connsiteX55-1351" fmla="*/ 517525 w 533651"/>
                <a:gd name="connsiteY55-1352" fmla="*/ 828675 h 1223238"/>
                <a:gd name="connsiteX56-1353" fmla="*/ 533400 w 533651"/>
                <a:gd name="connsiteY56-1354" fmla="*/ 955675 h 1223238"/>
                <a:gd name="connsiteX57-1355" fmla="*/ 527050 w 533651"/>
                <a:gd name="connsiteY57-1356" fmla="*/ 965200 h 1223238"/>
                <a:gd name="connsiteX58-1357" fmla="*/ 520700 w 533651"/>
                <a:gd name="connsiteY58-1358" fmla="*/ 984250 h 1223238"/>
                <a:gd name="connsiteX59-1359" fmla="*/ 517525 w 533651"/>
                <a:gd name="connsiteY59-1360" fmla="*/ 993775 h 1223238"/>
                <a:gd name="connsiteX60-1361" fmla="*/ 485775 w 533651"/>
                <a:gd name="connsiteY60-1362" fmla="*/ 1076325 h 1223238"/>
                <a:gd name="connsiteX61-1363" fmla="*/ 482600 w 533651"/>
                <a:gd name="connsiteY61-1364" fmla="*/ 1085850 h 1223238"/>
                <a:gd name="connsiteX62-1365" fmla="*/ 479425 w 533651"/>
                <a:gd name="connsiteY62-1366" fmla="*/ 1098550 h 1223238"/>
                <a:gd name="connsiteX63-1367" fmla="*/ 469900 w 533651"/>
                <a:gd name="connsiteY63-1368" fmla="*/ 1127125 h 1223238"/>
                <a:gd name="connsiteX64-1369" fmla="*/ 466725 w 533651"/>
                <a:gd name="connsiteY64-1370" fmla="*/ 1136650 h 1223238"/>
                <a:gd name="connsiteX65-1371" fmla="*/ 463550 w 533651"/>
                <a:gd name="connsiteY65-1372" fmla="*/ 1146175 h 1223238"/>
                <a:gd name="connsiteX66-1373" fmla="*/ 444500 w 533651"/>
                <a:gd name="connsiteY66-1374" fmla="*/ 1165225 h 1223238"/>
                <a:gd name="connsiteX67-1375" fmla="*/ 428625 w 533651"/>
                <a:gd name="connsiteY67-1376" fmla="*/ 1177925 h 1223238"/>
                <a:gd name="connsiteX68-1377" fmla="*/ 409575 w 533651"/>
                <a:gd name="connsiteY68-1378" fmla="*/ 1196975 h 1223238"/>
                <a:gd name="connsiteX69-1379" fmla="*/ 400050 w 533651"/>
                <a:gd name="connsiteY69-1380" fmla="*/ 1206500 h 1223238"/>
                <a:gd name="connsiteX70-1381" fmla="*/ 393700 w 533651"/>
                <a:gd name="connsiteY70-1382" fmla="*/ 1216025 h 1223238"/>
                <a:gd name="connsiteX71-1383" fmla="*/ 384175 w 533651"/>
                <a:gd name="connsiteY71-1384" fmla="*/ 1222375 h 1223238"/>
                <a:gd name="connsiteX72-1385" fmla="*/ 276225 w 533651"/>
                <a:gd name="connsiteY72-1386" fmla="*/ 1222375 h 1223238"/>
                <a:gd name="connsiteX0-1387" fmla="*/ 0 w 533651"/>
                <a:gd name="connsiteY0-1388" fmla="*/ 0 h 1223238"/>
                <a:gd name="connsiteX1-1389" fmla="*/ 22225 w 533651"/>
                <a:gd name="connsiteY1-1390" fmla="*/ 3175 h 1223238"/>
                <a:gd name="connsiteX2-1391" fmla="*/ 38100 w 533651"/>
                <a:gd name="connsiteY2-1392" fmla="*/ 12700 h 1223238"/>
                <a:gd name="connsiteX3-1393" fmla="*/ 47625 w 533651"/>
                <a:gd name="connsiteY3-1394" fmla="*/ 15875 h 1223238"/>
                <a:gd name="connsiteX4-1395" fmla="*/ 73025 w 533651"/>
                <a:gd name="connsiteY4-1396" fmla="*/ 44450 h 1223238"/>
                <a:gd name="connsiteX5-1397" fmla="*/ 79375 w 533651"/>
                <a:gd name="connsiteY5-1398" fmla="*/ 63500 h 1223238"/>
                <a:gd name="connsiteX6-1399" fmla="*/ 92075 w 533651"/>
                <a:gd name="connsiteY6-1400" fmla="*/ 82550 h 1223238"/>
                <a:gd name="connsiteX7-1401" fmla="*/ 98425 w 533651"/>
                <a:gd name="connsiteY7-1402" fmla="*/ 92075 h 1223238"/>
                <a:gd name="connsiteX8-1403" fmla="*/ 101600 w 533651"/>
                <a:gd name="connsiteY8-1404" fmla="*/ 101600 h 1223238"/>
                <a:gd name="connsiteX9-1405" fmla="*/ 117475 w 533651"/>
                <a:gd name="connsiteY9-1406" fmla="*/ 120650 h 1223238"/>
                <a:gd name="connsiteX10-1407" fmla="*/ 120650 w 533651"/>
                <a:gd name="connsiteY10-1408" fmla="*/ 130175 h 1223238"/>
                <a:gd name="connsiteX11-1409" fmla="*/ 136525 w 533651"/>
                <a:gd name="connsiteY11-1410" fmla="*/ 152400 h 1223238"/>
                <a:gd name="connsiteX12-1411" fmla="*/ 152400 w 533651"/>
                <a:gd name="connsiteY12-1412" fmla="*/ 171450 h 1223238"/>
                <a:gd name="connsiteX13-1413" fmla="*/ 165100 w 533651"/>
                <a:gd name="connsiteY13-1414" fmla="*/ 196850 h 1223238"/>
                <a:gd name="connsiteX14-1415" fmla="*/ 171450 w 533651"/>
                <a:gd name="connsiteY14-1416" fmla="*/ 209550 h 1223238"/>
                <a:gd name="connsiteX15-1417" fmla="*/ 180975 w 533651"/>
                <a:gd name="connsiteY15-1418" fmla="*/ 222250 h 1223238"/>
                <a:gd name="connsiteX16-1419" fmla="*/ 187325 w 533651"/>
                <a:gd name="connsiteY16-1420" fmla="*/ 231775 h 1223238"/>
                <a:gd name="connsiteX17-1421" fmla="*/ 196850 w 533651"/>
                <a:gd name="connsiteY17-1422" fmla="*/ 241300 h 1223238"/>
                <a:gd name="connsiteX18-1423" fmla="*/ 203200 w 533651"/>
                <a:gd name="connsiteY18-1424" fmla="*/ 250825 h 1223238"/>
                <a:gd name="connsiteX19-1425" fmla="*/ 212725 w 533651"/>
                <a:gd name="connsiteY19-1426" fmla="*/ 260350 h 1223238"/>
                <a:gd name="connsiteX20-1427" fmla="*/ 219075 w 533651"/>
                <a:gd name="connsiteY20-1428" fmla="*/ 269875 h 1223238"/>
                <a:gd name="connsiteX21-1429" fmla="*/ 228600 w 533651"/>
                <a:gd name="connsiteY21-1430" fmla="*/ 276225 h 1223238"/>
                <a:gd name="connsiteX22-1431" fmla="*/ 250825 w 533651"/>
                <a:gd name="connsiteY22-1432" fmla="*/ 292100 h 1223238"/>
                <a:gd name="connsiteX23-1433" fmla="*/ 266700 w 533651"/>
                <a:gd name="connsiteY23-1434" fmla="*/ 320675 h 1223238"/>
                <a:gd name="connsiteX24-1435" fmla="*/ 273050 w 533651"/>
                <a:gd name="connsiteY24-1436" fmla="*/ 330200 h 1223238"/>
                <a:gd name="connsiteX25-1437" fmla="*/ 282575 w 533651"/>
                <a:gd name="connsiteY25-1438" fmla="*/ 336550 h 1223238"/>
                <a:gd name="connsiteX26-1439" fmla="*/ 298450 w 533651"/>
                <a:gd name="connsiteY26-1440" fmla="*/ 355600 h 1223238"/>
                <a:gd name="connsiteX27-1441" fmla="*/ 311150 w 533651"/>
                <a:gd name="connsiteY27-1442" fmla="*/ 374650 h 1223238"/>
                <a:gd name="connsiteX28-1443" fmla="*/ 317500 w 533651"/>
                <a:gd name="connsiteY28-1444" fmla="*/ 384175 h 1223238"/>
                <a:gd name="connsiteX29-1445" fmla="*/ 323850 w 533651"/>
                <a:gd name="connsiteY29-1446" fmla="*/ 393700 h 1223238"/>
                <a:gd name="connsiteX30-1447" fmla="*/ 333375 w 533651"/>
                <a:gd name="connsiteY30-1448" fmla="*/ 406400 h 1223238"/>
                <a:gd name="connsiteX31-1449" fmla="*/ 339725 w 533651"/>
                <a:gd name="connsiteY31-1450" fmla="*/ 415925 h 1223238"/>
                <a:gd name="connsiteX32-1451" fmla="*/ 349250 w 533651"/>
                <a:gd name="connsiteY32-1452" fmla="*/ 425450 h 1223238"/>
                <a:gd name="connsiteX33-1453" fmla="*/ 355600 w 533651"/>
                <a:gd name="connsiteY33-1454" fmla="*/ 434975 h 1223238"/>
                <a:gd name="connsiteX34-1455" fmla="*/ 358775 w 533651"/>
                <a:gd name="connsiteY34-1456" fmla="*/ 444500 h 1223238"/>
                <a:gd name="connsiteX35-1457" fmla="*/ 368300 w 533651"/>
                <a:gd name="connsiteY35-1458" fmla="*/ 450850 h 1223238"/>
                <a:gd name="connsiteX36-1459" fmla="*/ 381000 w 533651"/>
                <a:gd name="connsiteY36-1460" fmla="*/ 469900 h 1223238"/>
                <a:gd name="connsiteX37-1461" fmla="*/ 396875 w 533651"/>
                <a:gd name="connsiteY37-1462" fmla="*/ 488950 h 1223238"/>
                <a:gd name="connsiteX38-1463" fmla="*/ 400050 w 533651"/>
                <a:gd name="connsiteY38-1464" fmla="*/ 501650 h 1223238"/>
                <a:gd name="connsiteX39-1465" fmla="*/ 415925 w 533651"/>
                <a:gd name="connsiteY39-1466" fmla="*/ 523875 h 1223238"/>
                <a:gd name="connsiteX40-1467" fmla="*/ 425450 w 533651"/>
                <a:gd name="connsiteY40-1468" fmla="*/ 552450 h 1223238"/>
                <a:gd name="connsiteX41-1469" fmla="*/ 428625 w 533651"/>
                <a:gd name="connsiteY41-1470" fmla="*/ 561975 h 1223238"/>
                <a:gd name="connsiteX42-1471" fmla="*/ 431800 w 533651"/>
                <a:gd name="connsiteY42-1472" fmla="*/ 574675 h 1223238"/>
                <a:gd name="connsiteX43-1473" fmla="*/ 438150 w 533651"/>
                <a:gd name="connsiteY43-1474" fmla="*/ 584200 h 1223238"/>
                <a:gd name="connsiteX44-1475" fmla="*/ 444500 w 533651"/>
                <a:gd name="connsiteY44-1476" fmla="*/ 609600 h 1223238"/>
                <a:gd name="connsiteX45-1477" fmla="*/ 447675 w 533651"/>
                <a:gd name="connsiteY45-1478" fmla="*/ 619125 h 1223238"/>
                <a:gd name="connsiteX46-1479" fmla="*/ 463550 w 533651"/>
                <a:gd name="connsiteY46-1480" fmla="*/ 673100 h 1223238"/>
                <a:gd name="connsiteX47-1481" fmla="*/ 479425 w 533651"/>
                <a:gd name="connsiteY47-1482" fmla="*/ 714375 h 1223238"/>
                <a:gd name="connsiteX48-1483" fmla="*/ 485775 w 533651"/>
                <a:gd name="connsiteY48-1484" fmla="*/ 739775 h 1223238"/>
                <a:gd name="connsiteX49-1485" fmla="*/ 492125 w 533651"/>
                <a:gd name="connsiteY49-1486" fmla="*/ 752475 h 1223238"/>
                <a:gd name="connsiteX50-1487" fmla="*/ 495300 w 533651"/>
                <a:gd name="connsiteY50-1488" fmla="*/ 765175 h 1223238"/>
                <a:gd name="connsiteX51-1489" fmla="*/ 498475 w 533651"/>
                <a:gd name="connsiteY51-1490" fmla="*/ 774700 h 1223238"/>
                <a:gd name="connsiteX52-1491" fmla="*/ 501650 w 533651"/>
                <a:gd name="connsiteY52-1492" fmla="*/ 787400 h 1223238"/>
                <a:gd name="connsiteX53-1493" fmla="*/ 508000 w 533651"/>
                <a:gd name="connsiteY53-1494" fmla="*/ 800100 h 1223238"/>
                <a:gd name="connsiteX54-1495" fmla="*/ 514350 w 533651"/>
                <a:gd name="connsiteY54-1496" fmla="*/ 819150 h 1223238"/>
                <a:gd name="connsiteX55-1497" fmla="*/ 517525 w 533651"/>
                <a:gd name="connsiteY55-1498" fmla="*/ 828675 h 1223238"/>
                <a:gd name="connsiteX56-1499" fmla="*/ 533400 w 533651"/>
                <a:gd name="connsiteY56-1500" fmla="*/ 955675 h 1223238"/>
                <a:gd name="connsiteX57-1501" fmla="*/ 527050 w 533651"/>
                <a:gd name="connsiteY57-1502" fmla="*/ 965200 h 1223238"/>
                <a:gd name="connsiteX58-1503" fmla="*/ 520700 w 533651"/>
                <a:gd name="connsiteY58-1504" fmla="*/ 984250 h 1223238"/>
                <a:gd name="connsiteX59-1505" fmla="*/ 517525 w 533651"/>
                <a:gd name="connsiteY59-1506" fmla="*/ 993775 h 1223238"/>
                <a:gd name="connsiteX60-1507" fmla="*/ 485775 w 533651"/>
                <a:gd name="connsiteY60-1508" fmla="*/ 1076325 h 1223238"/>
                <a:gd name="connsiteX61-1509" fmla="*/ 482600 w 533651"/>
                <a:gd name="connsiteY61-1510" fmla="*/ 1085850 h 1223238"/>
                <a:gd name="connsiteX62-1511" fmla="*/ 479425 w 533651"/>
                <a:gd name="connsiteY62-1512" fmla="*/ 1098550 h 1223238"/>
                <a:gd name="connsiteX63-1513" fmla="*/ 469900 w 533651"/>
                <a:gd name="connsiteY63-1514" fmla="*/ 1127125 h 1223238"/>
                <a:gd name="connsiteX64-1515" fmla="*/ 466725 w 533651"/>
                <a:gd name="connsiteY64-1516" fmla="*/ 1136650 h 1223238"/>
                <a:gd name="connsiteX65-1517" fmla="*/ 444500 w 533651"/>
                <a:gd name="connsiteY65-1518" fmla="*/ 1165225 h 1223238"/>
                <a:gd name="connsiteX66-1519" fmla="*/ 428625 w 533651"/>
                <a:gd name="connsiteY66-1520" fmla="*/ 1177925 h 1223238"/>
                <a:gd name="connsiteX67-1521" fmla="*/ 409575 w 533651"/>
                <a:gd name="connsiteY67-1522" fmla="*/ 1196975 h 1223238"/>
                <a:gd name="connsiteX68-1523" fmla="*/ 400050 w 533651"/>
                <a:gd name="connsiteY68-1524" fmla="*/ 1206500 h 1223238"/>
                <a:gd name="connsiteX69-1525" fmla="*/ 393700 w 533651"/>
                <a:gd name="connsiteY69-1526" fmla="*/ 1216025 h 1223238"/>
                <a:gd name="connsiteX70-1527" fmla="*/ 384175 w 533651"/>
                <a:gd name="connsiteY70-1528" fmla="*/ 1222375 h 1223238"/>
                <a:gd name="connsiteX71-1529" fmla="*/ 276225 w 533651"/>
                <a:gd name="connsiteY71-1530" fmla="*/ 1222375 h 1223238"/>
                <a:gd name="connsiteX0-1531" fmla="*/ 0 w 533651"/>
                <a:gd name="connsiteY0-1532" fmla="*/ 0 h 1223238"/>
                <a:gd name="connsiteX1-1533" fmla="*/ 22225 w 533651"/>
                <a:gd name="connsiteY1-1534" fmla="*/ 3175 h 1223238"/>
                <a:gd name="connsiteX2-1535" fmla="*/ 38100 w 533651"/>
                <a:gd name="connsiteY2-1536" fmla="*/ 12700 h 1223238"/>
                <a:gd name="connsiteX3-1537" fmla="*/ 47625 w 533651"/>
                <a:gd name="connsiteY3-1538" fmla="*/ 15875 h 1223238"/>
                <a:gd name="connsiteX4-1539" fmla="*/ 73025 w 533651"/>
                <a:gd name="connsiteY4-1540" fmla="*/ 44450 h 1223238"/>
                <a:gd name="connsiteX5-1541" fmla="*/ 79375 w 533651"/>
                <a:gd name="connsiteY5-1542" fmla="*/ 63500 h 1223238"/>
                <a:gd name="connsiteX6-1543" fmla="*/ 92075 w 533651"/>
                <a:gd name="connsiteY6-1544" fmla="*/ 82550 h 1223238"/>
                <a:gd name="connsiteX7-1545" fmla="*/ 98425 w 533651"/>
                <a:gd name="connsiteY7-1546" fmla="*/ 92075 h 1223238"/>
                <a:gd name="connsiteX8-1547" fmla="*/ 101600 w 533651"/>
                <a:gd name="connsiteY8-1548" fmla="*/ 101600 h 1223238"/>
                <a:gd name="connsiteX9-1549" fmla="*/ 117475 w 533651"/>
                <a:gd name="connsiteY9-1550" fmla="*/ 120650 h 1223238"/>
                <a:gd name="connsiteX10-1551" fmla="*/ 120650 w 533651"/>
                <a:gd name="connsiteY10-1552" fmla="*/ 130175 h 1223238"/>
                <a:gd name="connsiteX11-1553" fmla="*/ 136525 w 533651"/>
                <a:gd name="connsiteY11-1554" fmla="*/ 152400 h 1223238"/>
                <a:gd name="connsiteX12-1555" fmla="*/ 152400 w 533651"/>
                <a:gd name="connsiteY12-1556" fmla="*/ 171450 h 1223238"/>
                <a:gd name="connsiteX13-1557" fmla="*/ 165100 w 533651"/>
                <a:gd name="connsiteY13-1558" fmla="*/ 196850 h 1223238"/>
                <a:gd name="connsiteX14-1559" fmla="*/ 171450 w 533651"/>
                <a:gd name="connsiteY14-1560" fmla="*/ 209550 h 1223238"/>
                <a:gd name="connsiteX15-1561" fmla="*/ 180975 w 533651"/>
                <a:gd name="connsiteY15-1562" fmla="*/ 222250 h 1223238"/>
                <a:gd name="connsiteX16-1563" fmla="*/ 187325 w 533651"/>
                <a:gd name="connsiteY16-1564" fmla="*/ 231775 h 1223238"/>
                <a:gd name="connsiteX17-1565" fmla="*/ 196850 w 533651"/>
                <a:gd name="connsiteY17-1566" fmla="*/ 241300 h 1223238"/>
                <a:gd name="connsiteX18-1567" fmla="*/ 203200 w 533651"/>
                <a:gd name="connsiteY18-1568" fmla="*/ 250825 h 1223238"/>
                <a:gd name="connsiteX19-1569" fmla="*/ 212725 w 533651"/>
                <a:gd name="connsiteY19-1570" fmla="*/ 260350 h 1223238"/>
                <a:gd name="connsiteX20-1571" fmla="*/ 219075 w 533651"/>
                <a:gd name="connsiteY20-1572" fmla="*/ 269875 h 1223238"/>
                <a:gd name="connsiteX21-1573" fmla="*/ 228600 w 533651"/>
                <a:gd name="connsiteY21-1574" fmla="*/ 276225 h 1223238"/>
                <a:gd name="connsiteX22-1575" fmla="*/ 250825 w 533651"/>
                <a:gd name="connsiteY22-1576" fmla="*/ 292100 h 1223238"/>
                <a:gd name="connsiteX23-1577" fmla="*/ 266700 w 533651"/>
                <a:gd name="connsiteY23-1578" fmla="*/ 320675 h 1223238"/>
                <a:gd name="connsiteX24-1579" fmla="*/ 273050 w 533651"/>
                <a:gd name="connsiteY24-1580" fmla="*/ 330200 h 1223238"/>
                <a:gd name="connsiteX25-1581" fmla="*/ 282575 w 533651"/>
                <a:gd name="connsiteY25-1582" fmla="*/ 336550 h 1223238"/>
                <a:gd name="connsiteX26-1583" fmla="*/ 298450 w 533651"/>
                <a:gd name="connsiteY26-1584" fmla="*/ 355600 h 1223238"/>
                <a:gd name="connsiteX27-1585" fmla="*/ 311150 w 533651"/>
                <a:gd name="connsiteY27-1586" fmla="*/ 374650 h 1223238"/>
                <a:gd name="connsiteX28-1587" fmla="*/ 317500 w 533651"/>
                <a:gd name="connsiteY28-1588" fmla="*/ 384175 h 1223238"/>
                <a:gd name="connsiteX29-1589" fmla="*/ 323850 w 533651"/>
                <a:gd name="connsiteY29-1590" fmla="*/ 393700 h 1223238"/>
                <a:gd name="connsiteX30-1591" fmla="*/ 333375 w 533651"/>
                <a:gd name="connsiteY30-1592" fmla="*/ 406400 h 1223238"/>
                <a:gd name="connsiteX31-1593" fmla="*/ 339725 w 533651"/>
                <a:gd name="connsiteY31-1594" fmla="*/ 415925 h 1223238"/>
                <a:gd name="connsiteX32-1595" fmla="*/ 349250 w 533651"/>
                <a:gd name="connsiteY32-1596" fmla="*/ 425450 h 1223238"/>
                <a:gd name="connsiteX33-1597" fmla="*/ 355600 w 533651"/>
                <a:gd name="connsiteY33-1598" fmla="*/ 434975 h 1223238"/>
                <a:gd name="connsiteX34-1599" fmla="*/ 358775 w 533651"/>
                <a:gd name="connsiteY34-1600" fmla="*/ 444500 h 1223238"/>
                <a:gd name="connsiteX35-1601" fmla="*/ 368300 w 533651"/>
                <a:gd name="connsiteY35-1602" fmla="*/ 450850 h 1223238"/>
                <a:gd name="connsiteX36-1603" fmla="*/ 381000 w 533651"/>
                <a:gd name="connsiteY36-1604" fmla="*/ 469900 h 1223238"/>
                <a:gd name="connsiteX37-1605" fmla="*/ 396875 w 533651"/>
                <a:gd name="connsiteY37-1606" fmla="*/ 488950 h 1223238"/>
                <a:gd name="connsiteX38-1607" fmla="*/ 400050 w 533651"/>
                <a:gd name="connsiteY38-1608" fmla="*/ 501650 h 1223238"/>
                <a:gd name="connsiteX39-1609" fmla="*/ 415925 w 533651"/>
                <a:gd name="connsiteY39-1610" fmla="*/ 523875 h 1223238"/>
                <a:gd name="connsiteX40-1611" fmla="*/ 425450 w 533651"/>
                <a:gd name="connsiteY40-1612" fmla="*/ 552450 h 1223238"/>
                <a:gd name="connsiteX41-1613" fmla="*/ 428625 w 533651"/>
                <a:gd name="connsiteY41-1614" fmla="*/ 561975 h 1223238"/>
                <a:gd name="connsiteX42-1615" fmla="*/ 431800 w 533651"/>
                <a:gd name="connsiteY42-1616" fmla="*/ 574675 h 1223238"/>
                <a:gd name="connsiteX43-1617" fmla="*/ 438150 w 533651"/>
                <a:gd name="connsiteY43-1618" fmla="*/ 584200 h 1223238"/>
                <a:gd name="connsiteX44-1619" fmla="*/ 444500 w 533651"/>
                <a:gd name="connsiteY44-1620" fmla="*/ 609600 h 1223238"/>
                <a:gd name="connsiteX45-1621" fmla="*/ 447675 w 533651"/>
                <a:gd name="connsiteY45-1622" fmla="*/ 619125 h 1223238"/>
                <a:gd name="connsiteX46-1623" fmla="*/ 463550 w 533651"/>
                <a:gd name="connsiteY46-1624" fmla="*/ 673100 h 1223238"/>
                <a:gd name="connsiteX47-1625" fmla="*/ 479425 w 533651"/>
                <a:gd name="connsiteY47-1626" fmla="*/ 714375 h 1223238"/>
                <a:gd name="connsiteX48-1627" fmla="*/ 485775 w 533651"/>
                <a:gd name="connsiteY48-1628" fmla="*/ 739775 h 1223238"/>
                <a:gd name="connsiteX49-1629" fmla="*/ 492125 w 533651"/>
                <a:gd name="connsiteY49-1630" fmla="*/ 752475 h 1223238"/>
                <a:gd name="connsiteX50-1631" fmla="*/ 495300 w 533651"/>
                <a:gd name="connsiteY50-1632" fmla="*/ 765175 h 1223238"/>
                <a:gd name="connsiteX51-1633" fmla="*/ 498475 w 533651"/>
                <a:gd name="connsiteY51-1634" fmla="*/ 774700 h 1223238"/>
                <a:gd name="connsiteX52-1635" fmla="*/ 501650 w 533651"/>
                <a:gd name="connsiteY52-1636" fmla="*/ 787400 h 1223238"/>
                <a:gd name="connsiteX53-1637" fmla="*/ 508000 w 533651"/>
                <a:gd name="connsiteY53-1638" fmla="*/ 800100 h 1223238"/>
                <a:gd name="connsiteX54-1639" fmla="*/ 514350 w 533651"/>
                <a:gd name="connsiteY54-1640" fmla="*/ 819150 h 1223238"/>
                <a:gd name="connsiteX55-1641" fmla="*/ 517525 w 533651"/>
                <a:gd name="connsiteY55-1642" fmla="*/ 828675 h 1223238"/>
                <a:gd name="connsiteX56-1643" fmla="*/ 533400 w 533651"/>
                <a:gd name="connsiteY56-1644" fmla="*/ 955675 h 1223238"/>
                <a:gd name="connsiteX57-1645" fmla="*/ 527050 w 533651"/>
                <a:gd name="connsiteY57-1646" fmla="*/ 965200 h 1223238"/>
                <a:gd name="connsiteX58-1647" fmla="*/ 520700 w 533651"/>
                <a:gd name="connsiteY58-1648" fmla="*/ 984250 h 1223238"/>
                <a:gd name="connsiteX59-1649" fmla="*/ 517525 w 533651"/>
                <a:gd name="connsiteY59-1650" fmla="*/ 993775 h 1223238"/>
                <a:gd name="connsiteX60-1651" fmla="*/ 485775 w 533651"/>
                <a:gd name="connsiteY60-1652" fmla="*/ 1076325 h 1223238"/>
                <a:gd name="connsiteX61-1653" fmla="*/ 482600 w 533651"/>
                <a:gd name="connsiteY61-1654" fmla="*/ 1085850 h 1223238"/>
                <a:gd name="connsiteX62-1655" fmla="*/ 479425 w 533651"/>
                <a:gd name="connsiteY62-1656" fmla="*/ 1098550 h 1223238"/>
                <a:gd name="connsiteX63-1657" fmla="*/ 469900 w 533651"/>
                <a:gd name="connsiteY63-1658" fmla="*/ 1127125 h 1223238"/>
                <a:gd name="connsiteX64-1659" fmla="*/ 444500 w 533651"/>
                <a:gd name="connsiteY64-1660" fmla="*/ 1165225 h 1223238"/>
                <a:gd name="connsiteX65-1661" fmla="*/ 428625 w 533651"/>
                <a:gd name="connsiteY65-1662" fmla="*/ 1177925 h 1223238"/>
                <a:gd name="connsiteX66-1663" fmla="*/ 409575 w 533651"/>
                <a:gd name="connsiteY66-1664" fmla="*/ 1196975 h 1223238"/>
                <a:gd name="connsiteX67-1665" fmla="*/ 400050 w 533651"/>
                <a:gd name="connsiteY67-1666" fmla="*/ 1206500 h 1223238"/>
                <a:gd name="connsiteX68-1667" fmla="*/ 393700 w 533651"/>
                <a:gd name="connsiteY68-1668" fmla="*/ 1216025 h 1223238"/>
                <a:gd name="connsiteX69-1669" fmla="*/ 384175 w 533651"/>
                <a:gd name="connsiteY69-1670" fmla="*/ 1222375 h 1223238"/>
                <a:gd name="connsiteX70-1671" fmla="*/ 276225 w 533651"/>
                <a:gd name="connsiteY70-1672" fmla="*/ 1222375 h 1223238"/>
                <a:gd name="connsiteX0-1673" fmla="*/ 0 w 533651"/>
                <a:gd name="connsiteY0-1674" fmla="*/ 0 h 1223238"/>
                <a:gd name="connsiteX1-1675" fmla="*/ 22225 w 533651"/>
                <a:gd name="connsiteY1-1676" fmla="*/ 3175 h 1223238"/>
                <a:gd name="connsiteX2-1677" fmla="*/ 38100 w 533651"/>
                <a:gd name="connsiteY2-1678" fmla="*/ 12700 h 1223238"/>
                <a:gd name="connsiteX3-1679" fmla="*/ 47625 w 533651"/>
                <a:gd name="connsiteY3-1680" fmla="*/ 15875 h 1223238"/>
                <a:gd name="connsiteX4-1681" fmla="*/ 73025 w 533651"/>
                <a:gd name="connsiteY4-1682" fmla="*/ 44450 h 1223238"/>
                <a:gd name="connsiteX5-1683" fmla="*/ 79375 w 533651"/>
                <a:gd name="connsiteY5-1684" fmla="*/ 63500 h 1223238"/>
                <a:gd name="connsiteX6-1685" fmla="*/ 92075 w 533651"/>
                <a:gd name="connsiteY6-1686" fmla="*/ 82550 h 1223238"/>
                <a:gd name="connsiteX7-1687" fmla="*/ 98425 w 533651"/>
                <a:gd name="connsiteY7-1688" fmla="*/ 92075 h 1223238"/>
                <a:gd name="connsiteX8-1689" fmla="*/ 101600 w 533651"/>
                <a:gd name="connsiteY8-1690" fmla="*/ 101600 h 1223238"/>
                <a:gd name="connsiteX9-1691" fmla="*/ 117475 w 533651"/>
                <a:gd name="connsiteY9-1692" fmla="*/ 120650 h 1223238"/>
                <a:gd name="connsiteX10-1693" fmla="*/ 120650 w 533651"/>
                <a:gd name="connsiteY10-1694" fmla="*/ 130175 h 1223238"/>
                <a:gd name="connsiteX11-1695" fmla="*/ 136525 w 533651"/>
                <a:gd name="connsiteY11-1696" fmla="*/ 152400 h 1223238"/>
                <a:gd name="connsiteX12-1697" fmla="*/ 152400 w 533651"/>
                <a:gd name="connsiteY12-1698" fmla="*/ 171450 h 1223238"/>
                <a:gd name="connsiteX13-1699" fmla="*/ 165100 w 533651"/>
                <a:gd name="connsiteY13-1700" fmla="*/ 196850 h 1223238"/>
                <a:gd name="connsiteX14-1701" fmla="*/ 171450 w 533651"/>
                <a:gd name="connsiteY14-1702" fmla="*/ 209550 h 1223238"/>
                <a:gd name="connsiteX15-1703" fmla="*/ 180975 w 533651"/>
                <a:gd name="connsiteY15-1704" fmla="*/ 222250 h 1223238"/>
                <a:gd name="connsiteX16-1705" fmla="*/ 187325 w 533651"/>
                <a:gd name="connsiteY16-1706" fmla="*/ 231775 h 1223238"/>
                <a:gd name="connsiteX17-1707" fmla="*/ 196850 w 533651"/>
                <a:gd name="connsiteY17-1708" fmla="*/ 241300 h 1223238"/>
                <a:gd name="connsiteX18-1709" fmla="*/ 203200 w 533651"/>
                <a:gd name="connsiteY18-1710" fmla="*/ 250825 h 1223238"/>
                <a:gd name="connsiteX19-1711" fmla="*/ 212725 w 533651"/>
                <a:gd name="connsiteY19-1712" fmla="*/ 260350 h 1223238"/>
                <a:gd name="connsiteX20-1713" fmla="*/ 219075 w 533651"/>
                <a:gd name="connsiteY20-1714" fmla="*/ 269875 h 1223238"/>
                <a:gd name="connsiteX21-1715" fmla="*/ 228600 w 533651"/>
                <a:gd name="connsiteY21-1716" fmla="*/ 276225 h 1223238"/>
                <a:gd name="connsiteX22-1717" fmla="*/ 250825 w 533651"/>
                <a:gd name="connsiteY22-1718" fmla="*/ 292100 h 1223238"/>
                <a:gd name="connsiteX23-1719" fmla="*/ 266700 w 533651"/>
                <a:gd name="connsiteY23-1720" fmla="*/ 320675 h 1223238"/>
                <a:gd name="connsiteX24-1721" fmla="*/ 273050 w 533651"/>
                <a:gd name="connsiteY24-1722" fmla="*/ 330200 h 1223238"/>
                <a:gd name="connsiteX25-1723" fmla="*/ 282575 w 533651"/>
                <a:gd name="connsiteY25-1724" fmla="*/ 336550 h 1223238"/>
                <a:gd name="connsiteX26-1725" fmla="*/ 298450 w 533651"/>
                <a:gd name="connsiteY26-1726" fmla="*/ 355600 h 1223238"/>
                <a:gd name="connsiteX27-1727" fmla="*/ 311150 w 533651"/>
                <a:gd name="connsiteY27-1728" fmla="*/ 374650 h 1223238"/>
                <a:gd name="connsiteX28-1729" fmla="*/ 317500 w 533651"/>
                <a:gd name="connsiteY28-1730" fmla="*/ 384175 h 1223238"/>
                <a:gd name="connsiteX29-1731" fmla="*/ 323850 w 533651"/>
                <a:gd name="connsiteY29-1732" fmla="*/ 393700 h 1223238"/>
                <a:gd name="connsiteX30-1733" fmla="*/ 333375 w 533651"/>
                <a:gd name="connsiteY30-1734" fmla="*/ 406400 h 1223238"/>
                <a:gd name="connsiteX31-1735" fmla="*/ 339725 w 533651"/>
                <a:gd name="connsiteY31-1736" fmla="*/ 415925 h 1223238"/>
                <a:gd name="connsiteX32-1737" fmla="*/ 349250 w 533651"/>
                <a:gd name="connsiteY32-1738" fmla="*/ 425450 h 1223238"/>
                <a:gd name="connsiteX33-1739" fmla="*/ 355600 w 533651"/>
                <a:gd name="connsiteY33-1740" fmla="*/ 434975 h 1223238"/>
                <a:gd name="connsiteX34-1741" fmla="*/ 358775 w 533651"/>
                <a:gd name="connsiteY34-1742" fmla="*/ 444500 h 1223238"/>
                <a:gd name="connsiteX35-1743" fmla="*/ 368300 w 533651"/>
                <a:gd name="connsiteY35-1744" fmla="*/ 450850 h 1223238"/>
                <a:gd name="connsiteX36-1745" fmla="*/ 381000 w 533651"/>
                <a:gd name="connsiteY36-1746" fmla="*/ 469900 h 1223238"/>
                <a:gd name="connsiteX37-1747" fmla="*/ 396875 w 533651"/>
                <a:gd name="connsiteY37-1748" fmla="*/ 488950 h 1223238"/>
                <a:gd name="connsiteX38-1749" fmla="*/ 400050 w 533651"/>
                <a:gd name="connsiteY38-1750" fmla="*/ 501650 h 1223238"/>
                <a:gd name="connsiteX39-1751" fmla="*/ 415925 w 533651"/>
                <a:gd name="connsiteY39-1752" fmla="*/ 523875 h 1223238"/>
                <a:gd name="connsiteX40-1753" fmla="*/ 425450 w 533651"/>
                <a:gd name="connsiteY40-1754" fmla="*/ 552450 h 1223238"/>
                <a:gd name="connsiteX41-1755" fmla="*/ 428625 w 533651"/>
                <a:gd name="connsiteY41-1756" fmla="*/ 561975 h 1223238"/>
                <a:gd name="connsiteX42-1757" fmla="*/ 431800 w 533651"/>
                <a:gd name="connsiteY42-1758" fmla="*/ 574675 h 1223238"/>
                <a:gd name="connsiteX43-1759" fmla="*/ 438150 w 533651"/>
                <a:gd name="connsiteY43-1760" fmla="*/ 584200 h 1223238"/>
                <a:gd name="connsiteX44-1761" fmla="*/ 444500 w 533651"/>
                <a:gd name="connsiteY44-1762" fmla="*/ 609600 h 1223238"/>
                <a:gd name="connsiteX45-1763" fmla="*/ 447675 w 533651"/>
                <a:gd name="connsiteY45-1764" fmla="*/ 619125 h 1223238"/>
                <a:gd name="connsiteX46-1765" fmla="*/ 463550 w 533651"/>
                <a:gd name="connsiteY46-1766" fmla="*/ 673100 h 1223238"/>
                <a:gd name="connsiteX47-1767" fmla="*/ 479425 w 533651"/>
                <a:gd name="connsiteY47-1768" fmla="*/ 714375 h 1223238"/>
                <a:gd name="connsiteX48-1769" fmla="*/ 485775 w 533651"/>
                <a:gd name="connsiteY48-1770" fmla="*/ 739775 h 1223238"/>
                <a:gd name="connsiteX49-1771" fmla="*/ 492125 w 533651"/>
                <a:gd name="connsiteY49-1772" fmla="*/ 752475 h 1223238"/>
                <a:gd name="connsiteX50-1773" fmla="*/ 495300 w 533651"/>
                <a:gd name="connsiteY50-1774" fmla="*/ 765175 h 1223238"/>
                <a:gd name="connsiteX51-1775" fmla="*/ 498475 w 533651"/>
                <a:gd name="connsiteY51-1776" fmla="*/ 774700 h 1223238"/>
                <a:gd name="connsiteX52-1777" fmla="*/ 501650 w 533651"/>
                <a:gd name="connsiteY52-1778" fmla="*/ 787400 h 1223238"/>
                <a:gd name="connsiteX53-1779" fmla="*/ 508000 w 533651"/>
                <a:gd name="connsiteY53-1780" fmla="*/ 800100 h 1223238"/>
                <a:gd name="connsiteX54-1781" fmla="*/ 514350 w 533651"/>
                <a:gd name="connsiteY54-1782" fmla="*/ 819150 h 1223238"/>
                <a:gd name="connsiteX55-1783" fmla="*/ 517525 w 533651"/>
                <a:gd name="connsiteY55-1784" fmla="*/ 828675 h 1223238"/>
                <a:gd name="connsiteX56-1785" fmla="*/ 533400 w 533651"/>
                <a:gd name="connsiteY56-1786" fmla="*/ 955675 h 1223238"/>
                <a:gd name="connsiteX57-1787" fmla="*/ 527050 w 533651"/>
                <a:gd name="connsiteY57-1788" fmla="*/ 965200 h 1223238"/>
                <a:gd name="connsiteX58-1789" fmla="*/ 520700 w 533651"/>
                <a:gd name="connsiteY58-1790" fmla="*/ 984250 h 1223238"/>
                <a:gd name="connsiteX59-1791" fmla="*/ 517525 w 533651"/>
                <a:gd name="connsiteY59-1792" fmla="*/ 993775 h 1223238"/>
                <a:gd name="connsiteX60-1793" fmla="*/ 485775 w 533651"/>
                <a:gd name="connsiteY60-1794" fmla="*/ 1076325 h 1223238"/>
                <a:gd name="connsiteX61-1795" fmla="*/ 482600 w 533651"/>
                <a:gd name="connsiteY61-1796" fmla="*/ 1085850 h 1223238"/>
                <a:gd name="connsiteX62-1797" fmla="*/ 479425 w 533651"/>
                <a:gd name="connsiteY62-1798" fmla="*/ 1098550 h 1223238"/>
                <a:gd name="connsiteX63-1799" fmla="*/ 444500 w 533651"/>
                <a:gd name="connsiteY63-1800" fmla="*/ 1165225 h 1223238"/>
                <a:gd name="connsiteX64-1801" fmla="*/ 428625 w 533651"/>
                <a:gd name="connsiteY64-1802" fmla="*/ 1177925 h 1223238"/>
                <a:gd name="connsiteX65-1803" fmla="*/ 409575 w 533651"/>
                <a:gd name="connsiteY65-1804" fmla="*/ 1196975 h 1223238"/>
                <a:gd name="connsiteX66-1805" fmla="*/ 400050 w 533651"/>
                <a:gd name="connsiteY66-1806" fmla="*/ 1206500 h 1223238"/>
                <a:gd name="connsiteX67-1807" fmla="*/ 393700 w 533651"/>
                <a:gd name="connsiteY67-1808" fmla="*/ 1216025 h 1223238"/>
                <a:gd name="connsiteX68-1809" fmla="*/ 384175 w 533651"/>
                <a:gd name="connsiteY68-1810" fmla="*/ 1222375 h 1223238"/>
                <a:gd name="connsiteX69-1811" fmla="*/ 276225 w 533651"/>
                <a:gd name="connsiteY69-1812" fmla="*/ 1222375 h 1223238"/>
                <a:gd name="connsiteX0-1813" fmla="*/ 0 w 533651"/>
                <a:gd name="connsiteY0-1814" fmla="*/ 0 h 1223238"/>
                <a:gd name="connsiteX1-1815" fmla="*/ 22225 w 533651"/>
                <a:gd name="connsiteY1-1816" fmla="*/ 3175 h 1223238"/>
                <a:gd name="connsiteX2-1817" fmla="*/ 38100 w 533651"/>
                <a:gd name="connsiteY2-1818" fmla="*/ 12700 h 1223238"/>
                <a:gd name="connsiteX3-1819" fmla="*/ 47625 w 533651"/>
                <a:gd name="connsiteY3-1820" fmla="*/ 15875 h 1223238"/>
                <a:gd name="connsiteX4-1821" fmla="*/ 73025 w 533651"/>
                <a:gd name="connsiteY4-1822" fmla="*/ 44450 h 1223238"/>
                <a:gd name="connsiteX5-1823" fmla="*/ 79375 w 533651"/>
                <a:gd name="connsiteY5-1824" fmla="*/ 63500 h 1223238"/>
                <a:gd name="connsiteX6-1825" fmla="*/ 92075 w 533651"/>
                <a:gd name="connsiteY6-1826" fmla="*/ 82550 h 1223238"/>
                <a:gd name="connsiteX7-1827" fmla="*/ 98425 w 533651"/>
                <a:gd name="connsiteY7-1828" fmla="*/ 92075 h 1223238"/>
                <a:gd name="connsiteX8-1829" fmla="*/ 101600 w 533651"/>
                <a:gd name="connsiteY8-1830" fmla="*/ 101600 h 1223238"/>
                <a:gd name="connsiteX9-1831" fmla="*/ 117475 w 533651"/>
                <a:gd name="connsiteY9-1832" fmla="*/ 120650 h 1223238"/>
                <a:gd name="connsiteX10-1833" fmla="*/ 120650 w 533651"/>
                <a:gd name="connsiteY10-1834" fmla="*/ 130175 h 1223238"/>
                <a:gd name="connsiteX11-1835" fmla="*/ 136525 w 533651"/>
                <a:gd name="connsiteY11-1836" fmla="*/ 152400 h 1223238"/>
                <a:gd name="connsiteX12-1837" fmla="*/ 152400 w 533651"/>
                <a:gd name="connsiteY12-1838" fmla="*/ 171450 h 1223238"/>
                <a:gd name="connsiteX13-1839" fmla="*/ 165100 w 533651"/>
                <a:gd name="connsiteY13-1840" fmla="*/ 196850 h 1223238"/>
                <a:gd name="connsiteX14-1841" fmla="*/ 171450 w 533651"/>
                <a:gd name="connsiteY14-1842" fmla="*/ 209550 h 1223238"/>
                <a:gd name="connsiteX15-1843" fmla="*/ 180975 w 533651"/>
                <a:gd name="connsiteY15-1844" fmla="*/ 222250 h 1223238"/>
                <a:gd name="connsiteX16-1845" fmla="*/ 187325 w 533651"/>
                <a:gd name="connsiteY16-1846" fmla="*/ 231775 h 1223238"/>
                <a:gd name="connsiteX17-1847" fmla="*/ 196850 w 533651"/>
                <a:gd name="connsiteY17-1848" fmla="*/ 241300 h 1223238"/>
                <a:gd name="connsiteX18-1849" fmla="*/ 203200 w 533651"/>
                <a:gd name="connsiteY18-1850" fmla="*/ 250825 h 1223238"/>
                <a:gd name="connsiteX19-1851" fmla="*/ 212725 w 533651"/>
                <a:gd name="connsiteY19-1852" fmla="*/ 260350 h 1223238"/>
                <a:gd name="connsiteX20-1853" fmla="*/ 219075 w 533651"/>
                <a:gd name="connsiteY20-1854" fmla="*/ 269875 h 1223238"/>
                <a:gd name="connsiteX21-1855" fmla="*/ 228600 w 533651"/>
                <a:gd name="connsiteY21-1856" fmla="*/ 276225 h 1223238"/>
                <a:gd name="connsiteX22-1857" fmla="*/ 250825 w 533651"/>
                <a:gd name="connsiteY22-1858" fmla="*/ 292100 h 1223238"/>
                <a:gd name="connsiteX23-1859" fmla="*/ 266700 w 533651"/>
                <a:gd name="connsiteY23-1860" fmla="*/ 320675 h 1223238"/>
                <a:gd name="connsiteX24-1861" fmla="*/ 273050 w 533651"/>
                <a:gd name="connsiteY24-1862" fmla="*/ 330200 h 1223238"/>
                <a:gd name="connsiteX25-1863" fmla="*/ 282575 w 533651"/>
                <a:gd name="connsiteY25-1864" fmla="*/ 336550 h 1223238"/>
                <a:gd name="connsiteX26-1865" fmla="*/ 298450 w 533651"/>
                <a:gd name="connsiteY26-1866" fmla="*/ 355600 h 1223238"/>
                <a:gd name="connsiteX27-1867" fmla="*/ 311150 w 533651"/>
                <a:gd name="connsiteY27-1868" fmla="*/ 374650 h 1223238"/>
                <a:gd name="connsiteX28-1869" fmla="*/ 317500 w 533651"/>
                <a:gd name="connsiteY28-1870" fmla="*/ 384175 h 1223238"/>
                <a:gd name="connsiteX29-1871" fmla="*/ 323850 w 533651"/>
                <a:gd name="connsiteY29-1872" fmla="*/ 393700 h 1223238"/>
                <a:gd name="connsiteX30-1873" fmla="*/ 333375 w 533651"/>
                <a:gd name="connsiteY30-1874" fmla="*/ 406400 h 1223238"/>
                <a:gd name="connsiteX31-1875" fmla="*/ 339725 w 533651"/>
                <a:gd name="connsiteY31-1876" fmla="*/ 415925 h 1223238"/>
                <a:gd name="connsiteX32-1877" fmla="*/ 349250 w 533651"/>
                <a:gd name="connsiteY32-1878" fmla="*/ 425450 h 1223238"/>
                <a:gd name="connsiteX33-1879" fmla="*/ 355600 w 533651"/>
                <a:gd name="connsiteY33-1880" fmla="*/ 434975 h 1223238"/>
                <a:gd name="connsiteX34-1881" fmla="*/ 358775 w 533651"/>
                <a:gd name="connsiteY34-1882" fmla="*/ 444500 h 1223238"/>
                <a:gd name="connsiteX35-1883" fmla="*/ 368300 w 533651"/>
                <a:gd name="connsiteY35-1884" fmla="*/ 450850 h 1223238"/>
                <a:gd name="connsiteX36-1885" fmla="*/ 381000 w 533651"/>
                <a:gd name="connsiteY36-1886" fmla="*/ 469900 h 1223238"/>
                <a:gd name="connsiteX37-1887" fmla="*/ 396875 w 533651"/>
                <a:gd name="connsiteY37-1888" fmla="*/ 488950 h 1223238"/>
                <a:gd name="connsiteX38-1889" fmla="*/ 400050 w 533651"/>
                <a:gd name="connsiteY38-1890" fmla="*/ 501650 h 1223238"/>
                <a:gd name="connsiteX39-1891" fmla="*/ 415925 w 533651"/>
                <a:gd name="connsiteY39-1892" fmla="*/ 523875 h 1223238"/>
                <a:gd name="connsiteX40-1893" fmla="*/ 425450 w 533651"/>
                <a:gd name="connsiteY40-1894" fmla="*/ 552450 h 1223238"/>
                <a:gd name="connsiteX41-1895" fmla="*/ 428625 w 533651"/>
                <a:gd name="connsiteY41-1896" fmla="*/ 561975 h 1223238"/>
                <a:gd name="connsiteX42-1897" fmla="*/ 431800 w 533651"/>
                <a:gd name="connsiteY42-1898" fmla="*/ 574675 h 1223238"/>
                <a:gd name="connsiteX43-1899" fmla="*/ 438150 w 533651"/>
                <a:gd name="connsiteY43-1900" fmla="*/ 584200 h 1223238"/>
                <a:gd name="connsiteX44-1901" fmla="*/ 444500 w 533651"/>
                <a:gd name="connsiteY44-1902" fmla="*/ 609600 h 1223238"/>
                <a:gd name="connsiteX45-1903" fmla="*/ 447675 w 533651"/>
                <a:gd name="connsiteY45-1904" fmla="*/ 619125 h 1223238"/>
                <a:gd name="connsiteX46-1905" fmla="*/ 463550 w 533651"/>
                <a:gd name="connsiteY46-1906" fmla="*/ 673100 h 1223238"/>
                <a:gd name="connsiteX47-1907" fmla="*/ 479425 w 533651"/>
                <a:gd name="connsiteY47-1908" fmla="*/ 714375 h 1223238"/>
                <a:gd name="connsiteX48-1909" fmla="*/ 485775 w 533651"/>
                <a:gd name="connsiteY48-1910" fmla="*/ 739775 h 1223238"/>
                <a:gd name="connsiteX49-1911" fmla="*/ 492125 w 533651"/>
                <a:gd name="connsiteY49-1912" fmla="*/ 752475 h 1223238"/>
                <a:gd name="connsiteX50-1913" fmla="*/ 495300 w 533651"/>
                <a:gd name="connsiteY50-1914" fmla="*/ 765175 h 1223238"/>
                <a:gd name="connsiteX51-1915" fmla="*/ 498475 w 533651"/>
                <a:gd name="connsiteY51-1916" fmla="*/ 774700 h 1223238"/>
                <a:gd name="connsiteX52-1917" fmla="*/ 501650 w 533651"/>
                <a:gd name="connsiteY52-1918" fmla="*/ 787400 h 1223238"/>
                <a:gd name="connsiteX53-1919" fmla="*/ 508000 w 533651"/>
                <a:gd name="connsiteY53-1920" fmla="*/ 800100 h 1223238"/>
                <a:gd name="connsiteX54-1921" fmla="*/ 514350 w 533651"/>
                <a:gd name="connsiteY54-1922" fmla="*/ 819150 h 1223238"/>
                <a:gd name="connsiteX55-1923" fmla="*/ 517525 w 533651"/>
                <a:gd name="connsiteY55-1924" fmla="*/ 828675 h 1223238"/>
                <a:gd name="connsiteX56-1925" fmla="*/ 533400 w 533651"/>
                <a:gd name="connsiteY56-1926" fmla="*/ 955675 h 1223238"/>
                <a:gd name="connsiteX57-1927" fmla="*/ 527050 w 533651"/>
                <a:gd name="connsiteY57-1928" fmla="*/ 965200 h 1223238"/>
                <a:gd name="connsiteX58-1929" fmla="*/ 520700 w 533651"/>
                <a:gd name="connsiteY58-1930" fmla="*/ 984250 h 1223238"/>
                <a:gd name="connsiteX59-1931" fmla="*/ 517525 w 533651"/>
                <a:gd name="connsiteY59-1932" fmla="*/ 993775 h 1223238"/>
                <a:gd name="connsiteX60-1933" fmla="*/ 485775 w 533651"/>
                <a:gd name="connsiteY60-1934" fmla="*/ 1076325 h 1223238"/>
                <a:gd name="connsiteX61-1935" fmla="*/ 482600 w 533651"/>
                <a:gd name="connsiteY61-1936" fmla="*/ 1085850 h 1223238"/>
                <a:gd name="connsiteX62-1937" fmla="*/ 444500 w 533651"/>
                <a:gd name="connsiteY62-1938" fmla="*/ 1165225 h 1223238"/>
                <a:gd name="connsiteX63-1939" fmla="*/ 428625 w 533651"/>
                <a:gd name="connsiteY63-1940" fmla="*/ 1177925 h 1223238"/>
                <a:gd name="connsiteX64-1941" fmla="*/ 409575 w 533651"/>
                <a:gd name="connsiteY64-1942" fmla="*/ 1196975 h 1223238"/>
                <a:gd name="connsiteX65-1943" fmla="*/ 400050 w 533651"/>
                <a:gd name="connsiteY65-1944" fmla="*/ 1206500 h 1223238"/>
                <a:gd name="connsiteX66-1945" fmla="*/ 393700 w 533651"/>
                <a:gd name="connsiteY66-1946" fmla="*/ 1216025 h 1223238"/>
                <a:gd name="connsiteX67-1947" fmla="*/ 384175 w 533651"/>
                <a:gd name="connsiteY67-1948" fmla="*/ 1222375 h 1223238"/>
                <a:gd name="connsiteX68-1949" fmla="*/ 276225 w 533651"/>
                <a:gd name="connsiteY68-1950" fmla="*/ 1222375 h 1223238"/>
                <a:gd name="connsiteX0-1951" fmla="*/ 0 w 533651"/>
                <a:gd name="connsiteY0-1952" fmla="*/ 0 h 1223238"/>
                <a:gd name="connsiteX1-1953" fmla="*/ 22225 w 533651"/>
                <a:gd name="connsiteY1-1954" fmla="*/ 3175 h 1223238"/>
                <a:gd name="connsiteX2-1955" fmla="*/ 38100 w 533651"/>
                <a:gd name="connsiteY2-1956" fmla="*/ 12700 h 1223238"/>
                <a:gd name="connsiteX3-1957" fmla="*/ 47625 w 533651"/>
                <a:gd name="connsiteY3-1958" fmla="*/ 15875 h 1223238"/>
                <a:gd name="connsiteX4-1959" fmla="*/ 73025 w 533651"/>
                <a:gd name="connsiteY4-1960" fmla="*/ 44450 h 1223238"/>
                <a:gd name="connsiteX5-1961" fmla="*/ 79375 w 533651"/>
                <a:gd name="connsiteY5-1962" fmla="*/ 63500 h 1223238"/>
                <a:gd name="connsiteX6-1963" fmla="*/ 92075 w 533651"/>
                <a:gd name="connsiteY6-1964" fmla="*/ 82550 h 1223238"/>
                <a:gd name="connsiteX7-1965" fmla="*/ 98425 w 533651"/>
                <a:gd name="connsiteY7-1966" fmla="*/ 92075 h 1223238"/>
                <a:gd name="connsiteX8-1967" fmla="*/ 101600 w 533651"/>
                <a:gd name="connsiteY8-1968" fmla="*/ 101600 h 1223238"/>
                <a:gd name="connsiteX9-1969" fmla="*/ 117475 w 533651"/>
                <a:gd name="connsiteY9-1970" fmla="*/ 120650 h 1223238"/>
                <a:gd name="connsiteX10-1971" fmla="*/ 120650 w 533651"/>
                <a:gd name="connsiteY10-1972" fmla="*/ 130175 h 1223238"/>
                <a:gd name="connsiteX11-1973" fmla="*/ 136525 w 533651"/>
                <a:gd name="connsiteY11-1974" fmla="*/ 152400 h 1223238"/>
                <a:gd name="connsiteX12-1975" fmla="*/ 152400 w 533651"/>
                <a:gd name="connsiteY12-1976" fmla="*/ 171450 h 1223238"/>
                <a:gd name="connsiteX13-1977" fmla="*/ 165100 w 533651"/>
                <a:gd name="connsiteY13-1978" fmla="*/ 196850 h 1223238"/>
                <a:gd name="connsiteX14-1979" fmla="*/ 171450 w 533651"/>
                <a:gd name="connsiteY14-1980" fmla="*/ 209550 h 1223238"/>
                <a:gd name="connsiteX15-1981" fmla="*/ 180975 w 533651"/>
                <a:gd name="connsiteY15-1982" fmla="*/ 222250 h 1223238"/>
                <a:gd name="connsiteX16-1983" fmla="*/ 187325 w 533651"/>
                <a:gd name="connsiteY16-1984" fmla="*/ 231775 h 1223238"/>
                <a:gd name="connsiteX17-1985" fmla="*/ 196850 w 533651"/>
                <a:gd name="connsiteY17-1986" fmla="*/ 241300 h 1223238"/>
                <a:gd name="connsiteX18-1987" fmla="*/ 203200 w 533651"/>
                <a:gd name="connsiteY18-1988" fmla="*/ 250825 h 1223238"/>
                <a:gd name="connsiteX19-1989" fmla="*/ 212725 w 533651"/>
                <a:gd name="connsiteY19-1990" fmla="*/ 260350 h 1223238"/>
                <a:gd name="connsiteX20-1991" fmla="*/ 219075 w 533651"/>
                <a:gd name="connsiteY20-1992" fmla="*/ 269875 h 1223238"/>
                <a:gd name="connsiteX21-1993" fmla="*/ 228600 w 533651"/>
                <a:gd name="connsiteY21-1994" fmla="*/ 276225 h 1223238"/>
                <a:gd name="connsiteX22-1995" fmla="*/ 250825 w 533651"/>
                <a:gd name="connsiteY22-1996" fmla="*/ 292100 h 1223238"/>
                <a:gd name="connsiteX23-1997" fmla="*/ 266700 w 533651"/>
                <a:gd name="connsiteY23-1998" fmla="*/ 320675 h 1223238"/>
                <a:gd name="connsiteX24-1999" fmla="*/ 273050 w 533651"/>
                <a:gd name="connsiteY24-2000" fmla="*/ 330200 h 1223238"/>
                <a:gd name="connsiteX25-2001" fmla="*/ 282575 w 533651"/>
                <a:gd name="connsiteY25-2002" fmla="*/ 336550 h 1223238"/>
                <a:gd name="connsiteX26-2003" fmla="*/ 298450 w 533651"/>
                <a:gd name="connsiteY26-2004" fmla="*/ 355600 h 1223238"/>
                <a:gd name="connsiteX27-2005" fmla="*/ 311150 w 533651"/>
                <a:gd name="connsiteY27-2006" fmla="*/ 374650 h 1223238"/>
                <a:gd name="connsiteX28-2007" fmla="*/ 317500 w 533651"/>
                <a:gd name="connsiteY28-2008" fmla="*/ 384175 h 1223238"/>
                <a:gd name="connsiteX29-2009" fmla="*/ 323850 w 533651"/>
                <a:gd name="connsiteY29-2010" fmla="*/ 393700 h 1223238"/>
                <a:gd name="connsiteX30-2011" fmla="*/ 333375 w 533651"/>
                <a:gd name="connsiteY30-2012" fmla="*/ 406400 h 1223238"/>
                <a:gd name="connsiteX31-2013" fmla="*/ 339725 w 533651"/>
                <a:gd name="connsiteY31-2014" fmla="*/ 415925 h 1223238"/>
                <a:gd name="connsiteX32-2015" fmla="*/ 349250 w 533651"/>
                <a:gd name="connsiteY32-2016" fmla="*/ 425450 h 1223238"/>
                <a:gd name="connsiteX33-2017" fmla="*/ 355600 w 533651"/>
                <a:gd name="connsiteY33-2018" fmla="*/ 434975 h 1223238"/>
                <a:gd name="connsiteX34-2019" fmla="*/ 358775 w 533651"/>
                <a:gd name="connsiteY34-2020" fmla="*/ 444500 h 1223238"/>
                <a:gd name="connsiteX35-2021" fmla="*/ 368300 w 533651"/>
                <a:gd name="connsiteY35-2022" fmla="*/ 450850 h 1223238"/>
                <a:gd name="connsiteX36-2023" fmla="*/ 381000 w 533651"/>
                <a:gd name="connsiteY36-2024" fmla="*/ 469900 h 1223238"/>
                <a:gd name="connsiteX37-2025" fmla="*/ 396875 w 533651"/>
                <a:gd name="connsiteY37-2026" fmla="*/ 488950 h 1223238"/>
                <a:gd name="connsiteX38-2027" fmla="*/ 400050 w 533651"/>
                <a:gd name="connsiteY38-2028" fmla="*/ 501650 h 1223238"/>
                <a:gd name="connsiteX39-2029" fmla="*/ 415925 w 533651"/>
                <a:gd name="connsiteY39-2030" fmla="*/ 523875 h 1223238"/>
                <a:gd name="connsiteX40-2031" fmla="*/ 425450 w 533651"/>
                <a:gd name="connsiteY40-2032" fmla="*/ 552450 h 1223238"/>
                <a:gd name="connsiteX41-2033" fmla="*/ 428625 w 533651"/>
                <a:gd name="connsiteY41-2034" fmla="*/ 561975 h 1223238"/>
                <a:gd name="connsiteX42-2035" fmla="*/ 431800 w 533651"/>
                <a:gd name="connsiteY42-2036" fmla="*/ 574675 h 1223238"/>
                <a:gd name="connsiteX43-2037" fmla="*/ 438150 w 533651"/>
                <a:gd name="connsiteY43-2038" fmla="*/ 584200 h 1223238"/>
                <a:gd name="connsiteX44-2039" fmla="*/ 444500 w 533651"/>
                <a:gd name="connsiteY44-2040" fmla="*/ 609600 h 1223238"/>
                <a:gd name="connsiteX45-2041" fmla="*/ 447675 w 533651"/>
                <a:gd name="connsiteY45-2042" fmla="*/ 619125 h 1223238"/>
                <a:gd name="connsiteX46-2043" fmla="*/ 463550 w 533651"/>
                <a:gd name="connsiteY46-2044" fmla="*/ 673100 h 1223238"/>
                <a:gd name="connsiteX47-2045" fmla="*/ 479425 w 533651"/>
                <a:gd name="connsiteY47-2046" fmla="*/ 714375 h 1223238"/>
                <a:gd name="connsiteX48-2047" fmla="*/ 485775 w 533651"/>
                <a:gd name="connsiteY48-2048" fmla="*/ 739775 h 1223238"/>
                <a:gd name="connsiteX49-2049" fmla="*/ 492125 w 533651"/>
                <a:gd name="connsiteY49-2050" fmla="*/ 752475 h 1223238"/>
                <a:gd name="connsiteX50-2051" fmla="*/ 495300 w 533651"/>
                <a:gd name="connsiteY50-2052" fmla="*/ 765175 h 1223238"/>
                <a:gd name="connsiteX51-2053" fmla="*/ 498475 w 533651"/>
                <a:gd name="connsiteY51-2054" fmla="*/ 774700 h 1223238"/>
                <a:gd name="connsiteX52-2055" fmla="*/ 501650 w 533651"/>
                <a:gd name="connsiteY52-2056" fmla="*/ 787400 h 1223238"/>
                <a:gd name="connsiteX53-2057" fmla="*/ 508000 w 533651"/>
                <a:gd name="connsiteY53-2058" fmla="*/ 800100 h 1223238"/>
                <a:gd name="connsiteX54-2059" fmla="*/ 514350 w 533651"/>
                <a:gd name="connsiteY54-2060" fmla="*/ 819150 h 1223238"/>
                <a:gd name="connsiteX55-2061" fmla="*/ 517525 w 533651"/>
                <a:gd name="connsiteY55-2062" fmla="*/ 828675 h 1223238"/>
                <a:gd name="connsiteX56-2063" fmla="*/ 533400 w 533651"/>
                <a:gd name="connsiteY56-2064" fmla="*/ 955675 h 1223238"/>
                <a:gd name="connsiteX57-2065" fmla="*/ 527050 w 533651"/>
                <a:gd name="connsiteY57-2066" fmla="*/ 965200 h 1223238"/>
                <a:gd name="connsiteX58-2067" fmla="*/ 520700 w 533651"/>
                <a:gd name="connsiteY58-2068" fmla="*/ 984250 h 1223238"/>
                <a:gd name="connsiteX59-2069" fmla="*/ 517525 w 533651"/>
                <a:gd name="connsiteY59-2070" fmla="*/ 993775 h 1223238"/>
                <a:gd name="connsiteX60-2071" fmla="*/ 485775 w 533651"/>
                <a:gd name="connsiteY60-2072" fmla="*/ 1076325 h 1223238"/>
                <a:gd name="connsiteX61-2073" fmla="*/ 444500 w 533651"/>
                <a:gd name="connsiteY61-2074" fmla="*/ 1165225 h 1223238"/>
                <a:gd name="connsiteX62-2075" fmla="*/ 428625 w 533651"/>
                <a:gd name="connsiteY62-2076" fmla="*/ 1177925 h 1223238"/>
                <a:gd name="connsiteX63-2077" fmla="*/ 409575 w 533651"/>
                <a:gd name="connsiteY63-2078" fmla="*/ 1196975 h 1223238"/>
                <a:gd name="connsiteX64-2079" fmla="*/ 400050 w 533651"/>
                <a:gd name="connsiteY64-2080" fmla="*/ 1206500 h 1223238"/>
                <a:gd name="connsiteX65-2081" fmla="*/ 393700 w 533651"/>
                <a:gd name="connsiteY65-2082" fmla="*/ 1216025 h 1223238"/>
                <a:gd name="connsiteX66-2083" fmla="*/ 384175 w 533651"/>
                <a:gd name="connsiteY66-2084" fmla="*/ 1222375 h 1223238"/>
                <a:gd name="connsiteX67-2085" fmla="*/ 276225 w 533651"/>
                <a:gd name="connsiteY67-2086" fmla="*/ 1222375 h 1223238"/>
                <a:gd name="connsiteX0-2087" fmla="*/ 0 w 533419"/>
                <a:gd name="connsiteY0-2088" fmla="*/ 0 h 1223238"/>
                <a:gd name="connsiteX1-2089" fmla="*/ 22225 w 533419"/>
                <a:gd name="connsiteY1-2090" fmla="*/ 3175 h 1223238"/>
                <a:gd name="connsiteX2-2091" fmla="*/ 38100 w 533419"/>
                <a:gd name="connsiteY2-2092" fmla="*/ 12700 h 1223238"/>
                <a:gd name="connsiteX3-2093" fmla="*/ 47625 w 533419"/>
                <a:gd name="connsiteY3-2094" fmla="*/ 15875 h 1223238"/>
                <a:gd name="connsiteX4-2095" fmla="*/ 73025 w 533419"/>
                <a:gd name="connsiteY4-2096" fmla="*/ 44450 h 1223238"/>
                <a:gd name="connsiteX5-2097" fmla="*/ 79375 w 533419"/>
                <a:gd name="connsiteY5-2098" fmla="*/ 63500 h 1223238"/>
                <a:gd name="connsiteX6-2099" fmla="*/ 92075 w 533419"/>
                <a:gd name="connsiteY6-2100" fmla="*/ 82550 h 1223238"/>
                <a:gd name="connsiteX7-2101" fmla="*/ 98425 w 533419"/>
                <a:gd name="connsiteY7-2102" fmla="*/ 92075 h 1223238"/>
                <a:gd name="connsiteX8-2103" fmla="*/ 101600 w 533419"/>
                <a:gd name="connsiteY8-2104" fmla="*/ 101600 h 1223238"/>
                <a:gd name="connsiteX9-2105" fmla="*/ 117475 w 533419"/>
                <a:gd name="connsiteY9-2106" fmla="*/ 120650 h 1223238"/>
                <a:gd name="connsiteX10-2107" fmla="*/ 120650 w 533419"/>
                <a:gd name="connsiteY10-2108" fmla="*/ 130175 h 1223238"/>
                <a:gd name="connsiteX11-2109" fmla="*/ 136525 w 533419"/>
                <a:gd name="connsiteY11-2110" fmla="*/ 152400 h 1223238"/>
                <a:gd name="connsiteX12-2111" fmla="*/ 152400 w 533419"/>
                <a:gd name="connsiteY12-2112" fmla="*/ 171450 h 1223238"/>
                <a:gd name="connsiteX13-2113" fmla="*/ 165100 w 533419"/>
                <a:gd name="connsiteY13-2114" fmla="*/ 196850 h 1223238"/>
                <a:gd name="connsiteX14-2115" fmla="*/ 171450 w 533419"/>
                <a:gd name="connsiteY14-2116" fmla="*/ 209550 h 1223238"/>
                <a:gd name="connsiteX15-2117" fmla="*/ 180975 w 533419"/>
                <a:gd name="connsiteY15-2118" fmla="*/ 222250 h 1223238"/>
                <a:gd name="connsiteX16-2119" fmla="*/ 187325 w 533419"/>
                <a:gd name="connsiteY16-2120" fmla="*/ 231775 h 1223238"/>
                <a:gd name="connsiteX17-2121" fmla="*/ 196850 w 533419"/>
                <a:gd name="connsiteY17-2122" fmla="*/ 241300 h 1223238"/>
                <a:gd name="connsiteX18-2123" fmla="*/ 203200 w 533419"/>
                <a:gd name="connsiteY18-2124" fmla="*/ 250825 h 1223238"/>
                <a:gd name="connsiteX19-2125" fmla="*/ 212725 w 533419"/>
                <a:gd name="connsiteY19-2126" fmla="*/ 260350 h 1223238"/>
                <a:gd name="connsiteX20-2127" fmla="*/ 219075 w 533419"/>
                <a:gd name="connsiteY20-2128" fmla="*/ 269875 h 1223238"/>
                <a:gd name="connsiteX21-2129" fmla="*/ 228600 w 533419"/>
                <a:gd name="connsiteY21-2130" fmla="*/ 276225 h 1223238"/>
                <a:gd name="connsiteX22-2131" fmla="*/ 250825 w 533419"/>
                <a:gd name="connsiteY22-2132" fmla="*/ 292100 h 1223238"/>
                <a:gd name="connsiteX23-2133" fmla="*/ 266700 w 533419"/>
                <a:gd name="connsiteY23-2134" fmla="*/ 320675 h 1223238"/>
                <a:gd name="connsiteX24-2135" fmla="*/ 273050 w 533419"/>
                <a:gd name="connsiteY24-2136" fmla="*/ 330200 h 1223238"/>
                <a:gd name="connsiteX25-2137" fmla="*/ 282575 w 533419"/>
                <a:gd name="connsiteY25-2138" fmla="*/ 336550 h 1223238"/>
                <a:gd name="connsiteX26-2139" fmla="*/ 298450 w 533419"/>
                <a:gd name="connsiteY26-2140" fmla="*/ 355600 h 1223238"/>
                <a:gd name="connsiteX27-2141" fmla="*/ 311150 w 533419"/>
                <a:gd name="connsiteY27-2142" fmla="*/ 374650 h 1223238"/>
                <a:gd name="connsiteX28-2143" fmla="*/ 317500 w 533419"/>
                <a:gd name="connsiteY28-2144" fmla="*/ 384175 h 1223238"/>
                <a:gd name="connsiteX29-2145" fmla="*/ 323850 w 533419"/>
                <a:gd name="connsiteY29-2146" fmla="*/ 393700 h 1223238"/>
                <a:gd name="connsiteX30-2147" fmla="*/ 333375 w 533419"/>
                <a:gd name="connsiteY30-2148" fmla="*/ 406400 h 1223238"/>
                <a:gd name="connsiteX31-2149" fmla="*/ 339725 w 533419"/>
                <a:gd name="connsiteY31-2150" fmla="*/ 415925 h 1223238"/>
                <a:gd name="connsiteX32-2151" fmla="*/ 349250 w 533419"/>
                <a:gd name="connsiteY32-2152" fmla="*/ 425450 h 1223238"/>
                <a:gd name="connsiteX33-2153" fmla="*/ 355600 w 533419"/>
                <a:gd name="connsiteY33-2154" fmla="*/ 434975 h 1223238"/>
                <a:gd name="connsiteX34-2155" fmla="*/ 358775 w 533419"/>
                <a:gd name="connsiteY34-2156" fmla="*/ 444500 h 1223238"/>
                <a:gd name="connsiteX35-2157" fmla="*/ 368300 w 533419"/>
                <a:gd name="connsiteY35-2158" fmla="*/ 450850 h 1223238"/>
                <a:gd name="connsiteX36-2159" fmla="*/ 381000 w 533419"/>
                <a:gd name="connsiteY36-2160" fmla="*/ 469900 h 1223238"/>
                <a:gd name="connsiteX37-2161" fmla="*/ 396875 w 533419"/>
                <a:gd name="connsiteY37-2162" fmla="*/ 488950 h 1223238"/>
                <a:gd name="connsiteX38-2163" fmla="*/ 400050 w 533419"/>
                <a:gd name="connsiteY38-2164" fmla="*/ 501650 h 1223238"/>
                <a:gd name="connsiteX39-2165" fmla="*/ 415925 w 533419"/>
                <a:gd name="connsiteY39-2166" fmla="*/ 523875 h 1223238"/>
                <a:gd name="connsiteX40-2167" fmla="*/ 425450 w 533419"/>
                <a:gd name="connsiteY40-2168" fmla="*/ 552450 h 1223238"/>
                <a:gd name="connsiteX41-2169" fmla="*/ 428625 w 533419"/>
                <a:gd name="connsiteY41-2170" fmla="*/ 561975 h 1223238"/>
                <a:gd name="connsiteX42-2171" fmla="*/ 431800 w 533419"/>
                <a:gd name="connsiteY42-2172" fmla="*/ 574675 h 1223238"/>
                <a:gd name="connsiteX43-2173" fmla="*/ 438150 w 533419"/>
                <a:gd name="connsiteY43-2174" fmla="*/ 584200 h 1223238"/>
                <a:gd name="connsiteX44-2175" fmla="*/ 444500 w 533419"/>
                <a:gd name="connsiteY44-2176" fmla="*/ 609600 h 1223238"/>
                <a:gd name="connsiteX45-2177" fmla="*/ 447675 w 533419"/>
                <a:gd name="connsiteY45-2178" fmla="*/ 619125 h 1223238"/>
                <a:gd name="connsiteX46-2179" fmla="*/ 463550 w 533419"/>
                <a:gd name="connsiteY46-2180" fmla="*/ 673100 h 1223238"/>
                <a:gd name="connsiteX47-2181" fmla="*/ 479425 w 533419"/>
                <a:gd name="connsiteY47-2182" fmla="*/ 714375 h 1223238"/>
                <a:gd name="connsiteX48-2183" fmla="*/ 485775 w 533419"/>
                <a:gd name="connsiteY48-2184" fmla="*/ 739775 h 1223238"/>
                <a:gd name="connsiteX49-2185" fmla="*/ 492125 w 533419"/>
                <a:gd name="connsiteY49-2186" fmla="*/ 752475 h 1223238"/>
                <a:gd name="connsiteX50-2187" fmla="*/ 495300 w 533419"/>
                <a:gd name="connsiteY50-2188" fmla="*/ 765175 h 1223238"/>
                <a:gd name="connsiteX51-2189" fmla="*/ 498475 w 533419"/>
                <a:gd name="connsiteY51-2190" fmla="*/ 774700 h 1223238"/>
                <a:gd name="connsiteX52-2191" fmla="*/ 501650 w 533419"/>
                <a:gd name="connsiteY52-2192" fmla="*/ 787400 h 1223238"/>
                <a:gd name="connsiteX53-2193" fmla="*/ 508000 w 533419"/>
                <a:gd name="connsiteY53-2194" fmla="*/ 800100 h 1223238"/>
                <a:gd name="connsiteX54-2195" fmla="*/ 514350 w 533419"/>
                <a:gd name="connsiteY54-2196" fmla="*/ 819150 h 1223238"/>
                <a:gd name="connsiteX55-2197" fmla="*/ 517525 w 533419"/>
                <a:gd name="connsiteY55-2198" fmla="*/ 828675 h 1223238"/>
                <a:gd name="connsiteX56-2199" fmla="*/ 533400 w 533419"/>
                <a:gd name="connsiteY56-2200" fmla="*/ 955675 h 1223238"/>
                <a:gd name="connsiteX57-2201" fmla="*/ 520700 w 533419"/>
                <a:gd name="connsiteY57-2202" fmla="*/ 984250 h 1223238"/>
                <a:gd name="connsiteX58-2203" fmla="*/ 517525 w 533419"/>
                <a:gd name="connsiteY58-2204" fmla="*/ 993775 h 1223238"/>
                <a:gd name="connsiteX59-2205" fmla="*/ 485775 w 533419"/>
                <a:gd name="connsiteY59-2206" fmla="*/ 1076325 h 1223238"/>
                <a:gd name="connsiteX60-2207" fmla="*/ 444500 w 533419"/>
                <a:gd name="connsiteY60-2208" fmla="*/ 1165225 h 1223238"/>
                <a:gd name="connsiteX61-2209" fmla="*/ 428625 w 533419"/>
                <a:gd name="connsiteY61-2210" fmla="*/ 1177925 h 1223238"/>
                <a:gd name="connsiteX62-2211" fmla="*/ 409575 w 533419"/>
                <a:gd name="connsiteY62-2212" fmla="*/ 1196975 h 1223238"/>
                <a:gd name="connsiteX63-2213" fmla="*/ 400050 w 533419"/>
                <a:gd name="connsiteY63-2214" fmla="*/ 1206500 h 1223238"/>
                <a:gd name="connsiteX64-2215" fmla="*/ 393700 w 533419"/>
                <a:gd name="connsiteY64-2216" fmla="*/ 1216025 h 1223238"/>
                <a:gd name="connsiteX65-2217" fmla="*/ 384175 w 533419"/>
                <a:gd name="connsiteY65-2218" fmla="*/ 1222375 h 1223238"/>
                <a:gd name="connsiteX66-2219" fmla="*/ 276225 w 533419"/>
                <a:gd name="connsiteY66-2220" fmla="*/ 1222375 h 1223238"/>
                <a:gd name="connsiteX0-2221" fmla="*/ 0 w 533436"/>
                <a:gd name="connsiteY0-2222" fmla="*/ 0 h 1223238"/>
                <a:gd name="connsiteX1-2223" fmla="*/ 22225 w 533436"/>
                <a:gd name="connsiteY1-2224" fmla="*/ 3175 h 1223238"/>
                <a:gd name="connsiteX2-2225" fmla="*/ 38100 w 533436"/>
                <a:gd name="connsiteY2-2226" fmla="*/ 12700 h 1223238"/>
                <a:gd name="connsiteX3-2227" fmla="*/ 47625 w 533436"/>
                <a:gd name="connsiteY3-2228" fmla="*/ 15875 h 1223238"/>
                <a:gd name="connsiteX4-2229" fmla="*/ 73025 w 533436"/>
                <a:gd name="connsiteY4-2230" fmla="*/ 44450 h 1223238"/>
                <a:gd name="connsiteX5-2231" fmla="*/ 79375 w 533436"/>
                <a:gd name="connsiteY5-2232" fmla="*/ 63500 h 1223238"/>
                <a:gd name="connsiteX6-2233" fmla="*/ 92075 w 533436"/>
                <a:gd name="connsiteY6-2234" fmla="*/ 82550 h 1223238"/>
                <a:gd name="connsiteX7-2235" fmla="*/ 98425 w 533436"/>
                <a:gd name="connsiteY7-2236" fmla="*/ 92075 h 1223238"/>
                <a:gd name="connsiteX8-2237" fmla="*/ 101600 w 533436"/>
                <a:gd name="connsiteY8-2238" fmla="*/ 101600 h 1223238"/>
                <a:gd name="connsiteX9-2239" fmla="*/ 117475 w 533436"/>
                <a:gd name="connsiteY9-2240" fmla="*/ 120650 h 1223238"/>
                <a:gd name="connsiteX10-2241" fmla="*/ 120650 w 533436"/>
                <a:gd name="connsiteY10-2242" fmla="*/ 130175 h 1223238"/>
                <a:gd name="connsiteX11-2243" fmla="*/ 136525 w 533436"/>
                <a:gd name="connsiteY11-2244" fmla="*/ 152400 h 1223238"/>
                <a:gd name="connsiteX12-2245" fmla="*/ 152400 w 533436"/>
                <a:gd name="connsiteY12-2246" fmla="*/ 171450 h 1223238"/>
                <a:gd name="connsiteX13-2247" fmla="*/ 165100 w 533436"/>
                <a:gd name="connsiteY13-2248" fmla="*/ 196850 h 1223238"/>
                <a:gd name="connsiteX14-2249" fmla="*/ 171450 w 533436"/>
                <a:gd name="connsiteY14-2250" fmla="*/ 209550 h 1223238"/>
                <a:gd name="connsiteX15-2251" fmla="*/ 180975 w 533436"/>
                <a:gd name="connsiteY15-2252" fmla="*/ 222250 h 1223238"/>
                <a:gd name="connsiteX16-2253" fmla="*/ 187325 w 533436"/>
                <a:gd name="connsiteY16-2254" fmla="*/ 231775 h 1223238"/>
                <a:gd name="connsiteX17-2255" fmla="*/ 196850 w 533436"/>
                <a:gd name="connsiteY17-2256" fmla="*/ 241300 h 1223238"/>
                <a:gd name="connsiteX18-2257" fmla="*/ 203200 w 533436"/>
                <a:gd name="connsiteY18-2258" fmla="*/ 250825 h 1223238"/>
                <a:gd name="connsiteX19-2259" fmla="*/ 212725 w 533436"/>
                <a:gd name="connsiteY19-2260" fmla="*/ 260350 h 1223238"/>
                <a:gd name="connsiteX20-2261" fmla="*/ 219075 w 533436"/>
                <a:gd name="connsiteY20-2262" fmla="*/ 269875 h 1223238"/>
                <a:gd name="connsiteX21-2263" fmla="*/ 228600 w 533436"/>
                <a:gd name="connsiteY21-2264" fmla="*/ 276225 h 1223238"/>
                <a:gd name="connsiteX22-2265" fmla="*/ 250825 w 533436"/>
                <a:gd name="connsiteY22-2266" fmla="*/ 292100 h 1223238"/>
                <a:gd name="connsiteX23-2267" fmla="*/ 266700 w 533436"/>
                <a:gd name="connsiteY23-2268" fmla="*/ 320675 h 1223238"/>
                <a:gd name="connsiteX24-2269" fmla="*/ 273050 w 533436"/>
                <a:gd name="connsiteY24-2270" fmla="*/ 330200 h 1223238"/>
                <a:gd name="connsiteX25-2271" fmla="*/ 282575 w 533436"/>
                <a:gd name="connsiteY25-2272" fmla="*/ 336550 h 1223238"/>
                <a:gd name="connsiteX26-2273" fmla="*/ 298450 w 533436"/>
                <a:gd name="connsiteY26-2274" fmla="*/ 355600 h 1223238"/>
                <a:gd name="connsiteX27-2275" fmla="*/ 311150 w 533436"/>
                <a:gd name="connsiteY27-2276" fmla="*/ 374650 h 1223238"/>
                <a:gd name="connsiteX28-2277" fmla="*/ 317500 w 533436"/>
                <a:gd name="connsiteY28-2278" fmla="*/ 384175 h 1223238"/>
                <a:gd name="connsiteX29-2279" fmla="*/ 323850 w 533436"/>
                <a:gd name="connsiteY29-2280" fmla="*/ 393700 h 1223238"/>
                <a:gd name="connsiteX30-2281" fmla="*/ 333375 w 533436"/>
                <a:gd name="connsiteY30-2282" fmla="*/ 406400 h 1223238"/>
                <a:gd name="connsiteX31-2283" fmla="*/ 339725 w 533436"/>
                <a:gd name="connsiteY31-2284" fmla="*/ 415925 h 1223238"/>
                <a:gd name="connsiteX32-2285" fmla="*/ 349250 w 533436"/>
                <a:gd name="connsiteY32-2286" fmla="*/ 425450 h 1223238"/>
                <a:gd name="connsiteX33-2287" fmla="*/ 355600 w 533436"/>
                <a:gd name="connsiteY33-2288" fmla="*/ 434975 h 1223238"/>
                <a:gd name="connsiteX34-2289" fmla="*/ 358775 w 533436"/>
                <a:gd name="connsiteY34-2290" fmla="*/ 444500 h 1223238"/>
                <a:gd name="connsiteX35-2291" fmla="*/ 368300 w 533436"/>
                <a:gd name="connsiteY35-2292" fmla="*/ 450850 h 1223238"/>
                <a:gd name="connsiteX36-2293" fmla="*/ 381000 w 533436"/>
                <a:gd name="connsiteY36-2294" fmla="*/ 469900 h 1223238"/>
                <a:gd name="connsiteX37-2295" fmla="*/ 396875 w 533436"/>
                <a:gd name="connsiteY37-2296" fmla="*/ 488950 h 1223238"/>
                <a:gd name="connsiteX38-2297" fmla="*/ 400050 w 533436"/>
                <a:gd name="connsiteY38-2298" fmla="*/ 501650 h 1223238"/>
                <a:gd name="connsiteX39-2299" fmla="*/ 415925 w 533436"/>
                <a:gd name="connsiteY39-2300" fmla="*/ 523875 h 1223238"/>
                <a:gd name="connsiteX40-2301" fmla="*/ 425450 w 533436"/>
                <a:gd name="connsiteY40-2302" fmla="*/ 552450 h 1223238"/>
                <a:gd name="connsiteX41-2303" fmla="*/ 428625 w 533436"/>
                <a:gd name="connsiteY41-2304" fmla="*/ 561975 h 1223238"/>
                <a:gd name="connsiteX42-2305" fmla="*/ 431800 w 533436"/>
                <a:gd name="connsiteY42-2306" fmla="*/ 574675 h 1223238"/>
                <a:gd name="connsiteX43-2307" fmla="*/ 438150 w 533436"/>
                <a:gd name="connsiteY43-2308" fmla="*/ 584200 h 1223238"/>
                <a:gd name="connsiteX44-2309" fmla="*/ 444500 w 533436"/>
                <a:gd name="connsiteY44-2310" fmla="*/ 609600 h 1223238"/>
                <a:gd name="connsiteX45-2311" fmla="*/ 447675 w 533436"/>
                <a:gd name="connsiteY45-2312" fmla="*/ 619125 h 1223238"/>
                <a:gd name="connsiteX46-2313" fmla="*/ 463550 w 533436"/>
                <a:gd name="connsiteY46-2314" fmla="*/ 673100 h 1223238"/>
                <a:gd name="connsiteX47-2315" fmla="*/ 479425 w 533436"/>
                <a:gd name="connsiteY47-2316" fmla="*/ 714375 h 1223238"/>
                <a:gd name="connsiteX48-2317" fmla="*/ 485775 w 533436"/>
                <a:gd name="connsiteY48-2318" fmla="*/ 739775 h 1223238"/>
                <a:gd name="connsiteX49-2319" fmla="*/ 492125 w 533436"/>
                <a:gd name="connsiteY49-2320" fmla="*/ 752475 h 1223238"/>
                <a:gd name="connsiteX50-2321" fmla="*/ 495300 w 533436"/>
                <a:gd name="connsiteY50-2322" fmla="*/ 765175 h 1223238"/>
                <a:gd name="connsiteX51-2323" fmla="*/ 498475 w 533436"/>
                <a:gd name="connsiteY51-2324" fmla="*/ 774700 h 1223238"/>
                <a:gd name="connsiteX52-2325" fmla="*/ 501650 w 533436"/>
                <a:gd name="connsiteY52-2326" fmla="*/ 787400 h 1223238"/>
                <a:gd name="connsiteX53-2327" fmla="*/ 508000 w 533436"/>
                <a:gd name="connsiteY53-2328" fmla="*/ 800100 h 1223238"/>
                <a:gd name="connsiteX54-2329" fmla="*/ 514350 w 533436"/>
                <a:gd name="connsiteY54-2330" fmla="*/ 819150 h 1223238"/>
                <a:gd name="connsiteX55-2331" fmla="*/ 517525 w 533436"/>
                <a:gd name="connsiteY55-2332" fmla="*/ 828675 h 1223238"/>
                <a:gd name="connsiteX56-2333" fmla="*/ 533400 w 533436"/>
                <a:gd name="connsiteY56-2334" fmla="*/ 955675 h 1223238"/>
                <a:gd name="connsiteX57-2335" fmla="*/ 520700 w 533436"/>
                <a:gd name="connsiteY57-2336" fmla="*/ 984250 h 1223238"/>
                <a:gd name="connsiteX58-2337" fmla="*/ 485775 w 533436"/>
                <a:gd name="connsiteY58-2338" fmla="*/ 1076325 h 1223238"/>
                <a:gd name="connsiteX59-2339" fmla="*/ 444500 w 533436"/>
                <a:gd name="connsiteY59-2340" fmla="*/ 1165225 h 1223238"/>
                <a:gd name="connsiteX60-2341" fmla="*/ 428625 w 533436"/>
                <a:gd name="connsiteY60-2342" fmla="*/ 1177925 h 1223238"/>
                <a:gd name="connsiteX61-2343" fmla="*/ 409575 w 533436"/>
                <a:gd name="connsiteY61-2344" fmla="*/ 1196975 h 1223238"/>
                <a:gd name="connsiteX62-2345" fmla="*/ 400050 w 533436"/>
                <a:gd name="connsiteY62-2346" fmla="*/ 1206500 h 1223238"/>
                <a:gd name="connsiteX63-2347" fmla="*/ 393700 w 533436"/>
                <a:gd name="connsiteY63-2348" fmla="*/ 1216025 h 1223238"/>
                <a:gd name="connsiteX64-2349" fmla="*/ 384175 w 533436"/>
                <a:gd name="connsiteY64-2350" fmla="*/ 1222375 h 1223238"/>
                <a:gd name="connsiteX65-2351" fmla="*/ 276225 w 533436"/>
                <a:gd name="connsiteY65-2352" fmla="*/ 1222375 h 1223238"/>
                <a:gd name="connsiteX0-2353" fmla="*/ 0 w 535585"/>
                <a:gd name="connsiteY0-2354" fmla="*/ 0 h 1223238"/>
                <a:gd name="connsiteX1-2355" fmla="*/ 22225 w 535585"/>
                <a:gd name="connsiteY1-2356" fmla="*/ 3175 h 1223238"/>
                <a:gd name="connsiteX2-2357" fmla="*/ 38100 w 535585"/>
                <a:gd name="connsiteY2-2358" fmla="*/ 12700 h 1223238"/>
                <a:gd name="connsiteX3-2359" fmla="*/ 47625 w 535585"/>
                <a:gd name="connsiteY3-2360" fmla="*/ 15875 h 1223238"/>
                <a:gd name="connsiteX4-2361" fmla="*/ 73025 w 535585"/>
                <a:gd name="connsiteY4-2362" fmla="*/ 44450 h 1223238"/>
                <a:gd name="connsiteX5-2363" fmla="*/ 79375 w 535585"/>
                <a:gd name="connsiteY5-2364" fmla="*/ 63500 h 1223238"/>
                <a:gd name="connsiteX6-2365" fmla="*/ 92075 w 535585"/>
                <a:gd name="connsiteY6-2366" fmla="*/ 82550 h 1223238"/>
                <a:gd name="connsiteX7-2367" fmla="*/ 98425 w 535585"/>
                <a:gd name="connsiteY7-2368" fmla="*/ 92075 h 1223238"/>
                <a:gd name="connsiteX8-2369" fmla="*/ 101600 w 535585"/>
                <a:gd name="connsiteY8-2370" fmla="*/ 101600 h 1223238"/>
                <a:gd name="connsiteX9-2371" fmla="*/ 117475 w 535585"/>
                <a:gd name="connsiteY9-2372" fmla="*/ 120650 h 1223238"/>
                <a:gd name="connsiteX10-2373" fmla="*/ 120650 w 535585"/>
                <a:gd name="connsiteY10-2374" fmla="*/ 130175 h 1223238"/>
                <a:gd name="connsiteX11-2375" fmla="*/ 136525 w 535585"/>
                <a:gd name="connsiteY11-2376" fmla="*/ 152400 h 1223238"/>
                <a:gd name="connsiteX12-2377" fmla="*/ 152400 w 535585"/>
                <a:gd name="connsiteY12-2378" fmla="*/ 171450 h 1223238"/>
                <a:gd name="connsiteX13-2379" fmla="*/ 165100 w 535585"/>
                <a:gd name="connsiteY13-2380" fmla="*/ 196850 h 1223238"/>
                <a:gd name="connsiteX14-2381" fmla="*/ 171450 w 535585"/>
                <a:gd name="connsiteY14-2382" fmla="*/ 209550 h 1223238"/>
                <a:gd name="connsiteX15-2383" fmla="*/ 180975 w 535585"/>
                <a:gd name="connsiteY15-2384" fmla="*/ 222250 h 1223238"/>
                <a:gd name="connsiteX16-2385" fmla="*/ 187325 w 535585"/>
                <a:gd name="connsiteY16-2386" fmla="*/ 231775 h 1223238"/>
                <a:gd name="connsiteX17-2387" fmla="*/ 196850 w 535585"/>
                <a:gd name="connsiteY17-2388" fmla="*/ 241300 h 1223238"/>
                <a:gd name="connsiteX18-2389" fmla="*/ 203200 w 535585"/>
                <a:gd name="connsiteY18-2390" fmla="*/ 250825 h 1223238"/>
                <a:gd name="connsiteX19-2391" fmla="*/ 212725 w 535585"/>
                <a:gd name="connsiteY19-2392" fmla="*/ 260350 h 1223238"/>
                <a:gd name="connsiteX20-2393" fmla="*/ 219075 w 535585"/>
                <a:gd name="connsiteY20-2394" fmla="*/ 269875 h 1223238"/>
                <a:gd name="connsiteX21-2395" fmla="*/ 228600 w 535585"/>
                <a:gd name="connsiteY21-2396" fmla="*/ 276225 h 1223238"/>
                <a:gd name="connsiteX22-2397" fmla="*/ 250825 w 535585"/>
                <a:gd name="connsiteY22-2398" fmla="*/ 292100 h 1223238"/>
                <a:gd name="connsiteX23-2399" fmla="*/ 266700 w 535585"/>
                <a:gd name="connsiteY23-2400" fmla="*/ 320675 h 1223238"/>
                <a:gd name="connsiteX24-2401" fmla="*/ 273050 w 535585"/>
                <a:gd name="connsiteY24-2402" fmla="*/ 330200 h 1223238"/>
                <a:gd name="connsiteX25-2403" fmla="*/ 282575 w 535585"/>
                <a:gd name="connsiteY25-2404" fmla="*/ 336550 h 1223238"/>
                <a:gd name="connsiteX26-2405" fmla="*/ 298450 w 535585"/>
                <a:gd name="connsiteY26-2406" fmla="*/ 355600 h 1223238"/>
                <a:gd name="connsiteX27-2407" fmla="*/ 311150 w 535585"/>
                <a:gd name="connsiteY27-2408" fmla="*/ 374650 h 1223238"/>
                <a:gd name="connsiteX28-2409" fmla="*/ 317500 w 535585"/>
                <a:gd name="connsiteY28-2410" fmla="*/ 384175 h 1223238"/>
                <a:gd name="connsiteX29-2411" fmla="*/ 323850 w 535585"/>
                <a:gd name="connsiteY29-2412" fmla="*/ 393700 h 1223238"/>
                <a:gd name="connsiteX30-2413" fmla="*/ 333375 w 535585"/>
                <a:gd name="connsiteY30-2414" fmla="*/ 406400 h 1223238"/>
                <a:gd name="connsiteX31-2415" fmla="*/ 339725 w 535585"/>
                <a:gd name="connsiteY31-2416" fmla="*/ 415925 h 1223238"/>
                <a:gd name="connsiteX32-2417" fmla="*/ 349250 w 535585"/>
                <a:gd name="connsiteY32-2418" fmla="*/ 425450 h 1223238"/>
                <a:gd name="connsiteX33-2419" fmla="*/ 355600 w 535585"/>
                <a:gd name="connsiteY33-2420" fmla="*/ 434975 h 1223238"/>
                <a:gd name="connsiteX34-2421" fmla="*/ 358775 w 535585"/>
                <a:gd name="connsiteY34-2422" fmla="*/ 444500 h 1223238"/>
                <a:gd name="connsiteX35-2423" fmla="*/ 368300 w 535585"/>
                <a:gd name="connsiteY35-2424" fmla="*/ 450850 h 1223238"/>
                <a:gd name="connsiteX36-2425" fmla="*/ 381000 w 535585"/>
                <a:gd name="connsiteY36-2426" fmla="*/ 469900 h 1223238"/>
                <a:gd name="connsiteX37-2427" fmla="*/ 396875 w 535585"/>
                <a:gd name="connsiteY37-2428" fmla="*/ 488950 h 1223238"/>
                <a:gd name="connsiteX38-2429" fmla="*/ 400050 w 535585"/>
                <a:gd name="connsiteY38-2430" fmla="*/ 501650 h 1223238"/>
                <a:gd name="connsiteX39-2431" fmla="*/ 415925 w 535585"/>
                <a:gd name="connsiteY39-2432" fmla="*/ 523875 h 1223238"/>
                <a:gd name="connsiteX40-2433" fmla="*/ 425450 w 535585"/>
                <a:gd name="connsiteY40-2434" fmla="*/ 552450 h 1223238"/>
                <a:gd name="connsiteX41-2435" fmla="*/ 428625 w 535585"/>
                <a:gd name="connsiteY41-2436" fmla="*/ 561975 h 1223238"/>
                <a:gd name="connsiteX42-2437" fmla="*/ 431800 w 535585"/>
                <a:gd name="connsiteY42-2438" fmla="*/ 574675 h 1223238"/>
                <a:gd name="connsiteX43-2439" fmla="*/ 438150 w 535585"/>
                <a:gd name="connsiteY43-2440" fmla="*/ 584200 h 1223238"/>
                <a:gd name="connsiteX44-2441" fmla="*/ 444500 w 535585"/>
                <a:gd name="connsiteY44-2442" fmla="*/ 609600 h 1223238"/>
                <a:gd name="connsiteX45-2443" fmla="*/ 447675 w 535585"/>
                <a:gd name="connsiteY45-2444" fmla="*/ 619125 h 1223238"/>
                <a:gd name="connsiteX46-2445" fmla="*/ 463550 w 535585"/>
                <a:gd name="connsiteY46-2446" fmla="*/ 673100 h 1223238"/>
                <a:gd name="connsiteX47-2447" fmla="*/ 479425 w 535585"/>
                <a:gd name="connsiteY47-2448" fmla="*/ 714375 h 1223238"/>
                <a:gd name="connsiteX48-2449" fmla="*/ 485775 w 535585"/>
                <a:gd name="connsiteY48-2450" fmla="*/ 739775 h 1223238"/>
                <a:gd name="connsiteX49-2451" fmla="*/ 492125 w 535585"/>
                <a:gd name="connsiteY49-2452" fmla="*/ 752475 h 1223238"/>
                <a:gd name="connsiteX50-2453" fmla="*/ 495300 w 535585"/>
                <a:gd name="connsiteY50-2454" fmla="*/ 765175 h 1223238"/>
                <a:gd name="connsiteX51-2455" fmla="*/ 498475 w 535585"/>
                <a:gd name="connsiteY51-2456" fmla="*/ 774700 h 1223238"/>
                <a:gd name="connsiteX52-2457" fmla="*/ 501650 w 535585"/>
                <a:gd name="connsiteY52-2458" fmla="*/ 787400 h 1223238"/>
                <a:gd name="connsiteX53-2459" fmla="*/ 508000 w 535585"/>
                <a:gd name="connsiteY53-2460" fmla="*/ 800100 h 1223238"/>
                <a:gd name="connsiteX54-2461" fmla="*/ 514350 w 535585"/>
                <a:gd name="connsiteY54-2462" fmla="*/ 819150 h 1223238"/>
                <a:gd name="connsiteX55-2463" fmla="*/ 517525 w 535585"/>
                <a:gd name="connsiteY55-2464" fmla="*/ 828675 h 1223238"/>
                <a:gd name="connsiteX56-2465" fmla="*/ 533400 w 535585"/>
                <a:gd name="connsiteY56-2466" fmla="*/ 955675 h 1223238"/>
                <a:gd name="connsiteX57-2467" fmla="*/ 530225 w 535585"/>
                <a:gd name="connsiteY57-2468" fmla="*/ 1012825 h 1223238"/>
                <a:gd name="connsiteX58-2469" fmla="*/ 485775 w 535585"/>
                <a:gd name="connsiteY58-2470" fmla="*/ 1076325 h 1223238"/>
                <a:gd name="connsiteX59-2471" fmla="*/ 444500 w 535585"/>
                <a:gd name="connsiteY59-2472" fmla="*/ 1165225 h 1223238"/>
                <a:gd name="connsiteX60-2473" fmla="*/ 428625 w 535585"/>
                <a:gd name="connsiteY60-2474" fmla="*/ 1177925 h 1223238"/>
                <a:gd name="connsiteX61-2475" fmla="*/ 409575 w 535585"/>
                <a:gd name="connsiteY61-2476" fmla="*/ 1196975 h 1223238"/>
                <a:gd name="connsiteX62-2477" fmla="*/ 400050 w 535585"/>
                <a:gd name="connsiteY62-2478" fmla="*/ 1206500 h 1223238"/>
                <a:gd name="connsiteX63-2479" fmla="*/ 393700 w 535585"/>
                <a:gd name="connsiteY63-2480" fmla="*/ 1216025 h 1223238"/>
                <a:gd name="connsiteX64-2481" fmla="*/ 384175 w 535585"/>
                <a:gd name="connsiteY64-2482" fmla="*/ 1222375 h 1223238"/>
                <a:gd name="connsiteX65-2483" fmla="*/ 276225 w 535585"/>
                <a:gd name="connsiteY65-2484" fmla="*/ 1222375 h 1223238"/>
                <a:gd name="connsiteX0-2485" fmla="*/ 0 w 533400"/>
                <a:gd name="connsiteY0-2486" fmla="*/ 0 h 1223238"/>
                <a:gd name="connsiteX1-2487" fmla="*/ 22225 w 533400"/>
                <a:gd name="connsiteY1-2488" fmla="*/ 3175 h 1223238"/>
                <a:gd name="connsiteX2-2489" fmla="*/ 38100 w 533400"/>
                <a:gd name="connsiteY2-2490" fmla="*/ 12700 h 1223238"/>
                <a:gd name="connsiteX3-2491" fmla="*/ 47625 w 533400"/>
                <a:gd name="connsiteY3-2492" fmla="*/ 15875 h 1223238"/>
                <a:gd name="connsiteX4-2493" fmla="*/ 73025 w 533400"/>
                <a:gd name="connsiteY4-2494" fmla="*/ 44450 h 1223238"/>
                <a:gd name="connsiteX5-2495" fmla="*/ 79375 w 533400"/>
                <a:gd name="connsiteY5-2496" fmla="*/ 63500 h 1223238"/>
                <a:gd name="connsiteX6-2497" fmla="*/ 92075 w 533400"/>
                <a:gd name="connsiteY6-2498" fmla="*/ 82550 h 1223238"/>
                <a:gd name="connsiteX7-2499" fmla="*/ 98425 w 533400"/>
                <a:gd name="connsiteY7-2500" fmla="*/ 92075 h 1223238"/>
                <a:gd name="connsiteX8-2501" fmla="*/ 101600 w 533400"/>
                <a:gd name="connsiteY8-2502" fmla="*/ 101600 h 1223238"/>
                <a:gd name="connsiteX9-2503" fmla="*/ 117475 w 533400"/>
                <a:gd name="connsiteY9-2504" fmla="*/ 120650 h 1223238"/>
                <a:gd name="connsiteX10-2505" fmla="*/ 120650 w 533400"/>
                <a:gd name="connsiteY10-2506" fmla="*/ 130175 h 1223238"/>
                <a:gd name="connsiteX11-2507" fmla="*/ 136525 w 533400"/>
                <a:gd name="connsiteY11-2508" fmla="*/ 152400 h 1223238"/>
                <a:gd name="connsiteX12-2509" fmla="*/ 152400 w 533400"/>
                <a:gd name="connsiteY12-2510" fmla="*/ 171450 h 1223238"/>
                <a:gd name="connsiteX13-2511" fmla="*/ 165100 w 533400"/>
                <a:gd name="connsiteY13-2512" fmla="*/ 196850 h 1223238"/>
                <a:gd name="connsiteX14-2513" fmla="*/ 171450 w 533400"/>
                <a:gd name="connsiteY14-2514" fmla="*/ 209550 h 1223238"/>
                <a:gd name="connsiteX15-2515" fmla="*/ 180975 w 533400"/>
                <a:gd name="connsiteY15-2516" fmla="*/ 222250 h 1223238"/>
                <a:gd name="connsiteX16-2517" fmla="*/ 187325 w 533400"/>
                <a:gd name="connsiteY16-2518" fmla="*/ 231775 h 1223238"/>
                <a:gd name="connsiteX17-2519" fmla="*/ 196850 w 533400"/>
                <a:gd name="connsiteY17-2520" fmla="*/ 241300 h 1223238"/>
                <a:gd name="connsiteX18-2521" fmla="*/ 203200 w 533400"/>
                <a:gd name="connsiteY18-2522" fmla="*/ 250825 h 1223238"/>
                <a:gd name="connsiteX19-2523" fmla="*/ 212725 w 533400"/>
                <a:gd name="connsiteY19-2524" fmla="*/ 260350 h 1223238"/>
                <a:gd name="connsiteX20-2525" fmla="*/ 219075 w 533400"/>
                <a:gd name="connsiteY20-2526" fmla="*/ 269875 h 1223238"/>
                <a:gd name="connsiteX21-2527" fmla="*/ 228600 w 533400"/>
                <a:gd name="connsiteY21-2528" fmla="*/ 276225 h 1223238"/>
                <a:gd name="connsiteX22-2529" fmla="*/ 250825 w 533400"/>
                <a:gd name="connsiteY22-2530" fmla="*/ 292100 h 1223238"/>
                <a:gd name="connsiteX23-2531" fmla="*/ 266700 w 533400"/>
                <a:gd name="connsiteY23-2532" fmla="*/ 320675 h 1223238"/>
                <a:gd name="connsiteX24-2533" fmla="*/ 273050 w 533400"/>
                <a:gd name="connsiteY24-2534" fmla="*/ 330200 h 1223238"/>
                <a:gd name="connsiteX25-2535" fmla="*/ 282575 w 533400"/>
                <a:gd name="connsiteY25-2536" fmla="*/ 336550 h 1223238"/>
                <a:gd name="connsiteX26-2537" fmla="*/ 298450 w 533400"/>
                <a:gd name="connsiteY26-2538" fmla="*/ 355600 h 1223238"/>
                <a:gd name="connsiteX27-2539" fmla="*/ 311150 w 533400"/>
                <a:gd name="connsiteY27-2540" fmla="*/ 374650 h 1223238"/>
                <a:gd name="connsiteX28-2541" fmla="*/ 317500 w 533400"/>
                <a:gd name="connsiteY28-2542" fmla="*/ 384175 h 1223238"/>
                <a:gd name="connsiteX29-2543" fmla="*/ 323850 w 533400"/>
                <a:gd name="connsiteY29-2544" fmla="*/ 393700 h 1223238"/>
                <a:gd name="connsiteX30-2545" fmla="*/ 333375 w 533400"/>
                <a:gd name="connsiteY30-2546" fmla="*/ 406400 h 1223238"/>
                <a:gd name="connsiteX31-2547" fmla="*/ 339725 w 533400"/>
                <a:gd name="connsiteY31-2548" fmla="*/ 415925 h 1223238"/>
                <a:gd name="connsiteX32-2549" fmla="*/ 349250 w 533400"/>
                <a:gd name="connsiteY32-2550" fmla="*/ 425450 h 1223238"/>
                <a:gd name="connsiteX33-2551" fmla="*/ 355600 w 533400"/>
                <a:gd name="connsiteY33-2552" fmla="*/ 434975 h 1223238"/>
                <a:gd name="connsiteX34-2553" fmla="*/ 358775 w 533400"/>
                <a:gd name="connsiteY34-2554" fmla="*/ 444500 h 1223238"/>
                <a:gd name="connsiteX35-2555" fmla="*/ 368300 w 533400"/>
                <a:gd name="connsiteY35-2556" fmla="*/ 450850 h 1223238"/>
                <a:gd name="connsiteX36-2557" fmla="*/ 381000 w 533400"/>
                <a:gd name="connsiteY36-2558" fmla="*/ 469900 h 1223238"/>
                <a:gd name="connsiteX37-2559" fmla="*/ 396875 w 533400"/>
                <a:gd name="connsiteY37-2560" fmla="*/ 488950 h 1223238"/>
                <a:gd name="connsiteX38-2561" fmla="*/ 400050 w 533400"/>
                <a:gd name="connsiteY38-2562" fmla="*/ 501650 h 1223238"/>
                <a:gd name="connsiteX39-2563" fmla="*/ 415925 w 533400"/>
                <a:gd name="connsiteY39-2564" fmla="*/ 523875 h 1223238"/>
                <a:gd name="connsiteX40-2565" fmla="*/ 425450 w 533400"/>
                <a:gd name="connsiteY40-2566" fmla="*/ 552450 h 1223238"/>
                <a:gd name="connsiteX41-2567" fmla="*/ 428625 w 533400"/>
                <a:gd name="connsiteY41-2568" fmla="*/ 561975 h 1223238"/>
                <a:gd name="connsiteX42-2569" fmla="*/ 431800 w 533400"/>
                <a:gd name="connsiteY42-2570" fmla="*/ 574675 h 1223238"/>
                <a:gd name="connsiteX43-2571" fmla="*/ 438150 w 533400"/>
                <a:gd name="connsiteY43-2572" fmla="*/ 584200 h 1223238"/>
                <a:gd name="connsiteX44-2573" fmla="*/ 444500 w 533400"/>
                <a:gd name="connsiteY44-2574" fmla="*/ 609600 h 1223238"/>
                <a:gd name="connsiteX45-2575" fmla="*/ 447675 w 533400"/>
                <a:gd name="connsiteY45-2576" fmla="*/ 619125 h 1223238"/>
                <a:gd name="connsiteX46-2577" fmla="*/ 463550 w 533400"/>
                <a:gd name="connsiteY46-2578" fmla="*/ 673100 h 1223238"/>
                <a:gd name="connsiteX47-2579" fmla="*/ 479425 w 533400"/>
                <a:gd name="connsiteY47-2580" fmla="*/ 714375 h 1223238"/>
                <a:gd name="connsiteX48-2581" fmla="*/ 485775 w 533400"/>
                <a:gd name="connsiteY48-2582" fmla="*/ 739775 h 1223238"/>
                <a:gd name="connsiteX49-2583" fmla="*/ 492125 w 533400"/>
                <a:gd name="connsiteY49-2584" fmla="*/ 752475 h 1223238"/>
                <a:gd name="connsiteX50-2585" fmla="*/ 495300 w 533400"/>
                <a:gd name="connsiteY50-2586" fmla="*/ 765175 h 1223238"/>
                <a:gd name="connsiteX51-2587" fmla="*/ 498475 w 533400"/>
                <a:gd name="connsiteY51-2588" fmla="*/ 774700 h 1223238"/>
                <a:gd name="connsiteX52-2589" fmla="*/ 501650 w 533400"/>
                <a:gd name="connsiteY52-2590" fmla="*/ 787400 h 1223238"/>
                <a:gd name="connsiteX53-2591" fmla="*/ 508000 w 533400"/>
                <a:gd name="connsiteY53-2592" fmla="*/ 800100 h 1223238"/>
                <a:gd name="connsiteX54-2593" fmla="*/ 514350 w 533400"/>
                <a:gd name="connsiteY54-2594" fmla="*/ 819150 h 1223238"/>
                <a:gd name="connsiteX55-2595" fmla="*/ 517525 w 533400"/>
                <a:gd name="connsiteY55-2596" fmla="*/ 828675 h 1223238"/>
                <a:gd name="connsiteX56-2597" fmla="*/ 533400 w 533400"/>
                <a:gd name="connsiteY56-2598" fmla="*/ 955675 h 1223238"/>
                <a:gd name="connsiteX57-2599" fmla="*/ 517525 w 533400"/>
                <a:gd name="connsiteY57-2600" fmla="*/ 1012825 h 1223238"/>
                <a:gd name="connsiteX58-2601" fmla="*/ 485775 w 533400"/>
                <a:gd name="connsiteY58-2602" fmla="*/ 1076325 h 1223238"/>
                <a:gd name="connsiteX59-2603" fmla="*/ 444500 w 533400"/>
                <a:gd name="connsiteY59-2604" fmla="*/ 1165225 h 1223238"/>
                <a:gd name="connsiteX60-2605" fmla="*/ 428625 w 533400"/>
                <a:gd name="connsiteY60-2606" fmla="*/ 1177925 h 1223238"/>
                <a:gd name="connsiteX61-2607" fmla="*/ 409575 w 533400"/>
                <a:gd name="connsiteY61-2608" fmla="*/ 1196975 h 1223238"/>
                <a:gd name="connsiteX62-2609" fmla="*/ 400050 w 533400"/>
                <a:gd name="connsiteY62-2610" fmla="*/ 1206500 h 1223238"/>
                <a:gd name="connsiteX63-2611" fmla="*/ 393700 w 533400"/>
                <a:gd name="connsiteY63-2612" fmla="*/ 1216025 h 1223238"/>
                <a:gd name="connsiteX64-2613" fmla="*/ 384175 w 533400"/>
                <a:gd name="connsiteY64-2614" fmla="*/ 1222375 h 1223238"/>
                <a:gd name="connsiteX65-2615" fmla="*/ 276225 w 533400"/>
                <a:gd name="connsiteY65-2616" fmla="*/ 1222375 h 1223238"/>
                <a:gd name="connsiteX0-2617" fmla="*/ 0 w 533400"/>
                <a:gd name="connsiteY0-2618" fmla="*/ 0 h 1223238"/>
                <a:gd name="connsiteX1-2619" fmla="*/ 22225 w 533400"/>
                <a:gd name="connsiteY1-2620" fmla="*/ 3175 h 1223238"/>
                <a:gd name="connsiteX2-2621" fmla="*/ 38100 w 533400"/>
                <a:gd name="connsiteY2-2622" fmla="*/ 12700 h 1223238"/>
                <a:gd name="connsiteX3-2623" fmla="*/ 47625 w 533400"/>
                <a:gd name="connsiteY3-2624" fmla="*/ 15875 h 1223238"/>
                <a:gd name="connsiteX4-2625" fmla="*/ 73025 w 533400"/>
                <a:gd name="connsiteY4-2626" fmla="*/ 44450 h 1223238"/>
                <a:gd name="connsiteX5-2627" fmla="*/ 79375 w 533400"/>
                <a:gd name="connsiteY5-2628" fmla="*/ 63500 h 1223238"/>
                <a:gd name="connsiteX6-2629" fmla="*/ 92075 w 533400"/>
                <a:gd name="connsiteY6-2630" fmla="*/ 82550 h 1223238"/>
                <a:gd name="connsiteX7-2631" fmla="*/ 98425 w 533400"/>
                <a:gd name="connsiteY7-2632" fmla="*/ 92075 h 1223238"/>
                <a:gd name="connsiteX8-2633" fmla="*/ 101600 w 533400"/>
                <a:gd name="connsiteY8-2634" fmla="*/ 101600 h 1223238"/>
                <a:gd name="connsiteX9-2635" fmla="*/ 117475 w 533400"/>
                <a:gd name="connsiteY9-2636" fmla="*/ 120650 h 1223238"/>
                <a:gd name="connsiteX10-2637" fmla="*/ 120650 w 533400"/>
                <a:gd name="connsiteY10-2638" fmla="*/ 130175 h 1223238"/>
                <a:gd name="connsiteX11-2639" fmla="*/ 136525 w 533400"/>
                <a:gd name="connsiteY11-2640" fmla="*/ 152400 h 1223238"/>
                <a:gd name="connsiteX12-2641" fmla="*/ 152400 w 533400"/>
                <a:gd name="connsiteY12-2642" fmla="*/ 171450 h 1223238"/>
                <a:gd name="connsiteX13-2643" fmla="*/ 165100 w 533400"/>
                <a:gd name="connsiteY13-2644" fmla="*/ 196850 h 1223238"/>
                <a:gd name="connsiteX14-2645" fmla="*/ 171450 w 533400"/>
                <a:gd name="connsiteY14-2646" fmla="*/ 209550 h 1223238"/>
                <a:gd name="connsiteX15-2647" fmla="*/ 180975 w 533400"/>
                <a:gd name="connsiteY15-2648" fmla="*/ 222250 h 1223238"/>
                <a:gd name="connsiteX16-2649" fmla="*/ 187325 w 533400"/>
                <a:gd name="connsiteY16-2650" fmla="*/ 231775 h 1223238"/>
                <a:gd name="connsiteX17-2651" fmla="*/ 196850 w 533400"/>
                <a:gd name="connsiteY17-2652" fmla="*/ 241300 h 1223238"/>
                <a:gd name="connsiteX18-2653" fmla="*/ 203200 w 533400"/>
                <a:gd name="connsiteY18-2654" fmla="*/ 250825 h 1223238"/>
                <a:gd name="connsiteX19-2655" fmla="*/ 212725 w 533400"/>
                <a:gd name="connsiteY19-2656" fmla="*/ 260350 h 1223238"/>
                <a:gd name="connsiteX20-2657" fmla="*/ 219075 w 533400"/>
                <a:gd name="connsiteY20-2658" fmla="*/ 269875 h 1223238"/>
                <a:gd name="connsiteX21-2659" fmla="*/ 228600 w 533400"/>
                <a:gd name="connsiteY21-2660" fmla="*/ 276225 h 1223238"/>
                <a:gd name="connsiteX22-2661" fmla="*/ 250825 w 533400"/>
                <a:gd name="connsiteY22-2662" fmla="*/ 292100 h 1223238"/>
                <a:gd name="connsiteX23-2663" fmla="*/ 266700 w 533400"/>
                <a:gd name="connsiteY23-2664" fmla="*/ 320675 h 1223238"/>
                <a:gd name="connsiteX24-2665" fmla="*/ 273050 w 533400"/>
                <a:gd name="connsiteY24-2666" fmla="*/ 330200 h 1223238"/>
                <a:gd name="connsiteX25-2667" fmla="*/ 282575 w 533400"/>
                <a:gd name="connsiteY25-2668" fmla="*/ 336550 h 1223238"/>
                <a:gd name="connsiteX26-2669" fmla="*/ 298450 w 533400"/>
                <a:gd name="connsiteY26-2670" fmla="*/ 355600 h 1223238"/>
                <a:gd name="connsiteX27-2671" fmla="*/ 311150 w 533400"/>
                <a:gd name="connsiteY27-2672" fmla="*/ 374650 h 1223238"/>
                <a:gd name="connsiteX28-2673" fmla="*/ 317500 w 533400"/>
                <a:gd name="connsiteY28-2674" fmla="*/ 384175 h 1223238"/>
                <a:gd name="connsiteX29-2675" fmla="*/ 323850 w 533400"/>
                <a:gd name="connsiteY29-2676" fmla="*/ 393700 h 1223238"/>
                <a:gd name="connsiteX30-2677" fmla="*/ 333375 w 533400"/>
                <a:gd name="connsiteY30-2678" fmla="*/ 406400 h 1223238"/>
                <a:gd name="connsiteX31-2679" fmla="*/ 339725 w 533400"/>
                <a:gd name="connsiteY31-2680" fmla="*/ 415925 h 1223238"/>
                <a:gd name="connsiteX32-2681" fmla="*/ 349250 w 533400"/>
                <a:gd name="connsiteY32-2682" fmla="*/ 425450 h 1223238"/>
                <a:gd name="connsiteX33-2683" fmla="*/ 355600 w 533400"/>
                <a:gd name="connsiteY33-2684" fmla="*/ 434975 h 1223238"/>
                <a:gd name="connsiteX34-2685" fmla="*/ 358775 w 533400"/>
                <a:gd name="connsiteY34-2686" fmla="*/ 444500 h 1223238"/>
                <a:gd name="connsiteX35-2687" fmla="*/ 368300 w 533400"/>
                <a:gd name="connsiteY35-2688" fmla="*/ 450850 h 1223238"/>
                <a:gd name="connsiteX36-2689" fmla="*/ 381000 w 533400"/>
                <a:gd name="connsiteY36-2690" fmla="*/ 469900 h 1223238"/>
                <a:gd name="connsiteX37-2691" fmla="*/ 396875 w 533400"/>
                <a:gd name="connsiteY37-2692" fmla="*/ 488950 h 1223238"/>
                <a:gd name="connsiteX38-2693" fmla="*/ 400050 w 533400"/>
                <a:gd name="connsiteY38-2694" fmla="*/ 501650 h 1223238"/>
                <a:gd name="connsiteX39-2695" fmla="*/ 415925 w 533400"/>
                <a:gd name="connsiteY39-2696" fmla="*/ 523875 h 1223238"/>
                <a:gd name="connsiteX40-2697" fmla="*/ 425450 w 533400"/>
                <a:gd name="connsiteY40-2698" fmla="*/ 552450 h 1223238"/>
                <a:gd name="connsiteX41-2699" fmla="*/ 428625 w 533400"/>
                <a:gd name="connsiteY41-2700" fmla="*/ 561975 h 1223238"/>
                <a:gd name="connsiteX42-2701" fmla="*/ 431800 w 533400"/>
                <a:gd name="connsiteY42-2702" fmla="*/ 574675 h 1223238"/>
                <a:gd name="connsiteX43-2703" fmla="*/ 438150 w 533400"/>
                <a:gd name="connsiteY43-2704" fmla="*/ 584200 h 1223238"/>
                <a:gd name="connsiteX44-2705" fmla="*/ 444500 w 533400"/>
                <a:gd name="connsiteY44-2706" fmla="*/ 609600 h 1223238"/>
                <a:gd name="connsiteX45-2707" fmla="*/ 447675 w 533400"/>
                <a:gd name="connsiteY45-2708" fmla="*/ 619125 h 1223238"/>
                <a:gd name="connsiteX46-2709" fmla="*/ 463550 w 533400"/>
                <a:gd name="connsiteY46-2710" fmla="*/ 673100 h 1223238"/>
                <a:gd name="connsiteX47-2711" fmla="*/ 479425 w 533400"/>
                <a:gd name="connsiteY47-2712" fmla="*/ 714375 h 1223238"/>
                <a:gd name="connsiteX48-2713" fmla="*/ 485775 w 533400"/>
                <a:gd name="connsiteY48-2714" fmla="*/ 739775 h 1223238"/>
                <a:gd name="connsiteX49-2715" fmla="*/ 492125 w 533400"/>
                <a:gd name="connsiteY49-2716" fmla="*/ 752475 h 1223238"/>
                <a:gd name="connsiteX50-2717" fmla="*/ 495300 w 533400"/>
                <a:gd name="connsiteY50-2718" fmla="*/ 765175 h 1223238"/>
                <a:gd name="connsiteX51-2719" fmla="*/ 498475 w 533400"/>
                <a:gd name="connsiteY51-2720" fmla="*/ 774700 h 1223238"/>
                <a:gd name="connsiteX52-2721" fmla="*/ 501650 w 533400"/>
                <a:gd name="connsiteY52-2722" fmla="*/ 787400 h 1223238"/>
                <a:gd name="connsiteX53-2723" fmla="*/ 508000 w 533400"/>
                <a:gd name="connsiteY53-2724" fmla="*/ 800100 h 1223238"/>
                <a:gd name="connsiteX54-2725" fmla="*/ 514350 w 533400"/>
                <a:gd name="connsiteY54-2726" fmla="*/ 819150 h 1223238"/>
                <a:gd name="connsiteX55-2727" fmla="*/ 517525 w 533400"/>
                <a:gd name="connsiteY55-2728" fmla="*/ 828675 h 1223238"/>
                <a:gd name="connsiteX56-2729" fmla="*/ 533400 w 533400"/>
                <a:gd name="connsiteY56-2730" fmla="*/ 955675 h 1223238"/>
                <a:gd name="connsiteX57-2731" fmla="*/ 517525 w 533400"/>
                <a:gd name="connsiteY57-2732" fmla="*/ 1012825 h 1223238"/>
                <a:gd name="connsiteX58-2733" fmla="*/ 492125 w 533400"/>
                <a:gd name="connsiteY58-2734" fmla="*/ 1092200 h 1223238"/>
                <a:gd name="connsiteX59-2735" fmla="*/ 444500 w 533400"/>
                <a:gd name="connsiteY59-2736" fmla="*/ 1165225 h 1223238"/>
                <a:gd name="connsiteX60-2737" fmla="*/ 428625 w 533400"/>
                <a:gd name="connsiteY60-2738" fmla="*/ 1177925 h 1223238"/>
                <a:gd name="connsiteX61-2739" fmla="*/ 409575 w 533400"/>
                <a:gd name="connsiteY61-2740" fmla="*/ 1196975 h 1223238"/>
                <a:gd name="connsiteX62-2741" fmla="*/ 400050 w 533400"/>
                <a:gd name="connsiteY62-2742" fmla="*/ 1206500 h 1223238"/>
                <a:gd name="connsiteX63-2743" fmla="*/ 393700 w 533400"/>
                <a:gd name="connsiteY63-2744" fmla="*/ 1216025 h 1223238"/>
                <a:gd name="connsiteX64-2745" fmla="*/ 384175 w 533400"/>
                <a:gd name="connsiteY64-2746" fmla="*/ 1222375 h 1223238"/>
                <a:gd name="connsiteX65-2747" fmla="*/ 276225 w 533400"/>
                <a:gd name="connsiteY65-2748" fmla="*/ 1222375 h 1223238"/>
                <a:gd name="connsiteX0-2749" fmla="*/ 0 w 533430"/>
                <a:gd name="connsiteY0-2750" fmla="*/ 0 h 1223238"/>
                <a:gd name="connsiteX1-2751" fmla="*/ 22225 w 533430"/>
                <a:gd name="connsiteY1-2752" fmla="*/ 3175 h 1223238"/>
                <a:gd name="connsiteX2-2753" fmla="*/ 38100 w 533430"/>
                <a:gd name="connsiteY2-2754" fmla="*/ 12700 h 1223238"/>
                <a:gd name="connsiteX3-2755" fmla="*/ 47625 w 533430"/>
                <a:gd name="connsiteY3-2756" fmla="*/ 15875 h 1223238"/>
                <a:gd name="connsiteX4-2757" fmla="*/ 73025 w 533430"/>
                <a:gd name="connsiteY4-2758" fmla="*/ 44450 h 1223238"/>
                <a:gd name="connsiteX5-2759" fmla="*/ 79375 w 533430"/>
                <a:gd name="connsiteY5-2760" fmla="*/ 63500 h 1223238"/>
                <a:gd name="connsiteX6-2761" fmla="*/ 92075 w 533430"/>
                <a:gd name="connsiteY6-2762" fmla="*/ 82550 h 1223238"/>
                <a:gd name="connsiteX7-2763" fmla="*/ 98425 w 533430"/>
                <a:gd name="connsiteY7-2764" fmla="*/ 92075 h 1223238"/>
                <a:gd name="connsiteX8-2765" fmla="*/ 101600 w 533430"/>
                <a:gd name="connsiteY8-2766" fmla="*/ 101600 h 1223238"/>
                <a:gd name="connsiteX9-2767" fmla="*/ 117475 w 533430"/>
                <a:gd name="connsiteY9-2768" fmla="*/ 120650 h 1223238"/>
                <a:gd name="connsiteX10-2769" fmla="*/ 120650 w 533430"/>
                <a:gd name="connsiteY10-2770" fmla="*/ 130175 h 1223238"/>
                <a:gd name="connsiteX11-2771" fmla="*/ 136525 w 533430"/>
                <a:gd name="connsiteY11-2772" fmla="*/ 152400 h 1223238"/>
                <a:gd name="connsiteX12-2773" fmla="*/ 152400 w 533430"/>
                <a:gd name="connsiteY12-2774" fmla="*/ 171450 h 1223238"/>
                <a:gd name="connsiteX13-2775" fmla="*/ 165100 w 533430"/>
                <a:gd name="connsiteY13-2776" fmla="*/ 196850 h 1223238"/>
                <a:gd name="connsiteX14-2777" fmla="*/ 171450 w 533430"/>
                <a:gd name="connsiteY14-2778" fmla="*/ 209550 h 1223238"/>
                <a:gd name="connsiteX15-2779" fmla="*/ 180975 w 533430"/>
                <a:gd name="connsiteY15-2780" fmla="*/ 222250 h 1223238"/>
                <a:gd name="connsiteX16-2781" fmla="*/ 187325 w 533430"/>
                <a:gd name="connsiteY16-2782" fmla="*/ 231775 h 1223238"/>
                <a:gd name="connsiteX17-2783" fmla="*/ 196850 w 533430"/>
                <a:gd name="connsiteY17-2784" fmla="*/ 241300 h 1223238"/>
                <a:gd name="connsiteX18-2785" fmla="*/ 203200 w 533430"/>
                <a:gd name="connsiteY18-2786" fmla="*/ 250825 h 1223238"/>
                <a:gd name="connsiteX19-2787" fmla="*/ 212725 w 533430"/>
                <a:gd name="connsiteY19-2788" fmla="*/ 260350 h 1223238"/>
                <a:gd name="connsiteX20-2789" fmla="*/ 219075 w 533430"/>
                <a:gd name="connsiteY20-2790" fmla="*/ 269875 h 1223238"/>
                <a:gd name="connsiteX21-2791" fmla="*/ 228600 w 533430"/>
                <a:gd name="connsiteY21-2792" fmla="*/ 276225 h 1223238"/>
                <a:gd name="connsiteX22-2793" fmla="*/ 250825 w 533430"/>
                <a:gd name="connsiteY22-2794" fmla="*/ 292100 h 1223238"/>
                <a:gd name="connsiteX23-2795" fmla="*/ 266700 w 533430"/>
                <a:gd name="connsiteY23-2796" fmla="*/ 320675 h 1223238"/>
                <a:gd name="connsiteX24-2797" fmla="*/ 273050 w 533430"/>
                <a:gd name="connsiteY24-2798" fmla="*/ 330200 h 1223238"/>
                <a:gd name="connsiteX25-2799" fmla="*/ 282575 w 533430"/>
                <a:gd name="connsiteY25-2800" fmla="*/ 336550 h 1223238"/>
                <a:gd name="connsiteX26-2801" fmla="*/ 298450 w 533430"/>
                <a:gd name="connsiteY26-2802" fmla="*/ 355600 h 1223238"/>
                <a:gd name="connsiteX27-2803" fmla="*/ 311150 w 533430"/>
                <a:gd name="connsiteY27-2804" fmla="*/ 374650 h 1223238"/>
                <a:gd name="connsiteX28-2805" fmla="*/ 317500 w 533430"/>
                <a:gd name="connsiteY28-2806" fmla="*/ 384175 h 1223238"/>
                <a:gd name="connsiteX29-2807" fmla="*/ 323850 w 533430"/>
                <a:gd name="connsiteY29-2808" fmla="*/ 393700 h 1223238"/>
                <a:gd name="connsiteX30-2809" fmla="*/ 333375 w 533430"/>
                <a:gd name="connsiteY30-2810" fmla="*/ 406400 h 1223238"/>
                <a:gd name="connsiteX31-2811" fmla="*/ 339725 w 533430"/>
                <a:gd name="connsiteY31-2812" fmla="*/ 415925 h 1223238"/>
                <a:gd name="connsiteX32-2813" fmla="*/ 349250 w 533430"/>
                <a:gd name="connsiteY32-2814" fmla="*/ 425450 h 1223238"/>
                <a:gd name="connsiteX33-2815" fmla="*/ 355600 w 533430"/>
                <a:gd name="connsiteY33-2816" fmla="*/ 434975 h 1223238"/>
                <a:gd name="connsiteX34-2817" fmla="*/ 358775 w 533430"/>
                <a:gd name="connsiteY34-2818" fmla="*/ 444500 h 1223238"/>
                <a:gd name="connsiteX35-2819" fmla="*/ 368300 w 533430"/>
                <a:gd name="connsiteY35-2820" fmla="*/ 450850 h 1223238"/>
                <a:gd name="connsiteX36-2821" fmla="*/ 381000 w 533430"/>
                <a:gd name="connsiteY36-2822" fmla="*/ 469900 h 1223238"/>
                <a:gd name="connsiteX37-2823" fmla="*/ 396875 w 533430"/>
                <a:gd name="connsiteY37-2824" fmla="*/ 488950 h 1223238"/>
                <a:gd name="connsiteX38-2825" fmla="*/ 400050 w 533430"/>
                <a:gd name="connsiteY38-2826" fmla="*/ 501650 h 1223238"/>
                <a:gd name="connsiteX39-2827" fmla="*/ 415925 w 533430"/>
                <a:gd name="connsiteY39-2828" fmla="*/ 523875 h 1223238"/>
                <a:gd name="connsiteX40-2829" fmla="*/ 425450 w 533430"/>
                <a:gd name="connsiteY40-2830" fmla="*/ 552450 h 1223238"/>
                <a:gd name="connsiteX41-2831" fmla="*/ 428625 w 533430"/>
                <a:gd name="connsiteY41-2832" fmla="*/ 561975 h 1223238"/>
                <a:gd name="connsiteX42-2833" fmla="*/ 431800 w 533430"/>
                <a:gd name="connsiteY42-2834" fmla="*/ 574675 h 1223238"/>
                <a:gd name="connsiteX43-2835" fmla="*/ 438150 w 533430"/>
                <a:gd name="connsiteY43-2836" fmla="*/ 584200 h 1223238"/>
                <a:gd name="connsiteX44-2837" fmla="*/ 444500 w 533430"/>
                <a:gd name="connsiteY44-2838" fmla="*/ 609600 h 1223238"/>
                <a:gd name="connsiteX45-2839" fmla="*/ 447675 w 533430"/>
                <a:gd name="connsiteY45-2840" fmla="*/ 619125 h 1223238"/>
                <a:gd name="connsiteX46-2841" fmla="*/ 463550 w 533430"/>
                <a:gd name="connsiteY46-2842" fmla="*/ 673100 h 1223238"/>
                <a:gd name="connsiteX47-2843" fmla="*/ 479425 w 533430"/>
                <a:gd name="connsiteY47-2844" fmla="*/ 714375 h 1223238"/>
                <a:gd name="connsiteX48-2845" fmla="*/ 485775 w 533430"/>
                <a:gd name="connsiteY48-2846" fmla="*/ 739775 h 1223238"/>
                <a:gd name="connsiteX49-2847" fmla="*/ 492125 w 533430"/>
                <a:gd name="connsiteY49-2848" fmla="*/ 752475 h 1223238"/>
                <a:gd name="connsiteX50-2849" fmla="*/ 495300 w 533430"/>
                <a:gd name="connsiteY50-2850" fmla="*/ 765175 h 1223238"/>
                <a:gd name="connsiteX51-2851" fmla="*/ 498475 w 533430"/>
                <a:gd name="connsiteY51-2852" fmla="*/ 774700 h 1223238"/>
                <a:gd name="connsiteX52-2853" fmla="*/ 501650 w 533430"/>
                <a:gd name="connsiteY52-2854" fmla="*/ 787400 h 1223238"/>
                <a:gd name="connsiteX53-2855" fmla="*/ 508000 w 533430"/>
                <a:gd name="connsiteY53-2856" fmla="*/ 800100 h 1223238"/>
                <a:gd name="connsiteX54-2857" fmla="*/ 514350 w 533430"/>
                <a:gd name="connsiteY54-2858" fmla="*/ 819150 h 1223238"/>
                <a:gd name="connsiteX55-2859" fmla="*/ 517525 w 533430"/>
                <a:gd name="connsiteY55-2860" fmla="*/ 828675 h 1223238"/>
                <a:gd name="connsiteX56-2861" fmla="*/ 533400 w 533430"/>
                <a:gd name="connsiteY56-2862" fmla="*/ 955675 h 1223238"/>
                <a:gd name="connsiteX57-2863" fmla="*/ 520700 w 533430"/>
                <a:gd name="connsiteY57-2864" fmla="*/ 1022350 h 1223238"/>
                <a:gd name="connsiteX58-2865" fmla="*/ 492125 w 533430"/>
                <a:gd name="connsiteY58-2866" fmla="*/ 1092200 h 1223238"/>
                <a:gd name="connsiteX59-2867" fmla="*/ 444500 w 533430"/>
                <a:gd name="connsiteY59-2868" fmla="*/ 1165225 h 1223238"/>
                <a:gd name="connsiteX60-2869" fmla="*/ 428625 w 533430"/>
                <a:gd name="connsiteY60-2870" fmla="*/ 1177925 h 1223238"/>
                <a:gd name="connsiteX61-2871" fmla="*/ 409575 w 533430"/>
                <a:gd name="connsiteY61-2872" fmla="*/ 1196975 h 1223238"/>
                <a:gd name="connsiteX62-2873" fmla="*/ 400050 w 533430"/>
                <a:gd name="connsiteY62-2874" fmla="*/ 1206500 h 1223238"/>
                <a:gd name="connsiteX63-2875" fmla="*/ 393700 w 533430"/>
                <a:gd name="connsiteY63-2876" fmla="*/ 1216025 h 1223238"/>
                <a:gd name="connsiteX64-2877" fmla="*/ 384175 w 533430"/>
                <a:gd name="connsiteY64-2878" fmla="*/ 1222375 h 1223238"/>
                <a:gd name="connsiteX65-2879" fmla="*/ 276225 w 533430"/>
                <a:gd name="connsiteY65-2880" fmla="*/ 1222375 h 1223238"/>
                <a:gd name="connsiteX0-2881" fmla="*/ 0 w 533430"/>
                <a:gd name="connsiteY0-2882" fmla="*/ 0 h 1223238"/>
                <a:gd name="connsiteX1-2883" fmla="*/ 22225 w 533430"/>
                <a:gd name="connsiteY1-2884" fmla="*/ 3175 h 1223238"/>
                <a:gd name="connsiteX2-2885" fmla="*/ 38100 w 533430"/>
                <a:gd name="connsiteY2-2886" fmla="*/ 12700 h 1223238"/>
                <a:gd name="connsiteX3-2887" fmla="*/ 47625 w 533430"/>
                <a:gd name="connsiteY3-2888" fmla="*/ 15875 h 1223238"/>
                <a:gd name="connsiteX4-2889" fmla="*/ 73025 w 533430"/>
                <a:gd name="connsiteY4-2890" fmla="*/ 44450 h 1223238"/>
                <a:gd name="connsiteX5-2891" fmla="*/ 79375 w 533430"/>
                <a:gd name="connsiteY5-2892" fmla="*/ 63500 h 1223238"/>
                <a:gd name="connsiteX6-2893" fmla="*/ 92075 w 533430"/>
                <a:gd name="connsiteY6-2894" fmla="*/ 82550 h 1223238"/>
                <a:gd name="connsiteX7-2895" fmla="*/ 98425 w 533430"/>
                <a:gd name="connsiteY7-2896" fmla="*/ 92075 h 1223238"/>
                <a:gd name="connsiteX8-2897" fmla="*/ 101600 w 533430"/>
                <a:gd name="connsiteY8-2898" fmla="*/ 101600 h 1223238"/>
                <a:gd name="connsiteX9-2899" fmla="*/ 117475 w 533430"/>
                <a:gd name="connsiteY9-2900" fmla="*/ 120650 h 1223238"/>
                <a:gd name="connsiteX10-2901" fmla="*/ 120650 w 533430"/>
                <a:gd name="connsiteY10-2902" fmla="*/ 130175 h 1223238"/>
                <a:gd name="connsiteX11-2903" fmla="*/ 136525 w 533430"/>
                <a:gd name="connsiteY11-2904" fmla="*/ 152400 h 1223238"/>
                <a:gd name="connsiteX12-2905" fmla="*/ 152400 w 533430"/>
                <a:gd name="connsiteY12-2906" fmla="*/ 171450 h 1223238"/>
                <a:gd name="connsiteX13-2907" fmla="*/ 165100 w 533430"/>
                <a:gd name="connsiteY13-2908" fmla="*/ 196850 h 1223238"/>
                <a:gd name="connsiteX14-2909" fmla="*/ 171450 w 533430"/>
                <a:gd name="connsiteY14-2910" fmla="*/ 209550 h 1223238"/>
                <a:gd name="connsiteX15-2911" fmla="*/ 180975 w 533430"/>
                <a:gd name="connsiteY15-2912" fmla="*/ 222250 h 1223238"/>
                <a:gd name="connsiteX16-2913" fmla="*/ 187325 w 533430"/>
                <a:gd name="connsiteY16-2914" fmla="*/ 231775 h 1223238"/>
                <a:gd name="connsiteX17-2915" fmla="*/ 196850 w 533430"/>
                <a:gd name="connsiteY17-2916" fmla="*/ 241300 h 1223238"/>
                <a:gd name="connsiteX18-2917" fmla="*/ 203200 w 533430"/>
                <a:gd name="connsiteY18-2918" fmla="*/ 250825 h 1223238"/>
                <a:gd name="connsiteX19-2919" fmla="*/ 212725 w 533430"/>
                <a:gd name="connsiteY19-2920" fmla="*/ 260350 h 1223238"/>
                <a:gd name="connsiteX20-2921" fmla="*/ 219075 w 533430"/>
                <a:gd name="connsiteY20-2922" fmla="*/ 269875 h 1223238"/>
                <a:gd name="connsiteX21-2923" fmla="*/ 228600 w 533430"/>
                <a:gd name="connsiteY21-2924" fmla="*/ 276225 h 1223238"/>
                <a:gd name="connsiteX22-2925" fmla="*/ 250825 w 533430"/>
                <a:gd name="connsiteY22-2926" fmla="*/ 292100 h 1223238"/>
                <a:gd name="connsiteX23-2927" fmla="*/ 266700 w 533430"/>
                <a:gd name="connsiteY23-2928" fmla="*/ 320675 h 1223238"/>
                <a:gd name="connsiteX24-2929" fmla="*/ 273050 w 533430"/>
                <a:gd name="connsiteY24-2930" fmla="*/ 330200 h 1223238"/>
                <a:gd name="connsiteX25-2931" fmla="*/ 282575 w 533430"/>
                <a:gd name="connsiteY25-2932" fmla="*/ 336550 h 1223238"/>
                <a:gd name="connsiteX26-2933" fmla="*/ 298450 w 533430"/>
                <a:gd name="connsiteY26-2934" fmla="*/ 355600 h 1223238"/>
                <a:gd name="connsiteX27-2935" fmla="*/ 311150 w 533430"/>
                <a:gd name="connsiteY27-2936" fmla="*/ 374650 h 1223238"/>
                <a:gd name="connsiteX28-2937" fmla="*/ 317500 w 533430"/>
                <a:gd name="connsiteY28-2938" fmla="*/ 384175 h 1223238"/>
                <a:gd name="connsiteX29-2939" fmla="*/ 323850 w 533430"/>
                <a:gd name="connsiteY29-2940" fmla="*/ 393700 h 1223238"/>
                <a:gd name="connsiteX30-2941" fmla="*/ 333375 w 533430"/>
                <a:gd name="connsiteY30-2942" fmla="*/ 406400 h 1223238"/>
                <a:gd name="connsiteX31-2943" fmla="*/ 339725 w 533430"/>
                <a:gd name="connsiteY31-2944" fmla="*/ 415925 h 1223238"/>
                <a:gd name="connsiteX32-2945" fmla="*/ 349250 w 533430"/>
                <a:gd name="connsiteY32-2946" fmla="*/ 425450 h 1223238"/>
                <a:gd name="connsiteX33-2947" fmla="*/ 355600 w 533430"/>
                <a:gd name="connsiteY33-2948" fmla="*/ 434975 h 1223238"/>
                <a:gd name="connsiteX34-2949" fmla="*/ 358775 w 533430"/>
                <a:gd name="connsiteY34-2950" fmla="*/ 444500 h 1223238"/>
                <a:gd name="connsiteX35-2951" fmla="*/ 368300 w 533430"/>
                <a:gd name="connsiteY35-2952" fmla="*/ 450850 h 1223238"/>
                <a:gd name="connsiteX36-2953" fmla="*/ 381000 w 533430"/>
                <a:gd name="connsiteY36-2954" fmla="*/ 469900 h 1223238"/>
                <a:gd name="connsiteX37-2955" fmla="*/ 396875 w 533430"/>
                <a:gd name="connsiteY37-2956" fmla="*/ 488950 h 1223238"/>
                <a:gd name="connsiteX38-2957" fmla="*/ 400050 w 533430"/>
                <a:gd name="connsiteY38-2958" fmla="*/ 501650 h 1223238"/>
                <a:gd name="connsiteX39-2959" fmla="*/ 415925 w 533430"/>
                <a:gd name="connsiteY39-2960" fmla="*/ 523875 h 1223238"/>
                <a:gd name="connsiteX40-2961" fmla="*/ 425450 w 533430"/>
                <a:gd name="connsiteY40-2962" fmla="*/ 552450 h 1223238"/>
                <a:gd name="connsiteX41-2963" fmla="*/ 428625 w 533430"/>
                <a:gd name="connsiteY41-2964" fmla="*/ 561975 h 1223238"/>
                <a:gd name="connsiteX42-2965" fmla="*/ 431800 w 533430"/>
                <a:gd name="connsiteY42-2966" fmla="*/ 574675 h 1223238"/>
                <a:gd name="connsiteX43-2967" fmla="*/ 438150 w 533430"/>
                <a:gd name="connsiteY43-2968" fmla="*/ 584200 h 1223238"/>
                <a:gd name="connsiteX44-2969" fmla="*/ 444500 w 533430"/>
                <a:gd name="connsiteY44-2970" fmla="*/ 609600 h 1223238"/>
                <a:gd name="connsiteX45-2971" fmla="*/ 447675 w 533430"/>
                <a:gd name="connsiteY45-2972" fmla="*/ 619125 h 1223238"/>
                <a:gd name="connsiteX46-2973" fmla="*/ 463550 w 533430"/>
                <a:gd name="connsiteY46-2974" fmla="*/ 673100 h 1223238"/>
                <a:gd name="connsiteX47-2975" fmla="*/ 479425 w 533430"/>
                <a:gd name="connsiteY47-2976" fmla="*/ 714375 h 1223238"/>
                <a:gd name="connsiteX48-2977" fmla="*/ 485775 w 533430"/>
                <a:gd name="connsiteY48-2978" fmla="*/ 739775 h 1223238"/>
                <a:gd name="connsiteX49-2979" fmla="*/ 492125 w 533430"/>
                <a:gd name="connsiteY49-2980" fmla="*/ 752475 h 1223238"/>
                <a:gd name="connsiteX50-2981" fmla="*/ 495300 w 533430"/>
                <a:gd name="connsiteY50-2982" fmla="*/ 765175 h 1223238"/>
                <a:gd name="connsiteX51-2983" fmla="*/ 498475 w 533430"/>
                <a:gd name="connsiteY51-2984" fmla="*/ 774700 h 1223238"/>
                <a:gd name="connsiteX52-2985" fmla="*/ 501650 w 533430"/>
                <a:gd name="connsiteY52-2986" fmla="*/ 787400 h 1223238"/>
                <a:gd name="connsiteX53-2987" fmla="*/ 508000 w 533430"/>
                <a:gd name="connsiteY53-2988" fmla="*/ 800100 h 1223238"/>
                <a:gd name="connsiteX54-2989" fmla="*/ 514350 w 533430"/>
                <a:gd name="connsiteY54-2990" fmla="*/ 819150 h 1223238"/>
                <a:gd name="connsiteX55-2991" fmla="*/ 517525 w 533430"/>
                <a:gd name="connsiteY55-2992" fmla="*/ 828675 h 1223238"/>
                <a:gd name="connsiteX56-2993" fmla="*/ 533400 w 533430"/>
                <a:gd name="connsiteY56-2994" fmla="*/ 955675 h 1223238"/>
                <a:gd name="connsiteX57-2995" fmla="*/ 520700 w 533430"/>
                <a:gd name="connsiteY57-2996" fmla="*/ 1022350 h 1223238"/>
                <a:gd name="connsiteX58-2997" fmla="*/ 492125 w 533430"/>
                <a:gd name="connsiteY58-2998" fmla="*/ 1092200 h 1223238"/>
                <a:gd name="connsiteX59-2999" fmla="*/ 444500 w 533430"/>
                <a:gd name="connsiteY59-3000" fmla="*/ 1165225 h 1223238"/>
                <a:gd name="connsiteX60-3001" fmla="*/ 428625 w 533430"/>
                <a:gd name="connsiteY60-3002" fmla="*/ 1177925 h 1223238"/>
                <a:gd name="connsiteX61-3003" fmla="*/ 400050 w 533430"/>
                <a:gd name="connsiteY61-3004" fmla="*/ 1206500 h 1223238"/>
                <a:gd name="connsiteX62-3005" fmla="*/ 393700 w 533430"/>
                <a:gd name="connsiteY62-3006" fmla="*/ 1216025 h 1223238"/>
                <a:gd name="connsiteX63-3007" fmla="*/ 384175 w 533430"/>
                <a:gd name="connsiteY63-3008" fmla="*/ 1222375 h 1223238"/>
                <a:gd name="connsiteX64-3009" fmla="*/ 276225 w 533430"/>
                <a:gd name="connsiteY64-3010" fmla="*/ 1222375 h 1223238"/>
                <a:gd name="connsiteX0-3011" fmla="*/ 0 w 533430"/>
                <a:gd name="connsiteY0-3012" fmla="*/ 0 h 1223551"/>
                <a:gd name="connsiteX1-3013" fmla="*/ 22225 w 533430"/>
                <a:gd name="connsiteY1-3014" fmla="*/ 3175 h 1223551"/>
                <a:gd name="connsiteX2-3015" fmla="*/ 38100 w 533430"/>
                <a:gd name="connsiteY2-3016" fmla="*/ 12700 h 1223551"/>
                <a:gd name="connsiteX3-3017" fmla="*/ 47625 w 533430"/>
                <a:gd name="connsiteY3-3018" fmla="*/ 15875 h 1223551"/>
                <a:gd name="connsiteX4-3019" fmla="*/ 73025 w 533430"/>
                <a:gd name="connsiteY4-3020" fmla="*/ 44450 h 1223551"/>
                <a:gd name="connsiteX5-3021" fmla="*/ 79375 w 533430"/>
                <a:gd name="connsiteY5-3022" fmla="*/ 63500 h 1223551"/>
                <a:gd name="connsiteX6-3023" fmla="*/ 92075 w 533430"/>
                <a:gd name="connsiteY6-3024" fmla="*/ 82550 h 1223551"/>
                <a:gd name="connsiteX7-3025" fmla="*/ 98425 w 533430"/>
                <a:gd name="connsiteY7-3026" fmla="*/ 92075 h 1223551"/>
                <a:gd name="connsiteX8-3027" fmla="*/ 101600 w 533430"/>
                <a:gd name="connsiteY8-3028" fmla="*/ 101600 h 1223551"/>
                <a:gd name="connsiteX9-3029" fmla="*/ 117475 w 533430"/>
                <a:gd name="connsiteY9-3030" fmla="*/ 120650 h 1223551"/>
                <a:gd name="connsiteX10-3031" fmla="*/ 120650 w 533430"/>
                <a:gd name="connsiteY10-3032" fmla="*/ 130175 h 1223551"/>
                <a:gd name="connsiteX11-3033" fmla="*/ 136525 w 533430"/>
                <a:gd name="connsiteY11-3034" fmla="*/ 152400 h 1223551"/>
                <a:gd name="connsiteX12-3035" fmla="*/ 152400 w 533430"/>
                <a:gd name="connsiteY12-3036" fmla="*/ 171450 h 1223551"/>
                <a:gd name="connsiteX13-3037" fmla="*/ 165100 w 533430"/>
                <a:gd name="connsiteY13-3038" fmla="*/ 196850 h 1223551"/>
                <a:gd name="connsiteX14-3039" fmla="*/ 171450 w 533430"/>
                <a:gd name="connsiteY14-3040" fmla="*/ 209550 h 1223551"/>
                <a:gd name="connsiteX15-3041" fmla="*/ 180975 w 533430"/>
                <a:gd name="connsiteY15-3042" fmla="*/ 222250 h 1223551"/>
                <a:gd name="connsiteX16-3043" fmla="*/ 187325 w 533430"/>
                <a:gd name="connsiteY16-3044" fmla="*/ 231775 h 1223551"/>
                <a:gd name="connsiteX17-3045" fmla="*/ 196850 w 533430"/>
                <a:gd name="connsiteY17-3046" fmla="*/ 241300 h 1223551"/>
                <a:gd name="connsiteX18-3047" fmla="*/ 203200 w 533430"/>
                <a:gd name="connsiteY18-3048" fmla="*/ 250825 h 1223551"/>
                <a:gd name="connsiteX19-3049" fmla="*/ 212725 w 533430"/>
                <a:gd name="connsiteY19-3050" fmla="*/ 260350 h 1223551"/>
                <a:gd name="connsiteX20-3051" fmla="*/ 219075 w 533430"/>
                <a:gd name="connsiteY20-3052" fmla="*/ 269875 h 1223551"/>
                <a:gd name="connsiteX21-3053" fmla="*/ 228600 w 533430"/>
                <a:gd name="connsiteY21-3054" fmla="*/ 276225 h 1223551"/>
                <a:gd name="connsiteX22-3055" fmla="*/ 250825 w 533430"/>
                <a:gd name="connsiteY22-3056" fmla="*/ 292100 h 1223551"/>
                <a:gd name="connsiteX23-3057" fmla="*/ 266700 w 533430"/>
                <a:gd name="connsiteY23-3058" fmla="*/ 320675 h 1223551"/>
                <a:gd name="connsiteX24-3059" fmla="*/ 273050 w 533430"/>
                <a:gd name="connsiteY24-3060" fmla="*/ 330200 h 1223551"/>
                <a:gd name="connsiteX25-3061" fmla="*/ 282575 w 533430"/>
                <a:gd name="connsiteY25-3062" fmla="*/ 336550 h 1223551"/>
                <a:gd name="connsiteX26-3063" fmla="*/ 298450 w 533430"/>
                <a:gd name="connsiteY26-3064" fmla="*/ 355600 h 1223551"/>
                <a:gd name="connsiteX27-3065" fmla="*/ 311150 w 533430"/>
                <a:gd name="connsiteY27-3066" fmla="*/ 374650 h 1223551"/>
                <a:gd name="connsiteX28-3067" fmla="*/ 317500 w 533430"/>
                <a:gd name="connsiteY28-3068" fmla="*/ 384175 h 1223551"/>
                <a:gd name="connsiteX29-3069" fmla="*/ 323850 w 533430"/>
                <a:gd name="connsiteY29-3070" fmla="*/ 393700 h 1223551"/>
                <a:gd name="connsiteX30-3071" fmla="*/ 333375 w 533430"/>
                <a:gd name="connsiteY30-3072" fmla="*/ 406400 h 1223551"/>
                <a:gd name="connsiteX31-3073" fmla="*/ 339725 w 533430"/>
                <a:gd name="connsiteY31-3074" fmla="*/ 415925 h 1223551"/>
                <a:gd name="connsiteX32-3075" fmla="*/ 349250 w 533430"/>
                <a:gd name="connsiteY32-3076" fmla="*/ 425450 h 1223551"/>
                <a:gd name="connsiteX33-3077" fmla="*/ 355600 w 533430"/>
                <a:gd name="connsiteY33-3078" fmla="*/ 434975 h 1223551"/>
                <a:gd name="connsiteX34-3079" fmla="*/ 358775 w 533430"/>
                <a:gd name="connsiteY34-3080" fmla="*/ 444500 h 1223551"/>
                <a:gd name="connsiteX35-3081" fmla="*/ 368300 w 533430"/>
                <a:gd name="connsiteY35-3082" fmla="*/ 450850 h 1223551"/>
                <a:gd name="connsiteX36-3083" fmla="*/ 381000 w 533430"/>
                <a:gd name="connsiteY36-3084" fmla="*/ 469900 h 1223551"/>
                <a:gd name="connsiteX37-3085" fmla="*/ 396875 w 533430"/>
                <a:gd name="connsiteY37-3086" fmla="*/ 488950 h 1223551"/>
                <a:gd name="connsiteX38-3087" fmla="*/ 400050 w 533430"/>
                <a:gd name="connsiteY38-3088" fmla="*/ 501650 h 1223551"/>
                <a:gd name="connsiteX39-3089" fmla="*/ 415925 w 533430"/>
                <a:gd name="connsiteY39-3090" fmla="*/ 523875 h 1223551"/>
                <a:gd name="connsiteX40-3091" fmla="*/ 425450 w 533430"/>
                <a:gd name="connsiteY40-3092" fmla="*/ 552450 h 1223551"/>
                <a:gd name="connsiteX41-3093" fmla="*/ 428625 w 533430"/>
                <a:gd name="connsiteY41-3094" fmla="*/ 561975 h 1223551"/>
                <a:gd name="connsiteX42-3095" fmla="*/ 431800 w 533430"/>
                <a:gd name="connsiteY42-3096" fmla="*/ 574675 h 1223551"/>
                <a:gd name="connsiteX43-3097" fmla="*/ 438150 w 533430"/>
                <a:gd name="connsiteY43-3098" fmla="*/ 584200 h 1223551"/>
                <a:gd name="connsiteX44-3099" fmla="*/ 444500 w 533430"/>
                <a:gd name="connsiteY44-3100" fmla="*/ 609600 h 1223551"/>
                <a:gd name="connsiteX45-3101" fmla="*/ 447675 w 533430"/>
                <a:gd name="connsiteY45-3102" fmla="*/ 619125 h 1223551"/>
                <a:gd name="connsiteX46-3103" fmla="*/ 463550 w 533430"/>
                <a:gd name="connsiteY46-3104" fmla="*/ 673100 h 1223551"/>
                <a:gd name="connsiteX47-3105" fmla="*/ 479425 w 533430"/>
                <a:gd name="connsiteY47-3106" fmla="*/ 714375 h 1223551"/>
                <a:gd name="connsiteX48-3107" fmla="*/ 485775 w 533430"/>
                <a:gd name="connsiteY48-3108" fmla="*/ 739775 h 1223551"/>
                <a:gd name="connsiteX49-3109" fmla="*/ 492125 w 533430"/>
                <a:gd name="connsiteY49-3110" fmla="*/ 752475 h 1223551"/>
                <a:gd name="connsiteX50-3111" fmla="*/ 495300 w 533430"/>
                <a:gd name="connsiteY50-3112" fmla="*/ 765175 h 1223551"/>
                <a:gd name="connsiteX51-3113" fmla="*/ 498475 w 533430"/>
                <a:gd name="connsiteY51-3114" fmla="*/ 774700 h 1223551"/>
                <a:gd name="connsiteX52-3115" fmla="*/ 501650 w 533430"/>
                <a:gd name="connsiteY52-3116" fmla="*/ 787400 h 1223551"/>
                <a:gd name="connsiteX53-3117" fmla="*/ 508000 w 533430"/>
                <a:gd name="connsiteY53-3118" fmla="*/ 800100 h 1223551"/>
                <a:gd name="connsiteX54-3119" fmla="*/ 514350 w 533430"/>
                <a:gd name="connsiteY54-3120" fmla="*/ 819150 h 1223551"/>
                <a:gd name="connsiteX55-3121" fmla="*/ 517525 w 533430"/>
                <a:gd name="connsiteY55-3122" fmla="*/ 828675 h 1223551"/>
                <a:gd name="connsiteX56-3123" fmla="*/ 533400 w 533430"/>
                <a:gd name="connsiteY56-3124" fmla="*/ 955675 h 1223551"/>
                <a:gd name="connsiteX57-3125" fmla="*/ 520700 w 533430"/>
                <a:gd name="connsiteY57-3126" fmla="*/ 1022350 h 1223551"/>
                <a:gd name="connsiteX58-3127" fmla="*/ 492125 w 533430"/>
                <a:gd name="connsiteY58-3128" fmla="*/ 1092200 h 1223551"/>
                <a:gd name="connsiteX59-3129" fmla="*/ 444500 w 533430"/>
                <a:gd name="connsiteY59-3130" fmla="*/ 1165225 h 1223551"/>
                <a:gd name="connsiteX60-3131" fmla="*/ 428625 w 533430"/>
                <a:gd name="connsiteY60-3132" fmla="*/ 1177925 h 1223551"/>
                <a:gd name="connsiteX61-3133" fmla="*/ 400050 w 533430"/>
                <a:gd name="connsiteY61-3134" fmla="*/ 1206500 h 1223551"/>
                <a:gd name="connsiteX62-3135" fmla="*/ 384175 w 533430"/>
                <a:gd name="connsiteY62-3136" fmla="*/ 1222375 h 1223551"/>
                <a:gd name="connsiteX63-3137" fmla="*/ 276225 w 533430"/>
                <a:gd name="connsiteY63-3138" fmla="*/ 1222375 h 1223551"/>
                <a:gd name="connsiteX0-3139" fmla="*/ 0 w 533430"/>
                <a:gd name="connsiteY0-3140" fmla="*/ 0 h 1223551"/>
                <a:gd name="connsiteX1-3141" fmla="*/ 22225 w 533430"/>
                <a:gd name="connsiteY1-3142" fmla="*/ 3175 h 1223551"/>
                <a:gd name="connsiteX2-3143" fmla="*/ 38100 w 533430"/>
                <a:gd name="connsiteY2-3144" fmla="*/ 12700 h 1223551"/>
                <a:gd name="connsiteX3-3145" fmla="*/ 47625 w 533430"/>
                <a:gd name="connsiteY3-3146" fmla="*/ 15875 h 1223551"/>
                <a:gd name="connsiteX4-3147" fmla="*/ 73025 w 533430"/>
                <a:gd name="connsiteY4-3148" fmla="*/ 44450 h 1223551"/>
                <a:gd name="connsiteX5-3149" fmla="*/ 79375 w 533430"/>
                <a:gd name="connsiteY5-3150" fmla="*/ 63500 h 1223551"/>
                <a:gd name="connsiteX6-3151" fmla="*/ 92075 w 533430"/>
                <a:gd name="connsiteY6-3152" fmla="*/ 82550 h 1223551"/>
                <a:gd name="connsiteX7-3153" fmla="*/ 98425 w 533430"/>
                <a:gd name="connsiteY7-3154" fmla="*/ 92075 h 1223551"/>
                <a:gd name="connsiteX8-3155" fmla="*/ 101600 w 533430"/>
                <a:gd name="connsiteY8-3156" fmla="*/ 101600 h 1223551"/>
                <a:gd name="connsiteX9-3157" fmla="*/ 117475 w 533430"/>
                <a:gd name="connsiteY9-3158" fmla="*/ 120650 h 1223551"/>
                <a:gd name="connsiteX10-3159" fmla="*/ 120650 w 533430"/>
                <a:gd name="connsiteY10-3160" fmla="*/ 130175 h 1223551"/>
                <a:gd name="connsiteX11-3161" fmla="*/ 136525 w 533430"/>
                <a:gd name="connsiteY11-3162" fmla="*/ 152400 h 1223551"/>
                <a:gd name="connsiteX12-3163" fmla="*/ 152400 w 533430"/>
                <a:gd name="connsiteY12-3164" fmla="*/ 171450 h 1223551"/>
                <a:gd name="connsiteX13-3165" fmla="*/ 165100 w 533430"/>
                <a:gd name="connsiteY13-3166" fmla="*/ 196850 h 1223551"/>
                <a:gd name="connsiteX14-3167" fmla="*/ 171450 w 533430"/>
                <a:gd name="connsiteY14-3168" fmla="*/ 209550 h 1223551"/>
                <a:gd name="connsiteX15-3169" fmla="*/ 180975 w 533430"/>
                <a:gd name="connsiteY15-3170" fmla="*/ 222250 h 1223551"/>
                <a:gd name="connsiteX16-3171" fmla="*/ 187325 w 533430"/>
                <a:gd name="connsiteY16-3172" fmla="*/ 231775 h 1223551"/>
                <a:gd name="connsiteX17-3173" fmla="*/ 196850 w 533430"/>
                <a:gd name="connsiteY17-3174" fmla="*/ 241300 h 1223551"/>
                <a:gd name="connsiteX18-3175" fmla="*/ 203200 w 533430"/>
                <a:gd name="connsiteY18-3176" fmla="*/ 250825 h 1223551"/>
                <a:gd name="connsiteX19-3177" fmla="*/ 212725 w 533430"/>
                <a:gd name="connsiteY19-3178" fmla="*/ 260350 h 1223551"/>
                <a:gd name="connsiteX20-3179" fmla="*/ 219075 w 533430"/>
                <a:gd name="connsiteY20-3180" fmla="*/ 269875 h 1223551"/>
                <a:gd name="connsiteX21-3181" fmla="*/ 228600 w 533430"/>
                <a:gd name="connsiteY21-3182" fmla="*/ 276225 h 1223551"/>
                <a:gd name="connsiteX22-3183" fmla="*/ 250825 w 533430"/>
                <a:gd name="connsiteY22-3184" fmla="*/ 292100 h 1223551"/>
                <a:gd name="connsiteX23-3185" fmla="*/ 266700 w 533430"/>
                <a:gd name="connsiteY23-3186" fmla="*/ 320675 h 1223551"/>
                <a:gd name="connsiteX24-3187" fmla="*/ 273050 w 533430"/>
                <a:gd name="connsiteY24-3188" fmla="*/ 330200 h 1223551"/>
                <a:gd name="connsiteX25-3189" fmla="*/ 282575 w 533430"/>
                <a:gd name="connsiteY25-3190" fmla="*/ 336550 h 1223551"/>
                <a:gd name="connsiteX26-3191" fmla="*/ 298450 w 533430"/>
                <a:gd name="connsiteY26-3192" fmla="*/ 355600 h 1223551"/>
                <a:gd name="connsiteX27-3193" fmla="*/ 311150 w 533430"/>
                <a:gd name="connsiteY27-3194" fmla="*/ 374650 h 1223551"/>
                <a:gd name="connsiteX28-3195" fmla="*/ 317500 w 533430"/>
                <a:gd name="connsiteY28-3196" fmla="*/ 384175 h 1223551"/>
                <a:gd name="connsiteX29-3197" fmla="*/ 323850 w 533430"/>
                <a:gd name="connsiteY29-3198" fmla="*/ 393700 h 1223551"/>
                <a:gd name="connsiteX30-3199" fmla="*/ 333375 w 533430"/>
                <a:gd name="connsiteY30-3200" fmla="*/ 406400 h 1223551"/>
                <a:gd name="connsiteX31-3201" fmla="*/ 339725 w 533430"/>
                <a:gd name="connsiteY31-3202" fmla="*/ 415925 h 1223551"/>
                <a:gd name="connsiteX32-3203" fmla="*/ 349250 w 533430"/>
                <a:gd name="connsiteY32-3204" fmla="*/ 425450 h 1223551"/>
                <a:gd name="connsiteX33-3205" fmla="*/ 355600 w 533430"/>
                <a:gd name="connsiteY33-3206" fmla="*/ 434975 h 1223551"/>
                <a:gd name="connsiteX34-3207" fmla="*/ 358775 w 533430"/>
                <a:gd name="connsiteY34-3208" fmla="*/ 444500 h 1223551"/>
                <a:gd name="connsiteX35-3209" fmla="*/ 368300 w 533430"/>
                <a:gd name="connsiteY35-3210" fmla="*/ 450850 h 1223551"/>
                <a:gd name="connsiteX36-3211" fmla="*/ 381000 w 533430"/>
                <a:gd name="connsiteY36-3212" fmla="*/ 469900 h 1223551"/>
                <a:gd name="connsiteX37-3213" fmla="*/ 396875 w 533430"/>
                <a:gd name="connsiteY37-3214" fmla="*/ 488950 h 1223551"/>
                <a:gd name="connsiteX38-3215" fmla="*/ 400050 w 533430"/>
                <a:gd name="connsiteY38-3216" fmla="*/ 501650 h 1223551"/>
                <a:gd name="connsiteX39-3217" fmla="*/ 415925 w 533430"/>
                <a:gd name="connsiteY39-3218" fmla="*/ 523875 h 1223551"/>
                <a:gd name="connsiteX40-3219" fmla="*/ 425450 w 533430"/>
                <a:gd name="connsiteY40-3220" fmla="*/ 552450 h 1223551"/>
                <a:gd name="connsiteX41-3221" fmla="*/ 428625 w 533430"/>
                <a:gd name="connsiteY41-3222" fmla="*/ 561975 h 1223551"/>
                <a:gd name="connsiteX42-3223" fmla="*/ 431800 w 533430"/>
                <a:gd name="connsiteY42-3224" fmla="*/ 574675 h 1223551"/>
                <a:gd name="connsiteX43-3225" fmla="*/ 438150 w 533430"/>
                <a:gd name="connsiteY43-3226" fmla="*/ 584200 h 1223551"/>
                <a:gd name="connsiteX44-3227" fmla="*/ 444500 w 533430"/>
                <a:gd name="connsiteY44-3228" fmla="*/ 609600 h 1223551"/>
                <a:gd name="connsiteX45-3229" fmla="*/ 447675 w 533430"/>
                <a:gd name="connsiteY45-3230" fmla="*/ 619125 h 1223551"/>
                <a:gd name="connsiteX46-3231" fmla="*/ 463550 w 533430"/>
                <a:gd name="connsiteY46-3232" fmla="*/ 673100 h 1223551"/>
                <a:gd name="connsiteX47-3233" fmla="*/ 479425 w 533430"/>
                <a:gd name="connsiteY47-3234" fmla="*/ 714375 h 1223551"/>
                <a:gd name="connsiteX48-3235" fmla="*/ 485775 w 533430"/>
                <a:gd name="connsiteY48-3236" fmla="*/ 739775 h 1223551"/>
                <a:gd name="connsiteX49-3237" fmla="*/ 492125 w 533430"/>
                <a:gd name="connsiteY49-3238" fmla="*/ 752475 h 1223551"/>
                <a:gd name="connsiteX50-3239" fmla="*/ 495300 w 533430"/>
                <a:gd name="connsiteY50-3240" fmla="*/ 765175 h 1223551"/>
                <a:gd name="connsiteX51-3241" fmla="*/ 498475 w 533430"/>
                <a:gd name="connsiteY51-3242" fmla="*/ 774700 h 1223551"/>
                <a:gd name="connsiteX52-3243" fmla="*/ 501650 w 533430"/>
                <a:gd name="connsiteY52-3244" fmla="*/ 787400 h 1223551"/>
                <a:gd name="connsiteX53-3245" fmla="*/ 508000 w 533430"/>
                <a:gd name="connsiteY53-3246" fmla="*/ 800100 h 1223551"/>
                <a:gd name="connsiteX54-3247" fmla="*/ 514350 w 533430"/>
                <a:gd name="connsiteY54-3248" fmla="*/ 819150 h 1223551"/>
                <a:gd name="connsiteX55-3249" fmla="*/ 517525 w 533430"/>
                <a:gd name="connsiteY55-3250" fmla="*/ 828675 h 1223551"/>
                <a:gd name="connsiteX56-3251" fmla="*/ 533400 w 533430"/>
                <a:gd name="connsiteY56-3252" fmla="*/ 955675 h 1223551"/>
                <a:gd name="connsiteX57-3253" fmla="*/ 520700 w 533430"/>
                <a:gd name="connsiteY57-3254" fmla="*/ 1022350 h 1223551"/>
                <a:gd name="connsiteX58-3255" fmla="*/ 492125 w 533430"/>
                <a:gd name="connsiteY58-3256" fmla="*/ 1092200 h 1223551"/>
                <a:gd name="connsiteX59-3257" fmla="*/ 444500 w 533430"/>
                <a:gd name="connsiteY59-3258" fmla="*/ 1165225 h 1223551"/>
                <a:gd name="connsiteX60-3259" fmla="*/ 428625 w 533430"/>
                <a:gd name="connsiteY60-3260" fmla="*/ 1177925 h 1223551"/>
                <a:gd name="connsiteX61-3261" fmla="*/ 384175 w 533430"/>
                <a:gd name="connsiteY61-3262" fmla="*/ 1222375 h 1223551"/>
                <a:gd name="connsiteX62-3263" fmla="*/ 276225 w 533430"/>
                <a:gd name="connsiteY62-3264" fmla="*/ 1222375 h 1223551"/>
                <a:gd name="connsiteX0-3265" fmla="*/ 0 w 533430"/>
                <a:gd name="connsiteY0-3266" fmla="*/ 0 h 1226608"/>
                <a:gd name="connsiteX1-3267" fmla="*/ 22225 w 533430"/>
                <a:gd name="connsiteY1-3268" fmla="*/ 3175 h 1226608"/>
                <a:gd name="connsiteX2-3269" fmla="*/ 38100 w 533430"/>
                <a:gd name="connsiteY2-3270" fmla="*/ 12700 h 1226608"/>
                <a:gd name="connsiteX3-3271" fmla="*/ 47625 w 533430"/>
                <a:gd name="connsiteY3-3272" fmla="*/ 15875 h 1226608"/>
                <a:gd name="connsiteX4-3273" fmla="*/ 73025 w 533430"/>
                <a:gd name="connsiteY4-3274" fmla="*/ 44450 h 1226608"/>
                <a:gd name="connsiteX5-3275" fmla="*/ 79375 w 533430"/>
                <a:gd name="connsiteY5-3276" fmla="*/ 63500 h 1226608"/>
                <a:gd name="connsiteX6-3277" fmla="*/ 92075 w 533430"/>
                <a:gd name="connsiteY6-3278" fmla="*/ 82550 h 1226608"/>
                <a:gd name="connsiteX7-3279" fmla="*/ 98425 w 533430"/>
                <a:gd name="connsiteY7-3280" fmla="*/ 92075 h 1226608"/>
                <a:gd name="connsiteX8-3281" fmla="*/ 101600 w 533430"/>
                <a:gd name="connsiteY8-3282" fmla="*/ 101600 h 1226608"/>
                <a:gd name="connsiteX9-3283" fmla="*/ 117475 w 533430"/>
                <a:gd name="connsiteY9-3284" fmla="*/ 120650 h 1226608"/>
                <a:gd name="connsiteX10-3285" fmla="*/ 120650 w 533430"/>
                <a:gd name="connsiteY10-3286" fmla="*/ 130175 h 1226608"/>
                <a:gd name="connsiteX11-3287" fmla="*/ 136525 w 533430"/>
                <a:gd name="connsiteY11-3288" fmla="*/ 152400 h 1226608"/>
                <a:gd name="connsiteX12-3289" fmla="*/ 152400 w 533430"/>
                <a:gd name="connsiteY12-3290" fmla="*/ 171450 h 1226608"/>
                <a:gd name="connsiteX13-3291" fmla="*/ 165100 w 533430"/>
                <a:gd name="connsiteY13-3292" fmla="*/ 196850 h 1226608"/>
                <a:gd name="connsiteX14-3293" fmla="*/ 171450 w 533430"/>
                <a:gd name="connsiteY14-3294" fmla="*/ 209550 h 1226608"/>
                <a:gd name="connsiteX15-3295" fmla="*/ 180975 w 533430"/>
                <a:gd name="connsiteY15-3296" fmla="*/ 222250 h 1226608"/>
                <a:gd name="connsiteX16-3297" fmla="*/ 187325 w 533430"/>
                <a:gd name="connsiteY16-3298" fmla="*/ 231775 h 1226608"/>
                <a:gd name="connsiteX17-3299" fmla="*/ 196850 w 533430"/>
                <a:gd name="connsiteY17-3300" fmla="*/ 241300 h 1226608"/>
                <a:gd name="connsiteX18-3301" fmla="*/ 203200 w 533430"/>
                <a:gd name="connsiteY18-3302" fmla="*/ 250825 h 1226608"/>
                <a:gd name="connsiteX19-3303" fmla="*/ 212725 w 533430"/>
                <a:gd name="connsiteY19-3304" fmla="*/ 260350 h 1226608"/>
                <a:gd name="connsiteX20-3305" fmla="*/ 219075 w 533430"/>
                <a:gd name="connsiteY20-3306" fmla="*/ 269875 h 1226608"/>
                <a:gd name="connsiteX21-3307" fmla="*/ 228600 w 533430"/>
                <a:gd name="connsiteY21-3308" fmla="*/ 276225 h 1226608"/>
                <a:gd name="connsiteX22-3309" fmla="*/ 250825 w 533430"/>
                <a:gd name="connsiteY22-3310" fmla="*/ 292100 h 1226608"/>
                <a:gd name="connsiteX23-3311" fmla="*/ 266700 w 533430"/>
                <a:gd name="connsiteY23-3312" fmla="*/ 320675 h 1226608"/>
                <a:gd name="connsiteX24-3313" fmla="*/ 273050 w 533430"/>
                <a:gd name="connsiteY24-3314" fmla="*/ 330200 h 1226608"/>
                <a:gd name="connsiteX25-3315" fmla="*/ 282575 w 533430"/>
                <a:gd name="connsiteY25-3316" fmla="*/ 336550 h 1226608"/>
                <a:gd name="connsiteX26-3317" fmla="*/ 298450 w 533430"/>
                <a:gd name="connsiteY26-3318" fmla="*/ 355600 h 1226608"/>
                <a:gd name="connsiteX27-3319" fmla="*/ 311150 w 533430"/>
                <a:gd name="connsiteY27-3320" fmla="*/ 374650 h 1226608"/>
                <a:gd name="connsiteX28-3321" fmla="*/ 317500 w 533430"/>
                <a:gd name="connsiteY28-3322" fmla="*/ 384175 h 1226608"/>
                <a:gd name="connsiteX29-3323" fmla="*/ 323850 w 533430"/>
                <a:gd name="connsiteY29-3324" fmla="*/ 393700 h 1226608"/>
                <a:gd name="connsiteX30-3325" fmla="*/ 333375 w 533430"/>
                <a:gd name="connsiteY30-3326" fmla="*/ 406400 h 1226608"/>
                <a:gd name="connsiteX31-3327" fmla="*/ 339725 w 533430"/>
                <a:gd name="connsiteY31-3328" fmla="*/ 415925 h 1226608"/>
                <a:gd name="connsiteX32-3329" fmla="*/ 349250 w 533430"/>
                <a:gd name="connsiteY32-3330" fmla="*/ 425450 h 1226608"/>
                <a:gd name="connsiteX33-3331" fmla="*/ 355600 w 533430"/>
                <a:gd name="connsiteY33-3332" fmla="*/ 434975 h 1226608"/>
                <a:gd name="connsiteX34-3333" fmla="*/ 358775 w 533430"/>
                <a:gd name="connsiteY34-3334" fmla="*/ 444500 h 1226608"/>
                <a:gd name="connsiteX35-3335" fmla="*/ 368300 w 533430"/>
                <a:gd name="connsiteY35-3336" fmla="*/ 450850 h 1226608"/>
                <a:gd name="connsiteX36-3337" fmla="*/ 381000 w 533430"/>
                <a:gd name="connsiteY36-3338" fmla="*/ 469900 h 1226608"/>
                <a:gd name="connsiteX37-3339" fmla="*/ 396875 w 533430"/>
                <a:gd name="connsiteY37-3340" fmla="*/ 488950 h 1226608"/>
                <a:gd name="connsiteX38-3341" fmla="*/ 400050 w 533430"/>
                <a:gd name="connsiteY38-3342" fmla="*/ 501650 h 1226608"/>
                <a:gd name="connsiteX39-3343" fmla="*/ 415925 w 533430"/>
                <a:gd name="connsiteY39-3344" fmla="*/ 523875 h 1226608"/>
                <a:gd name="connsiteX40-3345" fmla="*/ 425450 w 533430"/>
                <a:gd name="connsiteY40-3346" fmla="*/ 552450 h 1226608"/>
                <a:gd name="connsiteX41-3347" fmla="*/ 428625 w 533430"/>
                <a:gd name="connsiteY41-3348" fmla="*/ 561975 h 1226608"/>
                <a:gd name="connsiteX42-3349" fmla="*/ 431800 w 533430"/>
                <a:gd name="connsiteY42-3350" fmla="*/ 574675 h 1226608"/>
                <a:gd name="connsiteX43-3351" fmla="*/ 438150 w 533430"/>
                <a:gd name="connsiteY43-3352" fmla="*/ 584200 h 1226608"/>
                <a:gd name="connsiteX44-3353" fmla="*/ 444500 w 533430"/>
                <a:gd name="connsiteY44-3354" fmla="*/ 609600 h 1226608"/>
                <a:gd name="connsiteX45-3355" fmla="*/ 447675 w 533430"/>
                <a:gd name="connsiteY45-3356" fmla="*/ 619125 h 1226608"/>
                <a:gd name="connsiteX46-3357" fmla="*/ 463550 w 533430"/>
                <a:gd name="connsiteY46-3358" fmla="*/ 673100 h 1226608"/>
                <a:gd name="connsiteX47-3359" fmla="*/ 479425 w 533430"/>
                <a:gd name="connsiteY47-3360" fmla="*/ 714375 h 1226608"/>
                <a:gd name="connsiteX48-3361" fmla="*/ 485775 w 533430"/>
                <a:gd name="connsiteY48-3362" fmla="*/ 739775 h 1226608"/>
                <a:gd name="connsiteX49-3363" fmla="*/ 492125 w 533430"/>
                <a:gd name="connsiteY49-3364" fmla="*/ 752475 h 1226608"/>
                <a:gd name="connsiteX50-3365" fmla="*/ 495300 w 533430"/>
                <a:gd name="connsiteY50-3366" fmla="*/ 765175 h 1226608"/>
                <a:gd name="connsiteX51-3367" fmla="*/ 498475 w 533430"/>
                <a:gd name="connsiteY51-3368" fmla="*/ 774700 h 1226608"/>
                <a:gd name="connsiteX52-3369" fmla="*/ 501650 w 533430"/>
                <a:gd name="connsiteY52-3370" fmla="*/ 787400 h 1226608"/>
                <a:gd name="connsiteX53-3371" fmla="*/ 508000 w 533430"/>
                <a:gd name="connsiteY53-3372" fmla="*/ 800100 h 1226608"/>
                <a:gd name="connsiteX54-3373" fmla="*/ 514350 w 533430"/>
                <a:gd name="connsiteY54-3374" fmla="*/ 819150 h 1226608"/>
                <a:gd name="connsiteX55-3375" fmla="*/ 517525 w 533430"/>
                <a:gd name="connsiteY55-3376" fmla="*/ 828675 h 1226608"/>
                <a:gd name="connsiteX56-3377" fmla="*/ 533400 w 533430"/>
                <a:gd name="connsiteY56-3378" fmla="*/ 955675 h 1226608"/>
                <a:gd name="connsiteX57-3379" fmla="*/ 520700 w 533430"/>
                <a:gd name="connsiteY57-3380" fmla="*/ 1022350 h 1226608"/>
                <a:gd name="connsiteX58-3381" fmla="*/ 492125 w 533430"/>
                <a:gd name="connsiteY58-3382" fmla="*/ 1092200 h 1226608"/>
                <a:gd name="connsiteX59-3383" fmla="*/ 444500 w 533430"/>
                <a:gd name="connsiteY59-3384" fmla="*/ 1165225 h 1226608"/>
                <a:gd name="connsiteX60-3385" fmla="*/ 384175 w 533430"/>
                <a:gd name="connsiteY60-3386" fmla="*/ 1222375 h 1226608"/>
                <a:gd name="connsiteX61-3387" fmla="*/ 276225 w 533430"/>
                <a:gd name="connsiteY61-3388" fmla="*/ 1222375 h 1226608"/>
                <a:gd name="connsiteX0-3389" fmla="*/ 0 w 539780"/>
                <a:gd name="connsiteY0-3390" fmla="*/ 0 h 1245658"/>
                <a:gd name="connsiteX1-3391" fmla="*/ 28575 w 539780"/>
                <a:gd name="connsiteY1-3392" fmla="*/ 22225 h 1245658"/>
                <a:gd name="connsiteX2-3393" fmla="*/ 44450 w 539780"/>
                <a:gd name="connsiteY2-3394" fmla="*/ 31750 h 1245658"/>
                <a:gd name="connsiteX3-3395" fmla="*/ 53975 w 539780"/>
                <a:gd name="connsiteY3-3396" fmla="*/ 34925 h 1245658"/>
                <a:gd name="connsiteX4-3397" fmla="*/ 79375 w 539780"/>
                <a:gd name="connsiteY4-3398" fmla="*/ 63500 h 1245658"/>
                <a:gd name="connsiteX5-3399" fmla="*/ 85725 w 539780"/>
                <a:gd name="connsiteY5-3400" fmla="*/ 82550 h 1245658"/>
                <a:gd name="connsiteX6-3401" fmla="*/ 98425 w 539780"/>
                <a:gd name="connsiteY6-3402" fmla="*/ 101600 h 1245658"/>
                <a:gd name="connsiteX7-3403" fmla="*/ 104775 w 539780"/>
                <a:gd name="connsiteY7-3404" fmla="*/ 111125 h 1245658"/>
                <a:gd name="connsiteX8-3405" fmla="*/ 107950 w 539780"/>
                <a:gd name="connsiteY8-3406" fmla="*/ 120650 h 1245658"/>
                <a:gd name="connsiteX9-3407" fmla="*/ 123825 w 539780"/>
                <a:gd name="connsiteY9-3408" fmla="*/ 139700 h 1245658"/>
                <a:gd name="connsiteX10-3409" fmla="*/ 127000 w 539780"/>
                <a:gd name="connsiteY10-3410" fmla="*/ 149225 h 1245658"/>
                <a:gd name="connsiteX11-3411" fmla="*/ 142875 w 539780"/>
                <a:gd name="connsiteY11-3412" fmla="*/ 171450 h 1245658"/>
                <a:gd name="connsiteX12-3413" fmla="*/ 158750 w 539780"/>
                <a:gd name="connsiteY12-3414" fmla="*/ 190500 h 1245658"/>
                <a:gd name="connsiteX13-3415" fmla="*/ 171450 w 539780"/>
                <a:gd name="connsiteY13-3416" fmla="*/ 215900 h 1245658"/>
                <a:gd name="connsiteX14-3417" fmla="*/ 177800 w 539780"/>
                <a:gd name="connsiteY14-3418" fmla="*/ 228600 h 1245658"/>
                <a:gd name="connsiteX15-3419" fmla="*/ 187325 w 539780"/>
                <a:gd name="connsiteY15-3420" fmla="*/ 241300 h 1245658"/>
                <a:gd name="connsiteX16-3421" fmla="*/ 193675 w 539780"/>
                <a:gd name="connsiteY16-3422" fmla="*/ 250825 h 1245658"/>
                <a:gd name="connsiteX17-3423" fmla="*/ 203200 w 539780"/>
                <a:gd name="connsiteY17-3424" fmla="*/ 260350 h 1245658"/>
                <a:gd name="connsiteX18-3425" fmla="*/ 209550 w 539780"/>
                <a:gd name="connsiteY18-3426" fmla="*/ 269875 h 1245658"/>
                <a:gd name="connsiteX19-3427" fmla="*/ 219075 w 539780"/>
                <a:gd name="connsiteY19-3428" fmla="*/ 279400 h 1245658"/>
                <a:gd name="connsiteX20-3429" fmla="*/ 225425 w 539780"/>
                <a:gd name="connsiteY20-3430" fmla="*/ 288925 h 1245658"/>
                <a:gd name="connsiteX21-3431" fmla="*/ 234950 w 539780"/>
                <a:gd name="connsiteY21-3432" fmla="*/ 295275 h 1245658"/>
                <a:gd name="connsiteX22-3433" fmla="*/ 257175 w 539780"/>
                <a:gd name="connsiteY22-3434" fmla="*/ 311150 h 1245658"/>
                <a:gd name="connsiteX23-3435" fmla="*/ 273050 w 539780"/>
                <a:gd name="connsiteY23-3436" fmla="*/ 339725 h 1245658"/>
                <a:gd name="connsiteX24-3437" fmla="*/ 279400 w 539780"/>
                <a:gd name="connsiteY24-3438" fmla="*/ 349250 h 1245658"/>
                <a:gd name="connsiteX25-3439" fmla="*/ 288925 w 539780"/>
                <a:gd name="connsiteY25-3440" fmla="*/ 355600 h 1245658"/>
                <a:gd name="connsiteX26-3441" fmla="*/ 304800 w 539780"/>
                <a:gd name="connsiteY26-3442" fmla="*/ 374650 h 1245658"/>
                <a:gd name="connsiteX27-3443" fmla="*/ 317500 w 539780"/>
                <a:gd name="connsiteY27-3444" fmla="*/ 393700 h 1245658"/>
                <a:gd name="connsiteX28-3445" fmla="*/ 323850 w 539780"/>
                <a:gd name="connsiteY28-3446" fmla="*/ 403225 h 1245658"/>
                <a:gd name="connsiteX29-3447" fmla="*/ 330200 w 539780"/>
                <a:gd name="connsiteY29-3448" fmla="*/ 412750 h 1245658"/>
                <a:gd name="connsiteX30-3449" fmla="*/ 339725 w 539780"/>
                <a:gd name="connsiteY30-3450" fmla="*/ 425450 h 1245658"/>
                <a:gd name="connsiteX31-3451" fmla="*/ 346075 w 539780"/>
                <a:gd name="connsiteY31-3452" fmla="*/ 434975 h 1245658"/>
                <a:gd name="connsiteX32-3453" fmla="*/ 355600 w 539780"/>
                <a:gd name="connsiteY32-3454" fmla="*/ 444500 h 1245658"/>
                <a:gd name="connsiteX33-3455" fmla="*/ 361950 w 539780"/>
                <a:gd name="connsiteY33-3456" fmla="*/ 454025 h 1245658"/>
                <a:gd name="connsiteX34-3457" fmla="*/ 365125 w 539780"/>
                <a:gd name="connsiteY34-3458" fmla="*/ 463550 h 1245658"/>
                <a:gd name="connsiteX35-3459" fmla="*/ 374650 w 539780"/>
                <a:gd name="connsiteY35-3460" fmla="*/ 469900 h 1245658"/>
                <a:gd name="connsiteX36-3461" fmla="*/ 387350 w 539780"/>
                <a:gd name="connsiteY36-3462" fmla="*/ 488950 h 1245658"/>
                <a:gd name="connsiteX37-3463" fmla="*/ 403225 w 539780"/>
                <a:gd name="connsiteY37-3464" fmla="*/ 508000 h 1245658"/>
                <a:gd name="connsiteX38-3465" fmla="*/ 406400 w 539780"/>
                <a:gd name="connsiteY38-3466" fmla="*/ 520700 h 1245658"/>
                <a:gd name="connsiteX39-3467" fmla="*/ 422275 w 539780"/>
                <a:gd name="connsiteY39-3468" fmla="*/ 542925 h 1245658"/>
                <a:gd name="connsiteX40-3469" fmla="*/ 431800 w 539780"/>
                <a:gd name="connsiteY40-3470" fmla="*/ 571500 h 1245658"/>
                <a:gd name="connsiteX41-3471" fmla="*/ 434975 w 539780"/>
                <a:gd name="connsiteY41-3472" fmla="*/ 581025 h 1245658"/>
                <a:gd name="connsiteX42-3473" fmla="*/ 438150 w 539780"/>
                <a:gd name="connsiteY42-3474" fmla="*/ 593725 h 1245658"/>
                <a:gd name="connsiteX43-3475" fmla="*/ 444500 w 539780"/>
                <a:gd name="connsiteY43-3476" fmla="*/ 603250 h 1245658"/>
                <a:gd name="connsiteX44-3477" fmla="*/ 450850 w 539780"/>
                <a:gd name="connsiteY44-3478" fmla="*/ 628650 h 1245658"/>
                <a:gd name="connsiteX45-3479" fmla="*/ 454025 w 539780"/>
                <a:gd name="connsiteY45-3480" fmla="*/ 638175 h 1245658"/>
                <a:gd name="connsiteX46-3481" fmla="*/ 469900 w 539780"/>
                <a:gd name="connsiteY46-3482" fmla="*/ 692150 h 1245658"/>
                <a:gd name="connsiteX47-3483" fmla="*/ 485775 w 539780"/>
                <a:gd name="connsiteY47-3484" fmla="*/ 733425 h 1245658"/>
                <a:gd name="connsiteX48-3485" fmla="*/ 492125 w 539780"/>
                <a:gd name="connsiteY48-3486" fmla="*/ 758825 h 1245658"/>
                <a:gd name="connsiteX49-3487" fmla="*/ 498475 w 539780"/>
                <a:gd name="connsiteY49-3488" fmla="*/ 771525 h 1245658"/>
                <a:gd name="connsiteX50-3489" fmla="*/ 501650 w 539780"/>
                <a:gd name="connsiteY50-3490" fmla="*/ 784225 h 1245658"/>
                <a:gd name="connsiteX51-3491" fmla="*/ 504825 w 539780"/>
                <a:gd name="connsiteY51-3492" fmla="*/ 793750 h 1245658"/>
                <a:gd name="connsiteX52-3493" fmla="*/ 508000 w 539780"/>
                <a:gd name="connsiteY52-3494" fmla="*/ 806450 h 1245658"/>
                <a:gd name="connsiteX53-3495" fmla="*/ 514350 w 539780"/>
                <a:gd name="connsiteY53-3496" fmla="*/ 819150 h 1245658"/>
                <a:gd name="connsiteX54-3497" fmla="*/ 520700 w 539780"/>
                <a:gd name="connsiteY54-3498" fmla="*/ 838200 h 1245658"/>
                <a:gd name="connsiteX55-3499" fmla="*/ 523875 w 539780"/>
                <a:gd name="connsiteY55-3500" fmla="*/ 847725 h 1245658"/>
                <a:gd name="connsiteX56-3501" fmla="*/ 539750 w 539780"/>
                <a:gd name="connsiteY56-3502" fmla="*/ 974725 h 1245658"/>
                <a:gd name="connsiteX57-3503" fmla="*/ 527050 w 539780"/>
                <a:gd name="connsiteY57-3504" fmla="*/ 1041400 h 1245658"/>
                <a:gd name="connsiteX58-3505" fmla="*/ 498475 w 539780"/>
                <a:gd name="connsiteY58-3506" fmla="*/ 1111250 h 1245658"/>
                <a:gd name="connsiteX59-3507" fmla="*/ 450850 w 539780"/>
                <a:gd name="connsiteY59-3508" fmla="*/ 1184275 h 1245658"/>
                <a:gd name="connsiteX60-3509" fmla="*/ 390525 w 539780"/>
                <a:gd name="connsiteY60-3510" fmla="*/ 1241425 h 1245658"/>
                <a:gd name="connsiteX61-3511" fmla="*/ 282575 w 539780"/>
                <a:gd name="connsiteY61-3512" fmla="*/ 1241425 h 1245658"/>
                <a:gd name="connsiteX0-3513" fmla="*/ 0 w 539780"/>
                <a:gd name="connsiteY0-3514" fmla="*/ 0 h 1245658"/>
                <a:gd name="connsiteX1-3515" fmla="*/ 28575 w 539780"/>
                <a:gd name="connsiteY1-3516" fmla="*/ 22225 h 1245658"/>
                <a:gd name="connsiteX2-3517" fmla="*/ 44450 w 539780"/>
                <a:gd name="connsiteY2-3518" fmla="*/ 31750 h 1245658"/>
                <a:gd name="connsiteX3-3519" fmla="*/ 79375 w 539780"/>
                <a:gd name="connsiteY3-3520" fmla="*/ 63500 h 1245658"/>
                <a:gd name="connsiteX4-3521" fmla="*/ 85725 w 539780"/>
                <a:gd name="connsiteY4-3522" fmla="*/ 82550 h 1245658"/>
                <a:gd name="connsiteX5-3523" fmla="*/ 98425 w 539780"/>
                <a:gd name="connsiteY5-3524" fmla="*/ 101600 h 1245658"/>
                <a:gd name="connsiteX6-3525" fmla="*/ 104775 w 539780"/>
                <a:gd name="connsiteY6-3526" fmla="*/ 111125 h 1245658"/>
                <a:gd name="connsiteX7-3527" fmla="*/ 107950 w 539780"/>
                <a:gd name="connsiteY7-3528" fmla="*/ 120650 h 1245658"/>
                <a:gd name="connsiteX8-3529" fmla="*/ 123825 w 539780"/>
                <a:gd name="connsiteY8-3530" fmla="*/ 139700 h 1245658"/>
                <a:gd name="connsiteX9-3531" fmla="*/ 127000 w 539780"/>
                <a:gd name="connsiteY9-3532" fmla="*/ 149225 h 1245658"/>
                <a:gd name="connsiteX10-3533" fmla="*/ 142875 w 539780"/>
                <a:gd name="connsiteY10-3534" fmla="*/ 171450 h 1245658"/>
                <a:gd name="connsiteX11-3535" fmla="*/ 158750 w 539780"/>
                <a:gd name="connsiteY11-3536" fmla="*/ 190500 h 1245658"/>
                <a:gd name="connsiteX12-3537" fmla="*/ 171450 w 539780"/>
                <a:gd name="connsiteY12-3538" fmla="*/ 215900 h 1245658"/>
                <a:gd name="connsiteX13-3539" fmla="*/ 177800 w 539780"/>
                <a:gd name="connsiteY13-3540" fmla="*/ 228600 h 1245658"/>
                <a:gd name="connsiteX14-3541" fmla="*/ 187325 w 539780"/>
                <a:gd name="connsiteY14-3542" fmla="*/ 241300 h 1245658"/>
                <a:gd name="connsiteX15-3543" fmla="*/ 193675 w 539780"/>
                <a:gd name="connsiteY15-3544" fmla="*/ 250825 h 1245658"/>
                <a:gd name="connsiteX16-3545" fmla="*/ 203200 w 539780"/>
                <a:gd name="connsiteY16-3546" fmla="*/ 260350 h 1245658"/>
                <a:gd name="connsiteX17-3547" fmla="*/ 209550 w 539780"/>
                <a:gd name="connsiteY17-3548" fmla="*/ 269875 h 1245658"/>
                <a:gd name="connsiteX18-3549" fmla="*/ 219075 w 539780"/>
                <a:gd name="connsiteY18-3550" fmla="*/ 279400 h 1245658"/>
                <a:gd name="connsiteX19-3551" fmla="*/ 225425 w 539780"/>
                <a:gd name="connsiteY19-3552" fmla="*/ 288925 h 1245658"/>
                <a:gd name="connsiteX20-3553" fmla="*/ 234950 w 539780"/>
                <a:gd name="connsiteY20-3554" fmla="*/ 295275 h 1245658"/>
                <a:gd name="connsiteX21-3555" fmla="*/ 257175 w 539780"/>
                <a:gd name="connsiteY21-3556" fmla="*/ 311150 h 1245658"/>
                <a:gd name="connsiteX22-3557" fmla="*/ 273050 w 539780"/>
                <a:gd name="connsiteY22-3558" fmla="*/ 339725 h 1245658"/>
                <a:gd name="connsiteX23-3559" fmla="*/ 279400 w 539780"/>
                <a:gd name="connsiteY23-3560" fmla="*/ 349250 h 1245658"/>
                <a:gd name="connsiteX24-3561" fmla="*/ 288925 w 539780"/>
                <a:gd name="connsiteY24-3562" fmla="*/ 355600 h 1245658"/>
                <a:gd name="connsiteX25-3563" fmla="*/ 304800 w 539780"/>
                <a:gd name="connsiteY25-3564" fmla="*/ 374650 h 1245658"/>
                <a:gd name="connsiteX26-3565" fmla="*/ 317500 w 539780"/>
                <a:gd name="connsiteY26-3566" fmla="*/ 393700 h 1245658"/>
                <a:gd name="connsiteX27-3567" fmla="*/ 323850 w 539780"/>
                <a:gd name="connsiteY27-3568" fmla="*/ 403225 h 1245658"/>
                <a:gd name="connsiteX28-3569" fmla="*/ 330200 w 539780"/>
                <a:gd name="connsiteY28-3570" fmla="*/ 412750 h 1245658"/>
                <a:gd name="connsiteX29-3571" fmla="*/ 339725 w 539780"/>
                <a:gd name="connsiteY29-3572" fmla="*/ 425450 h 1245658"/>
                <a:gd name="connsiteX30-3573" fmla="*/ 346075 w 539780"/>
                <a:gd name="connsiteY30-3574" fmla="*/ 434975 h 1245658"/>
                <a:gd name="connsiteX31-3575" fmla="*/ 355600 w 539780"/>
                <a:gd name="connsiteY31-3576" fmla="*/ 444500 h 1245658"/>
                <a:gd name="connsiteX32-3577" fmla="*/ 361950 w 539780"/>
                <a:gd name="connsiteY32-3578" fmla="*/ 454025 h 1245658"/>
                <a:gd name="connsiteX33-3579" fmla="*/ 365125 w 539780"/>
                <a:gd name="connsiteY33-3580" fmla="*/ 463550 h 1245658"/>
                <a:gd name="connsiteX34-3581" fmla="*/ 374650 w 539780"/>
                <a:gd name="connsiteY34-3582" fmla="*/ 469900 h 1245658"/>
                <a:gd name="connsiteX35-3583" fmla="*/ 387350 w 539780"/>
                <a:gd name="connsiteY35-3584" fmla="*/ 488950 h 1245658"/>
                <a:gd name="connsiteX36-3585" fmla="*/ 403225 w 539780"/>
                <a:gd name="connsiteY36-3586" fmla="*/ 508000 h 1245658"/>
                <a:gd name="connsiteX37-3587" fmla="*/ 406400 w 539780"/>
                <a:gd name="connsiteY37-3588" fmla="*/ 520700 h 1245658"/>
                <a:gd name="connsiteX38-3589" fmla="*/ 422275 w 539780"/>
                <a:gd name="connsiteY38-3590" fmla="*/ 542925 h 1245658"/>
                <a:gd name="connsiteX39-3591" fmla="*/ 431800 w 539780"/>
                <a:gd name="connsiteY39-3592" fmla="*/ 571500 h 1245658"/>
                <a:gd name="connsiteX40-3593" fmla="*/ 434975 w 539780"/>
                <a:gd name="connsiteY40-3594" fmla="*/ 581025 h 1245658"/>
                <a:gd name="connsiteX41-3595" fmla="*/ 438150 w 539780"/>
                <a:gd name="connsiteY41-3596" fmla="*/ 593725 h 1245658"/>
                <a:gd name="connsiteX42-3597" fmla="*/ 444500 w 539780"/>
                <a:gd name="connsiteY42-3598" fmla="*/ 603250 h 1245658"/>
                <a:gd name="connsiteX43-3599" fmla="*/ 450850 w 539780"/>
                <a:gd name="connsiteY43-3600" fmla="*/ 628650 h 1245658"/>
                <a:gd name="connsiteX44-3601" fmla="*/ 454025 w 539780"/>
                <a:gd name="connsiteY44-3602" fmla="*/ 638175 h 1245658"/>
                <a:gd name="connsiteX45-3603" fmla="*/ 469900 w 539780"/>
                <a:gd name="connsiteY45-3604" fmla="*/ 692150 h 1245658"/>
                <a:gd name="connsiteX46-3605" fmla="*/ 485775 w 539780"/>
                <a:gd name="connsiteY46-3606" fmla="*/ 733425 h 1245658"/>
                <a:gd name="connsiteX47-3607" fmla="*/ 492125 w 539780"/>
                <a:gd name="connsiteY47-3608" fmla="*/ 758825 h 1245658"/>
                <a:gd name="connsiteX48-3609" fmla="*/ 498475 w 539780"/>
                <a:gd name="connsiteY48-3610" fmla="*/ 771525 h 1245658"/>
                <a:gd name="connsiteX49-3611" fmla="*/ 501650 w 539780"/>
                <a:gd name="connsiteY49-3612" fmla="*/ 784225 h 1245658"/>
                <a:gd name="connsiteX50-3613" fmla="*/ 504825 w 539780"/>
                <a:gd name="connsiteY50-3614" fmla="*/ 793750 h 1245658"/>
                <a:gd name="connsiteX51-3615" fmla="*/ 508000 w 539780"/>
                <a:gd name="connsiteY51-3616" fmla="*/ 806450 h 1245658"/>
                <a:gd name="connsiteX52-3617" fmla="*/ 514350 w 539780"/>
                <a:gd name="connsiteY52-3618" fmla="*/ 819150 h 1245658"/>
                <a:gd name="connsiteX53-3619" fmla="*/ 520700 w 539780"/>
                <a:gd name="connsiteY53-3620" fmla="*/ 838200 h 1245658"/>
                <a:gd name="connsiteX54-3621" fmla="*/ 523875 w 539780"/>
                <a:gd name="connsiteY54-3622" fmla="*/ 847725 h 1245658"/>
                <a:gd name="connsiteX55-3623" fmla="*/ 539750 w 539780"/>
                <a:gd name="connsiteY55-3624" fmla="*/ 974725 h 1245658"/>
                <a:gd name="connsiteX56-3625" fmla="*/ 527050 w 539780"/>
                <a:gd name="connsiteY56-3626" fmla="*/ 1041400 h 1245658"/>
                <a:gd name="connsiteX57-3627" fmla="*/ 498475 w 539780"/>
                <a:gd name="connsiteY57-3628" fmla="*/ 1111250 h 1245658"/>
                <a:gd name="connsiteX58-3629" fmla="*/ 450850 w 539780"/>
                <a:gd name="connsiteY58-3630" fmla="*/ 1184275 h 1245658"/>
                <a:gd name="connsiteX59-3631" fmla="*/ 390525 w 539780"/>
                <a:gd name="connsiteY59-3632" fmla="*/ 1241425 h 1245658"/>
                <a:gd name="connsiteX60-3633" fmla="*/ 282575 w 539780"/>
                <a:gd name="connsiteY60-3634" fmla="*/ 1241425 h 1245658"/>
                <a:gd name="connsiteX0-3635" fmla="*/ 0 w 539780"/>
                <a:gd name="connsiteY0-3636" fmla="*/ 0 h 1245658"/>
                <a:gd name="connsiteX1-3637" fmla="*/ 28575 w 539780"/>
                <a:gd name="connsiteY1-3638" fmla="*/ 22225 h 1245658"/>
                <a:gd name="connsiteX2-3639" fmla="*/ 79375 w 539780"/>
                <a:gd name="connsiteY2-3640" fmla="*/ 63500 h 1245658"/>
                <a:gd name="connsiteX3-3641" fmla="*/ 85725 w 539780"/>
                <a:gd name="connsiteY3-3642" fmla="*/ 82550 h 1245658"/>
                <a:gd name="connsiteX4-3643" fmla="*/ 98425 w 539780"/>
                <a:gd name="connsiteY4-3644" fmla="*/ 101600 h 1245658"/>
                <a:gd name="connsiteX5-3645" fmla="*/ 104775 w 539780"/>
                <a:gd name="connsiteY5-3646" fmla="*/ 111125 h 1245658"/>
                <a:gd name="connsiteX6-3647" fmla="*/ 107950 w 539780"/>
                <a:gd name="connsiteY6-3648" fmla="*/ 120650 h 1245658"/>
                <a:gd name="connsiteX7-3649" fmla="*/ 123825 w 539780"/>
                <a:gd name="connsiteY7-3650" fmla="*/ 139700 h 1245658"/>
                <a:gd name="connsiteX8-3651" fmla="*/ 127000 w 539780"/>
                <a:gd name="connsiteY8-3652" fmla="*/ 149225 h 1245658"/>
                <a:gd name="connsiteX9-3653" fmla="*/ 142875 w 539780"/>
                <a:gd name="connsiteY9-3654" fmla="*/ 171450 h 1245658"/>
                <a:gd name="connsiteX10-3655" fmla="*/ 158750 w 539780"/>
                <a:gd name="connsiteY10-3656" fmla="*/ 190500 h 1245658"/>
                <a:gd name="connsiteX11-3657" fmla="*/ 171450 w 539780"/>
                <a:gd name="connsiteY11-3658" fmla="*/ 215900 h 1245658"/>
                <a:gd name="connsiteX12-3659" fmla="*/ 177800 w 539780"/>
                <a:gd name="connsiteY12-3660" fmla="*/ 228600 h 1245658"/>
                <a:gd name="connsiteX13-3661" fmla="*/ 187325 w 539780"/>
                <a:gd name="connsiteY13-3662" fmla="*/ 241300 h 1245658"/>
                <a:gd name="connsiteX14-3663" fmla="*/ 193675 w 539780"/>
                <a:gd name="connsiteY14-3664" fmla="*/ 250825 h 1245658"/>
                <a:gd name="connsiteX15-3665" fmla="*/ 203200 w 539780"/>
                <a:gd name="connsiteY15-3666" fmla="*/ 260350 h 1245658"/>
                <a:gd name="connsiteX16-3667" fmla="*/ 209550 w 539780"/>
                <a:gd name="connsiteY16-3668" fmla="*/ 269875 h 1245658"/>
                <a:gd name="connsiteX17-3669" fmla="*/ 219075 w 539780"/>
                <a:gd name="connsiteY17-3670" fmla="*/ 279400 h 1245658"/>
                <a:gd name="connsiteX18-3671" fmla="*/ 225425 w 539780"/>
                <a:gd name="connsiteY18-3672" fmla="*/ 288925 h 1245658"/>
                <a:gd name="connsiteX19-3673" fmla="*/ 234950 w 539780"/>
                <a:gd name="connsiteY19-3674" fmla="*/ 295275 h 1245658"/>
                <a:gd name="connsiteX20-3675" fmla="*/ 257175 w 539780"/>
                <a:gd name="connsiteY20-3676" fmla="*/ 311150 h 1245658"/>
                <a:gd name="connsiteX21-3677" fmla="*/ 273050 w 539780"/>
                <a:gd name="connsiteY21-3678" fmla="*/ 339725 h 1245658"/>
                <a:gd name="connsiteX22-3679" fmla="*/ 279400 w 539780"/>
                <a:gd name="connsiteY22-3680" fmla="*/ 349250 h 1245658"/>
                <a:gd name="connsiteX23-3681" fmla="*/ 288925 w 539780"/>
                <a:gd name="connsiteY23-3682" fmla="*/ 355600 h 1245658"/>
                <a:gd name="connsiteX24-3683" fmla="*/ 304800 w 539780"/>
                <a:gd name="connsiteY24-3684" fmla="*/ 374650 h 1245658"/>
                <a:gd name="connsiteX25-3685" fmla="*/ 317500 w 539780"/>
                <a:gd name="connsiteY25-3686" fmla="*/ 393700 h 1245658"/>
                <a:gd name="connsiteX26-3687" fmla="*/ 323850 w 539780"/>
                <a:gd name="connsiteY26-3688" fmla="*/ 403225 h 1245658"/>
                <a:gd name="connsiteX27-3689" fmla="*/ 330200 w 539780"/>
                <a:gd name="connsiteY27-3690" fmla="*/ 412750 h 1245658"/>
                <a:gd name="connsiteX28-3691" fmla="*/ 339725 w 539780"/>
                <a:gd name="connsiteY28-3692" fmla="*/ 425450 h 1245658"/>
                <a:gd name="connsiteX29-3693" fmla="*/ 346075 w 539780"/>
                <a:gd name="connsiteY29-3694" fmla="*/ 434975 h 1245658"/>
                <a:gd name="connsiteX30-3695" fmla="*/ 355600 w 539780"/>
                <a:gd name="connsiteY30-3696" fmla="*/ 444500 h 1245658"/>
                <a:gd name="connsiteX31-3697" fmla="*/ 361950 w 539780"/>
                <a:gd name="connsiteY31-3698" fmla="*/ 454025 h 1245658"/>
                <a:gd name="connsiteX32-3699" fmla="*/ 365125 w 539780"/>
                <a:gd name="connsiteY32-3700" fmla="*/ 463550 h 1245658"/>
                <a:gd name="connsiteX33-3701" fmla="*/ 374650 w 539780"/>
                <a:gd name="connsiteY33-3702" fmla="*/ 469900 h 1245658"/>
                <a:gd name="connsiteX34-3703" fmla="*/ 387350 w 539780"/>
                <a:gd name="connsiteY34-3704" fmla="*/ 488950 h 1245658"/>
                <a:gd name="connsiteX35-3705" fmla="*/ 403225 w 539780"/>
                <a:gd name="connsiteY35-3706" fmla="*/ 508000 h 1245658"/>
                <a:gd name="connsiteX36-3707" fmla="*/ 406400 w 539780"/>
                <a:gd name="connsiteY36-3708" fmla="*/ 520700 h 1245658"/>
                <a:gd name="connsiteX37-3709" fmla="*/ 422275 w 539780"/>
                <a:gd name="connsiteY37-3710" fmla="*/ 542925 h 1245658"/>
                <a:gd name="connsiteX38-3711" fmla="*/ 431800 w 539780"/>
                <a:gd name="connsiteY38-3712" fmla="*/ 571500 h 1245658"/>
                <a:gd name="connsiteX39-3713" fmla="*/ 434975 w 539780"/>
                <a:gd name="connsiteY39-3714" fmla="*/ 581025 h 1245658"/>
                <a:gd name="connsiteX40-3715" fmla="*/ 438150 w 539780"/>
                <a:gd name="connsiteY40-3716" fmla="*/ 593725 h 1245658"/>
                <a:gd name="connsiteX41-3717" fmla="*/ 444500 w 539780"/>
                <a:gd name="connsiteY41-3718" fmla="*/ 603250 h 1245658"/>
                <a:gd name="connsiteX42-3719" fmla="*/ 450850 w 539780"/>
                <a:gd name="connsiteY42-3720" fmla="*/ 628650 h 1245658"/>
                <a:gd name="connsiteX43-3721" fmla="*/ 454025 w 539780"/>
                <a:gd name="connsiteY43-3722" fmla="*/ 638175 h 1245658"/>
                <a:gd name="connsiteX44-3723" fmla="*/ 469900 w 539780"/>
                <a:gd name="connsiteY44-3724" fmla="*/ 692150 h 1245658"/>
                <a:gd name="connsiteX45-3725" fmla="*/ 485775 w 539780"/>
                <a:gd name="connsiteY45-3726" fmla="*/ 733425 h 1245658"/>
                <a:gd name="connsiteX46-3727" fmla="*/ 492125 w 539780"/>
                <a:gd name="connsiteY46-3728" fmla="*/ 758825 h 1245658"/>
                <a:gd name="connsiteX47-3729" fmla="*/ 498475 w 539780"/>
                <a:gd name="connsiteY47-3730" fmla="*/ 771525 h 1245658"/>
                <a:gd name="connsiteX48-3731" fmla="*/ 501650 w 539780"/>
                <a:gd name="connsiteY48-3732" fmla="*/ 784225 h 1245658"/>
                <a:gd name="connsiteX49-3733" fmla="*/ 504825 w 539780"/>
                <a:gd name="connsiteY49-3734" fmla="*/ 793750 h 1245658"/>
                <a:gd name="connsiteX50-3735" fmla="*/ 508000 w 539780"/>
                <a:gd name="connsiteY50-3736" fmla="*/ 806450 h 1245658"/>
                <a:gd name="connsiteX51-3737" fmla="*/ 514350 w 539780"/>
                <a:gd name="connsiteY51-3738" fmla="*/ 819150 h 1245658"/>
                <a:gd name="connsiteX52-3739" fmla="*/ 520700 w 539780"/>
                <a:gd name="connsiteY52-3740" fmla="*/ 838200 h 1245658"/>
                <a:gd name="connsiteX53-3741" fmla="*/ 523875 w 539780"/>
                <a:gd name="connsiteY53-3742" fmla="*/ 847725 h 1245658"/>
                <a:gd name="connsiteX54-3743" fmla="*/ 539750 w 539780"/>
                <a:gd name="connsiteY54-3744" fmla="*/ 974725 h 1245658"/>
                <a:gd name="connsiteX55-3745" fmla="*/ 527050 w 539780"/>
                <a:gd name="connsiteY55-3746" fmla="*/ 1041400 h 1245658"/>
                <a:gd name="connsiteX56-3747" fmla="*/ 498475 w 539780"/>
                <a:gd name="connsiteY56-3748" fmla="*/ 1111250 h 1245658"/>
                <a:gd name="connsiteX57-3749" fmla="*/ 450850 w 539780"/>
                <a:gd name="connsiteY57-3750" fmla="*/ 1184275 h 1245658"/>
                <a:gd name="connsiteX58-3751" fmla="*/ 390525 w 539780"/>
                <a:gd name="connsiteY58-3752" fmla="*/ 1241425 h 1245658"/>
                <a:gd name="connsiteX59-3753" fmla="*/ 282575 w 539780"/>
                <a:gd name="connsiteY59-3754" fmla="*/ 1241425 h 1245658"/>
                <a:gd name="connsiteX0-3755" fmla="*/ 0 w 539780"/>
                <a:gd name="connsiteY0-3756" fmla="*/ 0 h 1245658"/>
                <a:gd name="connsiteX1-3757" fmla="*/ 28575 w 539780"/>
                <a:gd name="connsiteY1-3758" fmla="*/ 22225 h 1245658"/>
                <a:gd name="connsiteX2-3759" fmla="*/ 85725 w 539780"/>
                <a:gd name="connsiteY2-3760" fmla="*/ 82550 h 1245658"/>
                <a:gd name="connsiteX3-3761" fmla="*/ 98425 w 539780"/>
                <a:gd name="connsiteY3-3762" fmla="*/ 101600 h 1245658"/>
                <a:gd name="connsiteX4-3763" fmla="*/ 104775 w 539780"/>
                <a:gd name="connsiteY4-3764" fmla="*/ 111125 h 1245658"/>
                <a:gd name="connsiteX5-3765" fmla="*/ 107950 w 539780"/>
                <a:gd name="connsiteY5-3766" fmla="*/ 120650 h 1245658"/>
                <a:gd name="connsiteX6-3767" fmla="*/ 123825 w 539780"/>
                <a:gd name="connsiteY6-3768" fmla="*/ 139700 h 1245658"/>
                <a:gd name="connsiteX7-3769" fmla="*/ 127000 w 539780"/>
                <a:gd name="connsiteY7-3770" fmla="*/ 149225 h 1245658"/>
                <a:gd name="connsiteX8-3771" fmla="*/ 142875 w 539780"/>
                <a:gd name="connsiteY8-3772" fmla="*/ 171450 h 1245658"/>
                <a:gd name="connsiteX9-3773" fmla="*/ 158750 w 539780"/>
                <a:gd name="connsiteY9-3774" fmla="*/ 190500 h 1245658"/>
                <a:gd name="connsiteX10-3775" fmla="*/ 171450 w 539780"/>
                <a:gd name="connsiteY10-3776" fmla="*/ 215900 h 1245658"/>
                <a:gd name="connsiteX11-3777" fmla="*/ 177800 w 539780"/>
                <a:gd name="connsiteY11-3778" fmla="*/ 228600 h 1245658"/>
                <a:gd name="connsiteX12-3779" fmla="*/ 187325 w 539780"/>
                <a:gd name="connsiteY12-3780" fmla="*/ 241300 h 1245658"/>
                <a:gd name="connsiteX13-3781" fmla="*/ 193675 w 539780"/>
                <a:gd name="connsiteY13-3782" fmla="*/ 250825 h 1245658"/>
                <a:gd name="connsiteX14-3783" fmla="*/ 203200 w 539780"/>
                <a:gd name="connsiteY14-3784" fmla="*/ 260350 h 1245658"/>
                <a:gd name="connsiteX15-3785" fmla="*/ 209550 w 539780"/>
                <a:gd name="connsiteY15-3786" fmla="*/ 269875 h 1245658"/>
                <a:gd name="connsiteX16-3787" fmla="*/ 219075 w 539780"/>
                <a:gd name="connsiteY16-3788" fmla="*/ 279400 h 1245658"/>
                <a:gd name="connsiteX17-3789" fmla="*/ 225425 w 539780"/>
                <a:gd name="connsiteY17-3790" fmla="*/ 288925 h 1245658"/>
                <a:gd name="connsiteX18-3791" fmla="*/ 234950 w 539780"/>
                <a:gd name="connsiteY18-3792" fmla="*/ 295275 h 1245658"/>
                <a:gd name="connsiteX19-3793" fmla="*/ 257175 w 539780"/>
                <a:gd name="connsiteY19-3794" fmla="*/ 311150 h 1245658"/>
                <a:gd name="connsiteX20-3795" fmla="*/ 273050 w 539780"/>
                <a:gd name="connsiteY20-3796" fmla="*/ 339725 h 1245658"/>
                <a:gd name="connsiteX21-3797" fmla="*/ 279400 w 539780"/>
                <a:gd name="connsiteY21-3798" fmla="*/ 349250 h 1245658"/>
                <a:gd name="connsiteX22-3799" fmla="*/ 288925 w 539780"/>
                <a:gd name="connsiteY22-3800" fmla="*/ 355600 h 1245658"/>
                <a:gd name="connsiteX23-3801" fmla="*/ 304800 w 539780"/>
                <a:gd name="connsiteY23-3802" fmla="*/ 374650 h 1245658"/>
                <a:gd name="connsiteX24-3803" fmla="*/ 317500 w 539780"/>
                <a:gd name="connsiteY24-3804" fmla="*/ 393700 h 1245658"/>
                <a:gd name="connsiteX25-3805" fmla="*/ 323850 w 539780"/>
                <a:gd name="connsiteY25-3806" fmla="*/ 403225 h 1245658"/>
                <a:gd name="connsiteX26-3807" fmla="*/ 330200 w 539780"/>
                <a:gd name="connsiteY26-3808" fmla="*/ 412750 h 1245658"/>
                <a:gd name="connsiteX27-3809" fmla="*/ 339725 w 539780"/>
                <a:gd name="connsiteY27-3810" fmla="*/ 425450 h 1245658"/>
                <a:gd name="connsiteX28-3811" fmla="*/ 346075 w 539780"/>
                <a:gd name="connsiteY28-3812" fmla="*/ 434975 h 1245658"/>
                <a:gd name="connsiteX29-3813" fmla="*/ 355600 w 539780"/>
                <a:gd name="connsiteY29-3814" fmla="*/ 444500 h 1245658"/>
                <a:gd name="connsiteX30-3815" fmla="*/ 361950 w 539780"/>
                <a:gd name="connsiteY30-3816" fmla="*/ 454025 h 1245658"/>
                <a:gd name="connsiteX31-3817" fmla="*/ 365125 w 539780"/>
                <a:gd name="connsiteY31-3818" fmla="*/ 463550 h 1245658"/>
                <a:gd name="connsiteX32-3819" fmla="*/ 374650 w 539780"/>
                <a:gd name="connsiteY32-3820" fmla="*/ 469900 h 1245658"/>
                <a:gd name="connsiteX33-3821" fmla="*/ 387350 w 539780"/>
                <a:gd name="connsiteY33-3822" fmla="*/ 488950 h 1245658"/>
                <a:gd name="connsiteX34-3823" fmla="*/ 403225 w 539780"/>
                <a:gd name="connsiteY34-3824" fmla="*/ 508000 h 1245658"/>
                <a:gd name="connsiteX35-3825" fmla="*/ 406400 w 539780"/>
                <a:gd name="connsiteY35-3826" fmla="*/ 520700 h 1245658"/>
                <a:gd name="connsiteX36-3827" fmla="*/ 422275 w 539780"/>
                <a:gd name="connsiteY36-3828" fmla="*/ 542925 h 1245658"/>
                <a:gd name="connsiteX37-3829" fmla="*/ 431800 w 539780"/>
                <a:gd name="connsiteY37-3830" fmla="*/ 571500 h 1245658"/>
                <a:gd name="connsiteX38-3831" fmla="*/ 434975 w 539780"/>
                <a:gd name="connsiteY38-3832" fmla="*/ 581025 h 1245658"/>
                <a:gd name="connsiteX39-3833" fmla="*/ 438150 w 539780"/>
                <a:gd name="connsiteY39-3834" fmla="*/ 593725 h 1245658"/>
                <a:gd name="connsiteX40-3835" fmla="*/ 444500 w 539780"/>
                <a:gd name="connsiteY40-3836" fmla="*/ 603250 h 1245658"/>
                <a:gd name="connsiteX41-3837" fmla="*/ 450850 w 539780"/>
                <a:gd name="connsiteY41-3838" fmla="*/ 628650 h 1245658"/>
                <a:gd name="connsiteX42-3839" fmla="*/ 454025 w 539780"/>
                <a:gd name="connsiteY42-3840" fmla="*/ 638175 h 1245658"/>
                <a:gd name="connsiteX43-3841" fmla="*/ 469900 w 539780"/>
                <a:gd name="connsiteY43-3842" fmla="*/ 692150 h 1245658"/>
                <a:gd name="connsiteX44-3843" fmla="*/ 485775 w 539780"/>
                <a:gd name="connsiteY44-3844" fmla="*/ 733425 h 1245658"/>
                <a:gd name="connsiteX45-3845" fmla="*/ 492125 w 539780"/>
                <a:gd name="connsiteY45-3846" fmla="*/ 758825 h 1245658"/>
                <a:gd name="connsiteX46-3847" fmla="*/ 498475 w 539780"/>
                <a:gd name="connsiteY46-3848" fmla="*/ 771525 h 1245658"/>
                <a:gd name="connsiteX47-3849" fmla="*/ 501650 w 539780"/>
                <a:gd name="connsiteY47-3850" fmla="*/ 784225 h 1245658"/>
                <a:gd name="connsiteX48-3851" fmla="*/ 504825 w 539780"/>
                <a:gd name="connsiteY48-3852" fmla="*/ 793750 h 1245658"/>
                <a:gd name="connsiteX49-3853" fmla="*/ 508000 w 539780"/>
                <a:gd name="connsiteY49-3854" fmla="*/ 806450 h 1245658"/>
                <a:gd name="connsiteX50-3855" fmla="*/ 514350 w 539780"/>
                <a:gd name="connsiteY50-3856" fmla="*/ 819150 h 1245658"/>
                <a:gd name="connsiteX51-3857" fmla="*/ 520700 w 539780"/>
                <a:gd name="connsiteY51-3858" fmla="*/ 838200 h 1245658"/>
                <a:gd name="connsiteX52-3859" fmla="*/ 523875 w 539780"/>
                <a:gd name="connsiteY52-3860" fmla="*/ 847725 h 1245658"/>
                <a:gd name="connsiteX53-3861" fmla="*/ 539750 w 539780"/>
                <a:gd name="connsiteY53-3862" fmla="*/ 974725 h 1245658"/>
                <a:gd name="connsiteX54-3863" fmla="*/ 527050 w 539780"/>
                <a:gd name="connsiteY54-3864" fmla="*/ 1041400 h 1245658"/>
                <a:gd name="connsiteX55-3865" fmla="*/ 498475 w 539780"/>
                <a:gd name="connsiteY55-3866" fmla="*/ 1111250 h 1245658"/>
                <a:gd name="connsiteX56-3867" fmla="*/ 450850 w 539780"/>
                <a:gd name="connsiteY56-3868" fmla="*/ 1184275 h 1245658"/>
                <a:gd name="connsiteX57-3869" fmla="*/ 390525 w 539780"/>
                <a:gd name="connsiteY57-3870" fmla="*/ 1241425 h 1245658"/>
                <a:gd name="connsiteX58-3871" fmla="*/ 282575 w 539780"/>
                <a:gd name="connsiteY58-3872" fmla="*/ 1241425 h 1245658"/>
                <a:gd name="connsiteX0-3873" fmla="*/ 0 w 539780"/>
                <a:gd name="connsiteY0-3874" fmla="*/ 0 h 1245658"/>
                <a:gd name="connsiteX1-3875" fmla="*/ 28575 w 539780"/>
                <a:gd name="connsiteY1-3876" fmla="*/ 22225 h 1245658"/>
                <a:gd name="connsiteX2-3877" fmla="*/ 85725 w 539780"/>
                <a:gd name="connsiteY2-3878" fmla="*/ 82550 h 1245658"/>
                <a:gd name="connsiteX3-3879" fmla="*/ 98425 w 539780"/>
                <a:gd name="connsiteY3-3880" fmla="*/ 101600 h 1245658"/>
                <a:gd name="connsiteX4-3881" fmla="*/ 104775 w 539780"/>
                <a:gd name="connsiteY4-3882" fmla="*/ 111125 h 1245658"/>
                <a:gd name="connsiteX5-3883" fmla="*/ 123825 w 539780"/>
                <a:gd name="connsiteY5-3884" fmla="*/ 139700 h 1245658"/>
                <a:gd name="connsiteX6-3885" fmla="*/ 127000 w 539780"/>
                <a:gd name="connsiteY6-3886" fmla="*/ 149225 h 1245658"/>
                <a:gd name="connsiteX7-3887" fmla="*/ 142875 w 539780"/>
                <a:gd name="connsiteY7-3888" fmla="*/ 171450 h 1245658"/>
                <a:gd name="connsiteX8-3889" fmla="*/ 158750 w 539780"/>
                <a:gd name="connsiteY8-3890" fmla="*/ 190500 h 1245658"/>
                <a:gd name="connsiteX9-3891" fmla="*/ 171450 w 539780"/>
                <a:gd name="connsiteY9-3892" fmla="*/ 215900 h 1245658"/>
                <a:gd name="connsiteX10-3893" fmla="*/ 177800 w 539780"/>
                <a:gd name="connsiteY10-3894" fmla="*/ 228600 h 1245658"/>
                <a:gd name="connsiteX11-3895" fmla="*/ 187325 w 539780"/>
                <a:gd name="connsiteY11-3896" fmla="*/ 241300 h 1245658"/>
                <a:gd name="connsiteX12-3897" fmla="*/ 193675 w 539780"/>
                <a:gd name="connsiteY12-3898" fmla="*/ 250825 h 1245658"/>
                <a:gd name="connsiteX13-3899" fmla="*/ 203200 w 539780"/>
                <a:gd name="connsiteY13-3900" fmla="*/ 260350 h 1245658"/>
                <a:gd name="connsiteX14-3901" fmla="*/ 209550 w 539780"/>
                <a:gd name="connsiteY14-3902" fmla="*/ 269875 h 1245658"/>
                <a:gd name="connsiteX15-3903" fmla="*/ 219075 w 539780"/>
                <a:gd name="connsiteY15-3904" fmla="*/ 279400 h 1245658"/>
                <a:gd name="connsiteX16-3905" fmla="*/ 225425 w 539780"/>
                <a:gd name="connsiteY16-3906" fmla="*/ 288925 h 1245658"/>
                <a:gd name="connsiteX17-3907" fmla="*/ 234950 w 539780"/>
                <a:gd name="connsiteY17-3908" fmla="*/ 295275 h 1245658"/>
                <a:gd name="connsiteX18-3909" fmla="*/ 257175 w 539780"/>
                <a:gd name="connsiteY18-3910" fmla="*/ 311150 h 1245658"/>
                <a:gd name="connsiteX19-3911" fmla="*/ 273050 w 539780"/>
                <a:gd name="connsiteY19-3912" fmla="*/ 339725 h 1245658"/>
                <a:gd name="connsiteX20-3913" fmla="*/ 279400 w 539780"/>
                <a:gd name="connsiteY20-3914" fmla="*/ 349250 h 1245658"/>
                <a:gd name="connsiteX21-3915" fmla="*/ 288925 w 539780"/>
                <a:gd name="connsiteY21-3916" fmla="*/ 355600 h 1245658"/>
                <a:gd name="connsiteX22-3917" fmla="*/ 304800 w 539780"/>
                <a:gd name="connsiteY22-3918" fmla="*/ 374650 h 1245658"/>
                <a:gd name="connsiteX23-3919" fmla="*/ 317500 w 539780"/>
                <a:gd name="connsiteY23-3920" fmla="*/ 393700 h 1245658"/>
                <a:gd name="connsiteX24-3921" fmla="*/ 323850 w 539780"/>
                <a:gd name="connsiteY24-3922" fmla="*/ 403225 h 1245658"/>
                <a:gd name="connsiteX25-3923" fmla="*/ 330200 w 539780"/>
                <a:gd name="connsiteY25-3924" fmla="*/ 412750 h 1245658"/>
                <a:gd name="connsiteX26-3925" fmla="*/ 339725 w 539780"/>
                <a:gd name="connsiteY26-3926" fmla="*/ 425450 h 1245658"/>
                <a:gd name="connsiteX27-3927" fmla="*/ 346075 w 539780"/>
                <a:gd name="connsiteY27-3928" fmla="*/ 434975 h 1245658"/>
                <a:gd name="connsiteX28-3929" fmla="*/ 355600 w 539780"/>
                <a:gd name="connsiteY28-3930" fmla="*/ 444500 h 1245658"/>
                <a:gd name="connsiteX29-3931" fmla="*/ 361950 w 539780"/>
                <a:gd name="connsiteY29-3932" fmla="*/ 454025 h 1245658"/>
                <a:gd name="connsiteX30-3933" fmla="*/ 365125 w 539780"/>
                <a:gd name="connsiteY30-3934" fmla="*/ 463550 h 1245658"/>
                <a:gd name="connsiteX31-3935" fmla="*/ 374650 w 539780"/>
                <a:gd name="connsiteY31-3936" fmla="*/ 469900 h 1245658"/>
                <a:gd name="connsiteX32-3937" fmla="*/ 387350 w 539780"/>
                <a:gd name="connsiteY32-3938" fmla="*/ 488950 h 1245658"/>
                <a:gd name="connsiteX33-3939" fmla="*/ 403225 w 539780"/>
                <a:gd name="connsiteY33-3940" fmla="*/ 508000 h 1245658"/>
                <a:gd name="connsiteX34-3941" fmla="*/ 406400 w 539780"/>
                <a:gd name="connsiteY34-3942" fmla="*/ 520700 h 1245658"/>
                <a:gd name="connsiteX35-3943" fmla="*/ 422275 w 539780"/>
                <a:gd name="connsiteY35-3944" fmla="*/ 542925 h 1245658"/>
                <a:gd name="connsiteX36-3945" fmla="*/ 431800 w 539780"/>
                <a:gd name="connsiteY36-3946" fmla="*/ 571500 h 1245658"/>
                <a:gd name="connsiteX37-3947" fmla="*/ 434975 w 539780"/>
                <a:gd name="connsiteY37-3948" fmla="*/ 581025 h 1245658"/>
                <a:gd name="connsiteX38-3949" fmla="*/ 438150 w 539780"/>
                <a:gd name="connsiteY38-3950" fmla="*/ 593725 h 1245658"/>
                <a:gd name="connsiteX39-3951" fmla="*/ 444500 w 539780"/>
                <a:gd name="connsiteY39-3952" fmla="*/ 603250 h 1245658"/>
                <a:gd name="connsiteX40-3953" fmla="*/ 450850 w 539780"/>
                <a:gd name="connsiteY40-3954" fmla="*/ 628650 h 1245658"/>
                <a:gd name="connsiteX41-3955" fmla="*/ 454025 w 539780"/>
                <a:gd name="connsiteY41-3956" fmla="*/ 638175 h 1245658"/>
                <a:gd name="connsiteX42-3957" fmla="*/ 469900 w 539780"/>
                <a:gd name="connsiteY42-3958" fmla="*/ 692150 h 1245658"/>
                <a:gd name="connsiteX43-3959" fmla="*/ 485775 w 539780"/>
                <a:gd name="connsiteY43-3960" fmla="*/ 733425 h 1245658"/>
                <a:gd name="connsiteX44-3961" fmla="*/ 492125 w 539780"/>
                <a:gd name="connsiteY44-3962" fmla="*/ 758825 h 1245658"/>
                <a:gd name="connsiteX45-3963" fmla="*/ 498475 w 539780"/>
                <a:gd name="connsiteY45-3964" fmla="*/ 771525 h 1245658"/>
                <a:gd name="connsiteX46-3965" fmla="*/ 501650 w 539780"/>
                <a:gd name="connsiteY46-3966" fmla="*/ 784225 h 1245658"/>
                <a:gd name="connsiteX47-3967" fmla="*/ 504825 w 539780"/>
                <a:gd name="connsiteY47-3968" fmla="*/ 793750 h 1245658"/>
                <a:gd name="connsiteX48-3969" fmla="*/ 508000 w 539780"/>
                <a:gd name="connsiteY48-3970" fmla="*/ 806450 h 1245658"/>
                <a:gd name="connsiteX49-3971" fmla="*/ 514350 w 539780"/>
                <a:gd name="connsiteY49-3972" fmla="*/ 819150 h 1245658"/>
                <a:gd name="connsiteX50-3973" fmla="*/ 520700 w 539780"/>
                <a:gd name="connsiteY50-3974" fmla="*/ 838200 h 1245658"/>
                <a:gd name="connsiteX51-3975" fmla="*/ 523875 w 539780"/>
                <a:gd name="connsiteY51-3976" fmla="*/ 847725 h 1245658"/>
                <a:gd name="connsiteX52-3977" fmla="*/ 539750 w 539780"/>
                <a:gd name="connsiteY52-3978" fmla="*/ 974725 h 1245658"/>
                <a:gd name="connsiteX53-3979" fmla="*/ 527050 w 539780"/>
                <a:gd name="connsiteY53-3980" fmla="*/ 1041400 h 1245658"/>
                <a:gd name="connsiteX54-3981" fmla="*/ 498475 w 539780"/>
                <a:gd name="connsiteY54-3982" fmla="*/ 1111250 h 1245658"/>
                <a:gd name="connsiteX55-3983" fmla="*/ 450850 w 539780"/>
                <a:gd name="connsiteY55-3984" fmla="*/ 1184275 h 1245658"/>
                <a:gd name="connsiteX56-3985" fmla="*/ 390525 w 539780"/>
                <a:gd name="connsiteY56-3986" fmla="*/ 1241425 h 1245658"/>
                <a:gd name="connsiteX57-3987" fmla="*/ 282575 w 539780"/>
                <a:gd name="connsiteY57-3988" fmla="*/ 1241425 h 1245658"/>
                <a:gd name="connsiteX0-3989" fmla="*/ 0 w 539780"/>
                <a:gd name="connsiteY0-3990" fmla="*/ 0 h 1245658"/>
                <a:gd name="connsiteX1-3991" fmla="*/ 28575 w 539780"/>
                <a:gd name="connsiteY1-3992" fmla="*/ 22225 h 1245658"/>
                <a:gd name="connsiteX2-3993" fmla="*/ 85725 w 539780"/>
                <a:gd name="connsiteY2-3994" fmla="*/ 82550 h 1245658"/>
                <a:gd name="connsiteX3-3995" fmla="*/ 98425 w 539780"/>
                <a:gd name="connsiteY3-3996" fmla="*/ 101600 h 1245658"/>
                <a:gd name="connsiteX4-3997" fmla="*/ 123825 w 539780"/>
                <a:gd name="connsiteY4-3998" fmla="*/ 139700 h 1245658"/>
                <a:gd name="connsiteX5-3999" fmla="*/ 127000 w 539780"/>
                <a:gd name="connsiteY5-4000" fmla="*/ 149225 h 1245658"/>
                <a:gd name="connsiteX6-4001" fmla="*/ 142875 w 539780"/>
                <a:gd name="connsiteY6-4002" fmla="*/ 171450 h 1245658"/>
                <a:gd name="connsiteX7-4003" fmla="*/ 158750 w 539780"/>
                <a:gd name="connsiteY7-4004" fmla="*/ 190500 h 1245658"/>
                <a:gd name="connsiteX8-4005" fmla="*/ 171450 w 539780"/>
                <a:gd name="connsiteY8-4006" fmla="*/ 215900 h 1245658"/>
                <a:gd name="connsiteX9-4007" fmla="*/ 177800 w 539780"/>
                <a:gd name="connsiteY9-4008" fmla="*/ 228600 h 1245658"/>
                <a:gd name="connsiteX10-4009" fmla="*/ 187325 w 539780"/>
                <a:gd name="connsiteY10-4010" fmla="*/ 241300 h 1245658"/>
                <a:gd name="connsiteX11-4011" fmla="*/ 193675 w 539780"/>
                <a:gd name="connsiteY11-4012" fmla="*/ 250825 h 1245658"/>
                <a:gd name="connsiteX12-4013" fmla="*/ 203200 w 539780"/>
                <a:gd name="connsiteY12-4014" fmla="*/ 260350 h 1245658"/>
                <a:gd name="connsiteX13-4015" fmla="*/ 209550 w 539780"/>
                <a:gd name="connsiteY13-4016" fmla="*/ 269875 h 1245658"/>
                <a:gd name="connsiteX14-4017" fmla="*/ 219075 w 539780"/>
                <a:gd name="connsiteY14-4018" fmla="*/ 279400 h 1245658"/>
                <a:gd name="connsiteX15-4019" fmla="*/ 225425 w 539780"/>
                <a:gd name="connsiteY15-4020" fmla="*/ 288925 h 1245658"/>
                <a:gd name="connsiteX16-4021" fmla="*/ 234950 w 539780"/>
                <a:gd name="connsiteY16-4022" fmla="*/ 295275 h 1245658"/>
                <a:gd name="connsiteX17-4023" fmla="*/ 257175 w 539780"/>
                <a:gd name="connsiteY17-4024" fmla="*/ 311150 h 1245658"/>
                <a:gd name="connsiteX18-4025" fmla="*/ 273050 w 539780"/>
                <a:gd name="connsiteY18-4026" fmla="*/ 339725 h 1245658"/>
                <a:gd name="connsiteX19-4027" fmla="*/ 279400 w 539780"/>
                <a:gd name="connsiteY19-4028" fmla="*/ 349250 h 1245658"/>
                <a:gd name="connsiteX20-4029" fmla="*/ 288925 w 539780"/>
                <a:gd name="connsiteY20-4030" fmla="*/ 355600 h 1245658"/>
                <a:gd name="connsiteX21-4031" fmla="*/ 304800 w 539780"/>
                <a:gd name="connsiteY21-4032" fmla="*/ 374650 h 1245658"/>
                <a:gd name="connsiteX22-4033" fmla="*/ 317500 w 539780"/>
                <a:gd name="connsiteY22-4034" fmla="*/ 393700 h 1245658"/>
                <a:gd name="connsiteX23-4035" fmla="*/ 323850 w 539780"/>
                <a:gd name="connsiteY23-4036" fmla="*/ 403225 h 1245658"/>
                <a:gd name="connsiteX24-4037" fmla="*/ 330200 w 539780"/>
                <a:gd name="connsiteY24-4038" fmla="*/ 412750 h 1245658"/>
                <a:gd name="connsiteX25-4039" fmla="*/ 339725 w 539780"/>
                <a:gd name="connsiteY25-4040" fmla="*/ 425450 h 1245658"/>
                <a:gd name="connsiteX26-4041" fmla="*/ 346075 w 539780"/>
                <a:gd name="connsiteY26-4042" fmla="*/ 434975 h 1245658"/>
                <a:gd name="connsiteX27-4043" fmla="*/ 355600 w 539780"/>
                <a:gd name="connsiteY27-4044" fmla="*/ 444500 h 1245658"/>
                <a:gd name="connsiteX28-4045" fmla="*/ 361950 w 539780"/>
                <a:gd name="connsiteY28-4046" fmla="*/ 454025 h 1245658"/>
                <a:gd name="connsiteX29-4047" fmla="*/ 365125 w 539780"/>
                <a:gd name="connsiteY29-4048" fmla="*/ 463550 h 1245658"/>
                <a:gd name="connsiteX30-4049" fmla="*/ 374650 w 539780"/>
                <a:gd name="connsiteY30-4050" fmla="*/ 469900 h 1245658"/>
                <a:gd name="connsiteX31-4051" fmla="*/ 387350 w 539780"/>
                <a:gd name="connsiteY31-4052" fmla="*/ 488950 h 1245658"/>
                <a:gd name="connsiteX32-4053" fmla="*/ 403225 w 539780"/>
                <a:gd name="connsiteY32-4054" fmla="*/ 508000 h 1245658"/>
                <a:gd name="connsiteX33-4055" fmla="*/ 406400 w 539780"/>
                <a:gd name="connsiteY33-4056" fmla="*/ 520700 h 1245658"/>
                <a:gd name="connsiteX34-4057" fmla="*/ 422275 w 539780"/>
                <a:gd name="connsiteY34-4058" fmla="*/ 542925 h 1245658"/>
                <a:gd name="connsiteX35-4059" fmla="*/ 431800 w 539780"/>
                <a:gd name="connsiteY35-4060" fmla="*/ 571500 h 1245658"/>
                <a:gd name="connsiteX36-4061" fmla="*/ 434975 w 539780"/>
                <a:gd name="connsiteY36-4062" fmla="*/ 581025 h 1245658"/>
                <a:gd name="connsiteX37-4063" fmla="*/ 438150 w 539780"/>
                <a:gd name="connsiteY37-4064" fmla="*/ 593725 h 1245658"/>
                <a:gd name="connsiteX38-4065" fmla="*/ 444500 w 539780"/>
                <a:gd name="connsiteY38-4066" fmla="*/ 603250 h 1245658"/>
                <a:gd name="connsiteX39-4067" fmla="*/ 450850 w 539780"/>
                <a:gd name="connsiteY39-4068" fmla="*/ 628650 h 1245658"/>
                <a:gd name="connsiteX40-4069" fmla="*/ 454025 w 539780"/>
                <a:gd name="connsiteY40-4070" fmla="*/ 638175 h 1245658"/>
                <a:gd name="connsiteX41-4071" fmla="*/ 469900 w 539780"/>
                <a:gd name="connsiteY41-4072" fmla="*/ 692150 h 1245658"/>
                <a:gd name="connsiteX42-4073" fmla="*/ 485775 w 539780"/>
                <a:gd name="connsiteY42-4074" fmla="*/ 733425 h 1245658"/>
                <a:gd name="connsiteX43-4075" fmla="*/ 492125 w 539780"/>
                <a:gd name="connsiteY43-4076" fmla="*/ 758825 h 1245658"/>
                <a:gd name="connsiteX44-4077" fmla="*/ 498475 w 539780"/>
                <a:gd name="connsiteY44-4078" fmla="*/ 771525 h 1245658"/>
                <a:gd name="connsiteX45-4079" fmla="*/ 501650 w 539780"/>
                <a:gd name="connsiteY45-4080" fmla="*/ 784225 h 1245658"/>
                <a:gd name="connsiteX46-4081" fmla="*/ 504825 w 539780"/>
                <a:gd name="connsiteY46-4082" fmla="*/ 793750 h 1245658"/>
                <a:gd name="connsiteX47-4083" fmla="*/ 508000 w 539780"/>
                <a:gd name="connsiteY47-4084" fmla="*/ 806450 h 1245658"/>
                <a:gd name="connsiteX48-4085" fmla="*/ 514350 w 539780"/>
                <a:gd name="connsiteY48-4086" fmla="*/ 819150 h 1245658"/>
                <a:gd name="connsiteX49-4087" fmla="*/ 520700 w 539780"/>
                <a:gd name="connsiteY49-4088" fmla="*/ 838200 h 1245658"/>
                <a:gd name="connsiteX50-4089" fmla="*/ 523875 w 539780"/>
                <a:gd name="connsiteY50-4090" fmla="*/ 847725 h 1245658"/>
                <a:gd name="connsiteX51-4091" fmla="*/ 539750 w 539780"/>
                <a:gd name="connsiteY51-4092" fmla="*/ 974725 h 1245658"/>
                <a:gd name="connsiteX52-4093" fmla="*/ 527050 w 539780"/>
                <a:gd name="connsiteY52-4094" fmla="*/ 1041400 h 1245658"/>
                <a:gd name="connsiteX53-4095" fmla="*/ 498475 w 539780"/>
                <a:gd name="connsiteY53-4096" fmla="*/ 1111250 h 1245658"/>
                <a:gd name="connsiteX54-4097" fmla="*/ 450850 w 539780"/>
                <a:gd name="connsiteY54-4098" fmla="*/ 1184275 h 1245658"/>
                <a:gd name="connsiteX55-4099" fmla="*/ 390525 w 539780"/>
                <a:gd name="connsiteY55-4100" fmla="*/ 1241425 h 1245658"/>
                <a:gd name="connsiteX56-4101" fmla="*/ 282575 w 539780"/>
                <a:gd name="connsiteY56-4102" fmla="*/ 1241425 h 1245658"/>
                <a:gd name="connsiteX0-4103" fmla="*/ 0 w 539780"/>
                <a:gd name="connsiteY0-4104" fmla="*/ 0 h 1245658"/>
                <a:gd name="connsiteX1-4105" fmla="*/ 28575 w 539780"/>
                <a:gd name="connsiteY1-4106" fmla="*/ 22225 h 1245658"/>
                <a:gd name="connsiteX2-4107" fmla="*/ 85725 w 539780"/>
                <a:gd name="connsiteY2-4108" fmla="*/ 82550 h 1245658"/>
                <a:gd name="connsiteX3-4109" fmla="*/ 123825 w 539780"/>
                <a:gd name="connsiteY3-4110" fmla="*/ 139700 h 1245658"/>
                <a:gd name="connsiteX4-4111" fmla="*/ 127000 w 539780"/>
                <a:gd name="connsiteY4-4112" fmla="*/ 149225 h 1245658"/>
                <a:gd name="connsiteX5-4113" fmla="*/ 142875 w 539780"/>
                <a:gd name="connsiteY5-4114" fmla="*/ 171450 h 1245658"/>
                <a:gd name="connsiteX6-4115" fmla="*/ 158750 w 539780"/>
                <a:gd name="connsiteY6-4116" fmla="*/ 190500 h 1245658"/>
                <a:gd name="connsiteX7-4117" fmla="*/ 171450 w 539780"/>
                <a:gd name="connsiteY7-4118" fmla="*/ 215900 h 1245658"/>
                <a:gd name="connsiteX8-4119" fmla="*/ 177800 w 539780"/>
                <a:gd name="connsiteY8-4120" fmla="*/ 228600 h 1245658"/>
                <a:gd name="connsiteX9-4121" fmla="*/ 187325 w 539780"/>
                <a:gd name="connsiteY9-4122" fmla="*/ 241300 h 1245658"/>
                <a:gd name="connsiteX10-4123" fmla="*/ 193675 w 539780"/>
                <a:gd name="connsiteY10-4124" fmla="*/ 250825 h 1245658"/>
                <a:gd name="connsiteX11-4125" fmla="*/ 203200 w 539780"/>
                <a:gd name="connsiteY11-4126" fmla="*/ 260350 h 1245658"/>
                <a:gd name="connsiteX12-4127" fmla="*/ 209550 w 539780"/>
                <a:gd name="connsiteY12-4128" fmla="*/ 269875 h 1245658"/>
                <a:gd name="connsiteX13-4129" fmla="*/ 219075 w 539780"/>
                <a:gd name="connsiteY13-4130" fmla="*/ 279400 h 1245658"/>
                <a:gd name="connsiteX14-4131" fmla="*/ 225425 w 539780"/>
                <a:gd name="connsiteY14-4132" fmla="*/ 288925 h 1245658"/>
                <a:gd name="connsiteX15-4133" fmla="*/ 234950 w 539780"/>
                <a:gd name="connsiteY15-4134" fmla="*/ 295275 h 1245658"/>
                <a:gd name="connsiteX16-4135" fmla="*/ 257175 w 539780"/>
                <a:gd name="connsiteY16-4136" fmla="*/ 311150 h 1245658"/>
                <a:gd name="connsiteX17-4137" fmla="*/ 273050 w 539780"/>
                <a:gd name="connsiteY17-4138" fmla="*/ 339725 h 1245658"/>
                <a:gd name="connsiteX18-4139" fmla="*/ 279400 w 539780"/>
                <a:gd name="connsiteY18-4140" fmla="*/ 349250 h 1245658"/>
                <a:gd name="connsiteX19-4141" fmla="*/ 288925 w 539780"/>
                <a:gd name="connsiteY19-4142" fmla="*/ 355600 h 1245658"/>
                <a:gd name="connsiteX20-4143" fmla="*/ 304800 w 539780"/>
                <a:gd name="connsiteY20-4144" fmla="*/ 374650 h 1245658"/>
                <a:gd name="connsiteX21-4145" fmla="*/ 317500 w 539780"/>
                <a:gd name="connsiteY21-4146" fmla="*/ 393700 h 1245658"/>
                <a:gd name="connsiteX22-4147" fmla="*/ 323850 w 539780"/>
                <a:gd name="connsiteY22-4148" fmla="*/ 403225 h 1245658"/>
                <a:gd name="connsiteX23-4149" fmla="*/ 330200 w 539780"/>
                <a:gd name="connsiteY23-4150" fmla="*/ 412750 h 1245658"/>
                <a:gd name="connsiteX24-4151" fmla="*/ 339725 w 539780"/>
                <a:gd name="connsiteY24-4152" fmla="*/ 425450 h 1245658"/>
                <a:gd name="connsiteX25-4153" fmla="*/ 346075 w 539780"/>
                <a:gd name="connsiteY25-4154" fmla="*/ 434975 h 1245658"/>
                <a:gd name="connsiteX26-4155" fmla="*/ 355600 w 539780"/>
                <a:gd name="connsiteY26-4156" fmla="*/ 444500 h 1245658"/>
                <a:gd name="connsiteX27-4157" fmla="*/ 361950 w 539780"/>
                <a:gd name="connsiteY27-4158" fmla="*/ 454025 h 1245658"/>
                <a:gd name="connsiteX28-4159" fmla="*/ 365125 w 539780"/>
                <a:gd name="connsiteY28-4160" fmla="*/ 463550 h 1245658"/>
                <a:gd name="connsiteX29-4161" fmla="*/ 374650 w 539780"/>
                <a:gd name="connsiteY29-4162" fmla="*/ 469900 h 1245658"/>
                <a:gd name="connsiteX30-4163" fmla="*/ 387350 w 539780"/>
                <a:gd name="connsiteY30-4164" fmla="*/ 488950 h 1245658"/>
                <a:gd name="connsiteX31-4165" fmla="*/ 403225 w 539780"/>
                <a:gd name="connsiteY31-4166" fmla="*/ 508000 h 1245658"/>
                <a:gd name="connsiteX32-4167" fmla="*/ 406400 w 539780"/>
                <a:gd name="connsiteY32-4168" fmla="*/ 520700 h 1245658"/>
                <a:gd name="connsiteX33-4169" fmla="*/ 422275 w 539780"/>
                <a:gd name="connsiteY33-4170" fmla="*/ 542925 h 1245658"/>
                <a:gd name="connsiteX34-4171" fmla="*/ 431800 w 539780"/>
                <a:gd name="connsiteY34-4172" fmla="*/ 571500 h 1245658"/>
                <a:gd name="connsiteX35-4173" fmla="*/ 434975 w 539780"/>
                <a:gd name="connsiteY35-4174" fmla="*/ 581025 h 1245658"/>
                <a:gd name="connsiteX36-4175" fmla="*/ 438150 w 539780"/>
                <a:gd name="connsiteY36-4176" fmla="*/ 593725 h 1245658"/>
                <a:gd name="connsiteX37-4177" fmla="*/ 444500 w 539780"/>
                <a:gd name="connsiteY37-4178" fmla="*/ 603250 h 1245658"/>
                <a:gd name="connsiteX38-4179" fmla="*/ 450850 w 539780"/>
                <a:gd name="connsiteY38-4180" fmla="*/ 628650 h 1245658"/>
                <a:gd name="connsiteX39-4181" fmla="*/ 454025 w 539780"/>
                <a:gd name="connsiteY39-4182" fmla="*/ 638175 h 1245658"/>
                <a:gd name="connsiteX40-4183" fmla="*/ 469900 w 539780"/>
                <a:gd name="connsiteY40-4184" fmla="*/ 692150 h 1245658"/>
                <a:gd name="connsiteX41-4185" fmla="*/ 485775 w 539780"/>
                <a:gd name="connsiteY41-4186" fmla="*/ 733425 h 1245658"/>
                <a:gd name="connsiteX42-4187" fmla="*/ 492125 w 539780"/>
                <a:gd name="connsiteY42-4188" fmla="*/ 758825 h 1245658"/>
                <a:gd name="connsiteX43-4189" fmla="*/ 498475 w 539780"/>
                <a:gd name="connsiteY43-4190" fmla="*/ 771525 h 1245658"/>
                <a:gd name="connsiteX44-4191" fmla="*/ 501650 w 539780"/>
                <a:gd name="connsiteY44-4192" fmla="*/ 784225 h 1245658"/>
                <a:gd name="connsiteX45-4193" fmla="*/ 504825 w 539780"/>
                <a:gd name="connsiteY45-4194" fmla="*/ 793750 h 1245658"/>
                <a:gd name="connsiteX46-4195" fmla="*/ 508000 w 539780"/>
                <a:gd name="connsiteY46-4196" fmla="*/ 806450 h 1245658"/>
                <a:gd name="connsiteX47-4197" fmla="*/ 514350 w 539780"/>
                <a:gd name="connsiteY47-4198" fmla="*/ 819150 h 1245658"/>
                <a:gd name="connsiteX48-4199" fmla="*/ 520700 w 539780"/>
                <a:gd name="connsiteY48-4200" fmla="*/ 838200 h 1245658"/>
                <a:gd name="connsiteX49-4201" fmla="*/ 523875 w 539780"/>
                <a:gd name="connsiteY49-4202" fmla="*/ 847725 h 1245658"/>
                <a:gd name="connsiteX50-4203" fmla="*/ 539750 w 539780"/>
                <a:gd name="connsiteY50-4204" fmla="*/ 974725 h 1245658"/>
                <a:gd name="connsiteX51-4205" fmla="*/ 527050 w 539780"/>
                <a:gd name="connsiteY51-4206" fmla="*/ 1041400 h 1245658"/>
                <a:gd name="connsiteX52-4207" fmla="*/ 498475 w 539780"/>
                <a:gd name="connsiteY52-4208" fmla="*/ 1111250 h 1245658"/>
                <a:gd name="connsiteX53-4209" fmla="*/ 450850 w 539780"/>
                <a:gd name="connsiteY53-4210" fmla="*/ 1184275 h 1245658"/>
                <a:gd name="connsiteX54-4211" fmla="*/ 390525 w 539780"/>
                <a:gd name="connsiteY54-4212" fmla="*/ 1241425 h 1245658"/>
                <a:gd name="connsiteX55-4213" fmla="*/ 282575 w 539780"/>
                <a:gd name="connsiteY55-4214" fmla="*/ 1241425 h 1245658"/>
                <a:gd name="connsiteX0-4215" fmla="*/ 0 w 539780"/>
                <a:gd name="connsiteY0-4216" fmla="*/ 0 h 1245658"/>
                <a:gd name="connsiteX1-4217" fmla="*/ 28575 w 539780"/>
                <a:gd name="connsiteY1-4218" fmla="*/ 22225 h 1245658"/>
                <a:gd name="connsiteX2-4219" fmla="*/ 85725 w 539780"/>
                <a:gd name="connsiteY2-4220" fmla="*/ 82550 h 1245658"/>
                <a:gd name="connsiteX3-4221" fmla="*/ 123825 w 539780"/>
                <a:gd name="connsiteY3-4222" fmla="*/ 139700 h 1245658"/>
                <a:gd name="connsiteX4-4223" fmla="*/ 142875 w 539780"/>
                <a:gd name="connsiteY4-4224" fmla="*/ 171450 h 1245658"/>
                <a:gd name="connsiteX5-4225" fmla="*/ 158750 w 539780"/>
                <a:gd name="connsiteY5-4226" fmla="*/ 190500 h 1245658"/>
                <a:gd name="connsiteX6-4227" fmla="*/ 171450 w 539780"/>
                <a:gd name="connsiteY6-4228" fmla="*/ 215900 h 1245658"/>
                <a:gd name="connsiteX7-4229" fmla="*/ 177800 w 539780"/>
                <a:gd name="connsiteY7-4230" fmla="*/ 228600 h 1245658"/>
                <a:gd name="connsiteX8-4231" fmla="*/ 187325 w 539780"/>
                <a:gd name="connsiteY8-4232" fmla="*/ 241300 h 1245658"/>
                <a:gd name="connsiteX9-4233" fmla="*/ 193675 w 539780"/>
                <a:gd name="connsiteY9-4234" fmla="*/ 250825 h 1245658"/>
                <a:gd name="connsiteX10-4235" fmla="*/ 203200 w 539780"/>
                <a:gd name="connsiteY10-4236" fmla="*/ 260350 h 1245658"/>
                <a:gd name="connsiteX11-4237" fmla="*/ 209550 w 539780"/>
                <a:gd name="connsiteY11-4238" fmla="*/ 269875 h 1245658"/>
                <a:gd name="connsiteX12-4239" fmla="*/ 219075 w 539780"/>
                <a:gd name="connsiteY12-4240" fmla="*/ 279400 h 1245658"/>
                <a:gd name="connsiteX13-4241" fmla="*/ 225425 w 539780"/>
                <a:gd name="connsiteY13-4242" fmla="*/ 288925 h 1245658"/>
                <a:gd name="connsiteX14-4243" fmla="*/ 234950 w 539780"/>
                <a:gd name="connsiteY14-4244" fmla="*/ 295275 h 1245658"/>
                <a:gd name="connsiteX15-4245" fmla="*/ 257175 w 539780"/>
                <a:gd name="connsiteY15-4246" fmla="*/ 311150 h 1245658"/>
                <a:gd name="connsiteX16-4247" fmla="*/ 273050 w 539780"/>
                <a:gd name="connsiteY16-4248" fmla="*/ 339725 h 1245658"/>
                <a:gd name="connsiteX17-4249" fmla="*/ 279400 w 539780"/>
                <a:gd name="connsiteY17-4250" fmla="*/ 349250 h 1245658"/>
                <a:gd name="connsiteX18-4251" fmla="*/ 288925 w 539780"/>
                <a:gd name="connsiteY18-4252" fmla="*/ 355600 h 1245658"/>
                <a:gd name="connsiteX19-4253" fmla="*/ 304800 w 539780"/>
                <a:gd name="connsiteY19-4254" fmla="*/ 374650 h 1245658"/>
                <a:gd name="connsiteX20-4255" fmla="*/ 317500 w 539780"/>
                <a:gd name="connsiteY20-4256" fmla="*/ 393700 h 1245658"/>
                <a:gd name="connsiteX21-4257" fmla="*/ 323850 w 539780"/>
                <a:gd name="connsiteY21-4258" fmla="*/ 403225 h 1245658"/>
                <a:gd name="connsiteX22-4259" fmla="*/ 330200 w 539780"/>
                <a:gd name="connsiteY22-4260" fmla="*/ 412750 h 1245658"/>
                <a:gd name="connsiteX23-4261" fmla="*/ 339725 w 539780"/>
                <a:gd name="connsiteY23-4262" fmla="*/ 425450 h 1245658"/>
                <a:gd name="connsiteX24-4263" fmla="*/ 346075 w 539780"/>
                <a:gd name="connsiteY24-4264" fmla="*/ 434975 h 1245658"/>
                <a:gd name="connsiteX25-4265" fmla="*/ 355600 w 539780"/>
                <a:gd name="connsiteY25-4266" fmla="*/ 444500 h 1245658"/>
                <a:gd name="connsiteX26-4267" fmla="*/ 361950 w 539780"/>
                <a:gd name="connsiteY26-4268" fmla="*/ 454025 h 1245658"/>
                <a:gd name="connsiteX27-4269" fmla="*/ 365125 w 539780"/>
                <a:gd name="connsiteY27-4270" fmla="*/ 463550 h 1245658"/>
                <a:gd name="connsiteX28-4271" fmla="*/ 374650 w 539780"/>
                <a:gd name="connsiteY28-4272" fmla="*/ 469900 h 1245658"/>
                <a:gd name="connsiteX29-4273" fmla="*/ 387350 w 539780"/>
                <a:gd name="connsiteY29-4274" fmla="*/ 488950 h 1245658"/>
                <a:gd name="connsiteX30-4275" fmla="*/ 403225 w 539780"/>
                <a:gd name="connsiteY30-4276" fmla="*/ 508000 h 1245658"/>
                <a:gd name="connsiteX31-4277" fmla="*/ 406400 w 539780"/>
                <a:gd name="connsiteY31-4278" fmla="*/ 520700 h 1245658"/>
                <a:gd name="connsiteX32-4279" fmla="*/ 422275 w 539780"/>
                <a:gd name="connsiteY32-4280" fmla="*/ 542925 h 1245658"/>
                <a:gd name="connsiteX33-4281" fmla="*/ 431800 w 539780"/>
                <a:gd name="connsiteY33-4282" fmla="*/ 571500 h 1245658"/>
                <a:gd name="connsiteX34-4283" fmla="*/ 434975 w 539780"/>
                <a:gd name="connsiteY34-4284" fmla="*/ 581025 h 1245658"/>
                <a:gd name="connsiteX35-4285" fmla="*/ 438150 w 539780"/>
                <a:gd name="connsiteY35-4286" fmla="*/ 593725 h 1245658"/>
                <a:gd name="connsiteX36-4287" fmla="*/ 444500 w 539780"/>
                <a:gd name="connsiteY36-4288" fmla="*/ 603250 h 1245658"/>
                <a:gd name="connsiteX37-4289" fmla="*/ 450850 w 539780"/>
                <a:gd name="connsiteY37-4290" fmla="*/ 628650 h 1245658"/>
                <a:gd name="connsiteX38-4291" fmla="*/ 454025 w 539780"/>
                <a:gd name="connsiteY38-4292" fmla="*/ 638175 h 1245658"/>
                <a:gd name="connsiteX39-4293" fmla="*/ 469900 w 539780"/>
                <a:gd name="connsiteY39-4294" fmla="*/ 692150 h 1245658"/>
                <a:gd name="connsiteX40-4295" fmla="*/ 485775 w 539780"/>
                <a:gd name="connsiteY40-4296" fmla="*/ 733425 h 1245658"/>
                <a:gd name="connsiteX41-4297" fmla="*/ 492125 w 539780"/>
                <a:gd name="connsiteY41-4298" fmla="*/ 758825 h 1245658"/>
                <a:gd name="connsiteX42-4299" fmla="*/ 498475 w 539780"/>
                <a:gd name="connsiteY42-4300" fmla="*/ 771525 h 1245658"/>
                <a:gd name="connsiteX43-4301" fmla="*/ 501650 w 539780"/>
                <a:gd name="connsiteY43-4302" fmla="*/ 784225 h 1245658"/>
                <a:gd name="connsiteX44-4303" fmla="*/ 504825 w 539780"/>
                <a:gd name="connsiteY44-4304" fmla="*/ 793750 h 1245658"/>
                <a:gd name="connsiteX45-4305" fmla="*/ 508000 w 539780"/>
                <a:gd name="connsiteY45-4306" fmla="*/ 806450 h 1245658"/>
                <a:gd name="connsiteX46-4307" fmla="*/ 514350 w 539780"/>
                <a:gd name="connsiteY46-4308" fmla="*/ 819150 h 1245658"/>
                <a:gd name="connsiteX47-4309" fmla="*/ 520700 w 539780"/>
                <a:gd name="connsiteY47-4310" fmla="*/ 838200 h 1245658"/>
                <a:gd name="connsiteX48-4311" fmla="*/ 523875 w 539780"/>
                <a:gd name="connsiteY48-4312" fmla="*/ 847725 h 1245658"/>
                <a:gd name="connsiteX49-4313" fmla="*/ 539750 w 539780"/>
                <a:gd name="connsiteY49-4314" fmla="*/ 974725 h 1245658"/>
                <a:gd name="connsiteX50-4315" fmla="*/ 527050 w 539780"/>
                <a:gd name="connsiteY50-4316" fmla="*/ 1041400 h 1245658"/>
                <a:gd name="connsiteX51-4317" fmla="*/ 498475 w 539780"/>
                <a:gd name="connsiteY51-4318" fmla="*/ 1111250 h 1245658"/>
                <a:gd name="connsiteX52-4319" fmla="*/ 450850 w 539780"/>
                <a:gd name="connsiteY52-4320" fmla="*/ 1184275 h 1245658"/>
                <a:gd name="connsiteX53-4321" fmla="*/ 390525 w 539780"/>
                <a:gd name="connsiteY53-4322" fmla="*/ 1241425 h 1245658"/>
                <a:gd name="connsiteX54-4323" fmla="*/ 282575 w 539780"/>
                <a:gd name="connsiteY54-4324" fmla="*/ 1241425 h 1245658"/>
                <a:gd name="connsiteX0-4325" fmla="*/ 0 w 539780"/>
                <a:gd name="connsiteY0-4326" fmla="*/ 0 h 1245658"/>
                <a:gd name="connsiteX1-4327" fmla="*/ 28575 w 539780"/>
                <a:gd name="connsiteY1-4328" fmla="*/ 22225 h 1245658"/>
                <a:gd name="connsiteX2-4329" fmla="*/ 85725 w 539780"/>
                <a:gd name="connsiteY2-4330" fmla="*/ 82550 h 1245658"/>
                <a:gd name="connsiteX3-4331" fmla="*/ 123825 w 539780"/>
                <a:gd name="connsiteY3-4332" fmla="*/ 139700 h 1245658"/>
                <a:gd name="connsiteX4-4333" fmla="*/ 158750 w 539780"/>
                <a:gd name="connsiteY4-4334" fmla="*/ 190500 h 1245658"/>
                <a:gd name="connsiteX5-4335" fmla="*/ 171450 w 539780"/>
                <a:gd name="connsiteY5-4336" fmla="*/ 215900 h 1245658"/>
                <a:gd name="connsiteX6-4337" fmla="*/ 177800 w 539780"/>
                <a:gd name="connsiteY6-4338" fmla="*/ 228600 h 1245658"/>
                <a:gd name="connsiteX7-4339" fmla="*/ 187325 w 539780"/>
                <a:gd name="connsiteY7-4340" fmla="*/ 241300 h 1245658"/>
                <a:gd name="connsiteX8-4341" fmla="*/ 193675 w 539780"/>
                <a:gd name="connsiteY8-4342" fmla="*/ 250825 h 1245658"/>
                <a:gd name="connsiteX9-4343" fmla="*/ 203200 w 539780"/>
                <a:gd name="connsiteY9-4344" fmla="*/ 260350 h 1245658"/>
                <a:gd name="connsiteX10-4345" fmla="*/ 209550 w 539780"/>
                <a:gd name="connsiteY10-4346" fmla="*/ 269875 h 1245658"/>
                <a:gd name="connsiteX11-4347" fmla="*/ 219075 w 539780"/>
                <a:gd name="connsiteY11-4348" fmla="*/ 279400 h 1245658"/>
                <a:gd name="connsiteX12-4349" fmla="*/ 225425 w 539780"/>
                <a:gd name="connsiteY12-4350" fmla="*/ 288925 h 1245658"/>
                <a:gd name="connsiteX13-4351" fmla="*/ 234950 w 539780"/>
                <a:gd name="connsiteY13-4352" fmla="*/ 295275 h 1245658"/>
                <a:gd name="connsiteX14-4353" fmla="*/ 257175 w 539780"/>
                <a:gd name="connsiteY14-4354" fmla="*/ 311150 h 1245658"/>
                <a:gd name="connsiteX15-4355" fmla="*/ 273050 w 539780"/>
                <a:gd name="connsiteY15-4356" fmla="*/ 339725 h 1245658"/>
                <a:gd name="connsiteX16-4357" fmla="*/ 279400 w 539780"/>
                <a:gd name="connsiteY16-4358" fmla="*/ 349250 h 1245658"/>
                <a:gd name="connsiteX17-4359" fmla="*/ 288925 w 539780"/>
                <a:gd name="connsiteY17-4360" fmla="*/ 355600 h 1245658"/>
                <a:gd name="connsiteX18-4361" fmla="*/ 304800 w 539780"/>
                <a:gd name="connsiteY18-4362" fmla="*/ 374650 h 1245658"/>
                <a:gd name="connsiteX19-4363" fmla="*/ 317500 w 539780"/>
                <a:gd name="connsiteY19-4364" fmla="*/ 393700 h 1245658"/>
                <a:gd name="connsiteX20-4365" fmla="*/ 323850 w 539780"/>
                <a:gd name="connsiteY20-4366" fmla="*/ 403225 h 1245658"/>
                <a:gd name="connsiteX21-4367" fmla="*/ 330200 w 539780"/>
                <a:gd name="connsiteY21-4368" fmla="*/ 412750 h 1245658"/>
                <a:gd name="connsiteX22-4369" fmla="*/ 339725 w 539780"/>
                <a:gd name="connsiteY22-4370" fmla="*/ 425450 h 1245658"/>
                <a:gd name="connsiteX23-4371" fmla="*/ 346075 w 539780"/>
                <a:gd name="connsiteY23-4372" fmla="*/ 434975 h 1245658"/>
                <a:gd name="connsiteX24-4373" fmla="*/ 355600 w 539780"/>
                <a:gd name="connsiteY24-4374" fmla="*/ 444500 h 1245658"/>
                <a:gd name="connsiteX25-4375" fmla="*/ 361950 w 539780"/>
                <a:gd name="connsiteY25-4376" fmla="*/ 454025 h 1245658"/>
                <a:gd name="connsiteX26-4377" fmla="*/ 365125 w 539780"/>
                <a:gd name="connsiteY26-4378" fmla="*/ 463550 h 1245658"/>
                <a:gd name="connsiteX27-4379" fmla="*/ 374650 w 539780"/>
                <a:gd name="connsiteY27-4380" fmla="*/ 469900 h 1245658"/>
                <a:gd name="connsiteX28-4381" fmla="*/ 387350 w 539780"/>
                <a:gd name="connsiteY28-4382" fmla="*/ 488950 h 1245658"/>
                <a:gd name="connsiteX29-4383" fmla="*/ 403225 w 539780"/>
                <a:gd name="connsiteY29-4384" fmla="*/ 508000 h 1245658"/>
                <a:gd name="connsiteX30-4385" fmla="*/ 406400 w 539780"/>
                <a:gd name="connsiteY30-4386" fmla="*/ 520700 h 1245658"/>
                <a:gd name="connsiteX31-4387" fmla="*/ 422275 w 539780"/>
                <a:gd name="connsiteY31-4388" fmla="*/ 542925 h 1245658"/>
                <a:gd name="connsiteX32-4389" fmla="*/ 431800 w 539780"/>
                <a:gd name="connsiteY32-4390" fmla="*/ 571500 h 1245658"/>
                <a:gd name="connsiteX33-4391" fmla="*/ 434975 w 539780"/>
                <a:gd name="connsiteY33-4392" fmla="*/ 581025 h 1245658"/>
                <a:gd name="connsiteX34-4393" fmla="*/ 438150 w 539780"/>
                <a:gd name="connsiteY34-4394" fmla="*/ 593725 h 1245658"/>
                <a:gd name="connsiteX35-4395" fmla="*/ 444500 w 539780"/>
                <a:gd name="connsiteY35-4396" fmla="*/ 603250 h 1245658"/>
                <a:gd name="connsiteX36-4397" fmla="*/ 450850 w 539780"/>
                <a:gd name="connsiteY36-4398" fmla="*/ 628650 h 1245658"/>
                <a:gd name="connsiteX37-4399" fmla="*/ 454025 w 539780"/>
                <a:gd name="connsiteY37-4400" fmla="*/ 638175 h 1245658"/>
                <a:gd name="connsiteX38-4401" fmla="*/ 469900 w 539780"/>
                <a:gd name="connsiteY38-4402" fmla="*/ 692150 h 1245658"/>
                <a:gd name="connsiteX39-4403" fmla="*/ 485775 w 539780"/>
                <a:gd name="connsiteY39-4404" fmla="*/ 733425 h 1245658"/>
                <a:gd name="connsiteX40-4405" fmla="*/ 492125 w 539780"/>
                <a:gd name="connsiteY40-4406" fmla="*/ 758825 h 1245658"/>
                <a:gd name="connsiteX41-4407" fmla="*/ 498475 w 539780"/>
                <a:gd name="connsiteY41-4408" fmla="*/ 771525 h 1245658"/>
                <a:gd name="connsiteX42-4409" fmla="*/ 501650 w 539780"/>
                <a:gd name="connsiteY42-4410" fmla="*/ 784225 h 1245658"/>
                <a:gd name="connsiteX43-4411" fmla="*/ 504825 w 539780"/>
                <a:gd name="connsiteY43-4412" fmla="*/ 793750 h 1245658"/>
                <a:gd name="connsiteX44-4413" fmla="*/ 508000 w 539780"/>
                <a:gd name="connsiteY44-4414" fmla="*/ 806450 h 1245658"/>
                <a:gd name="connsiteX45-4415" fmla="*/ 514350 w 539780"/>
                <a:gd name="connsiteY45-4416" fmla="*/ 819150 h 1245658"/>
                <a:gd name="connsiteX46-4417" fmla="*/ 520700 w 539780"/>
                <a:gd name="connsiteY46-4418" fmla="*/ 838200 h 1245658"/>
                <a:gd name="connsiteX47-4419" fmla="*/ 523875 w 539780"/>
                <a:gd name="connsiteY47-4420" fmla="*/ 847725 h 1245658"/>
                <a:gd name="connsiteX48-4421" fmla="*/ 539750 w 539780"/>
                <a:gd name="connsiteY48-4422" fmla="*/ 974725 h 1245658"/>
                <a:gd name="connsiteX49-4423" fmla="*/ 527050 w 539780"/>
                <a:gd name="connsiteY49-4424" fmla="*/ 1041400 h 1245658"/>
                <a:gd name="connsiteX50-4425" fmla="*/ 498475 w 539780"/>
                <a:gd name="connsiteY50-4426" fmla="*/ 1111250 h 1245658"/>
                <a:gd name="connsiteX51-4427" fmla="*/ 450850 w 539780"/>
                <a:gd name="connsiteY51-4428" fmla="*/ 1184275 h 1245658"/>
                <a:gd name="connsiteX52-4429" fmla="*/ 390525 w 539780"/>
                <a:gd name="connsiteY52-4430" fmla="*/ 1241425 h 1245658"/>
                <a:gd name="connsiteX53-4431" fmla="*/ 282575 w 539780"/>
                <a:gd name="connsiteY53-4432" fmla="*/ 1241425 h 1245658"/>
                <a:gd name="connsiteX0-4433" fmla="*/ 0 w 539780"/>
                <a:gd name="connsiteY0-4434" fmla="*/ 0 h 1245658"/>
                <a:gd name="connsiteX1-4435" fmla="*/ 28575 w 539780"/>
                <a:gd name="connsiteY1-4436" fmla="*/ 22225 h 1245658"/>
                <a:gd name="connsiteX2-4437" fmla="*/ 85725 w 539780"/>
                <a:gd name="connsiteY2-4438" fmla="*/ 82550 h 1245658"/>
                <a:gd name="connsiteX3-4439" fmla="*/ 123825 w 539780"/>
                <a:gd name="connsiteY3-4440" fmla="*/ 139700 h 1245658"/>
                <a:gd name="connsiteX4-4441" fmla="*/ 158750 w 539780"/>
                <a:gd name="connsiteY4-4442" fmla="*/ 190500 h 1245658"/>
                <a:gd name="connsiteX5-4443" fmla="*/ 171450 w 539780"/>
                <a:gd name="connsiteY5-4444" fmla="*/ 215900 h 1245658"/>
                <a:gd name="connsiteX6-4445" fmla="*/ 187325 w 539780"/>
                <a:gd name="connsiteY6-4446" fmla="*/ 241300 h 1245658"/>
                <a:gd name="connsiteX7-4447" fmla="*/ 193675 w 539780"/>
                <a:gd name="connsiteY7-4448" fmla="*/ 250825 h 1245658"/>
                <a:gd name="connsiteX8-4449" fmla="*/ 203200 w 539780"/>
                <a:gd name="connsiteY8-4450" fmla="*/ 260350 h 1245658"/>
                <a:gd name="connsiteX9-4451" fmla="*/ 209550 w 539780"/>
                <a:gd name="connsiteY9-4452" fmla="*/ 269875 h 1245658"/>
                <a:gd name="connsiteX10-4453" fmla="*/ 219075 w 539780"/>
                <a:gd name="connsiteY10-4454" fmla="*/ 279400 h 1245658"/>
                <a:gd name="connsiteX11-4455" fmla="*/ 225425 w 539780"/>
                <a:gd name="connsiteY11-4456" fmla="*/ 288925 h 1245658"/>
                <a:gd name="connsiteX12-4457" fmla="*/ 234950 w 539780"/>
                <a:gd name="connsiteY12-4458" fmla="*/ 295275 h 1245658"/>
                <a:gd name="connsiteX13-4459" fmla="*/ 257175 w 539780"/>
                <a:gd name="connsiteY13-4460" fmla="*/ 311150 h 1245658"/>
                <a:gd name="connsiteX14-4461" fmla="*/ 273050 w 539780"/>
                <a:gd name="connsiteY14-4462" fmla="*/ 339725 h 1245658"/>
                <a:gd name="connsiteX15-4463" fmla="*/ 279400 w 539780"/>
                <a:gd name="connsiteY15-4464" fmla="*/ 349250 h 1245658"/>
                <a:gd name="connsiteX16-4465" fmla="*/ 288925 w 539780"/>
                <a:gd name="connsiteY16-4466" fmla="*/ 355600 h 1245658"/>
                <a:gd name="connsiteX17-4467" fmla="*/ 304800 w 539780"/>
                <a:gd name="connsiteY17-4468" fmla="*/ 374650 h 1245658"/>
                <a:gd name="connsiteX18-4469" fmla="*/ 317500 w 539780"/>
                <a:gd name="connsiteY18-4470" fmla="*/ 393700 h 1245658"/>
                <a:gd name="connsiteX19-4471" fmla="*/ 323850 w 539780"/>
                <a:gd name="connsiteY19-4472" fmla="*/ 403225 h 1245658"/>
                <a:gd name="connsiteX20-4473" fmla="*/ 330200 w 539780"/>
                <a:gd name="connsiteY20-4474" fmla="*/ 412750 h 1245658"/>
                <a:gd name="connsiteX21-4475" fmla="*/ 339725 w 539780"/>
                <a:gd name="connsiteY21-4476" fmla="*/ 425450 h 1245658"/>
                <a:gd name="connsiteX22-4477" fmla="*/ 346075 w 539780"/>
                <a:gd name="connsiteY22-4478" fmla="*/ 434975 h 1245658"/>
                <a:gd name="connsiteX23-4479" fmla="*/ 355600 w 539780"/>
                <a:gd name="connsiteY23-4480" fmla="*/ 444500 h 1245658"/>
                <a:gd name="connsiteX24-4481" fmla="*/ 361950 w 539780"/>
                <a:gd name="connsiteY24-4482" fmla="*/ 454025 h 1245658"/>
                <a:gd name="connsiteX25-4483" fmla="*/ 365125 w 539780"/>
                <a:gd name="connsiteY25-4484" fmla="*/ 463550 h 1245658"/>
                <a:gd name="connsiteX26-4485" fmla="*/ 374650 w 539780"/>
                <a:gd name="connsiteY26-4486" fmla="*/ 469900 h 1245658"/>
                <a:gd name="connsiteX27-4487" fmla="*/ 387350 w 539780"/>
                <a:gd name="connsiteY27-4488" fmla="*/ 488950 h 1245658"/>
                <a:gd name="connsiteX28-4489" fmla="*/ 403225 w 539780"/>
                <a:gd name="connsiteY28-4490" fmla="*/ 508000 h 1245658"/>
                <a:gd name="connsiteX29-4491" fmla="*/ 406400 w 539780"/>
                <a:gd name="connsiteY29-4492" fmla="*/ 520700 h 1245658"/>
                <a:gd name="connsiteX30-4493" fmla="*/ 422275 w 539780"/>
                <a:gd name="connsiteY30-4494" fmla="*/ 542925 h 1245658"/>
                <a:gd name="connsiteX31-4495" fmla="*/ 431800 w 539780"/>
                <a:gd name="connsiteY31-4496" fmla="*/ 571500 h 1245658"/>
                <a:gd name="connsiteX32-4497" fmla="*/ 434975 w 539780"/>
                <a:gd name="connsiteY32-4498" fmla="*/ 581025 h 1245658"/>
                <a:gd name="connsiteX33-4499" fmla="*/ 438150 w 539780"/>
                <a:gd name="connsiteY33-4500" fmla="*/ 593725 h 1245658"/>
                <a:gd name="connsiteX34-4501" fmla="*/ 444500 w 539780"/>
                <a:gd name="connsiteY34-4502" fmla="*/ 603250 h 1245658"/>
                <a:gd name="connsiteX35-4503" fmla="*/ 450850 w 539780"/>
                <a:gd name="connsiteY35-4504" fmla="*/ 628650 h 1245658"/>
                <a:gd name="connsiteX36-4505" fmla="*/ 454025 w 539780"/>
                <a:gd name="connsiteY36-4506" fmla="*/ 638175 h 1245658"/>
                <a:gd name="connsiteX37-4507" fmla="*/ 469900 w 539780"/>
                <a:gd name="connsiteY37-4508" fmla="*/ 692150 h 1245658"/>
                <a:gd name="connsiteX38-4509" fmla="*/ 485775 w 539780"/>
                <a:gd name="connsiteY38-4510" fmla="*/ 733425 h 1245658"/>
                <a:gd name="connsiteX39-4511" fmla="*/ 492125 w 539780"/>
                <a:gd name="connsiteY39-4512" fmla="*/ 758825 h 1245658"/>
                <a:gd name="connsiteX40-4513" fmla="*/ 498475 w 539780"/>
                <a:gd name="connsiteY40-4514" fmla="*/ 771525 h 1245658"/>
                <a:gd name="connsiteX41-4515" fmla="*/ 501650 w 539780"/>
                <a:gd name="connsiteY41-4516" fmla="*/ 784225 h 1245658"/>
                <a:gd name="connsiteX42-4517" fmla="*/ 504825 w 539780"/>
                <a:gd name="connsiteY42-4518" fmla="*/ 793750 h 1245658"/>
                <a:gd name="connsiteX43-4519" fmla="*/ 508000 w 539780"/>
                <a:gd name="connsiteY43-4520" fmla="*/ 806450 h 1245658"/>
                <a:gd name="connsiteX44-4521" fmla="*/ 514350 w 539780"/>
                <a:gd name="connsiteY44-4522" fmla="*/ 819150 h 1245658"/>
                <a:gd name="connsiteX45-4523" fmla="*/ 520700 w 539780"/>
                <a:gd name="connsiteY45-4524" fmla="*/ 838200 h 1245658"/>
                <a:gd name="connsiteX46-4525" fmla="*/ 523875 w 539780"/>
                <a:gd name="connsiteY46-4526" fmla="*/ 847725 h 1245658"/>
                <a:gd name="connsiteX47-4527" fmla="*/ 539750 w 539780"/>
                <a:gd name="connsiteY47-4528" fmla="*/ 974725 h 1245658"/>
                <a:gd name="connsiteX48-4529" fmla="*/ 527050 w 539780"/>
                <a:gd name="connsiteY48-4530" fmla="*/ 1041400 h 1245658"/>
                <a:gd name="connsiteX49-4531" fmla="*/ 498475 w 539780"/>
                <a:gd name="connsiteY49-4532" fmla="*/ 1111250 h 1245658"/>
                <a:gd name="connsiteX50-4533" fmla="*/ 450850 w 539780"/>
                <a:gd name="connsiteY50-4534" fmla="*/ 1184275 h 1245658"/>
                <a:gd name="connsiteX51-4535" fmla="*/ 390525 w 539780"/>
                <a:gd name="connsiteY51-4536" fmla="*/ 1241425 h 1245658"/>
                <a:gd name="connsiteX52-4537" fmla="*/ 282575 w 539780"/>
                <a:gd name="connsiteY52-4538" fmla="*/ 1241425 h 1245658"/>
                <a:gd name="connsiteX0-4539" fmla="*/ 0 w 539780"/>
                <a:gd name="connsiteY0-4540" fmla="*/ 0 h 1245658"/>
                <a:gd name="connsiteX1-4541" fmla="*/ 28575 w 539780"/>
                <a:gd name="connsiteY1-4542" fmla="*/ 22225 h 1245658"/>
                <a:gd name="connsiteX2-4543" fmla="*/ 85725 w 539780"/>
                <a:gd name="connsiteY2-4544" fmla="*/ 82550 h 1245658"/>
                <a:gd name="connsiteX3-4545" fmla="*/ 123825 w 539780"/>
                <a:gd name="connsiteY3-4546" fmla="*/ 139700 h 1245658"/>
                <a:gd name="connsiteX4-4547" fmla="*/ 158750 w 539780"/>
                <a:gd name="connsiteY4-4548" fmla="*/ 190500 h 1245658"/>
                <a:gd name="connsiteX5-4549" fmla="*/ 171450 w 539780"/>
                <a:gd name="connsiteY5-4550" fmla="*/ 215900 h 1245658"/>
                <a:gd name="connsiteX6-4551" fmla="*/ 193675 w 539780"/>
                <a:gd name="connsiteY6-4552" fmla="*/ 250825 h 1245658"/>
                <a:gd name="connsiteX7-4553" fmla="*/ 203200 w 539780"/>
                <a:gd name="connsiteY7-4554" fmla="*/ 260350 h 1245658"/>
                <a:gd name="connsiteX8-4555" fmla="*/ 209550 w 539780"/>
                <a:gd name="connsiteY8-4556" fmla="*/ 269875 h 1245658"/>
                <a:gd name="connsiteX9-4557" fmla="*/ 219075 w 539780"/>
                <a:gd name="connsiteY9-4558" fmla="*/ 279400 h 1245658"/>
                <a:gd name="connsiteX10-4559" fmla="*/ 225425 w 539780"/>
                <a:gd name="connsiteY10-4560" fmla="*/ 288925 h 1245658"/>
                <a:gd name="connsiteX11-4561" fmla="*/ 234950 w 539780"/>
                <a:gd name="connsiteY11-4562" fmla="*/ 295275 h 1245658"/>
                <a:gd name="connsiteX12-4563" fmla="*/ 257175 w 539780"/>
                <a:gd name="connsiteY12-4564" fmla="*/ 311150 h 1245658"/>
                <a:gd name="connsiteX13-4565" fmla="*/ 273050 w 539780"/>
                <a:gd name="connsiteY13-4566" fmla="*/ 339725 h 1245658"/>
                <a:gd name="connsiteX14-4567" fmla="*/ 279400 w 539780"/>
                <a:gd name="connsiteY14-4568" fmla="*/ 349250 h 1245658"/>
                <a:gd name="connsiteX15-4569" fmla="*/ 288925 w 539780"/>
                <a:gd name="connsiteY15-4570" fmla="*/ 355600 h 1245658"/>
                <a:gd name="connsiteX16-4571" fmla="*/ 304800 w 539780"/>
                <a:gd name="connsiteY16-4572" fmla="*/ 374650 h 1245658"/>
                <a:gd name="connsiteX17-4573" fmla="*/ 317500 w 539780"/>
                <a:gd name="connsiteY17-4574" fmla="*/ 393700 h 1245658"/>
                <a:gd name="connsiteX18-4575" fmla="*/ 323850 w 539780"/>
                <a:gd name="connsiteY18-4576" fmla="*/ 403225 h 1245658"/>
                <a:gd name="connsiteX19-4577" fmla="*/ 330200 w 539780"/>
                <a:gd name="connsiteY19-4578" fmla="*/ 412750 h 1245658"/>
                <a:gd name="connsiteX20-4579" fmla="*/ 339725 w 539780"/>
                <a:gd name="connsiteY20-4580" fmla="*/ 425450 h 1245658"/>
                <a:gd name="connsiteX21-4581" fmla="*/ 346075 w 539780"/>
                <a:gd name="connsiteY21-4582" fmla="*/ 434975 h 1245658"/>
                <a:gd name="connsiteX22-4583" fmla="*/ 355600 w 539780"/>
                <a:gd name="connsiteY22-4584" fmla="*/ 444500 h 1245658"/>
                <a:gd name="connsiteX23-4585" fmla="*/ 361950 w 539780"/>
                <a:gd name="connsiteY23-4586" fmla="*/ 454025 h 1245658"/>
                <a:gd name="connsiteX24-4587" fmla="*/ 365125 w 539780"/>
                <a:gd name="connsiteY24-4588" fmla="*/ 463550 h 1245658"/>
                <a:gd name="connsiteX25-4589" fmla="*/ 374650 w 539780"/>
                <a:gd name="connsiteY25-4590" fmla="*/ 469900 h 1245658"/>
                <a:gd name="connsiteX26-4591" fmla="*/ 387350 w 539780"/>
                <a:gd name="connsiteY26-4592" fmla="*/ 488950 h 1245658"/>
                <a:gd name="connsiteX27-4593" fmla="*/ 403225 w 539780"/>
                <a:gd name="connsiteY27-4594" fmla="*/ 508000 h 1245658"/>
                <a:gd name="connsiteX28-4595" fmla="*/ 406400 w 539780"/>
                <a:gd name="connsiteY28-4596" fmla="*/ 520700 h 1245658"/>
                <a:gd name="connsiteX29-4597" fmla="*/ 422275 w 539780"/>
                <a:gd name="connsiteY29-4598" fmla="*/ 542925 h 1245658"/>
                <a:gd name="connsiteX30-4599" fmla="*/ 431800 w 539780"/>
                <a:gd name="connsiteY30-4600" fmla="*/ 571500 h 1245658"/>
                <a:gd name="connsiteX31-4601" fmla="*/ 434975 w 539780"/>
                <a:gd name="connsiteY31-4602" fmla="*/ 581025 h 1245658"/>
                <a:gd name="connsiteX32-4603" fmla="*/ 438150 w 539780"/>
                <a:gd name="connsiteY32-4604" fmla="*/ 593725 h 1245658"/>
                <a:gd name="connsiteX33-4605" fmla="*/ 444500 w 539780"/>
                <a:gd name="connsiteY33-4606" fmla="*/ 603250 h 1245658"/>
                <a:gd name="connsiteX34-4607" fmla="*/ 450850 w 539780"/>
                <a:gd name="connsiteY34-4608" fmla="*/ 628650 h 1245658"/>
                <a:gd name="connsiteX35-4609" fmla="*/ 454025 w 539780"/>
                <a:gd name="connsiteY35-4610" fmla="*/ 638175 h 1245658"/>
                <a:gd name="connsiteX36-4611" fmla="*/ 469900 w 539780"/>
                <a:gd name="connsiteY36-4612" fmla="*/ 692150 h 1245658"/>
                <a:gd name="connsiteX37-4613" fmla="*/ 485775 w 539780"/>
                <a:gd name="connsiteY37-4614" fmla="*/ 733425 h 1245658"/>
                <a:gd name="connsiteX38-4615" fmla="*/ 492125 w 539780"/>
                <a:gd name="connsiteY38-4616" fmla="*/ 758825 h 1245658"/>
                <a:gd name="connsiteX39-4617" fmla="*/ 498475 w 539780"/>
                <a:gd name="connsiteY39-4618" fmla="*/ 771525 h 1245658"/>
                <a:gd name="connsiteX40-4619" fmla="*/ 501650 w 539780"/>
                <a:gd name="connsiteY40-4620" fmla="*/ 784225 h 1245658"/>
                <a:gd name="connsiteX41-4621" fmla="*/ 504825 w 539780"/>
                <a:gd name="connsiteY41-4622" fmla="*/ 793750 h 1245658"/>
                <a:gd name="connsiteX42-4623" fmla="*/ 508000 w 539780"/>
                <a:gd name="connsiteY42-4624" fmla="*/ 806450 h 1245658"/>
                <a:gd name="connsiteX43-4625" fmla="*/ 514350 w 539780"/>
                <a:gd name="connsiteY43-4626" fmla="*/ 819150 h 1245658"/>
                <a:gd name="connsiteX44-4627" fmla="*/ 520700 w 539780"/>
                <a:gd name="connsiteY44-4628" fmla="*/ 838200 h 1245658"/>
                <a:gd name="connsiteX45-4629" fmla="*/ 523875 w 539780"/>
                <a:gd name="connsiteY45-4630" fmla="*/ 847725 h 1245658"/>
                <a:gd name="connsiteX46-4631" fmla="*/ 539750 w 539780"/>
                <a:gd name="connsiteY46-4632" fmla="*/ 974725 h 1245658"/>
                <a:gd name="connsiteX47-4633" fmla="*/ 527050 w 539780"/>
                <a:gd name="connsiteY47-4634" fmla="*/ 1041400 h 1245658"/>
                <a:gd name="connsiteX48-4635" fmla="*/ 498475 w 539780"/>
                <a:gd name="connsiteY48-4636" fmla="*/ 1111250 h 1245658"/>
                <a:gd name="connsiteX49-4637" fmla="*/ 450850 w 539780"/>
                <a:gd name="connsiteY49-4638" fmla="*/ 1184275 h 1245658"/>
                <a:gd name="connsiteX50-4639" fmla="*/ 390525 w 539780"/>
                <a:gd name="connsiteY50-4640" fmla="*/ 1241425 h 1245658"/>
                <a:gd name="connsiteX51-4641" fmla="*/ 282575 w 539780"/>
                <a:gd name="connsiteY51-4642" fmla="*/ 1241425 h 1245658"/>
                <a:gd name="connsiteX0-4643" fmla="*/ 0 w 539780"/>
                <a:gd name="connsiteY0-4644" fmla="*/ 0 h 1245658"/>
                <a:gd name="connsiteX1-4645" fmla="*/ 28575 w 539780"/>
                <a:gd name="connsiteY1-4646" fmla="*/ 22225 h 1245658"/>
                <a:gd name="connsiteX2-4647" fmla="*/ 85725 w 539780"/>
                <a:gd name="connsiteY2-4648" fmla="*/ 82550 h 1245658"/>
                <a:gd name="connsiteX3-4649" fmla="*/ 123825 w 539780"/>
                <a:gd name="connsiteY3-4650" fmla="*/ 139700 h 1245658"/>
                <a:gd name="connsiteX4-4651" fmla="*/ 158750 w 539780"/>
                <a:gd name="connsiteY4-4652" fmla="*/ 190500 h 1245658"/>
                <a:gd name="connsiteX5-4653" fmla="*/ 193675 w 539780"/>
                <a:gd name="connsiteY5-4654" fmla="*/ 250825 h 1245658"/>
                <a:gd name="connsiteX6-4655" fmla="*/ 203200 w 539780"/>
                <a:gd name="connsiteY6-4656" fmla="*/ 260350 h 1245658"/>
                <a:gd name="connsiteX7-4657" fmla="*/ 209550 w 539780"/>
                <a:gd name="connsiteY7-4658" fmla="*/ 269875 h 1245658"/>
                <a:gd name="connsiteX8-4659" fmla="*/ 219075 w 539780"/>
                <a:gd name="connsiteY8-4660" fmla="*/ 279400 h 1245658"/>
                <a:gd name="connsiteX9-4661" fmla="*/ 225425 w 539780"/>
                <a:gd name="connsiteY9-4662" fmla="*/ 288925 h 1245658"/>
                <a:gd name="connsiteX10-4663" fmla="*/ 234950 w 539780"/>
                <a:gd name="connsiteY10-4664" fmla="*/ 295275 h 1245658"/>
                <a:gd name="connsiteX11-4665" fmla="*/ 257175 w 539780"/>
                <a:gd name="connsiteY11-4666" fmla="*/ 311150 h 1245658"/>
                <a:gd name="connsiteX12-4667" fmla="*/ 273050 w 539780"/>
                <a:gd name="connsiteY12-4668" fmla="*/ 339725 h 1245658"/>
                <a:gd name="connsiteX13-4669" fmla="*/ 279400 w 539780"/>
                <a:gd name="connsiteY13-4670" fmla="*/ 349250 h 1245658"/>
                <a:gd name="connsiteX14-4671" fmla="*/ 288925 w 539780"/>
                <a:gd name="connsiteY14-4672" fmla="*/ 355600 h 1245658"/>
                <a:gd name="connsiteX15-4673" fmla="*/ 304800 w 539780"/>
                <a:gd name="connsiteY15-4674" fmla="*/ 374650 h 1245658"/>
                <a:gd name="connsiteX16-4675" fmla="*/ 317500 w 539780"/>
                <a:gd name="connsiteY16-4676" fmla="*/ 393700 h 1245658"/>
                <a:gd name="connsiteX17-4677" fmla="*/ 323850 w 539780"/>
                <a:gd name="connsiteY17-4678" fmla="*/ 403225 h 1245658"/>
                <a:gd name="connsiteX18-4679" fmla="*/ 330200 w 539780"/>
                <a:gd name="connsiteY18-4680" fmla="*/ 412750 h 1245658"/>
                <a:gd name="connsiteX19-4681" fmla="*/ 339725 w 539780"/>
                <a:gd name="connsiteY19-4682" fmla="*/ 425450 h 1245658"/>
                <a:gd name="connsiteX20-4683" fmla="*/ 346075 w 539780"/>
                <a:gd name="connsiteY20-4684" fmla="*/ 434975 h 1245658"/>
                <a:gd name="connsiteX21-4685" fmla="*/ 355600 w 539780"/>
                <a:gd name="connsiteY21-4686" fmla="*/ 444500 h 1245658"/>
                <a:gd name="connsiteX22-4687" fmla="*/ 361950 w 539780"/>
                <a:gd name="connsiteY22-4688" fmla="*/ 454025 h 1245658"/>
                <a:gd name="connsiteX23-4689" fmla="*/ 365125 w 539780"/>
                <a:gd name="connsiteY23-4690" fmla="*/ 463550 h 1245658"/>
                <a:gd name="connsiteX24-4691" fmla="*/ 374650 w 539780"/>
                <a:gd name="connsiteY24-4692" fmla="*/ 469900 h 1245658"/>
                <a:gd name="connsiteX25-4693" fmla="*/ 387350 w 539780"/>
                <a:gd name="connsiteY25-4694" fmla="*/ 488950 h 1245658"/>
                <a:gd name="connsiteX26-4695" fmla="*/ 403225 w 539780"/>
                <a:gd name="connsiteY26-4696" fmla="*/ 508000 h 1245658"/>
                <a:gd name="connsiteX27-4697" fmla="*/ 406400 w 539780"/>
                <a:gd name="connsiteY27-4698" fmla="*/ 520700 h 1245658"/>
                <a:gd name="connsiteX28-4699" fmla="*/ 422275 w 539780"/>
                <a:gd name="connsiteY28-4700" fmla="*/ 542925 h 1245658"/>
                <a:gd name="connsiteX29-4701" fmla="*/ 431800 w 539780"/>
                <a:gd name="connsiteY29-4702" fmla="*/ 571500 h 1245658"/>
                <a:gd name="connsiteX30-4703" fmla="*/ 434975 w 539780"/>
                <a:gd name="connsiteY30-4704" fmla="*/ 581025 h 1245658"/>
                <a:gd name="connsiteX31-4705" fmla="*/ 438150 w 539780"/>
                <a:gd name="connsiteY31-4706" fmla="*/ 593725 h 1245658"/>
                <a:gd name="connsiteX32-4707" fmla="*/ 444500 w 539780"/>
                <a:gd name="connsiteY32-4708" fmla="*/ 603250 h 1245658"/>
                <a:gd name="connsiteX33-4709" fmla="*/ 450850 w 539780"/>
                <a:gd name="connsiteY33-4710" fmla="*/ 628650 h 1245658"/>
                <a:gd name="connsiteX34-4711" fmla="*/ 454025 w 539780"/>
                <a:gd name="connsiteY34-4712" fmla="*/ 638175 h 1245658"/>
                <a:gd name="connsiteX35-4713" fmla="*/ 469900 w 539780"/>
                <a:gd name="connsiteY35-4714" fmla="*/ 692150 h 1245658"/>
                <a:gd name="connsiteX36-4715" fmla="*/ 485775 w 539780"/>
                <a:gd name="connsiteY36-4716" fmla="*/ 733425 h 1245658"/>
                <a:gd name="connsiteX37-4717" fmla="*/ 492125 w 539780"/>
                <a:gd name="connsiteY37-4718" fmla="*/ 758825 h 1245658"/>
                <a:gd name="connsiteX38-4719" fmla="*/ 498475 w 539780"/>
                <a:gd name="connsiteY38-4720" fmla="*/ 771525 h 1245658"/>
                <a:gd name="connsiteX39-4721" fmla="*/ 501650 w 539780"/>
                <a:gd name="connsiteY39-4722" fmla="*/ 784225 h 1245658"/>
                <a:gd name="connsiteX40-4723" fmla="*/ 504825 w 539780"/>
                <a:gd name="connsiteY40-4724" fmla="*/ 793750 h 1245658"/>
                <a:gd name="connsiteX41-4725" fmla="*/ 508000 w 539780"/>
                <a:gd name="connsiteY41-4726" fmla="*/ 806450 h 1245658"/>
                <a:gd name="connsiteX42-4727" fmla="*/ 514350 w 539780"/>
                <a:gd name="connsiteY42-4728" fmla="*/ 819150 h 1245658"/>
                <a:gd name="connsiteX43-4729" fmla="*/ 520700 w 539780"/>
                <a:gd name="connsiteY43-4730" fmla="*/ 838200 h 1245658"/>
                <a:gd name="connsiteX44-4731" fmla="*/ 523875 w 539780"/>
                <a:gd name="connsiteY44-4732" fmla="*/ 847725 h 1245658"/>
                <a:gd name="connsiteX45-4733" fmla="*/ 539750 w 539780"/>
                <a:gd name="connsiteY45-4734" fmla="*/ 974725 h 1245658"/>
                <a:gd name="connsiteX46-4735" fmla="*/ 527050 w 539780"/>
                <a:gd name="connsiteY46-4736" fmla="*/ 1041400 h 1245658"/>
                <a:gd name="connsiteX47-4737" fmla="*/ 498475 w 539780"/>
                <a:gd name="connsiteY47-4738" fmla="*/ 1111250 h 1245658"/>
                <a:gd name="connsiteX48-4739" fmla="*/ 450850 w 539780"/>
                <a:gd name="connsiteY48-4740" fmla="*/ 1184275 h 1245658"/>
                <a:gd name="connsiteX49-4741" fmla="*/ 390525 w 539780"/>
                <a:gd name="connsiteY49-4742" fmla="*/ 1241425 h 1245658"/>
                <a:gd name="connsiteX50-4743" fmla="*/ 282575 w 539780"/>
                <a:gd name="connsiteY50-4744" fmla="*/ 1241425 h 1245658"/>
                <a:gd name="connsiteX0-4745" fmla="*/ 0 w 539780"/>
                <a:gd name="connsiteY0-4746" fmla="*/ 0 h 1245658"/>
                <a:gd name="connsiteX1-4747" fmla="*/ 28575 w 539780"/>
                <a:gd name="connsiteY1-4748" fmla="*/ 22225 h 1245658"/>
                <a:gd name="connsiteX2-4749" fmla="*/ 85725 w 539780"/>
                <a:gd name="connsiteY2-4750" fmla="*/ 82550 h 1245658"/>
                <a:gd name="connsiteX3-4751" fmla="*/ 123825 w 539780"/>
                <a:gd name="connsiteY3-4752" fmla="*/ 139700 h 1245658"/>
                <a:gd name="connsiteX4-4753" fmla="*/ 158750 w 539780"/>
                <a:gd name="connsiteY4-4754" fmla="*/ 190500 h 1245658"/>
                <a:gd name="connsiteX5-4755" fmla="*/ 193675 w 539780"/>
                <a:gd name="connsiteY5-4756" fmla="*/ 250825 h 1245658"/>
                <a:gd name="connsiteX6-4757" fmla="*/ 203200 w 539780"/>
                <a:gd name="connsiteY6-4758" fmla="*/ 260350 h 1245658"/>
                <a:gd name="connsiteX7-4759" fmla="*/ 209550 w 539780"/>
                <a:gd name="connsiteY7-4760" fmla="*/ 269875 h 1245658"/>
                <a:gd name="connsiteX8-4761" fmla="*/ 225425 w 539780"/>
                <a:gd name="connsiteY8-4762" fmla="*/ 288925 h 1245658"/>
                <a:gd name="connsiteX9-4763" fmla="*/ 234950 w 539780"/>
                <a:gd name="connsiteY9-4764" fmla="*/ 295275 h 1245658"/>
                <a:gd name="connsiteX10-4765" fmla="*/ 257175 w 539780"/>
                <a:gd name="connsiteY10-4766" fmla="*/ 311150 h 1245658"/>
                <a:gd name="connsiteX11-4767" fmla="*/ 273050 w 539780"/>
                <a:gd name="connsiteY11-4768" fmla="*/ 339725 h 1245658"/>
                <a:gd name="connsiteX12-4769" fmla="*/ 279400 w 539780"/>
                <a:gd name="connsiteY12-4770" fmla="*/ 349250 h 1245658"/>
                <a:gd name="connsiteX13-4771" fmla="*/ 288925 w 539780"/>
                <a:gd name="connsiteY13-4772" fmla="*/ 355600 h 1245658"/>
                <a:gd name="connsiteX14-4773" fmla="*/ 304800 w 539780"/>
                <a:gd name="connsiteY14-4774" fmla="*/ 374650 h 1245658"/>
                <a:gd name="connsiteX15-4775" fmla="*/ 317500 w 539780"/>
                <a:gd name="connsiteY15-4776" fmla="*/ 393700 h 1245658"/>
                <a:gd name="connsiteX16-4777" fmla="*/ 323850 w 539780"/>
                <a:gd name="connsiteY16-4778" fmla="*/ 403225 h 1245658"/>
                <a:gd name="connsiteX17-4779" fmla="*/ 330200 w 539780"/>
                <a:gd name="connsiteY17-4780" fmla="*/ 412750 h 1245658"/>
                <a:gd name="connsiteX18-4781" fmla="*/ 339725 w 539780"/>
                <a:gd name="connsiteY18-4782" fmla="*/ 425450 h 1245658"/>
                <a:gd name="connsiteX19-4783" fmla="*/ 346075 w 539780"/>
                <a:gd name="connsiteY19-4784" fmla="*/ 434975 h 1245658"/>
                <a:gd name="connsiteX20-4785" fmla="*/ 355600 w 539780"/>
                <a:gd name="connsiteY20-4786" fmla="*/ 444500 h 1245658"/>
                <a:gd name="connsiteX21-4787" fmla="*/ 361950 w 539780"/>
                <a:gd name="connsiteY21-4788" fmla="*/ 454025 h 1245658"/>
                <a:gd name="connsiteX22-4789" fmla="*/ 365125 w 539780"/>
                <a:gd name="connsiteY22-4790" fmla="*/ 463550 h 1245658"/>
                <a:gd name="connsiteX23-4791" fmla="*/ 374650 w 539780"/>
                <a:gd name="connsiteY23-4792" fmla="*/ 469900 h 1245658"/>
                <a:gd name="connsiteX24-4793" fmla="*/ 387350 w 539780"/>
                <a:gd name="connsiteY24-4794" fmla="*/ 488950 h 1245658"/>
                <a:gd name="connsiteX25-4795" fmla="*/ 403225 w 539780"/>
                <a:gd name="connsiteY25-4796" fmla="*/ 508000 h 1245658"/>
                <a:gd name="connsiteX26-4797" fmla="*/ 406400 w 539780"/>
                <a:gd name="connsiteY26-4798" fmla="*/ 520700 h 1245658"/>
                <a:gd name="connsiteX27-4799" fmla="*/ 422275 w 539780"/>
                <a:gd name="connsiteY27-4800" fmla="*/ 542925 h 1245658"/>
                <a:gd name="connsiteX28-4801" fmla="*/ 431800 w 539780"/>
                <a:gd name="connsiteY28-4802" fmla="*/ 571500 h 1245658"/>
                <a:gd name="connsiteX29-4803" fmla="*/ 434975 w 539780"/>
                <a:gd name="connsiteY29-4804" fmla="*/ 581025 h 1245658"/>
                <a:gd name="connsiteX30-4805" fmla="*/ 438150 w 539780"/>
                <a:gd name="connsiteY30-4806" fmla="*/ 593725 h 1245658"/>
                <a:gd name="connsiteX31-4807" fmla="*/ 444500 w 539780"/>
                <a:gd name="connsiteY31-4808" fmla="*/ 603250 h 1245658"/>
                <a:gd name="connsiteX32-4809" fmla="*/ 450850 w 539780"/>
                <a:gd name="connsiteY32-4810" fmla="*/ 628650 h 1245658"/>
                <a:gd name="connsiteX33-4811" fmla="*/ 454025 w 539780"/>
                <a:gd name="connsiteY33-4812" fmla="*/ 638175 h 1245658"/>
                <a:gd name="connsiteX34-4813" fmla="*/ 469900 w 539780"/>
                <a:gd name="connsiteY34-4814" fmla="*/ 692150 h 1245658"/>
                <a:gd name="connsiteX35-4815" fmla="*/ 485775 w 539780"/>
                <a:gd name="connsiteY35-4816" fmla="*/ 733425 h 1245658"/>
                <a:gd name="connsiteX36-4817" fmla="*/ 492125 w 539780"/>
                <a:gd name="connsiteY36-4818" fmla="*/ 758825 h 1245658"/>
                <a:gd name="connsiteX37-4819" fmla="*/ 498475 w 539780"/>
                <a:gd name="connsiteY37-4820" fmla="*/ 771525 h 1245658"/>
                <a:gd name="connsiteX38-4821" fmla="*/ 501650 w 539780"/>
                <a:gd name="connsiteY38-4822" fmla="*/ 784225 h 1245658"/>
                <a:gd name="connsiteX39-4823" fmla="*/ 504825 w 539780"/>
                <a:gd name="connsiteY39-4824" fmla="*/ 793750 h 1245658"/>
                <a:gd name="connsiteX40-4825" fmla="*/ 508000 w 539780"/>
                <a:gd name="connsiteY40-4826" fmla="*/ 806450 h 1245658"/>
                <a:gd name="connsiteX41-4827" fmla="*/ 514350 w 539780"/>
                <a:gd name="connsiteY41-4828" fmla="*/ 819150 h 1245658"/>
                <a:gd name="connsiteX42-4829" fmla="*/ 520700 w 539780"/>
                <a:gd name="connsiteY42-4830" fmla="*/ 838200 h 1245658"/>
                <a:gd name="connsiteX43-4831" fmla="*/ 523875 w 539780"/>
                <a:gd name="connsiteY43-4832" fmla="*/ 847725 h 1245658"/>
                <a:gd name="connsiteX44-4833" fmla="*/ 539750 w 539780"/>
                <a:gd name="connsiteY44-4834" fmla="*/ 974725 h 1245658"/>
                <a:gd name="connsiteX45-4835" fmla="*/ 527050 w 539780"/>
                <a:gd name="connsiteY45-4836" fmla="*/ 1041400 h 1245658"/>
                <a:gd name="connsiteX46-4837" fmla="*/ 498475 w 539780"/>
                <a:gd name="connsiteY46-4838" fmla="*/ 1111250 h 1245658"/>
                <a:gd name="connsiteX47-4839" fmla="*/ 450850 w 539780"/>
                <a:gd name="connsiteY47-4840" fmla="*/ 1184275 h 1245658"/>
                <a:gd name="connsiteX48-4841" fmla="*/ 390525 w 539780"/>
                <a:gd name="connsiteY48-4842" fmla="*/ 1241425 h 1245658"/>
                <a:gd name="connsiteX49-4843" fmla="*/ 282575 w 539780"/>
                <a:gd name="connsiteY49-4844" fmla="*/ 1241425 h 1245658"/>
                <a:gd name="connsiteX0-4845" fmla="*/ 0 w 539780"/>
                <a:gd name="connsiteY0-4846" fmla="*/ 0 h 1245658"/>
                <a:gd name="connsiteX1-4847" fmla="*/ 28575 w 539780"/>
                <a:gd name="connsiteY1-4848" fmla="*/ 22225 h 1245658"/>
                <a:gd name="connsiteX2-4849" fmla="*/ 85725 w 539780"/>
                <a:gd name="connsiteY2-4850" fmla="*/ 82550 h 1245658"/>
                <a:gd name="connsiteX3-4851" fmla="*/ 123825 w 539780"/>
                <a:gd name="connsiteY3-4852" fmla="*/ 139700 h 1245658"/>
                <a:gd name="connsiteX4-4853" fmla="*/ 158750 w 539780"/>
                <a:gd name="connsiteY4-4854" fmla="*/ 190500 h 1245658"/>
                <a:gd name="connsiteX5-4855" fmla="*/ 193675 w 539780"/>
                <a:gd name="connsiteY5-4856" fmla="*/ 250825 h 1245658"/>
                <a:gd name="connsiteX6-4857" fmla="*/ 203200 w 539780"/>
                <a:gd name="connsiteY6-4858" fmla="*/ 260350 h 1245658"/>
                <a:gd name="connsiteX7-4859" fmla="*/ 225425 w 539780"/>
                <a:gd name="connsiteY7-4860" fmla="*/ 288925 h 1245658"/>
                <a:gd name="connsiteX8-4861" fmla="*/ 234950 w 539780"/>
                <a:gd name="connsiteY8-4862" fmla="*/ 295275 h 1245658"/>
                <a:gd name="connsiteX9-4863" fmla="*/ 257175 w 539780"/>
                <a:gd name="connsiteY9-4864" fmla="*/ 311150 h 1245658"/>
                <a:gd name="connsiteX10-4865" fmla="*/ 273050 w 539780"/>
                <a:gd name="connsiteY10-4866" fmla="*/ 339725 h 1245658"/>
                <a:gd name="connsiteX11-4867" fmla="*/ 279400 w 539780"/>
                <a:gd name="connsiteY11-4868" fmla="*/ 349250 h 1245658"/>
                <a:gd name="connsiteX12-4869" fmla="*/ 288925 w 539780"/>
                <a:gd name="connsiteY12-4870" fmla="*/ 355600 h 1245658"/>
                <a:gd name="connsiteX13-4871" fmla="*/ 304800 w 539780"/>
                <a:gd name="connsiteY13-4872" fmla="*/ 374650 h 1245658"/>
                <a:gd name="connsiteX14-4873" fmla="*/ 317500 w 539780"/>
                <a:gd name="connsiteY14-4874" fmla="*/ 393700 h 1245658"/>
                <a:gd name="connsiteX15-4875" fmla="*/ 323850 w 539780"/>
                <a:gd name="connsiteY15-4876" fmla="*/ 403225 h 1245658"/>
                <a:gd name="connsiteX16-4877" fmla="*/ 330200 w 539780"/>
                <a:gd name="connsiteY16-4878" fmla="*/ 412750 h 1245658"/>
                <a:gd name="connsiteX17-4879" fmla="*/ 339725 w 539780"/>
                <a:gd name="connsiteY17-4880" fmla="*/ 425450 h 1245658"/>
                <a:gd name="connsiteX18-4881" fmla="*/ 346075 w 539780"/>
                <a:gd name="connsiteY18-4882" fmla="*/ 434975 h 1245658"/>
                <a:gd name="connsiteX19-4883" fmla="*/ 355600 w 539780"/>
                <a:gd name="connsiteY19-4884" fmla="*/ 444500 h 1245658"/>
                <a:gd name="connsiteX20-4885" fmla="*/ 361950 w 539780"/>
                <a:gd name="connsiteY20-4886" fmla="*/ 454025 h 1245658"/>
                <a:gd name="connsiteX21-4887" fmla="*/ 365125 w 539780"/>
                <a:gd name="connsiteY21-4888" fmla="*/ 463550 h 1245658"/>
                <a:gd name="connsiteX22-4889" fmla="*/ 374650 w 539780"/>
                <a:gd name="connsiteY22-4890" fmla="*/ 469900 h 1245658"/>
                <a:gd name="connsiteX23-4891" fmla="*/ 387350 w 539780"/>
                <a:gd name="connsiteY23-4892" fmla="*/ 488950 h 1245658"/>
                <a:gd name="connsiteX24-4893" fmla="*/ 403225 w 539780"/>
                <a:gd name="connsiteY24-4894" fmla="*/ 508000 h 1245658"/>
                <a:gd name="connsiteX25-4895" fmla="*/ 406400 w 539780"/>
                <a:gd name="connsiteY25-4896" fmla="*/ 520700 h 1245658"/>
                <a:gd name="connsiteX26-4897" fmla="*/ 422275 w 539780"/>
                <a:gd name="connsiteY26-4898" fmla="*/ 542925 h 1245658"/>
                <a:gd name="connsiteX27-4899" fmla="*/ 431800 w 539780"/>
                <a:gd name="connsiteY27-4900" fmla="*/ 571500 h 1245658"/>
                <a:gd name="connsiteX28-4901" fmla="*/ 434975 w 539780"/>
                <a:gd name="connsiteY28-4902" fmla="*/ 581025 h 1245658"/>
                <a:gd name="connsiteX29-4903" fmla="*/ 438150 w 539780"/>
                <a:gd name="connsiteY29-4904" fmla="*/ 593725 h 1245658"/>
                <a:gd name="connsiteX30-4905" fmla="*/ 444500 w 539780"/>
                <a:gd name="connsiteY30-4906" fmla="*/ 603250 h 1245658"/>
                <a:gd name="connsiteX31-4907" fmla="*/ 450850 w 539780"/>
                <a:gd name="connsiteY31-4908" fmla="*/ 628650 h 1245658"/>
                <a:gd name="connsiteX32-4909" fmla="*/ 454025 w 539780"/>
                <a:gd name="connsiteY32-4910" fmla="*/ 638175 h 1245658"/>
                <a:gd name="connsiteX33-4911" fmla="*/ 469900 w 539780"/>
                <a:gd name="connsiteY33-4912" fmla="*/ 692150 h 1245658"/>
                <a:gd name="connsiteX34-4913" fmla="*/ 485775 w 539780"/>
                <a:gd name="connsiteY34-4914" fmla="*/ 733425 h 1245658"/>
                <a:gd name="connsiteX35-4915" fmla="*/ 492125 w 539780"/>
                <a:gd name="connsiteY35-4916" fmla="*/ 758825 h 1245658"/>
                <a:gd name="connsiteX36-4917" fmla="*/ 498475 w 539780"/>
                <a:gd name="connsiteY36-4918" fmla="*/ 771525 h 1245658"/>
                <a:gd name="connsiteX37-4919" fmla="*/ 501650 w 539780"/>
                <a:gd name="connsiteY37-4920" fmla="*/ 784225 h 1245658"/>
                <a:gd name="connsiteX38-4921" fmla="*/ 504825 w 539780"/>
                <a:gd name="connsiteY38-4922" fmla="*/ 793750 h 1245658"/>
                <a:gd name="connsiteX39-4923" fmla="*/ 508000 w 539780"/>
                <a:gd name="connsiteY39-4924" fmla="*/ 806450 h 1245658"/>
                <a:gd name="connsiteX40-4925" fmla="*/ 514350 w 539780"/>
                <a:gd name="connsiteY40-4926" fmla="*/ 819150 h 1245658"/>
                <a:gd name="connsiteX41-4927" fmla="*/ 520700 w 539780"/>
                <a:gd name="connsiteY41-4928" fmla="*/ 838200 h 1245658"/>
                <a:gd name="connsiteX42-4929" fmla="*/ 523875 w 539780"/>
                <a:gd name="connsiteY42-4930" fmla="*/ 847725 h 1245658"/>
                <a:gd name="connsiteX43-4931" fmla="*/ 539750 w 539780"/>
                <a:gd name="connsiteY43-4932" fmla="*/ 974725 h 1245658"/>
                <a:gd name="connsiteX44-4933" fmla="*/ 527050 w 539780"/>
                <a:gd name="connsiteY44-4934" fmla="*/ 1041400 h 1245658"/>
                <a:gd name="connsiteX45-4935" fmla="*/ 498475 w 539780"/>
                <a:gd name="connsiteY45-4936" fmla="*/ 1111250 h 1245658"/>
                <a:gd name="connsiteX46-4937" fmla="*/ 450850 w 539780"/>
                <a:gd name="connsiteY46-4938" fmla="*/ 1184275 h 1245658"/>
                <a:gd name="connsiteX47-4939" fmla="*/ 390525 w 539780"/>
                <a:gd name="connsiteY47-4940" fmla="*/ 1241425 h 1245658"/>
                <a:gd name="connsiteX48-4941" fmla="*/ 282575 w 539780"/>
                <a:gd name="connsiteY48-4942" fmla="*/ 1241425 h 1245658"/>
                <a:gd name="connsiteX0-4943" fmla="*/ 0 w 539780"/>
                <a:gd name="connsiteY0-4944" fmla="*/ 0 h 1245658"/>
                <a:gd name="connsiteX1-4945" fmla="*/ 28575 w 539780"/>
                <a:gd name="connsiteY1-4946" fmla="*/ 22225 h 1245658"/>
                <a:gd name="connsiteX2-4947" fmla="*/ 85725 w 539780"/>
                <a:gd name="connsiteY2-4948" fmla="*/ 82550 h 1245658"/>
                <a:gd name="connsiteX3-4949" fmla="*/ 123825 w 539780"/>
                <a:gd name="connsiteY3-4950" fmla="*/ 139700 h 1245658"/>
                <a:gd name="connsiteX4-4951" fmla="*/ 158750 w 539780"/>
                <a:gd name="connsiteY4-4952" fmla="*/ 190500 h 1245658"/>
                <a:gd name="connsiteX5-4953" fmla="*/ 193675 w 539780"/>
                <a:gd name="connsiteY5-4954" fmla="*/ 250825 h 1245658"/>
                <a:gd name="connsiteX6-4955" fmla="*/ 225425 w 539780"/>
                <a:gd name="connsiteY6-4956" fmla="*/ 288925 h 1245658"/>
                <a:gd name="connsiteX7-4957" fmla="*/ 234950 w 539780"/>
                <a:gd name="connsiteY7-4958" fmla="*/ 295275 h 1245658"/>
                <a:gd name="connsiteX8-4959" fmla="*/ 257175 w 539780"/>
                <a:gd name="connsiteY8-4960" fmla="*/ 311150 h 1245658"/>
                <a:gd name="connsiteX9-4961" fmla="*/ 273050 w 539780"/>
                <a:gd name="connsiteY9-4962" fmla="*/ 339725 h 1245658"/>
                <a:gd name="connsiteX10-4963" fmla="*/ 279400 w 539780"/>
                <a:gd name="connsiteY10-4964" fmla="*/ 349250 h 1245658"/>
                <a:gd name="connsiteX11-4965" fmla="*/ 288925 w 539780"/>
                <a:gd name="connsiteY11-4966" fmla="*/ 355600 h 1245658"/>
                <a:gd name="connsiteX12-4967" fmla="*/ 304800 w 539780"/>
                <a:gd name="connsiteY12-4968" fmla="*/ 374650 h 1245658"/>
                <a:gd name="connsiteX13-4969" fmla="*/ 317500 w 539780"/>
                <a:gd name="connsiteY13-4970" fmla="*/ 393700 h 1245658"/>
                <a:gd name="connsiteX14-4971" fmla="*/ 323850 w 539780"/>
                <a:gd name="connsiteY14-4972" fmla="*/ 403225 h 1245658"/>
                <a:gd name="connsiteX15-4973" fmla="*/ 330200 w 539780"/>
                <a:gd name="connsiteY15-4974" fmla="*/ 412750 h 1245658"/>
                <a:gd name="connsiteX16-4975" fmla="*/ 339725 w 539780"/>
                <a:gd name="connsiteY16-4976" fmla="*/ 425450 h 1245658"/>
                <a:gd name="connsiteX17-4977" fmla="*/ 346075 w 539780"/>
                <a:gd name="connsiteY17-4978" fmla="*/ 434975 h 1245658"/>
                <a:gd name="connsiteX18-4979" fmla="*/ 355600 w 539780"/>
                <a:gd name="connsiteY18-4980" fmla="*/ 444500 h 1245658"/>
                <a:gd name="connsiteX19-4981" fmla="*/ 361950 w 539780"/>
                <a:gd name="connsiteY19-4982" fmla="*/ 454025 h 1245658"/>
                <a:gd name="connsiteX20-4983" fmla="*/ 365125 w 539780"/>
                <a:gd name="connsiteY20-4984" fmla="*/ 463550 h 1245658"/>
                <a:gd name="connsiteX21-4985" fmla="*/ 374650 w 539780"/>
                <a:gd name="connsiteY21-4986" fmla="*/ 469900 h 1245658"/>
                <a:gd name="connsiteX22-4987" fmla="*/ 387350 w 539780"/>
                <a:gd name="connsiteY22-4988" fmla="*/ 488950 h 1245658"/>
                <a:gd name="connsiteX23-4989" fmla="*/ 403225 w 539780"/>
                <a:gd name="connsiteY23-4990" fmla="*/ 508000 h 1245658"/>
                <a:gd name="connsiteX24-4991" fmla="*/ 406400 w 539780"/>
                <a:gd name="connsiteY24-4992" fmla="*/ 520700 h 1245658"/>
                <a:gd name="connsiteX25-4993" fmla="*/ 422275 w 539780"/>
                <a:gd name="connsiteY25-4994" fmla="*/ 542925 h 1245658"/>
                <a:gd name="connsiteX26-4995" fmla="*/ 431800 w 539780"/>
                <a:gd name="connsiteY26-4996" fmla="*/ 571500 h 1245658"/>
                <a:gd name="connsiteX27-4997" fmla="*/ 434975 w 539780"/>
                <a:gd name="connsiteY27-4998" fmla="*/ 581025 h 1245658"/>
                <a:gd name="connsiteX28-4999" fmla="*/ 438150 w 539780"/>
                <a:gd name="connsiteY28-5000" fmla="*/ 593725 h 1245658"/>
                <a:gd name="connsiteX29-5001" fmla="*/ 444500 w 539780"/>
                <a:gd name="connsiteY29-5002" fmla="*/ 603250 h 1245658"/>
                <a:gd name="connsiteX30-5003" fmla="*/ 450850 w 539780"/>
                <a:gd name="connsiteY30-5004" fmla="*/ 628650 h 1245658"/>
                <a:gd name="connsiteX31-5005" fmla="*/ 454025 w 539780"/>
                <a:gd name="connsiteY31-5006" fmla="*/ 638175 h 1245658"/>
                <a:gd name="connsiteX32-5007" fmla="*/ 469900 w 539780"/>
                <a:gd name="connsiteY32-5008" fmla="*/ 692150 h 1245658"/>
                <a:gd name="connsiteX33-5009" fmla="*/ 485775 w 539780"/>
                <a:gd name="connsiteY33-5010" fmla="*/ 733425 h 1245658"/>
                <a:gd name="connsiteX34-5011" fmla="*/ 492125 w 539780"/>
                <a:gd name="connsiteY34-5012" fmla="*/ 758825 h 1245658"/>
                <a:gd name="connsiteX35-5013" fmla="*/ 498475 w 539780"/>
                <a:gd name="connsiteY35-5014" fmla="*/ 771525 h 1245658"/>
                <a:gd name="connsiteX36-5015" fmla="*/ 501650 w 539780"/>
                <a:gd name="connsiteY36-5016" fmla="*/ 784225 h 1245658"/>
                <a:gd name="connsiteX37-5017" fmla="*/ 504825 w 539780"/>
                <a:gd name="connsiteY37-5018" fmla="*/ 793750 h 1245658"/>
                <a:gd name="connsiteX38-5019" fmla="*/ 508000 w 539780"/>
                <a:gd name="connsiteY38-5020" fmla="*/ 806450 h 1245658"/>
                <a:gd name="connsiteX39-5021" fmla="*/ 514350 w 539780"/>
                <a:gd name="connsiteY39-5022" fmla="*/ 819150 h 1245658"/>
                <a:gd name="connsiteX40-5023" fmla="*/ 520700 w 539780"/>
                <a:gd name="connsiteY40-5024" fmla="*/ 838200 h 1245658"/>
                <a:gd name="connsiteX41-5025" fmla="*/ 523875 w 539780"/>
                <a:gd name="connsiteY41-5026" fmla="*/ 847725 h 1245658"/>
                <a:gd name="connsiteX42-5027" fmla="*/ 539750 w 539780"/>
                <a:gd name="connsiteY42-5028" fmla="*/ 974725 h 1245658"/>
                <a:gd name="connsiteX43-5029" fmla="*/ 527050 w 539780"/>
                <a:gd name="connsiteY43-5030" fmla="*/ 1041400 h 1245658"/>
                <a:gd name="connsiteX44-5031" fmla="*/ 498475 w 539780"/>
                <a:gd name="connsiteY44-5032" fmla="*/ 1111250 h 1245658"/>
                <a:gd name="connsiteX45-5033" fmla="*/ 450850 w 539780"/>
                <a:gd name="connsiteY45-5034" fmla="*/ 1184275 h 1245658"/>
                <a:gd name="connsiteX46-5035" fmla="*/ 390525 w 539780"/>
                <a:gd name="connsiteY46-5036" fmla="*/ 1241425 h 1245658"/>
                <a:gd name="connsiteX47-5037" fmla="*/ 282575 w 539780"/>
                <a:gd name="connsiteY47-5038" fmla="*/ 1241425 h 1245658"/>
                <a:gd name="connsiteX0-5039" fmla="*/ 0 w 539780"/>
                <a:gd name="connsiteY0-5040" fmla="*/ 0 h 1245658"/>
                <a:gd name="connsiteX1-5041" fmla="*/ 28575 w 539780"/>
                <a:gd name="connsiteY1-5042" fmla="*/ 22225 h 1245658"/>
                <a:gd name="connsiteX2-5043" fmla="*/ 85725 w 539780"/>
                <a:gd name="connsiteY2-5044" fmla="*/ 82550 h 1245658"/>
                <a:gd name="connsiteX3-5045" fmla="*/ 123825 w 539780"/>
                <a:gd name="connsiteY3-5046" fmla="*/ 139700 h 1245658"/>
                <a:gd name="connsiteX4-5047" fmla="*/ 158750 w 539780"/>
                <a:gd name="connsiteY4-5048" fmla="*/ 190500 h 1245658"/>
                <a:gd name="connsiteX5-5049" fmla="*/ 193675 w 539780"/>
                <a:gd name="connsiteY5-5050" fmla="*/ 250825 h 1245658"/>
                <a:gd name="connsiteX6-5051" fmla="*/ 225425 w 539780"/>
                <a:gd name="connsiteY6-5052" fmla="*/ 288925 h 1245658"/>
                <a:gd name="connsiteX7-5053" fmla="*/ 234950 w 539780"/>
                <a:gd name="connsiteY7-5054" fmla="*/ 295275 h 1245658"/>
                <a:gd name="connsiteX8-5055" fmla="*/ 273050 w 539780"/>
                <a:gd name="connsiteY8-5056" fmla="*/ 339725 h 1245658"/>
                <a:gd name="connsiteX9-5057" fmla="*/ 279400 w 539780"/>
                <a:gd name="connsiteY9-5058" fmla="*/ 349250 h 1245658"/>
                <a:gd name="connsiteX10-5059" fmla="*/ 288925 w 539780"/>
                <a:gd name="connsiteY10-5060" fmla="*/ 355600 h 1245658"/>
                <a:gd name="connsiteX11-5061" fmla="*/ 304800 w 539780"/>
                <a:gd name="connsiteY11-5062" fmla="*/ 374650 h 1245658"/>
                <a:gd name="connsiteX12-5063" fmla="*/ 317500 w 539780"/>
                <a:gd name="connsiteY12-5064" fmla="*/ 393700 h 1245658"/>
                <a:gd name="connsiteX13-5065" fmla="*/ 323850 w 539780"/>
                <a:gd name="connsiteY13-5066" fmla="*/ 403225 h 1245658"/>
                <a:gd name="connsiteX14-5067" fmla="*/ 330200 w 539780"/>
                <a:gd name="connsiteY14-5068" fmla="*/ 412750 h 1245658"/>
                <a:gd name="connsiteX15-5069" fmla="*/ 339725 w 539780"/>
                <a:gd name="connsiteY15-5070" fmla="*/ 425450 h 1245658"/>
                <a:gd name="connsiteX16-5071" fmla="*/ 346075 w 539780"/>
                <a:gd name="connsiteY16-5072" fmla="*/ 434975 h 1245658"/>
                <a:gd name="connsiteX17-5073" fmla="*/ 355600 w 539780"/>
                <a:gd name="connsiteY17-5074" fmla="*/ 444500 h 1245658"/>
                <a:gd name="connsiteX18-5075" fmla="*/ 361950 w 539780"/>
                <a:gd name="connsiteY18-5076" fmla="*/ 454025 h 1245658"/>
                <a:gd name="connsiteX19-5077" fmla="*/ 365125 w 539780"/>
                <a:gd name="connsiteY19-5078" fmla="*/ 463550 h 1245658"/>
                <a:gd name="connsiteX20-5079" fmla="*/ 374650 w 539780"/>
                <a:gd name="connsiteY20-5080" fmla="*/ 469900 h 1245658"/>
                <a:gd name="connsiteX21-5081" fmla="*/ 387350 w 539780"/>
                <a:gd name="connsiteY21-5082" fmla="*/ 488950 h 1245658"/>
                <a:gd name="connsiteX22-5083" fmla="*/ 403225 w 539780"/>
                <a:gd name="connsiteY22-5084" fmla="*/ 508000 h 1245658"/>
                <a:gd name="connsiteX23-5085" fmla="*/ 406400 w 539780"/>
                <a:gd name="connsiteY23-5086" fmla="*/ 520700 h 1245658"/>
                <a:gd name="connsiteX24-5087" fmla="*/ 422275 w 539780"/>
                <a:gd name="connsiteY24-5088" fmla="*/ 542925 h 1245658"/>
                <a:gd name="connsiteX25-5089" fmla="*/ 431800 w 539780"/>
                <a:gd name="connsiteY25-5090" fmla="*/ 571500 h 1245658"/>
                <a:gd name="connsiteX26-5091" fmla="*/ 434975 w 539780"/>
                <a:gd name="connsiteY26-5092" fmla="*/ 581025 h 1245658"/>
                <a:gd name="connsiteX27-5093" fmla="*/ 438150 w 539780"/>
                <a:gd name="connsiteY27-5094" fmla="*/ 593725 h 1245658"/>
                <a:gd name="connsiteX28-5095" fmla="*/ 444500 w 539780"/>
                <a:gd name="connsiteY28-5096" fmla="*/ 603250 h 1245658"/>
                <a:gd name="connsiteX29-5097" fmla="*/ 450850 w 539780"/>
                <a:gd name="connsiteY29-5098" fmla="*/ 628650 h 1245658"/>
                <a:gd name="connsiteX30-5099" fmla="*/ 454025 w 539780"/>
                <a:gd name="connsiteY30-5100" fmla="*/ 638175 h 1245658"/>
                <a:gd name="connsiteX31-5101" fmla="*/ 469900 w 539780"/>
                <a:gd name="connsiteY31-5102" fmla="*/ 692150 h 1245658"/>
                <a:gd name="connsiteX32-5103" fmla="*/ 485775 w 539780"/>
                <a:gd name="connsiteY32-5104" fmla="*/ 733425 h 1245658"/>
                <a:gd name="connsiteX33-5105" fmla="*/ 492125 w 539780"/>
                <a:gd name="connsiteY33-5106" fmla="*/ 758825 h 1245658"/>
                <a:gd name="connsiteX34-5107" fmla="*/ 498475 w 539780"/>
                <a:gd name="connsiteY34-5108" fmla="*/ 771525 h 1245658"/>
                <a:gd name="connsiteX35-5109" fmla="*/ 501650 w 539780"/>
                <a:gd name="connsiteY35-5110" fmla="*/ 784225 h 1245658"/>
                <a:gd name="connsiteX36-5111" fmla="*/ 504825 w 539780"/>
                <a:gd name="connsiteY36-5112" fmla="*/ 793750 h 1245658"/>
                <a:gd name="connsiteX37-5113" fmla="*/ 508000 w 539780"/>
                <a:gd name="connsiteY37-5114" fmla="*/ 806450 h 1245658"/>
                <a:gd name="connsiteX38-5115" fmla="*/ 514350 w 539780"/>
                <a:gd name="connsiteY38-5116" fmla="*/ 819150 h 1245658"/>
                <a:gd name="connsiteX39-5117" fmla="*/ 520700 w 539780"/>
                <a:gd name="connsiteY39-5118" fmla="*/ 838200 h 1245658"/>
                <a:gd name="connsiteX40-5119" fmla="*/ 523875 w 539780"/>
                <a:gd name="connsiteY40-5120" fmla="*/ 847725 h 1245658"/>
                <a:gd name="connsiteX41-5121" fmla="*/ 539750 w 539780"/>
                <a:gd name="connsiteY41-5122" fmla="*/ 974725 h 1245658"/>
                <a:gd name="connsiteX42-5123" fmla="*/ 527050 w 539780"/>
                <a:gd name="connsiteY42-5124" fmla="*/ 1041400 h 1245658"/>
                <a:gd name="connsiteX43-5125" fmla="*/ 498475 w 539780"/>
                <a:gd name="connsiteY43-5126" fmla="*/ 1111250 h 1245658"/>
                <a:gd name="connsiteX44-5127" fmla="*/ 450850 w 539780"/>
                <a:gd name="connsiteY44-5128" fmla="*/ 1184275 h 1245658"/>
                <a:gd name="connsiteX45-5129" fmla="*/ 390525 w 539780"/>
                <a:gd name="connsiteY45-5130" fmla="*/ 1241425 h 1245658"/>
                <a:gd name="connsiteX46-5131" fmla="*/ 282575 w 539780"/>
                <a:gd name="connsiteY46-5132" fmla="*/ 1241425 h 1245658"/>
                <a:gd name="connsiteX0-5133" fmla="*/ 0 w 539780"/>
                <a:gd name="connsiteY0-5134" fmla="*/ 0 h 1245658"/>
                <a:gd name="connsiteX1-5135" fmla="*/ 28575 w 539780"/>
                <a:gd name="connsiteY1-5136" fmla="*/ 22225 h 1245658"/>
                <a:gd name="connsiteX2-5137" fmla="*/ 85725 w 539780"/>
                <a:gd name="connsiteY2-5138" fmla="*/ 82550 h 1245658"/>
                <a:gd name="connsiteX3-5139" fmla="*/ 123825 w 539780"/>
                <a:gd name="connsiteY3-5140" fmla="*/ 139700 h 1245658"/>
                <a:gd name="connsiteX4-5141" fmla="*/ 158750 w 539780"/>
                <a:gd name="connsiteY4-5142" fmla="*/ 190500 h 1245658"/>
                <a:gd name="connsiteX5-5143" fmla="*/ 193675 w 539780"/>
                <a:gd name="connsiteY5-5144" fmla="*/ 250825 h 1245658"/>
                <a:gd name="connsiteX6-5145" fmla="*/ 225425 w 539780"/>
                <a:gd name="connsiteY6-5146" fmla="*/ 288925 h 1245658"/>
                <a:gd name="connsiteX7-5147" fmla="*/ 273050 w 539780"/>
                <a:gd name="connsiteY7-5148" fmla="*/ 339725 h 1245658"/>
                <a:gd name="connsiteX8-5149" fmla="*/ 279400 w 539780"/>
                <a:gd name="connsiteY8-5150" fmla="*/ 349250 h 1245658"/>
                <a:gd name="connsiteX9-5151" fmla="*/ 288925 w 539780"/>
                <a:gd name="connsiteY9-5152" fmla="*/ 355600 h 1245658"/>
                <a:gd name="connsiteX10-5153" fmla="*/ 304800 w 539780"/>
                <a:gd name="connsiteY10-5154" fmla="*/ 374650 h 1245658"/>
                <a:gd name="connsiteX11-5155" fmla="*/ 317500 w 539780"/>
                <a:gd name="connsiteY11-5156" fmla="*/ 393700 h 1245658"/>
                <a:gd name="connsiteX12-5157" fmla="*/ 323850 w 539780"/>
                <a:gd name="connsiteY12-5158" fmla="*/ 403225 h 1245658"/>
                <a:gd name="connsiteX13-5159" fmla="*/ 330200 w 539780"/>
                <a:gd name="connsiteY13-5160" fmla="*/ 412750 h 1245658"/>
                <a:gd name="connsiteX14-5161" fmla="*/ 339725 w 539780"/>
                <a:gd name="connsiteY14-5162" fmla="*/ 425450 h 1245658"/>
                <a:gd name="connsiteX15-5163" fmla="*/ 346075 w 539780"/>
                <a:gd name="connsiteY15-5164" fmla="*/ 434975 h 1245658"/>
                <a:gd name="connsiteX16-5165" fmla="*/ 355600 w 539780"/>
                <a:gd name="connsiteY16-5166" fmla="*/ 444500 h 1245658"/>
                <a:gd name="connsiteX17-5167" fmla="*/ 361950 w 539780"/>
                <a:gd name="connsiteY17-5168" fmla="*/ 454025 h 1245658"/>
                <a:gd name="connsiteX18-5169" fmla="*/ 365125 w 539780"/>
                <a:gd name="connsiteY18-5170" fmla="*/ 463550 h 1245658"/>
                <a:gd name="connsiteX19-5171" fmla="*/ 374650 w 539780"/>
                <a:gd name="connsiteY19-5172" fmla="*/ 469900 h 1245658"/>
                <a:gd name="connsiteX20-5173" fmla="*/ 387350 w 539780"/>
                <a:gd name="connsiteY20-5174" fmla="*/ 488950 h 1245658"/>
                <a:gd name="connsiteX21-5175" fmla="*/ 403225 w 539780"/>
                <a:gd name="connsiteY21-5176" fmla="*/ 508000 h 1245658"/>
                <a:gd name="connsiteX22-5177" fmla="*/ 406400 w 539780"/>
                <a:gd name="connsiteY22-5178" fmla="*/ 520700 h 1245658"/>
                <a:gd name="connsiteX23-5179" fmla="*/ 422275 w 539780"/>
                <a:gd name="connsiteY23-5180" fmla="*/ 542925 h 1245658"/>
                <a:gd name="connsiteX24-5181" fmla="*/ 431800 w 539780"/>
                <a:gd name="connsiteY24-5182" fmla="*/ 571500 h 1245658"/>
                <a:gd name="connsiteX25-5183" fmla="*/ 434975 w 539780"/>
                <a:gd name="connsiteY25-5184" fmla="*/ 581025 h 1245658"/>
                <a:gd name="connsiteX26-5185" fmla="*/ 438150 w 539780"/>
                <a:gd name="connsiteY26-5186" fmla="*/ 593725 h 1245658"/>
                <a:gd name="connsiteX27-5187" fmla="*/ 444500 w 539780"/>
                <a:gd name="connsiteY27-5188" fmla="*/ 603250 h 1245658"/>
                <a:gd name="connsiteX28-5189" fmla="*/ 450850 w 539780"/>
                <a:gd name="connsiteY28-5190" fmla="*/ 628650 h 1245658"/>
                <a:gd name="connsiteX29-5191" fmla="*/ 454025 w 539780"/>
                <a:gd name="connsiteY29-5192" fmla="*/ 638175 h 1245658"/>
                <a:gd name="connsiteX30-5193" fmla="*/ 469900 w 539780"/>
                <a:gd name="connsiteY30-5194" fmla="*/ 692150 h 1245658"/>
                <a:gd name="connsiteX31-5195" fmla="*/ 485775 w 539780"/>
                <a:gd name="connsiteY31-5196" fmla="*/ 733425 h 1245658"/>
                <a:gd name="connsiteX32-5197" fmla="*/ 492125 w 539780"/>
                <a:gd name="connsiteY32-5198" fmla="*/ 758825 h 1245658"/>
                <a:gd name="connsiteX33-5199" fmla="*/ 498475 w 539780"/>
                <a:gd name="connsiteY33-5200" fmla="*/ 771525 h 1245658"/>
                <a:gd name="connsiteX34-5201" fmla="*/ 501650 w 539780"/>
                <a:gd name="connsiteY34-5202" fmla="*/ 784225 h 1245658"/>
                <a:gd name="connsiteX35-5203" fmla="*/ 504825 w 539780"/>
                <a:gd name="connsiteY35-5204" fmla="*/ 793750 h 1245658"/>
                <a:gd name="connsiteX36-5205" fmla="*/ 508000 w 539780"/>
                <a:gd name="connsiteY36-5206" fmla="*/ 806450 h 1245658"/>
                <a:gd name="connsiteX37-5207" fmla="*/ 514350 w 539780"/>
                <a:gd name="connsiteY37-5208" fmla="*/ 819150 h 1245658"/>
                <a:gd name="connsiteX38-5209" fmla="*/ 520700 w 539780"/>
                <a:gd name="connsiteY38-5210" fmla="*/ 838200 h 1245658"/>
                <a:gd name="connsiteX39-5211" fmla="*/ 523875 w 539780"/>
                <a:gd name="connsiteY39-5212" fmla="*/ 847725 h 1245658"/>
                <a:gd name="connsiteX40-5213" fmla="*/ 539750 w 539780"/>
                <a:gd name="connsiteY40-5214" fmla="*/ 974725 h 1245658"/>
                <a:gd name="connsiteX41-5215" fmla="*/ 527050 w 539780"/>
                <a:gd name="connsiteY41-5216" fmla="*/ 1041400 h 1245658"/>
                <a:gd name="connsiteX42-5217" fmla="*/ 498475 w 539780"/>
                <a:gd name="connsiteY42-5218" fmla="*/ 1111250 h 1245658"/>
                <a:gd name="connsiteX43-5219" fmla="*/ 450850 w 539780"/>
                <a:gd name="connsiteY43-5220" fmla="*/ 1184275 h 1245658"/>
                <a:gd name="connsiteX44-5221" fmla="*/ 390525 w 539780"/>
                <a:gd name="connsiteY44-5222" fmla="*/ 1241425 h 1245658"/>
                <a:gd name="connsiteX45-5223" fmla="*/ 282575 w 539780"/>
                <a:gd name="connsiteY45-5224" fmla="*/ 1241425 h 1245658"/>
                <a:gd name="connsiteX0-5225" fmla="*/ 0 w 539780"/>
                <a:gd name="connsiteY0-5226" fmla="*/ 0 h 1245658"/>
                <a:gd name="connsiteX1-5227" fmla="*/ 28575 w 539780"/>
                <a:gd name="connsiteY1-5228" fmla="*/ 22225 h 1245658"/>
                <a:gd name="connsiteX2-5229" fmla="*/ 85725 w 539780"/>
                <a:gd name="connsiteY2-5230" fmla="*/ 82550 h 1245658"/>
                <a:gd name="connsiteX3-5231" fmla="*/ 123825 w 539780"/>
                <a:gd name="connsiteY3-5232" fmla="*/ 139700 h 1245658"/>
                <a:gd name="connsiteX4-5233" fmla="*/ 158750 w 539780"/>
                <a:gd name="connsiteY4-5234" fmla="*/ 190500 h 1245658"/>
                <a:gd name="connsiteX5-5235" fmla="*/ 193675 w 539780"/>
                <a:gd name="connsiteY5-5236" fmla="*/ 250825 h 1245658"/>
                <a:gd name="connsiteX6-5237" fmla="*/ 225425 w 539780"/>
                <a:gd name="connsiteY6-5238" fmla="*/ 288925 h 1245658"/>
                <a:gd name="connsiteX7-5239" fmla="*/ 273050 w 539780"/>
                <a:gd name="connsiteY7-5240" fmla="*/ 339725 h 1245658"/>
                <a:gd name="connsiteX8-5241" fmla="*/ 279400 w 539780"/>
                <a:gd name="connsiteY8-5242" fmla="*/ 349250 h 1245658"/>
                <a:gd name="connsiteX9-5243" fmla="*/ 304800 w 539780"/>
                <a:gd name="connsiteY9-5244" fmla="*/ 374650 h 1245658"/>
                <a:gd name="connsiteX10-5245" fmla="*/ 317500 w 539780"/>
                <a:gd name="connsiteY10-5246" fmla="*/ 393700 h 1245658"/>
                <a:gd name="connsiteX11-5247" fmla="*/ 323850 w 539780"/>
                <a:gd name="connsiteY11-5248" fmla="*/ 403225 h 1245658"/>
                <a:gd name="connsiteX12-5249" fmla="*/ 330200 w 539780"/>
                <a:gd name="connsiteY12-5250" fmla="*/ 412750 h 1245658"/>
                <a:gd name="connsiteX13-5251" fmla="*/ 339725 w 539780"/>
                <a:gd name="connsiteY13-5252" fmla="*/ 425450 h 1245658"/>
                <a:gd name="connsiteX14-5253" fmla="*/ 346075 w 539780"/>
                <a:gd name="connsiteY14-5254" fmla="*/ 434975 h 1245658"/>
                <a:gd name="connsiteX15-5255" fmla="*/ 355600 w 539780"/>
                <a:gd name="connsiteY15-5256" fmla="*/ 444500 h 1245658"/>
                <a:gd name="connsiteX16-5257" fmla="*/ 361950 w 539780"/>
                <a:gd name="connsiteY16-5258" fmla="*/ 454025 h 1245658"/>
                <a:gd name="connsiteX17-5259" fmla="*/ 365125 w 539780"/>
                <a:gd name="connsiteY17-5260" fmla="*/ 463550 h 1245658"/>
                <a:gd name="connsiteX18-5261" fmla="*/ 374650 w 539780"/>
                <a:gd name="connsiteY18-5262" fmla="*/ 469900 h 1245658"/>
                <a:gd name="connsiteX19-5263" fmla="*/ 387350 w 539780"/>
                <a:gd name="connsiteY19-5264" fmla="*/ 488950 h 1245658"/>
                <a:gd name="connsiteX20-5265" fmla="*/ 403225 w 539780"/>
                <a:gd name="connsiteY20-5266" fmla="*/ 508000 h 1245658"/>
                <a:gd name="connsiteX21-5267" fmla="*/ 406400 w 539780"/>
                <a:gd name="connsiteY21-5268" fmla="*/ 520700 h 1245658"/>
                <a:gd name="connsiteX22-5269" fmla="*/ 422275 w 539780"/>
                <a:gd name="connsiteY22-5270" fmla="*/ 542925 h 1245658"/>
                <a:gd name="connsiteX23-5271" fmla="*/ 431800 w 539780"/>
                <a:gd name="connsiteY23-5272" fmla="*/ 571500 h 1245658"/>
                <a:gd name="connsiteX24-5273" fmla="*/ 434975 w 539780"/>
                <a:gd name="connsiteY24-5274" fmla="*/ 581025 h 1245658"/>
                <a:gd name="connsiteX25-5275" fmla="*/ 438150 w 539780"/>
                <a:gd name="connsiteY25-5276" fmla="*/ 593725 h 1245658"/>
                <a:gd name="connsiteX26-5277" fmla="*/ 444500 w 539780"/>
                <a:gd name="connsiteY26-5278" fmla="*/ 603250 h 1245658"/>
                <a:gd name="connsiteX27-5279" fmla="*/ 450850 w 539780"/>
                <a:gd name="connsiteY27-5280" fmla="*/ 628650 h 1245658"/>
                <a:gd name="connsiteX28-5281" fmla="*/ 454025 w 539780"/>
                <a:gd name="connsiteY28-5282" fmla="*/ 638175 h 1245658"/>
                <a:gd name="connsiteX29-5283" fmla="*/ 469900 w 539780"/>
                <a:gd name="connsiteY29-5284" fmla="*/ 692150 h 1245658"/>
                <a:gd name="connsiteX30-5285" fmla="*/ 485775 w 539780"/>
                <a:gd name="connsiteY30-5286" fmla="*/ 733425 h 1245658"/>
                <a:gd name="connsiteX31-5287" fmla="*/ 492125 w 539780"/>
                <a:gd name="connsiteY31-5288" fmla="*/ 758825 h 1245658"/>
                <a:gd name="connsiteX32-5289" fmla="*/ 498475 w 539780"/>
                <a:gd name="connsiteY32-5290" fmla="*/ 771525 h 1245658"/>
                <a:gd name="connsiteX33-5291" fmla="*/ 501650 w 539780"/>
                <a:gd name="connsiteY33-5292" fmla="*/ 784225 h 1245658"/>
                <a:gd name="connsiteX34-5293" fmla="*/ 504825 w 539780"/>
                <a:gd name="connsiteY34-5294" fmla="*/ 793750 h 1245658"/>
                <a:gd name="connsiteX35-5295" fmla="*/ 508000 w 539780"/>
                <a:gd name="connsiteY35-5296" fmla="*/ 806450 h 1245658"/>
                <a:gd name="connsiteX36-5297" fmla="*/ 514350 w 539780"/>
                <a:gd name="connsiteY36-5298" fmla="*/ 819150 h 1245658"/>
                <a:gd name="connsiteX37-5299" fmla="*/ 520700 w 539780"/>
                <a:gd name="connsiteY37-5300" fmla="*/ 838200 h 1245658"/>
                <a:gd name="connsiteX38-5301" fmla="*/ 523875 w 539780"/>
                <a:gd name="connsiteY38-5302" fmla="*/ 847725 h 1245658"/>
                <a:gd name="connsiteX39-5303" fmla="*/ 539750 w 539780"/>
                <a:gd name="connsiteY39-5304" fmla="*/ 974725 h 1245658"/>
                <a:gd name="connsiteX40-5305" fmla="*/ 527050 w 539780"/>
                <a:gd name="connsiteY40-5306" fmla="*/ 1041400 h 1245658"/>
                <a:gd name="connsiteX41-5307" fmla="*/ 498475 w 539780"/>
                <a:gd name="connsiteY41-5308" fmla="*/ 1111250 h 1245658"/>
                <a:gd name="connsiteX42-5309" fmla="*/ 450850 w 539780"/>
                <a:gd name="connsiteY42-5310" fmla="*/ 1184275 h 1245658"/>
                <a:gd name="connsiteX43-5311" fmla="*/ 390525 w 539780"/>
                <a:gd name="connsiteY43-5312" fmla="*/ 1241425 h 1245658"/>
                <a:gd name="connsiteX44-5313" fmla="*/ 282575 w 539780"/>
                <a:gd name="connsiteY44-5314" fmla="*/ 1241425 h 1245658"/>
                <a:gd name="connsiteX0-5315" fmla="*/ 0 w 539780"/>
                <a:gd name="connsiteY0-5316" fmla="*/ 0 h 1245658"/>
                <a:gd name="connsiteX1-5317" fmla="*/ 28575 w 539780"/>
                <a:gd name="connsiteY1-5318" fmla="*/ 22225 h 1245658"/>
                <a:gd name="connsiteX2-5319" fmla="*/ 85725 w 539780"/>
                <a:gd name="connsiteY2-5320" fmla="*/ 82550 h 1245658"/>
                <a:gd name="connsiteX3-5321" fmla="*/ 123825 w 539780"/>
                <a:gd name="connsiteY3-5322" fmla="*/ 139700 h 1245658"/>
                <a:gd name="connsiteX4-5323" fmla="*/ 158750 w 539780"/>
                <a:gd name="connsiteY4-5324" fmla="*/ 190500 h 1245658"/>
                <a:gd name="connsiteX5-5325" fmla="*/ 193675 w 539780"/>
                <a:gd name="connsiteY5-5326" fmla="*/ 250825 h 1245658"/>
                <a:gd name="connsiteX6-5327" fmla="*/ 225425 w 539780"/>
                <a:gd name="connsiteY6-5328" fmla="*/ 288925 h 1245658"/>
                <a:gd name="connsiteX7-5329" fmla="*/ 273050 w 539780"/>
                <a:gd name="connsiteY7-5330" fmla="*/ 339725 h 1245658"/>
                <a:gd name="connsiteX8-5331" fmla="*/ 304800 w 539780"/>
                <a:gd name="connsiteY8-5332" fmla="*/ 374650 h 1245658"/>
                <a:gd name="connsiteX9-5333" fmla="*/ 317500 w 539780"/>
                <a:gd name="connsiteY9-5334" fmla="*/ 393700 h 1245658"/>
                <a:gd name="connsiteX10-5335" fmla="*/ 323850 w 539780"/>
                <a:gd name="connsiteY10-5336" fmla="*/ 403225 h 1245658"/>
                <a:gd name="connsiteX11-5337" fmla="*/ 330200 w 539780"/>
                <a:gd name="connsiteY11-5338" fmla="*/ 412750 h 1245658"/>
                <a:gd name="connsiteX12-5339" fmla="*/ 339725 w 539780"/>
                <a:gd name="connsiteY12-5340" fmla="*/ 425450 h 1245658"/>
                <a:gd name="connsiteX13-5341" fmla="*/ 346075 w 539780"/>
                <a:gd name="connsiteY13-5342" fmla="*/ 434975 h 1245658"/>
                <a:gd name="connsiteX14-5343" fmla="*/ 355600 w 539780"/>
                <a:gd name="connsiteY14-5344" fmla="*/ 444500 h 1245658"/>
                <a:gd name="connsiteX15-5345" fmla="*/ 361950 w 539780"/>
                <a:gd name="connsiteY15-5346" fmla="*/ 454025 h 1245658"/>
                <a:gd name="connsiteX16-5347" fmla="*/ 365125 w 539780"/>
                <a:gd name="connsiteY16-5348" fmla="*/ 463550 h 1245658"/>
                <a:gd name="connsiteX17-5349" fmla="*/ 374650 w 539780"/>
                <a:gd name="connsiteY17-5350" fmla="*/ 469900 h 1245658"/>
                <a:gd name="connsiteX18-5351" fmla="*/ 387350 w 539780"/>
                <a:gd name="connsiteY18-5352" fmla="*/ 488950 h 1245658"/>
                <a:gd name="connsiteX19-5353" fmla="*/ 403225 w 539780"/>
                <a:gd name="connsiteY19-5354" fmla="*/ 508000 h 1245658"/>
                <a:gd name="connsiteX20-5355" fmla="*/ 406400 w 539780"/>
                <a:gd name="connsiteY20-5356" fmla="*/ 520700 h 1245658"/>
                <a:gd name="connsiteX21-5357" fmla="*/ 422275 w 539780"/>
                <a:gd name="connsiteY21-5358" fmla="*/ 542925 h 1245658"/>
                <a:gd name="connsiteX22-5359" fmla="*/ 431800 w 539780"/>
                <a:gd name="connsiteY22-5360" fmla="*/ 571500 h 1245658"/>
                <a:gd name="connsiteX23-5361" fmla="*/ 434975 w 539780"/>
                <a:gd name="connsiteY23-5362" fmla="*/ 581025 h 1245658"/>
                <a:gd name="connsiteX24-5363" fmla="*/ 438150 w 539780"/>
                <a:gd name="connsiteY24-5364" fmla="*/ 593725 h 1245658"/>
                <a:gd name="connsiteX25-5365" fmla="*/ 444500 w 539780"/>
                <a:gd name="connsiteY25-5366" fmla="*/ 603250 h 1245658"/>
                <a:gd name="connsiteX26-5367" fmla="*/ 450850 w 539780"/>
                <a:gd name="connsiteY26-5368" fmla="*/ 628650 h 1245658"/>
                <a:gd name="connsiteX27-5369" fmla="*/ 454025 w 539780"/>
                <a:gd name="connsiteY27-5370" fmla="*/ 638175 h 1245658"/>
                <a:gd name="connsiteX28-5371" fmla="*/ 469900 w 539780"/>
                <a:gd name="connsiteY28-5372" fmla="*/ 692150 h 1245658"/>
                <a:gd name="connsiteX29-5373" fmla="*/ 485775 w 539780"/>
                <a:gd name="connsiteY29-5374" fmla="*/ 733425 h 1245658"/>
                <a:gd name="connsiteX30-5375" fmla="*/ 492125 w 539780"/>
                <a:gd name="connsiteY30-5376" fmla="*/ 758825 h 1245658"/>
                <a:gd name="connsiteX31-5377" fmla="*/ 498475 w 539780"/>
                <a:gd name="connsiteY31-5378" fmla="*/ 771525 h 1245658"/>
                <a:gd name="connsiteX32-5379" fmla="*/ 501650 w 539780"/>
                <a:gd name="connsiteY32-5380" fmla="*/ 784225 h 1245658"/>
                <a:gd name="connsiteX33-5381" fmla="*/ 504825 w 539780"/>
                <a:gd name="connsiteY33-5382" fmla="*/ 793750 h 1245658"/>
                <a:gd name="connsiteX34-5383" fmla="*/ 508000 w 539780"/>
                <a:gd name="connsiteY34-5384" fmla="*/ 806450 h 1245658"/>
                <a:gd name="connsiteX35-5385" fmla="*/ 514350 w 539780"/>
                <a:gd name="connsiteY35-5386" fmla="*/ 819150 h 1245658"/>
                <a:gd name="connsiteX36-5387" fmla="*/ 520700 w 539780"/>
                <a:gd name="connsiteY36-5388" fmla="*/ 838200 h 1245658"/>
                <a:gd name="connsiteX37-5389" fmla="*/ 523875 w 539780"/>
                <a:gd name="connsiteY37-5390" fmla="*/ 847725 h 1245658"/>
                <a:gd name="connsiteX38-5391" fmla="*/ 539750 w 539780"/>
                <a:gd name="connsiteY38-5392" fmla="*/ 974725 h 1245658"/>
                <a:gd name="connsiteX39-5393" fmla="*/ 527050 w 539780"/>
                <a:gd name="connsiteY39-5394" fmla="*/ 1041400 h 1245658"/>
                <a:gd name="connsiteX40-5395" fmla="*/ 498475 w 539780"/>
                <a:gd name="connsiteY40-5396" fmla="*/ 1111250 h 1245658"/>
                <a:gd name="connsiteX41-5397" fmla="*/ 450850 w 539780"/>
                <a:gd name="connsiteY41-5398" fmla="*/ 1184275 h 1245658"/>
                <a:gd name="connsiteX42-5399" fmla="*/ 390525 w 539780"/>
                <a:gd name="connsiteY42-5400" fmla="*/ 1241425 h 1245658"/>
                <a:gd name="connsiteX43-5401" fmla="*/ 282575 w 539780"/>
                <a:gd name="connsiteY43-5402" fmla="*/ 1241425 h 1245658"/>
                <a:gd name="connsiteX0-5403" fmla="*/ 0 w 539780"/>
                <a:gd name="connsiteY0-5404" fmla="*/ 0 h 1245658"/>
                <a:gd name="connsiteX1-5405" fmla="*/ 28575 w 539780"/>
                <a:gd name="connsiteY1-5406" fmla="*/ 22225 h 1245658"/>
                <a:gd name="connsiteX2-5407" fmla="*/ 85725 w 539780"/>
                <a:gd name="connsiteY2-5408" fmla="*/ 82550 h 1245658"/>
                <a:gd name="connsiteX3-5409" fmla="*/ 123825 w 539780"/>
                <a:gd name="connsiteY3-5410" fmla="*/ 139700 h 1245658"/>
                <a:gd name="connsiteX4-5411" fmla="*/ 158750 w 539780"/>
                <a:gd name="connsiteY4-5412" fmla="*/ 190500 h 1245658"/>
                <a:gd name="connsiteX5-5413" fmla="*/ 193675 w 539780"/>
                <a:gd name="connsiteY5-5414" fmla="*/ 250825 h 1245658"/>
                <a:gd name="connsiteX6-5415" fmla="*/ 225425 w 539780"/>
                <a:gd name="connsiteY6-5416" fmla="*/ 288925 h 1245658"/>
                <a:gd name="connsiteX7-5417" fmla="*/ 273050 w 539780"/>
                <a:gd name="connsiteY7-5418" fmla="*/ 339725 h 1245658"/>
                <a:gd name="connsiteX8-5419" fmla="*/ 304800 w 539780"/>
                <a:gd name="connsiteY8-5420" fmla="*/ 374650 h 1245658"/>
                <a:gd name="connsiteX9-5421" fmla="*/ 317500 w 539780"/>
                <a:gd name="connsiteY9-5422" fmla="*/ 393700 h 1245658"/>
                <a:gd name="connsiteX10-5423" fmla="*/ 323850 w 539780"/>
                <a:gd name="connsiteY10-5424" fmla="*/ 403225 h 1245658"/>
                <a:gd name="connsiteX11-5425" fmla="*/ 339725 w 539780"/>
                <a:gd name="connsiteY11-5426" fmla="*/ 425450 h 1245658"/>
                <a:gd name="connsiteX12-5427" fmla="*/ 346075 w 539780"/>
                <a:gd name="connsiteY12-5428" fmla="*/ 434975 h 1245658"/>
                <a:gd name="connsiteX13-5429" fmla="*/ 355600 w 539780"/>
                <a:gd name="connsiteY13-5430" fmla="*/ 444500 h 1245658"/>
                <a:gd name="connsiteX14-5431" fmla="*/ 361950 w 539780"/>
                <a:gd name="connsiteY14-5432" fmla="*/ 454025 h 1245658"/>
                <a:gd name="connsiteX15-5433" fmla="*/ 365125 w 539780"/>
                <a:gd name="connsiteY15-5434" fmla="*/ 463550 h 1245658"/>
                <a:gd name="connsiteX16-5435" fmla="*/ 374650 w 539780"/>
                <a:gd name="connsiteY16-5436" fmla="*/ 469900 h 1245658"/>
                <a:gd name="connsiteX17-5437" fmla="*/ 387350 w 539780"/>
                <a:gd name="connsiteY17-5438" fmla="*/ 488950 h 1245658"/>
                <a:gd name="connsiteX18-5439" fmla="*/ 403225 w 539780"/>
                <a:gd name="connsiteY18-5440" fmla="*/ 508000 h 1245658"/>
                <a:gd name="connsiteX19-5441" fmla="*/ 406400 w 539780"/>
                <a:gd name="connsiteY19-5442" fmla="*/ 520700 h 1245658"/>
                <a:gd name="connsiteX20-5443" fmla="*/ 422275 w 539780"/>
                <a:gd name="connsiteY20-5444" fmla="*/ 542925 h 1245658"/>
                <a:gd name="connsiteX21-5445" fmla="*/ 431800 w 539780"/>
                <a:gd name="connsiteY21-5446" fmla="*/ 571500 h 1245658"/>
                <a:gd name="connsiteX22-5447" fmla="*/ 434975 w 539780"/>
                <a:gd name="connsiteY22-5448" fmla="*/ 581025 h 1245658"/>
                <a:gd name="connsiteX23-5449" fmla="*/ 438150 w 539780"/>
                <a:gd name="connsiteY23-5450" fmla="*/ 593725 h 1245658"/>
                <a:gd name="connsiteX24-5451" fmla="*/ 444500 w 539780"/>
                <a:gd name="connsiteY24-5452" fmla="*/ 603250 h 1245658"/>
                <a:gd name="connsiteX25-5453" fmla="*/ 450850 w 539780"/>
                <a:gd name="connsiteY25-5454" fmla="*/ 628650 h 1245658"/>
                <a:gd name="connsiteX26-5455" fmla="*/ 454025 w 539780"/>
                <a:gd name="connsiteY26-5456" fmla="*/ 638175 h 1245658"/>
                <a:gd name="connsiteX27-5457" fmla="*/ 469900 w 539780"/>
                <a:gd name="connsiteY27-5458" fmla="*/ 692150 h 1245658"/>
                <a:gd name="connsiteX28-5459" fmla="*/ 485775 w 539780"/>
                <a:gd name="connsiteY28-5460" fmla="*/ 733425 h 1245658"/>
                <a:gd name="connsiteX29-5461" fmla="*/ 492125 w 539780"/>
                <a:gd name="connsiteY29-5462" fmla="*/ 758825 h 1245658"/>
                <a:gd name="connsiteX30-5463" fmla="*/ 498475 w 539780"/>
                <a:gd name="connsiteY30-5464" fmla="*/ 771525 h 1245658"/>
                <a:gd name="connsiteX31-5465" fmla="*/ 501650 w 539780"/>
                <a:gd name="connsiteY31-5466" fmla="*/ 784225 h 1245658"/>
                <a:gd name="connsiteX32-5467" fmla="*/ 504825 w 539780"/>
                <a:gd name="connsiteY32-5468" fmla="*/ 793750 h 1245658"/>
                <a:gd name="connsiteX33-5469" fmla="*/ 508000 w 539780"/>
                <a:gd name="connsiteY33-5470" fmla="*/ 806450 h 1245658"/>
                <a:gd name="connsiteX34-5471" fmla="*/ 514350 w 539780"/>
                <a:gd name="connsiteY34-5472" fmla="*/ 819150 h 1245658"/>
                <a:gd name="connsiteX35-5473" fmla="*/ 520700 w 539780"/>
                <a:gd name="connsiteY35-5474" fmla="*/ 838200 h 1245658"/>
                <a:gd name="connsiteX36-5475" fmla="*/ 523875 w 539780"/>
                <a:gd name="connsiteY36-5476" fmla="*/ 847725 h 1245658"/>
                <a:gd name="connsiteX37-5477" fmla="*/ 539750 w 539780"/>
                <a:gd name="connsiteY37-5478" fmla="*/ 974725 h 1245658"/>
                <a:gd name="connsiteX38-5479" fmla="*/ 527050 w 539780"/>
                <a:gd name="connsiteY38-5480" fmla="*/ 1041400 h 1245658"/>
                <a:gd name="connsiteX39-5481" fmla="*/ 498475 w 539780"/>
                <a:gd name="connsiteY39-5482" fmla="*/ 1111250 h 1245658"/>
                <a:gd name="connsiteX40-5483" fmla="*/ 450850 w 539780"/>
                <a:gd name="connsiteY40-5484" fmla="*/ 1184275 h 1245658"/>
                <a:gd name="connsiteX41-5485" fmla="*/ 390525 w 539780"/>
                <a:gd name="connsiteY41-5486" fmla="*/ 1241425 h 1245658"/>
                <a:gd name="connsiteX42-5487" fmla="*/ 282575 w 539780"/>
                <a:gd name="connsiteY42-5488" fmla="*/ 1241425 h 1245658"/>
                <a:gd name="connsiteX0-5489" fmla="*/ 0 w 539780"/>
                <a:gd name="connsiteY0-5490" fmla="*/ 0 h 1245658"/>
                <a:gd name="connsiteX1-5491" fmla="*/ 28575 w 539780"/>
                <a:gd name="connsiteY1-5492" fmla="*/ 22225 h 1245658"/>
                <a:gd name="connsiteX2-5493" fmla="*/ 85725 w 539780"/>
                <a:gd name="connsiteY2-5494" fmla="*/ 82550 h 1245658"/>
                <a:gd name="connsiteX3-5495" fmla="*/ 123825 w 539780"/>
                <a:gd name="connsiteY3-5496" fmla="*/ 139700 h 1245658"/>
                <a:gd name="connsiteX4-5497" fmla="*/ 158750 w 539780"/>
                <a:gd name="connsiteY4-5498" fmla="*/ 190500 h 1245658"/>
                <a:gd name="connsiteX5-5499" fmla="*/ 193675 w 539780"/>
                <a:gd name="connsiteY5-5500" fmla="*/ 250825 h 1245658"/>
                <a:gd name="connsiteX6-5501" fmla="*/ 225425 w 539780"/>
                <a:gd name="connsiteY6-5502" fmla="*/ 288925 h 1245658"/>
                <a:gd name="connsiteX7-5503" fmla="*/ 273050 w 539780"/>
                <a:gd name="connsiteY7-5504" fmla="*/ 339725 h 1245658"/>
                <a:gd name="connsiteX8-5505" fmla="*/ 304800 w 539780"/>
                <a:gd name="connsiteY8-5506" fmla="*/ 374650 h 1245658"/>
                <a:gd name="connsiteX9-5507" fmla="*/ 317500 w 539780"/>
                <a:gd name="connsiteY9-5508" fmla="*/ 393700 h 1245658"/>
                <a:gd name="connsiteX10-5509" fmla="*/ 323850 w 539780"/>
                <a:gd name="connsiteY10-5510" fmla="*/ 403225 h 1245658"/>
                <a:gd name="connsiteX11-5511" fmla="*/ 339725 w 539780"/>
                <a:gd name="connsiteY11-5512" fmla="*/ 425450 h 1245658"/>
                <a:gd name="connsiteX12-5513" fmla="*/ 355600 w 539780"/>
                <a:gd name="connsiteY12-5514" fmla="*/ 444500 h 1245658"/>
                <a:gd name="connsiteX13-5515" fmla="*/ 361950 w 539780"/>
                <a:gd name="connsiteY13-5516" fmla="*/ 454025 h 1245658"/>
                <a:gd name="connsiteX14-5517" fmla="*/ 365125 w 539780"/>
                <a:gd name="connsiteY14-5518" fmla="*/ 463550 h 1245658"/>
                <a:gd name="connsiteX15-5519" fmla="*/ 374650 w 539780"/>
                <a:gd name="connsiteY15-5520" fmla="*/ 469900 h 1245658"/>
                <a:gd name="connsiteX16-5521" fmla="*/ 387350 w 539780"/>
                <a:gd name="connsiteY16-5522" fmla="*/ 488950 h 1245658"/>
                <a:gd name="connsiteX17-5523" fmla="*/ 403225 w 539780"/>
                <a:gd name="connsiteY17-5524" fmla="*/ 508000 h 1245658"/>
                <a:gd name="connsiteX18-5525" fmla="*/ 406400 w 539780"/>
                <a:gd name="connsiteY18-5526" fmla="*/ 520700 h 1245658"/>
                <a:gd name="connsiteX19-5527" fmla="*/ 422275 w 539780"/>
                <a:gd name="connsiteY19-5528" fmla="*/ 542925 h 1245658"/>
                <a:gd name="connsiteX20-5529" fmla="*/ 431800 w 539780"/>
                <a:gd name="connsiteY20-5530" fmla="*/ 571500 h 1245658"/>
                <a:gd name="connsiteX21-5531" fmla="*/ 434975 w 539780"/>
                <a:gd name="connsiteY21-5532" fmla="*/ 581025 h 1245658"/>
                <a:gd name="connsiteX22-5533" fmla="*/ 438150 w 539780"/>
                <a:gd name="connsiteY22-5534" fmla="*/ 593725 h 1245658"/>
                <a:gd name="connsiteX23-5535" fmla="*/ 444500 w 539780"/>
                <a:gd name="connsiteY23-5536" fmla="*/ 603250 h 1245658"/>
                <a:gd name="connsiteX24-5537" fmla="*/ 450850 w 539780"/>
                <a:gd name="connsiteY24-5538" fmla="*/ 628650 h 1245658"/>
                <a:gd name="connsiteX25-5539" fmla="*/ 454025 w 539780"/>
                <a:gd name="connsiteY25-5540" fmla="*/ 638175 h 1245658"/>
                <a:gd name="connsiteX26-5541" fmla="*/ 469900 w 539780"/>
                <a:gd name="connsiteY26-5542" fmla="*/ 692150 h 1245658"/>
                <a:gd name="connsiteX27-5543" fmla="*/ 485775 w 539780"/>
                <a:gd name="connsiteY27-5544" fmla="*/ 733425 h 1245658"/>
                <a:gd name="connsiteX28-5545" fmla="*/ 492125 w 539780"/>
                <a:gd name="connsiteY28-5546" fmla="*/ 758825 h 1245658"/>
                <a:gd name="connsiteX29-5547" fmla="*/ 498475 w 539780"/>
                <a:gd name="connsiteY29-5548" fmla="*/ 771525 h 1245658"/>
                <a:gd name="connsiteX30-5549" fmla="*/ 501650 w 539780"/>
                <a:gd name="connsiteY30-5550" fmla="*/ 784225 h 1245658"/>
                <a:gd name="connsiteX31-5551" fmla="*/ 504825 w 539780"/>
                <a:gd name="connsiteY31-5552" fmla="*/ 793750 h 1245658"/>
                <a:gd name="connsiteX32-5553" fmla="*/ 508000 w 539780"/>
                <a:gd name="connsiteY32-5554" fmla="*/ 806450 h 1245658"/>
                <a:gd name="connsiteX33-5555" fmla="*/ 514350 w 539780"/>
                <a:gd name="connsiteY33-5556" fmla="*/ 819150 h 1245658"/>
                <a:gd name="connsiteX34-5557" fmla="*/ 520700 w 539780"/>
                <a:gd name="connsiteY34-5558" fmla="*/ 838200 h 1245658"/>
                <a:gd name="connsiteX35-5559" fmla="*/ 523875 w 539780"/>
                <a:gd name="connsiteY35-5560" fmla="*/ 847725 h 1245658"/>
                <a:gd name="connsiteX36-5561" fmla="*/ 539750 w 539780"/>
                <a:gd name="connsiteY36-5562" fmla="*/ 974725 h 1245658"/>
                <a:gd name="connsiteX37-5563" fmla="*/ 527050 w 539780"/>
                <a:gd name="connsiteY37-5564" fmla="*/ 1041400 h 1245658"/>
                <a:gd name="connsiteX38-5565" fmla="*/ 498475 w 539780"/>
                <a:gd name="connsiteY38-5566" fmla="*/ 1111250 h 1245658"/>
                <a:gd name="connsiteX39-5567" fmla="*/ 450850 w 539780"/>
                <a:gd name="connsiteY39-5568" fmla="*/ 1184275 h 1245658"/>
                <a:gd name="connsiteX40-5569" fmla="*/ 390525 w 539780"/>
                <a:gd name="connsiteY40-5570" fmla="*/ 1241425 h 1245658"/>
                <a:gd name="connsiteX41-5571" fmla="*/ 282575 w 539780"/>
                <a:gd name="connsiteY41-5572" fmla="*/ 1241425 h 1245658"/>
                <a:gd name="connsiteX0-5573" fmla="*/ 0 w 539780"/>
                <a:gd name="connsiteY0-5574" fmla="*/ 0 h 1245658"/>
                <a:gd name="connsiteX1-5575" fmla="*/ 28575 w 539780"/>
                <a:gd name="connsiteY1-5576" fmla="*/ 22225 h 1245658"/>
                <a:gd name="connsiteX2-5577" fmla="*/ 85725 w 539780"/>
                <a:gd name="connsiteY2-5578" fmla="*/ 82550 h 1245658"/>
                <a:gd name="connsiteX3-5579" fmla="*/ 123825 w 539780"/>
                <a:gd name="connsiteY3-5580" fmla="*/ 139700 h 1245658"/>
                <a:gd name="connsiteX4-5581" fmla="*/ 158750 w 539780"/>
                <a:gd name="connsiteY4-5582" fmla="*/ 190500 h 1245658"/>
                <a:gd name="connsiteX5-5583" fmla="*/ 193675 w 539780"/>
                <a:gd name="connsiteY5-5584" fmla="*/ 250825 h 1245658"/>
                <a:gd name="connsiteX6-5585" fmla="*/ 225425 w 539780"/>
                <a:gd name="connsiteY6-5586" fmla="*/ 288925 h 1245658"/>
                <a:gd name="connsiteX7-5587" fmla="*/ 273050 w 539780"/>
                <a:gd name="connsiteY7-5588" fmla="*/ 339725 h 1245658"/>
                <a:gd name="connsiteX8-5589" fmla="*/ 304800 w 539780"/>
                <a:gd name="connsiteY8-5590" fmla="*/ 374650 h 1245658"/>
                <a:gd name="connsiteX9-5591" fmla="*/ 317500 w 539780"/>
                <a:gd name="connsiteY9-5592" fmla="*/ 393700 h 1245658"/>
                <a:gd name="connsiteX10-5593" fmla="*/ 323850 w 539780"/>
                <a:gd name="connsiteY10-5594" fmla="*/ 403225 h 1245658"/>
                <a:gd name="connsiteX11-5595" fmla="*/ 339725 w 539780"/>
                <a:gd name="connsiteY11-5596" fmla="*/ 425450 h 1245658"/>
                <a:gd name="connsiteX12-5597" fmla="*/ 361950 w 539780"/>
                <a:gd name="connsiteY12-5598" fmla="*/ 454025 h 1245658"/>
                <a:gd name="connsiteX13-5599" fmla="*/ 365125 w 539780"/>
                <a:gd name="connsiteY13-5600" fmla="*/ 463550 h 1245658"/>
                <a:gd name="connsiteX14-5601" fmla="*/ 374650 w 539780"/>
                <a:gd name="connsiteY14-5602" fmla="*/ 469900 h 1245658"/>
                <a:gd name="connsiteX15-5603" fmla="*/ 387350 w 539780"/>
                <a:gd name="connsiteY15-5604" fmla="*/ 488950 h 1245658"/>
                <a:gd name="connsiteX16-5605" fmla="*/ 403225 w 539780"/>
                <a:gd name="connsiteY16-5606" fmla="*/ 508000 h 1245658"/>
                <a:gd name="connsiteX17-5607" fmla="*/ 406400 w 539780"/>
                <a:gd name="connsiteY17-5608" fmla="*/ 520700 h 1245658"/>
                <a:gd name="connsiteX18-5609" fmla="*/ 422275 w 539780"/>
                <a:gd name="connsiteY18-5610" fmla="*/ 542925 h 1245658"/>
                <a:gd name="connsiteX19-5611" fmla="*/ 431800 w 539780"/>
                <a:gd name="connsiteY19-5612" fmla="*/ 571500 h 1245658"/>
                <a:gd name="connsiteX20-5613" fmla="*/ 434975 w 539780"/>
                <a:gd name="connsiteY20-5614" fmla="*/ 581025 h 1245658"/>
                <a:gd name="connsiteX21-5615" fmla="*/ 438150 w 539780"/>
                <a:gd name="connsiteY21-5616" fmla="*/ 593725 h 1245658"/>
                <a:gd name="connsiteX22-5617" fmla="*/ 444500 w 539780"/>
                <a:gd name="connsiteY22-5618" fmla="*/ 603250 h 1245658"/>
                <a:gd name="connsiteX23-5619" fmla="*/ 450850 w 539780"/>
                <a:gd name="connsiteY23-5620" fmla="*/ 628650 h 1245658"/>
                <a:gd name="connsiteX24-5621" fmla="*/ 454025 w 539780"/>
                <a:gd name="connsiteY24-5622" fmla="*/ 638175 h 1245658"/>
                <a:gd name="connsiteX25-5623" fmla="*/ 469900 w 539780"/>
                <a:gd name="connsiteY25-5624" fmla="*/ 692150 h 1245658"/>
                <a:gd name="connsiteX26-5625" fmla="*/ 485775 w 539780"/>
                <a:gd name="connsiteY26-5626" fmla="*/ 733425 h 1245658"/>
                <a:gd name="connsiteX27-5627" fmla="*/ 492125 w 539780"/>
                <a:gd name="connsiteY27-5628" fmla="*/ 758825 h 1245658"/>
                <a:gd name="connsiteX28-5629" fmla="*/ 498475 w 539780"/>
                <a:gd name="connsiteY28-5630" fmla="*/ 771525 h 1245658"/>
                <a:gd name="connsiteX29-5631" fmla="*/ 501650 w 539780"/>
                <a:gd name="connsiteY29-5632" fmla="*/ 784225 h 1245658"/>
                <a:gd name="connsiteX30-5633" fmla="*/ 504825 w 539780"/>
                <a:gd name="connsiteY30-5634" fmla="*/ 793750 h 1245658"/>
                <a:gd name="connsiteX31-5635" fmla="*/ 508000 w 539780"/>
                <a:gd name="connsiteY31-5636" fmla="*/ 806450 h 1245658"/>
                <a:gd name="connsiteX32-5637" fmla="*/ 514350 w 539780"/>
                <a:gd name="connsiteY32-5638" fmla="*/ 819150 h 1245658"/>
                <a:gd name="connsiteX33-5639" fmla="*/ 520700 w 539780"/>
                <a:gd name="connsiteY33-5640" fmla="*/ 838200 h 1245658"/>
                <a:gd name="connsiteX34-5641" fmla="*/ 523875 w 539780"/>
                <a:gd name="connsiteY34-5642" fmla="*/ 847725 h 1245658"/>
                <a:gd name="connsiteX35-5643" fmla="*/ 539750 w 539780"/>
                <a:gd name="connsiteY35-5644" fmla="*/ 974725 h 1245658"/>
                <a:gd name="connsiteX36-5645" fmla="*/ 527050 w 539780"/>
                <a:gd name="connsiteY36-5646" fmla="*/ 1041400 h 1245658"/>
                <a:gd name="connsiteX37-5647" fmla="*/ 498475 w 539780"/>
                <a:gd name="connsiteY37-5648" fmla="*/ 1111250 h 1245658"/>
                <a:gd name="connsiteX38-5649" fmla="*/ 450850 w 539780"/>
                <a:gd name="connsiteY38-5650" fmla="*/ 1184275 h 1245658"/>
                <a:gd name="connsiteX39-5651" fmla="*/ 390525 w 539780"/>
                <a:gd name="connsiteY39-5652" fmla="*/ 1241425 h 1245658"/>
                <a:gd name="connsiteX40-5653" fmla="*/ 282575 w 539780"/>
                <a:gd name="connsiteY40-5654" fmla="*/ 1241425 h 1245658"/>
                <a:gd name="connsiteX0-5655" fmla="*/ 0 w 539780"/>
                <a:gd name="connsiteY0-5656" fmla="*/ 0 h 1245658"/>
                <a:gd name="connsiteX1-5657" fmla="*/ 28575 w 539780"/>
                <a:gd name="connsiteY1-5658" fmla="*/ 22225 h 1245658"/>
                <a:gd name="connsiteX2-5659" fmla="*/ 85725 w 539780"/>
                <a:gd name="connsiteY2-5660" fmla="*/ 82550 h 1245658"/>
                <a:gd name="connsiteX3-5661" fmla="*/ 123825 w 539780"/>
                <a:gd name="connsiteY3-5662" fmla="*/ 139700 h 1245658"/>
                <a:gd name="connsiteX4-5663" fmla="*/ 158750 w 539780"/>
                <a:gd name="connsiteY4-5664" fmla="*/ 190500 h 1245658"/>
                <a:gd name="connsiteX5-5665" fmla="*/ 193675 w 539780"/>
                <a:gd name="connsiteY5-5666" fmla="*/ 250825 h 1245658"/>
                <a:gd name="connsiteX6-5667" fmla="*/ 225425 w 539780"/>
                <a:gd name="connsiteY6-5668" fmla="*/ 288925 h 1245658"/>
                <a:gd name="connsiteX7-5669" fmla="*/ 273050 w 539780"/>
                <a:gd name="connsiteY7-5670" fmla="*/ 339725 h 1245658"/>
                <a:gd name="connsiteX8-5671" fmla="*/ 304800 w 539780"/>
                <a:gd name="connsiteY8-5672" fmla="*/ 374650 h 1245658"/>
                <a:gd name="connsiteX9-5673" fmla="*/ 317500 w 539780"/>
                <a:gd name="connsiteY9-5674" fmla="*/ 393700 h 1245658"/>
                <a:gd name="connsiteX10-5675" fmla="*/ 339725 w 539780"/>
                <a:gd name="connsiteY10-5676" fmla="*/ 425450 h 1245658"/>
                <a:gd name="connsiteX11-5677" fmla="*/ 361950 w 539780"/>
                <a:gd name="connsiteY11-5678" fmla="*/ 454025 h 1245658"/>
                <a:gd name="connsiteX12-5679" fmla="*/ 365125 w 539780"/>
                <a:gd name="connsiteY12-5680" fmla="*/ 463550 h 1245658"/>
                <a:gd name="connsiteX13-5681" fmla="*/ 374650 w 539780"/>
                <a:gd name="connsiteY13-5682" fmla="*/ 469900 h 1245658"/>
                <a:gd name="connsiteX14-5683" fmla="*/ 387350 w 539780"/>
                <a:gd name="connsiteY14-5684" fmla="*/ 488950 h 1245658"/>
                <a:gd name="connsiteX15-5685" fmla="*/ 403225 w 539780"/>
                <a:gd name="connsiteY15-5686" fmla="*/ 508000 h 1245658"/>
                <a:gd name="connsiteX16-5687" fmla="*/ 406400 w 539780"/>
                <a:gd name="connsiteY16-5688" fmla="*/ 520700 h 1245658"/>
                <a:gd name="connsiteX17-5689" fmla="*/ 422275 w 539780"/>
                <a:gd name="connsiteY17-5690" fmla="*/ 542925 h 1245658"/>
                <a:gd name="connsiteX18-5691" fmla="*/ 431800 w 539780"/>
                <a:gd name="connsiteY18-5692" fmla="*/ 571500 h 1245658"/>
                <a:gd name="connsiteX19-5693" fmla="*/ 434975 w 539780"/>
                <a:gd name="connsiteY19-5694" fmla="*/ 581025 h 1245658"/>
                <a:gd name="connsiteX20-5695" fmla="*/ 438150 w 539780"/>
                <a:gd name="connsiteY20-5696" fmla="*/ 593725 h 1245658"/>
                <a:gd name="connsiteX21-5697" fmla="*/ 444500 w 539780"/>
                <a:gd name="connsiteY21-5698" fmla="*/ 603250 h 1245658"/>
                <a:gd name="connsiteX22-5699" fmla="*/ 450850 w 539780"/>
                <a:gd name="connsiteY22-5700" fmla="*/ 628650 h 1245658"/>
                <a:gd name="connsiteX23-5701" fmla="*/ 454025 w 539780"/>
                <a:gd name="connsiteY23-5702" fmla="*/ 638175 h 1245658"/>
                <a:gd name="connsiteX24-5703" fmla="*/ 469900 w 539780"/>
                <a:gd name="connsiteY24-5704" fmla="*/ 692150 h 1245658"/>
                <a:gd name="connsiteX25-5705" fmla="*/ 485775 w 539780"/>
                <a:gd name="connsiteY25-5706" fmla="*/ 733425 h 1245658"/>
                <a:gd name="connsiteX26-5707" fmla="*/ 492125 w 539780"/>
                <a:gd name="connsiteY26-5708" fmla="*/ 758825 h 1245658"/>
                <a:gd name="connsiteX27-5709" fmla="*/ 498475 w 539780"/>
                <a:gd name="connsiteY27-5710" fmla="*/ 771525 h 1245658"/>
                <a:gd name="connsiteX28-5711" fmla="*/ 501650 w 539780"/>
                <a:gd name="connsiteY28-5712" fmla="*/ 784225 h 1245658"/>
                <a:gd name="connsiteX29-5713" fmla="*/ 504825 w 539780"/>
                <a:gd name="connsiteY29-5714" fmla="*/ 793750 h 1245658"/>
                <a:gd name="connsiteX30-5715" fmla="*/ 508000 w 539780"/>
                <a:gd name="connsiteY30-5716" fmla="*/ 806450 h 1245658"/>
                <a:gd name="connsiteX31-5717" fmla="*/ 514350 w 539780"/>
                <a:gd name="connsiteY31-5718" fmla="*/ 819150 h 1245658"/>
                <a:gd name="connsiteX32-5719" fmla="*/ 520700 w 539780"/>
                <a:gd name="connsiteY32-5720" fmla="*/ 838200 h 1245658"/>
                <a:gd name="connsiteX33-5721" fmla="*/ 523875 w 539780"/>
                <a:gd name="connsiteY33-5722" fmla="*/ 847725 h 1245658"/>
                <a:gd name="connsiteX34-5723" fmla="*/ 539750 w 539780"/>
                <a:gd name="connsiteY34-5724" fmla="*/ 974725 h 1245658"/>
                <a:gd name="connsiteX35-5725" fmla="*/ 527050 w 539780"/>
                <a:gd name="connsiteY35-5726" fmla="*/ 1041400 h 1245658"/>
                <a:gd name="connsiteX36-5727" fmla="*/ 498475 w 539780"/>
                <a:gd name="connsiteY36-5728" fmla="*/ 1111250 h 1245658"/>
                <a:gd name="connsiteX37-5729" fmla="*/ 450850 w 539780"/>
                <a:gd name="connsiteY37-5730" fmla="*/ 1184275 h 1245658"/>
                <a:gd name="connsiteX38-5731" fmla="*/ 390525 w 539780"/>
                <a:gd name="connsiteY38-5732" fmla="*/ 1241425 h 1245658"/>
                <a:gd name="connsiteX39-5733" fmla="*/ 282575 w 539780"/>
                <a:gd name="connsiteY39-5734" fmla="*/ 1241425 h 1245658"/>
                <a:gd name="connsiteX0-5735" fmla="*/ 0 w 539780"/>
                <a:gd name="connsiteY0-5736" fmla="*/ 0 h 1245658"/>
                <a:gd name="connsiteX1-5737" fmla="*/ 28575 w 539780"/>
                <a:gd name="connsiteY1-5738" fmla="*/ 22225 h 1245658"/>
                <a:gd name="connsiteX2-5739" fmla="*/ 85725 w 539780"/>
                <a:gd name="connsiteY2-5740" fmla="*/ 82550 h 1245658"/>
                <a:gd name="connsiteX3-5741" fmla="*/ 123825 w 539780"/>
                <a:gd name="connsiteY3-5742" fmla="*/ 139700 h 1245658"/>
                <a:gd name="connsiteX4-5743" fmla="*/ 158750 w 539780"/>
                <a:gd name="connsiteY4-5744" fmla="*/ 190500 h 1245658"/>
                <a:gd name="connsiteX5-5745" fmla="*/ 193675 w 539780"/>
                <a:gd name="connsiteY5-5746" fmla="*/ 250825 h 1245658"/>
                <a:gd name="connsiteX6-5747" fmla="*/ 225425 w 539780"/>
                <a:gd name="connsiteY6-5748" fmla="*/ 288925 h 1245658"/>
                <a:gd name="connsiteX7-5749" fmla="*/ 273050 w 539780"/>
                <a:gd name="connsiteY7-5750" fmla="*/ 339725 h 1245658"/>
                <a:gd name="connsiteX8-5751" fmla="*/ 304800 w 539780"/>
                <a:gd name="connsiteY8-5752" fmla="*/ 374650 h 1245658"/>
                <a:gd name="connsiteX9-5753" fmla="*/ 339725 w 539780"/>
                <a:gd name="connsiteY9-5754" fmla="*/ 425450 h 1245658"/>
                <a:gd name="connsiteX10-5755" fmla="*/ 361950 w 539780"/>
                <a:gd name="connsiteY10-5756" fmla="*/ 454025 h 1245658"/>
                <a:gd name="connsiteX11-5757" fmla="*/ 365125 w 539780"/>
                <a:gd name="connsiteY11-5758" fmla="*/ 463550 h 1245658"/>
                <a:gd name="connsiteX12-5759" fmla="*/ 374650 w 539780"/>
                <a:gd name="connsiteY12-5760" fmla="*/ 469900 h 1245658"/>
                <a:gd name="connsiteX13-5761" fmla="*/ 387350 w 539780"/>
                <a:gd name="connsiteY13-5762" fmla="*/ 488950 h 1245658"/>
                <a:gd name="connsiteX14-5763" fmla="*/ 403225 w 539780"/>
                <a:gd name="connsiteY14-5764" fmla="*/ 508000 h 1245658"/>
                <a:gd name="connsiteX15-5765" fmla="*/ 406400 w 539780"/>
                <a:gd name="connsiteY15-5766" fmla="*/ 520700 h 1245658"/>
                <a:gd name="connsiteX16-5767" fmla="*/ 422275 w 539780"/>
                <a:gd name="connsiteY16-5768" fmla="*/ 542925 h 1245658"/>
                <a:gd name="connsiteX17-5769" fmla="*/ 431800 w 539780"/>
                <a:gd name="connsiteY17-5770" fmla="*/ 571500 h 1245658"/>
                <a:gd name="connsiteX18-5771" fmla="*/ 434975 w 539780"/>
                <a:gd name="connsiteY18-5772" fmla="*/ 581025 h 1245658"/>
                <a:gd name="connsiteX19-5773" fmla="*/ 438150 w 539780"/>
                <a:gd name="connsiteY19-5774" fmla="*/ 593725 h 1245658"/>
                <a:gd name="connsiteX20-5775" fmla="*/ 444500 w 539780"/>
                <a:gd name="connsiteY20-5776" fmla="*/ 603250 h 1245658"/>
                <a:gd name="connsiteX21-5777" fmla="*/ 450850 w 539780"/>
                <a:gd name="connsiteY21-5778" fmla="*/ 628650 h 1245658"/>
                <a:gd name="connsiteX22-5779" fmla="*/ 454025 w 539780"/>
                <a:gd name="connsiteY22-5780" fmla="*/ 638175 h 1245658"/>
                <a:gd name="connsiteX23-5781" fmla="*/ 469900 w 539780"/>
                <a:gd name="connsiteY23-5782" fmla="*/ 692150 h 1245658"/>
                <a:gd name="connsiteX24-5783" fmla="*/ 485775 w 539780"/>
                <a:gd name="connsiteY24-5784" fmla="*/ 733425 h 1245658"/>
                <a:gd name="connsiteX25-5785" fmla="*/ 492125 w 539780"/>
                <a:gd name="connsiteY25-5786" fmla="*/ 758825 h 1245658"/>
                <a:gd name="connsiteX26-5787" fmla="*/ 498475 w 539780"/>
                <a:gd name="connsiteY26-5788" fmla="*/ 771525 h 1245658"/>
                <a:gd name="connsiteX27-5789" fmla="*/ 501650 w 539780"/>
                <a:gd name="connsiteY27-5790" fmla="*/ 784225 h 1245658"/>
                <a:gd name="connsiteX28-5791" fmla="*/ 504825 w 539780"/>
                <a:gd name="connsiteY28-5792" fmla="*/ 793750 h 1245658"/>
                <a:gd name="connsiteX29-5793" fmla="*/ 508000 w 539780"/>
                <a:gd name="connsiteY29-5794" fmla="*/ 806450 h 1245658"/>
                <a:gd name="connsiteX30-5795" fmla="*/ 514350 w 539780"/>
                <a:gd name="connsiteY30-5796" fmla="*/ 819150 h 1245658"/>
                <a:gd name="connsiteX31-5797" fmla="*/ 520700 w 539780"/>
                <a:gd name="connsiteY31-5798" fmla="*/ 838200 h 1245658"/>
                <a:gd name="connsiteX32-5799" fmla="*/ 523875 w 539780"/>
                <a:gd name="connsiteY32-5800" fmla="*/ 847725 h 1245658"/>
                <a:gd name="connsiteX33-5801" fmla="*/ 539750 w 539780"/>
                <a:gd name="connsiteY33-5802" fmla="*/ 974725 h 1245658"/>
                <a:gd name="connsiteX34-5803" fmla="*/ 527050 w 539780"/>
                <a:gd name="connsiteY34-5804" fmla="*/ 1041400 h 1245658"/>
                <a:gd name="connsiteX35-5805" fmla="*/ 498475 w 539780"/>
                <a:gd name="connsiteY35-5806" fmla="*/ 1111250 h 1245658"/>
                <a:gd name="connsiteX36-5807" fmla="*/ 450850 w 539780"/>
                <a:gd name="connsiteY36-5808" fmla="*/ 1184275 h 1245658"/>
                <a:gd name="connsiteX37-5809" fmla="*/ 390525 w 539780"/>
                <a:gd name="connsiteY37-5810" fmla="*/ 1241425 h 1245658"/>
                <a:gd name="connsiteX38-5811" fmla="*/ 282575 w 539780"/>
                <a:gd name="connsiteY38-5812" fmla="*/ 1241425 h 1245658"/>
                <a:gd name="connsiteX0-5813" fmla="*/ 0 w 539780"/>
                <a:gd name="connsiteY0-5814" fmla="*/ 0 h 1245658"/>
                <a:gd name="connsiteX1-5815" fmla="*/ 28575 w 539780"/>
                <a:gd name="connsiteY1-5816" fmla="*/ 22225 h 1245658"/>
                <a:gd name="connsiteX2-5817" fmla="*/ 85725 w 539780"/>
                <a:gd name="connsiteY2-5818" fmla="*/ 82550 h 1245658"/>
                <a:gd name="connsiteX3-5819" fmla="*/ 123825 w 539780"/>
                <a:gd name="connsiteY3-5820" fmla="*/ 139700 h 1245658"/>
                <a:gd name="connsiteX4-5821" fmla="*/ 158750 w 539780"/>
                <a:gd name="connsiteY4-5822" fmla="*/ 190500 h 1245658"/>
                <a:gd name="connsiteX5-5823" fmla="*/ 193675 w 539780"/>
                <a:gd name="connsiteY5-5824" fmla="*/ 250825 h 1245658"/>
                <a:gd name="connsiteX6-5825" fmla="*/ 225425 w 539780"/>
                <a:gd name="connsiteY6-5826" fmla="*/ 288925 h 1245658"/>
                <a:gd name="connsiteX7-5827" fmla="*/ 273050 w 539780"/>
                <a:gd name="connsiteY7-5828" fmla="*/ 339725 h 1245658"/>
                <a:gd name="connsiteX8-5829" fmla="*/ 304800 w 539780"/>
                <a:gd name="connsiteY8-5830" fmla="*/ 374650 h 1245658"/>
                <a:gd name="connsiteX9-5831" fmla="*/ 339725 w 539780"/>
                <a:gd name="connsiteY9-5832" fmla="*/ 425450 h 1245658"/>
                <a:gd name="connsiteX10-5833" fmla="*/ 361950 w 539780"/>
                <a:gd name="connsiteY10-5834" fmla="*/ 454025 h 1245658"/>
                <a:gd name="connsiteX11-5835" fmla="*/ 365125 w 539780"/>
                <a:gd name="connsiteY11-5836" fmla="*/ 463550 h 1245658"/>
                <a:gd name="connsiteX12-5837" fmla="*/ 387350 w 539780"/>
                <a:gd name="connsiteY12-5838" fmla="*/ 488950 h 1245658"/>
                <a:gd name="connsiteX13-5839" fmla="*/ 403225 w 539780"/>
                <a:gd name="connsiteY13-5840" fmla="*/ 508000 h 1245658"/>
                <a:gd name="connsiteX14-5841" fmla="*/ 406400 w 539780"/>
                <a:gd name="connsiteY14-5842" fmla="*/ 520700 h 1245658"/>
                <a:gd name="connsiteX15-5843" fmla="*/ 422275 w 539780"/>
                <a:gd name="connsiteY15-5844" fmla="*/ 542925 h 1245658"/>
                <a:gd name="connsiteX16-5845" fmla="*/ 431800 w 539780"/>
                <a:gd name="connsiteY16-5846" fmla="*/ 571500 h 1245658"/>
                <a:gd name="connsiteX17-5847" fmla="*/ 434975 w 539780"/>
                <a:gd name="connsiteY17-5848" fmla="*/ 581025 h 1245658"/>
                <a:gd name="connsiteX18-5849" fmla="*/ 438150 w 539780"/>
                <a:gd name="connsiteY18-5850" fmla="*/ 593725 h 1245658"/>
                <a:gd name="connsiteX19-5851" fmla="*/ 444500 w 539780"/>
                <a:gd name="connsiteY19-5852" fmla="*/ 603250 h 1245658"/>
                <a:gd name="connsiteX20-5853" fmla="*/ 450850 w 539780"/>
                <a:gd name="connsiteY20-5854" fmla="*/ 628650 h 1245658"/>
                <a:gd name="connsiteX21-5855" fmla="*/ 454025 w 539780"/>
                <a:gd name="connsiteY21-5856" fmla="*/ 638175 h 1245658"/>
                <a:gd name="connsiteX22-5857" fmla="*/ 469900 w 539780"/>
                <a:gd name="connsiteY22-5858" fmla="*/ 692150 h 1245658"/>
                <a:gd name="connsiteX23-5859" fmla="*/ 485775 w 539780"/>
                <a:gd name="connsiteY23-5860" fmla="*/ 733425 h 1245658"/>
                <a:gd name="connsiteX24-5861" fmla="*/ 492125 w 539780"/>
                <a:gd name="connsiteY24-5862" fmla="*/ 758825 h 1245658"/>
                <a:gd name="connsiteX25-5863" fmla="*/ 498475 w 539780"/>
                <a:gd name="connsiteY25-5864" fmla="*/ 771525 h 1245658"/>
                <a:gd name="connsiteX26-5865" fmla="*/ 501650 w 539780"/>
                <a:gd name="connsiteY26-5866" fmla="*/ 784225 h 1245658"/>
                <a:gd name="connsiteX27-5867" fmla="*/ 504825 w 539780"/>
                <a:gd name="connsiteY27-5868" fmla="*/ 793750 h 1245658"/>
                <a:gd name="connsiteX28-5869" fmla="*/ 508000 w 539780"/>
                <a:gd name="connsiteY28-5870" fmla="*/ 806450 h 1245658"/>
                <a:gd name="connsiteX29-5871" fmla="*/ 514350 w 539780"/>
                <a:gd name="connsiteY29-5872" fmla="*/ 819150 h 1245658"/>
                <a:gd name="connsiteX30-5873" fmla="*/ 520700 w 539780"/>
                <a:gd name="connsiteY30-5874" fmla="*/ 838200 h 1245658"/>
                <a:gd name="connsiteX31-5875" fmla="*/ 523875 w 539780"/>
                <a:gd name="connsiteY31-5876" fmla="*/ 847725 h 1245658"/>
                <a:gd name="connsiteX32-5877" fmla="*/ 539750 w 539780"/>
                <a:gd name="connsiteY32-5878" fmla="*/ 974725 h 1245658"/>
                <a:gd name="connsiteX33-5879" fmla="*/ 527050 w 539780"/>
                <a:gd name="connsiteY33-5880" fmla="*/ 1041400 h 1245658"/>
                <a:gd name="connsiteX34-5881" fmla="*/ 498475 w 539780"/>
                <a:gd name="connsiteY34-5882" fmla="*/ 1111250 h 1245658"/>
                <a:gd name="connsiteX35-5883" fmla="*/ 450850 w 539780"/>
                <a:gd name="connsiteY35-5884" fmla="*/ 1184275 h 1245658"/>
                <a:gd name="connsiteX36-5885" fmla="*/ 390525 w 539780"/>
                <a:gd name="connsiteY36-5886" fmla="*/ 1241425 h 1245658"/>
                <a:gd name="connsiteX37-5887" fmla="*/ 282575 w 539780"/>
                <a:gd name="connsiteY37-5888" fmla="*/ 1241425 h 1245658"/>
                <a:gd name="connsiteX0-5889" fmla="*/ 0 w 539780"/>
                <a:gd name="connsiteY0-5890" fmla="*/ 0 h 1245658"/>
                <a:gd name="connsiteX1-5891" fmla="*/ 28575 w 539780"/>
                <a:gd name="connsiteY1-5892" fmla="*/ 22225 h 1245658"/>
                <a:gd name="connsiteX2-5893" fmla="*/ 85725 w 539780"/>
                <a:gd name="connsiteY2-5894" fmla="*/ 82550 h 1245658"/>
                <a:gd name="connsiteX3-5895" fmla="*/ 123825 w 539780"/>
                <a:gd name="connsiteY3-5896" fmla="*/ 139700 h 1245658"/>
                <a:gd name="connsiteX4-5897" fmla="*/ 158750 w 539780"/>
                <a:gd name="connsiteY4-5898" fmla="*/ 190500 h 1245658"/>
                <a:gd name="connsiteX5-5899" fmla="*/ 193675 w 539780"/>
                <a:gd name="connsiteY5-5900" fmla="*/ 250825 h 1245658"/>
                <a:gd name="connsiteX6-5901" fmla="*/ 225425 w 539780"/>
                <a:gd name="connsiteY6-5902" fmla="*/ 288925 h 1245658"/>
                <a:gd name="connsiteX7-5903" fmla="*/ 273050 w 539780"/>
                <a:gd name="connsiteY7-5904" fmla="*/ 339725 h 1245658"/>
                <a:gd name="connsiteX8-5905" fmla="*/ 304800 w 539780"/>
                <a:gd name="connsiteY8-5906" fmla="*/ 374650 h 1245658"/>
                <a:gd name="connsiteX9-5907" fmla="*/ 339725 w 539780"/>
                <a:gd name="connsiteY9-5908" fmla="*/ 425450 h 1245658"/>
                <a:gd name="connsiteX10-5909" fmla="*/ 361950 w 539780"/>
                <a:gd name="connsiteY10-5910" fmla="*/ 454025 h 1245658"/>
                <a:gd name="connsiteX11-5911" fmla="*/ 387350 w 539780"/>
                <a:gd name="connsiteY11-5912" fmla="*/ 488950 h 1245658"/>
                <a:gd name="connsiteX12-5913" fmla="*/ 403225 w 539780"/>
                <a:gd name="connsiteY12-5914" fmla="*/ 508000 h 1245658"/>
                <a:gd name="connsiteX13-5915" fmla="*/ 406400 w 539780"/>
                <a:gd name="connsiteY13-5916" fmla="*/ 520700 h 1245658"/>
                <a:gd name="connsiteX14-5917" fmla="*/ 422275 w 539780"/>
                <a:gd name="connsiteY14-5918" fmla="*/ 542925 h 1245658"/>
                <a:gd name="connsiteX15-5919" fmla="*/ 431800 w 539780"/>
                <a:gd name="connsiteY15-5920" fmla="*/ 571500 h 1245658"/>
                <a:gd name="connsiteX16-5921" fmla="*/ 434975 w 539780"/>
                <a:gd name="connsiteY16-5922" fmla="*/ 581025 h 1245658"/>
                <a:gd name="connsiteX17-5923" fmla="*/ 438150 w 539780"/>
                <a:gd name="connsiteY17-5924" fmla="*/ 593725 h 1245658"/>
                <a:gd name="connsiteX18-5925" fmla="*/ 444500 w 539780"/>
                <a:gd name="connsiteY18-5926" fmla="*/ 603250 h 1245658"/>
                <a:gd name="connsiteX19-5927" fmla="*/ 450850 w 539780"/>
                <a:gd name="connsiteY19-5928" fmla="*/ 628650 h 1245658"/>
                <a:gd name="connsiteX20-5929" fmla="*/ 454025 w 539780"/>
                <a:gd name="connsiteY20-5930" fmla="*/ 638175 h 1245658"/>
                <a:gd name="connsiteX21-5931" fmla="*/ 469900 w 539780"/>
                <a:gd name="connsiteY21-5932" fmla="*/ 692150 h 1245658"/>
                <a:gd name="connsiteX22-5933" fmla="*/ 485775 w 539780"/>
                <a:gd name="connsiteY22-5934" fmla="*/ 733425 h 1245658"/>
                <a:gd name="connsiteX23-5935" fmla="*/ 492125 w 539780"/>
                <a:gd name="connsiteY23-5936" fmla="*/ 758825 h 1245658"/>
                <a:gd name="connsiteX24-5937" fmla="*/ 498475 w 539780"/>
                <a:gd name="connsiteY24-5938" fmla="*/ 771525 h 1245658"/>
                <a:gd name="connsiteX25-5939" fmla="*/ 501650 w 539780"/>
                <a:gd name="connsiteY25-5940" fmla="*/ 784225 h 1245658"/>
                <a:gd name="connsiteX26-5941" fmla="*/ 504825 w 539780"/>
                <a:gd name="connsiteY26-5942" fmla="*/ 793750 h 1245658"/>
                <a:gd name="connsiteX27-5943" fmla="*/ 508000 w 539780"/>
                <a:gd name="connsiteY27-5944" fmla="*/ 806450 h 1245658"/>
                <a:gd name="connsiteX28-5945" fmla="*/ 514350 w 539780"/>
                <a:gd name="connsiteY28-5946" fmla="*/ 819150 h 1245658"/>
                <a:gd name="connsiteX29-5947" fmla="*/ 520700 w 539780"/>
                <a:gd name="connsiteY29-5948" fmla="*/ 838200 h 1245658"/>
                <a:gd name="connsiteX30-5949" fmla="*/ 523875 w 539780"/>
                <a:gd name="connsiteY30-5950" fmla="*/ 847725 h 1245658"/>
                <a:gd name="connsiteX31-5951" fmla="*/ 539750 w 539780"/>
                <a:gd name="connsiteY31-5952" fmla="*/ 974725 h 1245658"/>
                <a:gd name="connsiteX32-5953" fmla="*/ 527050 w 539780"/>
                <a:gd name="connsiteY32-5954" fmla="*/ 1041400 h 1245658"/>
                <a:gd name="connsiteX33-5955" fmla="*/ 498475 w 539780"/>
                <a:gd name="connsiteY33-5956" fmla="*/ 1111250 h 1245658"/>
                <a:gd name="connsiteX34-5957" fmla="*/ 450850 w 539780"/>
                <a:gd name="connsiteY34-5958" fmla="*/ 1184275 h 1245658"/>
                <a:gd name="connsiteX35-5959" fmla="*/ 390525 w 539780"/>
                <a:gd name="connsiteY35-5960" fmla="*/ 1241425 h 1245658"/>
                <a:gd name="connsiteX36-5961" fmla="*/ 282575 w 539780"/>
                <a:gd name="connsiteY36-5962" fmla="*/ 1241425 h 1245658"/>
                <a:gd name="connsiteX0-5963" fmla="*/ 0 w 539780"/>
                <a:gd name="connsiteY0-5964" fmla="*/ 0 h 1245658"/>
                <a:gd name="connsiteX1-5965" fmla="*/ 28575 w 539780"/>
                <a:gd name="connsiteY1-5966" fmla="*/ 22225 h 1245658"/>
                <a:gd name="connsiteX2-5967" fmla="*/ 85725 w 539780"/>
                <a:gd name="connsiteY2-5968" fmla="*/ 82550 h 1245658"/>
                <a:gd name="connsiteX3-5969" fmla="*/ 123825 w 539780"/>
                <a:gd name="connsiteY3-5970" fmla="*/ 139700 h 1245658"/>
                <a:gd name="connsiteX4-5971" fmla="*/ 158750 w 539780"/>
                <a:gd name="connsiteY4-5972" fmla="*/ 190500 h 1245658"/>
                <a:gd name="connsiteX5-5973" fmla="*/ 193675 w 539780"/>
                <a:gd name="connsiteY5-5974" fmla="*/ 250825 h 1245658"/>
                <a:gd name="connsiteX6-5975" fmla="*/ 225425 w 539780"/>
                <a:gd name="connsiteY6-5976" fmla="*/ 288925 h 1245658"/>
                <a:gd name="connsiteX7-5977" fmla="*/ 273050 w 539780"/>
                <a:gd name="connsiteY7-5978" fmla="*/ 339725 h 1245658"/>
                <a:gd name="connsiteX8-5979" fmla="*/ 304800 w 539780"/>
                <a:gd name="connsiteY8-5980" fmla="*/ 374650 h 1245658"/>
                <a:gd name="connsiteX9-5981" fmla="*/ 339725 w 539780"/>
                <a:gd name="connsiteY9-5982" fmla="*/ 425450 h 1245658"/>
                <a:gd name="connsiteX10-5983" fmla="*/ 387350 w 539780"/>
                <a:gd name="connsiteY10-5984" fmla="*/ 488950 h 1245658"/>
                <a:gd name="connsiteX11-5985" fmla="*/ 403225 w 539780"/>
                <a:gd name="connsiteY11-5986" fmla="*/ 508000 h 1245658"/>
                <a:gd name="connsiteX12-5987" fmla="*/ 406400 w 539780"/>
                <a:gd name="connsiteY12-5988" fmla="*/ 520700 h 1245658"/>
                <a:gd name="connsiteX13-5989" fmla="*/ 422275 w 539780"/>
                <a:gd name="connsiteY13-5990" fmla="*/ 542925 h 1245658"/>
                <a:gd name="connsiteX14-5991" fmla="*/ 431800 w 539780"/>
                <a:gd name="connsiteY14-5992" fmla="*/ 571500 h 1245658"/>
                <a:gd name="connsiteX15-5993" fmla="*/ 434975 w 539780"/>
                <a:gd name="connsiteY15-5994" fmla="*/ 581025 h 1245658"/>
                <a:gd name="connsiteX16-5995" fmla="*/ 438150 w 539780"/>
                <a:gd name="connsiteY16-5996" fmla="*/ 593725 h 1245658"/>
                <a:gd name="connsiteX17-5997" fmla="*/ 444500 w 539780"/>
                <a:gd name="connsiteY17-5998" fmla="*/ 603250 h 1245658"/>
                <a:gd name="connsiteX18-5999" fmla="*/ 450850 w 539780"/>
                <a:gd name="connsiteY18-6000" fmla="*/ 628650 h 1245658"/>
                <a:gd name="connsiteX19-6001" fmla="*/ 454025 w 539780"/>
                <a:gd name="connsiteY19-6002" fmla="*/ 638175 h 1245658"/>
                <a:gd name="connsiteX20-6003" fmla="*/ 469900 w 539780"/>
                <a:gd name="connsiteY20-6004" fmla="*/ 692150 h 1245658"/>
                <a:gd name="connsiteX21-6005" fmla="*/ 485775 w 539780"/>
                <a:gd name="connsiteY21-6006" fmla="*/ 733425 h 1245658"/>
                <a:gd name="connsiteX22-6007" fmla="*/ 492125 w 539780"/>
                <a:gd name="connsiteY22-6008" fmla="*/ 758825 h 1245658"/>
                <a:gd name="connsiteX23-6009" fmla="*/ 498475 w 539780"/>
                <a:gd name="connsiteY23-6010" fmla="*/ 771525 h 1245658"/>
                <a:gd name="connsiteX24-6011" fmla="*/ 501650 w 539780"/>
                <a:gd name="connsiteY24-6012" fmla="*/ 784225 h 1245658"/>
                <a:gd name="connsiteX25-6013" fmla="*/ 504825 w 539780"/>
                <a:gd name="connsiteY25-6014" fmla="*/ 793750 h 1245658"/>
                <a:gd name="connsiteX26-6015" fmla="*/ 508000 w 539780"/>
                <a:gd name="connsiteY26-6016" fmla="*/ 806450 h 1245658"/>
                <a:gd name="connsiteX27-6017" fmla="*/ 514350 w 539780"/>
                <a:gd name="connsiteY27-6018" fmla="*/ 819150 h 1245658"/>
                <a:gd name="connsiteX28-6019" fmla="*/ 520700 w 539780"/>
                <a:gd name="connsiteY28-6020" fmla="*/ 838200 h 1245658"/>
                <a:gd name="connsiteX29-6021" fmla="*/ 523875 w 539780"/>
                <a:gd name="connsiteY29-6022" fmla="*/ 847725 h 1245658"/>
                <a:gd name="connsiteX30-6023" fmla="*/ 539750 w 539780"/>
                <a:gd name="connsiteY30-6024" fmla="*/ 974725 h 1245658"/>
                <a:gd name="connsiteX31-6025" fmla="*/ 527050 w 539780"/>
                <a:gd name="connsiteY31-6026" fmla="*/ 1041400 h 1245658"/>
                <a:gd name="connsiteX32-6027" fmla="*/ 498475 w 539780"/>
                <a:gd name="connsiteY32-6028" fmla="*/ 1111250 h 1245658"/>
                <a:gd name="connsiteX33-6029" fmla="*/ 450850 w 539780"/>
                <a:gd name="connsiteY33-6030" fmla="*/ 1184275 h 1245658"/>
                <a:gd name="connsiteX34-6031" fmla="*/ 390525 w 539780"/>
                <a:gd name="connsiteY34-6032" fmla="*/ 1241425 h 1245658"/>
                <a:gd name="connsiteX35-6033" fmla="*/ 282575 w 539780"/>
                <a:gd name="connsiteY35-6034" fmla="*/ 1241425 h 1245658"/>
                <a:gd name="connsiteX0-6035" fmla="*/ 0 w 539780"/>
                <a:gd name="connsiteY0-6036" fmla="*/ 0 h 1245658"/>
                <a:gd name="connsiteX1-6037" fmla="*/ 28575 w 539780"/>
                <a:gd name="connsiteY1-6038" fmla="*/ 22225 h 1245658"/>
                <a:gd name="connsiteX2-6039" fmla="*/ 85725 w 539780"/>
                <a:gd name="connsiteY2-6040" fmla="*/ 82550 h 1245658"/>
                <a:gd name="connsiteX3-6041" fmla="*/ 123825 w 539780"/>
                <a:gd name="connsiteY3-6042" fmla="*/ 139700 h 1245658"/>
                <a:gd name="connsiteX4-6043" fmla="*/ 158750 w 539780"/>
                <a:gd name="connsiteY4-6044" fmla="*/ 190500 h 1245658"/>
                <a:gd name="connsiteX5-6045" fmla="*/ 193675 w 539780"/>
                <a:gd name="connsiteY5-6046" fmla="*/ 250825 h 1245658"/>
                <a:gd name="connsiteX6-6047" fmla="*/ 225425 w 539780"/>
                <a:gd name="connsiteY6-6048" fmla="*/ 288925 h 1245658"/>
                <a:gd name="connsiteX7-6049" fmla="*/ 273050 w 539780"/>
                <a:gd name="connsiteY7-6050" fmla="*/ 339725 h 1245658"/>
                <a:gd name="connsiteX8-6051" fmla="*/ 304800 w 539780"/>
                <a:gd name="connsiteY8-6052" fmla="*/ 374650 h 1245658"/>
                <a:gd name="connsiteX9-6053" fmla="*/ 339725 w 539780"/>
                <a:gd name="connsiteY9-6054" fmla="*/ 425450 h 1245658"/>
                <a:gd name="connsiteX10-6055" fmla="*/ 387350 w 539780"/>
                <a:gd name="connsiteY10-6056" fmla="*/ 488950 h 1245658"/>
                <a:gd name="connsiteX11-6057" fmla="*/ 406400 w 539780"/>
                <a:gd name="connsiteY11-6058" fmla="*/ 520700 h 1245658"/>
                <a:gd name="connsiteX12-6059" fmla="*/ 422275 w 539780"/>
                <a:gd name="connsiteY12-6060" fmla="*/ 542925 h 1245658"/>
                <a:gd name="connsiteX13-6061" fmla="*/ 431800 w 539780"/>
                <a:gd name="connsiteY13-6062" fmla="*/ 571500 h 1245658"/>
                <a:gd name="connsiteX14-6063" fmla="*/ 434975 w 539780"/>
                <a:gd name="connsiteY14-6064" fmla="*/ 581025 h 1245658"/>
                <a:gd name="connsiteX15-6065" fmla="*/ 438150 w 539780"/>
                <a:gd name="connsiteY15-6066" fmla="*/ 593725 h 1245658"/>
                <a:gd name="connsiteX16-6067" fmla="*/ 444500 w 539780"/>
                <a:gd name="connsiteY16-6068" fmla="*/ 603250 h 1245658"/>
                <a:gd name="connsiteX17-6069" fmla="*/ 450850 w 539780"/>
                <a:gd name="connsiteY17-6070" fmla="*/ 628650 h 1245658"/>
                <a:gd name="connsiteX18-6071" fmla="*/ 454025 w 539780"/>
                <a:gd name="connsiteY18-6072" fmla="*/ 638175 h 1245658"/>
                <a:gd name="connsiteX19-6073" fmla="*/ 469900 w 539780"/>
                <a:gd name="connsiteY19-6074" fmla="*/ 692150 h 1245658"/>
                <a:gd name="connsiteX20-6075" fmla="*/ 485775 w 539780"/>
                <a:gd name="connsiteY20-6076" fmla="*/ 733425 h 1245658"/>
                <a:gd name="connsiteX21-6077" fmla="*/ 492125 w 539780"/>
                <a:gd name="connsiteY21-6078" fmla="*/ 758825 h 1245658"/>
                <a:gd name="connsiteX22-6079" fmla="*/ 498475 w 539780"/>
                <a:gd name="connsiteY22-6080" fmla="*/ 771525 h 1245658"/>
                <a:gd name="connsiteX23-6081" fmla="*/ 501650 w 539780"/>
                <a:gd name="connsiteY23-6082" fmla="*/ 784225 h 1245658"/>
                <a:gd name="connsiteX24-6083" fmla="*/ 504825 w 539780"/>
                <a:gd name="connsiteY24-6084" fmla="*/ 793750 h 1245658"/>
                <a:gd name="connsiteX25-6085" fmla="*/ 508000 w 539780"/>
                <a:gd name="connsiteY25-6086" fmla="*/ 806450 h 1245658"/>
                <a:gd name="connsiteX26-6087" fmla="*/ 514350 w 539780"/>
                <a:gd name="connsiteY26-6088" fmla="*/ 819150 h 1245658"/>
                <a:gd name="connsiteX27-6089" fmla="*/ 520700 w 539780"/>
                <a:gd name="connsiteY27-6090" fmla="*/ 838200 h 1245658"/>
                <a:gd name="connsiteX28-6091" fmla="*/ 523875 w 539780"/>
                <a:gd name="connsiteY28-6092" fmla="*/ 847725 h 1245658"/>
                <a:gd name="connsiteX29-6093" fmla="*/ 539750 w 539780"/>
                <a:gd name="connsiteY29-6094" fmla="*/ 974725 h 1245658"/>
                <a:gd name="connsiteX30-6095" fmla="*/ 527050 w 539780"/>
                <a:gd name="connsiteY30-6096" fmla="*/ 1041400 h 1245658"/>
                <a:gd name="connsiteX31-6097" fmla="*/ 498475 w 539780"/>
                <a:gd name="connsiteY31-6098" fmla="*/ 1111250 h 1245658"/>
                <a:gd name="connsiteX32-6099" fmla="*/ 450850 w 539780"/>
                <a:gd name="connsiteY32-6100" fmla="*/ 1184275 h 1245658"/>
                <a:gd name="connsiteX33-6101" fmla="*/ 390525 w 539780"/>
                <a:gd name="connsiteY33-6102" fmla="*/ 1241425 h 1245658"/>
                <a:gd name="connsiteX34-6103" fmla="*/ 282575 w 539780"/>
                <a:gd name="connsiteY34-6104" fmla="*/ 1241425 h 1245658"/>
                <a:gd name="connsiteX0-6105" fmla="*/ 0 w 539780"/>
                <a:gd name="connsiteY0-6106" fmla="*/ 0 h 1245658"/>
                <a:gd name="connsiteX1-6107" fmla="*/ 28575 w 539780"/>
                <a:gd name="connsiteY1-6108" fmla="*/ 22225 h 1245658"/>
                <a:gd name="connsiteX2-6109" fmla="*/ 85725 w 539780"/>
                <a:gd name="connsiteY2-6110" fmla="*/ 82550 h 1245658"/>
                <a:gd name="connsiteX3-6111" fmla="*/ 123825 w 539780"/>
                <a:gd name="connsiteY3-6112" fmla="*/ 139700 h 1245658"/>
                <a:gd name="connsiteX4-6113" fmla="*/ 158750 w 539780"/>
                <a:gd name="connsiteY4-6114" fmla="*/ 190500 h 1245658"/>
                <a:gd name="connsiteX5-6115" fmla="*/ 193675 w 539780"/>
                <a:gd name="connsiteY5-6116" fmla="*/ 250825 h 1245658"/>
                <a:gd name="connsiteX6-6117" fmla="*/ 225425 w 539780"/>
                <a:gd name="connsiteY6-6118" fmla="*/ 288925 h 1245658"/>
                <a:gd name="connsiteX7-6119" fmla="*/ 273050 w 539780"/>
                <a:gd name="connsiteY7-6120" fmla="*/ 339725 h 1245658"/>
                <a:gd name="connsiteX8-6121" fmla="*/ 304800 w 539780"/>
                <a:gd name="connsiteY8-6122" fmla="*/ 374650 h 1245658"/>
                <a:gd name="connsiteX9-6123" fmla="*/ 339725 w 539780"/>
                <a:gd name="connsiteY9-6124" fmla="*/ 425450 h 1245658"/>
                <a:gd name="connsiteX10-6125" fmla="*/ 387350 w 539780"/>
                <a:gd name="connsiteY10-6126" fmla="*/ 488950 h 1245658"/>
                <a:gd name="connsiteX11-6127" fmla="*/ 406400 w 539780"/>
                <a:gd name="connsiteY11-6128" fmla="*/ 520700 h 1245658"/>
                <a:gd name="connsiteX12-6129" fmla="*/ 431800 w 539780"/>
                <a:gd name="connsiteY12-6130" fmla="*/ 571500 h 1245658"/>
                <a:gd name="connsiteX13-6131" fmla="*/ 434975 w 539780"/>
                <a:gd name="connsiteY13-6132" fmla="*/ 581025 h 1245658"/>
                <a:gd name="connsiteX14-6133" fmla="*/ 438150 w 539780"/>
                <a:gd name="connsiteY14-6134" fmla="*/ 593725 h 1245658"/>
                <a:gd name="connsiteX15-6135" fmla="*/ 444500 w 539780"/>
                <a:gd name="connsiteY15-6136" fmla="*/ 603250 h 1245658"/>
                <a:gd name="connsiteX16-6137" fmla="*/ 450850 w 539780"/>
                <a:gd name="connsiteY16-6138" fmla="*/ 628650 h 1245658"/>
                <a:gd name="connsiteX17-6139" fmla="*/ 454025 w 539780"/>
                <a:gd name="connsiteY17-6140" fmla="*/ 638175 h 1245658"/>
                <a:gd name="connsiteX18-6141" fmla="*/ 469900 w 539780"/>
                <a:gd name="connsiteY18-6142" fmla="*/ 692150 h 1245658"/>
                <a:gd name="connsiteX19-6143" fmla="*/ 485775 w 539780"/>
                <a:gd name="connsiteY19-6144" fmla="*/ 733425 h 1245658"/>
                <a:gd name="connsiteX20-6145" fmla="*/ 492125 w 539780"/>
                <a:gd name="connsiteY20-6146" fmla="*/ 758825 h 1245658"/>
                <a:gd name="connsiteX21-6147" fmla="*/ 498475 w 539780"/>
                <a:gd name="connsiteY21-6148" fmla="*/ 771525 h 1245658"/>
                <a:gd name="connsiteX22-6149" fmla="*/ 501650 w 539780"/>
                <a:gd name="connsiteY22-6150" fmla="*/ 784225 h 1245658"/>
                <a:gd name="connsiteX23-6151" fmla="*/ 504825 w 539780"/>
                <a:gd name="connsiteY23-6152" fmla="*/ 793750 h 1245658"/>
                <a:gd name="connsiteX24-6153" fmla="*/ 508000 w 539780"/>
                <a:gd name="connsiteY24-6154" fmla="*/ 806450 h 1245658"/>
                <a:gd name="connsiteX25-6155" fmla="*/ 514350 w 539780"/>
                <a:gd name="connsiteY25-6156" fmla="*/ 819150 h 1245658"/>
                <a:gd name="connsiteX26-6157" fmla="*/ 520700 w 539780"/>
                <a:gd name="connsiteY26-6158" fmla="*/ 838200 h 1245658"/>
                <a:gd name="connsiteX27-6159" fmla="*/ 523875 w 539780"/>
                <a:gd name="connsiteY27-6160" fmla="*/ 847725 h 1245658"/>
                <a:gd name="connsiteX28-6161" fmla="*/ 539750 w 539780"/>
                <a:gd name="connsiteY28-6162" fmla="*/ 974725 h 1245658"/>
                <a:gd name="connsiteX29-6163" fmla="*/ 527050 w 539780"/>
                <a:gd name="connsiteY29-6164" fmla="*/ 1041400 h 1245658"/>
                <a:gd name="connsiteX30-6165" fmla="*/ 498475 w 539780"/>
                <a:gd name="connsiteY30-6166" fmla="*/ 1111250 h 1245658"/>
                <a:gd name="connsiteX31-6167" fmla="*/ 450850 w 539780"/>
                <a:gd name="connsiteY31-6168" fmla="*/ 1184275 h 1245658"/>
                <a:gd name="connsiteX32-6169" fmla="*/ 390525 w 539780"/>
                <a:gd name="connsiteY32-6170" fmla="*/ 1241425 h 1245658"/>
                <a:gd name="connsiteX33-6171" fmla="*/ 282575 w 539780"/>
                <a:gd name="connsiteY33-6172" fmla="*/ 1241425 h 1245658"/>
                <a:gd name="connsiteX0-6173" fmla="*/ 0 w 539780"/>
                <a:gd name="connsiteY0-6174" fmla="*/ 0 h 1245658"/>
                <a:gd name="connsiteX1-6175" fmla="*/ 28575 w 539780"/>
                <a:gd name="connsiteY1-6176" fmla="*/ 22225 h 1245658"/>
                <a:gd name="connsiteX2-6177" fmla="*/ 85725 w 539780"/>
                <a:gd name="connsiteY2-6178" fmla="*/ 82550 h 1245658"/>
                <a:gd name="connsiteX3-6179" fmla="*/ 123825 w 539780"/>
                <a:gd name="connsiteY3-6180" fmla="*/ 139700 h 1245658"/>
                <a:gd name="connsiteX4-6181" fmla="*/ 158750 w 539780"/>
                <a:gd name="connsiteY4-6182" fmla="*/ 190500 h 1245658"/>
                <a:gd name="connsiteX5-6183" fmla="*/ 193675 w 539780"/>
                <a:gd name="connsiteY5-6184" fmla="*/ 250825 h 1245658"/>
                <a:gd name="connsiteX6-6185" fmla="*/ 225425 w 539780"/>
                <a:gd name="connsiteY6-6186" fmla="*/ 288925 h 1245658"/>
                <a:gd name="connsiteX7-6187" fmla="*/ 273050 w 539780"/>
                <a:gd name="connsiteY7-6188" fmla="*/ 339725 h 1245658"/>
                <a:gd name="connsiteX8-6189" fmla="*/ 304800 w 539780"/>
                <a:gd name="connsiteY8-6190" fmla="*/ 374650 h 1245658"/>
                <a:gd name="connsiteX9-6191" fmla="*/ 339725 w 539780"/>
                <a:gd name="connsiteY9-6192" fmla="*/ 425450 h 1245658"/>
                <a:gd name="connsiteX10-6193" fmla="*/ 387350 w 539780"/>
                <a:gd name="connsiteY10-6194" fmla="*/ 488950 h 1245658"/>
                <a:gd name="connsiteX11-6195" fmla="*/ 406400 w 539780"/>
                <a:gd name="connsiteY11-6196" fmla="*/ 520700 h 1245658"/>
                <a:gd name="connsiteX12-6197" fmla="*/ 431800 w 539780"/>
                <a:gd name="connsiteY12-6198" fmla="*/ 571500 h 1245658"/>
                <a:gd name="connsiteX13-6199" fmla="*/ 434975 w 539780"/>
                <a:gd name="connsiteY13-6200" fmla="*/ 581025 h 1245658"/>
                <a:gd name="connsiteX14-6201" fmla="*/ 444500 w 539780"/>
                <a:gd name="connsiteY14-6202" fmla="*/ 603250 h 1245658"/>
                <a:gd name="connsiteX15-6203" fmla="*/ 450850 w 539780"/>
                <a:gd name="connsiteY15-6204" fmla="*/ 628650 h 1245658"/>
                <a:gd name="connsiteX16-6205" fmla="*/ 454025 w 539780"/>
                <a:gd name="connsiteY16-6206" fmla="*/ 638175 h 1245658"/>
                <a:gd name="connsiteX17-6207" fmla="*/ 469900 w 539780"/>
                <a:gd name="connsiteY17-6208" fmla="*/ 692150 h 1245658"/>
                <a:gd name="connsiteX18-6209" fmla="*/ 485775 w 539780"/>
                <a:gd name="connsiteY18-6210" fmla="*/ 733425 h 1245658"/>
                <a:gd name="connsiteX19-6211" fmla="*/ 492125 w 539780"/>
                <a:gd name="connsiteY19-6212" fmla="*/ 758825 h 1245658"/>
                <a:gd name="connsiteX20-6213" fmla="*/ 498475 w 539780"/>
                <a:gd name="connsiteY20-6214" fmla="*/ 771525 h 1245658"/>
                <a:gd name="connsiteX21-6215" fmla="*/ 501650 w 539780"/>
                <a:gd name="connsiteY21-6216" fmla="*/ 784225 h 1245658"/>
                <a:gd name="connsiteX22-6217" fmla="*/ 504825 w 539780"/>
                <a:gd name="connsiteY22-6218" fmla="*/ 793750 h 1245658"/>
                <a:gd name="connsiteX23-6219" fmla="*/ 508000 w 539780"/>
                <a:gd name="connsiteY23-6220" fmla="*/ 806450 h 1245658"/>
                <a:gd name="connsiteX24-6221" fmla="*/ 514350 w 539780"/>
                <a:gd name="connsiteY24-6222" fmla="*/ 819150 h 1245658"/>
                <a:gd name="connsiteX25-6223" fmla="*/ 520700 w 539780"/>
                <a:gd name="connsiteY25-6224" fmla="*/ 838200 h 1245658"/>
                <a:gd name="connsiteX26-6225" fmla="*/ 523875 w 539780"/>
                <a:gd name="connsiteY26-6226" fmla="*/ 847725 h 1245658"/>
                <a:gd name="connsiteX27-6227" fmla="*/ 539750 w 539780"/>
                <a:gd name="connsiteY27-6228" fmla="*/ 974725 h 1245658"/>
                <a:gd name="connsiteX28-6229" fmla="*/ 527050 w 539780"/>
                <a:gd name="connsiteY28-6230" fmla="*/ 1041400 h 1245658"/>
                <a:gd name="connsiteX29-6231" fmla="*/ 498475 w 539780"/>
                <a:gd name="connsiteY29-6232" fmla="*/ 1111250 h 1245658"/>
                <a:gd name="connsiteX30-6233" fmla="*/ 450850 w 539780"/>
                <a:gd name="connsiteY30-6234" fmla="*/ 1184275 h 1245658"/>
                <a:gd name="connsiteX31-6235" fmla="*/ 390525 w 539780"/>
                <a:gd name="connsiteY31-6236" fmla="*/ 1241425 h 1245658"/>
                <a:gd name="connsiteX32-6237" fmla="*/ 282575 w 539780"/>
                <a:gd name="connsiteY32-6238" fmla="*/ 1241425 h 1245658"/>
                <a:gd name="connsiteX0-6239" fmla="*/ 0 w 539780"/>
                <a:gd name="connsiteY0-6240" fmla="*/ 0 h 1245658"/>
                <a:gd name="connsiteX1-6241" fmla="*/ 28575 w 539780"/>
                <a:gd name="connsiteY1-6242" fmla="*/ 22225 h 1245658"/>
                <a:gd name="connsiteX2-6243" fmla="*/ 85725 w 539780"/>
                <a:gd name="connsiteY2-6244" fmla="*/ 82550 h 1245658"/>
                <a:gd name="connsiteX3-6245" fmla="*/ 123825 w 539780"/>
                <a:gd name="connsiteY3-6246" fmla="*/ 139700 h 1245658"/>
                <a:gd name="connsiteX4-6247" fmla="*/ 158750 w 539780"/>
                <a:gd name="connsiteY4-6248" fmla="*/ 190500 h 1245658"/>
                <a:gd name="connsiteX5-6249" fmla="*/ 193675 w 539780"/>
                <a:gd name="connsiteY5-6250" fmla="*/ 250825 h 1245658"/>
                <a:gd name="connsiteX6-6251" fmla="*/ 225425 w 539780"/>
                <a:gd name="connsiteY6-6252" fmla="*/ 288925 h 1245658"/>
                <a:gd name="connsiteX7-6253" fmla="*/ 273050 w 539780"/>
                <a:gd name="connsiteY7-6254" fmla="*/ 339725 h 1245658"/>
                <a:gd name="connsiteX8-6255" fmla="*/ 304800 w 539780"/>
                <a:gd name="connsiteY8-6256" fmla="*/ 374650 h 1245658"/>
                <a:gd name="connsiteX9-6257" fmla="*/ 339725 w 539780"/>
                <a:gd name="connsiteY9-6258" fmla="*/ 425450 h 1245658"/>
                <a:gd name="connsiteX10-6259" fmla="*/ 387350 w 539780"/>
                <a:gd name="connsiteY10-6260" fmla="*/ 488950 h 1245658"/>
                <a:gd name="connsiteX11-6261" fmla="*/ 406400 w 539780"/>
                <a:gd name="connsiteY11-6262" fmla="*/ 520700 h 1245658"/>
                <a:gd name="connsiteX12-6263" fmla="*/ 431800 w 539780"/>
                <a:gd name="connsiteY12-6264" fmla="*/ 571500 h 1245658"/>
                <a:gd name="connsiteX13-6265" fmla="*/ 444500 w 539780"/>
                <a:gd name="connsiteY13-6266" fmla="*/ 603250 h 1245658"/>
                <a:gd name="connsiteX14-6267" fmla="*/ 450850 w 539780"/>
                <a:gd name="connsiteY14-6268" fmla="*/ 628650 h 1245658"/>
                <a:gd name="connsiteX15-6269" fmla="*/ 454025 w 539780"/>
                <a:gd name="connsiteY15-6270" fmla="*/ 638175 h 1245658"/>
                <a:gd name="connsiteX16-6271" fmla="*/ 469900 w 539780"/>
                <a:gd name="connsiteY16-6272" fmla="*/ 692150 h 1245658"/>
                <a:gd name="connsiteX17-6273" fmla="*/ 485775 w 539780"/>
                <a:gd name="connsiteY17-6274" fmla="*/ 733425 h 1245658"/>
                <a:gd name="connsiteX18-6275" fmla="*/ 492125 w 539780"/>
                <a:gd name="connsiteY18-6276" fmla="*/ 758825 h 1245658"/>
                <a:gd name="connsiteX19-6277" fmla="*/ 498475 w 539780"/>
                <a:gd name="connsiteY19-6278" fmla="*/ 771525 h 1245658"/>
                <a:gd name="connsiteX20-6279" fmla="*/ 501650 w 539780"/>
                <a:gd name="connsiteY20-6280" fmla="*/ 784225 h 1245658"/>
                <a:gd name="connsiteX21-6281" fmla="*/ 504825 w 539780"/>
                <a:gd name="connsiteY21-6282" fmla="*/ 793750 h 1245658"/>
                <a:gd name="connsiteX22-6283" fmla="*/ 508000 w 539780"/>
                <a:gd name="connsiteY22-6284" fmla="*/ 806450 h 1245658"/>
                <a:gd name="connsiteX23-6285" fmla="*/ 514350 w 539780"/>
                <a:gd name="connsiteY23-6286" fmla="*/ 819150 h 1245658"/>
                <a:gd name="connsiteX24-6287" fmla="*/ 520700 w 539780"/>
                <a:gd name="connsiteY24-6288" fmla="*/ 838200 h 1245658"/>
                <a:gd name="connsiteX25-6289" fmla="*/ 523875 w 539780"/>
                <a:gd name="connsiteY25-6290" fmla="*/ 847725 h 1245658"/>
                <a:gd name="connsiteX26-6291" fmla="*/ 539750 w 539780"/>
                <a:gd name="connsiteY26-6292" fmla="*/ 974725 h 1245658"/>
                <a:gd name="connsiteX27-6293" fmla="*/ 527050 w 539780"/>
                <a:gd name="connsiteY27-6294" fmla="*/ 1041400 h 1245658"/>
                <a:gd name="connsiteX28-6295" fmla="*/ 498475 w 539780"/>
                <a:gd name="connsiteY28-6296" fmla="*/ 1111250 h 1245658"/>
                <a:gd name="connsiteX29-6297" fmla="*/ 450850 w 539780"/>
                <a:gd name="connsiteY29-6298" fmla="*/ 1184275 h 1245658"/>
                <a:gd name="connsiteX30-6299" fmla="*/ 390525 w 539780"/>
                <a:gd name="connsiteY30-6300" fmla="*/ 1241425 h 1245658"/>
                <a:gd name="connsiteX31-6301" fmla="*/ 282575 w 539780"/>
                <a:gd name="connsiteY31-6302" fmla="*/ 1241425 h 1245658"/>
                <a:gd name="connsiteX0-6303" fmla="*/ 0 w 539780"/>
                <a:gd name="connsiteY0-6304" fmla="*/ 0 h 1245658"/>
                <a:gd name="connsiteX1-6305" fmla="*/ 28575 w 539780"/>
                <a:gd name="connsiteY1-6306" fmla="*/ 22225 h 1245658"/>
                <a:gd name="connsiteX2-6307" fmla="*/ 85725 w 539780"/>
                <a:gd name="connsiteY2-6308" fmla="*/ 82550 h 1245658"/>
                <a:gd name="connsiteX3-6309" fmla="*/ 123825 w 539780"/>
                <a:gd name="connsiteY3-6310" fmla="*/ 139700 h 1245658"/>
                <a:gd name="connsiteX4-6311" fmla="*/ 158750 w 539780"/>
                <a:gd name="connsiteY4-6312" fmla="*/ 190500 h 1245658"/>
                <a:gd name="connsiteX5-6313" fmla="*/ 193675 w 539780"/>
                <a:gd name="connsiteY5-6314" fmla="*/ 250825 h 1245658"/>
                <a:gd name="connsiteX6-6315" fmla="*/ 225425 w 539780"/>
                <a:gd name="connsiteY6-6316" fmla="*/ 288925 h 1245658"/>
                <a:gd name="connsiteX7-6317" fmla="*/ 273050 w 539780"/>
                <a:gd name="connsiteY7-6318" fmla="*/ 339725 h 1245658"/>
                <a:gd name="connsiteX8-6319" fmla="*/ 304800 w 539780"/>
                <a:gd name="connsiteY8-6320" fmla="*/ 374650 h 1245658"/>
                <a:gd name="connsiteX9-6321" fmla="*/ 339725 w 539780"/>
                <a:gd name="connsiteY9-6322" fmla="*/ 425450 h 1245658"/>
                <a:gd name="connsiteX10-6323" fmla="*/ 387350 w 539780"/>
                <a:gd name="connsiteY10-6324" fmla="*/ 488950 h 1245658"/>
                <a:gd name="connsiteX11-6325" fmla="*/ 406400 w 539780"/>
                <a:gd name="connsiteY11-6326" fmla="*/ 520700 h 1245658"/>
                <a:gd name="connsiteX12-6327" fmla="*/ 431800 w 539780"/>
                <a:gd name="connsiteY12-6328" fmla="*/ 571500 h 1245658"/>
                <a:gd name="connsiteX13-6329" fmla="*/ 450850 w 539780"/>
                <a:gd name="connsiteY13-6330" fmla="*/ 628650 h 1245658"/>
                <a:gd name="connsiteX14-6331" fmla="*/ 454025 w 539780"/>
                <a:gd name="connsiteY14-6332" fmla="*/ 638175 h 1245658"/>
                <a:gd name="connsiteX15-6333" fmla="*/ 469900 w 539780"/>
                <a:gd name="connsiteY15-6334" fmla="*/ 692150 h 1245658"/>
                <a:gd name="connsiteX16-6335" fmla="*/ 485775 w 539780"/>
                <a:gd name="connsiteY16-6336" fmla="*/ 733425 h 1245658"/>
                <a:gd name="connsiteX17-6337" fmla="*/ 492125 w 539780"/>
                <a:gd name="connsiteY17-6338" fmla="*/ 758825 h 1245658"/>
                <a:gd name="connsiteX18-6339" fmla="*/ 498475 w 539780"/>
                <a:gd name="connsiteY18-6340" fmla="*/ 771525 h 1245658"/>
                <a:gd name="connsiteX19-6341" fmla="*/ 501650 w 539780"/>
                <a:gd name="connsiteY19-6342" fmla="*/ 784225 h 1245658"/>
                <a:gd name="connsiteX20-6343" fmla="*/ 504825 w 539780"/>
                <a:gd name="connsiteY20-6344" fmla="*/ 793750 h 1245658"/>
                <a:gd name="connsiteX21-6345" fmla="*/ 508000 w 539780"/>
                <a:gd name="connsiteY21-6346" fmla="*/ 806450 h 1245658"/>
                <a:gd name="connsiteX22-6347" fmla="*/ 514350 w 539780"/>
                <a:gd name="connsiteY22-6348" fmla="*/ 819150 h 1245658"/>
                <a:gd name="connsiteX23-6349" fmla="*/ 520700 w 539780"/>
                <a:gd name="connsiteY23-6350" fmla="*/ 838200 h 1245658"/>
                <a:gd name="connsiteX24-6351" fmla="*/ 523875 w 539780"/>
                <a:gd name="connsiteY24-6352" fmla="*/ 847725 h 1245658"/>
                <a:gd name="connsiteX25-6353" fmla="*/ 539750 w 539780"/>
                <a:gd name="connsiteY25-6354" fmla="*/ 974725 h 1245658"/>
                <a:gd name="connsiteX26-6355" fmla="*/ 527050 w 539780"/>
                <a:gd name="connsiteY26-6356" fmla="*/ 1041400 h 1245658"/>
                <a:gd name="connsiteX27-6357" fmla="*/ 498475 w 539780"/>
                <a:gd name="connsiteY27-6358" fmla="*/ 1111250 h 1245658"/>
                <a:gd name="connsiteX28-6359" fmla="*/ 450850 w 539780"/>
                <a:gd name="connsiteY28-6360" fmla="*/ 1184275 h 1245658"/>
                <a:gd name="connsiteX29-6361" fmla="*/ 390525 w 539780"/>
                <a:gd name="connsiteY29-6362" fmla="*/ 1241425 h 1245658"/>
                <a:gd name="connsiteX30-6363" fmla="*/ 282575 w 539780"/>
                <a:gd name="connsiteY30-6364" fmla="*/ 1241425 h 1245658"/>
                <a:gd name="connsiteX0-6365" fmla="*/ 0 w 539780"/>
                <a:gd name="connsiteY0-6366" fmla="*/ 0 h 1245658"/>
                <a:gd name="connsiteX1-6367" fmla="*/ 28575 w 539780"/>
                <a:gd name="connsiteY1-6368" fmla="*/ 22225 h 1245658"/>
                <a:gd name="connsiteX2-6369" fmla="*/ 85725 w 539780"/>
                <a:gd name="connsiteY2-6370" fmla="*/ 82550 h 1245658"/>
                <a:gd name="connsiteX3-6371" fmla="*/ 123825 w 539780"/>
                <a:gd name="connsiteY3-6372" fmla="*/ 139700 h 1245658"/>
                <a:gd name="connsiteX4-6373" fmla="*/ 158750 w 539780"/>
                <a:gd name="connsiteY4-6374" fmla="*/ 190500 h 1245658"/>
                <a:gd name="connsiteX5-6375" fmla="*/ 193675 w 539780"/>
                <a:gd name="connsiteY5-6376" fmla="*/ 250825 h 1245658"/>
                <a:gd name="connsiteX6-6377" fmla="*/ 225425 w 539780"/>
                <a:gd name="connsiteY6-6378" fmla="*/ 288925 h 1245658"/>
                <a:gd name="connsiteX7-6379" fmla="*/ 273050 w 539780"/>
                <a:gd name="connsiteY7-6380" fmla="*/ 339725 h 1245658"/>
                <a:gd name="connsiteX8-6381" fmla="*/ 304800 w 539780"/>
                <a:gd name="connsiteY8-6382" fmla="*/ 374650 h 1245658"/>
                <a:gd name="connsiteX9-6383" fmla="*/ 339725 w 539780"/>
                <a:gd name="connsiteY9-6384" fmla="*/ 425450 h 1245658"/>
                <a:gd name="connsiteX10-6385" fmla="*/ 387350 w 539780"/>
                <a:gd name="connsiteY10-6386" fmla="*/ 488950 h 1245658"/>
                <a:gd name="connsiteX11-6387" fmla="*/ 406400 w 539780"/>
                <a:gd name="connsiteY11-6388" fmla="*/ 520700 h 1245658"/>
                <a:gd name="connsiteX12-6389" fmla="*/ 431800 w 539780"/>
                <a:gd name="connsiteY12-6390" fmla="*/ 571500 h 1245658"/>
                <a:gd name="connsiteX13-6391" fmla="*/ 450850 w 539780"/>
                <a:gd name="connsiteY13-6392" fmla="*/ 628650 h 1245658"/>
                <a:gd name="connsiteX14-6393" fmla="*/ 469900 w 539780"/>
                <a:gd name="connsiteY14-6394" fmla="*/ 692150 h 1245658"/>
                <a:gd name="connsiteX15-6395" fmla="*/ 485775 w 539780"/>
                <a:gd name="connsiteY15-6396" fmla="*/ 733425 h 1245658"/>
                <a:gd name="connsiteX16-6397" fmla="*/ 492125 w 539780"/>
                <a:gd name="connsiteY16-6398" fmla="*/ 758825 h 1245658"/>
                <a:gd name="connsiteX17-6399" fmla="*/ 498475 w 539780"/>
                <a:gd name="connsiteY17-6400" fmla="*/ 771525 h 1245658"/>
                <a:gd name="connsiteX18-6401" fmla="*/ 501650 w 539780"/>
                <a:gd name="connsiteY18-6402" fmla="*/ 784225 h 1245658"/>
                <a:gd name="connsiteX19-6403" fmla="*/ 504825 w 539780"/>
                <a:gd name="connsiteY19-6404" fmla="*/ 793750 h 1245658"/>
                <a:gd name="connsiteX20-6405" fmla="*/ 508000 w 539780"/>
                <a:gd name="connsiteY20-6406" fmla="*/ 806450 h 1245658"/>
                <a:gd name="connsiteX21-6407" fmla="*/ 514350 w 539780"/>
                <a:gd name="connsiteY21-6408" fmla="*/ 819150 h 1245658"/>
                <a:gd name="connsiteX22-6409" fmla="*/ 520700 w 539780"/>
                <a:gd name="connsiteY22-6410" fmla="*/ 838200 h 1245658"/>
                <a:gd name="connsiteX23-6411" fmla="*/ 523875 w 539780"/>
                <a:gd name="connsiteY23-6412" fmla="*/ 847725 h 1245658"/>
                <a:gd name="connsiteX24-6413" fmla="*/ 539750 w 539780"/>
                <a:gd name="connsiteY24-6414" fmla="*/ 974725 h 1245658"/>
                <a:gd name="connsiteX25-6415" fmla="*/ 527050 w 539780"/>
                <a:gd name="connsiteY25-6416" fmla="*/ 1041400 h 1245658"/>
                <a:gd name="connsiteX26-6417" fmla="*/ 498475 w 539780"/>
                <a:gd name="connsiteY26-6418" fmla="*/ 1111250 h 1245658"/>
                <a:gd name="connsiteX27-6419" fmla="*/ 450850 w 539780"/>
                <a:gd name="connsiteY27-6420" fmla="*/ 1184275 h 1245658"/>
                <a:gd name="connsiteX28-6421" fmla="*/ 390525 w 539780"/>
                <a:gd name="connsiteY28-6422" fmla="*/ 1241425 h 1245658"/>
                <a:gd name="connsiteX29-6423" fmla="*/ 282575 w 539780"/>
                <a:gd name="connsiteY29-6424" fmla="*/ 1241425 h 1245658"/>
                <a:gd name="connsiteX0-6425" fmla="*/ 0 w 539780"/>
                <a:gd name="connsiteY0-6426" fmla="*/ 0 h 1245658"/>
                <a:gd name="connsiteX1-6427" fmla="*/ 28575 w 539780"/>
                <a:gd name="connsiteY1-6428" fmla="*/ 22225 h 1245658"/>
                <a:gd name="connsiteX2-6429" fmla="*/ 85725 w 539780"/>
                <a:gd name="connsiteY2-6430" fmla="*/ 82550 h 1245658"/>
                <a:gd name="connsiteX3-6431" fmla="*/ 123825 w 539780"/>
                <a:gd name="connsiteY3-6432" fmla="*/ 139700 h 1245658"/>
                <a:gd name="connsiteX4-6433" fmla="*/ 158750 w 539780"/>
                <a:gd name="connsiteY4-6434" fmla="*/ 190500 h 1245658"/>
                <a:gd name="connsiteX5-6435" fmla="*/ 193675 w 539780"/>
                <a:gd name="connsiteY5-6436" fmla="*/ 250825 h 1245658"/>
                <a:gd name="connsiteX6-6437" fmla="*/ 225425 w 539780"/>
                <a:gd name="connsiteY6-6438" fmla="*/ 288925 h 1245658"/>
                <a:gd name="connsiteX7-6439" fmla="*/ 273050 w 539780"/>
                <a:gd name="connsiteY7-6440" fmla="*/ 339725 h 1245658"/>
                <a:gd name="connsiteX8-6441" fmla="*/ 304800 w 539780"/>
                <a:gd name="connsiteY8-6442" fmla="*/ 374650 h 1245658"/>
                <a:gd name="connsiteX9-6443" fmla="*/ 339725 w 539780"/>
                <a:gd name="connsiteY9-6444" fmla="*/ 425450 h 1245658"/>
                <a:gd name="connsiteX10-6445" fmla="*/ 387350 w 539780"/>
                <a:gd name="connsiteY10-6446" fmla="*/ 488950 h 1245658"/>
                <a:gd name="connsiteX11-6447" fmla="*/ 406400 w 539780"/>
                <a:gd name="connsiteY11-6448" fmla="*/ 520700 h 1245658"/>
                <a:gd name="connsiteX12-6449" fmla="*/ 431800 w 539780"/>
                <a:gd name="connsiteY12-6450" fmla="*/ 571500 h 1245658"/>
                <a:gd name="connsiteX13-6451" fmla="*/ 450850 w 539780"/>
                <a:gd name="connsiteY13-6452" fmla="*/ 628650 h 1245658"/>
                <a:gd name="connsiteX14-6453" fmla="*/ 469900 w 539780"/>
                <a:gd name="connsiteY14-6454" fmla="*/ 692150 h 1245658"/>
                <a:gd name="connsiteX15-6455" fmla="*/ 492125 w 539780"/>
                <a:gd name="connsiteY15-6456" fmla="*/ 758825 h 1245658"/>
                <a:gd name="connsiteX16-6457" fmla="*/ 498475 w 539780"/>
                <a:gd name="connsiteY16-6458" fmla="*/ 771525 h 1245658"/>
                <a:gd name="connsiteX17-6459" fmla="*/ 501650 w 539780"/>
                <a:gd name="connsiteY17-6460" fmla="*/ 784225 h 1245658"/>
                <a:gd name="connsiteX18-6461" fmla="*/ 504825 w 539780"/>
                <a:gd name="connsiteY18-6462" fmla="*/ 793750 h 1245658"/>
                <a:gd name="connsiteX19-6463" fmla="*/ 508000 w 539780"/>
                <a:gd name="connsiteY19-6464" fmla="*/ 806450 h 1245658"/>
                <a:gd name="connsiteX20-6465" fmla="*/ 514350 w 539780"/>
                <a:gd name="connsiteY20-6466" fmla="*/ 819150 h 1245658"/>
                <a:gd name="connsiteX21-6467" fmla="*/ 520700 w 539780"/>
                <a:gd name="connsiteY21-6468" fmla="*/ 838200 h 1245658"/>
                <a:gd name="connsiteX22-6469" fmla="*/ 523875 w 539780"/>
                <a:gd name="connsiteY22-6470" fmla="*/ 847725 h 1245658"/>
                <a:gd name="connsiteX23-6471" fmla="*/ 539750 w 539780"/>
                <a:gd name="connsiteY23-6472" fmla="*/ 974725 h 1245658"/>
                <a:gd name="connsiteX24-6473" fmla="*/ 527050 w 539780"/>
                <a:gd name="connsiteY24-6474" fmla="*/ 1041400 h 1245658"/>
                <a:gd name="connsiteX25-6475" fmla="*/ 498475 w 539780"/>
                <a:gd name="connsiteY25-6476" fmla="*/ 1111250 h 1245658"/>
                <a:gd name="connsiteX26-6477" fmla="*/ 450850 w 539780"/>
                <a:gd name="connsiteY26-6478" fmla="*/ 1184275 h 1245658"/>
                <a:gd name="connsiteX27-6479" fmla="*/ 390525 w 539780"/>
                <a:gd name="connsiteY27-6480" fmla="*/ 1241425 h 1245658"/>
                <a:gd name="connsiteX28-6481" fmla="*/ 282575 w 539780"/>
                <a:gd name="connsiteY28-6482" fmla="*/ 1241425 h 1245658"/>
                <a:gd name="connsiteX0-6483" fmla="*/ 0 w 539780"/>
                <a:gd name="connsiteY0-6484" fmla="*/ 0 h 1245658"/>
                <a:gd name="connsiteX1-6485" fmla="*/ 28575 w 539780"/>
                <a:gd name="connsiteY1-6486" fmla="*/ 22225 h 1245658"/>
                <a:gd name="connsiteX2-6487" fmla="*/ 85725 w 539780"/>
                <a:gd name="connsiteY2-6488" fmla="*/ 82550 h 1245658"/>
                <a:gd name="connsiteX3-6489" fmla="*/ 123825 w 539780"/>
                <a:gd name="connsiteY3-6490" fmla="*/ 139700 h 1245658"/>
                <a:gd name="connsiteX4-6491" fmla="*/ 158750 w 539780"/>
                <a:gd name="connsiteY4-6492" fmla="*/ 190500 h 1245658"/>
                <a:gd name="connsiteX5-6493" fmla="*/ 193675 w 539780"/>
                <a:gd name="connsiteY5-6494" fmla="*/ 250825 h 1245658"/>
                <a:gd name="connsiteX6-6495" fmla="*/ 225425 w 539780"/>
                <a:gd name="connsiteY6-6496" fmla="*/ 288925 h 1245658"/>
                <a:gd name="connsiteX7-6497" fmla="*/ 273050 w 539780"/>
                <a:gd name="connsiteY7-6498" fmla="*/ 339725 h 1245658"/>
                <a:gd name="connsiteX8-6499" fmla="*/ 304800 w 539780"/>
                <a:gd name="connsiteY8-6500" fmla="*/ 374650 h 1245658"/>
                <a:gd name="connsiteX9-6501" fmla="*/ 339725 w 539780"/>
                <a:gd name="connsiteY9-6502" fmla="*/ 425450 h 1245658"/>
                <a:gd name="connsiteX10-6503" fmla="*/ 387350 w 539780"/>
                <a:gd name="connsiteY10-6504" fmla="*/ 488950 h 1245658"/>
                <a:gd name="connsiteX11-6505" fmla="*/ 406400 w 539780"/>
                <a:gd name="connsiteY11-6506" fmla="*/ 520700 h 1245658"/>
                <a:gd name="connsiteX12-6507" fmla="*/ 431800 w 539780"/>
                <a:gd name="connsiteY12-6508" fmla="*/ 571500 h 1245658"/>
                <a:gd name="connsiteX13-6509" fmla="*/ 450850 w 539780"/>
                <a:gd name="connsiteY13-6510" fmla="*/ 628650 h 1245658"/>
                <a:gd name="connsiteX14-6511" fmla="*/ 469900 w 539780"/>
                <a:gd name="connsiteY14-6512" fmla="*/ 692150 h 1245658"/>
                <a:gd name="connsiteX15-6513" fmla="*/ 492125 w 539780"/>
                <a:gd name="connsiteY15-6514" fmla="*/ 758825 h 1245658"/>
                <a:gd name="connsiteX16-6515" fmla="*/ 498475 w 539780"/>
                <a:gd name="connsiteY16-6516" fmla="*/ 771525 h 1245658"/>
                <a:gd name="connsiteX17-6517" fmla="*/ 504825 w 539780"/>
                <a:gd name="connsiteY17-6518" fmla="*/ 793750 h 1245658"/>
                <a:gd name="connsiteX18-6519" fmla="*/ 508000 w 539780"/>
                <a:gd name="connsiteY18-6520" fmla="*/ 806450 h 1245658"/>
                <a:gd name="connsiteX19-6521" fmla="*/ 514350 w 539780"/>
                <a:gd name="connsiteY19-6522" fmla="*/ 819150 h 1245658"/>
                <a:gd name="connsiteX20-6523" fmla="*/ 520700 w 539780"/>
                <a:gd name="connsiteY20-6524" fmla="*/ 838200 h 1245658"/>
                <a:gd name="connsiteX21-6525" fmla="*/ 523875 w 539780"/>
                <a:gd name="connsiteY21-6526" fmla="*/ 847725 h 1245658"/>
                <a:gd name="connsiteX22-6527" fmla="*/ 539750 w 539780"/>
                <a:gd name="connsiteY22-6528" fmla="*/ 974725 h 1245658"/>
                <a:gd name="connsiteX23-6529" fmla="*/ 527050 w 539780"/>
                <a:gd name="connsiteY23-6530" fmla="*/ 1041400 h 1245658"/>
                <a:gd name="connsiteX24-6531" fmla="*/ 498475 w 539780"/>
                <a:gd name="connsiteY24-6532" fmla="*/ 1111250 h 1245658"/>
                <a:gd name="connsiteX25-6533" fmla="*/ 450850 w 539780"/>
                <a:gd name="connsiteY25-6534" fmla="*/ 1184275 h 1245658"/>
                <a:gd name="connsiteX26-6535" fmla="*/ 390525 w 539780"/>
                <a:gd name="connsiteY26-6536" fmla="*/ 1241425 h 1245658"/>
                <a:gd name="connsiteX27-6537" fmla="*/ 282575 w 539780"/>
                <a:gd name="connsiteY27-6538" fmla="*/ 1241425 h 1245658"/>
                <a:gd name="connsiteX0-6539" fmla="*/ 0 w 539780"/>
                <a:gd name="connsiteY0-6540" fmla="*/ 0 h 1245658"/>
                <a:gd name="connsiteX1-6541" fmla="*/ 28575 w 539780"/>
                <a:gd name="connsiteY1-6542" fmla="*/ 22225 h 1245658"/>
                <a:gd name="connsiteX2-6543" fmla="*/ 85725 w 539780"/>
                <a:gd name="connsiteY2-6544" fmla="*/ 82550 h 1245658"/>
                <a:gd name="connsiteX3-6545" fmla="*/ 123825 w 539780"/>
                <a:gd name="connsiteY3-6546" fmla="*/ 139700 h 1245658"/>
                <a:gd name="connsiteX4-6547" fmla="*/ 158750 w 539780"/>
                <a:gd name="connsiteY4-6548" fmla="*/ 190500 h 1245658"/>
                <a:gd name="connsiteX5-6549" fmla="*/ 193675 w 539780"/>
                <a:gd name="connsiteY5-6550" fmla="*/ 250825 h 1245658"/>
                <a:gd name="connsiteX6-6551" fmla="*/ 225425 w 539780"/>
                <a:gd name="connsiteY6-6552" fmla="*/ 288925 h 1245658"/>
                <a:gd name="connsiteX7-6553" fmla="*/ 273050 w 539780"/>
                <a:gd name="connsiteY7-6554" fmla="*/ 339725 h 1245658"/>
                <a:gd name="connsiteX8-6555" fmla="*/ 304800 w 539780"/>
                <a:gd name="connsiteY8-6556" fmla="*/ 374650 h 1245658"/>
                <a:gd name="connsiteX9-6557" fmla="*/ 339725 w 539780"/>
                <a:gd name="connsiteY9-6558" fmla="*/ 425450 h 1245658"/>
                <a:gd name="connsiteX10-6559" fmla="*/ 387350 w 539780"/>
                <a:gd name="connsiteY10-6560" fmla="*/ 488950 h 1245658"/>
                <a:gd name="connsiteX11-6561" fmla="*/ 406400 w 539780"/>
                <a:gd name="connsiteY11-6562" fmla="*/ 520700 h 1245658"/>
                <a:gd name="connsiteX12-6563" fmla="*/ 431800 w 539780"/>
                <a:gd name="connsiteY12-6564" fmla="*/ 571500 h 1245658"/>
                <a:gd name="connsiteX13-6565" fmla="*/ 450850 w 539780"/>
                <a:gd name="connsiteY13-6566" fmla="*/ 628650 h 1245658"/>
                <a:gd name="connsiteX14-6567" fmla="*/ 469900 w 539780"/>
                <a:gd name="connsiteY14-6568" fmla="*/ 692150 h 1245658"/>
                <a:gd name="connsiteX15-6569" fmla="*/ 492125 w 539780"/>
                <a:gd name="connsiteY15-6570" fmla="*/ 758825 h 1245658"/>
                <a:gd name="connsiteX16-6571" fmla="*/ 498475 w 539780"/>
                <a:gd name="connsiteY16-6572" fmla="*/ 771525 h 1245658"/>
                <a:gd name="connsiteX17-6573" fmla="*/ 504825 w 539780"/>
                <a:gd name="connsiteY17-6574" fmla="*/ 793750 h 1245658"/>
                <a:gd name="connsiteX18-6575" fmla="*/ 514350 w 539780"/>
                <a:gd name="connsiteY18-6576" fmla="*/ 819150 h 1245658"/>
                <a:gd name="connsiteX19-6577" fmla="*/ 520700 w 539780"/>
                <a:gd name="connsiteY19-6578" fmla="*/ 838200 h 1245658"/>
                <a:gd name="connsiteX20-6579" fmla="*/ 523875 w 539780"/>
                <a:gd name="connsiteY20-6580" fmla="*/ 847725 h 1245658"/>
                <a:gd name="connsiteX21-6581" fmla="*/ 539750 w 539780"/>
                <a:gd name="connsiteY21-6582" fmla="*/ 974725 h 1245658"/>
                <a:gd name="connsiteX22-6583" fmla="*/ 527050 w 539780"/>
                <a:gd name="connsiteY22-6584" fmla="*/ 1041400 h 1245658"/>
                <a:gd name="connsiteX23-6585" fmla="*/ 498475 w 539780"/>
                <a:gd name="connsiteY23-6586" fmla="*/ 1111250 h 1245658"/>
                <a:gd name="connsiteX24-6587" fmla="*/ 450850 w 539780"/>
                <a:gd name="connsiteY24-6588" fmla="*/ 1184275 h 1245658"/>
                <a:gd name="connsiteX25-6589" fmla="*/ 390525 w 539780"/>
                <a:gd name="connsiteY25-6590" fmla="*/ 1241425 h 1245658"/>
                <a:gd name="connsiteX26-6591" fmla="*/ 282575 w 539780"/>
                <a:gd name="connsiteY26-6592" fmla="*/ 1241425 h 1245658"/>
                <a:gd name="connsiteX0-6593" fmla="*/ 0 w 539780"/>
                <a:gd name="connsiteY0-6594" fmla="*/ 0 h 1245658"/>
                <a:gd name="connsiteX1-6595" fmla="*/ 28575 w 539780"/>
                <a:gd name="connsiteY1-6596" fmla="*/ 22225 h 1245658"/>
                <a:gd name="connsiteX2-6597" fmla="*/ 85725 w 539780"/>
                <a:gd name="connsiteY2-6598" fmla="*/ 82550 h 1245658"/>
                <a:gd name="connsiteX3-6599" fmla="*/ 123825 w 539780"/>
                <a:gd name="connsiteY3-6600" fmla="*/ 139700 h 1245658"/>
                <a:gd name="connsiteX4-6601" fmla="*/ 158750 w 539780"/>
                <a:gd name="connsiteY4-6602" fmla="*/ 190500 h 1245658"/>
                <a:gd name="connsiteX5-6603" fmla="*/ 193675 w 539780"/>
                <a:gd name="connsiteY5-6604" fmla="*/ 250825 h 1245658"/>
                <a:gd name="connsiteX6-6605" fmla="*/ 225425 w 539780"/>
                <a:gd name="connsiteY6-6606" fmla="*/ 288925 h 1245658"/>
                <a:gd name="connsiteX7-6607" fmla="*/ 273050 w 539780"/>
                <a:gd name="connsiteY7-6608" fmla="*/ 339725 h 1245658"/>
                <a:gd name="connsiteX8-6609" fmla="*/ 304800 w 539780"/>
                <a:gd name="connsiteY8-6610" fmla="*/ 374650 h 1245658"/>
                <a:gd name="connsiteX9-6611" fmla="*/ 339725 w 539780"/>
                <a:gd name="connsiteY9-6612" fmla="*/ 425450 h 1245658"/>
                <a:gd name="connsiteX10-6613" fmla="*/ 387350 w 539780"/>
                <a:gd name="connsiteY10-6614" fmla="*/ 488950 h 1245658"/>
                <a:gd name="connsiteX11-6615" fmla="*/ 406400 w 539780"/>
                <a:gd name="connsiteY11-6616" fmla="*/ 520700 h 1245658"/>
                <a:gd name="connsiteX12-6617" fmla="*/ 431800 w 539780"/>
                <a:gd name="connsiteY12-6618" fmla="*/ 571500 h 1245658"/>
                <a:gd name="connsiteX13-6619" fmla="*/ 450850 w 539780"/>
                <a:gd name="connsiteY13-6620" fmla="*/ 628650 h 1245658"/>
                <a:gd name="connsiteX14-6621" fmla="*/ 469900 w 539780"/>
                <a:gd name="connsiteY14-6622" fmla="*/ 692150 h 1245658"/>
                <a:gd name="connsiteX15-6623" fmla="*/ 492125 w 539780"/>
                <a:gd name="connsiteY15-6624" fmla="*/ 758825 h 1245658"/>
                <a:gd name="connsiteX16-6625" fmla="*/ 504825 w 539780"/>
                <a:gd name="connsiteY16-6626" fmla="*/ 793750 h 1245658"/>
                <a:gd name="connsiteX17-6627" fmla="*/ 514350 w 539780"/>
                <a:gd name="connsiteY17-6628" fmla="*/ 819150 h 1245658"/>
                <a:gd name="connsiteX18-6629" fmla="*/ 520700 w 539780"/>
                <a:gd name="connsiteY18-6630" fmla="*/ 838200 h 1245658"/>
                <a:gd name="connsiteX19-6631" fmla="*/ 523875 w 539780"/>
                <a:gd name="connsiteY19-6632" fmla="*/ 847725 h 1245658"/>
                <a:gd name="connsiteX20-6633" fmla="*/ 539750 w 539780"/>
                <a:gd name="connsiteY20-6634" fmla="*/ 974725 h 1245658"/>
                <a:gd name="connsiteX21-6635" fmla="*/ 527050 w 539780"/>
                <a:gd name="connsiteY21-6636" fmla="*/ 1041400 h 1245658"/>
                <a:gd name="connsiteX22-6637" fmla="*/ 498475 w 539780"/>
                <a:gd name="connsiteY22-6638" fmla="*/ 1111250 h 1245658"/>
                <a:gd name="connsiteX23-6639" fmla="*/ 450850 w 539780"/>
                <a:gd name="connsiteY23-6640" fmla="*/ 1184275 h 1245658"/>
                <a:gd name="connsiteX24-6641" fmla="*/ 390525 w 539780"/>
                <a:gd name="connsiteY24-6642" fmla="*/ 1241425 h 1245658"/>
                <a:gd name="connsiteX25-6643" fmla="*/ 282575 w 539780"/>
                <a:gd name="connsiteY25-6644" fmla="*/ 1241425 h 1245658"/>
                <a:gd name="connsiteX0-6645" fmla="*/ 0 w 539780"/>
                <a:gd name="connsiteY0-6646" fmla="*/ 0 h 1245658"/>
                <a:gd name="connsiteX1-6647" fmla="*/ 28575 w 539780"/>
                <a:gd name="connsiteY1-6648" fmla="*/ 22225 h 1245658"/>
                <a:gd name="connsiteX2-6649" fmla="*/ 85725 w 539780"/>
                <a:gd name="connsiteY2-6650" fmla="*/ 82550 h 1245658"/>
                <a:gd name="connsiteX3-6651" fmla="*/ 123825 w 539780"/>
                <a:gd name="connsiteY3-6652" fmla="*/ 139700 h 1245658"/>
                <a:gd name="connsiteX4-6653" fmla="*/ 158750 w 539780"/>
                <a:gd name="connsiteY4-6654" fmla="*/ 190500 h 1245658"/>
                <a:gd name="connsiteX5-6655" fmla="*/ 193675 w 539780"/>
                <a:gd name="connsiteY5-6656" fmla="*/ 250825 h 1245658"/>
                <a:gd name="connsiteX6-6657" fmla="*/ 225425 w 539780"/>
                <a:gd name="connsiteY6-6658" fmla="*/ 288925 h 1245658"/>
                <a:gd name="connsiteX7-6659" fmla="*/ 273050 w 539780"/>
                <a:gd name="connsiteY7-6660" fmla="*/ 339725 h 1245658"/>
                <a:gd name="connsiteX8-6661" fmla="*/ 304800 w 539780"/>
                <a:gd name="connsiteY8-6662" fmla="*/ 374650 h 1245658"/>
                <a:gd name="connsiteX9-6663" fmla="*/ 339725 w 539780"/>
                <a:gd name="connsiteY9-6664" fmla="*/ 425450 h 1245658"/>
                <a:gd name="connsiteX10-6665" fmla="*/ 387350 w 539780"/>
                <a:gd name="connsiteY10-6666" fmla="*/ 488950 h 1245658"/>
                <a:gd name="connsiteX11-6667" fmla="*/ 406400 w 539780"/>
                <a:gd name="connsiteY11-6668" fmla="*/ 520700 h 1245658"/>
                <a:gd name="connsiteX12-6669" fmla="*/ 431800 w 539780"/>
                <a:gd name="connsiteY12-6670" fmla="*/ 571500 h 1245658"/>
                <a:gd name="connsiteX13-6671" fmla="*/ 450850 w 539780"/>
                <a:gd name="connsiteY13-6672" fmla="*/ 628650 h 1245658"/>
                <a:gd name="connsiteX14-6673" fmla="*/ 469900 w 539780"/>
                <a:gd name="connsiteY14-6674" fmla="*/ 692150 h 1245658"/>
                <a:gd name="connsiteX15-6675" fmla="*/ 492125 w 539780"/>
                <a:gd name="connsiteY15-6676" fmla="*/ 758825 h 1245658"/>
                <a:gd name="connsiteX16-6677" fmla="*/ 514350 w 539780"/>
                <a:gd name="connsiteY16-6678" fmla="*/ 819150 h 1245658"/>
                <a:gd name="connsiteX17-6679" fmla="*/ 520700 w 539780"/>
                <a:gd name="connsiteY17-6680" fmla="*/ 838200 h 1245658"/>
                <a:gd name="connsiteX18-6681" fmla="*/ 523875 w 539780"/>
                <a:gd name="connsiteY18-6682" fmla="*/ 847725 h 1245658"/>
                <a:gd name="connsiteX19-6683" fmla="*/ 539750 w 539780"/>
                <a:gd name="connsiteY19-6684" fmla="*/ 974725 h 1245658"/>
                <a:gd name="connsiteX20-6685" fmla="*/ 527050 w 539780"/>
                <a:gd name="connsiteY20-6686" fmla="*/ 1041400 h 1245658"/>
                <a:gd name="connsiteX21-6687" fmla="*/ 498475 w 539780"/>
                <a:gd name="connsiteY21-6688" fmla="*/ 1111250 h 1245658"/>
                <a:gd name="connsiteX22-6689" fmla="*/ 450850 w 539780"/>
                <a:gd name="connsiteY22-6690" fmla="*/ 1184275 h 1245658"/>
                <a:gd name="connsiteX23-6691" fmla="*/ 390525 w 539780"/>
                <a:gd name="connsiteY23-6692" fmla="*/ 1241425 h 1245658"/>
                <a:gd name="connsiteX24-6693" fmla="*/ 282575 w 539780"/>
                <a:gd name="connsiteY24-6694" fmla="*/ 1241425 h 1245658"/>
                <a:gd name="connsiteX0-6695" fmla="*/ 0 w 539858"/>
                <a:gd name="connsiteY0-6696" fmla="*/ 0 h 1245658"/>
                <a:gd name="connsiteX1-6697" fmla="*/ 28575 w 539858"/>
                <a:gd name="connsiteY1-6698" fmla="*/ 22225 h 1245658"/>
                <a:gd name="connsiteX2-6699" fmla="*/ 85725 w 539858"/>
                <a:gd name="connsiteY2-6700" fmla="*/ 82550 h 1245658"/>
                <a:gd name="connsiteX3-6701" fmla="*/ 123825 w 539858"/>
                <a:gd name="connsiteY3-6702" fmla="*/ 139700 h 1245658"/>
                <a:gd name="connsiteX4-6703" fmla="*/ 158750 w 539858"/>
                <a:gd name="connsiteY4-6704" fmla="*/ 190500 h 1245658"/>
                <a:gd name="connsiteX5-6705" fmla="*/ 193675 w 539858"/>
                <a:gd name="connsiteY5-6706" fmla="*/ 250825 h 1245658"/>
                <a:gd name="connsiteX6-6707" fmla="*/ 225425 w 539858"/>
                <a:gd name="connsiteY6-6708" fmla="*/ 288925 h 1245658"/>
                <a:gd name="connsiteX7-6709" fmla="*/ 273050 w 539858"/>
                <a:gd name="connsiteY7-6710" fmla="*/ 339725 h 1245658"/>
                <a:gd name="connsiteX8-6711" fmla="*/ 304800 w 539858"/>
                <a:gd name="connsiteY8-6712" fmla="*/ 374650 h 1245658"/>
                <a:gd name="connsiteX9-6713" fmla="*/ 339725 w 539858"/>
                <a:gd name="connsiteY9-6714" fmla="*/ 425450 h 1245658"/>
                <a:gd name="connsiteX10-6715" fmla="*/ 387350 w 539858"/>
                <a:gd name="connsiteY10-6716" fmla="*/ 488950 h 1245658"/>
                <a:gd name="connsiteX11-6717" fmla="*/ 406400 w 539858"/>
                <a:gd name="connsiteY11-6718" fmla="*/ 520700 h 1245658"/>
                <a:gd name="connsiteX12-6719" fmla="*/ 431800 w 539858"/>
                <a:gd name="connsiteY12-6720" fmla="*/ 571500 h 1245658"/>
                <a:gd name="connsiteX13-6721" fmla="*/ 450850 w 539858"/>
                <a:gd name="connsiteY13-6722" fmla="*/ 628650 h 1245658"/>
                <a:gd name="connsiteX14-6723" fmla="*/ 469900 w 539858"/>
                <a:gd name="connsiteY14-6724" fmla="*/ 692150 h 1245658"/>
                <a:gd name="connsiteX15-6725" fmla="*/ 492125 w 539858"/>
                <a:gd name="connsiteY15-6726" fmla="*/ 758825 h 1245658"/>
                <a:gd name="connsiteX16-6727" fmla="*/ 514350 w 539858"/>
                <a:gd name="connsiteY16-6728" fmla="*/ 819150 h 1245658"/>
                <a:gd name="connsiteX17-6729" fmla="*/ 520700 w 539858"/>
                <a:gd name="connsiteY17-6730" fmla="*/ 838200 h 1245658"/>
                <a:gd name="connsiteX18-6731" fmla="*/ 539750 w 539858"/>
                <a:gd name="connsiteY18-6732" fmla="*/ 974725 h 1245658"/>
                <a:gd name="connsiteX19-6733" fmla="*/ 527050 w 539858"/>
                <a:gd name="connsiteY19-6734" fmla="*/ 1041400 h 1245658"/>
                <a:gd name="connsiteX20-6735" fmla="*/ 498475 w 539858"/>
                <a:gd name="connsiteY20-6736" fmla="*/ 1111250 h 1245658"/>
                <a:gd name="connsiteX21-6737" fmla="*/ 450850 w 539858"/>
                <a:gd name="connsiteY21-6738" fmla="*/ 1184275 h 1245658"/>
                <a:gd name="connsiteX22-6739" fmla="*/ 390525 w 539858"/>
                <a:gd name="connsiteY22-6740" fmla="*/ 1241425 h 1245658"/>
                <a:gd name="connsiteX23-6741" fmla="*/ 282575 w 539858"/>
                <a:gd name="connsiteY23-6742" fmla="*/ 1241425 h 1245658"/>
                <a:gd name="connsiteX0-6743" fmla="*/ 0 w 540098"/>
                <a:gd name="connsiteY0-6744" fmla="*/ 0 h 1245658"/>
                <a:gd name="connsiteX1-6745" fmla="*/ 28575 w 540098"/>
                <a:gd name="connsiteY1-6746" fmla="*/ 22225 h 1245658"/>
                <a:gd name="connsiteX2-6747" fmla="*/ 85725 w 540098"/>
                <a:gd name="connsiteY2-6748" fmla="*/ 82550 h 1245658"/>
                <a:gd name="connsiteX3-6749" fmla="*/ 123825 w 540098"/>
                <a:gd name="connsiteY3-6750" fmla="*/ 139700 h 1245658"/>
                <a:gd name="connsiteX4-6751" fmla="*/ 158750 w 540098"/>
                <a:gd name="connsiteY4-6752" fmla="*/ 190500 h 1245658"/>
                <a:gd name="connsiteX5-6753" fmla="*/ 193675 w 540098"/>
                <a:gd name="connsiteY5-6754" fmla="*/ 250825 h 1245658"/>
                <a:gd name="connsiteX6-6755" fmla="*/ 225425 w 540098"/>
                <a:gd name="connsiteY6-6756" fmla="*/ 288925 h 1245658"/>
                <a:gd name="connsiteX7-6757" fmla="*/ 273050 w 540098"/>
                <a:gd name="connsiteY7-6758" fmla="*/ 339725 h 1245658"/>
                <a:gd name="connsiteX8-6759" fmla="*/ 304800 w 540098"/>
                <a:gd name="connsiteY8-6760" fmla="*/ 374650 h 1245658"/>
                <a:gd name="connsiteX9-6761" fmla="*/ 339725 w 540098"/>
                <a:gd name="connsiteY9-6762" fmla="*/ 425450 h 1245658"/>
                <a:gd name="connsiteX10-6763" fmla="*/ 387350 w 540098"/>
                <a:gd name="connsiteY10-6764" fmla="*/ 488950 h 1245658"/>
                <a:gd name="connsiteX11-6765" fmla="*/ 406400 w 540098"/>
                <a:gd name="connsiteY11-6766" fmla="*/ 520700 h 1245658"/>
                <a:gd name="connsiteX12-6767" fmla="*/ 431800 w 540098"/>
                <a:gd name="connsiteY12-6768" fmla="*/ 571500 h 1245658"/>
                <a:gd name="connsiteX13-6769" fmla="*/ 450850 w 540098"/>
                <a:gd name="connsiteY13-6770" fmla="*/ 628650 h 1245658"/>
                <a:gd name="connsiteX14-6771" fmla="*/ 469900 w 540098"/>
                <a:gd name="connsiteY14-6772" fmla="*/ 692150 h 1245658"/>
                <a:gd name="connsiteX15-6773" fmla="*/ 492125 w 540098"/>
                <a:gd name="connsiteY15-6774" fmla="*/ 758825 h 1245658"/>
                <a:gd name="connsiteX16-6775" fmla="*/ 514350 w 540098"/>
                <a:gd name="connsiteY16-6776" fmla="*/ 819150 h 1245658"/>
                <a:gd name="connsiteX17-6777" fmla="*/ 539750 w 540098"/>
                <a:gd name="connsiteY17-6778" fmla="*/ 974725 h 1245658"/>
                <a:gd name="connsiteX18-6779" fmla="*/ 527050 w 540098"/>
                <a:gd name="connsiteY18-6780" fmla="*/ 1041400 h 1245658"/>
                <a:gd name="connsiteX19-6781" fmla="*/ 498475 w 540098"/>
                <a:gd name="connsiteY19-6782" fmla="*/ 1111250 h 1245658"/>
                <a:gd name="connsiteX20-6783" fmla="*/ 450850 w 540098"/>
                <a:gd name="connsiteY20-6784" fmla="*/ 1184275 h 1245658"/>
                <a:gd name="connsiteX21-6785" fmla="*/ 390525 w 540098"/>
                <a:gd name="connsiteY21-6786" fmla="*/ 1241425 h 1245658"/>
                <a:gd name="connsiteX22-6787" fmla="*/ 282575 w 540098"/>
                <a:gd name="connsiteY22-6788" fmla="*/ 1241425 h 1245658"/>
                <a:gd name="connsiteX0-6789" fmla="*/ 0 w 540098"/>
                <a:gd name="connsiteY0-6790" fmla="*/ 0 h 1245658"/>
                <a:gd name="connsiteX1-6791" fmla="*/ 28575 w 540098"/>
                <a:gd name="connsiteY1-6792" fmla="*/ 22225 h 1245658"/>
                <a:gd name="connsiteX2-6793" fmla="*/ 85725 w 540098"/>
                <a:gd name="connsiteY2-6794" fmla="*/ 82550 h 1245658"/>
                <a:gd name="connsiteX3-6795" fmla="*/ 123825 w 540098"/>
                <a:gd name="connsiteY3-6796" fmla="*/ 139700 h 1245658"/>
                <a:gd name="connsiteX4-6797" fmla="*/ 158750 w 540098"/>
                <a:gd name="connsiteY4-6798" fmla="*/ 190500 h 1245658"/>
                <a:gd name="connsiteX5-6799" fmla="*/ 193675 w 540098"/>
                <a:gd name="connsiteY5-6800" fmla="*/ 250825 h 1245658"/>
                <a:gd name="connsiteX6-6801" fmla="*/ 225425 w 540098"/>
                <a:gd name="connsiteY6-6802" fmla="*/ 288925 h 1245658"/>
                <a:gd name="connsiteX7-6803" fmla="*/ 273050 w 540098"/>
                <a:gd name="connsiteY7-6804" fmla="*/ 339725 h 1245658"/>
                <a:gd name="connsiteX8-6805" fmla="*/ 304800 w 540098"/>
                <a:gd name="connsiteY8-6806" fmla="*/ 374650 h 1245658"/>
                <a:gd name="connsiteX9-6807" fmla="*/ 339725 w 540098"/>
                <a:gd name="connsiteY9-6808" fmla="*/ 425450 h 1245658"/>
                <a:gd name="connsiteX10-6809" fmla="*/ 387350 w 540098"/>
                <a:gd name="connsiteY10-6810" fmla="*/ 488950 h 1245658"/>
                <a:gd name="connsiteX11-6811" fmla="*/ 406400 w 540098"/>
                <a:gd name="connsiteY11-6812" fmla="*/ 520700 h 1245658"/>
                <a:gd name="connsiteX12-6813" fmla="*/ 431800 w 540098"/>
                <a:gd name="connsiteY12-6814" fmla="*/ 571500 h 1245658"/>
                <a:gd name="connsiteX13-6815" fmla="*/ 450850 w 540098"/>
                <a:gd name="connsiteY13-6816" fmla="*/ 628650 h 1245658"/>
                <a:gd name="connsiteX14-6817" fmla="*/ 469900 w 540098"/>
                <a:gd name="connsiteY14-6818" fmla="*/ 692150 h 1245658"/>
                <a:gd name="connsiteX15-6819" fmla="*/ 514350 w 540098"/>
                <a:gd name="connsiteY15-6820" fmla="*/ 819150 h 1245658"/>
                <a:gd name="connsiteX16-6821" fmla="*/ 539750 w 540098"/>
                <a:gd name="connsiteY16-6822" fmla="*/ 974725 h 1245658"/>
                <a:gd name="connsiteX17-6823" fmla="*/ 527050 w 540098"/>
                <a:gd name="connsiteY17-6824" fmla="*/ 1041400 h 1245658"/>
                <a:gd name="connsiteX18-6825" fmla="*/ 498475 w 540098"/>
                <a:gd name="connsiteY18-6826" fmla="*/ 1111250 h 1245658"/>
                <a:gd name="connsiteX19-6827" fmla="*/ 450850 w 540098"/>
                <a:gd name="connsiteY19-6828" fmla="*/ 1184275 h 1245658"/>
                <a:gd name="connsiteX20-6829" fmla="*/ 390525 w 540098"/>
                <a:gd name="connsiteY20-6830" fmla="*/ 1241425 h 1245658"/>
                <a:gd name="connsiteX21-6831" fmla="*/ 282575 w 540098"/>
                <a:gd name="connsiteY21-6832" fmla="*/ 1241425 h 1245658"/>
                <a:gd name="connsiteX0-6833" fmla="*/ 0 w 540098"/>
                <a:gd name="connsiteY0-6834" fmla="*/ 0 h 1245658"/>
                <a:gd name="connsiteX1-6835" fmla="*/ 28575 w 540098"/>
                <a:gd name="connsiteY1-6836" fmla="*/ 22225 h 1245658"/>
                <a:gd name="connsiteX2-6837" fmla="*/ 85725 w 540098"/>
                <a:gd name="connsiteY2-6838" fmla="*/ 82550 h 1245658"/>
                <a:gd name="connsiteX3-6839" fmla="*/ 123825 w 540098"/>
                <a:gd name="connsiteY3-6840" fmla="*/ 139700 h 1245658"/>
                <a:gd name="connsiteX4-6841" fmla="*/ 158750 w 540098"/>
                <a:gd name="connsiteY4-6842" fmla="*/ 190500 h 1245658"/>
                <a:gd name="connsiteX5-6843" fmla="*/ 193675 w 540098"/>
                <a:gd name="connsiteY5-6844" fmla="*/ 250825 h 1245658"/>
                <a:gd name="connsiteX6-6845" fmla="*/ 225425 w 540098"/>
                <a:gd name="connsiteY6-6846" fmla="*/ 288925 h 1245658"/>
                <a:gd name="connsiteX7-6847" fmla="*/ 273050 w 540098"/>
                <a:gd name="connsiteY7-6848" fmla="*/ 339725 h 1245658"/>
                <a:gd name="connsiteX8-6849" fmla="*/ 304800 w 540098"/>
                <a:gd name="connsiteY8-6850" fmla="*/ 374650 h 1245658"/>
                <a:gd name="connsiteX9-6851" fmla="*/ 339725 w 540098"/>
                <a:gd name="connsiteY9-6852" fmla="*/ 425450 h 1245658"/>
                <a:gd name="connsiteX10-6853" fmla="*/ 387350 w 540098"/>
                <a:gd name="connsiteY10-6854" fmla="*/ 488950 h 1245658"/>
                <a:gd name="connsiteX11-6855" fmla="*/ 406400 w 540098"/>
                <a:gd name="connsiteY11-6856" fmla="*/ 520700 h 1245658"/>
                <a:gd name="connsiteX12-6857" fmla="*/ 431800 w 540098"/>
                <a:gd name="connsiteY12-6858" fmla="*/ 571500 h 1245658"/>
                <a:gd name="connsiteX13-6859" fmla="*/ 450850 w 540098"/>
                <a:gd name="connsiteY13-6860" fmla="*/ 628650 h 1245658"/>
                <a:gd name="connsiteX14-6861" fmla="*/ 481806 w 540098"/>
                <a:gd name="connsiteY14-6862" fmla="*/ 692150 h 1245658"/>
                <a:gd name="connsiteX15-6863" fmla="*/ 514350 w 540098"/>
                <a:gd name="connsiteY15-6864" fmla="*/ 819150 h 1245658"/>
                <a:gd name="connsiteX16-6865" fmla="*/ 539750 w 540098"/>
                <a:gd name="connsiteY16-6866" fmla="*/ 974725 h 1245658"/>
                <a:gd name="connsiteX17-6867" fmla="*/ 527050 w 540098"/>
                <a:gd name="connsiteY17-6868" fmla="*/ 1041400 h 1245658"/>
                <a:gd name="connsiteX18-6869" fmla="*/ 498475 w 540098"/>
                <a:gd name="connsiteY18-6870" fmla="*/ 1111250 h 1245658"/>
                <a:gd name="connsiteX19-6871" fmla="*/ 450850 w 540098"/>
                <a:gd name="connsiteY19-6872" fmla="*/ 1184275 h 1245658"/>
                <a:gd name="connsiteX20-6873" fmla="*/ 390525 w 540098"/>
                <a:gd name="connsiteY20-6874" fmla="*/ 1241425 h 1245658"/>
                <a:gd name="connsiteX21-6875" fmla="*/ 282575 w 540098"/>
                <a:gd name="connsiteY21-6876" fmla="*/ 1241425 h 1245658"/>
                <a:gd name="connsiteX0-6877" fmla="*/ 0 w 540098"/>
                <a:gd name="connsiteY0-6878" fmla="*/ 0 h 1245658"/>
                <a:gd name="connsiteX1-6879" fmla="*/ 28575 w 540098"/>
                <a:gd name="connsiteY1-6880" fmla="*/ 22225 h 1245658"/>
                <a:gd name="connsiteX2-6881" fmla="*/ 85725 w 540098"/>
                <a:gd name="connsiteY2-6882" fmla="*/ 82550 h 1245658"/>
                <a:gd name="connsiteX3-6883" fmla="*/ 123825 w 540098"/>
                <a:gd name="connsiteY3-6884" fmla="*/ 139700 h 1245658"/>
                <a:gd name="connsiteX4-6885" fmla="*/ 158750 w 540098"/>
                <a:gd name="connsiteY4-6886" fmla="*/ 190500 h 1245658"/>
                <a:gd name="connsiteX5-6887" fmla="*/ 193675 w 540098"/>
                <a:gd name="connsiteY5-6888" fmla="*/ 250825 h 1245658"/>
                <a:gd name="connsiteX6-6889" fmla="*/ 225425 w 540098"/>
                <a:gd name="connsiteY6-6890" fmla="*/ 288925 h 1245658"/>
                <a:gd name="connsiteX7-6891" fmla="*/ 273050 w 540098"/>
                <a:gd name="connsiteY7-6892" fmla="*/ 339725 h 1245658"/>
                <a:gd name="connsiteX8-6893" fmla="*/ 304800 w 540098"/>
                <a:gd name="connsiteY8-6894" fmla="*/ 374650 h 1245658"/>
                <a:gd name="connsiteX9-6895" fmla="*/ 339725 w 540098"/>
                <a:gd name="connsiteY9-6896" fmla="*/ 425450 h 1245658"/>
                <a:gd name="connsiteX10-6897" fmla="*/ 387350 w 540098"/>
                <a:gd name="connsiteY10-6898" fmla="*/ 488950 h 1245658"/>
                <a:gd name="connsiteX11-6899" fmla="*/ 406400 w 540098"/>
                <a:gd name="connsiteY11-6900" fmla="*/ 520700 h 1245658"/>
                <a:gd name="connsiteX12-6901" fmla="*/ 431800 w 540098"/>
                <a:gd name="connsiteY12-6902" fmla="*/ 571500 h 1245658"/>
                <a:gd name="connsiteX13-6903" fmla="*/ 481806 w 540098"/>
                <a:gd name="connsiteY13-6904" fmla="*/ 692150 h 1245658"/>
                <a:gd name="connsiteX14-6905" fmla="*/ 514350 w 540098"/>
                <a:gd name="connsiteY14-6906" fmla="*/ 819150 h 1245658"/>
                <a:gd name="connsiteX15-6907" fmla="*/ 539750 w 540098"/>
                <a:gd name="connsiteY15-6908" fmla="*/ 974725 h 1245658"/>
                <a:gd name="connsiteX16-6909" fmla="*/ 527050 w 540098"/>
                <a:gd name="connsiteY16-6910" fmla="*/ 1041400 h 1245658"/>
                <a:gd name="connsiteX17-6911" fmla="*/ 498475 w 540098"/>
                <a:gd name="connsiteY17-6912" fmla="*/ 1111250 h 1245658"/>
                <a:gd name="connsiteX18-6913" fmla="*/ 450850 w 540098"/>
                <a:gd name="connsiteY18-6914" fmla="*/ 1184275 h 1245658"/>
                <a:gd name="connsiteX19-6915" fmla="*/ 390525 w 540098"/>
                <a:gd name="connsiteY19-6916" fmla="*/ 1241425 h 1245658"/>
                <a:gd name="connsiteX20-6917" fmla="*/ 282575 w 540098"/>
                <a:gd name="connsiteY20-6918" fmla="*/ 1241425 h 1245658"/>
                <a:gd name="connsiteX0-6919" fmla="*/ 0 w 540007"/>
                <a:gd name="connsiteY0-6920" fmla="*/ 0 h 1245658"/>
                <a:gd name="connsiteX1-6921" fmla="*/ 28575 w 540007"/>
                <a:gd name="connsiteY1-6922" fmla="*/ 22225 h 1245658"/>
                <a:gd name="connsiteX2-6923" fmla="*/ 85725 w 540007"/>
                <a:gd name="connsiteY2-6924" fmla="*/ 82550 h 1245658"/>
                <a:gd name="connsiteX3-6925" fmla="*/ 123825 w 540007"/>
                <a:gd name="connsiteY3-6926" fmla="*/ 139700 h 1245658"/>
                <a:gd name="connsiteX4-6927" fmla="*/ 158750 w 540007"/>
                <a:gd name="connsiteY4-6928" fmla="*/ 190500 h 1245658"/>
                <a:gd name="connsiteX5-6929" fmla="*/ 193675 w 540007"/>
                <a:gd name="connsiteY5-6930" fmla="*/ 250825 h 1245658"/>
                <a:gd name="connsiteX6-6931" fmla="*/ 225425 w 540007"/>
                <a:gd name="connsiteY6-6932" fmla="*/ 288925 h 1245658"/>
                <a:gd name="connsiteX7-6933" fmla="*/ 273050 w 540007"/>
                <a:gd name="connsiteY7-6934" fmla="*/ 339725 h 1245658"/>
                <a:gd name="connsiteX8-6935" fmla="*/ 304800 w 540007"/>
                <a:gd name="connsiteY8-6936" fmla="*/ 374650 h 1245658"/>
                <a:gd name="connsiteX9-6937" fmla="*/ 339725 w 540007"/>
                <a:gd name="connsiteY9-6938" fmla="*/ 425450 h 1245658"/>
                <a:gd name="connsiteX10-6939" fmla="*/ 387350 w 540007"/>
                <a:gd name="connsiteY10-6940" fmla="*/ 488950 h 1245658"/>
                <a:gd name="connsiteX11-6941" fmla="*/ 406400 w 540007"/>
                <a:gd name="connsiteY11-6942" fmla="*/ 520700 h 1245658"/>
                <a:gd name="connsiteX12-6943" fmla="*/ 431800 w 540007"/>
                <a:gd name="connsiteY12-6944" fmla="*/ 571500 h 1245658"/>
                <a:gd name="connsiteX13-6945" fmla="*/ 481806 w 540007"/>
                <a:gd name="connsiteY13-6946" fmla="*/ 692150 h 1245658"/>
                <a:gd name="connsiteX14-6947" fmla="*/ 514350 w 540007"/>
                <a:gd name="connsiteY14-6948" fmla="*/ 819150 h 1245658"/>
                <a:gd name="connsiteX15-6949" fmla="*/ 539750 w 540007"/>
                <a:gd name="connsiteY15-6950" fmla="*/ 974725 h 1245658"/>
                <a:gd name="connsiteX16-6951" fmla="*/ 498475 w 540007"/>
                <a:gd name="connsiteY16-6952" fmla="*/ 1111250 h 1245658"/>
                <a:gd name="connsiteX17-6953" fmla="*/ 450850 w 540007"/>
                <a:gd name="connsiteY17-6954" fmla="*/ 1184275 h 1245658"/>
                <a:gd name="connsiteX18-6955" fmla="*/ 390525 w 540007"/>
                <a:gd name="connsiteY18-6956" fmla="*/ 1241425 h 1245658"/>
                <a:gd name="connsiteX19-6957" fmla="*/ 282575 w 540007"/>
                <a:gd name="connsiteY19-6958" fmla="*/ 1241425 h 1245658"/>
                <a:gd name="connsiteX0-6959" fmla="*/ 0 w 540007"/>
                <a:gd name="connsiteY0-6960" fmla="*/ 0 h 1245658"/>
                <a:gd name="connsiteX1-6961" fmla="*/ 28575 w 540007"/>
                <a:gd name="connsiteY1-6962" fmla="*/ 22225 h 1245658"/>
                <a:gd name="connsiteX2-6963" fmla="*/ 85725 w 540007"/>
                <a:gd name="connsiteY2-6964" fmla="*/ 82550 h 1245658"/>
                <a:gd name="connsiteX3-6965" fmla="*/ 123825 w 540007"/>
                <a:gd name="connsiteY3-6966" fmla="*/ 139700 h 1245658"/>
                <a:gd name="connsiteX4-6967" fmla="*/ 158750 w 540007"/>
                <a:gd name="connsiteY4-6968" fmla="*/ 190500 h 1245658"/>
                <a:gd name="connsiteX5-6969" fmla="*/ 225425 w 540007"/>
                <a:gd name="connsiteY5-6970" fmla="*/ 288925 h 1245658"/>
                <a:gd name="connsiteX6-6971" fmla="*/ 273050 w 540007"/>
                <a:gd name="connsiteY6-6972" fmla="*/ 339725 h 1245658"/>
                <a:gd name="connsiteX7-6973" fmla="*/ 304800 w 540007"/>
                <a:gd name="connsiteY7-6974" fmla="*/ 374650 h 1245658"/>
                <a:gd name="connsiteX8-6975" fmla="*/ 339725 w 540007"/>
                <a:gd name="connsiteY8-6976" fmla="*/ 425450 h 1245658"/>
                <a:gd name="connsiteX9-6977" fmla="*/ 387350 w 540007"/>
                <a:gd name="connsiteY9-6978" fmla="*/ 488950 h 1245658"/>
                <a:gd name="connsiteX10-6979" fmla="*/ 406400 w 540007"/>
                <a:gd name="connsiteY10-6980" fmla="*/ 520700 h 1245658"/>
                <a:gd name="connsiteX11-6981" fmla="*/ 431800 w 540007"/>
                <a:gd name="connsiteY11-6982" fmla="*/ 571500 h 1245658"/>
                <a:gd name="connsiteX12-6983" fmla="*/ 481806 w 540007"/>
                <a:gd name="connsiteY12-6984" fmla="*/ 692150 h 1245658"/>
                <a:gd name="connsiteX13-6985" fmla="*/ 514350 w 540007"/>
                <a:gd name="connsiteY13-6986" fmla="*/ 819150 h 1245658"/>
                <a:gd name="connsiteX14-6987" fmla="*/ 539750 w 540007"/>
                <a:gd name="connsiteY14-6988" fmla="*/ 974725 h 1245658"/>
                <a:gd name="connsiteX15-6989" fmla="*/ 498475 w 540007"/>
                <a:gd name="connsiteY15-6990" fmla="*/ 1111250 h 1245658"/>
                <a:gd name="connsiteX16-6991" fmla="*/ 450850 w 540007"/>
                <a:gd name="connsiteY16-6992" fmla="*/ 1184275 h 1245658"/>
                <a:gd name="connsiteX17-6993" fmla="*/ 390525 w 540007"/>
                <a:gd name="connsiteY17-6994" fmla="*/ 1241425 h 1245658"/>
                <a:gd name="connsiteX18-6995" fmla="*/ 282575 w 540007"/>
                <a:gd name="connsiteY18-6996" fmla="*/ 1241425 h 1245658"/>
                <a:gd name="connsiteX0-6997" fmla="*/ 0 w 540007"/>
                <a:gd name="connsiteY0-6998" fmla="*/ 0 h 1241425"/>
                <a:gd name="connsiteX1-6999" fmla="*/ 28575 w 540007"/>
                <a:gd name="connsiteY1-7000" fmla="*/ 22225 h 1241425"/>
                <a:gd name="connsiteX2-7001" fmla="*/ 85725 w 540007"/>
                <a:gd name="connsiteY2-7002" fmla="*/ 82550 h 1241425"/>
                <a:gd name="connsiteX3-7003" fmla="*/ 123825 w 540007"/>
                <a:gd name="connsiteY3-7004" fmla="*/ 139700 h 1241425"/>
                <a:gd name="connsiteX4-7005" fmla="*/ 158750 w 540007"/>
                <a:gd name="connsiteY4-7006" fmla="*/ 190500 h 1241425"/>
                <a:gd name="connsiteX5-7007" fmla="*/ 225425 w 540007"/>
                <a:gd name="connsiteY5-7008" fmla="*/ 288925 h 1241425"/>
                <a:gd name="connsiteX6-7009" fmla="*/ 273050 w 540007"/>
                <a:gd name="connsiteY6-7010" fmla="*/ 339725 h 1241425"/>
                <a:gd name="connsiteX7-7011" fmla="*/ 304800 w 540007"/>
                <a:gd name="connsiteY7-7012" fmla="*/ 374650 h 1241425"/>
                <a:gd name="connsiteX8-7013" fmla="*/ 339725 w 540007"/>
                <a:gd name="connsiteY8-7014" fmla="*/ 425450 h 1241425"/>
                <a:gd name="connsiteX9-7015" fmla="*/ 387350 w 540007"/>
                <a:gd name="connsiteY9-7016" fmla="*/ 488950 h 1241425"/>
                <a:gd name="connsiteX10-7017" fmla="*/ 406400 w 540007"/>
                <a:gd name="connsiteY10-7018" fmla="*/ 520700 h 1241425"/>
                <a:gd name="connsiteX11-7019" fmla="*/ 431800 w 540007"/>
                <a:gd name="connsiteY11-7020" fmla="*/ 571500 h 1241425"/>
                <a:gd name="connsiteX12-7021" fmla="*/ 481806 w 540007"/>
                <a:gd name="connsiteY12-7022" fmla="*/ 692150 h 1241425"/>
                <a:gd name="connsiteX13-7023" fmla="*/ 514350 w 540007"/>
                <a:gd name="connsiteY13-7024" fmla="*/ 819150 h 1241425"/>
                <a:gd name="connsiteX14-7025" fmla="*/ 539750 w 540007"/>
                <a:gd name="connsiteY14-7026" fmla="*/ 974725 h 1241425"/>
                <a:gd name="connsiteX15-7027" fmla="*/ 498475 w 540007"/>
                <a:gd name="connsiteY15-7028" fmla="*/ 1111250 h 1241425"/>
                <a:gd name="connsiteX16-7029" fmla="*/ 450850 w 540007"/>
                <a:gd name="connsiteY16-7030" fmla="*/ 1184275 h 1241425"/>
                <a:gd name="connsiteX17-7031" fmla="*/ 390525 w 540007"/>
                <a:gd name="connsiteY17-7032" fmla="*/ 1241425 h 1241425"/>
                <a:gd name="connsiteX0-7033" fmla="*/ 0 w 540007"/>
                <a:gd name="connsiteY0-7034" fmla="*/ 0 h 1241425"/>
                <a:gd name="connsiteX1-7035" fmla="*/ 28575 w 540007"/>
                <a:gd name="connsiteY1-7036" fmla="*/ 22225 h 1241425"/>
                <a:gd name="connsiteX2-7037" fmla="*/ 85725 w 540007"/>
                <a:gd name="connsiteY2-7038" fmla="*/ 82550 h 1241425"/>
                <a:gd name="connsiteX3-7039" fmla="*/ 123825 w 540007"/>
                <a:gd name="connsiteY3-7040" fmla="*/ 139700 h 1241425"/>
                <a:gd name="connsiteX4-7041" fmla="*/ 158750 w 540007"/>
                <a:gd name="connsiteY4-7042" fmla="*/ 190500 h 1241425"/>
                <a:gd name="connsiteX5-7043" fmla="*/ 225425 w 540007"/>
                <a:gd name="connsiteY5-7044" fmla="*/ 288925 h 1241425"/>
                <a:gd name="connsiteX6-7045" fmla="*/ 273050 w 540007"/>
                <a:gd name="connsiteY6-7046" fmla="*/ 339725 h 1241425"/>
                <a:gd name="connsiteX7-7047" fmla="*/ 304800 w 540007"/>
                <a:gd name="connsiteY7-7048" fmla="*/ 374650 h 1241425"/>
                <a:gd name="connsiteX8-7049" fmla="*/ 339725 w 540007"/>
                <a:gd name="connsiteY8-7050" fmla="*/ 425450 h 1241425"/>
                <a:gd name="connsiteX9-7051" fmla="*/ 387350 w 540007"/>
                <a:gd name="connsiteY9-7052" fmla="*/ 488950 h 1241425"/>
                <a:gd name="connsiteX10-7053" fmla="*/ 406400 w 540007"/>
                <a:gd name="connsiteY10-7054" fmla="*/ 520700 h 1241425"/>
                <a:gd name="connsiteX11-7055" fmla="*/ 431800 w 540007"/>
                <a:gd name="connsiteY11-7056" fmla="*/ 571500 h 1241425"/>
                <a:gd name="connsiteX12-7057" fmla="*/ 481806 w 540007"/>
                <a:gd name="connsiteY12-7058" fmla="*/ 692150 h 1241425"/>
                <a:gd name="connsiteX13-7059" fmla="*/ 514350 w 540007"/>
                <a:gd name="connsiteY13-7060" fmla="*/ 819150 h 1241425"/>
                <a:gd name="connsiteX14-7061" fmla="*/ 539750 w 540007"/>
                <a:gd name="connsiteY14-7062" fmla="*/ 974725 h 1241425"/>
                <a:gd name="connsiteX15-7063" fmla="*/ 498475 w 540007"/>
                <a:gd name="connsiteY15-7064" fmla="*/ 1111250 h 1241425"/>
                <a:gd name="connsiteX16-7065" fmla="*/ 450850 w 540007"/>
                <a:gd name="connsiteY16-7066" fmla="*/ 1184275 h 1241425"/>
                <a:gd name="connsiteX17-7067" fmla="*/ 390525 w 540007"/>
                <a:gd name="connsiteY17-7068" fmla="*/ 1241425 h 1241425"/>
                <a:gd name="connsiteX0-7069" fmla="*/ 0 w 540007"/>
                <a:gd name="connsiteY0-7070" fmla="*/ 0 h 1248569"/>
                <a:gd name="connsiteX1-7071" fmla="*/ 28575 w 540007"/>
                <a:gd name="connsiteY1-7072" fmla="*/ 22225 h 1248569"/>
                <a:gd name="connsiteX2-7073" fmla="*/ 85725 w 540007"/>
                <a:gd name="connsiteY2-7074" fmla="*/ 82550 h 1248569"/>
                <a:gd name="connsiteX3-7075" fmla="*/ 123825 w 540007"/>
                <a:gd name="connsiteY3-7076" fmla="*/ 139700 h 1248569"/>
                <a:gd name="connsiteX4-7077" fmla="*/ 158750 w 540007"/>
                <a:gd name="connsiteY4-7078" fmla="*/ 190500 h 1248569"/>
                <a:gd name="connsiteX5-7079" fmla="*/ 225425 w 540007"/>
                <a:gd name="connsiteY5-7080" fmla="*/ 288925 h 1248569"/>
                <a:gd name="connsiteX6-7081" fmla="*/ 273050 w 540007"/>
                <a:gd name="connsiteY6-7082" fmla="*/ 339725 h 1248569"/>
                <a:gd name="connsiteX7-7083" fmla="*/ 304800 w 540007"/>
                <a:gd name="connsiteY7-7084" fmla="*/ 374650 h 1248569"/>
                <a:gd name="connsiteX8-7085" fmla="*/ 339725 w 540007"/>
                <a:gd name="connsiteY8-7086" fmla="*/ 425450 h 1248569"/>
                <a:gd name="connsiteX9-7087" fmla="*/ 387350 w 540007"/>
                <a:gd name="connsiteY9-7088" fmla="*/ 488950 h 1248569"/>
                <a:gd name="connsiteX10-7089" fmla="*/ 406400 w 540007"/>
                <a:gd name="connsiteY10-7090" fmla="*/ 520700 h 1248569"/>
                <a:gd name="connsiteX11-7091" fmla="*/ 431800 w 540007"/>
                <a:gd name="connsiteY11-7092" fmla="*/ 571500 h 1248569"/>
                <a:gd name="connsiteX12-7093" fmla="*/ 481806 w 540007"/>
                <a:gd name="connsiteY12-7094" fmla="*/ 692150 h 1248569"/>
                <a:gd name="connsiteX13-7095" fmla="*/ 514350 w 540007"/>
                <a:gd name="connsiteY13-7096" fmla="*/ 819150 h 1248569"/>
                <a:gd name="connsiteX14-7097" fmla="*/ 539750 w 540007"/>
                <a:gd name="connsiteY14-7098" fmla="*/ 974725 h 1248569"/>
                <a:gd name="connsiteX15-7099" fmla="*/ 498475 w 540007"/>
                <a:gd name="connsiteY15-7100" fmla="*/ 1111250 h 1248569"/>
                <a:gd name="connsiteX16-7101" fmla="*/ 450850 w 540007"/>
                <a:gd name="connsiteY16-7102" fmla="*/ 1184275 h 1248569"/>
                <a:gd name="connsiteX17-7103" fmla="*/ 392907 w 540007"/>
                <a:gd name="connsiteY17-7104" fmla="*/ 1248569 h 1248569"/>
                <a:gd name="connsiteX0-7105" fmla="*/ 0 w 520957"/>
                <a:gd name="connsiteY0-7106" fmla="*/ 0 h 1248569"/>
                <a:gd name="connsiteX1-7107" fmla="*/ 9525 w 520957"/>
                <a:gd name="connsiteY1-7108" fmla="*/ 22225 h 1248569"/>
                <a:gd name="connsiteX2-7109" fmla="*/ 66675 w 520957"/>
                <a:gd name="connsiteY2-7110" fmla="*/ 82550 h 1248569"/>
                <a:gd name="connsiteX3-7111" fmla="*/ 104775 w 520957"/>
                <a:gd name="connsiteY3-7112" fmla="*/ 139700 h 1248569"/>
                <a:gd name="connsiteX4-7113" fmla="*/ 139700 w 520957"/>
                <a:gd name="connsiteY4-7114" fmla="*/ 190500 h 1248569"/>
                <a:gd name="connsiteX5-7115" fmla="*/ 206375 w 520957"/>
                <a:gd name="connsiteY5-7116" fmla="*/ 288925 h 1248569"/>
                <a:gd name="connsiteX6-7117" fmla="*/ 254000 w 520957"/>
                <a:gd name="connsiteY6-7118" fmla="*/ 339725 h 1248569"/>
                <a:gd name="connsiteX7-7119" fmla="*/ 285750 w 520957"/>
                <a:gd name="connsiteY7-7120" fmla="*/ 374650 h 1248569"/>
                <a:gd name="connsiteX8-7121" fmla="*/ 320675 w 520957"/>
                <a:gd name="connsiteY8-7122" fmla="*/ 425450 h 1248569"/>
                <a:gd name="connsiteX9-7123" fmla="*/ 368300 w 520957"/>
                <a:gd name="connsiteY9-7124" fmla="*/ 488950 h 1248569"/>
                <a:gd name="connsiteX10-7125" fmla="*/ 387350 w 520957"/>
                <a:gd name="connsiteY10-7126" fmla="*/ 520700 h 1248569"/>
                <a:gd name="connsiteX11-7127" fmla="*/ 412750 w 520957"/>
                <a:gd name="connsiteY11-7128" fmla="*/ 571500 h 1248569"/>
                <a:gd name="connsiteX12-7129" fmla="*/ 462756 w 520957"/>
                <a:gd name="connsiteY12-7130" fmla="*/ 692150 h 1248569"/>
                <a:gd name="connsiteX13-7131" fmla="*/ 495300 w 520957"/>
                <a:gd name="connsiteY13-7132" fmla="*/ 819150 h 1248569"/>
                <a:gd name="connsiteX14-7133" fmla="*/ 520700 w 520957"/>
                <a:gd name="connsiteY14-7134" fmla="*/ 974725 h 1248569"/>
                <a:gd name="connsiteX15-7135" fmla="*/ 479425 w 520957"/>
                <a:gd name="connsiteY15-7136" fmla="*/ 1111250 h 1248569"/>
                <a:gd name="connsiteX16-7137" fmla="*/ 431800 w 520957"/>
                <a:gd name="connsiteY16-7138" fmla="*/ 1184275 h 1248569"/>
                <a:gd name="connsiteX17-7139" fmla="*/ 373857 w 520957"/>
                <a:gd name="connsiteY17-7140" fmla="*/ 1248569 h 1248569"/>
                <a:gd name="connsiteX0-7141" fmla="*/ 0 w 520957"/>
                <a:gd name="connsiteY0-7142" fmla="*/ 0 h 1248569"/>
                <a:gd name="connsiteX1-7143" fmla="*/ 26194 w 520957"/>
                <a:gd name="connsiteY1-7144" fmla="*/ 22225 h 1248569"/>
                <a:gd name="connsiteX2-7145" fmla="*/ 66675 w 520957"/>
                <a:gd name="connsiteY2-7146" fmla="*/ 82550 h 1248569"/>
                <a:gd name="connsiteX3-7147" fmla="*/ 104775 w 520957"/>
                <a:gd name="connsiteY3-7148" fmla="*/ 139700 h 1248569"/>
                <a:gd name="connsiteX4-7149" fmla="*/ 139700 w 520957"/>
                <a:gd name="connsiteY4-7150" fmla="*/ 190500 h 1248569"/>
                <a:gd name="connsiteX5-7151" fmla="*/ 206375 w 520957"/>
                <a:gd name="connsiteY5-7152" fmla="*/ 288925 h 1248569"/>
                <a:gd name="connsiteX6-7153" fmla="*/ 254000 w 520957"/>
                <a:gd name="connsiteY6-7154" fmla="*/ 339725 h 1248569"/>
                <a:gd name="connsiteX7-7155" fmla="*/ 285750 w 520957"/>
                <a:gd name="connsiteY7-7156" fmla="*/ 374650 h 1248569"/>
                <a:gd name="connsiteX8-7157" fmla="*/ 320675 w 520957"/>
                <a:gd name="connsiteY8-7158" fmla="*/ 425450 h 1248569"/>
                <a:gd name="connsiteX9-7159" fmla="*/ 368300 w 520957"/>
                <a:gd name="connsiteY9-7160" fmla="*/ 488950 h 1248569"/>
                <a:gd name="connsiteX10-7161" fmla="*/ 387350 w 520957"/>
                <a:gd name="connsiteY10-7162" fmla="*/ 520700 h 1248569"/>
                <a:gd name="connsiteX11-7163" fmla="*/ 412750 w 520957"/>
                <a:gd name="connsiteY11-7164" fmla="*/ 571500 h 1248569"/>
                <a:gd name="connsiteX12-7165" fmla="*/ 462756 w 520957"/>
                <a:gd name="connsiteY12-7166" fmla="*/ 692150 h 1248569"/>
                <a:gd name="connsiteX13-7167" fmla="*/ 495300 w 520957"/>
                <a:gd name="connsiteY13-7168" fmla="*/ 819150 h 1248569"/>
                <a:gd name="connsiteX14-7169" fmla="*/ 520700 w 520957"/>
                <a:gd name="connsiteY14-7170" fmla="*/ 974725 h 1248569"/>
                <a:gd name="connsiteX15-7171" fmla="*/ 479425 w 520957"/>
                <a:gd name="connsiteY15-7172" fmla="*/ 1111250 h 1248569"/>
                <a:gd name="connsiteX16-7173" fmla="*/ 431800 w 520957"/>
                <a:gd name="connsiteY16-7174" fmla="*/ 1184275 h 1248569"/>
                <a:gd name="connsiteX17-7175" fmla="*/ 373857 w 520957"/>
                <a:gd name="connsiteY17-7176" fmla="*/ 1248569 h 12485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</a:cxnLst>
              <a:rect l="l" t="t" r="r" b="b"/>
              <a:pathLst>
                <a:path w="520957" h="1248569">
                  <a:moveTo>
                    <a:pt x="0" y="0"/>
                  </a:moveTo>
                  <a:cubicBezTo>
                    <a:pt x="7408" y="1058"/>
                    <a:pt x="15081" y="8467"/>
                    <a:pt x="26194" y="22225"/>
                  </a:cubicBezTo>
                  <a:cubicBezTo>
                    <a:pt x="37307" y="35983"/>
                    <a:pt x="53578" y="62971"/>
                    <a:pt x="66675" y="82550"/>
                  </a:cubicBezTo>
                  <a:cubicBezTo>
                    <a:pt x="79772" y="102129"/>
                    <a:pt x="97896" y="128588"/>
                    <a:pt x="104775" y="139700"/>
                  </a:cubicBezTo>
                  <a:cubicBezTo>
                    <a:pt x="116946" y="157692"/>
                    <a:pt x="131763" y="177800"/>
                    <a:pt x="139700" y="190500"/>
                  </a:cubicBezTo>
                  <a:cubicBezTo>
                    <a:pt x="156633" y="215371"/>
                    <a:pt x="187325" y="264054"/>
                    <a:pt x="206375" y="288925"/>
                  </a:cubicBezTo>
                  <a:cubicBezTo>
                    <a:pt x="225425" y="313796"/>
                    <a:pt x="240771" y="325438"/>
                    <a:pt x="254000" y="339725"/>
                  </a:cubicBezTo>
                  <a:cubicBezTo>
                    <a:pt x="267229" y="354013"/>
                    <a:pt x="274638" y="360363"/>
                    <a:pt x="285750" y="374650"/>
                  </a:cubicBezTo>
                  <a:cubicBezTo>
                    <a:pt x="296863" y="388938"/>
                    <a:pt x="306917" y="406400"/>
                    <a:pt x="320675" y="425450"/>
                  </a:cubicBezTo>
                  <a:cubicBezTo>
                    <a:pt x="334433" y="444500"/>
                    <a:pt x="357188" y="473075"/>
                    <a:pt x="368300" y="488950"/>
                  </a:cubicBezTo>
                  <a:cubicBezTo>
                    <a:pt x="379413" y="504825"/>
                    <a:pt x="379942" y="506942"/>
                    <a:pt x="387350" y="520700"/>
                  </a:cubicBezTo>
                  <a:cubicBezTo>
                    <a:pt x="394758" y="534458"/>
                    <a:pt x="400182" y="542925"/>
                    <a:pt x="412750" y="571500"/>
                  </a:cubicBezTo>
                  <a:cubicBezTo>
                    <a:pt x="425318" y="600075"/>
                    <a:pt x="448998" y="650875"/>
                    <a:pt x="462756" y="692150"/>
                  </a:cubicBezTo>
                  <a:cubicBezTo>
                    <a:pt x="476514" y="733425"/>
                    <a:pt x="485643" y="772054"/>
                    <a:pt x="495300" y="819150"/>
                  </a:cubicBezTo>
                  <a:cubicBezTo>
                    <a:pt x="504957" y="866246"/>
                    <a:pt x="523346" y="926042"/>
                    <a:pt x="520700" y="974725"/>
                  </a:cubicBezTo>
                  <a:cubicBezTo>
                    <a:pt x="518054" y="1023408"/>
                    <a:pt x="494242" y="1076325"/>
                    <a:pt x="479425" y="1111250"/>
                  </a:cubicBezTo>
                  <a:cubicBezTo>
                    <a:pt x="464608" y="1146175"/>
                    <a:pt x="449395" y="1161389"/>
                    <a:pt x="431800" y="1184275"/>
                  </a:cubicBezTo>
                  <a:cubicBezTo>
                    <a:pt x="414205" y="1207161"/>
                    <a:pt x="401903" y="1239044"/>
                    <a:pt x="373857" y="1248569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0" name="任意多边形 359"/>
            <p:cNvSpPr/>
            <p:nvPr/>
          </p:nvSpPr>
          <p:spPr>
            <a:xfrm>
              <a:off x="4295775" y="1924050"/>
              <a:ext cx="263642" cy="1000125"/>
            </a:xfrm>
            <a:custGeom>
              <a:avLst/>
              <a:gdLst>
                <a:gd name="connsiteX0" fmla="*/ 0 w 263901"/>
                <a:gd name="connsiteY0" fmla="*/ 0 h 990600"/>
                <a:gd name="connsiteX1" fmla="*/ 12700 w 263901"/>
                <a:gd name="connsiteY1" fmla="*/ 15875 h 990600"/>
                <a:gd name="connsiteX2" fmla="*/ 25400 w 263901"/>
                <a:gd name="connsiteY2" fmla="*/ 34925 h 990600"/>
                <a:gd name="connsiteX3" fmla="*/ 38100 w 263901"/>
                <a:gd name="connsiteY3" fmla="*/ 53975 h 990600"/>
                <a:gd name="connsiteX4" fmla="*/ 44450 w 263901"/>
                <a:gd name="connsiteY4" fmla="*/ 63500 h 990600"/>
                <a:gd name="connsiteX5" fmla="*/ 50800 w 263901"/>
                <a:gd name="connsiteY5" fmla="*/ 73025 h 990600"/>
                <a:gd name="connsiteX6" fmla="*/ 66675 w 263901"/>
                <a:gd name="connsiteY6" fmla="*/ 101600 h 990600"/>
                <a:gd name="connsiteX7" fmla="*/ 73025 w 263901"/>
                <a:gd name="connsiteY7" fmla="*/ 111125 h 990600"/>
                <a:gd name="connsiteX8" fmla="*/ 82550 w 263901"/>
                <a:gd name="connsiteY8" fmla="*/ 117475 h 990600"/>
                <a:gd name="connsiteX9" fmla="*/ 92075 w 263901"/>
                <a:gd name="connsiteY9" fmla="*/ 136525 h 990600"/>
                <a:gd name="connsiteX10" fmla="*/ 98425 w 263901"/>
                <a:gd name="connsiteY10" fmla="*/ 146050 h 990600"/>
                <a:gd name="connsiteX11" fmla="*/ 104775 w 263901"/>
                <a:gd name="connsiteY11" fmla="*/ 165100 h 990600"/>
                <a:gd name="connsiteX12" fmla="*/ 117475 w 263901"/>
                <a:gd name="connsiteY12" fmla="*/ 184150 h 990600"/>
                <a:gd name="connsiteX13" fmla="*/ 120650 w 263901"/>
                <a:gd name="connsiteY13" fmla="*/ 193675 h 990600"/>
                <a:gd name="connsiteX14" fmla="*/ 123825 w 263901"/>
                <a:gd name="connsiteY14" fmla="*/ 206375 h 990600"/>
                <a:gd name="connsiteX15" fmla="*/ 130175 w 263901"/>
                <a:gd name="connsiteY15" fmla="*/ 215900 h 990600"/>
                <a:gd name="connsiteX16" fmla="*/ 136525 w 263901"/>
                <a:gd name="connsiteY16" fmla="*/ 231775 h 990600"/>
                <a:gd name="connsiteX17" fmla="*/ 142875 w 263901"/>
                <a:gd name="connsiteY17" fmla="*/ 257175 h 990600"/>
                <a:gd name="connsiteX18" fmla="*/ 152400 w 263901"/>
                <a:gd name="connsiteY18" fmla="*/ 263525 h 990600"/>
                <a:gd name="connsiteX19" fmla="*/ 161925 w 263901"/>
                <a:gd name="connsiteY19" fmla="*/ 292100 h 990600"/>
                <a:gd name="connsiteX20" fmla="*/ 165100 w 263901"/>
                <a:gd name="connsiteY20" fmla="*/ 301625 h 990600"/>
                <a:gd name="connsiteX21" fmla="*/ 171450 w 263901"/>
                <a:gd name="connsiteY21" fmla="*/ 311150 h 990600"/>
                <a:gd name="connsiteX22" fmla="*/ 174625 w 263901"/>
                <a:gd name="connsiteY22" fmla="*/ 320675 h 990600"/>
                <a:gd name="connsiteX23" fmla="*/ 187325 w 263901"/>
                <a:gd name="connsiteY23" fmla="*/ 339725 h 990600"/>
                <a:gd name="connsiteX24" fmla="*/ 193675 w 263901"/>
                <a:gd name="connsiteY24" fmla="*/ 358775 h 990600"/>
                <a:gd name="connsiteX25" fmla="*/ 196850 w 263901"/>
                <a:gd name="connsiteY25" fmla="*/ 368300 h 990600"/>
                <a:gd name="connsiteX26" fmla="*/ 209550 w 263901"/>
                <a:gd name="connsiteY26" fmla="*/ 387350 h 990600"/>
                <a:gd name="connsiteX27" fmla="*/ 222250 w 263901"/>
                <a:gd name="connsiteY27" fmla="*/ 419100 h 990600"/>
                <a:gd name="connsiteX28" fmla="*/ 228600 w 263901"/>
                <a:gd name="connsiteY28" fmla="*/ 469900 h 990600"/>
                <a:gd name="connsiteX29" fmla="*/ 231775 w 263901"/>
                <a:gd name="connsiteY29" fmla="*/ 492125 h 990600"/>
                <a:gd name="connsiteX30" fmla="*/ 238125 w 263901"/>
                <a:gd name="connsiteY30" fmla="*/ 504825 h 990600"/>
                <a:gd name="connsiteX31" fmla="*/ 241300 w 263901"/>
                <a:gd name="connsiteY31" fmla="*/ 533400 h 990600"/>
                <a:gd name="connsiteX32" fmla="*/ 247650 w 263901"/>
                <a:gd name="connsiteY32" fmla="*/ 584200 h 990600"/>
                <a:gd name="connsiteX33" fmla="*/ 250825 w 263901"/>
                <a:gd name="connsiteY33" fmla="*/ 612775 h 990600"/>
                <a:gd name="connsiteX34" fmla="*/ 254000 w 263901"/>
                <a:gd name="connsiteY34" fmla="*/ 635000 h 990600"/>
                <a:gd name="connsiteX35" fmla="*/ 257175 w 263901"/>
                <a:gd name="connsiteY35" fmla="*/ 765175 h 990600"/>
                <a:gd name="connsiteX36" fmla="*/ 260350 w 263901"/>
                <a:gd name="connsiteY36" fmla="*/ 863600 h 990600"/>
                <a:gd name="connsiteX37" fmla="*/ 263525 w 263901"/>
                <a:gd name="connsiteY37" fmla="*/ 889000 h 990600"/>
                <a:gd name="connsiteX38" fmla="*/ 263525 w 263901"/>
                <a:gd name="connsiteY38" fmla="*/ 990600 h 990600"/>
                <a:gd name="connsiteX0-1" fmla="*/ 0 w 263901"/>
                <a:gd name="connsiteY0-2" fmla="*/ 0 h 990600"/>
                <a:gd name="connsiteX1-3" fmla="*/ 12700 w 263901"/>
                <a:gd name="connsiteY1-4" fmla="*/ 15875 h 990600"/>
                <a:gd name="connsiteX2-5" fmla="*/ 25400 w 263901"/>
                <a:gd name="connsiteY2-6" fmla="*/ 34925 h 990600"/>
                <a:gd name="connsiteX3-7" fmla="*/ 44450 w 263901"/>
                <a:gd name="connsiteY3-8" fmla="*/ 63500 h 990600"/>
                <a:gd name="connsiteX4-9" fmla="*/ 50800 w 263901"/>
                <a:gd name="connsiteY4-10" fmla="*/ 73025 h 990600"/>
                <a:gd name="connsiteX5-11" fmla="*/ 66675 w 263901"/>
                <a:gd name="connsiteY5-12" fmla="*/ 101600 h 990600"/>
                <a:gd name="connsiteX6-13" fmla="*/ 73025 w 263901"/>
                <a:gd name="connsiteY6-14" fmla="*/ 111125 h 990600"/>
                <a:gd name="connsiteX7-15" fmla="*/ 82550 w 263901"/>
                <a:gd name="connsiteY7-16" fmla="*/ 117475 h 990600"/>
                <a:gd name="connsiteX8-17" fmla="*/ 92075 w 263901"/>
                <a:gd name="connsiteY8-18" fmla="*/ 136525 h 990600"/>
                <a:gd name="connsiteX9-19" fmla="*/ 98425 w 263901"/>
                <a:gd name="connsiteY9-20" fmla="*/ 146050 h 990600"/>
                <a:gd name="connsiteX10-21" fmla="*/ 104775 w 263901"/>
                <a:gd name="connsiteY10-22" fmla="*/ 165100 h 990600"/>
                <a:gd name="connsiteX11-23" fmla="*/ 117475 w 263901"/>
                <a:gd name="connsiteY11-24" fmla="*/ 184150 h 990600"/>
                <a:gd name="connsiteX12-25" fmla="*/ 120650 w 263901"/>
                <a:gd name="connsiteY12-26" fmla="*/ 193675 h 990600"/>
                <a:gd name="connsiteX13-27" fmla="*/ 123825 w 263901"/>
                <a:gd name="connsiteY13-28" fmla="*/ 206375 h 990600"/>
                <a:gd name="connsiteX14-29" fmla="*/ 130175 w 263901"/>
                <a:gd name="connsiteY14-30" fmla="*/ 215900 h 990600"/>
                <a:gd name="connsiteX15-31" fmla="*/ 136525 w 263901"/>
                <a:gd name="connsiteY15-32" fmla="*/ 231775 h 990600"/>
                <a:gd name="connsiteX16-33" fmla="*/ 142875 w 263901"/>
                <a:gd name="connsiteY16-34" fmla="*/ 257175 h 990600"/>
                <a:gd name="connsiteX17-35" fmla="*/ 152400 w 263901"/>
                <a:gd name="connsiteY17-36" fmla="*/ 263525 h 990600"/>
                <a:gd name="connsiteX18-37" fmla="*/ 161925 w 263901"/>
                <a:gd name="connsiteY18-38" fmla="*/ 292100 h 990600"/>
                <a:gd name="connsiteX19-39" fmla="*/ 165100 w 263901"/>
                <a:gd name="connsiteY19-40" fmla="*/ 301625 h 990600"/>
                <a:gd name="connsiteX20-41" fmla="*/ 171450 w 263901"/>
                <a:gd name="connsiteY20-42" fmla="*/ 311150 h 990600"/>
                <a:gd name="connsiteX21-43" fmla="*/ 174625 w 263901"/>
                <a:gd name="connsiteY21-44" fmla="*/ 320675 h 990600"/>
                <a:gd name="connsiteX22-45" fmla="*/ 187325 w 263901"/>
                <a:gd name="connsiteY22-46" fmla="*/ 339725 h 990600"/>
                <a:gd name="connsiteX23-47" fmla="*/ 193675 w 263901"/>
                <a:gd name="connsiteY23-48" fmla="*/ 358775 h 990600"/>
                <a:gd name="connsiteX24-49" fmla="*/ 196850 w 263901"/>
                <a:gd name="connsiteY24-50" fmla="*/ 368300 h 990600"/>
                <a:gd name="connsiteX25-51" fmla="*/ 209550 w 263901"/>
                <a:gd name="connsiteY25-52" fmla="*/ 387350 h 990600"/>
                <a:gd name="connsiteX26-53" fmla="*/ 222250 w 263901"/>
                <a:gd name="connsiteY26-54" fmla="*/ 419100 h 990600"/>
                <a:gd name="connsiteX27-55" fmla="*/ 228600 w 263901"/>
                <a:gd name="connsiteY27-56" fmla="*/ 469900 h 990600"/>
                <a:gd name="connsiteX28-57" fmla="*/ 231775 w 263901"/>
                <a:gd name="connsiteY28-58" fmla="*/ 492125 h 990600"/>
                <a:gd name="connsiteX29-59" fmla="*/ 238125 w 263901"/>
                <a:gd name="connsiteY29-60" fmla="*/ 504825 h 990600"/>
                <a:gd name="connsiteX30-61" fmla="*/ 241300 w 263901"/>
                <a:gd name="connsiteY30-62" fmla="*/ 533400 h 990600"/>
                <a:gd name="connsiteX31-63" fmla="*/ 247650 w 263901"/>
                <a:gd name="connsiteY31-64" fmla="*/ 584200 h 990600"/>
                <a:gd name="connsiteX32-65" fmla="*/ 250825 w 263901"/>
                <a:gd name="connsiteY32-66" fmla="*/ 612775 h 990600"/>
                <a:gd name="connsiteX33-67" fmla="*/ 254000 w 263901"/>
                <a:gd name="connsiteY33-68" fmla="*/ 635000 h 990600"/>
                <a:gd name="connsiteX34-69" fmla="*/ 257175 w 263901"/>
                <a:gd name="connsiteY34-70" fmla="*/ 765175 h 990600"/>
                <a:gd name="connsiteX35-71" fmla="*/ 260350 w 263901"/>
                <a:gd name="connsiteY35-72" fmla="*/ 863600 h 990600"/>
                <a:gd name="connsiteX36-73" fmla="*/ 263525 w 263901"/>
                <a:gd name="connsiteY36-74" fmla="*/ 889000 h 990600"/>
                <a:gd name="connsiteX37-75" fmla="*/ 263525 w 263901"/>
                <a:gd name="connsiteY37-76" fmla="*/ 990600 h 990600"/>
                <a:gd name="connsiteX0-77" fmla="*/ 0 w 263901"/>
                <a:gd name="connsiteY0-78" fmla="*/ 0 h 990600"/>
                <a:gd name="connsiteX1-79" fmla="*/ 12700 w 263901"/>
                <a:gd name="connsiteY1-80" fmla="*/ 15875 h 990600"/>
                <a:gd name="connsiteX2-81" fmla="*/ 25400 w 263901"/>
                <a:gd name="connsiteY2-82" fmla="*/ 34925 h 990600"/>
                <a:gd name="connsiteX3-83" fmla="*/ 44450 w 263901"/>
                <a:gd name="connsiteY3-84" fmla="*/ 63500 h 990600"/>
                <a:gd name="connsiteX4-85" fmla="*/ 66675 w 263901"/>
                <a:gd name="connsiteY4-86" fmla="*/ 101600 h 990600"/>
                <a:gd name="connsiteX5-87" fmla="*/ 73025 w 263901"/>
                <a:gd name="connsiteY5-88" fmla="*/ 111125 h 990600"/>
                <a:gd name="connsiteX6-89" fmla="*/ 82550 w 263901"/>
                <a:gd name="connsiteY6-90" fmla="*/ 117475 h 990600"/>
                <a:gd name="connsiteX7-91" fmla="*/ 92075 w 263901"/>
                <a:gd name="connsiteY7-92" fmla="*/ 136525 h 990600"/>
                <a:gd name="connsiteX8-93" fmla="*/ 98425 w 263901"/>
                <a:gd name="connsiteY8-94" fmla="*/ 146050 h 990600"/>
                <a:gd name="connsiteX9-95" fmla="*/ 104775 w 263901"/>
                <a:gd name="connsiteY9-96" fmla="*/ 165100 h 990600"/>
                <a:gd name="connsiteX10-97" fmla="*/ 117475 w 263901"/>
                <a:gd name="connsiteY10-98" fmla="*/ 184150 h 990600"/>
                <a:gd name="connsiteX11-99" fmla="*/ 120650 w 263901"/>
                <a:gd name="connsiteY11-100" fmla="*/ 193675 h 990600"/>
                <a:gd name="connsiteX12-101" fmla="*/ 123825 w 263901"/>
                <a:gd name="connsiteY12-102" fmla="*/ 206375 h 990600"/>
                <a:gd name="connsiteX13-103" fmla="*/ 130175 w 263901"/>
                <a:gd name="connsiteY13-104" fmla="*/ 215900 h 990600"/>
                <a:gd name="connsiteX14-105" fmla="*/ 136525 w 263901"/>
                <a:gd name="connsiteY14-106" fmla="*/ 231775 h 990600"/>
                <a:gd name="connsiteX15-107" fmla="*/ 142875 w 263901"/>
                <a:gd name="connsiteY15-108" fmla="*/ 257175 h 990600"/>
                <a:gd name="connsiteX16-109" fmla="*/ 152400 w 263901"/>
                <a:gd name="connsiteY16-110" fmla="*/ 263525 h 990600"/>
                <a:gd name="connsiteX17-111" fmla="*/ 161925 w 263901"/>
                <a:gd name="connsiteY17-112" fmla="*/ 292100 h 990600"/>
                <a:gd name="connsiteX18-113" fmla="*/ 165100 w 263901"/>
                <a:gd name="connsiteY18-114" fmla="*/ 301625 h 990600"/>
                <a:gd name="connsiteX19-115" fmla="*/ 171450 w 263901"/>
                <a:gd name="connsiteY19-116" fmla="*/ 311150 h 990600"/>
                <a:gd name="connsiteX20-117" fmla="*/ 174625 w 263901"/>
                <a:gd name="connsiteY20-118" fmla="*/ 320675 h 990600"/>
                <a:gd name="connsiteX21-119" fmla="*/ 187325 w 263901"/>
                <a:gd name="connsiteY21-120" fmla="*/ 339725 h 990600"/>
                <a:gd name="connsiteX22-121" fmla="*/ 193675 w 263901"/>
                <a:gd name="connsiteY22-122" fmla="*/ 358775 h 990600"/>
                <a:gd name="connsiteX23-123" fmla="*/ 196850 w 263901"/>
                <a:gd name="connsiteY23-124" fmla="*/ 368300 h 990600"/>
                <a:gd name="connsiteX24-125" fmla="*/ 209550 w 263901"/>
                <a:gd name="connsiteY24-126" fmla="*/ 387350 h 990600"/>
                <a:gd name="connsiteX25-127" fmla="*/ 222250 w 263901"/>
                <a:gd name="connsiteY25-128" fmla="*/ 419100 h 990600"/>
                <a:gd name="connsiteX26-129" fmla="*/ 228600 w 263901"/>
                <a:gd name="connsiteY26-130" fmla="*/ 469900 h 990600"/>
                <a:gd name="connsiteX27-131" fmla="*/ 231775 w 263901"/>
                <a:gd name="connsiteY27-132" fmla="*/ 492125 h 990600"/>
                <a:gd name="connsiteX28-133" fmla="*/ 238125 w 263901"/>
                <a:gd name="connsiteY28-134" fmla="*/ 504825 h 990600"/>
                <a:gd name="connsiteX29-135" fmla="*/ 241300 w 263901"/>
                <a:gd name="connsiteY29-136" fmla="*/ 533400 h 990600"/>
                <a:gd name="connsiteX30-137" fmla="*/ 247650 w 263901"/>
                <a:gd name="connsiteY30-138" fmla="*/ 584200 h 990600"/>
                <a:gd name="connsiteX31-139" fmla="*/ 250825 w 263901"/>
                <a:gd name="connsiteY31-140" fmla="*/ 612775 h 990600"/>
                <a:gd name="connsiteX32-141" fmla="*/ 254000 w 263901"/>
                <a:gd name="connsiteY32-142" fmla="*/ 635000 h 990600"/>
                <a:gd name="connsiteX33-143" fmla="*/ 257175 w 263901"/>
                <a:gd name="connsiteY33-144" fmla="*/ 765175 h 990600"/>
                <a:gd name="connsiteX34-145" fmla="*/ 260350 w 263901"/>
                <a:gd name="connsiteY34-146" fmla="*/ 863600 h 990600"/>
                <a:gd name="connsiteX35-147" fmla="*/ 263525 w 263901"/>
                <a:gd name="connsiteY35-148" fmla="*/ 889000 h 990600"/>
                <a:gd name="connsiteX36-149" fmla="*/ 263525 w 263901"/>
                <a:gd name="connsiteY36-150" fmla="*/ 990600 h 990600"/>
                <a:gd name="connsiteX0-151" fmla="*/ 0 w 263901"/>
                <a:gd name="connsiteY0-152" fmla="*/ 0 h 990600"/>
                <a:gd name="connsiteX1-153" fmla="*/ 12700 w 263901"/>
                <a:gd name="connsiteY1-154" fmla="*/ 15875 h 990600"/>
                <a:gd name="connsiteX2-155" fmla="*/ 25400 w 263901"/>
                <a:gd name="connsiteY2-156" fmla="*/ 34925 h 990600"/>
                <a:gd name="connsiteX3-157" fmla="*/ 44450 w 263901"/>
                <a:gd name="connsiteY3-158" fmla="*/ 63500 h 990600"/>
                <a:gd name="connsiteX4-159" fmla="*/ 66675 w 263901"/>
                <a:gd name="connsiteY4-160" fmla="*/ 101600 h 990600"/>
                <a:gd name="connsiteX5-161" fmla="*/ 82550 w 263901"/>
                <a:gd name="connsiteY5-162" fmla="*/ 117475 h 990600"/>
                <a:gd name="connsiteX6-163" fmla="*/ 92075 w 263901"/>
                <a:gd name="connsiteY6-164" fmla="*/ 136525 h 990600"/>
                <a:gd name="connsiteX7-165" fmla="*/ 98425 w 263901"/>
                <a:gd name="connsiteY7-166" fmla="*/ 146050 h 990600"/>
                <a:gd name="connsiteX8-167" fmla="*/ 104775 w 263901"/>
                <a:gd name="connsiteY8-168" fmla="*/ 165100 h 990600"/>
                <a:gd name="connsiteX9-169" fmla="*/ 117475 w 263901"/>
                <a:gd name="connsiteY9-170" fmla="*/ 184150 h 990600"/>
                <a:gd name="connsiteX10-171" fmla="*/ 120650 w 263901"/>
                <a:gd name="connsiteY10-172" fmla="*/ 193675 h 990600"/>
                <a:gd name="connsiteX11-173" fmla="*/ 123825 w 263901"/>
                <a:gd name="connsiteY11-174" fmla="*/ 206375 h 990600"/>
                <a:gd name="connsiteX12-175" fmla="*/ 130175 w 263901"/>
                <a:gd name="connsiteY12-176" fmla="*/ 215900 h 990600"/>
                <a:gd name="connsiteX13-177" fmla="*/ 136525 w 263901"/>
                <a:gd name="connsiteY13-178" fmla="*/ 231775 h 990600"/>
                <a:gd name="connsiteX14-179" fmla="*/ 142875 w 263901"/>
                <a:gd name="connsiteY14-180" fmla="*/ 257175 h 990600"/>
                <a:gd name="connsiteX15-181" fmla="*/ 152400 w 263901"/>
                <a:gd name="connsiteY15-182" fmla="*/ 263525 h 990600"/>
                <a:gd name="connsiteX16-183" fmla="*/ 161925 w 263901"/>
                <a:gd name="connsiteY16-184" fmla="*/ 292100 h 990600"/>
                <a:gd name="connsiteX17-185" fmla="*/ 165100 w 263901"/>
                <a:gd name="connsiteY17-186" fmla="*/ 301625 h 990600"/>
                <a:gd name="connsiteX18-187" fmla="*/ 171450 w 263901"/>
                <a:gd name="connsiteY18-188" fmla="*/ 311150 h 990600"/>
                <a:gd name="connsiteX19-189" fmla="*/ 174625 w 263901"/>
                <a:gd name="connsiteY19-190" fmla="*/ 320675 h 990600"/>
                <a:gd name="connsiteX20-191" fmla="*/ 187325 w 263901"/>
                <a:gd name="connsiteY20-192" fmla="*/ 339725 h 990600"/>
                <a:gd name="connsiteX21-193" fmla="*/ 193675 w 263901"/>
                <a:gd name="connsiteY21-194" fmla="*/ 358775 h 990600"/>
                <a:gd name="connsiteX22-195" fmla="*/ 196850 w 263901"/>
                <a:gd name="connsiteY22-196" fmla="*/ 368300 h 990600"/>
                <a:gd name="connsiteX23-197" fmla="*/ 209550 w 263901"/>
                <a:gd name="connsiteY23-198" fmla="*/ 387350 h 990600"/>
                <a:gd name="connsiteX24-199" fmla="*/ 222250 w 263901"/>
                <a:gd name="connsiteY24-200" fmla="*/ 419100 h 990600"/>
                <a:gd name="connsiteX25-201" fmla="*/ 228600 w 263901"/>
                <a:gd name="connsiteY25-202" fmla="*/ 469900 h 990600"/>
                <a:gd name="connsiteX26-203" fmla="*/ 231775 w 263901"/>
                <a:gd name="connsiteY26-204" fmla="*/ 492125 h 990600"/>
                <a:gd name="connsiteX27-205" fmla="*/ 238125 w 263901"/>
                <a:gd name="connsiteY27-206" fmla="*/ 504825 h 990600"/>
                <a:gd name="connsiteX28-207" fmla="*/ 241300 w 263901"/>
                <a:gd name="connsiteY28-208" fmla="*/ 533400 h 990600"/>
                <a:gd name="connsiteX29-209" fmla="*/ 247650 w 263901"/>
                <a:gd name="connsiteY29-210" fmla="*/ 584200 h 990600"/>
                <a:gd name="connsiteX30-211" fmla="*/ 250825 w 263901"/>
                <a:gd name="connsiteY30-212" fmla="*/ 612775 h 990600"/>
                <a:gd name="connsiteX31-213" fmla="*/ 254000 w 263901"/>
                <a:gd name="connsiteY31-214" fmla="*/ 635000 h 990600"/>
                <a:gd name="connsiteX32-215" fmla="*/ 257175 w 263901"/>
                <a:gd name="connsiteY32-216" fmla="*/ 765175 h 990600"/>
                <a:gd name="connsiteX33-217" fmla="*/ 260350 w 263901"/>
                <a:gd name="connsiteY33-218" fmla="*/ 863600 h 990600"/>
                <a:gd name="connsiteX34-219" fmla="*/ 263525 w 263901"/>
                <a:gd name="connsiteY34-220" fmla="*/ 889000 h 990600"/>
                <a:gd name="connsiteX35-221" fmla="*/ 263525 w 263901"/>
                <a:gd name="connsiteY35-222" fmla="*/ 990600 h 990600"/>
                <a:gd name="connsiteX0-223" fmla="*/ 0 w 263901"/>
                <a:gd name="connsiteY0-224" fmla="*/ 0 h 990600"/>
                <a:gd name="connsiteX1-225" fmla="*/ 12700 w 263901"/>
                <a:gd name="connsiteY1-226" fmla="*/ 15875 h 990600"/>
                <a:gd name="connsiteX2-227" fmla="*/ 25400 w 263901"/>
                <a:gd name="connsiteY2-228" fmla="*/ 34925 h 990600"/>
                <a:gd name="connsiteX3-229" fmla="*/ 44450 w 263901"/>
                <a:gd name="connsiteY3-230" fmla="*/ 63500 h 990600"/>
                <a:gd name="connsiteX4-231" fmla="*/ 82550 w 263901"/>
                <a:gd name="connsiteY4-232" fmla="*/ 117475 h 990600"/>
                <a:gd name="connsiteX5-233" fmla="*/ 92075 w 263901"/>
                <a:gd name="connsiteY5-234" fmla="*/ 136525 h 990600"/>
                <a:gd name="connsiteX6-235" fmla="*/ 98425 w 263901"/>
                <a:gd name="connsiteY6-236" fmla="*/ 146050 h 990600"/>
                <a:gd name="connsiteX7-237" fmla="*/ 104775 w 263901"/>
                <a:gd name="connsiteY7-238" fmla="*/ 165100 h 990600"/>
                <a:gd name="connsiteX8-239" fmla="*/ 117475 w 263901"/>
                <a:gd name="connsiteY8-240" fmla="*/ 184150 h 990600"/>
                <a:gd name="connsiteX9-241" fmla="*/ 120650 w 263901"/>
                <a:gd name="connsiteY9-242" fmla="*/ 193675 h 990600"/>
                <a:gd name="connsiteX10-243" fmla="*/ 123825 w 263901"/>
                <a:gd name="connsiteY10-244" fmla="*/ 206375 h 990600"/>
                <a:gd name="connsiteX11-245" fmla="*/ 130175 w 263901"/>
                <a:gd name="connsiteY11-246" fmla="*/ 215900 h 990600"/>
                <a:gd name="connsiteX12-247" fmla="*/ 136525 w 263901"/>
                <a:gd name="connsiteY12-248" fmla="*/ 231775 h 990600"/>
                <a:gd name="connsiteX13-249" fmla="*/ 142875 w 263901"/>
                <a:gd name="connsiteY13-250" fmla="*/ 257175 h 990600"/>
                <a:gd name="connsiteX14-251" fmla="*/ 152400 w 263901"/>
                <a:gd name="connsiteY14-252" fmla="*/ 263525 h 990600"/>
                <a:gd name="connsiteX15-253" fmla="*/ 161925 w 263901"/>
                <a:gd name="connsiteY15-254" fmla="*/ 292100 h 990600"/>
                <a:gd name="connsiteX16-255" fmla="*/ 165100 w 263901"/>
                <a:gd name="connsiteY16-256" fmla="*/ 301625 h 990600"/>
                <a:gd name="connsiteX17-257" fmla="*/ 171450 w 263901"/>
                <a:gd name="connsiteY17-258" fmla="*/ 311150 h 990600"/>
                <a:gd name="connsiteX18-259" fmla="*/ 174625 w 263901"/>
                <a:gd name="connsiteY18-260" fmla="*/ 320675 h 990600"/>
                <a:gd name="connsiteX19-261" fmla="*/ 187325 w 263901"/>
                <a:gd name="connsiteY19-262" fmla="*/ 339725 h 990600"/>
                <a:gd name="connsiteX20-263" fmla="*/ 193675 w 263901"/>
                <a:gd name="connsiteY20-264" fmla="*/ 358775 h 990600"/>
                <a:gd name="connsiteX21-265" fmla="*/ 196850 w 263901"/>
                <a:gd name="connsiteY21-266" fmla="*/ 368300 h 990600"/>
                <a:gd name="connsiteX22-267" fmla="*/ 209550 w 263901"/>
                <a:gd name="connsiteY22-268" fmla="*/ 387350 h 990600"/>
                <a:gd name="connsiteX23-269" fmla="*/ 222250 w 263901"/>
                <a:gd name="connsiteY23-270" fmla="*/ 419100 h 990600"/>
                <a:gd name="connsiteX24-271" fmla="*/ 228600 w 263901"/>
                <a:gd name="connsiteY24-272" fmla="*/ 469900 h 990600"/>
                <a:gd name="connsiteX25-273" fmla="*/ 231775 w 263901"/>
                <a:gd name="connsiteY25-274" fmla="*/ 492125 h 990600"/>
                <a:gd name="connsiteX26-275" fmla="*/ 238125 w 263901"/>
                <a:gd name="connsiteY26-276" fmla="*/ 504825 h 990600"/>
                <a:gd name="connsiteX27-277" fmla="*/ 241300 w 263901"/>
                <a:gd name="connsiteY27-278" fmla="*/ 533400 h 990600"/>
                <a:gd name="connsiteX28-279" fmla="*/ 247650 w 263901"/>
                <a:gd name="connsiteY28-280" fmla="*/ 584200 h 990600"/>
                <a:gd name="connsiteX29-281" fmla="*/ 250825 w 263901"/>
                <a:gd name="connsiteY29-282" fmla="*/ 612775 h 990600"/>
                <a:gd name="connsiteX30-283" fmla="*/ 254000 w 263901"/>
                <a:gd name="connsiteY30-284" fmla="*/ 635000 h 990600"/>
                <a:gd name="connsiteX31-285" fmla="*/ 257175 w 263901"/>
                <a:gd name="connsiteY31-286" fmla="*/ 765175 h 990600"/>
                <a:gd name="connsiteX32-287" fmla="*/ 260350 w 263901"/>
                <a:gd name="connsiteY32-288" fmla="*/ 863600 h 990600"/>
                <a:gd name="connsiteX33-289" fmla="*/ 263525 w 263901"/>
                <a:gd name="connsiteY33-290" fmla="*/ 889000 h 990600"/>
                <a:gd name="connsiteX34-291" fmla="*/ 263525 w 263901"/>
                <a:gd name="connsiteY34-292" fmla="*/ 990600 h 990600"/>
                <a:gd name="connsiteX0-293" fmla="*/ 0 w 263901"/>
                <a:gd name="connsiteY0-294" fmla="*/ 0 h 990600"/>
                <a:gd name="connsiteX1-295" fmla="*/ 12700 w 263901"/>
                <a:gd name="connsiteY1-296" fmla="*/ 15875 h 990600"/>
                <a:gd name="connsiteX2-297" fmla="*/ 25400 w 263901"/>
                <a:gd name="connsiteY2-298" fmla="*/ 34925 h 990600"/>
                <a:gd name="connsiteX3-299" fmla="*/ 44450 w 263901"/>
                <a:gd name="connsiteY3-300" fmla="*/ 63500 h 990600"/>
                <a:gd name="connsiteX4-301" fmla="*/ 82550 w 263901"/>
                <a:gd name="connsiteY4-302" fmla="*/ 117475 h 990600"/>
                <a:gd name="connsiteX5-303" fmla="*/ 92075 w 263901"/>
                <a:gd name="connsiteY5-304" fmla="*/ 136525 h 990600"/>
                <a:gd name="connsiteX6-305" fmla="*/ 104775 w 263901"/>
                <a:gd name="connsiteY6-306" fmla="*/ 165100 h 990600"/>
                <a:gd name="connsiteX7-307" fmla="*/ 117475 w 263901"/>
                <a:gd name="connsiteY7-308" fmla="*/ 184150 h 990600"/>
                <a:gd name="connsiteX8-309" fmla="*/ 120650 w 263901"/>
                <a:gd name="connsiteY8-310" fmla="*/ 193675 h 990600"/>
                <a:gd name="connsiteX9-311" fmla="*/ 123825 w 263901"/>
                <a:gd name="connsiteY9-312" fmla="*/ 206375 h 990600"/>
                <a:gd name="connsiteX10-313" fmla="*/ 130175 w 263901"/>
                <a:gd name="connsiteY10-314" fmla="*/ 215900 h 990600"/>
                <a:gd name="connsiteX11-315" fmla="*/ 136525 w 263901"/>
                <a:gd name="connsiteY11-316" fmla="*/ 231775 h 990600"/>
                <a:gd name="connsiteX12-317" fmla="*/ 142875 w 263901"/>
                <a:gd name="connsiteY12-318" fmla="*/ 257175 h 990600"/>
                <a:gd name="connsiteX13-319" fmla="*/ 152400 w 263901"/>
                <a:gd name="connsiteY13-320" fmla="*/ 263525 h 990600"/>
                <a:gd name="connsiteX14-321" fmla="*/ 161925 w 263901"/>
                <a:gd name="connsiteY14-322" fmla="*/ 292100 h 990600"/>
                <a:gd name="connsiteX15-323" fmla="*/ 165100 w 263901"/>
                <a:gd name="connsiteY15-324" fmla="*/ 301625 h 990600"/>
                <a:gd name="connsiteX16-325" fmla="*/ 171450 w 263901"/>
                <a:gd name="connsiteY16-326" fmla="*/ 311150 h 990600"/>
                <a:gd name="connsiteX17-327" fmla="*/ 174625 w 263901"/>
                <a:gd name="connsiteY17-328" fmla="*/ 320675 h 990600"/>
                <a:gd name="connsiteX18-329" fmla="*/ 187325 w 263901"/>
                <a:gd name="connsiteY18-330" fmla="*/ 339725 h 990600"/>
                <a:gd name="connsiteX19-331" fmla="*/ 193675 w 263901"/>
                <a:gd name="connsiteY19-332" fmla="*/ 358775 h 990600"/>
                <a:gd name="connsiteX20-333" fmla="*/ 196850 w 263901"/>
                <a:gd name="connsiteY20-334" fmla="*/ 368300 h 990600"/>
                <a:gd name="connsiteX21-335" fmla="*/ 209550 w 263901"/>
                <a:gd name="connsiteY21-336" fmla="*/ 387350 h 990600"/>
                <a:gd name="connsiteX22-337" fmla="*/ 222250 w 263901"/>
                <a:gd name="connsiteY22-338" fmla="*/ 419100 h 990600"/>
                <a:gd name="connsiteX23-339" fmla="*/ 228600 w 263901"/>
                <a:gd name="connsiteY23-340" fmla="*/ 469900 h 990600"/>
                <a:gd name="connsiteX24-341" fmla="*/ 231775 w 263901"/>
                <a:gd name="connsiteY24-342" fmla="*/ 492125 h 990600"/>
                <a:gd name="connsiteX25-343" fmla="*/ 238125 w 263901"/>
                <a:gd name="connsiteY25-344" fmla="*/ 504825 h 990600"/>
                <a:gd name="connsiteX26-345" fmla="*/ 241300 w 263901"/>
                <a:gd name="connsiteY26-346" fmla="*/ 533400 h 990600"/>
                <a:gd name="connsiteX27-347" fmla="*/ 247650 w 263901"/>
                <a:gd name="connsiteY27-348" fmla="*/ 584200 h 990600"/>
                <a:gd name="connsiteX28-349" fmla="*/ 250825 w 263901"/>
                <a:gd name="connsiteY28-350" fmla="*/ 612775 h 990600"/>
                <a:gd name="connsiteX29-351" fmla="*/ 254000 w 263901"/>
                <a:gd name="connsiteY29-352" fmla="*/ 635000 h 990600"/>
                <a:gd name="connsiteX30-353" fmla="*/ 257175 w 263901"/>
                <a:gd name="connsiteY30-354" fmla="*/ 765175 h 990600"/>
                <a:gd name="connsiteX31-355" fmla="*/ 260350 w 263901"/>
                <a:gd name="connsiteY31-356" fmla="*/ 863600 h 990600"/>
                <a:gd name="connsiteX32-357" fmla="*/ 263525 w 263901"/>
                <a:gd name="connsiteY32-358" fmla="*/ 889000 h 990600"/>
                <a:gd name="connsiteX33-359" fmla="*/ 263525 w 263901"/>
                <a:gd name="connsiteY33-360" fmla="*/ 990600 h 990600"/>
                <a:gd name="connsiteX0-361" fmla="*/ 0 w 263901"/>
                <a:gd name="connsiteY0-362" fmla="*/ 0 h 990600"/>
                <a:gd name="connsiteX1-363" fmla="*/ 12700 w 263901"/>
                <a:gd name="connsiteY1-364" fmla="*/ 15875 h 990600"/>
                <a:gd name="connsiteX2-365" fmla="*/ 25400 w 263901"/>
                <a:gd name="connsiteY2-366" fmla="*/ 34925 h 990600"/>
                <a:gd name="connsiteX3-367" fmla="*/ 44450 w 263901"/>
                <a:gd name="connsiteY3-368" fmla="*/ 63500 h 990600"/>
                <a:gd name="connsiteX4-369" fmla="*/ 82550 w 263901"/>
                <a:gd name="connsiteY4-370" fmla="*/ 117475 h 990600"/>
                <a:gd name="connsiteX5-371" fmla="*/ 92075 w 263901"/>
                <a:gd name="connsiteY5-372" fmla="*/ 136525 h 990600"/>
                <a:gd name="connsiteX6-373" fmla="*/ 117475 w 263901"/>
                <a:gd name="connsiteY6-374" fmla="*/ 184150 h 990600"/>
                <a:gd name="connsiteX7-375" fmla="*/ 120650 w 263901"/>
                <a:gd name="connsiteY7-376" fmla="*/ 193675 h 990600"/>
                <a:gd name="connsiteX8-377" fmla="*/ 123825 w 263901"/>
                <a:gd name="connsiteY8-378" fmla="*/ 206375 h 990600"/>
                <a:gd name="connsiteX9-379" fmla="*/ 130175 w 263901"/>
                <a:gd name="connsiteY9-380" fmla="*/ 215900 h 990600"/>
                <a:gd name="connsiteX10-381" fmla="*/ 136525 w 263901"/>
                <a:gd name="connsiteY10-382" fmla="*/ 231775 h 990600"/>
                <a:gd name="connsiteX11-383" fmla="*/ 142875 w 263901"/>
                <a:gd name="connsiteY11-384" fmla="*/ 257175 h 990600"/>
                <a:gd name="connsiteX12-385" fmla="*/ 152400 w 263901"/>
                <a:gd name="connsiteY12-386" fmla="*/ 263525 h 990600"/>
                <a:gd name="connsiteX13-387" fmla="*/ 161925 w 263901"/>
                <a:gd name="connsiteY13-388" fmla="*/ 292100 h 990600"/>
                <a:gd name="connsiteX14-389" fmla="*/ 165100 w 263901"/>
                <a:gd name="connsiteY14-390" fmla="*/ 301625 h 990600"/>
                <a:gd name="connsiteX15-391" fmla="*/ 171450 w 263901"/>
                <a:gd name="connsiteY15-392" fmla="*/ 311150 h 990600"/>
                <a:gd name="connsiteX16-393" fmla="*/ 174625 w 263901"/>
                <a:gd name="connsiteY16-394" fmla="*/ 320675 h 990600"/>
                <a:gd name="connsiteX17-395" fmla="*/ 187325 w 263901"/>
                <a:gd name="connsiteY17-396" fmla="*/ 339725 h 990600"/>
                <a:gd name="connsiteX18-397" fmla="*/ 193675 w 263901"/>
                <a:gd name="connsiteY18-398" fmla="*/ 358775 h 990600"/>
                <a:gd name="connsiteX19-399" fmla="*/ 196850 w 263901"/>
                <a:gd name="connsiteY19-400" fmla="*/ 368300 h 990600"/>
                <a:gd name="connsiteX20-401" fmla="*/ 209550 w 263901"/>
                <a:gd name="connsiteY20-402" fmla="*/ 387350 h 990600"/>
                <a:gd name="connsiteX21-403" fmla="*/ 222250 w 263901"/>
                <a:gd name="connsiteY21-404" fmla="*/ 419100 h 990600"/>
                <a:gd name="connsiteX22-405" fmla="*/ 228600 w 263901"/>
                <a:gd name="connsiteY22-406" fmla="*/ 469900 h 990600"/>
                <a:gd name="connsiteX23-407" fmla="*/ 231775 w 263901"/>
                <a:gd name="connsiteY23-408" fmla="*/ 492125 h 990600"/>
                <a:gd name="connsiteX24-409" fmla="*/ 238125 w 263901"/>
                <a:gd name="connsiteY24-410" fmla="*/ 504825 h 990600"/>
                <a:gd name="connsiteX25-411" fmla="*/ 241300 w 263901"/>
                <a:gd name="connsiteY25-412" fmla="*/ 533400 h 990600"/>
                <a:gd name="connsiteX26-413" fmla="*/ 247650 w 263901"/>
                <a:gd name="connsiteY26-414" fmla="*/ 584200 h 990600"/>
                <a:gd name="connsiteX27-415" fmla="*/ 250825 w 263901"/>
                <a:gd name="connsiteY27-416" fmla="*/ 612775 h 990600"/>
                <a:gd name="connsiteX28-417" fmla="*/ 254000 w 263901"/>
                <a:gd name="connsiteY28-418" fmla="*/ 635000 h 990600"/>
                <a:gd name="connsiteX29-419" fmla="*/ 257175 w 263901"/>
                <a:gd name="connsiteY29-420" fmla="*/ 765175 h 990600"/>
                <a:gd name="connsiteX30-421" fmla="*/ 260350 w 263901"/>
                <a:gd name="connsiteY30-422" fmla="*/ 863600 h 990600"/>
                <a:gd name="connsiteX31-423" fmla="*/ 263525 w 263901"/>
                <a:gd name="connsiteY31-424" fmla="*/ 889000 h 990600"/>
                <a:gd name="connsiteX32-425" fmla="*/ 263525 w 263901"/>
                <a:gd name="connsiteY32-426" fmla="*/ 990600 h 990600"/>
                <a:gd name="connsiteX0-427" fmla="*/ 0 w 263901"/>
                <a:gd name="connsiteY0-428" fmla="*/ 0 h 990600"/>
                <a:gd name="connsiteX1-429" fmla="*/ 12700 w 263901"/>
                <a:gd name="connsiteY1-430" fmla="*/ 15875 h 990600"/>
                <a:gd name="connsiteX2-431" fmla="*/ 25400 w 263901"/>
                <a:gd name="connsiteY2-432" fmla="*/ 34925 h 990600"/>
                <a:gd name="connsiteX3-433" fmla="*/ 44450 w 263901"/>
                <a:gd name="connsiteY3-434" fmla="*/ 63500 h 990600"/>
                <a:gd name="connsiteX4-435" fmla="*/ 82550 w 263901"/>
                <a:gd name="connsiteY4-436" fmla="*/ 117475 h 990600"/>
                <a:gd name="connsiteX5-437" fmla="*/ 117475 w 263901"/>
                <a:gd name="connsiteY5-438" fmla="*/ 184150 h 990600"/>
                <a:gd name="connsiteX6-439" fmla="*/ 120650 w 263901"/>
                <a:gd name="connsiteY6-440" fmla="*/ 193675 h 990600"/>
                <a:gd name="connsiteX7-441" fmla="*/ 123825 w 263901"/>
                <a:gd name="connsiteY7-442" fmla="*/ 206375 h 990600"/>
                <a:gd name="connsiteX8-443" fmla="*/ 130175 w 263901"/>
                <a:gd name="connsiteY8-444" fmla="*/ 215900 h 990600"/>
                <a:gd name="connsiteX9-445" fmla="*/ 136525 w 263901"/>
                <a:gd name="connsiteY9-446" fmla="*/ 231775 h 990600"/>
                <a:gd name="connsiteX10-447" fmla="*/ 142875 w 263901"/>
                <a:gd name="connsiteY10-448" fmla="*/ 257175 h 990600"/>
                <a:gd name="connsiteX11-449" fmla="*/ 152400 w 263901"/>
                <a:gd name="connsiteY11-450" fmla="*/ 263525 h 990600"/>
                <a:gd name="connsiteX12-451" fmla="*/ 161925 w 263901"/>
                <a:gd name="connsiteY12-452" fmla="*/ 292100 h 990600"/>
                <a:gd name="connsiteX13-453" fmla="*/ 165100 w 263901"/>
                <a:gd name="connsiteY13-454" fmla="*/ 301625 h 990600"/>
                <a:gd name="connsiteX14-455" fmla="*/ 171450 w 263901"/>
                <a:gd name="connsiteY14-456" fmla="*/ 311150 h 990600"/>
                <a:gd name="connsiteX15-457" fmla="*/ 174625 w 263901"/>
                <a:gd name="connsiteY15-458" fmla="*/ 320675 h 990600"/>
                <a:gd name="connsiteX16-459" fmla="*/ 187325 w 263901"/>
                <a:gd name="connsiteY16-460" fmla="*/ 339725 h 990600"/>
                <a:gd name="connsiteX17-461" fmla="*/ 193675 w 263901"/>
                <a:gd name="connsiteY17-462" fmla="*/ 358775 h 990600"/>
                <a:gd name="connsiteX18-463" fmla="*/ 196850 w 263901"/>
                <a:gd name="connsiteY18-464" fmla="*/ 368300 h 990600"/>
                <a:gd name="connsiteX19-465" fmla="*/ 209550 w 263901"/>
                <a:gd name="connsiteY19-466" fmla="*/ 387350 h 990600"/>
                <a:gd name="connsiteX20-467" fmla="*/ 222250 w 263901"/>
                <a:gd name="connsiteY20-468" fmla="*/ 419100 h 990600"/>
                <a:gd name="connsiteX21-469" fmla="*/ 228600 w 263901"/>
                <a:gd name="connsiteY21-470" fmla="*/ 469900 h 990600"/>
                <a:gd name="connsiteX22-471" fmla="*/ 231775 w 263901"/>
                <a:gd name="connsiteY22-472" fmla="*/ 492125 h 990600"/>
                <a:gd name="connsiteX23-473" fmla="*/ 238125 w 263901"/>
                <a:gd name="connsiteY23-474" fmla="*/ 504825 h 990600"/>
                <a:gd name="connsiteX24-475" fmla="*/ 241300 w 263901"/>
                <a:gd name="connsiteY24-476" fmla="*/ 533400 h 990600"/>
                <a:gd name="connsiteX25-477" fmla="*/ 247650 w 263901"/>
                <a:gd name="connsiteY25-478" fmla="*/ 584200 h 990600"/>
                <a:gd name="connsiteX26-479" fmla="*/ 250825 w 263901"/>
                <a:gd name="connsiteY26-480" fmla="*/ 612775 h 990600"/>
                <a:gd name="connsiteX27-481" fmla="*/ 254000 w 263901"/>
                <a:gd name="connsiteY27-482" fmla="*/ 635000 h 990600"/>
                <a:gd name="connsiteX28-483" fmla="*/ 257175 w 263901"/>
                <a:gd name="connsiteY28-484" fmla="*/ 765175 h 990600"/>
                <a:gd name="connsiteX29-485" fmla="*/ 260350 w 263901"/>
                <a:gd name="connsiteY29-486" fmla="*/ 863600 h 990600"/>
                <a:gd name="connsiteX30-487" fmla="*/ 263525 w 263901"/>
                <a:gd name="connsiteY30-488" fmla="*/ 889000 h 990600"/>
                <a:gd name="connsiteX31-489" fmla="*/ 263525 w 263901"/>
                <a:gd name="connsiteY31-490" fmla="*/ 990600 h 990600"/>
                <a:gd name="connsiteX0-491" fmla="*/ 0 w 263901"/>
                <a:gd name="connsiteY0-492" fmla="*/ 0 h 990600"/>
                <a:gd name="connsiteX1-493" fmla="*/ 12700 w 263901"/>
                <a:gd name="connsiteY1-494" fmla="*/ 15875 h 990600"/>
                <a:gd name="connsiteX2-495" fmla="*/ 25400 w 263901"/>
                <a:gd name="connsiteY2-496" fmla="*/ 34925 h 990600"/>
                <a:gd name="connsiteX3-497" fmla="*/ 44450 w 263901"/>
                <a:gd name="connsiteY3-498" fmla="*/ 63500 h 990600"/>
                <a:gd name="connsiteX4-499" fmla="*/ 82550 w 263901"/>
                <a:gd name="connsiteY4-500" fmla="*/ 117475 h 990600"/>
                <a:gd name="connsiteX5-501" fmla="*/ 117475 w 263901"/>
                <a:gd name="connsiteY5-502" fmla="*/ 184150 h 990600"/>
                <a:gd name="connsiteX6-503" fmla="*/ 120650 w 263901"/>
                <a:gd name="connsiteY6-504" fmla="*/ 193675 h 990600"/>
                <a:gd name="connsiteX7-505" fmla="*/ 130175 w 263901"/>
                <a:gd name="connsiteY7-506" fmla="*/ 215900 h 990600"/>
                <a:gd name="connsiteX8-507" fmla="*/ 136525 w 263901"/>
                <a:gd name="connsiteY8-508" fmla="*/ 231775 h 990600"/>
                <a:gd name="connsiteX9-509" fmla="*/ 142875 w 263901"/>
                <a:gd name="connsiteY9-510" fmla="*/ 257175 h 990600"/>
                <a:gd name="connsiteX10-511" fmla="*/ 152400 w 263901"/>
                <a:gd name="connsiteY10-512" fmla="*/ 263525 h 990600"/>
                <a:gd name="connsiteX11-513" fmla="*/ 161925 w 263901"/>
                <a:gd name="connsiteY11-514" fmla="*/ 292100 h 990600"/>
                <a:gd name="connsiteX12-515" fmla="*/ 165100 w 263901"/>
                <a:gd name="connsiteY12-516" fmla="*/ 301625 h 990600"/>
                <a:gd name="connsiteX13-517" fmla="*/ 171450 w 263901"/>
                <a:gd name="connsiteY13-518" fmla="*/ 311150 h 990600"/>
                <a:gd name="connsiteX14-519" fmla="*/ 174625 w 263901"/>
                <a:gd name="connsiteY14-520" fmla="*/ 320675 h 990600"/>
                <a:gd name="connsiteX15-521" fmla="*/ 187325 w 263901"/>
                <a:gd name="connsiteY15-522" fmla="*/ 339725 h 990600"/>
                <a:gd name="connsiteX16-523" fmla="*/ 193675 w 263901"/>
                <a:gd name="connsiteY16-524" fmla="*/ 358775 h 990600"/>
                <a:gd name="connsiteX17-525" fmla="*/ 196850 w 263901"/>
                <a:gd name="connsiteY17-526" fmla="*/ 368300 h 990600"/>
                <a:gd name="connsiteX18-527" fmla="*/ 209550 w 263901"/>
                <a:gd name="connsiteY18-528" fmla="*/ 387350 h 990600"/>
                <a:gd name="connsiteX19-529" fmla="*/ 222250 w 263901"/>
                <a:gd name="connsiteY19-530" fmla="*/ 419100 h 990600"/>
                <a:gd name="connsiteX20-531" fmla="*/ 228600 w 263901"/>
                <a:gd name="connsiteY20-532" fmla="*/ 469900 h 990600"/>
                <a:gd name="connsiteX21-533" fmla="*/ 231775 w 263901"/>
                <a:gd name="connsiteY21-534" fmla="*/ 492125 h 990600"/>
                <a:gd name="connsiteX22-535" fmla="*/ 238125 w 263901"/>
                <a:gd name="connsiteY22-536" fmla="*/ 504825 h 990600"/>
                <a:gd name="connsiteX23-537" fmla="*/ 241300 w 263901"/>
                <a:gd name="connsiteY23-538" fmla="*/ 533400 h 990600"/>
                <a:gd name="connsiteX24-539" fmla="*/ 247650 w 263901"/>
                <a:gd name="connsiteY24-540" fmla="*/ 584200 h 990600"/>
                <a:gd name="connsiteX25-541" fmla="*/ 250825 w 263901"/>
                <a:gd name="connsiteY25-542" fmla="*/ 612775 h 990600"/>
                <a:gd name="connsiteX26-543" fmla="*/ 254000 w 263901"/>
                <a:gd name="connsiteY26-544" fmla="*/ 635000 h 990600"/>
                <a:gd name="connsiteX27-545" fmla="*/ 257175 w 263901"/>
                <a:gd name="connsiteY27-546" fmla="*/ 765175 h 990600"/>
                <a:gd name="connsiteX28-547" fmla="*/ 260350 w 263901"/>
                <a:gd name="connsiteY28-548" fmla="*/ 863600 h 990600"/>
                <a:gd name="connsiteX29-549" fmla="*/ 263525 w 263901"/>
                <a:gd name="connsiteY29-550" fmla="*/ 889000 h 990600"/>
                <a:gd name="connsiteX30-551" fmla="*/ 263525 w 263901"/>
                <a:gd name="connsiteY30-552" fmla="*/ 990600 h 990600"/>
                <a:gd name="connsiteX0-553" fmla="*/ 0 w 263901"/>
                <a:gd name="connsiteY0-554" fmla="*/ 0 h 990600"/>
                <a:gd name="connsiteX1-555" fmla="*/ 12700 w 263901"/>
                <a:gd name="connsiteY1-556" fmla="*/ 15875 h 990600"/>
                <a:gd name="connsiteX2-557" fmla="*/ 25400 w 263901"/>
                <a:gd name="connsiteY2-558" fmla="*/ 34925 h 990600"/>
                <a:gd name="connsiteX3-559" fmla="*/ 44450 w 263901"/>
                <a:gd name="connsiteY3-560" fmla="*/ 63500 h 990600"/>
                <a:gd name="connsiteX4-561" fmla="*/ 82550 w 263901"/>
                <a:gd name="connsiteY4-562" fmla="*/ 117475 h 990600"/>
                <a:gd name="connsiteX5-563" fmla="*/ 117475 w 263901"/>
                <a:gd name="connsiteY5-564" fmla="*/ 184150 h 990600"/>
                <a:gd name="connsiteX6-565" fmla="*/ 130175 w 263901"/>
                <a:gd name="connsiteY6-566" fmla="*/ 215900 h 990600"/>
                <a:gd name="connsiteX7-567" fmla="*/ 136525 w 263901"/>
                <a:gd name="connsiteY7-568" fmla="*/ 231775 h 990600"/>
                <a:gd name="connsiteX8-569" fmla="*/ 142875 w 263901"/>
                <a:gd name="connsiteY8-570" fmla="*/ 257175 h 990600"/>
                <a:gd name="connsiteX9-571" fmla="*/ 152400 w 263901"/>
                <a:gd name="connsiteY9-572" fmla="*/ 263525 h 990600"/>
                <a:gd name="connsiteX10-573" fmla="*/ 161925 w 263901"/>
                <a:gd name="connsiteY10-574" fmla="*/ 292100 h 990600"/>
                <a:gd name="connsiteX11-575" fmla="*/ 165100 w 263901"/>
                <a:gd name="connsiteY11-576" fmla="*/ 301625 h 990600"/>
                <a:gd name="connsiteX12-577" fmla="*/ 171450 w 263901"/>
                <a:gd name="connsiteY12-578" fmla="*/ 311150 h 990600"/>
                <a:gd name="connsiteX13-579" fmla="*/ 174625 w 263901"/>
                <a:gd name="connsiteY13-580" fmla="*/ 320675 h 990600"/>
                <a:gd name="connsiteX14-581" fmla="*/ 187325 w 263901"/>
                <a:gd name="connsiteY14-582" fmla="*/ 339725 h 990600"/>
                <a:gd name="connsiteX15-583" fmla="*/ 193675 w 263901"/>
                <a:gd name="connsiteY15-584" fmla="*/ 358775 h 990600"/>
                <a:gd name="connsiteX16-585" fmla="*/ 196850 w 263901"/>
                <a:gd name="connsiteY16-586" fmla="*/ 368300 h 990600"/>
                <a:gd name="connsiteX17-587" fmla="*/ 209550 w 263901"/>
                <a:gd name="connsiteY17-588" fmla="*/ 387350 h 990600"/>
                <a:gd name="connsiteX18-589" fmla="*/ 222250 w 263901"/>
                <a:gd name="connsiteY18-590" fmla="*/ 419100 h 990600"/>
                <a:gd name="connsiteX19-591" fmla="*/ 228600 w 263901"/>
                <a:gd name="connsiteY19-592" fmla="*/ 469900 h 990600"/>
                <a:gd name="connsiteX20-593" fmla="*/ 231775 w 263901"/>
                <a:gd name="connsiteY20-594" fmla="*/ 492125 h 990600"/>
                <a:gd name="connsiteX21-595" fmla="*/ 238125 w 263901"/>
                <a:gd name="connsiteY21-596" fmla="*/ 504825 h 990600"/>
                <a:gd name="connsiteX22-597" fmla="*/ 241300 w 263901"/>
                <a:gd name="connsiteY22-598" fmla="*/ 533400 h 990600"/>
                <a:gd name="connsiteX23-599" fmla="*/ 247650 w 263901"/>
                <a:gd name="connsiteY23-600" fmla="*/ 584200 h 990600"/>
                <a:gd name="connsiteX24-601" fmla="*/ 250825 w 263901"/>
                <a:gd name="connsiteY24-602" fmla="*/ 612775 h 990600"/>
                <a:gd name="connsiteX25-603" fmla="*/ 254000 w 263901"/>
                <a:gd name="connsiteY25-604" fmla="*/ 635000 h 990600"/>
                <a:gd name="connsiteX26-605" fmla="*/ 257175 w 263901"/>
                <a:gd name="connsiteY26-606" fmla="*/ 765175 h 990600"/>
                <a:gd name="connsiteX27-607" fmla="*/ 260350 w 263901"/>
                <a:gd name="connsiteY27-608" fmla="*/ 863600 h 990600"/>
                <a:gd name="connsiteX28-609" fmla="*/ 263525 w 263901"/>
                <a:gd name="connsiteY28-610" fmla="*/ 889000 h 990600"/>
                <a:gd name="connsiteX29-611" fmla="*/ 263525 w 263901"/>
                <a:gd name="connsiteY29-612" fmla="*/ 990600 h 990600"/>
                <a:gd name="connsiteX0-613" fmla="*/ 0 w 263901"/>
                <a:gd name="connsiteY0-614" fmla="*/ 0 h 990600"/>
                <a:gd name="connsiteX1-615" fmla="*/ 12700 w 263901"/>
                <a:gd name="connsiteY1-616" fmla="*/ 15875 h 990600"/>
                <a:gd name="connsiteX2-617" fmla="*/ 25400 w 263901"/>
                <a:gd name="connsiteY2-618" fmla="*/ 34925 h 990600"/>
                <a:gd name="connsiteX3-619" fmla="*/ 44450 w 263901"/>
                <a:gd name="connsiteY3-620" fmla="*/ 63500 h 990600"/>
                <a:gd name="connsiteX4-621" fmla="*/ 82550 w 263901"/>
                <a:gd name="connsiteY4-622" fmla="*/ 117475 h 990600"/>
                <a:gd name="connsiteX5-623" fmla="*/ 117475 w 263901"/>
                <a:gd name="connsiteY5-624" fmla="*/ 184150 h 990600"/>
                <a:gd name="connsiteX6-625" fmla="*/ 130175 w 263901"/>
                <a:gd name="connsiteY6-626" fmla="*/ 215900 h 990600"/>
                <a:gd name="connsiteX7-627" fmla="*/ 142875 w 263901"/>
                <a:gd name="connsiteY7-628" fmla="*/ 257175 h 990600"/>
                <a:gd name="connsiteX8-629" fmla="*/ 152400 w 263901"/>
                <a:gd name="connsiteY8-630" fmla="*/ 263525 h 990600"/>
                <a:gd name="connsiteX9-631" fmla="*/ 161925 w 263901"/>
                <a:gd name="connsiteY9-632" fmla="*/ 292100 h 990600"/>
                <a:gd name="connsiteX10-633" fmla="*/ 165100 w 263901"/>
                <a:gd name="connsiteY10-634" fmla="*/ 301625 h 990600"/>
                <a:gd name="connsiteX11-635" fmla="*/ 171450 w 263901"/>
                <a:gd name="connsiteY11-636" fmla="*/ 311150 h 990600"/>
                <a:gd name="connsiteX12-637" fmla="*/ 174625 w 263901"/>
                <a:gd name="connsiteY12-638" fmla="*/ 320675 h 990600"/>
                <a:gd name="connsiteX13-639" fmla="*/ 187325 w 263901"/>
                <a:gd name="connsiteY13-640" fmla="*/ 339725 h 990600"/>
                <a:gd name="connsiteX14-641" fmla="*/ 193675 w 263901"/>
                <a:gd name="connsiteY14-642" fmla="*/ 358775 h 990600"/>
                <a:gd name="connsiteX15-643" fmla="*/ 196850 w 263901"/>
                <a:gd name="connsiteY15-644" fmla="*/ 368300 h 990600"/>
                <a:gd name="connsiteX16-645" fmla="*/ 209550 w 263901"/>
                <a:gd name="connsiteY16-646" fmla="*/ 387350 h 990600"/>
                <a:gd name="connsiteX17-647" fmla="*/ 222250 w 263901"/>
                <a:gd name="connsiteY17-648" fmla="*/ 419100 h 990600"/>
                <a:gd name="connsiteX18-649" fmla="*/ 228600 w 263901"/>
                <a:gd name="connsiteY18-650" fmla="*/ 469900 h 990600"/>
                <a:gd name="connsiteX19-651" fmla="*/ 231775 w 263901"/>
                <a:gd name="connsiteY19-652" fmla="*/ 492125 h 990600"/>
                <a:gd name="connsiteX20-653" fmla="*/ 238125 w 263901"/>
                <a:gd name="connsiteY20-654" fmla="*/ 504825 h 990600"/>
                <a:gd name="connsiteX21-655" fmla="*/ 241300 w 263901"/>
                <a:gd name="connsiteY21-656" fmla="*/ 533400 h 990600"/>
                <a:gd name="connsiteX22-657" fmla="*/ 247650 w 263901"/>
                <a:gd name="connsiteY22-658" fmla="*/ 584200 h 990600"/>
                <a:gd name="connsiteX23-659" fmla="*/ 250825 w 263901"/>
                <a:gd name="connsiteY23-660" fmla="*/ 612775 h 990600"/>
                <a:gd name="connsiteX24-661" fmla="*/ 254000 w 263901"/>
                <a:gd name="connsiteY24-662" fmla="*/ 635000 h 990600"/>
                <a:gd name="connsiteX25-663" fmla="*/ 257175 w 263901"/>
                <a:gd name="connsiteY25-664" fmla="*/ 765175 h 990600"/>
                <a:gd name="connsiteX26-665" fmla="*/ 260350 w 263901"/>
                <a:gd name="connsiteY26-666" fmla="*/ 863600 h 990600"/>
                <a:gd name="connsiteX27-667" fmla="*/ 263525 w 263901"/>
                <a:gd name="connsiteY27-668" fmla="*/ 889000 h 990600"/>
                <a:gd name="connsiteX28-669" fmla="*/ 263525 w 263901"/>
                <a:gd name="connsiteY28-670" fmla="*/ 990600 h 990600"/>
                <a:gd name="connsiteX0-671" fmla="*/ 0 w 263901"/>
                <a:gd name="connsiteY0-672" fmla="*/ 0 h 990600"/>
                <a:gd name="connsiteX1-673" fmla="*/ 12700 w 263901"/>
                <a:gd name="connsiteY1-674" fmla="*/ 15875 h 990600"/>
                <a:gd name="connsiteX2-675" fmla="*/ 25400 w 263901"/>
                <a:gd name="connsiteY2-676" fmla="*/ 34925 h 990600"/>
                <a:gd name="connsiteX3-677" fmla="*/ 44450 w 263901"/>
                <a:gd name="connsiteY3-678" fmla="*/ 63500 h 990600"/>
                <a:gd name="connsiteX4-679" fmla="*/ 82550 w 263901"/>
                <a:gd name="connsiteY4-680" fmla="*/ 117475 h 990600"/>
                <a:gd name="connsiteX5-681" fmla="*/ 117475 w 263901"/>
                <a:gd name="connsiteY5-682" fmla="*/ 184150 h 990600"/>
                <a:gd name="connsiteX6-683" fmla="*/ 130175 w 263901"/>
                <a:gd name="connsiteY6-684" fmla="*/ 215900 h 990600"/>
                <a:gd name="connsiteX7-685" fmla="*/ 142875 w 263901"/>
                <a:gd name="connsiteY7-686" fmla="*/ 257175 h 990600"/>
                <a:gd name="connsiteX8-687" fmla="*/ 161925 w 263901"/>
                <a:gd name="connsiteY8-688" fmla="*/ 292100 h 990600"/>
                <a:gd name="connsiteX9-689" fmla="*/ 165100 w 263901"/>
                <a:gd name="connsiteY9-690" fmla="*/ 301625 h 990600"/>
                <a:gd name="connsiteX10-691" fmla="*/ 171450 w 263901"/>
                <a:gd name="connsiteY10-692" fmla="*/ 311150 h 990600"/>
                <a:gd name="connsiteX11-693" fmla="*/ 174625 w 263901"/>
                <a:gd name="connsiteY11-694" fmla="*/ 320675 h 990600"/>
                <a:gd name="connsiteX12-695" fmla="*/ 187325 w 263901"/>
                <a:gd name="connsiteY12-696" fmla="*/ 339725 h 990600"/>
                <a:gd name="connsiteX13-697" fmla="*/ 193675 w 263901"/>
                <a:gd name="connsiteY13-698" fmla="*/ 358775 h 990600"/>
                <a:gd name="connsiteX14-699" fmla="*/ 196850 w 263901"/>
                <a:gd name="connsiteY14-700" fmla="*/ 368300 h 990600"/>
                <a:gd name="connsiteX15-701" fmla="*/ 209550 w 263901"/>
                <a:gd name="connsiteY15-702" fmla="*/ 387350 h 990600"/>
                <a:gd name="connsiteX16-703" fmla="*/ 222250 w 263901"/>
                <a:gd name="connsiteY16-704" fmla="*/ 419100 h 990600"/>
                <a:gd name="connsiteX17-705" fmla="*/ 228600 w 263901"/>
                <a:gd name="connsiteY17-706" fmla="*/ 469900 h 990600"/>
                <a:gd name="connsiteX18-707" fmla="*/ 231775 w 263901"/>
                <a:gd name="connsiteY18-708" fmla="*/ 492125 h 990600"/>
                <a:gd name="connsiteX19-709" fmla="*/ 238125 w 263901"/>
                <a:gd name="connsiteY19-710" fmla="*/ 504825 h 990600"/>
                <a:gd name="connsiteX20-711" fmla="*/ 241300 w 263901"/>
                <a:gd name="connsiteY20-712" fmla="*/ 533400 h 990600"/>
                <a:gd name="connsiteX21-713" fmla="*/ 247650 w 263901"/>
                <a:gd name="connsiteY21-714" fmla="*/ 584200 h 990600"/>
                <a:gd name="connsiteX22-715" fmla="*/ 250825 w 263901"/>
                <a:gd name="connsiteY22-716" fmla="*/ 612775 h 990600"/>
                <a:gd name="connsiteX23-717" fmla="*/ 254000 w 263901"/>
                <a:gd name="connsiteY23-718" fmla="*/ 635000 h 990600"/>
                <a:gd name="connsiteX24-719" fmla="*/ 257175 w 263901"/>
                <a:gd name="connsiteY24-720" fmla="*/ 765175 h 990600"/>
                <a:gd name="connsiteX25-721" fmla="*/ 260350 w 263901"/>
                <a:gd name="connsiteY25-722" fmla="*/ 863600 h 990600"/>
                <a:gd name="connsiteX26-723" fmla="*/ 263525 w 263901"/>
                <a:gd name="connsiteY26-724" fmla="*/ 889000 h 990600"/>
                <a:gd name="connsiteX27-725" fmla="*/ 263525 w 263901"/>
                <a:gd name="connsiteY27-726" fmla="*/ 990600 h 990600"/>
                <a:gd name="connsiteX0-727" fmla="*/ 0 w 263901"/>
                <a:gd name="connsiteY0-728" fmla="*/ 0 h 990600"/>
                <a:gd name="connsiteX1-729" fmla="*/ 12700 w 263901"/>
                <a:gd name="connsiteY1-730" fmla="*/ 15875 h 990600"/>
                <a:gd name="connsiteX2-731" fmla="*/ 25400 w 263901"/>
                <a:gd name="connsiteY2-732" fmla="*/ 34925 h 990600"/>
                <a:gd name="connsiteX3-733" fmla="*/ 44450 w 263901"/>
                <a:gd name="connsiteY3-734" fmla="*/ 63500 h 990600"/>
                <a:gd name="connsiteX4-735" fmla="*/ 82550 w 263901"/>
                <a:gd name="connsiteY4-736" fmla="*/ 117475 h 990600"/>
                <a:gd name="connsiteX5-737" fmla="*/ 117475 w 263901"/>
                <a:gd name="connsiteY5-738" fmla="*/ 184150 h 990600"/>
                <a:gd name="connsiteX6-739" fmla="*/ 130175 w 263901"/>
                <a:gd name="connsiteY6-740" fmla="*/ 215900 h 990600"/>
                <a:gd name="connsiteX7-741" fmla="*/ 161925 w 263901"/>
                <a:gd name="connsiteY7-742" fmla="*/ 292100 h 990600"/>
                <a:gd name="connsiteX8-743" fmla="*/ 165100 w 263901"/>
                <a:gd name="connsiteY8-744" fmla="*/ 301625 h 990600"/>
                <a:gd name="connsiteX9-745" fmla="*/ 171450 w 263901"/>
                <a:gd name="connsiteY9-746" fmla="*/ 311150 h 990600"/>
                <a:gd name="connsiteX10-747" fmla="*/ 174625 w 263901"/>
                <a:gd name="connsiteY10-748" fmla="*/ 320675 h 990600"/>
                <a:gd name="connsiteX11-749" fmla="*/ 187325 w 263901"/>
                <a:gd name="connsiteY11-750" fmla="*/ 339725 h 990600"/>
                <a:gd name="connsiteX12-751" fmla="*/ 193675 w 263901"/>
                <a:gd name="connsiteY12-752" fmla="*/ 358775 h 990600"/>
                <a:gd name="connsiteX13-753" fmla="*/ 196850 w 263901"/>
                <a:gd name="connsiteY13-754" fmla="*/ 368300 h 990600"/>
                <a:gd name="connsiteX14-755" fmla="*/ 209550 w 263901"/>
                <a:gd name="connsiteY14-756" fmla="*/ 387350 h 990600"/>
                <a:gd name="connsiteX15-757" fmla="*/ 222250 w 263901"/>
                <a:gd name="connsiteY15-758" fmla="*/ 419100 h 990600"/>
                <a:gd name="connsiteX16-759" fmla="*/ 228600 w 263901"/>
                <a:gd name="connsiteY16-760" fmla="*/ 469900 h 990600"/>
                <a:gd name="connsiteX17-761" fmla="*/ 231775 w 263901"/>
                <a:gd name="connsiteY17-762" fmla="*/ 492125 h 990600"/>
                <a:gd name="connsiteX18-763" fmla="*/ 238125 w 263901"/>
                <a:gd name="connsiteY18-764" fmla="*/ 504825 h 990600"/>
                <a:gd name="connsiteX19-765" fmla="*/ 241300 w 263901"/>
                <a:gd name="connsiteY19-766" fmla="*/ 533400 h 990600"/>
                <a:gd name="connsiteX20-767" fmla="*/ 247650 w 263901"/>
                <a:gd name="connsiteY20-768" fmla="*/ 584200 h 990600"/>
                <a:gd name="connsiteX21-769" fmla="*/ 250825 w 263901"/>
                <a:gd name="connsiteY21-770" fmla="*/ 612775 h 990600"/>
                <a:gd name="connsiteX22-771" fmla="*/ 254000 w 263901"/>
                <a:gd name="connsiteY22-772" fmla="*/ 635000 h 990600"/>
                <a:gd name="connsiteX23-773" fmla="*/ 257175 w 263901"/>
                <a:gd name="connsiteY23-774" fmla="*/ 765175 h 990600"/>
                <a:gd name="connsiteX24-775" fmla="*/ 260350 w 263901"/>
                <a:gd name="connsiteY24-776" fmla="*/ 863600 h 990600"/>
                <a:gd name="connsiteX25-777" fmla="*/ 263525 w 263901"/>
                <a:gd name="connsiteY25-778" fmla="*/ 889000 h 990600"/>
                <a:gd name="connsiteX26-779" fmla="*/ 263525 w 263901"/>
                <a:gd name="connsiteY26-780" fmla="*/ 990600 h 990600"/>
                <a:gd name="connsiteX0-781" fmla="*/ 0 w 263901"/>
                <a:gd name="connsiteY0-782" fmla="*/ 0 h 990600"/>
                <a:gd name="connsiteX1-783" fmla="*/ 12700 w 263901"/>
                <a:gd name="connsiteY1-784" fmla="*/ 15875 h 990600"/>
                <a:gd name="connsiteX2-785" fmla="*/ 25400 w 263901"/>
                <a:gd name="connsiteY2-786" fmla="*/ 34925 h 990600"/>
                <a:gd name="connsiteX3-787" fmla="*/ 44450 w 263901"/>
                <a:gd name="connsiteY3-788" fmla="*/ 63500 h 990600"/>
                <a:gd name="connsiteX4-789" fmla="*/ 82550 w 263901"/>
                <a:gd name="connsiteY4-790" fmla="*/ 117475 h 990600"/>
                <a:gd name="connsiteX5-791" fmla="*/ 117475 w 263901"/>
                <a:gd name="connsiteY5-792" fmla="*/ 184150 h 990600"/>
                <a:gd name="connsiteX6-793" fmla="*/ 130175 w 263901"/>
                <a:gd name="connsiteY6-794" fmla="*/ 215900 h 990600"/>
                <a:gd name="connsiteX7-795" fmla="*/ 161925 w 263901"/>
                <a:gd name="connsiteY7-796" fmla="*/ 292100 h 990600"/>
                <a:gd name="connsiteX8-797" fmla="*/ 165100 w 263901"/>
                <a:gd name="connsiteY8-798" fmla="*/ 301625 h 990600"/>
                <a:gd name="connsiteX9-799" fmla="*/ 174625 w 263901"/>
                <a:gd name="connsiteY9-800" fmla="*/ 320675 h 990600"/>
                <a:gd name="connsiteX10-801" fmla="*/ 187325 w 263901"/>
                <a:gd name="connsiteY10-802" fmla="*/ 339725 h 990600"/>
                <a:gd name="connsiteX11-803" fmla="*/ 193675 w 263901"/>
                <a:gd name="connsiteY11-804" fmla="*/ 358775 h 990600"/>
                <a:gd name="connsiteX12-805" fmla="*/ 196850 w 263901"/>
                <a:gd name="connsiteY12-806" fmla="*/ 368300 h 990600"/>
                <a:gd name="connsiteX13-807" fmla="*/ 209550 w 263901"/>
                <a:gd name="connsiteY13-808" fmla="*/ 387350 h 990600"/>
                <a:gd name="connsiteX14-809" fmla="*/ 222250 w 263901"/>
                <a:gd name="connsiteY14-810" fmla="*/ 419100 h 990600"/>
                <a:gd name="connsiteX15-811" fmla="*/ 228600 w 263901"/>
                <a:gd name="connsiteY15-812" fmla="*/ 469900 h 990600"/>
                <a:gd name="connsiteX16-813" fmla="*/ 231775 w 263901"/>
                <a:gd name="connsiteY16-814" fmla="*/ 492125 h 990600"/>
                <a:gd name="connsiteX17-815" fmla="*/ 238125 w 263901"/>
                <a:gd name="connsiteY17-816" fmla="*/ 504825 h 990600"/>
                <a:gd name="connsiteX18-817" fmla="*/ 241300 w 263901"/>
                <a:gd name="connsiteY18-818" fmla="*/ 533400 h 990600"/>
                <a:gd name="connsiteX19-819" fmla="*/ 247650 w 263901"/>
                <a:gd name="connsiteY19-820" fmla="*/ 584200 h 990600"/>
                <a:gd name="connsiteX20-821" fmla="*/ 250825 w 263901"/>
                <a:gd name="connsiteY20-822" fmla="*/ 612775 h 990600"/>
                <a:gd name="connsiteX21-823" fmla="*/ 254000 w 263901"/>
                <a:gd name="connsiteY21-824" fmla="*/ 635000 h 990600"/>
                <a:gd name="connsiteX22-825" fmla="*/ 257175 w 263901"/>
                <a:gd name="connsiteY22-826" fmla="*/ 765175 h 990600"/>
                <a:gd name="connsiteX23-827" fmla="*/ 260350 w 263901"/>
                <a:gd name="connsiteY23-828" fmla="*/ 863600 h 990600"/>
                <a:gd name="connsiteX24-829" fmla="*/ 263525 w 263901"/>
                <a:gd name="connsiteY24-830" fmla="*/ 889000 h 990600"/>
                <a:gd name="connsiteX25-831" fmla="*/ 263525 w 263901"/>
                <a:gd name="connsiteY25-832" fmla="*/ 990600 h 990600"/>
                <a:gd name="connsiteX0-833" fmla="*/ 0 w 263901"/>
                <a:gd name="connsiteY0-834" fmla="*/ 0 h 990600"/>
                <a:gd name="connsiteX1-835" fmla="*/ 12700 w 263901"/>
                <a:gd name="connsiteY1-836" fmla="*/ 15875 h 990600"/>
                <a:gd name="connsiteX2-837" fmla="*/ 25400 w 263901"/>
                <a:gd name="connsiteY2-838" fmla="*/ 34925 h 990600"/>
                <a:gd name="connsiteX3-839" fmla="*/ 44450 w 263901"/>
                <a:gd name="connsiteY3-840" fmla="*/ 63500 h 990600"/>
                <a:gd name="connsiteX4-841" fmla="*/ 82550 w 263901"/>
                <a:gd name="connsiteY4-842" fmla="*/ 117475 h 990600"/>
                <a:gd name="connsiteX5-843" fmla="*/ 117475 w 263901"/>
                <a:gd name="connsiteY5-844" fmla="*/ 184150 h 990600"/>
                <a:gd name="connsiteX6-845" fmla="*/ 130175 w 263901"/>
                <a:gd name="connsiteY6-846" fmla="*/ 215900 h 990600"/>
                <a:gd name="connsiteX7-847" fmla="*/ 161925 w 263901"/>
                <a:gd name="connsiteY7-848" fmla="*/ 292100 h 990600"/>
                <a:gd name="connsiteX8-849" fmla="*/ 174625 w 263901"/>
                <a:gd name="connsiteY8-850" fmla="*/ 320675 h 990600"/>
                <a:gd name="connsiteX9-851" fmla="*/ 187325 w 263901"/>
                <a:gd name="connsiteY9-852" fmla="*/ 339725 h 990600"/>
                <a:gd name="connsiteX10-853" fmla="*/ 193675 w 263901"/>
                <a:gd name="connsiteY10-854" fmla="*/ 358775 h 990600"/>
                <a:gd name="connsiteX11-855" fmla="*/ 196850 w 263901"/>
                <a:gd name="connsiteY11-856" fmla="*/ 368300 h 990600"/>
                <a:gd name="connsiteX12-857" fmla="*/ 209550 w 263901"/>
                <a:gd name="connsiteY12-858" fmla="*/ 387350 h 990600"/>
                <a:gd name="connsiteX13-859" fmla="*/ 222250 w 263901"/>
                <a:gd name="connsiteY13-860" fmla="*/ 419100 h 990600"/>
                <a:gd name="connsiteX14-861" fmla="*/ 228600 w 263901"/>
                <a:gd name="connsiteY14-862" fmla="*/ 469900 h 990600"/>
                <a:gd name="connsiteX15-863" fmla="*/ 231775 w 263901"/>
                <a:gd name="connsiteY15-864" fmla="*/ 492125 h 990600"/>
                <a:gd name="connsiteX16-865" fmla="*/ 238125 w 263901"/>
                <a:gd name="connsiteY16-866" fmla="*/ 504825 h 990600"/>
                <a:gd name="connsiteX17-867" fmla="*/ 241300 w 263901"/>
                <a:gd name="connsiteY17-868" fmla="*/ 533400 h 990600"/>
                <a:gd name="connsiteX18-869" fmla="*/ 247650 w 263901"/>
                <a:gd name="connsiteY18-870" fmla="*/ 584200 h 990600"/>
                <a:gd name="connsiteX19-871" fmla="*/ 250825 w 263901"/>
                <a:gd name="connsiteY19-872" fmla="*/ 612775 h 990600"/>
                <a:gd name="connsiteX20-873" fmla="*/ 254000 w 263901"/>
                <a:gd name="connsiteY20-874" fmla="*/ 635000 h 990600"/>
                <a:gd name="connsiteX21-875" fmla="*/ 257175 w 263901"/>
                <a:gd name="connsiteY21-876" fmla="*/ 765175 h 990600"/>
                <a:gd name="connsiteX22-877" fmla="*/ 260350 w 263901"/>
                <a:gd name="connsiteY22-878" fmla="*/ 863600 h 990600"/>
                <a:gd name="connsiteX23-879" fmla="*/ 263525 w 263901"/>
                <a:gd name="connsiteY23-880" fmla="*/ 889000 h 990600"/>
                <a:gd name="connsiteX24-881" fmla="*/ 263525 w 263901"/>
                <a:gd name="connsiteY24-882" fmla="*/ 990600 h 990600"/>
                <a:gd name="connsiteX0-883" fmla="*/ 0 w 263901"/>
                <a:gd name="connsiteY0-884" fmla="*/ 0 h 990600"/>
                <a:gd name="connsiteX1-885" fmla="*/ 12700 w 263901"/>
                <a:gd name="connsiteY1-886" fmla="*/ 15875 h 990600"/>
                <a:gd name="connsiteX2-887" fmla="*/ 25400 w 263901"/>
                <a:gd name="connsiteY2-888" fmla="*/ 34925 h 990600"/>
                <a:gd name="connsiteX3-889" fmla="*/ 44450 w 263901"/>
                <a:gd name="connsiteY3-890" fmla="*/ 63500 h 990600"/>
                <a:gd name="connsiteX4-891" fmla="*/ 82550 w 263901"/>
                <a:gd name="connsiteY4-892" fmla="*/ 117475 h 990600"/>
                <a:gd name="connsiteX5-893" fmla="*/ 117475 w 263901"/>
                <a:gd name="connsiteY5-894" fmla="*/ 184150 h 990600"/>
                <a:gd name="connsiteX6-895" fmla="*/ 130175 w 263901"/>
                <a:gd name="connsiteY6-896" fmla="*/ 215900 h 990600"/>
                <a:gd name="connsiteX7-897" fmla="*/ 161925 w 263901"/>
                <a:gd name="connsiteY7-898" fmla="*/ 292100 h 990600"/>
                <a:gd name="connsiteX8-899" fmla="*/ 187325 w 263901"/>
                <a:gd name="connsiteY8-900" fmla="*/ 339725 h 990600"/>
                <a:gd name="connsiteX9-901" fmla="*/ 193675 w 263901"/>
                <a:gd name="connsiteY9-902" fmla="*/ 358775 h 990600"/>
                <a:gd name="connsiteX10-903" fmla="*/ 196850 w 263901"/>
                <a:gd name="connsiteY10-904" fmla="*/ 368300 h 990600"/>
                <a:gd name="connsiteX11-905" fmla="*/ 209550 w 263901"/>
                <a:gd name="connsiteY11-906" fmla="*/ 387350 h 990600"/>
                <a:gd name="connsiteX12-907" fmla="*/ 222250 w 263901"/>
                <a:gd name="connsiteY12-908" fmla="*/ 419100 h 990600"/>
                <a:gd name="connsiteX13-909" fmla="*/ 228600 w 263901"/>
                <a:gd name="connsiteY13-910" fmla="*/ 469900 h 990600"/>
                <a:gd name="connsiteX14-911" fmla="*/ 231775 w 263901"/>
                <a:gd name="connsiteY14-912" fmla="*/ 492125 h 990600"/>
                <a:gd name="connsiteX15-913" fmla="*/ 238125 w 263901"/>
                <a:gd name="connsiteY15-914" fmla="*/ 504825 h 990600"/>
                <a:gd name="connsiteX16-915" fmla="*/ 241300 w 263901"/>
                <a:gd name="connsiteY16-916" fmla="*/ 533400 h 990600"/>
                <a:gd name="connsiteX17-917" fmla="*/ 247650 w 263901"/>
                <a:gd name="connsiteY17-918" fmla="*/ 584200 h 990600"/>
                <a:gd name="connsiteX18-919" fmla="*/ 250825 w 263901"/>
                <a:gd name="connsiteY18-920" fmla="*/ 612775 h 990600"/>
                <a:gd name="connsiteX19-921" fmla="*/ 254000 w 263901"/>
                <a:gd name="connsiteY19-922" fmla="*/ 635000 h 990600"/>
                <a:gd name="connsiteX20-923" fmla="*/ 257175 w 263901"/>
                <a:gd name="connsiteY20-924" fmla="*/ 765175 h 990600"/>
                <a:gd name="connsiteX21-925" fmla="*/ 260350 w 263901"/>
                <a:gd name="connsiteY21-926" fmla="*/ 863600 h 990600"/>
                <a:gd name="connsiteX22-927" fmla="*/ 263525 w 263901"/>
                <a:gd name="connsiteY22-928" fmla="*/ 889000 h 990600"/>
                <a:gd name="connsiteX23-929" fmla="*/ 263525 w 263901"/>
                <a:gd name="connsiteY23-930" fmla="*/ 990600 h 990600"/>
                <a:gd name="connsiteX0-931" fmla="*/ 0 w 263901"/>
                <a:gd name="connsiteY0-932" fmla="*/ 0 h 990600"/>
                <a:gd name="connsiteX1-933" fmla="*/ 12700 w 263901"/>
                <a:gd name="connsiteY1-934" fmla="*/ 15875 h 990600"/>
                <a:gd name="connsiteX2-935" fmla="*/ 25400 w 263901"/>
                <a:gd name="connsiteY2-936" fmla="*/ 34925 h 990600"/>
                <a:gd name="connsiteX3-937" fmla="*/ 44450 w 263901"/>
                <a:gd name="connsiteY3-938" fmla="*/ 63500 h 990600"/>
                <a:gd name="connsiteX4-939" fmla="*/ 82550 w 263901"/>
                <a:gd name="connsiteY4-940" fmla="*/ 117475 h 990600"/>
                <a:gd name="connsiteX5-941" fmla="*/ 117475 w 263901"/>
                <a:gd name="connsiteY5-942" fmla="*/ 184150 h 990600"/>
                <a:gd name="connsiteX6-943" fmla="*/ 130175 w 263901"/>
                <a:gd name="connsiteY6-944" fmla="*/ 215900 h 990600"/>
                <a:gd name="connsiteX7-945" fmla="*/ 161925 w 263901"/>
                <a:gd name="connsiteY7-946" fmla="*/ 292100 h 990600"/>
                <a:gd name="connsiteX8-947" fmla="*/ 193675 w 263901"/>
                <a:gd name="connsiteY8-948" fmla="*/ 358775 h 990600"/>
                <a:gd name="connsiteX9-949" fmla="*/ 196850 w 263901"/>
                <a:gd name="connsiteY9-950" fmla="*/ 368300 h 990600"/>
                <a:gd name="connsiteX10-951" fmla="*/ 209550 w 263901"/>
                <a:gd name="connsiteY10-952" fmla="*/ 387350 h 990600"/>
                <a:gd name="connsiteX11-953" fmla="*/ 222250 w 263901"/>
                <a:gd name="connsiteY11-954" fmla="*/ 419100 h 990600"/>
                <a:gd name="connsiteX12-955" fmla="*/ 228600 w 263901"/>
                <a:gd name="connsiteY12-956" fmla="*/ 469900 h 990600"/>
                <a:gd name="connsiteX13-957" fmla="*/ 231775 w 263901"/>
                <a:gd name="connsiteY13-958" fmla="*/ 492125 h 990600"/>
                <a:gd name="connsiteX14-959" fmla="*/ 238125 w 263901"/>
                <a:gd name="connsiteY14-960" fmla="*/ 504825 h 990600"/>
                <a:gd name="connsiteX15-961" fmla="*/ 241300 w 263901"/>
                <a:gd name="connsiteY15-962" fmla="*/ 533400 h 990600"/>
                <a:gd name="connsiteX16-963" fmla="*/ 247650 w 263901"/>
                <a:gd name="connsiteY16-964" fmla="*/ 584200 h 990600"/>
                <a:gd name="connsiteX17-965" fmla="*/ 250825 w 263901"/>
                <a:gd name="connsiteY17-966" fmla="*/ 612775 h 990600"/>
                <a:gd name="connsiteX18-967" fmla="*/ 254000 w 263901"/>
                <a:gd name="connsiteY18-968" fmla="*/ 635000 h 990600"/>
                <a:gd name="connsiteX19-969" fmla="*/ 257175 w 263901"/>
                <a:gd name="connsiteY19-970" fmla="*/ 765175 h 990600"/>
                <a:gd name="connsiteX20-971" fmla="*/ 260350 w 263901"/>
                <a:gd name="connsiteY20-972" fmla="*/ 863600 h 990600"/>
                <a:gd name="connsiteX21-973" fmla="*/ 263525 w 263901"/>
                <a:gd name="connsiteY21-974" fmla="*/ 889000 h 990600"/>
                <a:gd name="connsiteX22-975" fmla="*/ 263525 w 263901"/>
                <a:gd name="connsiteY22-976" fmla="*/ 990600 h 990600"/>
                <a:gd name="connsiteX0-977" fmla="*/ 0 w 263901"/>
                <a:gd name="connsiteY0-978" fmla="*/ 0 h 990600"/>
                <a:gd name="connsiteX1-979" fmla="*/ 12700 w 263901"/>
                <a:gd name="connsiteY1-980" fmla="*/ 15875 h 990600"/>
                <a:gd name="connsiteX2-981" fmla="*/ 25400 w 263901"/>
                <a:gd name="connsiteY2-982" fmla="*/ 34925 h 990600"/>
                <a:gd name="connsiteX3-983" fmla="*/ 44450 w 263901"/>
                <a:gd name="connsiteY3-984" fmla="*/ 63500 h 990600"/>
                <a:gd name="connsiteX4-985" fmla="*/ 82550 w 263901"/>
                <a:gd name="connsiteY4-986" fmla="*/ 117475 h 990600"/>
                <a:gd name="connsiteX5-987" fmla="*/ 117475 w 263901"/>
                <a:gd name="connsiteY5-988" fmla="*/ 184150 h 990600"/>
                <a:gd name="connsiteX6-989" fmla="*/ 130175 w 263901"/>
                <a:gd name="connsiteY6-990" fmla="*/ 215900 h 990600"/>
                <a:gd name="connsiteX7-991" fmla="*/ 161925 w 263901"/>
                <a:gd name="connsiteY7-992" fmla="*/ 292100 h 990600"/>
                <a:gd name="connsiteX8-993" fmla="*/ 193675 w 263901"/>
                <a:gd name="connsiteY8-994" fmla="*/ 358775 h 990600"/>
                <a:gd name="connsiteX9-995" fmla="*/ 196850 w 263901"/>
                <a:gd name="connsiteY9-996" fmla="*/ 368300 h 990600"/>
                <a:gd name="connsiteX10-997" fmla="*/ 222250 w 263901"/>
                <a:gd name="connsiteY10-998" fmla="*/ 419100 h 990600"/>
                <a:gd name="connsiteX11-999" fmla="*/ 228600 w 263901"/>
                <a:gd name="connsiteY11-1000" fmla="*/ 469900 h 990600"/>
                <a:gd name="connsiteX12-1001" fmla="*/ 231775 w 263901"/>
                <a:gd name="connsiteY12-1002" fmla="*/ 492125 h 990600"/>
                <a:gd name="connsiteX13-1003" fmla="*/ 238125 w 263901"/>
                <a:gd name="connsiteY13-1004" fmla="*/ 504825 h 990600"/>
                <a:gd name="connsiteX14-1005" fmla="*/ 241300 w 263901"/>
                <a:gd name="connsiteY14-1006" fmla="*/ 533400 h 990600"/>
                <a:gd name="connsiteX15-1007" fmla="*/ 247650 w 263901"/>
                <a:gd name="connsiteY15-1008" fmla="*/ 584200 h 990600"/>
                <a:gd name="connsiteX16-1009" fmla="*/ 250825 w 263901"/>
                <a:gd name="connsiteY16-1010" fmla="*/ 612775 h 990600"/>
                <a:gd name="connsiteX17-1011" fmla="*/ 254000 w 263901"/>
                <a:gd name="connsiteY17-1012" fmla="*/ 635000 h 990600"/>
                <a:gd name="connsiteX18-1013" fmla="*/ 257175 w 263901"/>
                <a:gd name="connsiteY18-1014" fmla="*/ 765175 h 990600"/>
                <a:gd name="connsiteX19-1015" fmla="*/ 260350 w 263901"/>
                <a:gd name="connsiteY19-1016" fmla="*/ 863600 h 990600"/>
                <a:gd name="connsiteX20-1017" fmla="*/ 263525 w 263901"/>
                <a:gd name="connsiteY20-1018" fmla="*/ 889000 h 990600"/>
                <a:gd name="connsiteX21-1019" fmla="*/ 263525 w 263901"/>
                <a:gd name="connsiteY21-1020" fmla="*/ 990600 h 990600"/>
                <a:gd name="connsiteX0-1021" fmla="*/ 0 w 263901"/>
                <a:gd name="connsiteY0-1022" fmla="*/ 0 h 990600"/>
                <a:gd name="connsiteX1-1023" fmla="*/ 12700 w 263901"/>
                <a:gd name="connsiteY1-1024" fmla="*/ 15875 h 990600"/>
                <a:gd name="connsiteX2-1025" fmla="*/ 25400 w 263901"/>
                <a:gd name="connsiteY2-1026" fmla="*/ 34925 h 990600"/>
                <a:gd name="connsiteX3-1027" fmla="*/ 44450 w 263901"/>
                <a:gd name="connsiteY3-1028" fmla="*/ 63500 h 990600"/>
                <a:gd name="connsiteX4-1029" fmla="*/ 82550 w 263901"/>
                <a:gd name="connsiteY4-1030" fmla="*/ 117475 h 990600"/>
                <a:gd name="connsiteX5-1031" fmla="*/ 117475 w 263901"/>
                <a:gd name="connsiteY5-1032" fmla="*/ 184150 h 990600"/>
                <a:gd name="connsiteX6-1033" fmla="*/ 130175 w 263901"/>
                <a:gd name="connsiteY6-1034" fmla="*/ 215900 h 990600"/>
                <a:gd name="connsiteX7-1035" fmla="*/ 161925 w 263901"/>
                <a:gd name="connsiteY7-1036" fmla="*/ 292100 h 990600"/>
                <a:gd name="connsiteX8-1037" fmla="*/ 193675 w 263901"/>
                <a:gd name="connsiteY8-1038" fmla="*/ 358775 h 990600"/>
                <a:gd name="connsiteX9-1039" fmla="*/ 222250 w 263901"/>
                <a:gd name="connsiteY9-1040" fmla="*/ 419100 h 990600"/>
                <a:gd name="connsiteX10-1041" fmla="*/ 228600 w 263901"/>
                <a:gd name="connsiteY10-1042" fmla="*/ 469900 h 990600"/>
                <a:gd name="connsiteX11-1043" fmla="*/ 231775 w 263901"/>
                <a:gd name="connsiteY11-1044" fmla="*/ 492125 h 990600"/>
                <a:gd name="connsiteX12-1045" fmla="*/ 238125 w 263901"/>
                <a:gd name="connsiteY12-1046" fmla="*/ 504825 h 990600"/>
                <a:gd name="connsiteX13-1047" fmla="*/ 241300 w 263901"/>
                <a:gd name="connsiteY13-1048" fmla="*/ 533400 h 990600"/>
                <a:gd name="connsiteX14-1049" fmla="*/ 247650 w 263901"/>
                <a:gd name="connsiteY14-1050" fmla="*/ 584200 h 990600"/>
                <a:gd name="connsiteX15-1051" fmla="*/ 250825 w 263901"/>
                <a:gd name="connsiteY15-1052" fmla="*/ 612775 h 990600"/>
                <a:gd name="connsiteX16-1053" fmla="*/ 254000 w 263901"/>
                <a:gd name="connsiteY16-1054" fmla="*/ 635000 h 990600"/>
                <a:gd name="connsiteX17-1055" fmla="*/ 257175 w 263901"/>
                <a:gd name="connsiteY17-1056" fmla="*/ 765175 h 990600"/>
                <a:gd name="connsiteX18-1057" fmla="*/ 260350 w 263901"/>
                <a:gd name="connsiteY18-1058" fmla="*/ 863600 h 990600"/>
                <a:gd name="connsiteX19-1059" fmla="*/ 263525 w 263901"/>
                <a:gd name="connsiteY19-1060" fmla="*/ 889000 h 990600"/>
                <a:gd name="connsiteX20-1061" fmla="*/ 263525 w 263901"/>
                <a:gd name="connsiteY20-1062" fmla="*/ 990600 h 990600"/>
                <a:gd name="connsiteX0-1063" fmla="*/ 0 w 263901"/>
                <a:gd name="connsiteY0-1064" fmla="*/ 0 h 990600"/>
                <a:gd name="connsiteX1-1065" fmla="*/ 12700 w 263901"/>
                <a:gd name="connsiteY1-1066" fmla="*/ 15875 h 990600"/>
                <a:gd name="connsiteX2-1067" fmla="*/ 25400 w 263901"/>
                <a:gd name="connsiteY2-1068" fmla="*/ 34925 h 990600"/>
                <a:gd name="connsiteX3-1069" fmla="*/ 44450 w 263901"/>
                <a:gd name="connsiteY3-1070" fmla="*/ 63500 h 990600"/>
                <a:gd name="connsiteX4-1071" fmla="*/ 82550 w 263901"/>
                <a:gd name="connsiteY4-1072" fmla="*/ 117475 h 990600"/>
                <a:gd name="connsiteX5-1073" fmla="*/ 117475 w 263901"/>
                <a:gd name="connsiteY5-1074" fmla="*/ 184150 h 990600"/>
                <a:gd name="connsiteX6-1075" fmla="*/ 130175 w 263901"/>
                <a:gd name="connsiteY6-1076" fmla="*/ 215900 h 990600"/>
                <a:gd name="connsiteX7-1077" fmla="*/ 161925 w 263901"/>
                <a:gd name="connsiteY7-1078" fmla="*/ 292100 h 990600"/>
                <a:gd name="connsiteX8-1079" fmla="*/ 193675 w 263901"/>
                <a:gd name="connsiteY8-1080" fmla="*/ 358775 h 990600"/>
                <a:gd name="connsiteX9-1081" fmla="*/ 228600 w 263901"/>
                <a:gd name="connsiteY9-1082" fmla="*/ 469900 h 990600"/>
                <a:gd name="connsiteX10-1083" fmla="*/ 231775 w 263901"/>
                <a:gd name="connsiteY10-1084" fmla="*/ 492125 h 990600"/>
                <a:gd name="connsiteX11-1085" fmla="*/ 238125 w 263901"/>
                <a:gd name="connsiteY11-1086" fmla="*/ 504825 h 990600"/>
                <a:gd name="connsiteX12-1087" fmla="*/ 241300 w 263901"/>
                <a:gd name="connsiteY12-1088" fmla="*/ 533400 h 990600"/>
                <a:gd name="connsiteX13-1089" fmla="*/ 247650 w 263901"/>
                <a:gd name="connsiteY13-1090" fmla="*/ 584200 h 990600"/>
                <a:gd name="connsiteX14-1091" fmla="*/ 250825 w 263901"/>
                <a:gd name="connsiteY14-1092" fmla="*/ 612775 h 990600"/>
                <a:gd name="connsiteX15-1093" fmla="*/ 254000 w 263901"/>
                <a:gd name="connsiteY15-1094" fmla="*/ 635000 h 990600"/>
                <a:gd name="connsiteX16-1095" fmla="*/ 257175 w 263901"/>
                <a:gd name="connsiteY16-1096" fmla="*/ 765175 h 990600"/>
                <a:gd name="connsiteX17-1097" fmla="*/ 260350 w 263901"/>
                <a:gd name="connsiteY17-1098" fmla="*/ 863600 h 990600"/>
                <a:gd name="connsiteX18-1099" fmla="*/ 263525 w 263901"/>
                <a:gd name="connsiteY18-1100" fmla="*/ 889000 h 990600"/>
                <a:gd name="connsiteX19-1101" fmla="*/ 263525 w 263901"/>
                <a:gd name="connsiteY19-1102" fmla="*/ 990600 h 990600"/>
                <a:gd name="connsiteX0-1103" fmla="*/ 0 w 263901"/>
                <a:gd name="connsiteY0-1104" fmla="*/ 0 h 990600"/>
                <a:gd name="connsiteX1-1105" fmla="*/ 12700 w 263901"/>
                <a:gd name="connsiteY1-1106" fmla="*/ 15875 h 990600"/>
                <a:gd name="connsiteX2-1107" fmla="*/ 25400 w 263901"/>
                <a:gd name="connsiteY2-1108" fmla="*/ 34925 h 990600"/>
                <a:gd name="connsiteX3-1109" fmla="*/ 44450 w 263901"/>
                <a:gd name="connsiteY3-1110" fmla="*/ 63500 h 990600"/>
                <a:gd name="connsiteX4-1111" fmla="*/ 82550 w 263901"/>
                <a:gd name="connsiteY4-1112" fmla="*/ 117475 h 990600"/>
                <a:gd name="connsiteX5-1113" fmla="*/ 117475 w 263901"/>
                <a:gd name="connsiteY5-1114" fmla="*/ 184150 h 990600"/>
                <a:gd name="connsiteX6-1115" fmla="*/ 130175 w 263901"/>
                <a:gd name="connsiteY6-1116" fmla="*/ 215900 h 990600"/>
                <a:gd name="connsiteX7-1117" fmla="*/ 161925 w 263901"/>
                <a:gd name="connsiteY7-1118" fmla="*/ 292100 h 990600"/>
                <a:gd name="connsiteX8-1119" fmla="*/ 193675 w 263901"/>
                <a:gd name="connsiteY8-1120" fmla="*/ 358775 h 990600"/>
                <a:gd name="connsiteX9-1121" fmla="*/ 228600 w 263901"/>
                <a:gd name="connsiteY9-1122" fmla="*/ 469900 h 990600"/>
                <a:gd name="connsiteX10-1123" fmla="*/ 238125 w 263901"/>
                <a:gd name="connsiteY10-1124" fmla="*/ 504825 h 990600"/>
                <a:gd name="connsiteX11-1125" fmla="*/ 241300 w 263901"/>
                <a:gd name="connsiteY11-1126" fmla="*/ 533400 h 990600"/>
                <a:gd name="connsiteX12-1127" fmla="*/ 247650 w 263901"/>
                <a:gd name="connsiteY12-1128" fmla="*/ 584200 h 990600"/>
                <a:gd name="connsiteX13-1129" fmla="*/ 250825 w 263901"/>
                <a:gd name="connsiteY13-1130" fmla="*/ 612775 h 990600"/>
                <a:gd name="connsiteX14-1131" fmla="*/ 254000 w 263901"/>
                <a:gd name="connsiteY14-1132" fmla="*/ 635000 h 990600"/>
                <a:gd name="connsiteX15-1133" fmla="*/ 257175 w 263901"/>
                <a:gd name="connsiteY15-1134" fmla="*/ 765175 h 990600"/>
                <a:gd name="connsiteX16-1135" fmla="*/ 260350 w 263901"/>
                <a:gd name="connsiteY16-1136" fmla="*/ 863600 h 990600"/>
                <a:gd name="connsiteX17-1137" fmla="*/ 263525 w 263901"/>
                <a:gd name="connsiteY17-1138" fmla="*/ 889000 h 990600"/>
                <a:gd name="connsiteX18-1139" fmla="*/ 263525 w 263901"/>
                <a:gd name="connsiteY18-1140" fmla="*/ 990600 h 990600"/>
                <a:gd name="connsiteX0-1141" fmla="*/ 0 w 263901"/>
                <a:gd name="connsiteY0-1142" fmla="*/ 0 h 990600"/>
                <a:gd name="connsiteX1-1143" fmla="*/ 12700 w 263901"/>
                <a:gd name="connsiteY1-1144" fmla="*/ 15875 h 990600"/>
                <a:gd name="connsiteX2-1145" fmla="*/ 25400 w 263901"/>
                <a:gd name="connsiteY2-1146" fmla="*/ 34925 h 990600"/>
                <a:gd name="connsiteX3-1147" fmla="*/ 44450 w 263901"/>
                <a:gd name="connsiteY3-1148" fmla="*/ 63500 h 990600"/>
                <a:gd name="connsiteX4-1149" fmla="*/ 82550 w 263901"/>
                <a:gd name="connsiteY4-1150" fmla="*/ 117475 h 990600"/>
                <a:gd name="connsiteX5-1151" fmla="*/ 117475 w 263901"/>
                <a:gd name="connsiteY5-1152" fmla="*/ 184150 h 990600"/>
                <a:gd name="connsiteX6-1153" fmla="*/ 130175 w 263901"/>
                <a:gd name="connsiteY6-1154" fmla="*/ 215900 h 990600"/>
                <a:gd name="connsiteX7-1155" fmla="*/ 161925 w 263901"/>
                <a:gd name="connsiteY7-1156" fmla="*/ 292100 h 990600"/>
                <a:gd name="connsiteX8-1157" fmla="*/ 193675 w 263901"/>
                <a:gd name="connsiteY8-1158" fmla="*/ 358775 h 990600"/>
                <a:gd name="connsiteX9-1159" fmla="*/ 228600 w 263901"/>
                <a:gd name="connsiteY9-1160" fmla="*/ 469900 h 990600"/>
                <a:gd name="connsiteX10-1161" fmla="*/ 238125 w 263901"/>
                <a:gd name="connsiteY10-1162" fmla="*/ 504825 h 990600"/>
                <a:gd name="connsiteX11-1163" fmla="*/ 247650 w 263901"/>
                <a:gd name="connsiteY11-1164" fmla="*/ 584200 h 990600"/>
                <a:gd name="connsiteX12-1165" fmla="*/ 250825 w 263901"/>
                <a:gd name="connsiteY12-1166" fmla="*/ 612775 h 990600"/>
                <a:gd name="connsiteX13-1167" fmla="*/ 254000 w 263901"/>
                <a:gd name="connsiteY13-1168" fmla="*/ 635000 h 990600"/>
                <a:gd name="connsiteX14-1169" fmla="*/ 257175 w 263901"/>
                <a:gd name="connsiteY14-1170" fmla="*/ 765175 h 990600"/>
                <a:gd name="connsiteX15-1171" fmla="*/ 260350 w 263901"/>
                <a:gd name="connsiteY15-1172" fmla="*/ 863600 h 990600"/>
                <a:gd name="connsiteX16-1173" fmla="*/ 263525 w 263901"/>
                <a:gd name="connsiteY16-1174" fmla="*/ 889000 h 990600"/>
                <a:gd name="connsiteX17-1175" fmla="*/ 263525 w 263901"/>
                <a:gd name="connsiteY17-1176" fmla="*/ 990600 h 990600"/>
                <a:gd name="connsiteX0-1177" fmla="*/ 0 w 263901"/>
                <a:gd name="connsiteY0-1178" fmla="*/ 0 h 990600"/>
                <a:gd name="connsiteX1-1179" fmla="*/ 12700 w 263901"/>
                <a:gd name="connsiteY1-1180" fmla="*/ 15875 h 990600"/>
                <a:gd name="connsiteX2-1181" fmla="*/ 25400 w 263901"/>
                <a:gd name="connsiteY2-1182" fmla="*/ 34925 h 990600"/>
                <a:gd name="connsiteX3-1183" fmla="*/ 44450 w 263901"/>
                <a:gd name="connsiteY3-1184" fmla="*/ 63500 h 990600"/>
                <a:gd name="connsiteX4-1185" fmla="*/ 82550 w 263901"/>
                <a:gd name="connsiteY4-1186" fmla="*/ 117475 h 990600"/>
                <a:gd name="connsiteX5-1187" fmla="*/ 117475 w 263901"/>
                <a:gd name="connsiteY5-1188" fmla="*/ 184150 h 990600"/>
                <a:gd name="connsiteX6-1189" fmla="*/ 130175 w 263901"/>
                <a:gd name="connsiteY6-1190" fmla="*/ 215900 h 990600"/>
                <a:gd name="connsiteX7-1191" fmla="*/ 161925 w 263901"/>
                <a:gd name="connsiteY7-1192" fmla="*/ 292100 h 990600"/>
                <a:gd name="connsiteX8-1193" fmla="*/ 193675 w 263901"/>
                <a:gd name="connsiteY8-1194" fmla="*/ 358775 h 990600"/>
                <a:gd name="connsiteX9-1195" fmla="*/ 233363 w 263901"/>
                <a:gd name="connsiteY9-1196" fmla="*/ 469900 h 990600"/>
                <a:gd name="connsiteX10-1197" fmla="*/ 238125 w 263901"/>
                <a:gd name="connsiteY10-1198" fmla="*/ 504825 h 990600"/>
                <a:gd name="connsiteX11-1199" fmla="*/ 247650 w 263901"/>
                <a:gd name="connsiteY11-1200" fmla="*/ 584200 h 990600"/>
                <a:gd name="connsiteX12-1201" fmla="*/ 250825 w 263901"/>
                <a:gd name="connsiteY12-1202" fmla="*/ 612775 h 990600"/>
                <a:gd name="connsiteX13-1203" fmla="*/ 254000 w 263901"/>
                <a:gd name="connsiteY13-1204" fmla="*/ 635000 h 990600"/>
                <a:gd name="connsiteX14-1205" fmla="*/ 257175 w 263901"/>
                <a:gd name="connsiteY14-1206" fmla="*/ 765175 h 990600"/>
                <a:gd name="connsiteX15-1207" fmla="*/ 260350 w 263901"/>
                <a:gd name="connsiteY15-1208" fmla="*/ 863600 h 990600"/>
                <a:gd name="connsiteX16-1209" fmla="*/ 263525 w 263901"/>
                <a:gd name="connsiteY16-1210" fmla="*/ 889000 h 990600"/>
                <a:gd name="connsiteX17-1211" fmla="*/ 263525 w 263901"/>
                <a:gd name="connsiteY17-1212" fmla="*/ 990600 h 990600"/>
                <a:gd name="connsiteX0-1213" fmla="*/ 0 w 263901"/>
                <a:gd name="connsiteY0-1214" fmla="*/ 0 h 990600"/>
                <a:gd name="connsiteX1-1215" fmla="*/ 12700 w 263901"/>
                <a:gd name="connsiteY1-1216" fmla="*/ 15875 h 990600"/>
                <a:gd name="connsiteX2-1217" fmla="*/ 25400 w 263901"/>
                <a:gd name="connsiteY2-1218" fmla="*/ 34925 h 990600"/>
                <a:gd name="connsiteX3-1219" fmla="*/ 44450 w 263901"/>
                <a:gd name="connsiteY3-1220" fmla="*/ 63500 h 990600"/>
                <a:gd name="connsiteX4-1221" fmla="*/ 82550 w 263901"/>
                <a:gd name="connsiteY4-1222" fmla="*/ 117475 h 990600"/>
                <a:gd name="connsiteX5-1223" fmla="*/ 117475 w 263901"/>
                <a:gd name="connsiteY5-1224" fmla="*/ 184150 h 990600"/>
                <a:gd name="connsiteX6-1225" fmla="*/ 130175 w 263901"/>
                <a:gd name="connsiteY6-1226" fmla="*/ 215900 h 990600"/>
                <a:gd name="connsiteX7-1227" fmla="*/ 161925 w 263901"/>
                <a:gd name="connsiteY7-1228" fmla="*/ 292100 h 990600"/>
                <a:gd name="connsiteX8-1229" fmla="*/ 193675 w 263901"/>
                <a:gd name="connsiteY8-1230" fmla="*/ 358775 h 990600"/>
                <a:gd name="connsiteX9-1231" fmla="*/ 233363 w 263901"/>
                <a:gd name="connsiteY9-1232" fmla="*/ 469900 h 990600"/>
                <a:gd name="connsiteX10-1233" fmla="*/ 247650 w 263901"/>
                <a:gd name="connsiteY10-1234" fmla="*/ 584200 h 990600"/>
                <a:gd name="connsiteX11-1235" fmla="*/ 250825 w 263901"/>
                <a:gd name="connsiteY11-1236" fmla="*/ 612775 h 990600"/>
                <a:gd name="connsiteX12-1237" fmla="*/ 254000 w 263901"/>
                <a:gd name="connsiteY12-1238" fmla="*/ 635000 h 990600"/>
                <a:gd name="connsiteX13-1239" fmla="*/ 257175 w 263901"/>
                <a:gd name="connsiteY13-1240" fmla="*/ 765175 h 990600"/>
                <a:gd name="connsiteX14-1241" fmla="*/ 260350 w 263901"/>
                <a:gd name="connsiteY14-1242" fmla="*/ 863600 h 990600"/>
                <a:gd name="connsiteX15-1243" fmla="*/ 263525 w 263901"/>
                <a:gd name="connsiteY15-1244" fmla="*/ 889000 h 990600"/>
                <a:gd name="connsiteX16-1245" fmla="*/ 263525 w 263901"/>
                <a:gd name="connsiteY16-1246" fmla="*/ 990600 h 990600"/>
                <a:gd name="connsiteX0-1247" fmla="*/ 0 w 263901"/>
                <a:gd name="connsiteY0-1248" fmla="*/ 0 h 990600"/>
                <a:gd name="connsiteX1-1249" fmla="*/ 12700 w 263901"/>
                <a:gd name="connsiteY1-1250" fmla="*/ 15875 h 990600"/>
                <a:gd name="connsiteX2-1251" fmla="*/ 25400 w 263901"/>
                <a:gd name="connsiteY2-1252" fmla="*/ 34925 h 990600"/>
                <a:gd name="connsiteX3-1253" fmla="*/ 44450 w 263901"/>
                <a:gd name="connsiteY3-1254" fmla="*/ 63500 h 990600"/>
                <a:gd name="connsiteX4-1255" fmla="*/ 82550 w 263901"/>
                <a:gd name="connsiteY4-1256" fmla="*/ 117475 h 990600"/>
                <a:gd name="connsiteX5-1257" fmla="*/ 117475 w 263901"/>
                <a:gd name="connsiteY5-1258" fmla="*/ 184150 h 990600"/>
                <a:gd name="connsiteX6-1259" fmla="*/ 130175 w 263901"/>
                <a:gd name="connsiteY6-1260" fmla="*/ 215900 h 990600"/>
                <a:gd name="connsiteX7-1261" fmla="*/ 161925 w 263901"/>
                <a:gd name="connsiteY7-1262" fmla="*/ 292100 h 990600"/>
                <a:gd name="connsiteX8-1263" fmla="*/ 193675 w 263901"/>
                <a:gd name="connsiteY8-1264" fmla="*/ 358775 h 990600"/>
                <a:gd name="connsiteX9-1265" fmla="*/ 233363 w 263901"/>
                <a:gd name="connsiteY9-1266" fmla="*/ 469900 h 990600"/>
                <a:gd name="connsiteX10-1267" fmla="*/ 247650 w 263901"/>
                <a:gd name="connsiteY10-1268" fmla="*/ 584200 h 990600"/>
                <a:gd name="connsiteX11-1269" fmla="*/ 254000 w 263901"/>
                <a:gd name="connsiteY11-1270" fmla="*/ 635000 h 990600"/>
                <a:gd name="connsiteX12-1271" fmla="*/ 257175 w 263901"/>
                <a:gd name="connsiteY12-1272" fmla="*/ 765175 h 990600"/>
                <a:gd name="connsiteX13-1273" fmla="*/ 260350 w 263901"/>
                <a:gd name="connsiteY13-1274" fmla="*/ 863600 h 990600"/>
                <a:gd name="connsiteX14-1275" fmla="*/ 263525 w 263901"/>
                <a:gd name="connsiteY14-1276" fmla="*/ 889000 h 990600"/>
                <a:gd name="connsiteX15-1277" fmla="*/ 263525 w 263901"/>
                <a:gd name="connsiteY15-1278" fmla="*/ 990600 h 990600"/>
                <a:gd name="connsiteX0-1279" fmla="*/ 0 w 263901"/>
                <a:gd name="connsiteY0-1280" fmla="*/ 0 h 990600"/>
                <a:gd name="connsiteX1-1281" fmla="*/ 12700 w 263901"/>
                <a:gd name="connsiteY1-1282" fmla="*/ 15875 h 990600"/>
                <a:gd name="connsiteX2-1283" fmla="*/ 25400 w 263901"/>
                <a:gd name="connsiteY2-1284" fmla="*/ 34925 h 990600"/>
                <a:gd name="connsiteX3-1285" fmla="*/ 44450 w 263901"/>
                <a:gd name="connsiteY3-1286" fmla="*/ 63500 h 990600"/>
                <a:gd name="connsiteX4-1287" fmla="*/ 82550 w 263901"/>
                <a:gd name="connsiteY4-1288" fmla="*/ 117475 h 990600"/>
                <a:gd name="connsiteX5-1289" fmla="*/ 117475 w 263901"/>
                <a:gd name="connsiteY5-1290" fmla="*/ 184150 h 990600"/>
                <a:gd name="connsiteX6-1291" fmla="*/ 130175 w 263901"/>
                <a:gd name="connsiteY6-1292" fmla="*/ 215900 h 990600"/>
                <a:gd name="connsiteX7-1293" fmla="*/ 161925 w 263901"/>
                <a:gd name="connsiteY7-1294" fmla="*/ 292100 h 990600"/>
                <a:gd name="connsiteX8-1295" fmla="*/ 193675 w 263901"/>
                <a:gd name="connsiteY8-1296" fmla="*/ 358775 h 990600"/>
                <a:gd name="connsiteX9-1297" fmla="*/ 233363 w 263901"/>
                <a:gd name="connsiteY9-1298" fmla="*/ 469900 h 990600"/>
                <a:gd name="connsiteX10-1299" fmla="*/ 254794 w 263901"/>
                <a:gd name="connsiteY10-1300" fmla="*/ 584200 h 990600"/>
                <a:gd name="connsiteX11-1301" fmla="*/ 254000 w 263901"/>
                <a:gd name="connsiteY11-1302" fmla="*/ 635000 h 990600"/>
                <a:gd name="connsiteX12-1303" fmla="*/ 257175 w 263901"/>
                <a:gd name="connsiteY12-1304" fmla="*/ 765175 h 990600"/>
                <a:gd name="connsiteX13-1305" fmla="*/ 260350 w 263901"/>
                <a:gd name="connsiteY13-1306" fmla="*/ 863600 h 990600"/>
                <a:gd name="connsiteX14-1307" fmla="*/ 263525 w 263901"/>
                <a:gd name="connsiteY14-1308" fmla="*/ 889000 h 990600"/>
                <a:gd name="connsiteX15-1309" fmla="*/ 263525 w 263901"/>
                <a:gd name="connsiteY15-1310" fmla="*/ 990600 h 990600"/>
                <a:gd name="connsiteX0-1311" fmla="*/ 0 w 263901"/>
                <a:gd name="connsiteY0-1312" fmla="*/ 0 h 990600"/>
                <a:gd name="connsiteX1-1313" fmla="*/ 12700 w 263901"/>
                <a:gd name="connsiteY1-1314" fmla="*/ 15875 h 990600"/>
                <a:gd name="connsiteX2-1315" fmla="*/ 25400 w 263901"/>
                <a:gd name="connsiteY2-1316" fmla="*/ 34925 h 990600"/>
                <a:gd name="connsiteX3-1317" fmla="*/ 44450 w 263901"/>
                <a:gd name="connsiteY3-1318" fmla="*/ 63500 h 990600"/>
                <a:gd name="connsiteX4-1319" fmla="*/ 82550 w 263901"/>
                <a:gd name="connsiteY4-1320" fmla="*/ 117475 h 990600"/>
                <a:gd name="connsiteX5-1321" fmla="*/ 117475 w 263901"/>
                <a:gd name="connsiteY5-1322" fmla="*/ 184150 h 990600"/>
                <a:gd name="connsiteX6-1323" fmla="*/ 130175 w 263901"/>
                <a:gd name="connsiteY6-1324" fmla="*/ 215900 h 990600"/>
                <a:gd name="connsiteX7-1325" fmla="*/ 161925 w 263901"/>
                <a:gd name="connsiteY7-1326" fmla="*/ 292100 h 990600"/>
                <a:gd name="connsiteX8-1327" fmla="*/ 193675 w 263901"/>
                <a:gd name="connsiteY8-1328" fmla="*/ 358775 h 990600"/>
                <a:gd name="connsiteX9-1329" fmla="*/ 233363 w 263901"/>
                <a:gd name="connsiteY9-1330" fmla="*/ 469900 h 990600"/>
                <a:gd name="connsiteX10-1331" fmla="*/ 254794 w 263901"/>
                <a:gd name="connsiteY10-1332" fmla="*/ 584200 h 990600"/>
                <a:gd name="connsiteX11-1333" fmla="*/ 254000 w 263901"/>
                <a:gd name="connsiteY11-1334" fmla="*/ 635000 h 990600"/>
                <a:gd name="connsiteX12-1335" fmla="*/ 257175 w 263901"/>
                <a:gd name="connsiteY12-1336" fmla="*/ 765175 h 990600"/>
                <a:gd name="connsiteX13-1337" fmla="*/ 260350 w 263901"/>
                <a:gd name="connsiteY13-1338" fmla="*/ 863600 h 990600"/>
                <a:gd name="connsiteX14-1339" fmla="*/ 263525 w 263901"/>
                <a:gd name="connsiteY14-1340" fmla="*/ 889000 h 990600"/>
                <a:gd name="connsiteX15-1341" fmla="*/ 263525 w 263901"/>
                <a:gd name="connsiteY15-1342" fmla="*/ 990600 h 990600"/>
                <a:gd name="connsiteX0-1343" fmla="*/ 0 w 263901"/>
                <a:gd name="connsiteY0-1344" fmla="*/ 0 h 990600"/>
                <a:gd name="connsiteX1-1345" fmla="*/ 12700 w 263901"/>
                <a:gd name="connsiteY1-1346" fmla="*/ 15875 h 990600"/>
                <a:gd name="connsiteX2-1347" fmla="*/ 25400 w 263901"/>
                <a:gd name="connsiteY2-1348" fmla="*/ 34925 h 990600"/>
                <a:gd name="connsiteX3-1349" fmla="*/ 44450 w 263901"/>
                <a:gd name="connsiteY3-1350" fmla="*/ 63500 h 990600"/>
                <a:gd name="connsiteX4-1351" fmla="*/ 82550 w 263901"/>
                <a:gd name="connsiteY4-1352" fmla="*/ 117475 h 990600"/>
                <a:gd name="connsiteX5-1353" fmla="*/ 117475 w 263901"/>
                <a:gd name="connsiteY5-1354" fmla="*/ 184150 h 990600"/>
                <a:gd name="connsiteX6-1355" fmla="*/ 130175 w 263901"/>
                <a:gd name="connsiteY6-1356" fmla="*/ 215900 h 990600"/>
                <a:gd name="connsiteX7-1357" fmla="*/ 161925 w 263901"/>
                <a:gd name="connsiteY7-1358" fmla="*/ 292100 h 990600"/>
                <a:gd name="connsiteX8-1359" fmla="*/ 193675 w 263901"/>
                <a:gd name="connsiteY8-1360" fmla="*/ 358775 h 990600"/>
                <a:gd name="connsiteX9-1361" fmla="*/ 233363 w 263901"/>
                <a:gd name="connsiteY9-1362" fmla="*/ 469900 h 990600"/>
                <a:gd name="connsiteX10-1363" fmla="*/ 254794 w 263901"/>
                <a:gd name="connsiteY10-1364" fmla="*/ 584200 h 990600"/>
                <a:gd name="connsiteX11-1365" fmla="*/ 257175 w 263901"/>
                <a:gd name="connsiteY11-1366" fmla="*/ 765175 h 990600"/>
                <a:gd name="connsiteX12-1367" fmla="*/ 260350 w 263901"/>
                <a:gd name="connsiteY12-1368" fmla="*/ 863600 h 990600"/>
                <a:gd name="connsiteX13-1369" fmla="*/ 263525 w 263901"/>
                <a:gd name="connsiteY13-1370" fmla="*/ 889000 h 990600"/>
                <a:gd name="connsiteX14-1371" fmla="*/ 263525 w 263901"/>
                <a:gd name="connsiteY14-1372" fmla="*/ 990600 h 990600"/>
                <a:gd name="connsiteX0-1373" fmla="*/ 0 w 263995"/>
                <a:gd name="connsiteY0-1374" fmla="*/ 0 h 990600"/>
                <a:gd name="connsiteX1-1375" fmla="*/ 12700 w 263995"/>
                <a:gd name="connsiteY1-1376" fmla="*/ 15875 h 990600"/>
                <a:gd name="connsiteX2-1377" fmla="*/ 25400 w 263995"/>
                <a:gd name="connsiteY2-1378" fmla="*/ 34925 h 990600"/>
                <a:gd name="connsiteX3-1379" fmla="*/ 44450 w 263995"/>
                <a:gd name="connsiteY3-1380" fmla="*/ 63500 h 990600"/>
                <a:gd name="connsiteX4-1381" fmla="*/ 82550 w 263995"/>
                <a:gd name="connsiteY4-1382" fmla="*/ 117475 h 990600"/>
                <a:gd name="connsiteX5-1383" fmla="*/ 117475 w 263995"/>
                <a:gd name="connsiteY5-1384" fmla="*/ 184150 h 990600"/>
                <a:gd name="connsiteX6-1385" fmla="*/ 130175 w 263995"/>
                <a:gd name="connsiteY6-1386" fmla="*/ 215900 h 990600"/>
                <a:gd name="connsiteX7-1387" fmla="*/ 161925 w 263995"/>
                <a:gd name="connsiteY7-1388" fmla="*/ 292100 h 990600"/>
                <a:gd name="connsiteX8-1389" fmla="*/ 193675 w 263995"/>
                <a:gd name="connsiteY8-1390" fmla="*/ 358775 h 990600"/>
                <a:gd name="connsiteX9-1391" fmla="*/ 233363 w 263995"/>
                <a:gd name="connsiteY9-1392" fmla="*/ 469900 h 990600"/>
                <a:gd name="connsiteX10-1393" fmla="*/ 254794 w 263995"/>
                <a:gd name="connsiteY10-1394" fmla="*/ 584200 h 990600"/>
                <a:gd name="connsiteX11-1395" fmla="*/ 257175 w 263995"/>
                <a:gd name="connsiteY11-1396" fmla="*/ 765175 h 990600"/>
                <a:gd name="connsiteX12-1397" fmla="*/ 263525 w 263995"/>
                <a:gd name="connsiteY12-1398" fmla="*/ 889000 h 990600"/>
                <a:gd name="connsiteX13-1399" fmla="*/ 263525 w 263995"/>
                <a:gd name="connsiteY13-1400" fmla="*/ 990600 h 990600"/>
                <a:gd name="connsiteX0-1401" fmla="*/ 0 w 263642"/>
                <a:gd name="connsiteY0-1402" fmla="*/ 0 h 990600"/>
                <a:gd name="connsiteX1-1403" fmla="*/ 12700 w 263642"/>
                <a:gd name="connsiteY1-1404" fmla="*/ 15875 h 990600"/>
                <a:gd name="connsiteX2-1405" fmla="*/ 25400 w 263642"/>
                <a:gd name="connsiteY2-1406" fmla="*/ 34925 h 990600"/>
                <a:gd name="connsiteX3-1407" fmla="*/ 44450 w 263642"/>
                <a:gd name="connsiteY3-1408" fmla="*/ 63500 h 990600"/>
                <a:gd name="connsiteX4-1409" fmla="*/ 82550 w 263642"/>
                <a:gd name="connsiteY4-1410" fmla="*/ 117475 h 990600"/>
                <a:gd name="connsiteX5-1411" fmla="*/ 117475 w 263642"/>
                <a:gd name="connsiteY5-1412" fmla="*/ 184150 h 990600"/>
                <a:gd name="connsiteX6-1413" fmla="*/ 130175 w 263642"/>
                <a:gd name="connsiteY6-1414" fmla="*/ 215900 h 990600"/>
                <a:gd name="connsiteX7-1415" fmla="*/ 161925 w 263642"/>
                <a:gd name="connsiteY7-1416" fmla="*/ 292100 h 990600"/>
                <a:gd name="connsiteX8-1417" fmla="*/ 193675 w 263642"/>
                <a:gd name="connsiteY8-1418" fmla="*/ 358775 h 990600"/>
                <a:gd name="connsiteX9-1419" fmla="*/ 233363 w 263642"/>
                <a:gd name="connsiteY9-1420" fmla="*/ 469900 h 990600"/>
                <a:gd name="connsiteX10-1421" fmla="*/ 254794 w 263642"/>
                <a:gd name="connsiteY10-1422" fmla="*/ 584200 h 990600"/>
                <a:gd name="connsiteX11-1423" fmla="*/ 261937 w 263642"/>
                <a:gd name="connsiteY11-1424" fmla="*/ 765175 h 990600"/>
                <a:gd name="connsiteX12-1425" fmla="*/ 263525 w 263642"/>
                <a:gd name="connsiteY12-1426" fmla="*/ 889000 h 990600"/>
                <a:gd name="connsiteX13-1427" fmla="*/ 263525 w 263642"/>
                <a:gd name="connsiteY13-1428" fmla="*/ 990600 h 9906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</a:cxnLst>
              <a:rect l="l" t="t" r="r" b="b"/>
              <a:pathLst>
                <a:path w="263642" h="990600">
                  <a:moveTo>
                    <a:pt x="0" y="0"/>
                  </a:moveTo>
                  <a:cubicBezTo>
                    <a:pt x="4233" y="5292"/>
                    <a:pt x="8714" y="10394"/>
                    <a:pt x="12700" y="15875"/>
                  </a:cubicBezTo>
                  <a:cubicBezTo>
                    <a:pt x="17189" y="22047"/>
                    <a:pt x="21167" y="28575"/>
                    <a:pt x="25400" y="34925"/>
                  </a:cubicBezTo>
                  <a:lnTo>
                    <a:pt x="44450" y="63500"/>
                  </a:lnTo>
                  <a:cubicBezTo>
                    <a:pt x="53975" y="77258"/>
                    <a:pt x="74613" y="105304"/>
                    <a:pt x="82550" y="117475"/>
                  </a:cubicBezTo>
                  <a:cubicBezTo>
                    <a:pt x="94721" y="137583"/>
                    <a:pt x="109538" y="167746"/>
                    <a:pt x="117475" y="184150"/>
                  </a:cubicBezTo>
                  <a:cubicBezTo>
                    <a:pt x="125413" y="200554"/>
                    <a:pt x="122767" y="197908"/>
                    <a:pt x="130175" y="215900"/>
                  </a:cubicBezTo>
                  <a:cubicBezTo>
                    <a:pt x="137583" y="233892"/>
                    <a:pt x="151342" y="268288"/>
                    <a:pt x="161925" y="292100"/>
                  </a:cubicBezTo>
                  <a:cubicBezTo>
                    <a:pt x="172508" y="315912"/>
                    <a:pt x="181769" y="329142"/>
                    <a:pt x="193675" y="358775"/>
                  </a:cubicBezTo>
                  <a:cubicBezTo>
                    <a:pt x="205581" y="388408"/>
                    <a:pt x="223177" y="432329"/>
                    <a:pt x="233363" y="469900"/>
                  </a:cubicBezTo>
                  <a:cubicBezTo>
                    <a:pt x="243550" y="507471"/>
                    <a:pt x="251884" y="560388"/>
                    <a:pt x="254794" y="584200"/>
                  </a:cubicBezTo>
                  <a:cubicBezTo>
                    <a:pt x="258763" y="633412"/>
                    <a:pt x="260482" y="714375"/>
                    <a:pt x="261937" y="765175"/>
                  </a:cubicBezTo>
                  <a:cubicBezTo>
                    <a:pt x="263392" y="815975"/>
                    <a:pt x="263260" y="851429"/>
                    <a:pt x="263525" y="889000"/>
                  </a:cubicBezTo>
                  <a:cubicBezTo>
                    <a:pt x="263790" y="926571"/>
                    <a:pt x="263525" y="956733"/>
                    <a:pt x="263525" y="990600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1" name="任意多边形 360"/>
            <p:cNvSpPr/>
            <p:nvPr/>
          </p:nvSpPr>
          <p:spPr>
            <a:xfrm>
              <a:off x="4797092" y="1812924"/>
              <a:ext cx="117809" cy="882287"/>
            </a:xfrm>
            <a:custGeom>
              <a:avLst/>
              <a:gdLst>
                <a:gd name="connsiteX0" fmla="*/ 111125 w 120650"/>
                <a:gd name="connsiteY0" fmla="*/ 0 h 889000"/>
                <a:gd name="connsiteX1" fmla="*/ 114300 w 120650"/>
                <a:gd name="connsiteY1" fmla="*/ 15875 h 889000"/>
                <a:gd name="connsiteX2" fmla="*/ 120650 w 120650"/>
                <a:gd name="connsiteY2" fmla="*/ 34925 h 889000"/>
                <a:gd name="connsiteX3" fmla="*/ 117475 w 120650"/>
                <a:gd name="connsiteY3" fmla="*/ 127000 h 889000"/>
                <a:gd name="connsiteX4" fmla="*/ 114300 w 120650"/>
                <a:gd name="connsiteY4" fmla="*/ 152400 h 889000"/>
                <a:gd name="connsiteX5" fmla="*/ 107950 w 120650"/>
                <a:gd name="connsiteY5" fmla="*/ 260350 h 889000"/>
                <a:gd name="connsiteX6" fmla="*/ 101600 w 120650"/>
                <a:gd name="connsiteY6" fmla="*/ 317500 h 889000"/>
                <a:gd name="connsiteX7" fmla="*/ 95250 w 120650"/>
                <a:gd name="connsiteY7" fmla="*/ 349250 h 889000"/>
                <a:gd name="connsiteX8" fmla="*/ 92075 w 120650"/>
                <a:gd name="connsiteY8" fmla="*/ 390525 h 889000"/>
                <a:gd name="connsiteX9" fmla="*/ 88900 w 120650"/>
                <a:gd name="connsiteY9" fmla="*/ 400050 h 889000"/>
                <a:gd name="connsiteX10" fmla="*/ 85725 w 120650"/>
                <a:gd name="connsiteY10" fmla="*/ 415925 h 889000"/>
                <a:gd name="connsiteX11" fmla="*/ 82550 w 120650"/>
                <a:gd name="connsiteY11" fmla="*/ 679450 h 889000"/>
                <a:gd name="connsiteX12" fmla="*/ 76200 w 120650"/>
                <a:gd name="connsiteY12" fmla="*/ 698500 h 889000"/>
                <a:gd name="connsiteX13" fmla="*/ 69850 w 120650"/>
                <a:gd name="connsiteY13" fmla="*/ 708025 h 889000"/>
                <a:gd name="connsiteX14" fmla="*/ 57150 w 120650"/>
                <a:gd name="connsiteY14" fmla="*/ 736600 h 889000"/>
                <a:gd name="connsiteX15" fmla="*/ 53975 w 120650"/>
                <a:gd name="connsiteY15" fmla="*/ 749300 h 889000"/>
                <a:gd name="connsiteX16" fmla="*/ 44450 w 120650"/>
                <a:gd name="connsiteY16" fmla="*/ 777875 h 889000"/>
                <a:gd name="connsiteX17" fmla="*/ 41275 w 120650"/>
                <a:gd name="connsiteY17" fmla="*/ 787400 h 889000"/>
                <a:gd name="connsiteX18" fmla="*/ 38100 w 120650"/>
                <a:gd name="connsiteY18" fmla="*/ 796925 h 889000"/>
                <a:gd name="connsiteX19" fmla="*/ 31750 w 120650"/>
                <a:gd name="connsiteY19" fmla="*/ 806450 h 889000"/>
                <a:gd name="connsiteX20" fmla="*/ 22225 w 120650"/>
                <a:gd name="connsiteY20" fmla="*/ 835025 h 889000"/>
                <a:gd name="connsiteX21" fmla="*/ 12700 w 120650"/>
                <a:gd name="connsiteY21" fmla="*/ 863600 h 889000"/>
                <a:gd name="connsiteX22" fmla="*/ 9525 w 120650"/>
                <a:gd name="connsiteY22" fmla="*/ 873125 h 889000"/>
                <a:gd name="connsiteX23" fmla="*/ 6350 w 120650"/>
                <a:gd name="connsiteY23" fmla="*/ 882650 h 889000"/>
                <a:gd name="connsiteX24" fmla="*/ 0 w 120650"/>
                <a:gd name="connsiteY24" fmla="*/ 889000 h 889000"/>
                <a:gd name="connsiteX0-1" fmla="*/ 111125 w 120650"/>
                <a:gd name="connsiteY0-2" fmla="*/ 0 h 889000"/>
                <a:gd name="connsiteX1-3" fmla="*/ 114300 w 120650"/>
                <a:gd name="connsiteY1-4" fmla="*/ 15875 h 889000"/>
                <a:gd name="connsiteX2-5" fmla="*/ 120650 w 120650"/>
                <a:gd name="connsiteY2-6" fmla="*/ 34925 h 889000"/>
                <a:gd name="connsiteX3-7" fmla="*/ 117475 w 120650"/>
                <a:gd name="connsiteY3-8" fmla="*/ 127000 h 889000"/>
                <a:gd name="connsiteX4-9" fmla="*/ 114300 w 120650"/>
                <a:gd name="connsiteY4-10" fmla="*/ 152400 h 889000"/>
                <a:gd name="connsiteX5-11" fmla="*/ 107950 w 120650"/>
                <a:gd name="connsiteY5-12" fmla="*/ 260350 h 889000"/>
                <a:gd name="connsiteX6-13" fmla="*/ 101600 w 120650"/>
                <a:gd name="connsiteY6-14" fmla="*/ 317500 h 889000"/>
                <a:gd name="connsiteX7-15" fmla="*/ 95250 w 120650"/>
                <a:gd name="connsiteY7-16" fmla="*/ 349250 h 889000"/>
                <a:gd name="connsiteX8-17" fmla="*/ 92075 w 120650"/>
                <a:gd name="connsiteY8-18" fmla="*/ 390525 h 889000"/>
                <a:gd name="connsiteX9-19" fmla="*/ 88900 w 120650"/>
                <a:gd name="connsiteY9-20" fmla="*/ 400050 h 889000"/>
                <a:gd name="connsiteX10-21" fmla="*/ 82550 w 120650"/>
                <a:gd name="connsiteY10-22" fmla="*/ 679450 h 889000"/>
                <a:gd name="connsiteX11-23" fmla="*/ 76200 w 120650"/>
                <a:gd name="connsiteY11-24" fmla="*/ 698500 h 889000"/>
                <a:gd name="connsiteX12-25" fmla="*/ 69850 w 120650"/>
                <a:gd name="connsiteY12-26" fmla="*/ 708025 h 889000"/>
                <a:gd name="connsiteX13-27" fmla="*/ 57150 w 120650"/>
                <a:gd name="connsiteY13-28" fmla="*/ 736600 h 889000"/>
                <a:gd name="connsiteX14-29" fmla="*/ 53975 w 120650"/>
                <a:gd name="connsiteY14-30" fmla="*/ 749300 h 889000"/>
                <a:gd name="connsiteX15-31" fmla="*/ 44450 w 120650"/>
                <a:gd name="connsiteY15-32" fmla="*/ 777875 h 889000"/>
                <a:gd name="connsiteX16-33" fmla="*/ 41275 w 120650"/>
                <a:gd name="connsiteY16-34" fmla="*/ 787400 h 889000"/>
                <a:gd name="connsiteX17-35" fmla="*/ 38100 w 120650"/>
                <a:gd name="connsiteY17-36" fmla="*/ 796925 h 889000"/>
                <a:gd name="connsiteX18-37" fmla="*/ 31750 w 120650"/>
                <a:gd name="connsiteY18-38" fmla="*/ 806450 h 889000"/>
                <a:gd name="connsiteX19-39" fmla="*/ 22225 w 120650"/>
                <a:gd name="connsiteY19-40" fmla="*/ 835025 h 889000"/>
                <a:gd name="connsiteX20-41" fmla="*/ 12700 w 120650"/>
                <a:gd name="connsiteY20-42" fmla="*/ 863600 h 889000"/>
                <a:gd name="connsiteX21-43" fmla="*/ 9525 w 120650"/>
                <a:gd name="connsiteY21-44" fmla="*/ 873125 h 889000"/>
                <a:gd name="connsiteX22-45" fmla="*/ 6350 w 120650"/>
                <a:gd name="connsiteY22-46" fmla="*/ 882650 h 889000"/>
                <a:gd name="connsiteX23-47" fmla="*/ 0 w 120650"/>
                <a:gd name="connsiteY23-48" fmla="*/ 889000 h 889000"/>
                <a:gd name="connsiteX0-49" fmla="*/ 111125 w 120650"/>
                <a:gd name="connsiteY0-50" fmla="*/ 0 h 889000"/>
                <a:gd name="connsiteX1-51" fmla="*/ 114300 w 120650"/>
                <a:gd name="connsiteY1-52" fmla="*/ 15875 h 889000"/>
                <a:gd name="connsiteX2-53" fmla="*/ 120650 w 120650"/>
                <a:gd name="connsiteY2-54" fmla="*/ 34925 h 889000"/>
                <a:gd name="connsiteX3-55" fmla="*/ 117475 w 120650"/>
                <a:gd name="connsiteY3-56" fmla="*/ 127000 h 889000"/>
                <a:gd name="connsiteX4-57" fmla="*/ 114300 w 120650"/>
                <a:gd name="connsiteY4-58" fmla="*/ 152400 h 889000"/>
                <a:gd name="connsiteX5-59" fmla="*/ 107950 w 120650"/>
                <a:gd name="connsiteY5-60" fmla="*/ 260350 h 889000"/>
                <a:gd name="connsiteX6-61" fmla="*/ 101600 w 120650"/>
                <a:gd name="connsiteY6-62" fmla="*/ 317500 h 889000"/>
                <a:gd name="connsiteX7-63" fmla="*/ 95250 w 120650"/>
                <a:gd name="connsiteY7-64" fmla="*/ 349250 h 889000"/>
                <a:gd name="connsiteX8-65" fmla="*/ 92075 w 120650"/>
                <a:gd name="connsiteY8-66" fmla="*/ 390525 h 889000"/>
                <a:gd name="connsiteX9-67" fmla="*/ 82550 w 120650"/>
                <a:gd name="connsiteY9-68" fmla="*/ 679450 h 889000"/>
                <a:gd name="connsiteX10-69" fmla="*/ 76200 w 120650"/>
                <a:gd name="connsiteY10-70" fmla="*/ 698500 h 889000"/>
                <a:gd name="connsiteX11-71" fmla="*/ 69850 w 120650"/>
                <a:gd name="connsiteY11-72" fmla="*/ 708025 h 889000"/>
                <a:gd name="connsiteX12-73" fmla="*/ 57150 w 120650"/>
                <a:gd name="connsiteY12-74" fmla="*/ 736600 h 889000"/>
                <a:gd name="connsiteX13-75" fmla="*/ 53975 w 120650"/>
                <a:gd name="connsiteY13-76" fmla="*/ 749300 h 889000"/>
                <a:gd name="connsiteX14-77" fmla="*/ 44450 w 120650"/>
                <a:gd name="connsiteY14-78" fmla="*/ 777875 h 889000"/>
                <a:gd name="connsiteX15-79" fmla="*/ 41275 w 120650"/>
                <a:gd name="connsiteY15-80" fmla="*/ 787400 h 889000"/>
                <a:gd name="connsiteX16-81" fmla="*/ 38100 w 120650"/>
                <a:gd name="connsiteY16-82" fmla="*/ 796925 h 889000"/>
                <a:gd name="connsiteX17-83" fmla="*/ 31750 w 120650"/>
                <a:gd name="connsiteY17-84" fmla="*/ 806450 h 889000"/>
                <a:gd name="connsiteX18-85" fmla="*/ 22225 w 120650"/>
                <a:gd name="connsiteY18-86" fmla="*/ 835025 h 889000"/>
                <a:gd name="connsiteX19-87" fmla="*/ 12700 w 120650"/>
                <a:gd name="connsiteY19-88" fmla="*/ 863600 h 889000"/>
                <a:gd name="connsiteX20-89" fmla="*/ 9525 w 120650"/>
                <a:gd name="connsiteY20-90" fmla="*/ 873125 h 889000"/>
                <a:gd name="connsiteX21-91" fmla="*/ 6350 w 120650"/>
                <a:gd name="connsiteY21-92" fmla="*/ 882650 h 889000"/>
                <a:gd name="connsiteX22-93" fmla="*/ 0 w 120650"/>
                <a:gd name="connsiteY22-94" fmla="*/ 889000 h 889000"/>
                <a:gd name="connsiteX0-95" fmla="*/ 111125 w 120650"/>
                <a:gd name="connsiteY0-96" fmla="*/ 0 h 889000"/>
                <a:gd name="connsiteX1-97" fmla="*/ 114300 w 120650"/>
                <a:gd name="connsiteY1-98" fmla="*/ 15875 h 889000"/>
                <a:gd name="connsiteX2-99" fmla="*/ 120650 w 120650"/>
                <a:gd name="connsiteY2-100" fmla="*/ 34925 h 889000"/>
                <a:gd name="connsiteX3-101" fmla="*/ 117475 w 120650"/>
                <a:gd name="connsiteY3-102" fmla="*/ 127000 h 889000"/>
                <a:gd name="connsiteX4-103" fmla="*/ 114300 w 120650"/>
                <a:gd name="connsiteY4-104" fmla="*/ 152400 h 889000"/>
                <a:gd name="connsiteX5-105" fmla="*/ 107950 w 120650"/>
                <a:gd name="connsiteY5-106" fmla="*/ 260350 h 889000"/>
                <a:gd name="connsiteX6-107" fmla="*/ 101600 w 120650"/>
                <a:gd name="connsiteY6-108" fmla="*/ 317500 h 889000"/>
                <a:gd name="connsiteX7-109" fmla="*/ 95250 w 120650"/>
                <a:gd name="connsiteY7-110" fmla="*/ 349250 h 889000"/>
                <a:gd name="connsiteX8-111" fmla="*/ 82550 w 120650"/>
                <a:gd name="connsiteY8-112" fmla="*/ 679450 h 889000"/>
                <a:gd name="connsiteX9-113" fmla="*/ 76200 w 120650"/>
                <a:gd name="connsiteY9-114" fmla="*/ 698500 h 889000"/>
                <a:gd name="connsiteX10-115" fmla="*/ 69850 w 120650"/>
                <a:gd name="connsiteY10-116" fmla="*/ 708025 h 889000"/>
                <a:gd name="connsiteX11-117" fmla="*/ 57150 w 120650"/>
                <a:gd name="connsiteY11-118" fmla="*/ 736600 h 889000"/>
                <a:gd name="connsiteX12-119" fmla="*/ 53975 w 120650"/>
                <a:gd name="connsiteY12-120" fmla="*/ 749300 h 889000"/>
                <a:gd name="connsiteX13-121" fmla="*/ 44450 w 120650"/>
                <a:gd name="connsiteY13-122" fmla="*/ 777875 h 889000"/>
                <a:gd name="connsiteX14-123" fmla="*/ 41275 w 120650"/>
                <a:gd name="connsiteY14-124" fmla="*/ 787400 h 889000"/>
                <a:gd name="connsiteX15-125" fmla="*/ 38100 w 120650"/>
                <a:gd name="connsiteY15-126" fmla="*/ 796925 h 889000"/>
                <a:gd name="connsiteX16-127" fmla="*/ 31750 w 120650"/>
                <a:gd name="connsiteY16-128" fmla="*/ 806450 h 889000"/>
                <a:gd name="connsiteX17-129" fmla="*/ 22225 w 120650"/>
                <a:gd name="connsiteY17-130" fmla="*/ 835025 h 889000"/>
                <a:gd name="connsiteX18-131" fmla="*/ 12700 w 120650"/>
                <a:gd name="connsiteY18-132" fmla="*/ 863600 h 889000"/>
                <a:gd name="connsiteX19-133" fmla="*/ 9525 w 120650"/>
                <a:gd name="connsiteY19-134" fmla="*/ 873125 h 889000"/>
                <a:gd name="connsiteX20-135" fmla="*/ 6350 w 120650"/>
                <a:gd name="connsiteY20-136" fmla="*/ 882650 h 889000"/>
                <a:gd name="connsiteX21-137" fmla="*/ 0 w 120650"/>
                <a:gd name="connsiteY21-138" fmla="*/ 889000 h 889000"/>
                <a:gd name="connsiteX0-139" fmla="*/ 111125 w 120650"/>
                <a:gd name="connsiteY0-140" fmla="*/ 0 h 889000"/>
                <a:gd name="connsiteX1-141" fmla="*/ 114300 w 120650"/>
                <a:gd name="connsiteY1-142" fmla="*/ 15875 h 889000"/>
                <a:gd name="connsiteX2-143" fmla="*/ 120650 w 120650"/>
                <a:gd name="connsiteY2-144" fmla="*/ 34925 h 889000"/>
                <a:gd name="connsiteX3-145" fmla="*/ 117475 w 120650"/>
                <a:gd name="connsiteY3-146" fmla="*/ 127000 h 889000"/>
                <a:gd name="connsiteX4-147" fmla="*/ 114300 w 120650"/>
                <a:gd name="connsiteY4-148" fmla="*/ 152400 h 889000"/>
                <a:gd name="connsiteX5-149" fmla="*/ 107950 w 120650"/>
                <a:gd name="connsiteY5-150" fmla="*/ 260350 h 889000"/>
                <a:gd name="connsiteX6-151" fmla="*/ 95250 w 120650"/>
                <a:gd name="connsiteY6-152" fmla="*/ 349250 h 889000"/>
                <a:gd name="connsiteX7-153" fmla="*/ 82550 w 120650"/>
                <a:gd name="connsiteY7-154" fmla="*/ 679450 h 889000"/>
                <a:gd name="connsiteX8-155" fmla="*/ 76200 w 120650"/>
                <a:gd name="connsiteY8-156" fmla="*/ 698500 h 889000"/>
                <a:gd name="connsiteX9-157" fmla="*/ 69850 w 120650"/>
                <a:gd name="connsiteY9-158" fmla="*/ 708025 h 889000"/>
                <a:gd name="connsiteX10-159" fmla="*/ 57150 w 120650"/>
                <a:gd name="connsiteY10-160" fmla="*/ 736600 h 889000"/>
                <a:gd name="connsiteX11-161" fmla="*/ 53975 w 120650"/>
                <a:gd name="connsiteY11-162" fmla="*/ 749300 h 889000"/>
                <a:gd name="connsiteX12-163" fmla="*/ 44450 w 120650"/>
                <a:gd name="connsiteY12-164" fmla="*/ 777875 h 889000"/>
                <a:gd name="connsiteX13-165" fmla="*/ 41275 w 120650"/>
                <a:gd name="connsiteY13-166" fmla="*/ 787400 h 889000"/>
                <a:gd name="connsiteX14-167" fmla="*/ 38100 w 120650"/>
                <a:gd name="connsiteY14-168" fmla="*/ 796925 h 889000"/>
                <a:gd name="connsiteX15-169" fmla="*/ 31750 w 120650"/>
                <a:gd name="connsiteY15-170" fmla="*/ 806450 h 889000"/>
                <a:gd name="connsiteX16-171" fmla="*/ 22225 w 120650"/>
                <a:gd name="connsiteY16-172" fmla="*/ 835025 h 889000"/>
                <a:gd name="connsiteX17-173" fmla="*/ 12700 w 120650"/>
                <a:gd name="connsiteY17-174" fmla="*/ 863600 h 889000"/>
                <a:gd name="connsiteX18-175" fmla="*/ 9525 w 120650"/>
                <a:gd name="connsiteY18-176" fmla="*/ 873125 h 889000"/>
                <a:gd name="connsiteX19-177" fmla="*/ 6350 w 120650"/>
                <a:gd name="connsiteY19-178" fmla="*/ 882650 h 889000"/>
                <a:gd name="connsiteX20-179" fmla="*/ 0 w 120650"/>
                <a:gd name="connsiteY20-180" fmla="*/ 889000 h 889000"/>
                <a:gd name="connsiteX0-181" fmla="*/ 111125 w 120650"/>
                <a:gd name="connsiteY0-182" fmla="*/ 0 h 889000"/>
                <a:gd name="connsiteX1-183" fmla="*/ 114300 w 120650"/>
                <a:gd name="connsiteY1-184" fmla="*/ 15875 h 889000"/>
                <a:gd name="connsiteX2-185" fmla="*/ 120650 w 120650"/>
                <a:gd name="connsiteY2-186" fmla="*/ 34925 h 889000"/>
                <a:gd name="connsiteX3-187" fmla="*/ 117475 w 120650"/>
                <a:gd name="connsiteY3-188" fmla="*/ 127000 h 889000"/>
                <a:gd name="connsiteX4-189" fmla="*/ 114300 w 120650"/>
                <a:gd name="connsiteY4-190" fmla="*/ 152400 h 889000"/>
                <a:gd name="connsiteX5-191" fmla="*/ 107950 w 120650"/>
                <a:gd name="connsiteY5-192" fmla="*/ 260350 h 889000"/>
                <a:gd name="connsiteX6-193" fmla="*/ 95250 w 120650"/>
                <a:gd name="connsiteY6-194" fmla="*/ 349250 h 889000"/>
                <a:gd name="connsiteX7-195" fmla="*/ 82550 w 120650"/>
                <a:gd name="connsiteY7-196" fmla="*/ 679450 h 889000"/>
                <a:gd name="connsiteX8-197" fmla="*/ 76200 w 120650"/>
                <a:gd name="connsiteY8-198" fmla="*/ 698500 h 889000"/>
                <a:gd name="connsiteX9-199" fmla="*/ 57150 w 120650"/>
                <a:gd name="connsiteY9-200" fmla="*/ 736600 h 889000"/>
                <a:gd name="connsiteX10-201" fmla="*/ 53975 w 120650"/>
                <a:gd name="connsiteY10-202" fmla="*/ 749300 h 889000"/>
                <a:gd name="connsiteX11-203" fmla="*/ 44450 w 120650"/>
                <a:gd name="connsiteY11-204" fmla="*/ 777875 h 889000"/>
                <a:gd name="connsiteX12-205" fmla="*/ 41275 w 120650"/>
                <a:gd name="connsiteY12-206" fmla="*/ 787400 h 889000"/>
                <a:gd name="connsiteX13-207" fmla="*/ 38100 w 120650"/>
                <a:gd name="connsiteY13-208" fmla="*/ 796925 h 889000"/>
                <a:gd name="connsiteX14-209" fmla="*/ 31750 w 120650"/>
                <a:gd name="connsiteY14-210" fmla="*/ 806450 h 889000"/>
                <a:gd name="connsiteX15-211" fmla="*/ 22225 w 120650"/>
                <a:gd name="connsiteY15-212" fmla="*/ 835025 h 889000"/>
                <a:gd name="connsiteX16-213" fmla="*/ 12700 w 120650"/>
                <a:gd name="connsiteY16-214" fmla="*/ 863600 h 889000"/>
                <a:gd name="connsiteX17-215" fmla="*/ 9525 w 120650"/>
                <a:gd name="connsiteY17-216" fmla="*/ 873125 h 889000"/>
                <a:gd name="connsiteX18-217" fmla="*/ 6350 w 120650"/>
                <a:gd name="connsiteY18-218" fmla="*/ 882650 h 889000"/>
                <a:gd name="connsiteX19-219" fmla="*/ 0 w 120650"/>
                <a:gd name="connsiteY19-220" fmla="*/ 889000 h 889000"/>
                <a:gd name="connsiteX0-221" fmla="*/ 111125 w 120650"/>
                <a:gd name="connsiteY0-222" fmla="*/ 0 h 889000"/>
                <a:gd name="connsiteX1-223" fmla="*/ 114300 w 120650"/>
                <a:gd name="connsiteY1-224" fmla="*/ 15875 h 889000"/>
                <a:gd name="connsiteX2-225" fmla="*/ 120650 w 120650"/>
                <a:gd name="connsiteY2-226" fmla="*/ 34925 h 889000"/>
                <a:gd name="connsiteX3-227" fmla="*/ 117475 w 120650"/>
                <a:gd name="connsiteY3-228" fmla="*/ 127000 h 889000"/>
                <a:gd name="connsiteX4-229" fmla="*/ 114300 w 120650"/>
                <a:gd name="connsiteY4-230" fmla="*/ 152400 h 889000"/>
                <a:gd name="connsiteX5-231" fmla="*/ 107950 w 120650"/>
                <a:gd name="connsiteY5-232" fmla="*/ 260350 h 889000"/>
                <a:gd name="connsiteX6-233" fmla="*/ 95250 w 120650"/>
                <a:gd name="connsiteY6-234" fmla="*/ 349250 h 889000"/>
                <a:gd name="connsiteX7-235" fmla="*/ 82550 w 120650"/>
                <a:gd name="connsiteY7-236" fmla="*/ 679450 h 889000"/>
                <a:gd name="connsiteX8-237" fmla="*/ 57150 w 120650"/>
                <a:gd name="connsiteY8-238" fmla="*/ 736600 h 889000"/>
                <a:gd name="connsiteX9-239" fmla="*/ 53975 w 120650"/>
                <a:gd name="connsiteY9-240" fmla="*/ 749300 h 889000"/>
                <a:gd name="connsiteX10-241" fmla="*/ 44450 w 120650"/>
                <a:gd name="connsiteY10-242" fmla="*/ 777875 h 889000"/>
                <a:gd name="connsiteX11-243" fmla="*/ 41275 w 120650"/>
                <a:gd name="connsiteY11-244" fmla="*/ 787400 h 889000"/>
                <a:gd name="connsiteX12-245" fmla="*/ 38100 w 120650"/>
                <a:gd name="connsiteY12-246" fmla="*/ 796925 h 889000"/>
                <a:gd name="connsiteX13-247" fmla="*/ 31750 w 120650"/>
                <a:gd name="connsiteY13-248" fmla="*/ 806450 h 889000"/>
                <a:gd name="connsiteX14-249" fmla="*/ 22225 w 120650"/>
                <a:gd name="connsiteY14-250" fmla="*/ 835025 h 889000"/>
                <a:gd name="connsiteX15-251" fmla="*/ 12700 w 120650"/>
                <a:gd name="connsiteY15-252" fmla="*/ 863600 h 889000"/>
                <a:gd name="connsiteX16-253" fmla="*/ 9525 w 120650"/>
                <a:gd name="connsiteY16-254" fmla="*/ 873125 h 889000"/>
                <a:gd name="connsiteX17-255" fmla="*/ 6350 w 120650"/>
                <a:gd name="connsiteY17-256" fmla="*/ 882650 h 889000"/>
                <a:gd name="connsiteX18-257" fmla="*/ 0 w 120650"/>
                <a:gd name="connsiteY18-258" fmla="*/ 889000 h 889000"/>
                <a:gd name="connsiteX0-259" fmla="*/ 111125 w 120650"/>
                <a:gd name="connsiteY0-260" fmla="*/ 0 h 889000"/>
                <a:gd name="connsiteX1-261" fmla="*/ 114300 w 120650"/>
                <a:gd name="connsiteY1-262" fmla="*/ 15875 h 889000"/>
                <a:gd name="connsiteX2-263" fmla="*/ 120650 w 120650"/>
                <a:gd name="connsiteY2-264" fmla="*/ 34925 h 889000"/>
                <a:gd name="connsiteX3-265" fmla="*/ 117475 w 120650"/>
                <a:gd name="connsiteY3-266" fmla="*/ 127000 h 889000"/>
                <a:gd name="connsiteX4-267" fmla="*/ 114300 w 120650"/>
                <a:gd name="connsiteY4-268" fmla="*/ 152400 h 889000"/>
                <a:gd name="connsiteX5-269" fmla="*/ 107950 w 120650"/>
                <a:gd name="connsiteY5-270" fmla="*/ 260350 h 889000"/>
                <a:gd name="connsiteX6-271" fmla="*/ 95250 w 120650"/>
                <a:gd name="connsiteY6-272" fmla="*/ 349250 h 889000"/>
                <a:gd name="connsiteX7-273" fmla="*/ 82550 w 120650"/>
                <a:gd name="connsiteY7-274" fmla="*/ 679450 h 889000"/>
                <a:gd name="connsiteX8-275" fmla="*/ 57150 w 120650"/>
                <a:gd name="connsiteY8-276" fmla="*/ 736600 h 889000"/>
                <a:gd name="connsiteX9-277" fmla="*/ 44450 w 120650"/>
                <a:gd name="connsiteY9-278" fmla="*/ 777875 h 889000"/>
                <a:gd name="connsiteX10-279" fmla="*/ 41275 w 120650"/>
                <a:gd name="connsiteY10-280" fmla="*/ 787400 h 889000"/>
                <a:gd name="connsiteX11-281" fmla="*/ 38100 w 120650"/>
                <a:gd name="connsiteY11-282" fmla="*/ 796925 h 889000"/>
                <a:gd name="connsiteX12-283" fmla="*/ 31750 w 120650"/>
                <a:gd name="connsiteY12-284" fmla="*/ 806450 h 889000"/>
                <a:gd name="connsiteX13-285" fmla="*/ 22225 w 120650"/>
                <a:gd name="connsiteY13-286" fmla="*/ 835025 h 889000"/>
                <a:gd name="connsiteX14-287" fmla="*/ 12700 w 120650"/>
                <a:gd name="connsiteY14-288" fmla="*/ 863600 h 889000"/>
                <a:gd name="connsiteX15-289" fmla="*/ 9525 w 120650"/>
                <a:gd name="connsiteY15-290" fmla="*/ 873125 h 889000"/>
                <a:gd name="connsiteX16-291" fmla="*/ 6350 w 120650"/>
                <a:gd name="connsiteY16-292" fmla="*/ 882650 h 889000"/>
                <a:gd name="connsiteX17-293" fmla="*/ 0 w 120650"/>
                <a:gd name="connsiteY17-294" fmla="*/ 889000 h 889000"/>
                <a:gd name="connsiteX0-295" fmla="*/ 111125 w 120650"/>
                <a:gd name="connsiteY0-296" fmla="*/ 0 h 889000"/>
                <a:gd name="connsiteX1-297" fmla="*/ 114300 w 120650"/>
                <a:gd name="connsiteY1-298" fmla="*/ 15875 h 889000"/>
                <a:gd name="connsiteX2-299" fmla="*/ 120650 w 120650"/>
                <a:gd name="connsiteY2-300" fmla="*/ 34925 h 889000"/>
                <a:gd name="connsiteX3-301" fmla="*/ 117475 w 120650"/>
                <a:gd name="connsiteY3-302" fmla="*/ 127000 h 889000"/>
                <a:gd name="connsiteX4-303" fmla="*/ 114300 w 120650"/>
                <a:gd name="connsiteY4-304" fmla="*/ 152400 h 889000"/>
                <a:gd name="connsiteX5-305" fmla="*/ 107950 w 120650"/>
                <a:gd name="connsiteY5-306" fmla="*/ 260350 h 889000"/>
                <a:gd name="connsiteX6-307" fmla="*/ 95250 w 120650"/>
                <a:gd name="connsiteY6-308" fmla="*/ 349250 h 889000"/>
                <a:gd name="connsiteX7-309" fmla="*/ 82550 w 120650"/>
                <a:gd name="connsiteY7-310" fmla="*/ 679450 h 889000"/>
                <a:gd name="connsiteX8-311" fmla="*/ 44450 w 120650"/>
                <a:gd name="connsiteY8-312" fmla="*/ 777875 h 889000"/>
                <a:gd name="connsiteX9-313" fmla="*/ 41275 w 120650"/>
                <a:gd name="connsiteY9-314" fmla="*/ 787400 h 889000"/>
                <a:gd name="connsiteX10-315" fmla="*/ 38100 w 120650"/>
                <a:gd name="connsiteY10-316" fmla="*/ 796925 h 889000"/>
                <a:gd name="connsiteX11-317" fmla="*/ 31750 w 120650"/>
                <a:gd name="connsiteY11-318" fmla="*/ 806450 h 889000"/>
                <a:gd name="connsiteX12-319" fmla="*/ 22225 w 120650"/>
                <a:gd name="connsiteY12-320" fmla="*/ 835025 h 889000"/>
                <a:gd name="connsiteX13-321" fmla="*/ 12700 w 120650"/>
                <a:gd name="connsiteY13-322" fmla="*/ 863600 h 889000"/>
                <a:gd name="connsiteX14-323" fmla="*/ 9525 w 120650"/>
                <a:gd name="connsiteY14-324" fmla="*/ 873125 h 889000"/>
                <a:gd name="connsiteX15-325" fmla="*/ 6350 w 120650"/>
                <a:gd name="connsiteY15-326" fmla="*/ 882650 h 889000"/>
                <a:gd name="connsiteX16-327" fmla="*/ 0 w 120650"/>
                <a:gd name="connsiteY16-328" fmla="*/ 889000 h 889000"/>
                <a:gd name="connsiteX0-329" fmla="*/ 111125 w 120650"/>
                <a:gd name="connsiteY0-330" fmla="*/ 0 h 889000"/>
                <a:gd name="connsiteX1-331" fmla="*/ 114300 w 120650"/>
                <a:gd name="connsiteY1-332" fmla="*/ 15875 h 889000"/>
                <a:gd name="connsiteX2-333" fmla="*/ 120650 w 120650"/>
                <a:gd name="connsiteY2-334" fmla="*/ 34925 h 889000"/>
                <a:gd name="connsiteX3-335" fmla="*/ 117475 w 120650"/>
                <a:gd name="connsiteY3-336" fmla="*/ 127000 h 889000"/>
                <a:gd name="connsiteX4-337" fmla="*/ 114300 w 120650"/>
                <a:gd name="connsiteY4-338" fmla="*/ 152400 h 889000"/>
                <a:gd name="connsiteX5-339" fmla="*/ 107950 w 120650"/>
                <a:gd name="connsiteY5-340" fmla="*/ 260350 h 889000"/>
                <a:gd name="connsiteX6-341" fmla="*/ 95250 w 120650"/>
                <a:gd name="connsiteY6-342" fmla="*/ 349250 h 889000"/>
                <a:gd name="connsiteX7-343" fmla="*/ 82550 w 120650"/>
                <a:gd name="connsiteY7-344" fmla="*/ 679450 h 889000"/>
                <a:gd name="connsiteX8-345" fmla="*/ 44450 w 120650"/>
                <a:gd name="connsiteY8-346" fmla="*/ 777875 h 889000"/>
                <a:gd name="connsiteX9-347" fmla="*/ 41275 w 120650"/>
                <a:gd name="connsiteY9-348" fmla="*/ 787400 h 889000"/>
                <a:gd name="connsiteX10-349" fmla="*/ 31750 w 120650"/>
                <a:gd name="connsiteY10-350" fmla="*/ 806450 h 889000"/>
                <a:gd name="connsiteX11-351" fmla="*/ 22225 w 120650"/>
                <a:gd name="connsiteY11-352" fmla="*/ 835025 h 889000"/>
                <a:gd name="connsiteX12-353" fmla="*/ 12700 w 120650"/>
                <a:gd name="connsiteY12-354" fmla="*/ 863600 h 889000"/>
                <a:gd name="connsiteX13-355" fmla="*/ 9525 w 120650"/>
                <a:gd name="connsiteY13-356" fmla="*/ 873125 h 889000"/>
                <a:gd name="connsiteX14-357" fmla="*/ 6350 w 120650"/>
                <a:gd name="connsiteY14-358" fmla="*/ 882650 h 889000"/>
                <a:gd name="connsiteX15-359" fmla="*/ 0 w 120650"/>
                <a:gd name="connsiteY15-360" fmla="*/ 889000 h 889000"/>
                <a:gd name="connsiteX0-361" fmla="*/ 111125 w 120650"/>
                <a:gd name="connsiteY0-362" fmla="*/ 0 h 889000"/>
                <a:gd name="connsiteX1-363" fmla="*/ 114300 w 120650"/>
                <a:gd name="connsiteY1-364" fmla="*/ 15875 h 889000"/>
                <a:gd name="connsiteX2-365" fmla="*/ 120650 w 120650"/>
                <a:gd name="connsiteY2-366" fmla="*/ 34925 h 889000"/>
                <a:gd name="connsiteX3-367" fmla="*/ 117475 w 120650"/>
                <a:gd name="connsiteY3-368" fmla="*/ 127000 h 889000"/>
                <a:gd name="connsiteX4-369" fmla="*/ 114300 w 120650"/>
                <a:gd name="connsiteY4-370" fmla="*/ 152400 h 889000"/>
                <a:gd name="connsiteX5-371" fmla="*/ 107950 w 120650"/>
                <a:gd name="connsiteY5-372" fmla="*/ 260350 h 889000"/>
                <a:gd name="connsiteX6-373" fmla="*/ 95250 w 120650"/>
                <a:gd name="connsiteY6-374" fmla="*/ 349250 h 889000"/>
                <a:gd name="connsiteX7-375" fmla="*/ 82550 w 120650"/>
                <a:gd name="connsiteY7-376" fmla="*/ 679450 h 889000"/>
                <a:gd name="connsiteX8-377" fmla="*/ 44450 w 120650"/>
                <a:gd name="connsiteY8-378" fmla="*/ 777875 h 889000"/>
                <a:gd name="connsiteX9-379" fmla="*/ 31750 w 120650"/>
                <a:gd name="connsiteY9-380" fmla="*/ 806450 h 889000"/>
                <a:gd name="connsiteX10-381" fmla="*/ 22225 w 120650"/>
                <a:gd name="connsiteY10-382" fmla="*/ 835025 h 889000"/>
                <a:gd name="connsiteX11-383" fmla="*/ 12700 w 120650"/>
                <a:gd name="connsiteY11-384" fmla="*/ 863600 h 889000"/>
                <a:gd name="connsiteX12-385" fmla="*/ 9525 w 120650"/>
                <a:gd name="connsiteY12-386" fmla="*/ 873125 h 889000"/>
                <a:gd name="connsiteX13-387" fmla="*/ 6350 w 120650"/>
                <a:gd name="connsiteY13-388" fmla="*/ 882650 h 889000"/>
                <a:gd name="connsiteX14-389" fmla="*/ 0 w 120650"/>
                <a:gd name="connsiteY14-390" fmla="*/ 889000 h 889000"/>
                <a:gd name="connsiteX0-391" fmla="*/ 111125 w 120650"/>
                <a:gd name="connsiteY0-392" fmla="*/ 0 h 889000"/>
                <a:gd name="connsiteX1-393" fmla="*/ 114300 w 120650"/>
                <a:gd name="connsiteY1-394" fmla="*/ 15875 h 889000"/>
                <a:gd name="connsiteX2-395" fmla="*/ 120650 w 120650"/>
                <a:gd name="connsiteY2-396" fmla="*/ 34925 h 889000"/>
                <a:gd name="connsiteX3-397" fmla="*/ 117475 w 120650"/>
                <a:gd name="connsiteY3-398" fmla="*/ 127000 h 889000"/>
                <a:gd name="connsiteX4-399" fmla="*/ 114300 w 120650"/>
                <a:gd name="connsiteY4-400" fmla="*/ 152400 h 889000"/>
                <a:gd name="connsiteX5-401" fmla="*/ 107950 w 120650"/>
                <a:gd name="connsiteY5-402" fmla="*/ 260350 h 889000"/>
                <a:gd name="connsiteX6-403" fmla="*/ 95250 w 120650"/>
                <a:gd name="connsiteY6-404" fmla="*/ 349250 h 889000"/>
                <a:gd name="connsiteX7-405" fmla="*/ 82550 w 120650"/>
                <a:gd name="connsiteY7-406" fmla="*/ 679450 h 889000"/>
                <a:gd name="connsiteX8-407" fmla="*/ 31750 w 120650"/>
                <a:gd name="connsiteY8-408" fmla="*/ 806450 h 889000"/>
                <a:gd name="connsiteX9-409" fmla="*/ 22225 w 120650"/>
                <a:gd name="connsiteY9-410" fmla="*/ 835025 h 889000"/>
                <a:gd name="connsiteX10-411" fmla="*/ 12700 w 120650"/>
                <a:gd name="connsiteY10-412" fmla="*/ 863600 h 889000"/>
                <a:gd name="connsiteX11-413" fmla="*/ 9525 w 120650"/>
                <a:gd name="connsiteY11-414" fmla="*/ 873125 h 889000"/>
                <a:gd name="connsiteX12-415" fmla="*/ 6350 w 120650"/>
                <a:gd name="connsiteY12-416" fmla="*/ 882650 h 889000"/>
                <a:gd name="connsiteX13-417" fmla="*/ 0 w 120650"/>
                <a:gd name="connsiteY13-418" fmla="*/ 889000 h 889000"/>
                <a:gd name="connsiteX0-419" fmla="*/ 111125 w 120650"/>
                <a:gd name="connsiteY0-420" fmla="*/ 0 h 889000"/>
                <a:gd name="connsiteX1-421" fmla="*/ 114300 w 120650"/>
                <a:gd name="connsiteY1-422" fmla="*/ 15875 h 889000"/>
                <a:gd name="connsiteX2-423" fmla="*/ 120650 w 120650"/>
                <a:gd name="connsiteY2-424" fmla="*/ 34925 h 889000"/>
                <a:gd name="connsiteX3-425" fmla="*/ 117475 w 120650"/>
                <a:gd name="connsiteY3-426" fmla="*/ 127000 h 889000"/>
                <a:gd name="connsiteX4-427" fmla="*/ 114300 w 120650"/>
                <a:gd name="connsiteY4-428" fmla="*/ 152400 h 889000"/>
                <a:gd name="connsiteX5-429" fmla="*/ 107950 w 120650"/>
                <a:gd name="connsiteY5-430" fmla="*/ 260350 h 889000"/>
                <a:gd name="connsiteX6-431" fmla="*/ 95250 w 120650"/>
                <a:gd name="connsiteY6-432" fmla="*/ 349250 h 889000"/>
                <a:gd name="connsiteX7-433" fmla="*/ 82550 w 120650"/>
                <a:gd name="connsiteY7-434" fmla="*/ 679450 h 889000"/>
                <a:gd name="connsiteX8-435" fmla="*/ 31750 w 120650"/>
                <a:gd name="connsiteY8-436" fmla="*/ 806450 h 889000"/>
                <a:gd name="connsiteX9-437" fmla="*/ 12700 w 120650"/>
                <a:gd name="connsiteY9-438" fmla="*/ 863600 h 889000"/>
                <a:gd name="connsiteX10-439" fmla="*/ 9525 w 120650"/>
                <a:gd name="connsiteY10-440" fmla="*/ 873125 h 889000"/>
                <a:gd name="connsiteX11-441" fmla="*/ 6350 w 120650"/>
                <a:gd name="connsiteY11-442" fmla="*/ 882650 h 889000"/>
                <a:gd name="connsiteX12-443" fmla="*/ 0 w 120650"/>
                <a:gd name="connsiteY12-444" fmla="*/ 889000 h 889000"/>
                <a:gd name="connsiteX0-445" fmla="*/ 111125 w 120650"/>
                <a:gd name="connsiteY0-446" fmla="*/ 0 h 889000"/>
                <a:gd name="connsiteX1-447" fmla="*/ 114300 w 120650"/>
                <a:gd name="connsiteY1-448" fmla="*/ 15875 h 889000"/>
                <a:gd name="connsiteX2-449" fmla="*/ 120650 w 120650"/>
                <a:gd name="connsiteY2-450" fmla="*/ 34925 h 889000"/>
                <a:gd name="connsiteX3-451" fmla="*/ 117475 w 120650"/>
                <a:gd name="connsiteY3-452" fmla="*/ 127000 h 889000"/>
                <a:gd name="connsiteX4-453" fmla="*/ 114300 w 120650"/>
                <a:gd name="connsiteY4-454" fmla="*/ 152400 h 889000"/>
                <a:gd name="connsiteX5-455" fmla="*/ 107950 w 120650"/>
                <a:gd name="connsiteY5-456" fmla="*/ 260350 h 889000"/>
                <a:gd name="connsiteX6-457" fmla="*/ 95250 w 120650"/>
                <a:gd name="connsiteY6-458" fmla="*/ 349250 h 889000"/>
                <a:gd name="connsiteX7-459" fmla="*/ 82550 w 120650"/>
                <a:gd name="connsiteY7-460" fmla="*/ 679450 h 889000"/>
                <a:gd name="connsiteX8-461" fmla="*/ 12700 w 120650"/>
                <a:gd name="connsiteY8-462" fmla="*/ 863600 h 889000"/>
                <a:gd name="connsiteX9-463" fmla="*/ 9525 w 120650"/>
                <a:gd name="connsiteY9-464" fmla="*/ 873125 h 889000"/>
                <a:gd name="connsiteX10-465" fmla="*/ 6350 w 120650"/>
                <a:gd name="connsiteY10-466" fmla="*/ 882650 h 889000"/>
                <a:gd name="connsiteX11-467" fmla="*/ 0 w 120650"/>
                <a:gd name="connsiteY11-468" fmla="*/ 889000 h 889000"/>
                <a:gd name="connsiteX0-469" fmla="*/ 104775 w 114300"/>
                <a:gd name="connsiteY0-470" fmla="*/ 0 h 882650"/>
                <a:gd name="connsiteX1-471" fmla="*/ 107950 w 114300"/>
                <a:gd name="connsiteY1-472" fmla="*/ 15875 h 882650"/>
                <a:gd name="connsiteX2-473" fmla="*/ 114300 w 114300"/>
                <a:gd name="connsiteY2-474" fmla="*/ 34925 h 882650"/>
                <a:gd name="connsiteX3-475" fmla="*/ 111125 w 114300"/>
                <a:gd name="connsiteY3-476" fmla="*/ 127000 h 882650"/>
                <a:gd name="connsiteX4-477" fmla="*/ 107950 w 114300"/>
                <a:gd name="connsiteY4-478" fmla="*/ 152400 h 882650"/>
                <a:gd name="connsiteX5-479" fmla="*/ 101600 w 114300"/>
                <a:gd name="connsiteY5-480" fmla="*/ 260350 h 882650"/>
                <a:gd name="connsiteX6-481" fmla="*/ 88900 w 114300"/>
                <a:gd name="connsiteY6-482" fmla="*/ 349250 h 882650"/>
                <a:gd name="connsiteX7-483" fmla="*/ 76200 w 114300"/>
                <a:gd name="connsiteY7-484" fmla="*/ 679450 h 882650"/>
                <a:gd name="connsiteX8-485" fmla="*/ 6350 w 114300"/>
                <a:gd name="connsiteY8-486" fmla="*/ 863600 h 882650"/>
                <a:gd name="connsiteX9-487" fmla="*/ 3175 w 114300"/>
                <a:gd name="connsiteY9-488" fmla="*/ 873125 h 882650"/>
                <a:gd name="connsiteX10-489" fmla="*/ 0 w 114300"/>
                <a:gd name="connsiteY10-490" fmla="*/ 882650 h 882650"/>
                <a:gd name="connsiteX0-491" fmla="*/ 104503 w 114028"/>
                <a:gd name="connsiteY0-492" fmla="*/ 0 h 879986"/>
                <a:gd name="connsiteX1-493" fmla="*/ 107678 w 114028"/>
                <a:gd name="connsiteY1-494" fmla="*/ 15875 h 879986"/>
                <a:gd name="connsiteX2-495" fmla="*/ 114028 w 114028"/>
                <a:gd name="connsiteY2-496" fmla="*/ 34925 h 879986"/>
                <a:gd name="connsiteX3-497" fmla="*/ 110853 w 114028"/>
                <a:gd name="connsiteY3-498" fmla="*/ 127000 h 879986"/>
                <a:gd name="connsiteX4-499" fmla="*/ 107678 w 114028"/>
                <a:gd name="connsiteY4-500" fmla="*/ 152400 h 879986"/>
                <a:gd name="connsiteX5-501" fmla="*/ 101328 w 114028"/>
                <a:gd name="connsiteY5-502" fmla="*/ 260350 h 879986"/>
                <a:gd name="connsiteX6-503" fmla="*/ 88628 w 114028"/>
                <a:gd name="connsiteY6-504" fmla="*/ 349250 h 879986"/>
                <a:gd name="connsiteX7-505" fmla="*/ 75928 w 114028"/>
                <a:gd name="connsiteY7-506" fmla="*/ 679450 h 879986"/>
                <a:gd name="connsiteX8-507" fmla="*/ 6078 w 114028"/>
                <a:gd name="connsiteY8-508" fmla="*/ 863600 h 879986"/>
                <a:gd name="connsiteX9-509" fmla="*/ 2903 w 114028"/>
                <a:gd name="connsiteY9-510" fmla="*/ 873125 h 879986"/>
                <a:gd name="connsiteX0-511" fmla="*/ 98425 w 107950"/>
                <a:gd name="connsiteY0-512" fmla="*/ 0 h 863600"/>
                <a:gd name="connsiteX1-513" fmla="*/ 101600 w 107950"/>
                <a:gd name="connsiteY1-514" fmla="*/ 15875 h 863600"/>
                <a:gd name="connsiteX2-515" fmla="*/ 107950 w 107950"/>
                <a:gd name="connsiteY2-516" fmla="*/ 34925 h 863600"/>
                <a:gd name="connsiteX3-517" fmla="*/ 104775 w 107950"/>
                <a:gd name="connsiteY3-518" fmla="*/ 127000 h 863600"/>
                <a:gd name="connsiteX4-519" fmla="*/ 101600 w 107950"/>
                <a:gd name="connsiteY4-520" fmla="*/ 152400 h 863600"/>
                <a:gd name="connsiteX5-521" fmla="*/ 95250 w 107950"/>
                <a:gd name="connsiteY5-522" fmla="*/ 260350 h 863600"/>
                <a:gd name="connsiteX6-523" fmla="*/ 82550 w 107950"/>
                <a:gd name="connsiteY6-524" fmla="*/ 349250 h 863600"/>
                <a:gd name="connsiteX7-525" fmla="*/ 69850 w 107950"/>
                <a:gd name="connsiteY7-526" fmla="*/ 679450 h 863600"/>
                <a:gd name="connsiteX8-527" fmla="*/ 0 w 107950"/>
                <a:gd name="connsiteY8-528" fmla="*/ 863600 h 863600"/>
                <a:gd name="connsiteX0-529" fmla="*/ 111468 w 120993"/>
                <a:gd name="connsiteY0-530" fmla="*/ 0 h 869861"/>
                <a:gd name="connsiteX1-531" fmla="*/ 114643 w 120993"/>
                <a:gd name="connsiteY1-532" fmla="*/ 15875 h 869861"/>
                <a:gd name="connsiteX2-533" fmla="*/ 120993 w 120993"/>
                <a:gd name="connsiteY2-534" fmla="*/ 34925 h 869861"/>
                <a:gd name="connsiteX3-535" fmla="*/ 117818 w 120993"/>
                <a:gd name="connsiteY3-536" fmla="*/ 127000 h 869861"/>
                <a:gd name="connsiteX4-537" fmla="*/ 114643 w 120993"/>
                <a:gd name="connsiteY4-538" fmla="*/ 152400 h 869861"/>
                <a:gd name="connsiteX5-539" fmla="*/ 108293 w 120993"/>
                <a:gd name="connsiteY5-540" fmla="*/ 260350 h 869861"/>
                <a:gd name="connsiteX6-541" fmla="*/ 95593 w 120993"/>
                <a:gd name="connsiteY6-542" fmla="*/ 349250 h 869861"/>
                <a:gd name="connsiteX7-543" fmla="*/ 82893 w 120993"/>
                <a:gd name="connsiteY7-544" fmla="*/ 679450 h 869861"/>
                <a:gd name="connsiteX8-545" fmla="*/ 0 w 120993"/>
                <a:gd name="connsiteY8-546" fmla="*/ 869861 h 86986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20993" h="869861">
                  <a:moveTo>
                    <a:pt x="111468" y="0"/>
                  </a:moveTo>
                  <a:cubicBezTo>
                    <a:pt x="112526" y="5292"/>
                    <a:pt x="113223" y="10669"/>
                    <a:pt x="114643" y="15875"/>
                  </a:cubicBezTo>
                  <a:cubicBezTo>
                    <a:pt x="116404" y="22333"/>
                    <a:pt x="120993" y="34925"/>
                    <a:pt x="120993" y="34925"/>
                  </a:cubicBezTo>
                  <a:cubicBezTo>
                    <a:pt x="119935" y="65617"/>
                    <a:pt x="119476" y="96335"/>
                    <a:pt x="117818" y="127000"/>
                  </a:cubicBezTo>
                  <a:cubicBezTo>
                    <a:pt x="117357" y="135520"/>
                    <a:pt x="115251" y="143889"/>
                    <a:pt x="114643" y="152400"/>
                  </a:cubicBezTo>
                  <a:cubicBezTo>
                    <a:pt x="112075" y="188354"/>
                    <a:pt x="111468" y="227542"/>
                    <a:pt x="108293" y="260350"/>
                  </a:cubicBezTo>
                  <a:cubicBezTo>
                    <a:pt x="105118" y="293158"/>
                    <a:pt x="99826" y="279400"/>
                    <a:pt x="95593" y="349250"/>
                  </a:cubicBezTo>
                  <a:cubicBezTo>
                    <a:pt x="91360" y="419100"/>
                    <a:pt x="87126" y="569383"/>
                    <a:pt x="82893" y="679450"/>
                  </a:cubicBezTo>
                  <a:cubicBezTo>
                    <a:pt x="69135" y="765175"/>
                    <a:pt x="12171" y="837582"/>
                    <a:pt x="0" y="869861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2" name="任意多边形 361"/>
            <p:cNvSpPr/>
            <p:nvPr/>
          </p:nvSpPr>
          <p:spPr>
            <a:xfrm>
              <a:off x="5232400" y="1565275"/>
              <a:ext cx="112148" cy="1146175"/>
            </a:xfrm>
            <a:custGeom>
              <a:avLst/>
              <a:gdLst>
                <a:gd name="connsiteX0" fmla="*/ 79375 w 112148"/>
                <a:gd name="connsiteY0" fmla="*/ 0 h 1133475"/>
                <a:gd name="connsiteX1" fmla="*/ 79375 w 112148"/>
                <a:gd name="connsiteY1" fmla="*/ 476250 h 1133475"/>
                <a:gd name="connsiteX2" fmla="*/ 69850 w 112148"/>
                <a:gd name="connsiteY2" fmla="*/ 688975 h 1133475"/>
                <a:gd name="connsiteX3" fmla="*/ 63500 w 112148"/>
                <a:gd name="connsiteY3" fmla="*/ 723900 h 1133475"/>
                <a:gd name="connsiteX4" fmla="*/ 60325 w 112148"/>
                <a:gd name="connsiteY4" fmla="*/ 755650 h 1133475"/>
                <a:gd name="connsiteX5" fmla="*/ 53975 w 112148"/>
                <a:gd name="connsiteY5" fmla="*/ 844550 h 1133475"/>
                <a:gd name="connsiteX6" fmla="*/ 50800 w 112148"/>
                <a:gd name="connsiteY6" fmla="*/ 854075 h 1133475"/>
                <a:gd name="connsiteX7" fmla="*/ 47625 w 112148"/>
                <a:gd name="connsiteY7" fmla="*/ 892175 h 1133475"/>
                <a:gd name="connsiteX8" fmla="*/ 41275 w 112148"/>
                <a:gd name="connsiteY8" fmla="*/ 927100 h 1133475"/>
                <a:gd name="connsiteX9" fmla="*/ 34925 w 112148"/>
                <a:gd name="connsiteY9" fmla="*/ 968375 h 1133475"/>
                <a:gd name="connsiteX10" fmla="*/ 28575 w 112148"/>
                <a:gd name="connsiteY10" fmla="*/ 1016000 h 1133475"/>
                <a:gd name="connsiteX11" fmla="*/ 22225 w 112148"/>
                <a:gd name="connsiteY11" fmla="*/ 1047750 h 1133475"/>
                <a:gd name="connsiteX12" fmla="*/ 19050 w 112148"/>
                <a:gd name="connsiteY12" fmla="*/ 1069975 h 1133475"/>
                <a:gd name="connsiteX13" fmla="*/ 12700 w 112148"/>
                <a:gd name="connsiteY13" fmla="*/ 1089025 h 1133475"/>
                <a:gd name="connsiteX14" fmla="*/ 6350 w 112148"/>
                <a:gd name="connsiteY14" fmla="*/ 1108075 h 1133475"/>
                <a:gd name="connsiteX15" fmla="*/ 3175 w 112148"/>
                <a:gd name="connsiteY15" fmla="*/ 1117600 h 1133475"/>
                <a:gd name="connsiteX16" fmla="*/ 0 w 112148"/>
                <a:gd name="connsiteY16" fmla="*/ 1133475 h 1133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2148" h="1133475">
                  <a:moveTo>
                    <a:pt x="79375" y="0"/>
                  </a:moveTo>
                  <a:cubicBezTo>
                    <a:pt x="142241" y="157165"/>
                    <a:pt x="98790" y="42643"/>
                    <a:pt x="79375" y="476250"/>
                  </a:cubicBezTo>
                  <a:cubicBezTo>
                    <a:pt x="76200" y="547158"/>
                    <a:pt x="83770" y="619374"/>
                    <a:pt x="69850" y="688975"/>
                  </a:cubicBezTo>
                  <a:cubicBezTo>
                    <a:pt x="67683" y="699812"/>
                    <a:pt x="64854" y="713068"/>
                    <a:pt x="63500" y="723900"/>
                  </a:cubicBezTo>
                  <a:cubicBezTo>
                    <a:pt x="62181" y="734454"/>
                    <a:pt x="61383" y="745067"/>
                    <a:pt x="60325" y="755650"/>
                  </a:cubicBezTo>
                  <a:cubicBezTo>
                    <a:pt x="59143" y="780462"/>
                    <a:pt x="59506" y="816893"/>
                    <a:pt x="53975" y="844550"/>
                  </a:cubicBezTo>
                  <a:cubicBezTo>
                    <a:pt x="53319" y="847832"/>
                    <a:pt x="51858" y="850900"/>
                    <a:pt x="50800" y="854075"/>
                  </a:cubicBezTo>
                  <a:cubicBezTo>
                    <a:pt x="49742" y="866775"/>
                    <a:pt x="49032" y="879509"/>
                    <a:pt x="47625" y="892175"/>
                  </a:cubicBezTo>
                  <a:cubicBezTo>
                    <a:pt x="44362" y="921538"/>
                    <a:pt x="45042" y="900730"/>
                    <a:pt x="41275" y="927100"/>
                  </a:cubicBezTo>
                  <a:cubicBezTo>
                    <a:pt x="35180" y="969764"/>
                    <a:pt x="41534" y="941937"/>
                    <a:pt x="34925" y="968375"/>
                  </a:cubicBezTo>
                  <a:cubicBezTo>
                    <a:pt x="29625" y="1016078"/>
                    <a:pt x="34276" y="978946"/>
                    <a:pt x="28575" y="1016000"/>
                  </a:cubicBezTo>
                  <a:cubicBezTo>
                    <a:pt x="24406" y="1043102"/>
                    <a:pt x="28000" y="1030426"/>
                    <a:pt x="22225" y="1047750"/>
                  </a:cubicBezTo>
                  <a:cubicBezTo>
                    <a:pt x="21167" y="1055158"/>
                    <a:pt x="20733" y="1062683"/>
                    <a:pt x="19050" y="1069975"/>
                  </a:cubicBezTo>
                  <a:cubicBezTo>
                    <a:pt x="17545" y="1076497"/>
                    <a:pt x="14817" y="1082675"/>
                    <a:pt x="12700" y="1089025"/>
                  </a:cubicBezTo>
                  <a:lnTo>
                    <a:pt x="6350" y="1108075"/>
                  </a:lnTo>
                  <a:cubicBezTo>
                    <a:pt x="5292" y="1111250"/>
                    <a:pt x="3831" y="1114318"/>
                    <a:pt x="3175" y="1117600"/>
                  </a:cubicBezTo>
                  <a:lnTo>
                    <a:pt x="0" y="1133475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63" name="直接连接符 362"/>
            <p:cNvCxnSpPr/>
            <p:nvPr/>
          </p:nvCxnSpPr>
          <p:spPr>
            <a:xfrm>
              <a:off x="2438400" y="2457450"/>
              <a:ext cx="581025" cy="2540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直接连接符 363"/>
            <p:cNvCxnSpPr/>
            <p:nvPr/>
          </p:nvCxnSpPr>
          <p:spPr>
            <a:xfrm flipV="1">
              <a:off x="2436019" y="2447926"/>
              <a:ext cx="45244" cy="71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直接连接符 364"/>
            <p:cNvCxnSpPr/>
            <p:nvPr/>
          </p:nvCxnSpPr>
          <p:spPr>
            <a:xfrm>
              <a:off x="2476500" y="2321719"/>
              <a:ext cx="4763" cy="1357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直接连接符 365"/>
            <p:cNvCxnSpPr/>
            <p:nvPr/>
          </p:nvCxnSpPr>
          <p:spPr>
            <a:xfrm>
              <a:off x="2483644" y="2457450"/>
              <a:ext cx="33337" cy="47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直接连接符 366"/>
            <p:cNvCxnSpPr/>
            <p:nvPr/>
          </p:nvCxnSpPr>
          <p:spPr>
            <a:xfrm flipV="1">
              <a:off x="2512219" y="2455070"/>
              <a:ext cx="38100" cy="71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直接连接符 367"/>
            <p:cNvCxnSpPr/>
            <p:nvPr/>
          </p:nvCxnSpPr>
          <p:spPr>
            <a:xfrm>
              <a:off x="2509838" y="2336006"/>
              <a:ext cx="4762" cy="1238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直接连接符 368"/>
            <p:cNvCxnSpPr/>
            <p:nvPr/>
          </p:nvCxnSpPr>
          <p:spPr>
            <a:xfrm flipH="1" flipV="1">
              <a:off x="2545556" y="2319338"/>
              <a:ext cx="7146" cy="1357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直接连接符 369"/>
            <p:cNvCxnSpPr/>
            <p:nvPr/>
          </p:nvCxnSpPr>
          <p:spPr>
            <a:xfrm>
              <a:off x="2474119" y="2321719"/>
              <a:ext cx="38100" cy="119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直接连接符 370"/>
            <p:cNvCxnSpPr/>
            <p:nvPr/>
          </p:nvCxnSpPr>
          <p:spPr>
            <a:xfrm flipV="1">
              <a:off x="2509838" y="2321719"/>
              <a:ext cx="35718" cy="1190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直接连接符 371"/>
            <p:cNvCxnSpPr/>
            <p:nvPr/>
          </p:nvCxnSpPr>
          <p:spPr>
            <a:xfrm flipV="1">
              <a:off x="2476500" y="2309813"/>
              <a:ext cx="11906" cy="95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直接连接符 372"/>
            <p:cNvCxnSpPr/>
            <p:nvPr/>
          </p:nvCxnSpPr>
          <p:spPr>
            <a:xfrm flipH="1" flipV="1">
              <a:off x="2528888" y="2307432"/>
              <a:ext cx="16668" cy="1190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直接连接符 373"/>
            <p:cNvCxnSpPr/>
            <p:nvPr/>
          </p:nvCxnSpPr>
          <p:spPr>
            <a:xfrm flipH="1">
              <a:off x="2488406" y="2224088"/>
              <a:ext cx="1" cy="857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直接连接符 374"/>
            <p:cNvCxnSpPr/>
            <p:nvPr/>
          </p:nvCxnSpPr>
          <p:spPr>
            <a:xfrm flipH="1" flipV="1">
              <a:off x="2524125" y="2228850"/>
              <a:ext cx="4763" cy="7858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6" name="椭圆 375"/>
            <p:cNvSpPr/>
            <p:nvPr/>
          </p:nvSpPr>
          <p:spPr>
            <a:xfrm>
              <a:off x="2488407" y="2214085"/>
              <a:ext cx="36000" cy="25200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77" name="弧形 376"/>
            <p:cNvSpPr/>
            <p:nvPr/>
          </p:nvSpPr>
          <p:spPr>
            <a:xfrm flipV="1">
              <a:off x="2490782" y="2290289"/>
              <a:ext cx="36000" cy="25200"/>
            </a:xfrm>
            <a:prstGeom prst="arc">
              <a:avLst>
                <a:gd name="adj1" fmla="val 10984223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8" name="椭圆 377"/>
            <p:cNvSpPr/>
            <p:nvPr/>
          </p:nvSpPr>
          <p:spPr>
            <a:xfrm>
              <a:off x="3186113" y="2281237"/>
              <a:ext cx="71438" cy="36000"/>
            </a:xfrm>
            <a:prstGeom prst="ellipse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79" name="直接连接符 378"/>
            <p:cNvCxnSpPr/>
            <p:nvPr/>
          </p:nvCxnSpPr>
          <p:spPr>
            <a:xfrm>
              <a:off x="3176587" y="2307432"/>
              <a:ext cx="26194" cy="1428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直接连接符 379"/>
            <p:cNvCxnSpPr/>
            <p:nvPr/>
          </p:nvCxnSpPr>
          <p:spPr>
            <a:xfrm flipV="1">
              <a:off x="3200400" y="2321719"/>
              <a:ext cx="54769" cy="23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直接连接符 380"/>
            <p:cNvCxnSpPr/>
            <p:nvPr/>
          </p:nvCxnSpPr>
          <p:spPr>
            <a:xfrm flipV="1">
              <a:off x="3252788" y="2300288"/>
              <a:ext cx="14287" cy="214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直接连接符 381"/>
            <p:cNvCxnSpPr>
              <a:endCxn id="378" idx="7"/>
            </p:cNvCxnSpPr>
            <p:nvPr/>
          </p:nvCxnSpPr>
          <p:spPr>
            <a:xfrm flipH="1" flipV="1">
              <a:off x="3247089" y="2286509"/>
              <a:ext cx="24749" cy="1377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直接连接符 382"/>
            <p:cNvCxnSpPr>
              <a:endCxn id="378" idx="1"/>
            </p:cNvCxnSpPr>
            <p:nvPr/>
          </p:nvCxnSpPr>
          <p:spPr>
            <a:xfrm flipV="1">
              <a:off x="3171825" y="2286509"/>
              <a:ext cx="24750" cy="1854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直接连接符 383"/>
            <p:cNvCxnSpPr/>
            <p:nvPr/>
          </p:nvCxnSpPr>
          <p:spPr>
            <a:xfrm>
              <a:off x="2683669" y="2502694"/>
              <a:ext cx="92869" cy="428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直接连接符 384"/>
            <p:cNvCxnSpPr/>
            <p:nvPr/>
          </p:nvCxnSpPr>
          <p:spPr>
            <a:xfrm flipV="1">
              <a:off x="2776538" y="2490788"/>
              <a:ext cx="192881" cy="5476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直接连接符 385"/>
            <p:cNvCxnSpPr/>
            <p:nvPr/>
          </p:nvCxnSpPr>
          <p:spPr>
            <a:xfrm>
              <a:off x="2771775" y="2376488"/>
              <a:ext cx="7144" cy="1738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直接连接符 386"/>
            <p:cNvCxnSpPr/>
            <p:nvPr/>
          </p:nvCxnSpPr>
          <p:spPr>
            <a:xfrm>
              <a:off x="2678906" y="2333625"/>
              <a:ext cx="7144" cy="1738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直接连接符 387"/>
            <p:cNvCxnSpPr/>
            <p:nvPr/>
          </p:nvCxnSpPr>
          <p:spPr>
            <a:xfrm>
              <a:off x="2962276" y="2319337"/>
              <a:ext cx="7144" cy="1738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直接连接符 388"/>
            <p:cNvCxnSpPr/>
            <p:nvPr/>
          </p:nvCxnSpPr>
          <p:spPr>
            <a:xfrm flipV="1">
              <a:off x="2774157" y="2421732"/>
              <a:ext cx="192881" cy="5476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直接连接符 389"/>
            <p:cNvCxnSpPr/>
            <p:nvPr/>
          </p:nvCxnSpPr>
          <p:spPr>
            <a:xfrm flipV="1">
              <a:off x="2771776" y="2326482"/>
              <a:ext cx="192881" cy="5476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直接连接符 390"/>
            <p:cNvCxnSpPr/>
            <p:nvPr/>
          </p:nvCxnSpPr>
          <p:spPr>
            <a:xfrm>
              <a:off x="2683669" y="2433637"/>
              <a:ext cx="92869" cy="428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直接连接符 391"/>
            <p:cNvCxnSpPr/>
            <p:nvPr/>
          </p:nvCxnSpPr>
          <p:spPr>
            <a:xfrm>
              <a:off x="2676525" y="2336006"/>
              <a:ext cx="92869" cy="428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直接连接符 392"/>
            <p:cNvCxnSpPr/>
            <p:nvPr/>
          </p:nvCxnSpPr>
          <p:spPr>
            <a:xfrm flipV="1">
              <a:off x="2678907" y="2293144"/>
              <a:ext cx="185737" cy="428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直接连接符 393"/>
            <p:cNvCxnSpPr/>
            <p:nvPr/>
          </p:nvCxnSpPr>
          <p:spPr>
            <a:xfrm>
              <a:off x="2862263" y="2293144"/>
              <a:ext cx="97631" cy="2857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直接连接符 394"/>
            <p:cNvCxnSpPr/>
            <p:nvPr/>
          </p:nvCxnSpPr>
          <p:spPr>
            <a:xfrm>
              <a:off x="2538413" y="2278856"/>
              <a:ext cx="52387" cy="333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直接连接符 395"/>
            <p:cNvCxnSpPr/>
            <p:nvPr/>
          </p:nvCxnSpPr>
          <p:spPr>
            <a:xfrm flipH="1">
              <a:off x="2538414" y="2278857"/>
              <a:ext cx="2380" cy="2619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直接连接符 396"/>
            <p:cNvCxnSpPr/>
            <p:nvPr/>
          </p:nvCxnSpPr>
          <p:spPr>
            <a:xfrm>
              <a:off x="2593181" y="2312194"/>
              <a:ext cx="0" cy="1833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直接连接符 397"/>
            <p:cNvCxnSpPr/>
            <p:nvPr/>
          </p:nvCxnSpPr>
          <p:spPr>
            <a:xfrm flipV="1">
              <a:off x="2593181" y="2476500"/>
              <a:ext cx="88107" cy="1666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直接连接符 398"/>
            <p:cNvCxnSpPr/>
            <p:nvPr/>
          </p:nvCxnSpPr>
          <p:spPr>
            <a:xfrm>
              <a:off x="2552700" y="2459831"/>
              <a:ext cx="38100" cy="309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直接连接符 399"/>
            <p:cNvCxnSpPr/>
            <p:nvPr/>
          </p:nvCxnSpPr>
          <p:spPr>
            <a:xfrm flipV="1">
              <a:off x="2593181" y="2276475"/>
              <a:ext cx="176213" cy="357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直接连接符 400"/>
            <p:cNvCxnSpPr/>
            <p:nvPr/>
          </p:nvCxnSpPr>
          <p:spPr>
            <a:xfrm>
              <a:off x="2774156" y="2274094"/>
              <a:ext cx="0" cy="404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直接连接符 401"/>
            <p:cNvCxnSpPr/>
            <p:nvPr/>
          </p:nvCxnSpPr>
          <p:spPr>
            <a:xfrm flipV="1">
              <a:off x="2364581" y="3409953"/>
              <a:ext cx="111919" cy="5238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直接连接符 402"/>
            <p:cNvCxnSpPr/>
            <p:nvPr/>
          </p:nvCxnSpPr>
          <p:spPr>
            <a:xfrm flipV="1">
              <a:off x="5219700" y="3821906"/>
              <a:ext cx="266700" cy="13573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直接连接符 403"/>
            <p:cNvCxnSpPr/>
            <p:nvPr/>
          </p:nvCxnSpPr>
          <p:spPr>
            <a:xfrm flipH="1">
              <a:off x="5484020" y="3098006"/>
              <a:ext cx="21430" cy="7215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直接连接符 404"/>
            <p:cNvCxnSpPr/>
            <p:nvPr/>
          </p:nvCxnSpPr>
          <p:spPr>
            <a:xfrm>
              <a:off x="5095875" y="3133725"/>
              <a:ext cx="128588" cy="76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直接连接符 405"/>
            <p:cNvCxnSpPr/>
            <p:nvPr/>
          </p:nvCxnSpPr>
          <p:spPr>
            <a:xfrm flipH="1" flipV="1">
              <a:off x="5393532" y="3048000"/>
              <a:ext cx="109537" cy="5000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直接连接符 406"/>
            <p:cNvCxnSpPr/>
            <p:nvPr/>
          </p:nvCxnSpPr>
          <p:spPr>
            <a:xfrm>
              <a:off x="5238750" y="3112294"/>
              <a:ext cx="73819" cy="333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直接连接符 407"/>
            <p:cNvCxnSpPr/>
            <p:nvPr/>
          </p:nvCxnSpPr>
          <p:spPr>
            <a:xfrm flipV="1">
              <a:off x="5312569" y="3105150"/>
              <a:ext cx="104775" cy="4048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直接连接符 408"/>
            <p:cNvCxnSpPr/>
            <p:nvPr/>
          </p:nvCxnSpPr>
          <p:spPr>
            <a:xfrm flipV="1">
              <a:off x="5236369" y="3067050"/>
              <a:ext cx="33337" cy="452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直接连接符 409"/>
            <p:cNvCxnSpPr/>
            <p:nvPr/>
          </p:nvCxnSpPr>
          <p:spPr>
            <a:xfrm flipV="1">
              <a:off x="5310188" y="3095625"/>
              <a:ext cx="2381" cy="476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直接连接符 410"/>
            <p:cNvCxnSpPr/>
            <p:nvPr/>
          </p:nvCxnSpPr>
          <p:spPr>
            <a:xfrm flipH="1" flipV="1">
              <a:off x="5393531" y="3074194"/>
              <a:ext cx="19050" cy="3333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直接连接符 411"/>
            <p:cNvCxnSpPr/>
            <p:nvPr/>
          </p:nvCxnSpPr>
          <p:spPr>
            <a:xfrm>
              <a:off x="5269706" y="3064669"/>
              <a:ext cx="45244" cy="309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直接连接符 412"/>
            <p:cNvCxnSpPr/>
            <p:nvPr/>
          </p:nvCxnSpPr>
          <p:spPr>
            <a:xfrm flipV="1">
              <a:off x="5312569" y="3074194"/>
              <a:ext cx="83344" cy="2381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直接连接符 413"/>
            <p:cNvCxnSpPr/>
            <p:nvPr/>
          </p:nvCxnSpPr>
          <p:spPr>
            <a:xfrm flipV="1">
              <a:off x="5276850" y="2990851"/>
              <a:ext cx="26194" cy="7381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直接连接符 414"/>
            <p:cNvCxnSpPr/>
            <p:nvPr/>
          </p:nvCxnSpPr>
          <p:spPr>
            <a:xfrm flipV="1">
              <a:off x="5312569" y="3007519"/>
              <a:ext cx="16669" cy="881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直接连接符 415"/>
            <p:cNvCxnSpPr/>
            <p:nvPr/>
          </p:nvCxnSpPr>
          <p:spPr>
            <a:xfrm flipH="1" flipV="1">
              <a:off x="5386388" y="3002756"/>
              <a:ext cx="7143" cy="7382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直接连接符 416"/>
            <p:cNvCxnSpPr/>
            <p:nvPr/>
          </p:nvCxnSpPr>
          <p:spPr>
            <a:xfrm>
              <a:off x="5303044" y="2990850"/>
              <a:ext cx="28575" cy="2381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直接连接符 417"/>
            <p:cNvCxnSpPr/>
            <p:nvPr/>
          </p:nvCxnSpPr>
          <p:spPr>
            <a:xfrm flipV="1">
              <a:off x="5331619" y="3007519"/>
              <a:ext cx="52387" cy="47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弧形 418"/>
            <p:cNvSpPr/>
            <p:nvPr/>
          </p:nvSpPr>
          <p:spPr>
            <a:xfrm rot="19466225">
              <a:off x="5766351" y="2953749"/>
              <a:ext cx="180712" cy="504825"/>
            </a:xfrm>
            <a:prstGeom prst="arc">
              <a:avLst>
                <a:gd name="adj1" fmla="val 17181991"/>
                <a:gd name="adj2" fmla="val 470049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20" name="弧形 419"/>
            <p:cNvSpPr/>
            <p:nvPr/>
          </p:nvSpPr>
          <p:spPr>
            <a:xfrm rot="19667681">
              <a:off x="5727482" y="3045057"/>
              <a:ext cx="180712" cy="498776"/>
            </a:xfrm>
            <a:prstGeom prst="arc">
              <a:avLst>
                <a:gd name="adj1" fmla="val 16203073"/>
                <a:gd name="adj2" fmla="val 4852449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21" name="弧形 420"/>
            <p:cNvSpPr/>
            <p:nvPr/>
          </p:nvSpPr>
          <p:spPr>
            <a:xfrm rot="19857665">
              <a:off x="5689652" y="3122930"/>
              <a:ext cx="193151" cy="490621"/>
            </a:xfrm>
            <a:prstGeom prst="arc">
              <a:avLst>
                <a:gd name="adj1" fmla="val 16323207"/>
                <a:gd name="adj2" fmla="val 4852449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cxnSp>
          <p:nvCxnSpPr>
            <p:cNvPr id="422" name="直接连接符 421"/>
            <p:cNvCxnSpPr>
              <a:endCxn id="423" idx="2"/>
            </p:cNvCxnSpPr>
            <p:nvPr/>
          </p:nvCxnSpPr>
          <p:spPr>
            <a:xfrm flipH="1">
              <a:off x="5600960" y="3012281"/>
              <a:ext cx="23553" cy="8829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3" name="弧形 422"/>
            <p:cNvSpPr/>
            <p:nvPr/>
          </p:nvSpPr>
          <p:spPr>
            <a:xfrm rot="207867" flipV="1">
              <a:off x="5465189" y="3883360"/>
              <a:ext cx="154578" cy="49931"/>
            </a:xfrm>
            <a:prstGeom prst="arc">
              <a:avLst>
                <a:gd name="adj1" fmla="val 9870984"/>
                <a:gd name="adj2" fmla="val 967848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24" name="直接连接符 423"/>
            <p:cNvCxnSpPr/>
            <p:nvPr/>
          </p:nvCxnSpPr>
          <p:spPr>
            <a:xfrm flipH="1">
              <a:off x="5500687" y="2990851"/>
              <a:ext cx="2382" cy="1119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直接连接符 424"/>
            <p:cNvCxnSpPr/>
            <p:nvPr/>
          </p:nvCxnSpPr>
          <p:spPr>
            <a:xfrm>
              <a:off x="5481638" y="3824288"/>
              <a:ext cx="0" cy="666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直接连接符 425"/>
            <p:cNvCxnSpPr/>
            <p:nvPr/>
          </p:nvCxnSpPr>
          <p:spPr>
            <a:xfrm>
              <a:off x="5003006" y="3167063"/>
              <a:ext cx="71439" cy="452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任意多边形 426"/>
            <p:cNvSpPr/>
            <p:nvPr/>
          </p:nvSpPr>
          <p:spPr>
            <a:xfrm>
              <a:off x="5334000" y="2936081"/>
              <a:ext cx="342900" cy="138113"/>
            </a:xfrm>
            <a:custGeom>
              <a:avLst/>
              <a:gdLst>
                <a:gd name="connsiteX0" fmla="*/ 0 w 333375"/>
                <a:gd name="connsiteY0" fmla="*/ 50007 h 138113"/>
                <a:gd name="connsiteX1" fmla="*/ 11906 w 333375"/>
                <a:gd name="connsiteY1" fmla="*/ 38100 h 138113"/>
                <a:gd name="connsiteX2" fmla="*/ 16669 w 333375"/>
                <a:gd name="connsiteY2" fmla="*/ 30957 h 138113"/>
                <a:gd name="connsiteX3" fmla="*/ 23813 w 333375"/>
                <a:gd name="connsiteY3" fmla="*/ 28575 h 138113"/>
                <a:gd name="connsiteX4" fmla="*/ 35719 w 333375"/>
                <a:gd name="connsiteY4" fmla="*/ 19050 h 138113"/>
                <a:gd name="connsiteX5" fmla="*/ 52388 w 333375"/>
                <a:gd name="connsiteY5" fmla="*/ 7144 h 138113"/>
                <a:gd name="connsiteX6" fmla="*/ 66675 w 333375"/>
                <a:gd name="connsiteY6" fmla="*/ 2382 h 138113"/>
                <a:gd name="connsiteX7" fmla="*/ 73819 w 333375"/>
                <a:gd name="connsiteY7" fmla="*/ 0 h 138113"/>
                <a:gd name="connsiteX8" fmla="*/ 104775 w 333375"/>
                <a:gd name="connsiteY8" fmla="*/ 4763 h 138113"/>
                <a:gd name="connsiteX9" fmla="*/ 121444 w 333375"/>
                <a:gd name="connsiteY9" fmla="*/ 9525 h 138113"/>
                <a:gd name="connsiteX10" fmla="*/ 135731 w 333375"/>
                <a:gd name="connsiteY10" fmla="*/ 19050 h 138113"/>
                <a:gd name="connsiteX11" fmla="*/ 142875 w 333375"/>
                <a:gd name="connsiteY11" fmla="*/ 21432 h 138113"/>
                <a:gd name="connsiteX12" fmla="*/ 150019 w 333375"/>
                <a:gd name="connsiteY12" fmla="*/ 26194 h 138113"/>
                <a:gd name="connsiteX13" fmla="*/ 159544 w 333375"/>
                <a:gd name="connsiteY13" fmla="*/ 30957 h 138113"/>
                <a:gd name="connsiteX14" fmla="*/ 173831 w 333375"/>
                <a:gd name="connsiteY14" fmla="*/ 38100 h 138113"/>
                <a:gd name="connsiteX15" fmla="*/ 188119 w 333375"/>
                <a:gd name="connsiteY15" fmla="*/ 50007 h 138113"/>
                <a:gd name="connsiteX16" fmla="*/ 197644 w 333375"/>
                <a:gd name="connsiteY16" fmla="*/ 52388 h 138113"/>
                <a:gd name="connsiteX17" fmla="*/ 202406 w 333375"/>
                <a:gd name="connsiteY17" fmla="*/ 59532 h 138113"/>
                <a:gd name="connsiteX18" fmla="*/ 209550 w 333375"/>
                <a:gd name="connsiteY18" fmla="*/ 61913 h 138113"/>
                <a:gd name="connsiteX19" fmla="*/ 211931 w 333375"/>
                <a:gd name="connsiteY19" fmla="*/ 69057 h 138113"/>
                <a:gd name="connsiteX20" fmla="*/ 221456 w 333375"/>
                <a:gd name="connsiteY20" fmla="*/ 73819 h 138113"/>
                <a:gd name="connsiteX21" fmla="*/ 230981 w 333375"/>
                <a:gd name="connsiteY21" fmla="*/ 80963 h 138113"/>
                <a:gd name="connsiteX22" fmla="*/ 245269 w 333375"/>
                <a:gd name="connsiteY22" fmla="*/ 90488 h 138113"/>
                <a:gd name="connsiteX23" fmla="*/ 252413 w 333375"/>
                <a:gd name="connsiteY23" fmla="*/ 95250 h 138113"/>
                <a:gd name="connsiteX24" fmla="*/ 276225 w 333375"/>
                <a:gd name="connsiteY24" fmla="*/ 111919 h 138113"/>
                <a:gd name="connsiteX25" fmla="*/ 283369 w 333375"/>
                <a:gd name="connsiteY25" fmla="*/ 116682 h 138113"/>
                <a:gd name="connsiteX26" fmla="*/ 290513 w 333375"/>
                <a:gd name="connsiteY26" fmla="*/ 119063 h 138113"/>
                <a:gd name="connsiteX27" fmla="*/ 304800 w 333375"/>
                <a:gd name="connsiteY27" fmla="*/ 126207 h 138113"/>
                <a:gd name="connsiteX28" fmla="*/ 311944 w 333375"/>
                <a:gd name="connsiteY28" fmla="*/ 130969 h 138113"/>
                <a:gd name="connsiteX29" fmla="*/ 326231 w 333375"/>
                <a:gd name="connsiteY29" fmla="*/ 135732 h 138113"/>
                <a:gd name="connsiteX30" fmla="*/ 333375 w 333375"/>
                <a:gd name="connsiteY30" fmla="*/ 138113 h 138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33375" h="138113">
                  <a:moveTo>
                    <a:pt x="0" y="50007"/>
                  </a:moveTo>
                  <a:cubicBezTo>
                    <a:pt x="3969" y="46038"/>
                    <a:pt x="8210" y="42324"/>
                    <a:pt x="11906" y="38100"/>
                  </a:cubicBezTo>
                  <a:cubicBezTo>
                    <a:pt x="13791" y="35946"/>
                    <a:pt x="14434" y="32745"/>
                    <a:pt x="16669" y="30957"/>
                  </a:cubicBezTo>
                  <a:cubicBezTo>
                    <a:pt x="18629" y="29389"/>
                    <a:pt x="21432" y="29369"/>
                    <a:pt x="23813" y="28575"/>
                  </a:cubicBezTo>
                  <a:cubicBezTo>
                    <a:pt x="34461" y="12603"/>
                    <a:pt x="21918" y="28250"/>
                    <a:pt x="35719" y="19050"/>
                  </a:cubicBezTo>
                  <a:cubicBezTo>
                    <a:pt x="52976" y="7546"/>
                    <a:pt x="31837" y="15365"/>
                    <a:pt x="52388" y="7144"/>
                  </a:cubicBezTo>
                  <a:cubicBezTo>
                    <a:pt x="57049" y="5280"/>
                    <a:pt x="61913" y="3969"/>
                    <a:pt x="66675" y="2382"/>
                  </a:cubicBezTo>
                  <a:lnTo>
                    <a:pt x="73819" y="0"/>
                  </a:lnTo>
                  <a:cubicBezTo>
                    <a:pt x="84138" y="1588"/>
                    <a:pt x="94494" y="2949"/>
                    <a:pt x="104775" y="4763"/>
                  </a:cubicBezTo>
                  <a:cubicBezTo>
                    <a:pt x="111129" y="5884"/>
                    <a:pt x="115495" y="7542"/>
                    <a:pt x="121444" y="9525"/>
                  </a:cubicBezTo>
                  <a:cubicBezTo>
                    <a:pt x="126206" y="12700"/>
                    <a:pt x="130301" y="17240"/>
                    <a:pt x="135731" y="19050"/>
                  </a:cubicBezTo>
                  <a:cubicBezTo>
                    <a:pt x="138112" y="19844"/>
                    <a:pt x="140630" y="20309"/>
                    <a:pt x="142875" y="21432"/>
                  </a:cubicBezTo>
                  <a:cubicBezTo>
                    <a:pt x="145435" y="22712"/>
                    <a:pt x="147534" y="24774"/>
                    <a:pt x="150019" y="26194"/>
                  </a:cubicBezTo>
                  <a:cubicBezTo>
                    <a:pt x="153101" y="27955"/>
                    <a:pt x="156462" y="29196"/>
                    <a:pt x="159544" y="30957"/>
                  </a:cubicBezTo>
                  <a:cubicBezTo>
                    <a:pt x="172466" y="38341"/>
                    <a:pt x="160737" y="33735"/>
                    <a:pt x="173831" y="38100"/>
                  </a:cubicBezTo>
                  <a:cubicBezTo>
                    <a:pt x="178122" y="42391"/>
                    <a:pt x="182318" y="47521"/>
                    <a:pt x="188119" y="50007"/>
                  </a:cubicBezTo>
                  <a:cubicBezTo>
                    <a:pt x="191127" y="51296"/>
                    <a:pt x="194469" y="51594"/>
                    <a:pt x="197644" y="52388"/>
                  </a:cubicBezTo>
                  <a:cubicBezTo>
                    <a:pt x="199231" y="54769"/>
                    <a:pt x="200171" y="57744"/>
                    <a:pt x="202406" y="59532"/>
                  </a:cubicBezTo>
                  <a:cubicBezTo>
                    <a:pt x="204366" y="61100"/>
                    <a:pt x="207775" y="60138"/>
                    <a:pt x="209550" y="61913"/>
                  </a:cubicBezTo>
                  <a:cubicBezTo>
                    <a:pt x="211325" y="63688"/>
                    <a:pt x="210156" y="67282"/>
                    <a:pt x="211931" y="69057"/>
                  </a:cubicBezTo>
                  <a:cubicBezTo>
                    <a:pt x="214441" y="71567"/>
                    <a:pt x="218446" y="71938"/>
                    <a:pt x="221456" y="73819"/>
                  </a:cubicBezTo>
                  <a:cubicBezTo>
                    <a:pt x="224822" y="75922"/>
                    <a:pt x="227730" y="78687"/>
                    <a:pt x="230981" y="80963"/>
                  </a:cubicBezTo>
                  <a:cubicBezTo>
                    <a:pt x="235670" y="84245"/>
                    <a:pt x="240506" y="87313"/>
                    <a:pt x="245269" y="90488"/>
                  </a:cubicBezTo>
                  <a:cubicBezTo>
                    <a:pt x="247650" y="92075"/>
                    <a:pt x="250124" y="93533"/>
                    <a:pt x="252413" y="95250"/>
                  </a:cubicBezTo>
                  <a:cubicBezTo>
                    <a:pt x="266518" y="105829"/>
                    <a:pt x="258634" y="100191"/>
                    <a:pt x="276225" y="111919"/>
                  </a:cubicBezTo>
                  <a:cubicBezTo>
                    <a:pt x="278606" y="113507"/>
                    <a:pt x="280654" y="115777"/>
                    <a:pt x="283369" y="116682"/>
                  </a:cubicBezTo>
                  <a:lnTo>
                    <a:pt x="290513" y="119063"/>
                  </a:lnTo>
                  <a:cubicBezTo>
                    <a:pt x="310977" y="132706"/>
                    <a:pt x="285088" y="116351"/>
                    <a:pt x="304800" y="126207"/>
                  </a:cubicBezTo>
                  <a:cubicBezTo>
                    <a:pt x="307360" y="127487"/>
                    <a:pt x="309329" y="129807"/>
                    <a:pt x="311944" y="130969"/>
                  </a:cubicBezTo>
                  <a:cubicBezTo>
                    <a:pt x="316531" y="133008"/>
                    <a:pt x="321469" y="134144"/>
                    <a:pt x="326231" y="135732"/>
                  </a:cubicBezTo>
                  <a:lnTo>
                    <a:pt x="333375" y="138113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8" name="任意多边形 427"/>
            <p:cNvSpPr/>
            <p:nvPr/>
          </p:nvSpPr>
          <p:spPr>
            <a:xfrm>
              <a:off x="5353050" y="2924175"/>
              <a:ext cx="326231" cy="176407"/>
            </a:xfrm>
            <a:custGeom>
              <a:avLst/>
              <a:gdLst>
                <a:gd name="connsiteX0" fmla="*/ 0 w 326231"/>
                <a:gd name="connsiteY0" fmla="*/ 83344 h 176407"/>
                <a:gd name="connsiteX1" fmla="*/ 19050 w 326231"/>
                <a:gd name="connsiteY1" fmla="*/ 19050 h 176407"/>
                <a:gd name="connsiteX2" fmla="*/ 26194 w 326231"/>
                <a:gd name="connsiteY2" fmla="*/ 14288 h 176407"/>
                <a:gd name="connsiteX3" fmla="*/ 33338 w 326231"/>
                <a:gd name="connsiteY3" fmla="*/ 7144 h 176407"/>
                <a:gd name="connsiteX4" fmla="*/ 52388 w 326231"/>
                <a:gd name="connsiteY4" fmla="*/ 0 h 176407"/>
                <a:gd name="connsiteX5" fmla="*/ 100013 w 326231"/>
                <a:gd name="connsiteY5" fmla="*/ 2381 h 176407"/>
                <a:gd name="connsiteX6" fmla="*/ 109538 w 326231"/>
                <a:gd name="connsiteY6" fmla="*/ 4763 h 176407"/>
                <a:gd name="connsiteX7" fmla="*/ 123825 w 326231"/>
                <a:gd name="connsiteY7" fmla="*/ 9525 h 176407"/>
                <a:gd name="connsiteX8" fmla="*/ 138113 w 326231"/>
                <a:gd name="connsiteY8" fmla="*/ 21431 h 176407"/>
                <a:gd name="connsiteX9" fmla="*/ 150019 w 326231"/>
                <a:gd name="connsiteY9" fmla="*/ 35719 h 176407"/>
                <a:gd name="connsiteX10" fmla="*/ 159544 w 326231"/>
                <a:gd name="connsiteY10" fmla="*/ 50006 h 176407"/>
                <a:gd name="connsiteX11" fmla="*/ 169069 w 326231"/>
                <a:gd name="connsiteY11" fmla="*/ 64294 h 176407"/>
                <a:gd name="connsiteX12" fmla="*/ 173831 w 326231"/>
                <a:gd name="connsiteY12" fmla="*/ 71438 h 176407"/>
                <a:gd name="connsiteX13" fmla="*/ 185738 w 326231"/>
                <a:gd name="connsiteY13" fmla="*/ 85725 h 176407"/>
                <a:gd name="connsiteX14" fmla="*/ 200025 w 326231"/>
                <a:gd name="connsiteY14" fmla="*/ 97631 h 176407"/>
                <a:gd name="connsiteX15" fmla="*/ 209550 w 326231"/>
                <a:gd name="connsiteY15" fmla="*/ 109538 h 176407"/>
                <a:gd name="connsiteX16" fmla="*/ 233363 w 326231"/>
                <a:gd name="connsiteY16" fmla="*/ 138113 h 176407"/>
                <a:gd name="connsiteX17" fmla="*/ 240506 w 326231"/>
                <a:gd name="connsiteY17" fmla="*/ 140494 h 176407"/>
                <a:gd name="connsiteX18" fmla="*/ 245269 w 326231"/>
                <a:gd name="connsiteY18" fmla="*/ 147638 h 176407"/>
                <a:gd name="connsiteX19" fmla="*/ 261938 w 326231"/>
                <a:gd name="connsiteY19" fmla="*/ 154781 h 176407"/>
                <a:gd name="connsiteX20" fmla="*/ 276225 w 326231"/>
                <a:gd name="connsiteY20" fmla="*/ 161925 h 176407"/>
                <a:gd name="connsiteX21" fmla="*/ 283369 w 326231"/>
                <a:gd name="connsiteY21" fmla="*/ 166688 h 176407"/>
                <a:gd name="connsiteX22" fmla="*/ 297656 w 326231"/>
                <a:gd name="connsiteY22" fmla="*/ 171450 h 176407"/>
                <a:gd name="connsiteX23" fmla="*/ 314325 w 326231"/>
                <a:gd name="connsiteY23" fmla="*/ 176213 h 176407"/>
                <a:gd name="connsiteX24" fmla="*/ 326231 w 326231"/>
                <a:gd name="connsiteY24" fmla="*/ 176213 h 176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6231" h="176407">
                  <a:moveTo>
                    <a:pt x="0" y="83344"/>
                  </a:moveTo>
                  <a:cubicBezTo>
                    <a:pt x="6350" y="61913"/>
                    <a:pt x="11123" y="39949"/>
                    <a:pt x="19050" y="19050"/>
                  </a:cubicBezTo>
                  <a:cubicBezTo>
                    <a:pt x="20065" y="16374"/>
                    <a:pt x="23995" y="16120"/>
                    <a:pt x="26194" y="14288"/>
                  </a:cubicBezTo>
                  <a:cubicBezTo>
                    <a:pt x="28781" y="12132"/>
                    <a:pt x="30598" y="9102"/>
                    <a:pt x="33338" y="7144"/>
                  </a:cubicBezTo>
                  <a:cubicBezTo>
                    <a:pt x="40044" y="2354"/>
                    <a:pt x="44716" y="1918"/>
                    <a:pt x="52388" y="0"/>
                  </a:cubicBezTo>
                  <a:cubicBezTo>
                    <a:pt x="68263" y="794"/>
                    <a:pt x="84173" y="1061"/>
                    <a:pt x="100013" y="2381"/>
                  </a:cubicBezTo>
                  <a:cubicBezTo>
                    <a:pt x="103274" y="2653"/>
                    <a:pt x="106403" y="3823"/>
                    <a:pt x="109538" y="4763"/>
                  </a:cubicBezTo>
                  <a:cubicBezTo>
                    <a:pt x="114346" y="6206"/>
                    <a:pt x="123825" y="9525"/>
                    <a:pt x="123825" y="9525"/>
                  </a:cubicBezTo>
                  <a:cubicBezTo>
                    <a:pt x="144705" y="30405"/>
                    <a:pt x="118214" y="4848"/>
                    <a:pt x="138113" y="21431"/>
                  </a:cubicBezTo>
                  <a:cubicBezTo>
                    <a:pt x="144986" y="27158"/>
                    <a:pt x="145338" y="28697"/>
                    <a:pt x="150019" y="35719"/>
                  </a:cubicBezTo>
                  <a:cubicBezTo>
                    <a:pt x="154573" y="49383"/>
                    <a:pt x="149138" y="36628"/>
                    <a:pt x="159544" y="50006"/>
                  </a:cubicBezTo>
                  <a:cubicBezTo>
                    <a:pt x="163058" y="54524"/>
                    <a:pt x="165894" y="59531"/>
                    <a:pt x="169069" y="64294"/>
                  </a:cubicBezTo>
                  <a:cubicBezTo>
                    <a:pt x="170656" y="66675"/>
                    <a:pt x="171807" y="69414"/>
                    <a:pt x="173831" y="71438"/>
                  </a:cubicBezTo>
                  <a:cubicBezTo>
                    <a:pt x="194683" y="92287"/>
                    <a:pt x="169176" y="65850"/>
                    <a:pt x="185738" y="85725"/>
                  </a:cubicBezTo>
                  <a:cubicBezTo>
                    <a:pt x="191469" y="92603"/>
                    <a:pt x="192998" y="92947"/>
                    <a:pt x="200025" y="97631"/>
                  </a:cubicBezTo>
                  <a:cubicBezTo>
                    <a:pt x="205386" y="113717"/>
                    <a:pt x="197951" y="96282"/>
                    <a:pt x="209550" y="109538"/>
                  </a:cubicBezTo>
                  <a:cubicBezTo>
                    <a:pt x="215830" y="116715"/>
                    <a:pt x="223243" y="134740"/>
                    <a:pt x="233363" y="138113"/>
                  </a:cubicBezTo>
                  <a:lnTo>
                    <a:pt x="240506" y="140494"/>
                  </a:lnTo>
                  <a:cubicBezTo>
                    <a:pt x="242094" y="142875"/>
                    <a:pt x="243245" y="145614"/>
                    <a:pt x="245269" y="147638"/>
                  </a:cubicBezTo>
                  <a:cubicBezTo>
                    <a:pt x="250750" y="153119"/>
                    <a:pt x="254652" y="152960"/>
                    <a:pt x="261938" y="154781"/>
                  </a:cubicBezTo>
                  <a:cubicBezTo>
                    <a:pt x="282403" y="168427"/>
                    <a:pt x="256513" y="152069"/>
                    <a:pt x="276225" y="161925"/>
                  </a:cubicBezTo>
                  <a:cubicBezTo>
                    <a:pt x="278785" y="163205"/>
                    <a:pt x="280754" y="165526"/>
                    <a:pt x="283369" y="166688"/>
                  </a:cubicBezTo>
                  <a:cubicBezTo>
                    <a:pt x="287956" y="168727"/>
                    <a:pt x="292894" y="169863"/>
                    <a:pt x="297656" y="171450"/>
                  </a:cubicBezTo>
                  <a:cubicBezTo>
                    <a:pt x="302168" y="172954"/>
                    <a:pt x="309845" y="175715"/>
                    <a:pt x="314325" y="176213"/>
                  </a:cubicBezTo>
                  <a:cubicBezTo>
                    <a:pt x="318269" y="176651"/>
                    <a:pt x="322262" y="176213"/>
                    <a:pt x="326231" y="176213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9" name="任意多边形 428"/>
            <p:cNvSpPr/>
            <p:nvPr/>
          </p:nvSpPr>
          <p:spPr>
            <a:xfrm>
              <a:off x="5322094" y="2921794"/>
              <a:ext cx="357187" cy="133350"/>
            </a:xfrm>
            <a:custGeom>
              <a:avLst/>
              <a:gdLst>
                <a:gd name="connsiteX0" fmla="*/ 0 w 357187"/>
                <a:gd name="connsiteY0" fmla="*/ 73819 h 133350"/>
                <a:gd name="connsiteX1" fmla="*/ 52387 w 357187"/>
                <a:gd name="connsiteY1" fmla="*/ 14287 h 133350"/>
                <a:gd name="connsiteX2" fmla="*/ 59531 w 357187"/>
                <a:gd name="connsiteY2" fmla="*/ 7144 h 133350"/>
                <a:gd name="connsiteX3" fmla="*/ 66675 w 357187"/>
                <a:gd name="connsiteY3" fmla="*/ 4762 h 133350"/>
                <a:gd name="connsiteX4" fmla="*/ 73819 w 357187"/>
                <a:gd name="connsiteY4" fmla="*/ 0 h 133350"/>
                <a:gd name="connsiteX5" fmla="*/ 140494 w 357187"/>
                <a:gd name="connsiteY5" fmla="*/ 2381 h 133350"/>
                <a:gd name="connsiteX6" fmla="*/ 154781 w 357187"/>
                <a:gd name="connsiteY6" fmla="*/ 4762 h 133350"/>
                <a:gd name="connsiteX7" fmla="*/ 169069 w 357187"/>
                <a:gd name="connsiteY7" fmla="*/ 9525 h 133350"/>
                <a:gd name="connsiteX8" fmla="*/ 183356 w 357187"/>
                <a:gd name="connsiteY8" fmla="*/ 23812 h 133350"/>
                <a:gd name="connsiteX9" fmla="*/ 190500 w 357187"/>
                <a:gd name="connsiteY9" fmla="*/ 30956 h 133350"/>
                <a:gd name="connsiteX10" fmla="*/ 200025 w 357187"/>
                <a:gd name="connsiteY10" fmla="*/ 45244 h 133350"/>
                <a:gd name="connsiteX11" fmla="*/ 204787 w 357187"/>
                <a:gd name="connsiteY11" fmla="*/ 52387 h 133350"/>
                <a:gd name="connsiteX12" fmla="*/ 211931 w 357187"/>
                <a:gd name="connsiteY12" fmla="*/ 57150 h 133350"/>
                <a:gd name="connsiteX13" fmla="*/ 228600 w 357187"/>
                <a:gd name="connsiteY13" fmla="*/ 78581 h 133350"/>
                <a:gd name="connsiteX14" fmla="*/ 233362 w 357187"/>
                <a:gd name="connsiteY14" fmla="*/ 85725 h 133350"/>
                <a:gd name="connsiteX15" fmla="*/ 240506 w 357187"/>
                <a:gd name="connsiteY15" fmla="*/ 88106 h 133350"/>
                <a:gd name="connsiteX16" fmla="*/ 247650 w 357187"/>
                <a:gd name="connsiteY16" fmla="*/ 95250 h 133350"/>
                <a:gd name="connsiteX17" fmla="*/ 261937 w 357187"/>
                <a:gd name="connsiteY17" fmla="*/ 100012 h 133350"/>
                <a:gd name="connsiteX18" fmla="*/ 269081 w 357187"/>
                <a:gd name="connsiteY18" fmla="*/ 104775 h 133350"/>
                <a:gd name="connsiteX19" fmla="*/ 283369 w 357187"/>
                <a:gd name="connsiteY19" fmla="*/ 109537 h 133350"/>
                <a:gd name="connsiteX20" fmla="*/ 304800 w 357187"/>
                <a:gd name="connsiteY20" fmla="*/ 116681 h 133350"/>
                <a:gd name="connsiteX21" fmla="*/ 319087 w 357187"/>
                <a:gd name="connsiteY21" fmla="*/ 121444 h 133350"/>
                <a:gd name="connsiteX22" fmla="*/ 340519 w 357187"/>
                <a:gd name="connsiteY22" fmla="*/ 130969 h 133350"/>
                <a:gd name="connsiteX23" fmla="*/ 347662 w 357187"/>
                <a:gd name="connsiteY23" fmla="*/ 133350 h 133350"/>
                <a:gd name="connsiteX24" fmla="*/ 357187 w 357187"/>
                <a:gd name="connsiteY24" fmla="*/ 133350 h 13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57187" h="133350">
                  <a:moveTo>
                    <a:pt x="0" y="73819"/>
                  </a:moveTo>
                  <a:lnTo>
                    <a:pt x="52387" y="14287"/>
                  </a:lnTo>
                  <a:cubicBezTo>
                    <a:pt x="54630" y="11775"/>
                    <a:pt x="56729" y="9012"/>
                    <a:pt x="59531" y="7144"/>
                  </a:cubicBezTo>
                  <a:cubicBezTo>
                    <a:pt x="61620" y="5752"/>
                    <a:pt x="64430" y="5885"/>
                    <a:pt x="66675" y="4762"/>
                  </a:cubicBezTo>
                  <a:cubicBezTo>
                    <a:pt x="69235" y="3482"/>
                    <a:pt x="71438" y="1587"/>
                    <a:pt x="73819" y="0"/>
                  </a:cubicBezTo>
                  <a:cubicBezTo>
                    <a:pt x="96044" y="794"/>
                    <a:pt x="118293" y="1075"/>
                    <a:pt x="140494" y="2381"/>
                  </a:cubicBezTo>
                  <a:cubicBezTo>
                    <a:pt x="145314" y="2664"/>
                    <a:pt x="150097" y="3591"/>
                    <a:pt x="154781" y="4762"/>
                  </a:cubicBezTo>
                  <a:cubicBezTo>
                    <a:pt x="159651" y="5980"/>
                    <a:pt x="169069" y="9525"/>
                    <a:pt x="169069" y="9525"/>
                  </a:cubicBezTo>
                  <a:lnTo>
                    <a:pt x="183356" y="23812"/>
                  </a:lnTo>
                  <a:cubicBezTo>
                    <a:pt x="185737" y="26193"/>
                    <a:pt x="188632" y="28154"/>
                    <a:pt x="190500" y="30956"/>
                  </a:cubicBezTo>
                  <a:lnTo>
                    <a:pt x="200025" y="45244"/>
                  </a:lnTo>
                  <a:cubicBezTo>
                    <a:pt x="201612" y="47625"/>
                    <a:pt x="202406" y="50800"/>
                    <a:pt x="204787" y="52387"/>
                  </a:cubicBezTo>
                  <a:lnTo>
                    <a:pt x="211931" y="57150"/>
                  </a:lnTo>
                  <a:cubicBezTo>
                    <a:pt x="218438" y="76673"/>
                    <a:pt x="207180" y="46447"/>
                    <a:pt x="228600" y="78581"/>
                  </a:cubicBezTo>
                  <a:cubicBezTo>
                    <a:pt x="230187" y="80962"/>
                    <a:pt x="231127" y="83937"/>
                    <a:pt x="233362" y="85725"/>
                  </a:cubicBezTo>
                  <a:cubicBezTo>
                    <a:pt x="235322" y="87293"/>
                    <a:pt x="238125" y="87312"/>
                    <a:pt x="240506" y="88106"/>
                  </a:cubicBezTo>
                  <a:cubicBezTo>
                    <a:pt x="242887" y="90487"/>
                    <a:pt x="244706" y="93615"/>
                    <a:pt x="247650" y="95250"/>
                  </a:cubicBezTo>
                  <a:cubicBezTo>
                    <a:pt x="252038" y="97688"/>
                    <a:pt x="261937" y="100012"/>
                    <a:pt x="261937" y="100012"/>
                  </a:cubicBezTo>
                  <a:cubicBezTo>
                    <a:pt x="264318" y="101600"/>
                    <a:pt x="266466" y="103613"/>
                    <a:pt x="269081" y="104775"/>
                  </a:cubicBezTo>
                  <a:cubicBezTo>
                    <a:pt x="273669" y="106814"/>
                    <a:pt x="278606" y="107949"/>
                    <a:pt x="283369" y="109537"/>
                  </a:cubicBezTo>
                  <a:lnTo>
                    <a:pt x="304800" y="116681"/>
                  </a:lnTo>
                  <a:cubicBezTo>
                    <a:pt x="304805" y="116683"/>
                    <a:pt x="319082" y="121440"/>
                    <a:pt x="319087" y="121444"/>
                  </a:cubicBezTo>
                  <a:cubicBezTo>
                    <a:pt x="330408" y="128990"/>
                    <a:pt x="323516" y="125301"/>
                    <a:pt x="340519" y="130969"/>
                  </a:cubicBezTo>
                  <a:cubicBezTo>
                    <a:pt x="342900" y="131763"/>
                    <a:pt x="345152" y="133350"/>
                    <a:pt x="347662" y="133350"/>
                  </a:cubicBezTo>
                  <a:lnTo>
                    <a:pt x="357187" y="133350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30" name="直接连接符 429"/>
            <p:cNvCxnSpPr/>
            <p:nvPr/>
          </p:nvCxnSpPr>
          <p:spPr>
            <a:xfrm flipV="1">
              <a:off x="5612606" y="3298031"/>
              <a:ext cx="107157" cy="6191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直接连接符 430"/>
            <p:cNvCxnSpPr/>
            <p:nvPr/>
          </p:nvCxnSpPr>
          <p:spPr>
            <a:xfrm flipV="1">
              <a:off x="5603081" y="3550444"/>
              <a:ext cx="242888" cy="1500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直接连接符 431"/>
            <p:cNvCxnSpPr/>
            <p:nvPr/>
          </p:nvCxnSpPr>
          <p:spPr>
            <a:xfrm flipH="1">
              <a:off x="5717382" y="3298031"/>
              <a:ext cx="4762" cy="2000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直接连接符 432"/>
            <p:cNvCxnSpPr/>
            <p:nvPr/>
          </p:nvCxnSpPr>
          <p:spPr>
            <a:xfrm>
              <a:off x="5717381" y="3493294"/>
              <a:ext cx="54769" cy="285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直接连接符 433"/>
            <p:cNvCxnSpPr/>
            <p:nvPr/>
          </p:nvCxnSpPr>
          <p:spPr>
            <a:xfrm>
              <a:off x="5772150" y="3519488"/>
              <a:ext cx="0" cy="76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直接连接符 434"/>
            <p:cNvCxnSpPr/>
            <p:nvPr/>
          </p:nvCxnSpPr>
          <p:spPr>
            <a:xfrm flipV="1">
              <a:off x="5843588" y="3481388"/>
              <a:ext cx="0" cy="690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直接连接符 435"/>
            <p:cNvCxnSpPr/>
            <p:nvPr/>
          </p:nvCxnSpPr>
          <p:spPr>
            <a:xfrm flipV="1">
              <a:off x="5772150" y="3481388"/>
              <a:ext cx="73819" cy="404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直接连接符 436"/>
            <p:cNvCxnSpPr/>
            <p:nvPr/>
          </p:nvCxnSpPr>
          <p:spPr>
            <a:xfrm>
              <a:off x="5717381" y="3398044"/>
              <a:ext cx="128588" cy="833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直接连接符 437"/>
            <p:cNvCxnSpPr>
              <a:stCxn id="429" idx="24"/>
            </p:cNvCxnSpPr>
            <p:nvPr/>
          </p:nvCxnSpPr>
          <p:spPr>
            <a:xfrm>
              <a:off x="5679281" y="3055144"/>
              <a:ext cx="0" cy="476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9" name="任意多边形 438"/>
            <p:cNvSpPr/>
            <p:nvPr/>
          </p:nvSpPr>
          <p:spPr>
            <a:xfrm>
              <a:off x="5495925" y="3095625"/>
              <a:ext cx="183356" cy="221455"/>
            </a:xfrm>
            <a:custGeom>
              <a:avLst/>
              <a:gdLst>
                <a:gd name="connsiteX0" fmla="*/ 0 w 176212"/>
                <a:gd name="connsiteY0" fmla="*/ 200025 h 200025"/>
                <a:gd name="connsiteX1" fmla="*/ 111918 w 176212"/>
                <a:gd name="connsiteY1" fmla="*/ 133350 h 200025"/>
                <a:gd name="connsiteX2" fmla="*/ 119062 w 176212"/>
                <a:gd name="connsiteY2" fmla="*/ 126206 h 200025"/>
                <a:gd name="connsiteX3" fmla="*/ 126206 w 176212"/>
                <a:gd name="connsiteY3" fmla="*/ 121444 h 200025"/>
                <a:gd name="connsiteX4" fmla="*/ 135731 w 176212"/>
                <a:gd name="connsiteY4" fmla="*/ 107156 h 200025"/>
                <a:gd name="connsiteX5" fmla="*/ 152400 w 176212"/>
                <a:gd name="connsiteY5" fmla="*/ 83344 h 200025"/>
                <a:gd name="connsiteX6" fmla="*/ 157162 w 176212"/>
                <a:gd name="connsiteY6" fmla="*/ 76200 h 200025"/>
                <a:gd name="connsiteX7" fmla="*/ 161925 w 176212"/>
                <a:gd name="connsiteY7" fmla="*/ 69056 h 200025"/>
                <a:gd name="connsiteX8" fmla="*/ 169068 w 176212"/>
                <a:gd name="connsiteY8" fmla="*/ 47625 h 200025"/>
                <a:gd name="connsiteX9" fmla="*/ 171450 w 176212"/>
                <a:gd name="connsiteY9" fmla="*/ 40481 h 200025"/>
                <a:gd name="connsiteX10" fmla="*/ 176212 w 176212"/>
                <a:gd name="connsiteY10" fmla="*/ 21431 h 200025"/>
                <a:gd name="connsiteX11" fmla="*/ 173831 w 176212"/>
                <a:gd name="connsiteY11" fmla="*/ 0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6212" h="200025">
                  <a:moveTo>
                    <a:pt x="0" y="200025"/>
                  </a:moveTo>
                  <a:cubicBezTo>
                    <a:pt x="37306" y="177800"/>
                    <a:pt x="75011" y="156232"/>
                    <a:pt x="111918" y="133350"/>
                  </a:cubicBezTo>
                  <a:cubicBezTo>
                    <a:pt x="114780" y="131575"/>
                    <a:pt x="116475" y="128362"/>
                    <a:pt x="119062" y="126206"/>
                  </a:cubicBezTo>
                  <a:cubicBezTo>
                    <a:pt x="121261" y="124374"/>
                    <a:pt x="123825" y="123031"/>
                    <a:pt x="126206" y="121444"/>
                  </a:cubicBezTo>
                  <a:cubicBezTo>
                    <a:pt x="129381" y="116681"/>
                    <a:pt x="132297" y="111735"/>
                    <a:pt x="135731" y="107156"/>
                  </a:cubicBezTo>
                  <a:cubicBezTo>
                    <a:pt x="146305" y="93058"/>
                    <a:pt x="140680" y="100925"/>
                    <a:pt x="152400" y="83344"/>
                  </a:cubicBezTo>
                  <a:lnTo>
                    <a:pt x="157162" y="76200"/>
                  </a:lnTo>
                  <a:lnTo>
                    <a:pt x="161925" y="69056"/>
                  </a:lnTo>
                  <a:lnTo>
                    <a:pt x="169068" y="47625"/>
                  </a:lnTo>
                  <a:cubicBezTo>
                    <a:pt x="169862" y="45244"/>
                    <a:pt x="170958" y="42942"/>
                    <a:pt x="171450" y="40481"/>
                  </a:cubicBezTo>
                  <a:cubicBezTo>
                    <a:pt x="174323" y="26114"/>
                    <a:pt x="172551" y="32415"/>
                    <a:pt x="176212" y="21431"/>
                  </a:cubicBezTo>
                  <a:lnTo>
                    <a:pt x="173831" y="0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0" name="任意多边形 439"/>
            <p:cNvSpPr/>
            <p:nvPr/>
          </p:nvSpPr>
          <p:spPr>
            <a:xfrm>
              <a:off x="5498307" y="3100388"/>
              <a:ext cx="169068" cy="190500"/>
            </a:xfrm>
            <a:custGeom>
              <a:avLst/>
              <a:gdLst>
                <a:gd name="connsiteX0" fmla="*/ 0 w 159543"/>
                <a:gd name="connsiteY0" fmla="*/ 176213 h 176213"/>
                <a:gd name="connsiteX1" fmla="*/ 71437 w 159543"/>
                <a:gd name="connsiteY1" fmla="*/ 121444 h 176213"/>
                <a:gd name="connsiteX2" fmla="*/ 85725 w 159543"/>
                <a:gd name="connsiteY2" fmla="*/ 111919 h 176213"/>
                <a:gd name="connsiteX3" fmla="*/ 90487 w 159543"/>
                <a:gd name="connsiteY3" fmla="*/ 104775 h 176213"/>
                <a:gd name="connsiteX4" fmla="*/ 104775 w 159543"/>
                <a:gd name="connsiteY4" fmla="*/ 95250 h 176213"/>
                <a:gd name="connsiteX5" fmla="*/ 116681 w 159543"/>
                <a:gd name="connsiteY5" fmla="*/ 83344 h 176213"/>
                <a:gd name="connsiteX6" fmla="*/ 121443 w 159543"/>
                <a:gd name="connsiteY6" fmla="*/ 76200 h 176213"/>
                <a:gd name="connsiteX7" fmla="*/ 135731 w 159543"/>
                <a:gd name="connsiteY7" fmla="*/ 64294 h 176213"/>
                <a:gd name="connsiteX8" fmla="*/ 142875 w 159543"/>
                <a:gd name="connsiteY8" fmla="*/ 54769 h 176213"/>
                <a:gd name="connsiteX9" fmla="*/ 152400 w 159543"/>
                <a:gd name="connsiteY9" fmla="*/ 33338 h 176213"/>
                <a:gd name="connsiteX10" fmla="*/ 154781 w 159543"/>
                <a:gd name="connsiteY10" fmla="*/ 23813 h 176213"/>
                <a:gd name="connsiteX11" fmla="*/ 159543 w 159543"/>
                <a:gd name="connsiteY11" fmla="*/ 9525 h 176213"/>
                <a:gd name="connsiteX12" fmla="*/ 159543 w 159543"/>
                <a:gd name="connsiteY12" fmla="*/ 0 h 176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9543" h="176213">
                  <a:moveTo>
                    <a:pt x="0" y="176213"/>
                  </a:moveTo>
                  <a:lnTo>
                    <a:pt x="71437" y="121444"/>
                  </a:lnTo>
                  <a:cubicBezTo>
                    <a:pt x="76016" y="118010"/>
                    <a:pt x="85725" y="111919"/>
                    <a:pt x="85725" y="111919"/>
                  </a:cubicBezTo>
                  <a:cubicBezTo>
                    <a:pt x="87312" y="109538"/>
                    <a:pt x="88333" y="106660"/>
                    <a:pt x="90487" y="104775"/>
                  </a:cubicBezTo>
                  <a:cubicBezTo>
                    <a:pt x="94795" y="101006"/>
                    <a:pt x="104775" y="95250"/>
                    <a:pt x="104775" y="95250"/>
                  </a:cubicBezTo>
                  <a:cubicBezTo>
                    <a:pt x="117474" y="76199"/>
                    <a:pt x="100806" y="99219"/>
                    <a:pt x="116681" y="83344"/>
                  </a:cubicBezTo>
                  <a:cubicBezTo>
                    <a:pt x="118705" y="81320"/>
                    <a:pt x="119611" y="78399"/>
                    <a:pt x="121443" y="76200"/>
                  </a:cubicBezTo>
                  <a:cubicBezTo>
                    <a:pt x="127173" y="69324"/>
                    <a:pt x="128706" y="68976"/>
                    <a:pt x="135731" y="64294"/>
                  </a:cubicBezTo>
                  <a:cubicBezTo>
                    <a:pt x="138112" y="61119"/>
                    <a:pt x="141100" y="58319"/>
                    <a:pt x="142875" y="54769"/>
                  </a:cubicBezTo>
                  <a:cubicBezTo>
                    <a:pt x="159870" y="20777"/>
                    <a:pt x="138394" y="54343"/>
                    <a:pt x="152400" y="33338"/>
                  </a:cubicBezTo>
                  <a:cubicBezTo>
                    <a:pt x="153194" y="30163"/>
                    <a:pt x="153841" y="26948"/>
                    <a:pt x="154781" y="23813"/>
                  </a:cubicBezTo>
                  <a:cubicBezTo>
                    <a:pt x="156223" y="19004"/>
                    <a:pt x="159543" y="14545"/>
                    <a:pt x="159543" y="9525"/>
                  </a:cubicBezTo>
                  <a:lnTo>
                    <a:pt x="159543" y="0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1" name="任意多边形 440"/>
            <p:cNvSpPr/>
            <p:nvPr/>
          </p:nvSpPr>
          <p:spPr>
            <a:xfrm>
              <a:off x="5503069" y="3098007"/>
              <a:ext cx="150019" cy="159544"/>
            </a:xfrm>
            <a:custGeom>
              <a:avLst/>
              <a:gdLst>
                <a:gd name="connsiteX0" fmla="*/ 0 w 142881"/>
                <a:gd name="connsiteY0" fmla="*/ 147637 h 147637"/>
                <a:gd name="connsiteX1" fmla="*/ 97631 w 142881"/>
                <a:gd name="connsiteY1" fmla="*/ 76200 h 147637"/>
                <a:gd name="connsiteX2" fmla="*/ 102394 w 142881"/>
                <a:gd name="connsiteY2" fmla="*/ 66675 h 147637"/>
                <a:gd name="connsiteX3" fmla="*/ 104775 w 142881"/>
                <a:gd name="connsiteY3" fmla="*/ 59531 h 147637"/>
                <a:gd name="connsiteX4" fmla="*/ 116681 w 142881"/>
                <a:gd name="connsiteY4" fmla="*/ 45243 h 147637"/>
                <a:gd name="connsiteX5" fmla="*/ 121444 w 142881"/>
                <a:gd name="connsiteY5" fmla="*/ 30956 h 147637"/>
                <a:gd name="connsiteX6" fmla="*/ 126206 w 142881"/>
                <a:gd name="connsiteY6" fmla="*/ 23812 h 147637"/>
                <a:gd name="connsiteX7" fmla="*/ 140494 w 142881"/>
                <a:gd name="connsiteY7" fmla="*/ 9525 h 147637"/>
                <a:gd name="connsiteX8" fmla="*/ 142875 w 142881"/>
                <a:gd name="connsiteY8" fmla="*/ 0 h 1476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2881" h="147637">
                  <a:moveTo>
                    <a:pt x="0" y="147637"/>
                  </a:moveTo>
                  <a:cubicBezTo>
                    <a:pt x="32544" y="123825"/>
                    <a:pt x="79596" y="112267"/>
                    <a:pt x="97631" y="76200"/>
                  </a:cubicBezTo>
                  <a:cubicBezTo>
                    <a:pt x="99219" y="73025"/>
                    <a:pt x="100996" y="69938"/>
                    <a:pt x="102394" y="66675"/>
                  </a:cubicBezTo>
                  <a:cubicBezTo>
                    <a:pt x="103383" y="64368"/>
                    <a:pt x="103383" y="61620"/>
                    <a:pt x="104775" y="59531"/>
                  </a:cubicBezTo>
                  <a:cubicBezTo>
                    <a:pt x="112256" y="48310"/>
                    <a:pt x="111485" y="56934"/>
                    <a:pt x="116681" y="45243"/>
                  </a:cubicBezTo>
                  <a:cubicBezTo>
                    <a:pt x="118720" y="40656"/>
                    <a:pt x="118660" y="35133"/>
                    <a:pt x="121444" y="30956"/>
                  </a:cubicBezTo>
                  <a:cubicBezTo>
                    <a:pt x="123031" y="28575"/>
                    <a:pt x="124305" y="25951"/>
                    <a:pt x="126206" y="23812"/>
                  </a:cubicBezTo>
                  <a:cubicBezTo>
                    <a:pt x="130681" y="18778"/>
                    <a:pt x="140494" y="9525"/>
                    <a:pt x="140494" y="9525"/>
                  </a:cubicBezTo>
                  <a:cubicBezTo>
                    <a:pt x="143126" y="1628"/>
                    <a:pt x="142875" y="4891"/>
                    <a:pt x="142875" y="0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2" name="弧形 441"/>
            <p:cNvSpPr/>
            <p:nvPr/>
          </p:nvSpPr>
          <p:spPr>
            <a:xfrm rot="10800000">
              <a:off x="5491162" y="3283743"/>
              <a:ext cx="145257" cy="69054"/>
            </a:xfrm>
            <a:prstGeom prst="arc">
              <a:avLst>
                <a:gd name="adj1" fmla="val 9511036"/>
                <a:gd name="adj2" fmla="val 2096358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3" name="弧形 442"/>
            <p:cNvSpPr/>
            <p:nvPr/>
          </p:nvSpPr>
          <p:spPr>
            <a:xfrm rot="10800000">
              <a:off x="5491160" y="3305177"/>
              <a:ext cx="145257" cy="69054"/>
            </a:xfrm>
            <a:prstGeom prst="arc">
              <a:avLst>
                <a:gd name="adj1" fmla="val 10174035"/>
                <a:gd name="adj2" fmla="val 2096358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4" name="弧形 443"/>
            <p:cNvSpPr/>
            <p:nvPr/>
          </p:nvSpPr>
          <p:spPr>
            <a:xfrm rot="10800000">
              <a:off x="5493543" y="3324224"/>
              <a:ext cx="145257" cy="69054"/>
            </a:xfrm>
            <a:prstGeom prst="arc">
              <a:avLst>
                <a:gd name="adj1" fmla="val 10324326"/>
                <a:gd name="adj2" fmla="val 2096358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5" name="弧形 444"/>
            <p:cNvSpPr/>
            <p:nvPr/>
          </p:nvSpPr>
          <p:spPr>
            <a:xfrm rot="10800000">
              <a:off x="5488780" y="3381374"/>
              <a:ext cx="145257" cy="69054"/>
            </a:xfrm>
            <a:prstGeom prst="arc">
              <a:avLst>
                <a:gd name="adj1" fmla="val 9511036"/>
                <a:gd name="adj2" fmla="val 2096358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6" name="弧形 445"/>
            <p:cNvSpPr/>
            <p:nvPr/>
          </p:nvSpPr>
          <p:spPr>
            <a:xfrm rot="10800000">
              <a:off x="5488778" y="3402808"/>
              <a:ext cx="145257" cy="69054"/>
            </a:xfrm>
            <a:prstGeom prst="arc">
              <a:avLst>
                <a:gd name="adj1" fmla="val 10174035"/>
                <a:gd name="adj2" fmla="val 2096358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7" name="弧形 446"/>
            <p:cNvSpPr/>
            <p:nvPr/>
          </p:nvSpPr>
          <p:spPr>
            <a:xfrm rot="10800000">
              <a:off x="5491161" y="3421855"/>
              <a:ext cx="145257" cy="69054"/>
            </a:xfrm>
            <a:prstGeom prst="arc">
              <a:avLst>
                <a:gd name="adj1" fmla="val 10324326"/>
                <a:gd name="adj2" fmla="val 2096358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8" name="弧形 447"/>
            <p:cNvSpPr/>
            <p:nvPr/>
          </p:nvSpPr>
          <p:spPr>
            <a:xfrm rot="10800000">
              <a:off x="5486399" y="3481390"/>
              <a:ext cx="145257" cy="69054"/>
            </a:xfrm>
            <a:prstGeom prst="arc">
              <a:avLst>
                <a:gd name="adj1" fmla="val 9511036"/>
                <a:gd name="adj2" fmla="val 2096358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9" name="弧形 448"/>
            <p:cNvSpPr/>
            <p:nvPr/>
          </p:nvSpPr>
          <p:spPr>
            <a:xfrm rot="10800000">
              <a:off x="5486397" y="3502824"/>
              <a:ext cx="145257" cy="69054"/>
            </a:xfrm>
            <a:prstGeom prst="arc">
              <a:avLst>
                <a:gd name="adj1" fmla="val 10174035"/>
                <a:gd name="adj2" fmla="val 2096358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0" name="弧形 449"/>
            <p:cNvSpPr/>
            <p:nvPr/>
          </p:nvSpPr>
          <p:spPr>
            <a:xfrm rot="10800000">
              <a:off x="5488780" y="3521871"/>
              <a:ext cx="145257" cy="69054"/>
            </a:xfrm>
            <a:prstGeom prst="arc">
              <a:avLst>
                <a:gd name="adj1" fmla="val 10324326"/>
                <a:gd name="adj2" fmla="val 2096358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51" name="直接连接符 450"/>
            <p:cNvCxnSpPr/>
            <p:nvPr/>
          </p:nvCxnSpPr>
          <p:spPr>
            <a:xfrm flipH="1">
              <a:off x="5717381" y="3629025"/>
              <a:ext cx="7144" cy="3000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2" name="弧形 451"/>
            <p:cNvSpPr/>
            <p:nvPr/>
          </p:nvSpPr>
          <p:spPr>
            <a:xfrm rot="2153840">
              <a:off x="5592937" y="3312456"/>
              <a:ext cx="345917" cy="490621"/>
            </a:xfrm>
            <a:prstGeom prst="arc">
              <a:avLst>
                <a:gd name="adj1" fmla="val 1851183"/>
                <a:gd name="adj2" fmla="val 3913985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53" name="任意多边形 452"/>
            <p:cNvSpPr/>
            <p:nvPr/>
          </p:nvSpPr>
          <p:spPr>
            <a:xfrm>
              <a:off x="5191125" y="1670844"/>
              <a:ext cx="103222" cy="1053307"/>
            </a:xfrm>
            <a:custGeom>
              <a:avLst/>
              <a:gdLst>
                <a:gd name="connsiteX0" fmla="*/ 79375 w 112148"/>
                <a:gd name="connsiteY0" fmla="*/ 0 h 1133475"/>
                <a:gd name="connsiteX1" fmla="*/ 79375 w 112148"/>
                <a:gd name="connsiteY1" fmla="*/ 476250 h 1133475"/>
                <a:gd name="connsiteX2" fmla="*/ 69850 w 112148"/>
                <a:gd name="connsiteY2" fmla="*/ 688975 h 1133475"/>
                <a:gd name="connsiteX3" fmla="*/ 63500 w 112148"/>
                <a:gd name="connsiteY3" fmla="*/ 723900 h 1133475"/>
                <a:gd name="connsiteX4" fmla="*/ 60325 w 112148"/>
                <a:gd name="connsiteY4" fmla="*/ 755650 h 1133475"/>
                <a:gd name="connsiteX5" fmla="*/ 53975 w 112148"/>
                <a:gd name="connsiteY5" fmla="*/ 844550 h 1133475"/>
                <a:gd name="connsiteX6" fmla="*/ 50800 w 112148"/>
                <a:gd name="connsiteY6" fmla="*/ 854075 h 1133475"/>
                <a:gd name="connsiteX7" fmla="*/ 47625 w 112148"/>
                <a:gd name="connsiteY7" fmla="*/ 892175 h 1133475"/>
                <a:gd name="connsiteX8" fmla="*/ 41275 w 112148"/>
                <a:gd name="connsiteY8" fmla="*/ 927100 h 1133475"/>
                <a:gd name="connsiteX9" fmla="*/ 34925 w 112148"/>
                <a:gd name="connsiteY9" fmla="*/ 968375 h 1133475"/>
                <a:gd name="connsiteX10" fmla="*/ 28575 w 112148"/>
                <a:gd name="connsiteY10" fmla="*/ 1016000 h 1133475"/>
                <a:gd name="connsiteX11" fmla="*/ 22225 w 112148"/>
                <a:gd name="connsiteY11" fmla="*/ 1047750 h 1133475"/>
                <a:gd name="connsiteX12" fmla="*/ 19050 w 112148"/>
                <a:gd name="connsiteY12" fmla="*/ 1069975 h 1133475"/>
                <a:gd name="connsiteX13" fmla="*/ 12700 w 112148"/>
                <a:gd name="connsiteY13" fmla="*/ 1089025 h 1133475"/>
                <a:gd name="connsiteX14" fmla="*/ 6350 w 112148"/>
                <a:gd name="connsiteY14" fmla="*/ 1108075 h 1133475"/>
                <a:gd name="connsiteX15" fmla="*/ 3175 w 112148"/>
                <a:gd name="connsiteY15" fmla="*/ 1117600 h 1133475"/>
                <a:gd name="connsiteX16" fmla="*/ 0 w 112148"/>
                <a:gd name="connsiteY16" fmla="*/ 1133475 h 1133475"/>
                <a:gd name="connsiteX0-1" fmla="*/ 115094 w 137099"/>
                <a:gd name="connsiteY0-2" fmla="*/ 0 h 1036926"/>
                <a:gd name="connsiteX1-3" fmla="*/ 79375 w 137099"/>
                <a:gd name="connsiteY1-4" fmla="*/ 379701 h 1036926"/>
                <a:gd name="connsiteX2-5" fmla="*/ 69850 w 137099"/>
                <a:gd name="connsiteY2-6" fmla="*/ 592426 h 1036926"/>
                <a:gd name="connsiteX3-7" fmla="*/ 63500 w 137099"/>
                <a:gd name="connsiteY3-8" fmla="*/ 627351 h 1036926"/>
                <a:gd name="connsiteX4-9" fmla="*/ 60325 w 137099"/>
                <a:gd name="connsiteY4-10" fmla="*/ 659101 h 1036926"/>
                <a:gd name="connsiteX5-11" fmla="*/ 53975 w 137099"/>
                <a:gd name="connsiteY5-12" fmla="*/ 748001 h 1036926"/>
                <a:gd name="connsiteX6-13" fmla="*/ 50800 w 137099"/>
                <a:gd name="connsiteY6-14" fmla="*/ 757526 h 1036926"/>
                <a:gd name="connsiteX7-15" fmla="*/ 47625 w 137099"/>
                <a:gd name="connsiteY7-16" fmla="*/ 795626 h 1036926"/>
                <a:gd name="connsiteX8-17" fmla="*/ 41275 w 137099"/>
                <a:gd name="connsiteY8-18" fmla="*/ 830551 h 1036926"/>
                <a:gd name="connsiteX9-19" fmla="*/ 34925 w 137099"/>
                <a:gd name="connsiteY9-20" fmla="*/ 871826 h 1036926"/>
                <a:gd name="connsiteX10-21" fmla="*/ 28575 w 137099"/>
                <a:gd name="connsiteY10-22" fmla="*/ 919451 h 1036926"/>
                <a:gd name="connsiteX11-23" fmla="*/ 22225 w 137099"/>
                <a:gd name="connsiteY11-24" fmla="*/ 951201 h 1036926"/>
                <a:gd name="connsiteX12-25" fmla="*/ 19050 w 137099"/>
                <a:gd name="connsiteY12-26" fmla="*/ 973426 h 1036926"/>
                <a:gd name="connsiteX13-27" fmla="*/ 12700 w 137099"/>
                <a:gd name="connsiteY13-28" fmla="*/ 992476 h 1036926"/>
                <a:gd name="connsiteX14-29" fmla="*/ 6350 w 137099"/>
                <a:gd name="connsiteY14-30" fmla="*/ 1011526 h 1036926"/>
                <a:gd name="connsiteX15-31" fmla="*/ 3175 w 137099"/>
                <a:gd name="connsiteY15-32" fmla="*/ 1021051 h 1036926"/>
                <a:gd name="connsiteX16-33" fmla="*/ 0 w 137099"/>
                <a:gd name="connsiteY16-34" fmla="*/ 1036926 h 1036926"/>
                <a:gd name="connsiteX0-35" fmla="*/ 115094 w 115116"/>
                <a:gd name="connsiteY0-36" fmla="*/ 0 h 1036926"/>
                <a:gd name="connsiteX1-37" fmla="*/ 79375 w 115116"/>
                <a:gd name="connsiteY1-38" fmla="*/ 379701 h 1036926"/>
                <a:gd name="connsiteX2-39" fmla="*/ 69850 w 115116"/>
                <a:gd name="connsiteY2-40" fmla="*/ 592426 h 1036926"/>
                <a:gd name="connsiteX3-41" fmla="*/ 63500 w 115116"/>
                <a:gd name="connsiteY3-42" fmla="*/ 627351 h 1036926"/>
                <a:gd name="connsiteX4-43" fmla="*/ 60325 w 115116"/>
                <a:gd name="connsiteY4-44" fmla="*/ 659101 h 1036926"/>
                <a:gd name="connsiteX5-45" fmla="*/ 53975 w 115116"/>
                <a:gd name="connsiteY5-46" fmla="*/ 748001 h 1036926"/>
                <a:gd name="connsiteX6-47" fmla="*/ 50800 w 115116"/>
                <a:gd name="connsiteY6-48" fmla="*/ 757526 h 1036926"/>
                <a:gd name="connsiteX7-49" fmla="*/ 47625 w 115116"/>
                <a:gd name="connsiteY7-50" fmla="*/ 795626 h 1036926"/>
                <a:gd name="connsiteX8-51" fmla="*/ 41275 w 115116"/>
                <a:gd name="connsiteY8-52" fmla="*/ 830551 h 1036926"/>
                <a:gd name="connsiteX9-53" fmla="*/ 34925 w 115116"/>
                <a:gd name="connsiteY9-54" fmla="*/ 871826 h 1036926"/>
                <a:gd name="connsiteX10-55" fmla="*/ 28575 w 115116"/>
                <a:gd name="connsiteY10-56" fmla="*/ 919451 h 1036926"/>
                <a:gd name="connsiteX11-57" fmla="*/ 22225 w 115116"/>
                <a:gd name="connsiteY11-58" fmla="*/ 951201 h 1036926"/>
                <a:gd name="connsiteX12-59" fmla="*/ 19050 w 115116"/>
                <a:gd name="connsiteY12-60" fmla="*/ 973426 h 1036926"/>
                <a:gd name="connsiteX13-61" fmla="*/ 12700 w 115116"/>
                <a:gd name="connsiteY13-62" fmla="*/ 992476 h 1036926"/>
                <a:gd name="connsiteX14-63" fmla="*/ 6350 w 115116"/>
                <a:gd name="connsiteY14-64" fmla="*/ 1011526 h 1036926"/>
                <a:gd name="connsiteX15-65" fmla="*/ 3175 w 115116"/>
                <a:gd name="connsiteY15-66" fmla="*/ 1021051 h 1036926"/>
                <a:gd name="connsiteX16-67" fmla="*/ 0 w 115116"/>
                <a:gd name="connsiteY16-68" fmla="*/ 1036926 h 1036926"/>
                <a:gd name="connsiteX0-69" fmla="*/ 103188 w 103222"/>
                <a:gd name="connsiteY0-70" fmla="*/ 0 h 1034571"/>
                <a:gd name="connsiteX1-71" fmla="*/ 79375 w 103222"/>
                <a:gd name="connsiteY1-72" fmla="*/ 377346 h 1034571"/>
                <a:gd name="connsiteX2-73" fmla="*/ 69850 w 103222"/>
                <a:gd name="connsiteY2-74" fmla="*/ 590071 h 1034571"/>
                <a:gd name="connsiteX3-75" fmla="*/ 63500 w 103222"/>
                <a:gd name="connsiteY3-76" fmla="*/ 624996 h 1034571"/>
                <a:gd name="connsiteX4-77" fmla="*/ 60325 w 103222"/>
                <a:gd name="connsiteY4-78" fmla="*/ 656746 h 1034571"/>
                <a:gd name="connsiteX5-79" fmla="*/ 53975 w 103222"/>
                <a:gd name="connsiteY5-80" fmla="*/ 745646 h 1034571"/>
                <a:gd name="connsiteX6-81" fmla="*/ 50800 w 103222"/>
                <a:gd name="connsiteY6-82" fmla="*/ 755171 h 1034571"/>
                <a:gd name="connsiteX7-83" fmla="*/ 47625 w 103222"/>
                <a:gd name="connsiteY7-84" fmla="*/ 793271 h 1034571"/>
                <a:gd name="connsiteX8-85" fmla="*/ 41275 w 103222"/>
                <a:gd name="connsiteY8-86" fmla="*/ 828196 h 1034571"/>
                <a:gd name="connsiteX9-87" fmla="*/ 34925 w 103222"/>
                <a:gd name="connsiteY9-88" fmla="*/ 869471 h 1034571"/>
                <a:gd name="connsiteX10-89" fmla="*/ 28575 w 103222"/>
                <a:gd name="connsiteY10-90" fmla="*/ 917096 h 1034571"/>
                <a:gd name="connsiteX11-91" fmla="*/ 22225 w 103222"/>
                <a:gd name="connsiteY11-92" fmla="*/ 948846 h 1034571"/>
                <a:gd name="connsiteX12-93" fmla="*/ 19050 w 103222"/>
                <a:gd name="connsiteY12-94" fmla="*/ 971071 h 1034571"/>
                <a:gd name="connsiteX13-95" fmla="*/ 12700 w 103222"/>
                <a:gd name="connsiteY13-96" fmla="*/ 990121 h 1034571"/>
                <a:gd name="connsiteX14-97" fmla="*/ 6350 w 103222"/>
                <a:gd name="connsiteY14-98" fmla="*/ 1009171 h 1034571"/>
                <a:gd name="connsiteX15-99" fmla="*/ 3175 w 103222"/>
                <a:gd name="connsiteY15-100" fmla="*/ 1018696 h 1034571"/>
                <a:gd name="connsiteX16-101" fmla="*/ 0 w 103222"/>
                <a:gd name="connsiteY16-102" fmla="*/ 1034571 h 103457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</a:cxnLst>
              <a:rect l="l" t="t" r="r" b="b"/>
              <a:pathLst>
                <a:path w="103222" h="1034571">
                  <a:moveTo>
                    <a:pt x="103188" y="0"/>
                  </a:moveTo>
                  <a:cubicBezTo>
                    <a:pt x="104142" y="171295"/>
                    <a:pt x="84931" y="279001"/>
                    <a:pt x="79375" y="377346"/>
                  </a:cubicBezTo>
                  <a:cubicBezTo>
                    <a:pt x="73819" y="475691"/>
                    <a:pt x="83770" y="520470"/>
                    <a:pt x="69850" y="590071"/>
                  </a:cubicBezTo>
                  <a:cubicBezTo>
                    <a:pt x="67683" y="600908"/>
                    <a:pt x="64854" y="614164"/>
                    <a:pt x="63500" y="624996"/>
                  </a:cubicBezTo>
                  <a:cubicBezTo>
                    <a:pt x="62181" y="635550"/>
                    <a:pt x="61383" y="646163"/>
                    <a:pt x="60325" y="656746"/>
                  </a:cubicBezTo>
                  <a:cubicBezTo>
                    <a:pt x="59143" y="681558"/>
                    <a:pt x="59506" y="717989"/>
                    <a:pt x="53975" y="745646"/>
                  </a:cubicBezTo>
                  <a:cubicBezTo>
                    <a:pt x="53319" y="748928"/>
                    <a:pt x="51858" y="751996"/>
                    <a:pt x="50800" y="755171"/>
                  </a:cubicBezTo>
                  <a:cubicBezTo>
                    <a:pt x="49742" y="767871"/>
                    <a:pt x="49032" y="780605"/>
                    <a:pt x="47625" y="793271"/>
                  </a:cubicBezTo>
                  <a:cubicBezTo>
                    <a:pt x="44362" y="822634"/>
                    <a:pt x="45042" y="801826"/>
                    <a:pt x="41275" y="828196"/>
                  </a:cubicBezTo>
                  <a:cubicBezTo>
                    <a:pt x="35180" y="870860"/>
                    <a:pt x="41534" y="843033"/>
                    <a:pt x="34925" y="869471"/>
                  </a:cubicBezTo>
                  <a:cubicBezTo>
                    <a:pt x="29625" y="917174"/>
                    <a:pt x="34276" y="880042"/>
                    <a:pt x="28575" y="917096"/>
                  </a:cubicBezTo>
                  <a:cubicBezTo>
                    <a:pt x="24406" y="944198"/>
                    <a:pt x="28000" y="931522"/>
                    <a:pt x="22225" y="948846"/>
                  </a:cubicBezTo>
                  <a:cubicBezTo>
                    <a:pt x="21167" y="956254"/>
                    <a:pt x="20733" y="963779"/>
                    <a:pt x="19050" y="971071"/>
                  </a:cubicBezTo>
                  <a:cubicBezTo>
                    <a:pt x="17545" y="977593"/>
                    <a:pt x="14817" y="983771"/>
                    <a:pt x="12700" y="990121"/>
                  </a:cubicBezTo>
                  <a:lnTo>
                    <a:pt x="6350" y="1009171"/>
                  </a:lnTo>
                  <a:cubicBezTo>
                    <a:pt x="5292" y="1012346"/>
                    <a:pt x="3831" y="1015414"/>
                    <a:pt x="3175" y="1018696"/>
                  </a:cubicBezTo>
                  <a:lnTo>
                    <a:pt x="0" y="1034571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4" name="任意多边形 453"/>
            <p:cNvSpPr/>
            <p:nvPr/>
          </p:nvSpPr>
          <p:spPr>
            <a:xfrm>
              <a:off x="5156200" y="1704182"/>
              <a:ext cx="107950" cy="1031081"/>
            </a:xfrm>
            <a:custGeom>
              <a:avLst/>
              <a:gdLst>
                <a:gd name="connsiteX0" fmla="*/ 79375 w 112148"/>
                <a:gd name="connsiteY0" fmla="*/ 0 h 1133475"/>
                <a:gd name="connsiteX1" fmla="*/ 79375 w 112148"/>
                <a:gd name="connsiteY1" fmla="*/ 476250 h 1133475"/>
                <a:gd name="connsiteX2" fmla="*/ 69850 w 112148"/>
                <a:gd name="connsiteY2" fmla="*/ 688975 h 1133475"/>
                <a:gd name="connsiteX3" fmla="*/ 63500 w 112148"/>
                <a:gd name="connsiteY3" fmla="*/ 723900 h 1133475"/>
                <a:gd name="connsiteX4" fmla="*/ 60325 w 112148"/>
                <a:gd name="connsiteY4" fmla="*/ 755650 h 1133475"/>
                <a:gd name="connsiteX5" fmla="*/ 53975 w 112148"/>
                <a:gd name="connsiteY5" fmla="*/ 844550 h 1133475"/>
                <a:gd name="connsiteX6" fmla="*/ 50800 w 112148"/>
                <a:gd name="connsiteY6" fmla="*/ 854075 h 1133475"/>
                <a:gd name="connsiteX7" fmla="*/ 47625 w 112148"/>
                <a:gd name="connsiteY7" fmla="*/ 892175 h 1133475"/>
                <a:gd name="connsiteX8" fmla="*/ 41275 w 112148"/>
                <a:gd name="connsiteY8" fmla="*/ 927100 h 1133475"/>
                <a:gd name="connsiteX9" fmla="*/ 34925 w 112148"/>
                <a:gd name="connsiteY9" fmla="*/ 968375 h 1133475"/>
                <a:gd name="connsiteX10" fmla="*/ 28575 w 112148"/>
                <a:gd name="connsiteY10" fmla="*/ 1016000 h 1133475"/>
                <a:gd name="connsiteX11" fmla="*/ 22225 w 112148"/>
                <a:gd name="connsiteY11" fmla="*/ 1047750 h 1133475"/>
                <a:gd name="connsiteX12" fmla="*/ 19050 w 112148"/>
                <a:gd name="connsiteY12" fmla="*/ 1069975 h 1133475"/>
                <a:gd name="connsiteX13" fmla="*/ 12700 w 112148"/>
                <a:gd name="connsiteY13" fmla="*/ 1089025 h 1133475"/>
                <a:gd name="connsiteX14" fmla="*/ 6350 w 112148"/>
                <a:gd name="connsiteY14" fmla="*/ 1108075 h 1133475"/>
                <a:gd name="connsiteX15" fmla="*/ 3175 w 112148"/>
                <a:gd name="connsiteY15" fmla="*/ 1117600 h 1133475"/>
                <a:gd name="connsiteX16" fmla="*/ 0 w 112148"/>
                <a:gd name="connsiteY16" fmla="*/ 1133475 h 1133475"/>
                <a:gd name="connsiteX0-1" fmla="*/ 107950 w 130977"/>
                <a:gd name="connsiteY0-2" fmla="*/ 0 h 1015732"/>
                <a:gd name="connsiteX1-3" fmla="*/ 79375 w 130977"/>
                <a:gd name="connsiteY1-4" fmla="*/ 358507 h 1015732"/>
                <a:gd name="connsiteX2-5" fmla="*/ 69850 w 130977"/>
                <a:gd name="connsiteY2-6" fmla="*/ 571232 h 1015732"/>
                <a:gd name="connsiteX3-7" fmla="*/ 63500 w 130977"/>
                <a:gd name="connsiteY3-8" fmla="*/ 606157 h 1015732"/>
                <a:gd name="connsiteX4-9" fmla="*/ 60325 w 130977"/>
                <a:gd name="connsiteY4-10" fmla="*/ 637907 h 1015732"/>
                <a:gd name="connsiteX5-11" fmla="*/ 53975 w 130977"/>
                <a:gd name="connsiteY5-12" fmla="*/ 726807 h 1015732"/>
                <a:gd name="connsiteX6-13" fmla="*/ 50800 w 130977"/>
                <a:gd name="connsiteY6-14" fmla="*/ 736332 h 1015732"/>
                <a:gd name="connsiteX7-15" fmla="*/ 47625 w 130977"/>
                <a:gd name="connsiteY7-16" fmla="*/ 774432 h 1015732"/>
                <a:gd name="connsiteX8-17" fmla="*/ 41275 w 130977"/>
                <a:gd name="connsiteY8-18" fmla="*/ 809357 h 1015732"/>
                <a:gd name="connsiteX9-19" fmla="*/ 34925 w 130977"/>
                <a:gd name="connsiteY9-20" fmla="*/ 850632 h 1015732"/>
                <a:gd name="connsiteX10-21" fmla="*/ 28575 w 130977"/>
                <a:gd name="connsiteY10-22" fmla="*/ 898257 h 1015732"/>
                <a:gd name="connsiteX11-23" fmla="*/ 22225 w 130977"/>
                <a:gd name="connsiteY11-24" fmla="*/ 930007 h 1015732"/>
                <a:gd name="connsiteX12-25" fmla="*/ 19050 w 130977"/>
                <a:gd name="connsiteY12-26" fmla="*/ 952232 h 1015732"/>
                <a:gd name="connsiteX13-27" fmla="*/ 12700 w 130977"/>
                <a:gd name="connsiteY13-28" fmla="*/ 971282 h 1015732"/>
                <a:gd name="connsiteX14-29" fmla="*/ 6350 w 130977"/>
                <a:gd name="connsiteY14-30" fmla="*/ 990332 h 1015732"/>
                <a:gd name="connsiteX15-31" fmla="*/ 3175 w 130977"/>
                <a:gd name="connsiteY15-32" fmla="*/ 999857 h 1015732"/>
                <a:gd name="connsiteX16-33" fmla="*/ 0 w 130977"/>
                <a:gd name="connsiteY16-34" fmla="*/ 1015732 h 1015732"/>
                <a:gd name="connsiteX0-35" fmla="*/ 107950 w 107950"/>
                <a:gd name="connsiteY0-36" fmla="*/ 0 h 1015732"/>
                <a:gd name="connsiteX1-37" fmla="*/ 79375 w 107950"/>
                <a:gd name="connsiteY1-38" fmla="*/ 358507 h 1015732"/>
                <a:gd name="connsiteX2-39" fmla="*/ 69850 w 107950"/>
                <a:gd name="connsiteY2-40" fmla="*/ 571232 h 1015732"/>
                <a:gd name="connsiteX3-41" fmla="*/ 63500 w 107950"/>
                <a:gd name="connsiteY3-42" fmla="*/ 606157 h 1015732"/>
                <a:gd name="connsiteX4-43" fmla="*/ 60325 w 107950"/>
                <a:gd name="connsiteY4-44" fmla="*/ 637907 h 1015732"/>
                <a:gd name="connsiteX5-45" fmla="*/ 53975 w 107950"/>
                <a:gd name="connsiteY5-46" fmla="*/ 726807 h 1015732"/>
                <a:gd name="connsiteX6-47" fmla="*/ 50800 w 107950"/>
                <a:gd name="connsiteY6-48" fmla="*/ 736332 h 1015732"/>
                <a:gd name="connsiteX7-49" fmla="*/ 47625 w 107950"/>
                <a:gd name="connsiteY7-50" fmla="*/ 774432 h 1015732"/>
                <a:gd name="connsiteX8-51" fmla="*/ 41275 w 107950"/>
                <a:gd name="connsiteY8-52" fmla="*/ 809357 h 1015732"/>
                <a:gd name="connsiteX9-53" fmla="*/ 34925 w 107950"/>
                <a:gd name="connsiteY9-54" fmla="*/ 850632 h 1015732"/>
                <a:gd name="connsiteX10-55" fmla="*/ 28575 w 107950"/>
                <a:gd name="connsiteY10-56" fmla="*/ 898257 h 1015732"/>
                <a:gd name="connsiteX11-57" fmla="*/ 22225 w 107950"/>
                <a:gd name="connsiteY11-58" fmla="*/ 930007 h 1015732"/>
                <a:gd name="connsiteX12-59" fmla="*/ 19050 w 107950"/>
                <a:gd name="connsiteY12-60" fmla="*/ 952232 h 1015732"/>
                <a:gd name="connsiteX13-61" fmla="*/ 12700 w 107950"/>
                <a:gd name="connsiteY13-62" fmla="*/ 971282 h 1015732"/>
                <a:gd name="connsiteX14-63" fmla="*/ 6350 w 107950"/>
                <a:gd name="connsiteY14-64" fmla="*/ 990332 h 1015732"/>
                <a:gd name="connsiteX15-65" fmla="*/ 3175 w 107950"/>
                <a:gd name="connsiteY15-66" fmla="*/ 999857 h 1015732"/>
                <a:gd name="connsiteX16-67" fmla="*/ 0 w 107950"/>
                <a:gd name="connsiteY16-68" fmla="*/ 1015732 h 101573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</a:cxnLst>
              <a:rect l="l" t="t" r="r" b="b"/>
              <a:pathLst>
                <a:path w="107950" h="1015732">
                  <a:moveTo>
                    <a:pt x="107950" y="0"/>
                  </a:moveTo>
                  <a:cubicBezTo>
                    <a:pt x="104141" y="171294"/>
                    <a:pt x="85725" y="263302"/>
                    <a:pt x="79375" y="358507"/>
                  </a:cubicBezTo>
                  <a:cubicBezTo>
                    <a:pt x="73025" y="453712"/>
                    <a:pt x="83770" y="501631"/>
                    <a:pt x="69850" y="571232"/>
                  </a:cubicBezTo>
                  <a:cubicBezTo>
                    <a:pt x="67683" y="582069"/>
                    <a:pt x="64854" y="595325"/>
                    <a:pt x="63500" y="606157"/>
                  </a:cubicBezTo>
                  <a:cubicBezTo>
                    <a:pt x="62181" y="616711"/>
                    <a:pt x="61383" y="627324"/>
                    <a:pt x="60325" y="637907"/>
                  </a:cubicBezTo>
                  <a:cubicBezTo>
                    <a:pt x="59143" y="662719"/>
                    <a:pt x="59506" y="699150"/>
                    <a:pt x="53975" y="726807"/>
                  </a:cubicBezTo>
                  <a:cubicBezTo>
                    <a:pt x="53319" y="730089"/>
                    <a:pt x="51858" y="733157"/>
                    <a:pt x="50800" y="736332"/>
                  </a:cubicBezTo>
                  <a:cubicBezTo>
                    <a:pt x="49742" y="749032"/>
                    <a:pt x="49032" y="761766"/>
                    <a:pt x="47625" y="774432"/>
                  </a:cubicBezTo>
                  <a:cubicBezTo>
                    <a:pt x="44362" y="803795"/>
                    <a:pt x="45042" y="782987"/>
                    <a:pt x="41275" y="809357"/>
                  </a:cubicBezTo>
                  <a:cubicBezTo>
                    <a:pt x="35180" y="852021"/>
                    <a:pt x="41534" y="824194"/>
                    <a:pt x="34925" y="850632"/>
                  </a:cubicBezTo>
                  <a:cubicBezTo>
                    <a:pt x="29625" y="898335"/>
                    <a:pt x="34276" y="861203"/>
                    <a:pt x="28575" y="898257"/>
                  </a:cubicBezTo>
                  <a:cubicBezTo>
                    <a:pt x="24406" y="925359"/>
                    <a:pt x="28000" y="912683"/>
                    <a:pt x="22225" y="930007"/>
                  </a:cubicBezTo>
                  <a:cubicBezTo>
                    <a:pt x="21167" y="937415"/>
                    <a:pt x="20733" y="944940"/>
                    <a:pt x="19050" y="952232"/>
                  </a:cubicBezTo>
                  <a:cubicBezTo>
                    <a:pt x="17545" y="958754"/>
                    <a:pt x="14817" y="964932"/>
                    <a:pt x="12700" y="971282"/>
                  </a:cubicBezTo>
                  <a:lnTo>
                    <a:pt x="6350" y="990332"/>
                  </a:lnTo>
                  <a:cubicBezTo>
                    <a:pt x="5292" y="993507"/>
                    <a:pt x="3831" y="996575"/>
                    <a:pt x="3175" y="999857"/>
                  </a:cubicBezTo>
                  <a:lnTo>
                    <a:pt x="0" y="1015732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5" name="任意多边形 454"/>
            <p:cNvSpPr/>
            <p:nvPr/>
          </p:nvSpPr>
          <p:spPr>
            <a:xfrm>
              <a:off x="5124449" y="1721644"/>
              <a:ext cx="109539" cy="1019177"/>
            </a:xfrm>
            <a:custGeom>
              <a:avLst/>
              <a:gdLst>
                <a:gd name="connsiteX0" fmla="*/ 79375 w 112148"/>
                <a:gd name="connsiteY0" fmla="*/ 0 h 1133475"/>
                <a:gd name="connsiteX1" fmla="*/ 79375 w 112148"/>
                <a:gd name="connsiteY1" fmla="*/ 476250 h 1133475"/>
                <a:gd name="connsiteX2" fmla="*/ 69850 w 112148"/>
                <a:gd name="connsiteY2" fmla="*/ 688975 h 1133475"/>
                <a:gd name="connsiteX3" fmla="*/ 63500 w 112148"/>
                <a:gd name="connsiteY3" fmla="*/ 723900 h 1133475"/>
                <a:gd name="connsiteX4" fmla="*/ 60325 w 112148"/>
                <a:gd name="connsiteY4" fmla="*/ 755650 h 1133475"/>
                <a:gd name="connsiteX5" fmla="*/ 53975 w 112148"/>
                <a:gd name="connsiteY5" fmla="*/ 844550 h 1133475"/>
                <a:gd name="connsiteX6" fmla="*/ 50800 w 112148"/>
                <a:gd name="connsiteY6" fmla="*/ 854075 h 1133475"/>
                <a:gd name="connsiteX7" fmla="*/ 47625 w 112148"/>
                <a:gd name="connsiteY7" fmla="*/ 892175 h 1133475"/>
                <a:gd name="connsiteX8" fmla="*/ 41275 w 112148"/>
                <a:gd name="connsiteY8" fmla="*/ 927100 h 1133475"/>
                <a:gd name="connsiteX9" fmla="*/ 34925 w 112148"/>
                <a:gd name="connsiteY9" fmla="*/ 968375 h 1133475"/>
                <a:gd name="connsiteX10" fmla="*/ 28575 w 112148"/>
                <a:gd name="connsiteY10" fmla="*/ 1016000 h 1133475"/>
                <a:gd name="connsiteX11" fmla="*/ 22225 w 112148"/>
                <a:gd name="connsiteY11" fmla="*/ 1047750 h 1133475"/>
                <a:gd name="connsiteX12" fmla="*/ 19050 w 112148"/>
                <a:gd name="connsiteY12" fmla="*/ 1069975 h 1133475"/>
                <a:gd name="connsiteX13" fmla="*/ 12700 w 112148"/>
                <a:gd name="connsiteY13" fmla="*/ 1089025 h 1133475"/>
                <a:gd name="connsiteX14" fmla="*/ 6350 w 112148"/>
                <a:gd name="connsiteY14" fmla="*/ 1108075 h 1133475"/>
                <a:gd name="connsiteX15" fmla="*/ 3175 w 112148"/>
                <a:gd name="connsiteY15" fmla="*/ 1117600 h 1133475"/>
                <a:gd name="connsiteX16" fmla="*/ 0 w 112148"/>
                <a:gd name="connsiteY16" fmla="*/ 1133475 h 1133475"/>
                <a:gd name="connsiteX0-1" fmla="*/ 124619 w 145395"/>
                <a:gd name="connsiteY0-2" fmla="*/ 0 h 1001603"/>
                <a:gd name="connsiteX1-3" fmla="*/ 79375 w 145395"/>
                <a:gd name="connsiteY1-4" fmla="*/ 344378 h 1001603"/>
                <a:gd name="connsiteX2-5" fmla="*/ 69850 w 145395"/>
                <a:gd name="connsiteY2-6" fmla="*/ 557103 h 1001603"/>
                <a:gd name="connsiteX3-7" fmla="*/ 63500 w 145395"/>
                <a:gd name="connsiteY3-8" fmla="*/ 592028 h 1001603"/>
                <a:gd name="connsiteX4-9" fmla="*/ 60325 w 145395"/>
                <a:gd name="connsiteY4-10" fmla="*/ 623778 h 1001603"/>
                <a:gd name="connsiteX5-11" fmla="*/ 53975 w 145395"/>
                <a:gd name="connsiteY5-12" fmla="*/ 712678 h 1001603"/>
                <a:gd name="connsiteX6-13" fmla="*/ 50800 w 145395"/>
                <a:gd name="connsiteY6-14" fmla="*/ 722203 h 1001603"/>
                <a:gd name="connsiteX7-15" fmla="*/ 47625 w 145395"/>
                <a:gd name="connsiteY7-16" fmla="*/ 760303 h 1001603"/>
                <a:gd name="connsiteX8-17" fmla="*/ 41275 w 145395"/>
                <a:gd name="connsiteY8-18" fmla="*/ 795228 h 1001603"/>
                <a:gd name="connsiteX9-19" fmla="*/ 34925 w 145395"/>
                <a:gd name="connsiteY9-20" fmla="*/ 836503 h 1001603"/>
                <a:gd name="connsiteX10-21" fmla="*/ 28575 w 145395"/>
                <a:gd name="connsiteY10-22" fmla="*/ 884128 h 1001603"/>
                <a:gd name="connsiteX11-23" fmla="*/ 22225 w 145395"/>
                <a:gd name="connsiteY11-24" fmla="*/ 915878 h 1001603"/>
                <a:gd name="connsiteX12-25" fmla="*/ 19050 w 145395"/>
                <a:gd name="connsiteY12-26" fmla="*/ 938103 h 1001603"/>
                <a:gd name="connsiteX13-27" fmla="*/ 12700 w 145395"/>
                <a:gd name="connsiteY13-28" fmla="*/ 957153 h 1001603"/>
                <a:gd name="connsiteX14-29" fmla="*/ 6350 w 145395"/>
                <a:gd name="connsiteY14-30" fmla="*/ 976203 h 1001603"/>
                <a:gd name="connsiteX15-31" fmla="*/ 3175 w 145395"/>
                <a:gd name="connsiteY15-32" fmla="*/ 985728 h 1001603"/>
                <a:gd name="connsiteX16-33" fmla="*/ 0 w 145395"/>
                <a:gd name="connsiteY16-34" fmla="*/ 1001603 h 1001603"/>
                <a:gd name="connsiteX0-35" fmla="*/ 124619 w 124818"/>
                <a:gd name="connsiteY0-36" fmla="*/ 0 h 1001603"/>
                <a:gd name="connsiteX1-37" fmla="*/ 79375 w 124818"/>
                <a:gd name="connsiteY1-38" fmla="*/ 344378 h 1001603"/>
                <a:gd name="connsiteX2-39" fmla="*/ 69850 w 124818"/>
                <a:gd name="connsiteY2-40" fmla="*/ 557103 h 1001603"/>
                <a:gd name="connsiteX3-41" fmla="*/ 63500 w 124818"/>
                <a:gd name="connsiteY3-42" fmla="*/ 592028 h 1001603"/>
                <a:gd name="connsiteX4-43" fmla="*/ 60325 w 124818"/>
                <a:gd name="connsiteY4-44" fmla="*/ 623778 h 1001603"/>
                <a:gd name="connsiteX5-45" fmla="*/ 53975 w 124818"/>
                <a:gd name="connsiteY5-46" fmla="*/ 712678 h 1001603"/>
                <a:gd name="connsiteX6-47" fmla="*/ 50800 w 124818"/>
                <a:gd name="connsiteY6-48" fmla="*/ 722203 h 1001603"/>
                <a:gd name="connsiteX7-49" fmla="*/ 47625 w 124818"/>
                <a:gd name="connsiteY7-50" fmla="*/ 760303 h 1001603"/>
                <a:gd name="connsiteX8-51" fmla="*/ 41275 w 124818"/>
                <a:gd name="connsiteY8-52" fmla="*/ 795228 h 1001603"/>
                <a:gd name="connsiteX9-53" fmla="*/ 34925 w 124818"/>
                <a:gd name="connsiteY9-54" fmla="*/ 836503 h 1001603"/>
                <a:gd name="connsiteX10-55" fmla="*/ 28575 w 124818"/>
                <a:gd name="connsiteY10-56" fmla="*/ 884128 h 1001603"/>
                <a:gd name="connsiteX11-57" fmla="*/ 22225 w 124818"/>
                <a:gd name="connsiteY11-58" fmla="*/ 915878 h 1001603"/>
                <a:gd name="connsiteX12-59" fmla="*/ 19050 w 124818"/>
                <a:gd name="connsiteY12-60" fmla="*/ 938103 h 1001603"/>
                <a:gd name="connsiteX13-61" fmla="*/ 12700 w 124818"/>
                <a:gd name="connsiteY13-62" fmla="*/ 957153 h 1001603"/>
                <a:gd name="connsiteX14-63" fmla="*/ 6350 w 124818"/>
                <a:gd name="connsiteY14-64" fmla="*/ 976203 h 1001603"/>
                <a:gd name="connsiteX15-65" fmla="*/ 3175 w 124818"/>
                <a:gd name="connsiteY15-66" fmla="*/ 985728 h 1001603"/>
                <a:gd name="connsiteX16-67" fmla="*/ 0 w 124818"/>
                <a:gd name="connsiteY16-68" fmla="*/ 1001603 h 1001603"/>
                <a:gd name="connsiteX0-69" fmla="*/ 117476 w 117708"/>
                <a:gd name="connsiteY0-70" fmla="*/ 0 h 1008668"/>
                <a:gd name="connsiteX1-71" fmla="*/ 79375 w 117708"/>
                <a:gd name="connsiteY1-72" fmla="*/ 351443 h 1008668"/>
                <a:gd name="connsiteX2-73" fmla="*/ 69850 w 117708"/>
                <a:gd name="connsiteY2-74" fmla="*/ 564168 h 1008668"/>
                <a:gd name="connsiteX3-75" fmla="*/ 63500 w 117708"/>
                <a:gd name="connsiteY3-76" fmla="*/ 599093 h 1008668"/>
                <a:gd name="connsiteX4-77" fmla="*/ 60325 w 117708"/>
                <a:gd name="connsiteY4-78" fmla="*/ 630843 h 1008668"/>
                <a:gd name="connsiteX5-79" fmla="*/ 53975 w 117708"/>
                <a:gd name="connsiteY5-80" fmla="*/ 719743 h 1008668"/>
                <a:gd name="connsiteX6-81" fmla="*/ 50800 w 117708"/>
                <a:gd name="connsiteY6-82" fmla="*/ 729268 h 1008668"/>
                <a:gd name="connsiteX7-83" fmla="*/ 47625 w 117708"/>
                <a:gd name="connsiteY7-84" fmla="*/ 767368 h 1008668"/>
                <a:gd name="connsiteX8-85" fmla="*/ 41275 w 117708"/>
                <a:gd name="connsiteY8-86" fmla="*/ 802293 h 1008668"/>
                <a:gd name="connsiteX9-87" fmla="*/ 34925 w 117708"/>
                <a:gd name="connsiteY9-88" fmla="*/ 843568 h 1008668"/>
                <a:gd name="connsiteX10-89" fmla="*/ 28575 w 117708"/>
                <a:gd name="connsiteY10-90" fmla="*/ 891193 h 1008668"/>
                <a:gd name="connsiteX11-91" fmla="*/ 22225 w 117708"/>
                <a:gd name="connsiteY11-92" fmla="*/ 922943 h 1008668"/>
                <a:gd name="connsiteX12-93" fmla="*/ 19050 w 117708"/>
                <a:gd name="connsiteY12-94" fmla="*/ 945168 h 1008668"/>
                <a:gd name="connsiteX13-95" fmla="*/ 12700 w 117708"/>
                <a:gd name="connsiteY13-96" fmla="*/ 964218 h 1008668"/>
                <a:gd name="connsiteX14-97" fmla="*/ 6350 w 117708"/>
                <a:gd name="connsiteY14-98" fmla="*/ 983268 h 1008668"/>
                <a:gd name="connsiteX15-99" fmla="*/ 3175 w 117708"/>
                <a:gd name="connsiteY15-100" fmla="*/ 992793 h 1008668"/>
                <a:gd name="connsiteX16-101" fmla="*/ 0 w 117708"/>
                <a:gd name="connsiteY16-102" fmla="*/ 1008668 h 1008668"/>
                <a:gd name="connsiteX0-103" fmla="*/ 107951 w 108249"/>
                <a:gd name="connsiteY0-104" fmla="*/ 0 h 1003914"/>
                <a:gd name="connsiteX1-105" fmla="*/ 79375 w 108249"/>
                <a:gd name="connsiteY1-106" fmla="*/ 346689 h 1003914"/>
                <a:gd name="connsiteX2-107" fmla="*/ 69850 w 108249"/>
                <a:gd name="connsiteY2-108" fmla="*/ 559414 h 1003914"/>
                <a:gd name="connsiteX3-109" fmla="*/ 63500 w 108249"/>
                <a:gd name="connsiteY3-110" fmla="*/ 594339 h 1003914"/>
                <a:gd name="connsiteX4-111" fmla="*/ 60325 w 108249"/>
                <a:gd name="connsiteY4-112" fmla="*/ 626089 h 1003914"/>
                <a:gd name="connsiteX5-113" fmla="*/ 53975 w 108249"/>
                <a:gd name="connsiteY5-114" fmla="*/ 714989 h 1003914"/>
                <a:gd name="connsiteX6-115" fmla="*/ 50800 w 108249"/>
                <a:gd name="connsiteY6-116" fmla="*/ 724514 h 1003914"/>
                <a:gd name="connsiteX7-117" fmla="*/ 47625 w 108249"/>
                <a:gd name="connsiteY7-118" fmla="*/ 762614 h 1003914"/>
                <a:gd name="connsiteX8-119" fmla="*/ 41275 w 108249"/>
                <a:gd name="connsiteY8-120" fmla="*/ 797539 h 1003914"/>
                <a:gd name="connsiteX9-121" fmla="*/ 34925 w 108249"/>
                <a:gd name="connsiteY9-122" fmla="*/ 838814 h 1003914"/>
                <a:gd name="connsiteX10-123" fmla="*/ 28575 w 108249"/>
                <a:gd name="connsiteY10-124" fmla="*/ 886439 h 1003914"/>
                <a:gd name="connsiteX11-125" fmla="*/ 22225 w 108249"/>
                <a:gd name="connsiteY11-126" fmla="*/ 918189 h 1003914"/>
                <a:gd name="connsiteX12-127" fmla="*/ 19050 w 108249"/>
                <a:gd name="connsiteY12-128" fmla="*/ 940414 h 1003914"/>
                <a:gd name="connsiteX13-129" fmla="*/ 12700 w 108249"/>
                <a:gd name="connsiteY13-130" fmla="*/ 959464 h 1003914"/>
                <a:gd name="connsiteX14-131" fmla="*/ 6350 w 108249"/>
                <a:gd name="connsiteY14-132" fmla="*/ 978514 h 1003914"/>
                <a:gd name="connsiteX15-133" fmla="*/ 3175 w 108249"/>
                <a:gd name="connsiteY15-134" fmla="*/ 988039 h 1003914"/>
                <a:gd name="connsiteX16-135" fmla="*/ 0 w 108249"/>
                <a:gd name="connsiteY16-136" fmla="*/ 1003914 h 100391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</a:cxnLst>
              <a:rect l="l" t="t" r="r" b="b"/>
              <a:pathLst>
                <a:path w="108249" h="1003914">
                  <a:moveTo>
                    <a:pt x="107951" y="0"/>
                  </a:moveTo>
                  <a:cubicBezTo>
                    <a:pt x="111286" y="166585"/>
                    <a:pt x="85725" y="253453"/>
                    <a:pt x="79375" y="346689"/>
                  </a:cubicBezTo>
                  <a:cubicBezTo>
                    <a:pt x="73025" y="439925"/>
                    <a:pt x="83770" y="489813"/>
                    <a:pt x="69850" y="559414"/>
                  </a:cubicBezTo>
                  <a:cubicBezTo>
                    <a:pt x="67683" y="570251"/>
                    <a:pt x="64854" y="583507"/>
                    <a:pt x="63500" y="594339"/>
                  </a:cubicBezTo>
                  <a:cubicBezTo>
                    <a:pt x="62181" y="604893"/>
                    <a:pt x="61383" y="615506"/>
                    <a:pt x="60325" y="626089"/>
                  </a:cubicBezTo>
                  <a:cubicBezTo>
                    <a:pt x="59143" y="650901"/>
                    <a:pt x="59506" y="687332"/>
                    <a:pt x="53975" y="714989"/>
                  </a:cubicBezTo>
                  <a:cubicBezTo>
                    <a:pt x="53319" y="718271"/>
                    <a:pt x="51858" y="721339"/>
                    <a:pt x="50800" y="724514"/>
                  </a:cubicBezTo>
                  <a:cubicBezTo>
                    <a:pt x="49742" y="737214"/>
                    <a:pt x="49032" y="749948"/>
                    <a:pt x="47625" y="762614"/>
                  </a:cubicBezTo>
                  <a:cubicBezTo>
                    <a:pt x="44362" y="791977"/>
                    <a:pt x="45042" y="771169"/>
                    <a:pt x="41275" y="797539"/>
                  </a:cubicBezTo>
                  <a:cubicBezTo>
                    <a:pt x="35180" y="840203"/>
                    <a:pt x="41534" y="812376"/>
                    <a:pt x="34925" y="838814"/>
                  </a:cubicBezTo>
                  <a:cubicBezTo>
                    <a:pt x="29625" y="886517"/>
                    <a:pt x="34276" y="849385"/>
                    <a:pt x="28575" y="886439"/>
                  </a:cubicBezTo>
                  <a:cubicBezTo>
                    <a:pt x="24406" y="913541"/>
                    <a:pt x="28000" y="900865"/>
                    <a:pt x="22225" y="918189"/>
                  </a:cubicBezTo>
                  <a:cubicBezTo>
                    <a:pt x="21167" y="925597"/>
                    <a:pt x="20733" y="933122"/>
                    <a:pt x="19050" y="940414"/>
                  </a:cubicBezTo>
                  <a:cubicBezTo>
                    <a:pt x="17545" y="946936"/>
                    <a:pt x="14817" y="953114"/>
                    <a:pt x="12700" y="959464"/>
                  </a:cubicBezTo>
                  <a:lnTo>
                    <a:pt x="6350" y="978514"/>
                  </a:lnTo>
                  <a:cubicBezTo>
                    <a:pt x="5292" y="981689"/>
                    <a:pt x="3831" y="984757"/>
                    <a:pt x="3175" y="988039"/>
                  </a:cubicBezTo>
                  <a:lnTo>
                    <a:pt x="0" y="1003914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6" name="任意多边形 455"/>
            <p:cNvSpPr/>
            <p:nvPr/>
          </p:nvSpPr>
          <p:spPr>
            <a:xfrm>
              <a:off x="5064125" y="1731963"/>
              <a:ext cx="103188" cy="1027112"/>
            </a:xfrm>
            <a:custGeom>
              <a:avLst/>
              <a:gdLst>
                <a:gd name="connsiteX0" fmla="*/ 79375 w 112148"/>
                <a:gd name="connsiteY0" fmla="*/ 0 h 1133475"/>
                <a:gd name="connsiteX1" fmla="*/ 79375 w 112148"/>
                <a:gd name="connsiteY1" fmla="*/ 476250 h 1133475"/>
                <a:gd name="connsiteX2" fmla="*/ 69850 w 112148"/>
                <a:gd name="connsiteY2" fmla="*/ 688975 h 1133475"/>
                <a:gd name="connsiteX3" fmla="*/ 63500 w 112148"/>
                <a:gd name="connsiteY3" fmla="*/ 723900 h 1133475"/>
                <a:gd name="connsiteX4" fmla="*/ 60325 w 112148"/>
                <a:gd name="connsiteY4" fmla="*/ 755650 h 1133475"/>
                <a:gd name="connsiteX5" fmla="*/ 53975 w 112148"/>
                <a:gd name="connsiteY5" fmla="*/ 844550 h 1133475"/>
                <a:gd name="connsiteX6" fmla="*/ 50800 w 112148"/>
                <a:gd name="connsiteY6" fmla="*/ 854075 h 1133475"/>
                <a:gd name="connsiteX7" fmla="*/ 47625 w 112148"/>
                <a:gd name="connsiteY7" fmla="*/ 892175 h 1133475"/>
                <a:gd name="connsiteX8" fmla="*/ 41275 w 112148"/>
                <a:gd name="connsiteY8" fmla="*/ 927100 h 1133475"/>
                <a:gd name="connsiteX9" fmla="*/ 34925 w 112148"/>
                <a:gd name="connsiteY9" fmla="*/ 968375 h 1133475"/>
                <a:gd name="connsiteX10" fmla="*/ 28575 w 112148"/>
                <a:gd name="connsiteY10" fmla="*/ 1016000 h 1133475"/>
                <a:gd name="connsiteX11" fmla="*/ 22225 w 112148"/>
                <a:gd name="connsiteY11" fmla="*/ 1047750 h 1133475"/>
                <a:gd name="connsiteX12" fmla="*/ 19050 w 112148"/>
                <a:gd name="connsiteY12" fmla="*/ 1069975 h 1133475"/>
                <a:gd name="connsiteX13" fmla="*/ 12700 w 112148"/>
                <a:gd name="connsiteY13" fmla="*/ 1089025 h 1133475"/>
                <a:gd name="connsiteX14" fmla="*/ 6350 w 112148"/>
                <a:gd name="connsiteY14" fmla="*/ 1108075 h 1133475"/>
                <a:gd name="connsiteX15" fmla="*/ 3175 w 112148"/>
                <a:gd name="connsiteY15" fmla="*/ 1117600 h 1133475"/>
                <a:gd name="connsiteX16" fmla="*/ 0 w 112148"/>
                <a:gd name="connsiteY16" fmla="*/ 1133475 h 1133475"/>
                <a:gd name="connsiteX0-1" fmla="*/ 115094 w 137099"/>
                <a:gd name="connsiteY0-2" fmla="*/ 0 h 1013377"/>
                <a:gd name="connsiteX1-3" fmla="*/ 79375 w 137099"/>
                <a:gd name="connsiteY1-4" fmla="*/ 356152 h 1013377"/>
                <a:gd name="connsiteX2-5" fmla="*/ 69850 w 137099"/>
                <a:gd name="connsiteY2-6" fmla="*/ 568877 h 1013377"/>
                <a:gd name="connsiteX3-7" fmla="*/ 63500 w 137099"/>
                <a:gd name="connsiteY3-8" fmla="*/ 603802 h 1013377"/>
                <a:gd name="connsiteX4-9" fmla="*/ 60325 w 137099"/>
                <a:gd name="connsiteY4-10" fmla="*/ 635552 h 1013377"/>
                <a:gd name="connsiteX5-11" fmla="*/ 53975 w 137099"/>
                <a:gd name="connsiteY5-12" fmla="*/ 724452 h 1013377"/>
                <a:gd name="connsiteX6-13" fmla="*/ 50800 w 137099"/>
                <a:gd name="connsiteY6-14" fmla="*/ 733977 h 1013377"/>
                <a:gd name="connsiteX7-15" fmla="*/ 47625 w 137099"/>
                <a:gd name="connsiteY7-16" fmla="*/ 772077 h 1013377"/>
                <a:gd name="connsiteX8-17" fmla="*/ 41275 w 137099"/>
                <a:gd name="connsiteY8-18" fmla="*/ 807002 h 1013377"/>
                <a:gd name="connsiteX9-19" fmla="*/ 34925 w 137099"/>
                <a:gd name="connsiteY9-20" fmla="*/ 848277 h 1013377"/>
                <a:gd name="connsiteX10-21" fmla="*/ 28575 w 137099"/>
                <a:gd name="connsiteY10-22" fmla="*/ 895902 h 1013377"/>
                <a:gd name="connsiteX11-23" fmla="*/ 22225 w 137099"/>
                <a:gd name="connsiteY11-24" fmla="*/ 927652 h 1013377"/>
                <a:gd name="connsiteX12-25" fmla="*/ 19050 w 137099"/>
                <a:gd name="connsiteY12-26" fmla="*/ 949877 h 1013377"/>
                <a:gd name="connsiteX13-27" fmla="*/ 12700 w 137099"/>
                <a:gd name="connsiteY13-28" fmla="*/ 968927 h 1013377"/>
                <a:gd name="connsiteX14-29" fmla="*/ 6350 w 137099"/>
                <a:gd name="connsiteY14-30" fmla="*/ 987977 h 1013377"/>
                <a:gd name="connsiteX15-31" fmla="*/ 3175 w 137099"/>
                <a:gd name="connsiteY15-32" fmla="*/ 997502 h 1013377"/>
                <a:gd name="connsiteX16-33" fmla="*/ 0 w 137099"/>
                <a:gd name="connsiteY16-34" fmla="*/ 1013377 h 1013377"/>
                <a:gd name="connsiteX0-35" fmla="*/ 115094 w 115094"/>
                <a:gd name="connsiteY0-36" fmla="*/ 0 h 1013377"/>
                <a:gd name="connsiteX1-37" fmla="*/ 79375 w 115094"/>
                <a:gd name="connsiteY1-38" fmla="*/ 356152 h 1013377"/>
                <a:gd name="connsiteX2-39" fmla="*/ 69850 w 115094"/>
                <a:gd name="connsiteY2-40" fmla="*/ 568877 h 1013377"/>
                <a:gd name="connsiteX3-41" fmla="*/ 63500 w 115094"/>
                <a:gd name="connsiteY3-42" fmla="*/ 603802 h 1013377"/>
                <a:gd name="connsiteX4-43" fmla="*/ 60325 w 115094"/>
                <a:gd name="connsiteY4-44" fmla="*/ 635552 h 1013377"/>
                <a:gd name="connsiteX5-45" fmla="*/ 53975 w 115094"/>
                <a:gd name="connsiteY5-46" fmla="*/ 724452 h 1013377"/>
                <a:gd name="connsiteX6-47" fmla="*/ 50800 w 115094"/>
                <a:gd name="connsiteY6-48" fmla="*/ 733977 h 1013377"/>
                <a:gd name="connsiteX7-49" fmla="*/ 47625 w 115094"/>
                <a:gd name="connsiteY7-50" fmla="*/ 772077 h 1013377"/>
                <a:gd name="connsiteX8-51" fmla="*/ 41275 w 115094"/>
                <a:gd name="connsiteY8-52" fmla="*/ 807002 h 1013377"/>
                <a:gd name="connsiteX9-53" fmla="*/ 34925 w 115094"/>
                <a:gd name="connsiteY9-54" fmla="*/ 848277 h 1013377"/>
                <a:gd name="connsiteX10-55" fmla="*/ 28575 w 115094"/>
                <a:gd name="connsiteY10-56" fmla="*/ 895902 h 1013377"/>
                <a:gd name="connsiteX11-57" fmla="*/ 22225 w 115094"/>
                <a:gd name="connsiteY11-58" fmla="*/ 927652 h 1013377"/>
                <a:gd name="connsiteX12-59" fmla="*/ 19050 w 115094"/>
                <a:gd name="connsiteY12-60" fmla="*/ 949877 h 1013377"/>
                <a:gd name="connsiteX13-61" fmla="*/ 12700 w 115094"/>
                <a:gd name="connsiteY13-62" fmla="*/ 968927 h 1013377"/>
                <a:gd name="connsiteX14-63" fmla="*/ 6350 w 115094"/>
                <a:gd name="connsiteY14-64" fmla="*/ 987977 h 1013377"/>
                <a:gd name="connsiteX15-65" fmla="*/ 3175 w 115094"/>
                <a:gd name="connsiteY15-66" fmla="*/ 997502 h 1013377"/>
                <a:gd name="connsiteX16-67" fmla="*/ 0 w 115094"/>
                <a:gd name="connsiteY16-68" fmla="*/ 1013377 h 1013377"/>
                <a:gd name="connsiteX0-69" fmla="*/ 103188 w 103188"/>
                <a:gd name="connsiteY0-70" fmla="*/ 0 h 1015732"/>
                <a:gd name="connsiteX1-71" fmla="*/ 79375 w 103188"/>
                <a:gd name="connsiteY1-72" fmla="*/ 358507 h 1015732"/>
                <a:gd name="connsiteX2-73" fmla="*/ 69850 w 103188"/>
                <a:gd name="connsiteY2-74" fmla="*/ 571232 h 1015732"/>
                <a:gd name="connsiteX3-75" fmla="*/ 63500 w 103188"/>
                <a:gd name="connsiteY3-76" fmla="*/ 606157 h 1015732"/>
                <a:gd name="connsiteX4-77" fmla="*/ 60325 w 103188"/>
                <a:gd name="connsiteY4-78" fmla="*/ 637907 h 1015732"/>
                <a:gd name="connsiteX5-79" fmla="*/ 53975 w 103188"/>
                <a:gd name="connsiteY5-80" fmla="*/ 726807 h 1015732"/>
                <a:gd name="connsiteX6-81" fmla="*/ 50800 w 103188"/>
                <a:gd name="connsiteY6-82" fmla="*/ 736332 h 1015732"/>
                <a:gd name="connsiteX7-83" fmla="*/ 47625 w 103188"/>
                <a:gd name="connsiteY7-84" fmla="*/ 774432 h 1015732"/>
                <a:gd name="connsiteX8-85" fmla="*/ 41275 w 103188"/>
                <a:gd name="connsiteY8-86" fmla="*/ 809357 h 1015732"/>
                <a:gd name="connsiteX9-87" fmla="*/ 34925 w 103188"/>
                <a:gd name="connsiteY9-88" fmla="*/ 850632 h 1015732"/>
                <a:gd name="connsiteX10-89" fmla="*/ 28575 w 103188"/>
                <a:gd name="connsiteY10-90" fmla="*/ 898257 h 1015732"/>
                <a:gd name="connsiteX11-91" fmla="*/ 22225 w 103188"/>
                <a:gd name="connsiteY11-92" fmla="*/ 930007 h 1015732"/>
                <a:gd name="connsiteX12-93" fmla="*/ 19050 w 103188"/>
                <a:gd name="connsiteY12-94" fmla="*/ 952232 h 1015732"/>
                <a:gd name="connsiteX13-95" fmla="*/ 12700 w 103188"/>
                <a:gd name="connsiteY13-96" fmla="*/ 971282 h 1015732"/>
                <a:gd name="connsiteX14-97" fmla="*/ 6350 w 103188"/>
                <a:gd name="connsiteY14-98" fmla="*/ 990332 h 1015732"/>
                <a:gd name="connsiteX15-99" fmla="*/ 3175 w 103188"/>
                <a:gd name="connsiteY15-100" fmla="*/ 999857 h 1015732"/>
                <a:gd name="connsiteX16-101" fmla="*/ 0 w 103188"/>
                <a:gd name="connsiteY16-102" fmla="*/ 1015732 h 101573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</a:cxnLst>
              <a:rect l="l" t="t" r="r" b="b"/>
              <a:pathLst>
                <a:path w="103188" h="1015732">
                  <a:moveTo>
                    <a:pt x="103188" y="0"/>
                  </a:moveTo>
                  <a:cubicBezTo>
                    <a:pt x="94616" y="173649"/>
                    <a:pt x="84931" y="263302"/>
                    <a:pt x="79375" y="358507"/>
                  </a:cubicBezTo>
                  <a:cubicBezTo>
                    <a:pt x="73819" y="453712"/>
                    <a:pt x="83770" y="501631"/>
                    <a:pt x="69850" y="571232"/>
                  </a:cubicBezTo>
                  <a:cubicBezTo>
                    <a:pt x="67683" y="582069"/>
                    <a:pt x="64854" y="595325"/>
                    <a:pt x="63500" y="606157"/>
                  </a:cubicBezTo>
                  <a:cubicBezTo>
                    <a:pt x="62181" y="616711"/>
                    <a:pt x="61383" y="627324"/>
                    <a:pt x="60325" y="637907"/>
                  </a:cubicBezTo>
                  <a:cubicBezTo>
                    <a:pt x="59143" y="662719"/>
                    <a:pt x="59506" y="699150"/>
                    <a:pt x="53975" y="726807"/>
                  </a:cubicBezTo>
                  <a:cubicBezTo>
                    <a:pt x="53319" y="730089"/>
                    <a:pt x="51858" y="733157"/>
                    <a:pt x="50800" y="736332"/>
                  </a:cubicBezTo>
                  <a:cubicBezTo>
                    <a:pt x="49742" y="749032"/>
                    <a:pt x="49032" y="761766"/>
                    <a:pt x="47625" y="774432"/>
                  </a:cubicBezTo>
                  <a:cubicBezTo>
                    <a:pt x="44362" y="803795"/>
                    <a:pt x="45042" y="782987"/>
                    <a:pt x="41275" y="809357"/>
                  </a:cubicBezTo>
                  <a:cubicBezTo>
                    <a:pt x="35180" y="852021"/>
                    <a:pt x="41534" y="824194"/>
                    <a:pt x="34925" y="850632"/>
                  </a:cubicBezTo>
                  <a:cubicBezTo>
                    <a:pt x="29625" y="898335"/>
                    <a:pt x="34276" y="861203"/>
                    <a:pt x="28575" y="898257"/>
                  </a:cubicBezTo>
                  <a:cubicBezTo>
                    <a:pt x="24406" y="925359"/>
                    <a:pt x="28000" y="912683"/>
                    <a:pt x="22225" y="930007"/>
                  </a:cubicBezTo>
                  <a:cubicBezTo>
                    <a:pt x="21167" y="937415"/>
                    <a:pt x="20733" y="944940"/>
                    <a:pt x="19050" y="952232"/>
                  </a:cubicBezTo>
                  <a:cubicBezTo>
                    <a:pt x="17545" y="958754"/>
                    <a:pt x="14817" y="964932"/>
                    <a:pt x="12700" y="971282"/>
                  </a:cubicBezTo>
                  <a:lnTo>
                    <a:pt x="6350" y="990332"/>
                  </a:lnTo>
                  <a:cubicBezTo>
                    <a:pt x="5292" y="993507"/>
                    <a:pt x="3831" y="996575"/>
                    <a:pt x="3175" y="999857"/>
                  </a:cubicBezTo>
                  <a:lnTo>
                    <a:pt x="0" y="1015732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7" name="任意多边形 456"/>
            <p:cNvSpPr/>
            <p:nvPr/>
          </p:nvSpPr>
          <p:spPr>
            <a:xfrm>
              <a:off x="5029200" y="1698625"/>
              <a:ext cx="110332" cy="1069975"/>
            </a:xfrm>
            <a:custGeom>
              <a:avLst/>
              <a:gdLst>
                <a:gd name="connsiteX0" fmla="*/ 79375 w 112148"/>
                <a:gd name="connsiteY0" fmla="*/ 0 h 1133475"/>
                <a:gd name="connsiteX1" fmla="*/ 79375 w 112148"/>
                <a:gd name="connsiteY1" fmla="*/ 476250 h 1133475"/>
                <a:gd name="connsiteX2" fmla="*/ 69850 w 112148"/>
                <a:gd name="connsiteY2" fmla="*/ 688975 h 1133475"/>
                <a:gd name="connsiteX3" fmla="*/ 63500 w 112148"/>
                <a:gd name="connsiteY3" fmla="*/ 723900 h 1133475"/>
                <a:gd name="connsiteX4" fmla="*/ 60325 w 112148"/>
                <a:gd name="connsiteY4" fmla="*/ 755650 h 1133475"/>
                <a:gd name="connsiteX5" fmla="*/ 53975 w 112148"/>
                <a:gd name="connsiteY5" fmla="*/ 844550 h 1133475"/>
                <a:gd name="connsiteX6" fmla="*/ 50800 w 112148"/>
                <a:gd name="connsiteY6" fmla="*/ 854075 h 1133475"/>
                <a:gd name="connsiteX7" fmla="*/ 47625 w 112148"/>
                <a:gd name="connsiteY7" fmla="*/ 892175 h 1133475"/>
                <a:gd name="connsiteX8" fmla="*/ 41275 w 112148"/>
                <a:gd name="connsiteY8" fmla="*/ 927100 h 1133475"/>
                <a:gd name="connsiteX9" fmla="*/ 34925 w 112148"/>
                <a:gd name="connsiteY9" fmla="*/ 968375 h 1133475"/>
                <a:gd name="connsiteX10" fmla="*/ 28575 w 112148"/>
                <a:gd name="connsiteY10" fmla="*/ 1016000 h 1133475"/>
                <a:gd name="connsiteX11" fmla="*/ 22225 w 112148"/>
                <a:gd name="connsiteY11" fmla="*/ 1047750 h 1133475"/>
                <a:gd name="connsiteX12" fmla="*/ 19050 w 112148"/>
                <a:gd name="connsiteY12" fmla="*/ 1069975 h 1133475"/>
                <a:gd name="connsiteX13" fmla="*/ 12700 w 112148"/>
                <a:gd name="connsiteY13" fmla="*/ 1089025 h 1133475"/>
                <a:gd name="connsiteX14" fmla="*/ 6350 w 112148"/>
                <a:gd name="connsiteY14" fmla="*/ 1108075 h 1133475"/>
                <a:gd name="connsiteX15" fmla="*/ 3175 w 112148"/>
                <a:gd name="connsiteY15" fmla="*/ 1117600 h 1133475"/>
                <a:gd name="connsiteX16" fmla="*/ 0 w 112148"/>
                <a:gd name="connsiteY16" fmla="*/ 1133475 h 1133475"/>
                <a:gd name="connsiteX0-1" fmla="*/ 110332 w 133008"/>
                <a:gd name="connsiteY0-2" fmla="*/ 0 h 1058119"/>
                <a:gd name="connsiteX1-3" fmla="*/ 79375 w 133008"/>
                <a:gd name="connsiteY1-4" fmla="*/ 400894 h 1058119"/>
                <a:gd name="connsiteX2-5" fmla="*/ 69850 w 133008"/>
                <a:gd name="connsiteY2-6" fmla="*/ 613619 h 1058119"/>
                <a:gd name="connsiteX3-7" fmla="*/ 63500 w 133008"/>
                <a:gd name="connsiteY3-8" fmla="*/ 648544 h 1058119"/>
                <a:gd name="connsiteX4-9" fmla="*/ 60325 w 133008"/>
                <a:gd name="connsiteY4-10" fmla="*/ 680294 h 1058119"/>
                <a:gd name="connsiteX5-11" fmla="*/ 53975 w 133008"/>
                <a:gd name="connsiteY5-12" fmla="*/ 769194 h 1058119"/>
                <a:gd name="connsiteX6-13" fmla="*/ 50800 w 133008"/>
                <a:gd name="connsiteY6-14" fmla="*/ 778719 h 1058119"/>
                <a:gd name="connsiteX7-15" fmla="*/ 47625 w 133008"/>
                <a:gd name="connsiteY7-16" fmla="*/ 816819 h 1058119"/>
                <a:gd name="connsiteX8-17" fmla="*/ 41275 w 133008"/>
                <a:gd name="connsiteY8-18" fmla="*/ 851744 h 1058119"/>
                <a:gd name="connsiteX9-19" fmla="*/ 34925 w 133008"/>
                <a:gd name="connsiteY9-20" fmla="*/ 893019 h 1058119"/>
                <a:gd name="connsiteX10-21" fmla="*/ 28575 w 133008"/>
                <a:gd name="connsiteY10-22" fmla="*/ 940644 h 1058119"/>
                <a:gd name="connsiteX11-23" fmla="*/ 22225 w 133008"/>
                <a:gd name="connsiteY11-24" fmla="*/ 972394 h 1058119"/>
                <a:gd name="connsiteX12-25" fmla="*/ 19050 w 133008"/>
                <a:gd name="connsiteY12-26" fmla="*/ 994619 h 1058119"/>
                <a:gd name="connsiteX13-27" fmla="*/ 12700 w 133008"/>
                <a:gd name="connsiteY13-28" fmla="*/ 1013669 h 1058119"/>
                <a:gd name="connsiteX14-29" fmla="*/ 6350 w 133008"/>
                <a:gd name="connsiteY14-30" fmla="*/ 1032719 h 1058119"/>
                <a:gd name="connsiteX15-31" fmla="*/ 3175 w 133008"/>
                <a:gd name="connsiteY15-32" fmla="*/ 1042244 h 1058119"/>
                <a:gd name="connsiteX16-33" fmla="*/ 0 w 133008"/>
                <a:gd name="connsiteY16-34" fmla="*/ 1058119 h 1058119"/>
                <a:gd name="connsiteX0-35" fmla="*/ 110332 w 110332"/>
                <a:gd name="connsiteY0-36" fmla="*/ 0 h 1058119"/>
                <a:gd name="connsiteX1-37" fmla="*/ 79375 w 110332"/>
                <a:gd name="connsiteY1-38" fmla="*/ 400894 h 1058119"/>
                <a:gd name="connsiteX2-39" fmla="*/ 69850 w 110332"/>
                <a:gd name="connsiteY2-40" fmla="*/ 613619 h 1058119"/>
                <a:gd name="connsiteX3-41" fmla="*/ 63500 w 110332"/>
                <a:gd name="connsiteY3-42" fmla="*/ 648544 h 1058119"/>
                <a:gd name="connsiteX4-43" fmla="*/ 60325 w 110332"/>
                <a:gd name="connsiteY4-44" fmla="*/ 680294 h 1058119"/>
                <a:gd name="connsiteX5-45" fmla="*/ 53975 w 110332"/>
                <a:gd name="connsiteY5-46" fmla="*/ 769194 h 1058119"/>
                <a:gd name="connsiteX6-47" fmla="*/ 50800 w 110332"/>
                <a:gd name="connsiteY6-48" fmla="*/ 778719 h 1058119"/>
                <a:gd name="connsiteX7-49" fmla="*/ 47625 w 110332"/>
                <a:gd name="connsiteY7-50" fmla="*/ 816819 h 1058119"/>
                <a:gd name="connsiteX8-51" fmla="*/ 41275 w 110332"/>
                <a:gd name="connsiteY8-52" fmla="*/ 851744 h 1058119"/>
                <a:gd name="connsiteX9-53" fmla="*/ 34925 w 110332"/>
                <a:gd name="connsiteY9-54" fmla="*/ 893019 h 1058119"/>
                <a:gd name="connsiteX10-55" fmla="*/ 28575 w 110332"/>
                <a:gd name="connsiteY10-56" fmla="*/ 940644 h 1058119"/>
                <a:gd name="connsiteX11-57" fmla="*/ 22225 w 110332"/>
                <a:gd name="connsiteY11-58" fmla="*/ 972394 h 1058119"/>
                <a:gd name="connsiteX12-59" fmla="*/ 19050 w 110332"/>
                <a:gd name="connsiteY12-60" fmla="*/ 994619 h 1058119"/>
                <a:gd name="connsiteX13-61" fmla="*/ 12700 w 110332"/>
                <a:gd name="connsiteY13-62" fmla="*/ 1013669 h 1058119"/>
                <a:gd name="connsiteX14-63" fmla="*/ 6350 w 110332"/>
                <a:gd name="connsiteY14-64" fmla="*/ 1032719 h 1058119"/>
                <a:gd name="connsiteX15-65" fmla="*/ 3175 w 110332"/>
                <a:gd name="connsiteY15-66" fmla="*/ 1042244 h 1058119"/>
                <a:gd name="connsiteX16-67" fmla="*/ 0 w 110332"/>
                <a:gd name="connsiteY16-68" fmla="*/ 1058119 h 105811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</a:cxnLst>
              <a:rect l="l" t="t" r="r" b="b"/>
              <a:pathLst>
                <a:path w="110332" h="1058119">
                  <a:moveTo>
                    <a:pt x="110332" y="0"/>
                  </a:moveTo>
                  <a:cubicBezTo>
                    <a:pt x="106523" y="173648"/>
                    <a:pt x="86122" y="298624"/>
                    <a:pt x="79375" y="400894"/>
                  </a:cubicBezTo>
                  <a:cubicBezTo>
                    <a:pt x="72628" y="503164"/>
                    <a:pt x="83770" y="544018"/>
                    <a:pt x="69850" y="613619"/>
                  </a:cubicBezTo>
                  <a:cubicBezTo>
                    <a:pt x="67683" y="624456"/>
                    <a:pt x="64854" y="637712"/>
                    <a:pt x="63500" y="648544"/>
                  </a:cubicBezTo>
                  <a:cubicBezTo>
                    <a:pt x="62181" y="659098"/>
                    <a:pt x="61383" y="669711"/>
                    <a:pt x="60325" y="680294"/>
                  </a:cubicBezTo>
                  <a:cubicBezTo>
                    <a:pt x="59143" y="705106"/>
                    <a:pt x="59506" y="741537"/>
                    <a:pt x="53975" y="769194"/>
                  </a:cubicBezTo>
                  <a:cubicBezTo>
                    <a:pt x="53319" y="772476"/>
                    <a:pt x="51858" y="775544"/>
                    <a:pt x="50800" y="778719"/>
                  </a:cubicBezTo>
                  <a:cubicBezTo>
                    <a:pt x="49742" y="791419"/>
                    <a:pt x="49032" y="804153"/>
                    <a:pt x="47625" y="816819"/>
                  </a:cubicBezTo>
                  <a:cubicBezTo>
                    <a:pt x="44362" y="846182"/>
                    <a:pt x="45042" y="825374"/>
                    <a:pt x="41275" y="851744"/>
                  </a:cubicBezTo>
                  <a:cubicBezTo>
                    <a:pt x="35180" y="894408"/>
                    <a:pt x="41534" y="866581"/>
                    <a:pt x="34925" y="893019"/>
                  </a:cubicBezTo>
                  <a:cubicBezTo>
                    <a:pt x="29625" y="940722"/>
                    <a:pt x="34276" y="903590"/>
                    <a:pt x="28575" y="940644"/>
                  </a:cubicBezTo>
                  <a:cubicBezTo>
                    <a:pt x="24406" y="967746"/>
                    <a:pt x="28000" y="955070"/>
                    <a:pt x="22225" y="972394"/>
                  </a:cubicBezTo>
                  <a:cubicBezTo>
                    <a:pt x="21167" y="979802"/>
                    <a:pt x="20733" y="987327"/>
                    <a:pt x="19050" y="994619"/>
                  </a:cubicBezTo>
                  <a:cubicBezTo>
                    <a:pt x="17545" y="1001141"/>
                    <a:pt x="14817" y="1007319"/>
                    <a:pt x="12700" y="1013669"/>
                  </a:cubicBezTo>
                  <a:lnTo>
                    <a:pt x="6350" y="1032719"/>
                  </a:lnTo>
                  <a:cubicBezTo>
                    <a:pt x="5292" y="1035894"/>
                    <a:pt x="3831" y="1038962"/>
                    <a:pt x="3175" y="1042244"/>
                  </a:cubicBezTo>
                  <a:lnTo>
                    <a:pt x="0" y="1058119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8" name="任意多边形 457"/>
            <p:cNvSpPr/>
            <p:nvPr/>
          </p:nvSpPr>
          <p:spPr>
            <a:xfrm>
              <a:off x="4991100" y="1629569"/>
              <a:ext cx="104666" cy="1158081"/>
            </a:xfrm>
            <a:custGeom>
              <a:avLst/>
              <a:gdLst>
                <a:gd name="connsiteX0" fmla="*/ 79375 w 112148"/>
                <a:gd name="connsiteY0" fmla="*/ 0 h 1133475"/>
                <a:gd name="connsiteX1" fmla="*/ 79375 w 112148"/>
                <a:gd name="connsiteY1" fmla="*/ 476250 h 1133475"/>
                <a:gd name="connsiteX2" fmla="*/ 69850 w 112148"/>
                <a:gd name="connsiteY2" fmla="*/ 688975 h 1133475"/>
                <a:gd name="connsiteX3" fmla="*/ 63500 w 112148"/>
                <a:gd name="connsiteY3" fmla="*/ 723900 h 1133475"/>
                <a:gd name="connsiteX4" fmla="*/ 60325 w 112148"/>
                <a:gd name="connsiteY4" fmla="*/ 755650 h 1133475"/>
                <a:gd name="connsiteX5" fmla="*/ 53975 w 112148"/>
                <a:gd name="connsiteY5" fmla="*/ 844550 h 1133475"/>
                <a:gd name="connsiteX6" fmla="*/ 50800 w 112148"/>
                <a:gd name="connsiteY6" fmla="*/ 854075 h 1133475"/>
                <a:gd name="connsiteX7" fmla="*/ 47625 w 112148"/>
                <a:gd name="connsiteY7" fmla="*/ 892175 h 1133475"/>
                <a:gd name="connsiteX8" fmla="*/ 41275 w 112148"/>
                <a:gd name="connsiteY8" fmla="*/ 927100 h 1133475"/>
                <a:gd name="connsiteX9" fmla="*/ 34925 w 112148"/>
                <a:gd name="connsiteY9" fmla="*/ 968375 h 1133475"/>
                <a:gd name="connsiteX10" fmla="*/ 28575 w 112148"/>
                <a:gd name="connsiteY10" fmla="*/ 1016000 h 1133475"/>
                <a:gd name="connsiteX11" fmla="*/ 22225 w 112148"/>
                <a:gd name="connsiteY11" fmla="*/ 1047750 h 1133475"/>
                <a:gd name="connsiteX12" fmla="*/ 19050 w 112148"/>
                <a:gd name="connsiteY12" fmla="*/ 1069975 h 1133475"/>
                <a:gd name="connsiteX13" fmla="*/ 12700 w 112148"/>
                <a:gd name="connsiteY13" fmla="*/ 1089025 h 1133475"/>
                <a:gd name="connsiteX14" fmla="*/ 6350 w 112148"/>
                <a:gd name="connsiteY14" fmla="*/ 1108075 h 1133475"/>
                <a:gd name="connsiteX15" fmla="*/ 3175 w 112148"/>
                <a:gd name="connsiteY15" fmla="*/ 1117600 h 1133475"/>
                <a:gd name="connsiteX16" fmla="*/ 0 w 112148"/>
                <a:gd name="connsiteY16" fmla="*/ 1133475 h 1133475"/>
                <a:gd name="connsiteX0-1" fmla="*/ 88900 w 115188"/>
                <a:gd name="connsiteY0-2" fmla="*/ 0 h 1145249"/>
                <a:gd name="connsiteX1-3" fmla="*/ 79375 w 115188"/>
                <a:gd name="connsiteY1-4" fmla="*/ 488024 h 1145249"/>
                <a:gd name="connsiteX2-5" fmla="*/ 69850 w 115188"/>
                <a:gd name="connsiteY2-6" fmla="*/ 700749 h 1145249"/>
                <a:gd name="connsiteX3-7" fmla="*/ 63500 w 115188"/>
                <a:gd name="connsiteY3-8" fmla="*/ 735674 h 1145249"/>
                <a:gd name="connsiteX4-9" fmla="*/ 60325 w 115188"/>
                <a:gd name="connsiteY4-10" fmla="*/ 767424 h 1145249"/>
                <a:gd name="connsiteX5-11" fmla="*/ 53975 w 115188"/>
                <a:gd name="connsiteY5-12" fmla="*/ 856324 h 1145249"/>
                <a:gd name="connsiteX6-13" fmla="*/ 50800 w 115188"/>
                <a:gd name="connsiteY6-14" fmla="*/ 865849 h 1145249"/>
                <a:gd name="connsiteX7-15" fmla="*/ 47625 w 115188"/>
                <a:gd name="connsiteY7-16" fmla="*/ 903949 h 1145249"/>
                <a:gd name="connsiteX8-17" fmla="*/ 41275 w 115188"/>
                <a:gd name="connsiteY8-18" fmla="*/ 938874 h 1145249"/>
                <a:gd name="connsiteX9-19" fmla="*/ 34925 w 115188"/>
                <a:gd name="connsiteY9-20" fmla="*/ 980149 h 1145249"/>
                <a:gd name="connsiteX10-21" fmla="*/ 28575 w 115188"/>
                <a:gd name="connsiteY10-22" fmla="*/ 1027774 h 1145249"/>
                <a:gd name="connsiteX11-23" fmla="*/ 22225 w 115188"/>
                <a:gd name="connsiteY11-24" fmla="*/ 1059524 h 1145249"/>
                <a:gd name="connsiteX12-25" fmla="*/ 19050 w 115188"/>
                <a:gd name="connsiteY12-26" fmla="*/ 1081749 h 1145249"/>
                <a:gd name="connsiteX13-27" fmla="*/ 12700 w 115188"/>
                <a:gd name="connsiteY13-28" fmla="*/ 1100799 h 1145249"/>
                <a:gd name="connsiteX14-29" fmla="*/ 6350 w 115188"/>
                <a:gd name="connsiteY14-30" fmla="*/ 1119849 h 1145249"/>
                <a:gd name="connsiteX15-31" fmla="*/ 3175 w 115188"/>
                <a:gd name="connsiteY15-32" fmla="*/ 1129374 h 1145249"/>
                <a:gd name="connsiteX16-33" fmla="*/ 0 w 115188"/>
                <a:gd name="connsiteY16-34" fmla="*/ 1145249 h 1145249"/>
                <a:gd name="connsiteX0-35" fmla="*/ 88900 w 104666"/>
                <a:gd name="connsiteY0-36" fmla="*/ 0 h 1145249"/>
                <a:gd name="connsiteX1-37" fmla="*/ 79375 w 104666"/>
                <a:gd name="connsiteY1-38" fmla="*/ 488024 h 1145249"/>
                <a:gd name="connsiteX2-39" fmla="*/ 69850 w 104666"/>
                <a:gd name="connsiteY2-40" fmla="*/ 700749 h 1145249"/>
                <a:gd name="connsiteX3-41" fmla="*/ 63500 w 104666"/>
                <a:gd name="connsiteY3-42" fmla="*/ 735674 h 1145249"/>
                <a:gd name="connsiteX4-43" fmla="*/ 60325 w 104666"/>
                <a:gd name="connsiteY4-44" fmla="*/ 767424 h 1145249"/>
                <a:gd name="connsiteX5-45" fmla="*/ 53975 w 104666"/>
                <a:gd name="connsiteY5-46" fmla="*/ 856324 h 1145249"/>
                <a:gd name="connsiteX6-47" fmla="*/ 50800 w 104666"/>
                <a:gd name="connsiteY6-48" fmla="*/ 865849 h 1145249"/>
                <a:gd name="connsiteX7-49" fmla="*/ 47625 w 104666"/>
                <a:gd name="connsiteY7-50" fmla="*/ 903949 h 1145249"/>
                <a:gd name="connsiteX8-51" fmla="*/ 41275 w 104666"/>
                <a:gd name="connsiteY8-52" fmla="*/ 938874 h 1145249"/>
                <a:gd name="connsiteX9-53" fmla="*/ 34925 w 104666"/>
                <a:gd name="connsiteY9-54" fmla="*/ 980149 h 1145249"/>
                <a:gd name="connsiteX10-55" fmla="*/ 28575 w 104666"/>
                <a:gd name="connsiteY10-56" fmla="*/ 1027774 h 1145249"/>
                <a:gd name="connsiteX11-57" fmla="*/ 22225 w 104666"/>
                <a:gd name="connsiteY11-58" fmla="*/ 1059524 h 1145249"/>
                <a:gd name="connsiteX12-59" fmla="*/ 19050 w 104666"/>
                <a:gd name="connsiteY12-60" fmla="*/ 1081749 h 1145249"/>
                <a:gd name="connsiteX13-61" fmla="*/ 12700 w 104666"/>
                <a:gd name="connsiteY13-62" fmla="*/ 1100799 h 1145249"/>
                <a:gd name="connsiteX14-63" fmla="*/ 6350 w 104666"/>
                <a:gd name="connsiteY14-64" fmla="*/ 1119849 h 1145249"/>
                <a:gd name="connsiteX15-65" fmla="*/ 3175 w 104666"/>
                <a:gd name="connsiteY15-66" fmla="*/ 1129374 h 1145249"/>
                <a:gd name="connsiteX16-67" fmla="*/ 0 w 104666"/>
                <a:gd name="connsiteY16-68" fmla="*/ 1145249 h 114524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</a:cxnLst>
              <a:rect l="l" t="t" r="r" b="b"/>
              <a:pathLst>
                <a:path w="104666" h="1145249">
                  <a:moveTo>
                    <a:pt x="88900" y="0"/>
                  </a:moveTo>
                  <a:cubicBezTo>
                    <a:pt x="127954" y="173649"/>
                    <a:pt x="82550" y="371233"/>
                    <a:pt x="79375" y="488024"/>
                  </a:cubicBezTo>
                  <a:cubicBezTo>
                    <a:pt x="76200" y="604815"/>
                    <a:pt x="83770" y="631148"/>
                    <a:pt x="69850" y="700749"/>
                  </a:cubicBezTo>
                  <a:cubicBezTo>
                    <a:pt x="67683" y="711586"/>
                    <a:pt x="64854" y="724842"/>
                    <a:pt x="63500" y="735674"/>
                  </a:cubicBezTo>
                  <a:cubicBezTo>
                    <a:pt x="62181" y="746228"/>
                    <a:pt x="61383" y="756841"/>
                    <a:pt x="60325" y="767424"/>
                  </a:cubicBezTo>
                  <a:cubicBezTo>
                    <a:pt x="59143" y="792236"/>
                    <a:pt x="59506" y="828667"/>
                    <a:pt x="53975" y="856324"/>
                  </a:cubicBezTo>
                  <a:cubicBezTo>
                    <a:pt x="53319" y="859606"/>
                    <a:pt x="51858" y="862674"/>
                    <a:pt x="50800" y="865849"/>
                  </a:cubicBezTo>
                  <a:cubicBezTo>
                    <a:pt x="49742" y="878549"/>
                    <a:pt x="49032" y="891283"/>
                    <a:pt x="47625" y="903949"/>
                  </a:cubicBezTo>
                  <a:cubicBezTo>
                    <a:pt x="44362" y="933312"/>
                    <a:pt x="45042" y="912504"/>
                    <a:pt x="41275" y="938874"/>
                  </a:cubicBezTo>
                  <a:cubicBezTo>
                    <a:pt x="35180" y="981538"/>
                    <a:pt x="41534" y="953711"/>
                    <a:pt x="34925" y="980149"/>
                  </a:cubicBezTo>
                  <a:cubicBezTo>
                    <a:pt x="29625" y="1027852"/>
                    <a:pt x="34276" y="990720"/>
                    <a:pt x="28575" y="1027774"/>
                  </a:cubicBezTo>
                  <a:cubicBezTo>
                    <a:pt x="24406" y="1054876"/>
                    <a:pt x="28000" y="1042200"/>
                    <a:pt x="22225" y="1059524"/>
                  </a:cubicBezTo>
                  <a:cubicBezTo>
                    <a:pt x="21167" y="1066932"/>
                    <a:pt x="20733" y="1074457"/>
                    <a:pt x="19050" y="1081749"/>
                  </a:cubicBezTo>
                  <a:cubicBezTo>
                    <a:pt x="17545" y="1088271"/>
                    <a:pt x="14817" y="1094449"/>
                    <a:pt x="12700" y="1100799"/>
                  </a:cubicBezTo>
                  <a:lnTo>
                    <a:pt x="6350" y="1119849"/>
                  </a:lnTo>
                  <a:cubicBezTo>
                    <a:pt x="5292" y="1123024"/>
                    <a:pt x="3831" y="1126092"/>
                    <a:pt x="3175" y="1129374"/>
                  </a:cubicBezTo>
                  <a:lnTo>
                    <a:pt x="0" y="1145249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9" name="任意多边形 458"/>
            <p:cNvSpPr/>
            <p:nvPr/>
          </p:nvSpPr>
          <p:spPr>
            <a:xfrm>
              <a:off x="4945061" y="1615280"/>
              <a:ext cx="115158" cy="1179513"/>
            </a:xfrm>
            <a:custGeom>
              <a:avLst/>
              <a:gdLst>
                <a:gd name="connsiteX0" fmla="*/ 79375 w 112148"/>
                <a:gd name="connsiteY0" fmla="*/ 0 h 1133475"/>
                <a:gd name="connsiteX1" fmla="*/ 79375 w 112148"/>
                <a:gd name="connsiteY1" fmla="*/ 476250 h 1133475"/>
                <a:gd name="connsiteX2" fmla="*/ 69850 w 112148"/>
                <a:gd name="connsiteY2" fmla="*/ 688975 h 1133475"/>
                <a:gd name="connsiteX3" fmla="*/ 63500 w 112148"/>
                <a:gd name="connsiteY3" fmla="*/ 723900 h 1133475"/>
                <a:gd name="connsiteX4" fmla="*/ 60325 w 112148"/>
                <a:gd name="connsiteY4" fmla="*/ 755650 h 1133475"/>
                <a:gd name="connsiteX5" fmla="*/ 53975 w 112148"/>
                <a:gd name="connsiteY5" fmla="*/ 844550 h 1133475"/>
                <a:gd name="connsiteX6" fmla="*/ 50800 w 112148"/>
                <a:gd name="connsiteY6" fmla="*/ 854075 h 1133475"/>
                <a:gd name="connsiteX7" fmla="*/ 47625 w 112148"/>
                <a:gd name="connsiteY7" fmla="*/ 892175 h 1133475"/>
                <a:gd name="connsiteX8" fmla="*/ 41275 w 112148"/>
                <a:gd name="connsiteY8" fmla="*/ 927100 h 1133475"/>
                <a:gd name="connsiteX9" fmla="*/ 34925 w 112148"/>
                <a:gd name="connsiteY9" fmla="*/ 968375 h 1133475"/>
                <a:gd name="connsiteX10" fmla="*/ 28575 w 112148"/>
                <a:gd name="connsiteY10" fmla="*/ 1016000 h 1133475"/>
                <a:gd name="connsiteX11" fmla="*/ 22225 w 112148"/>
                <a:gd name="connsiteY11" fmla="*/ 1047750 h 1133475"/>
                <a:gd name="connsiteX12" fmla="*/ 19050 w 112148"/>
                <a:gd name="connsiteY12" fmla="*/ 1069975 h 1133475"/>
                <a:gd name="connsiteX13" fmla="*/ 12700 w 112148"/>
                <a:gd name="connsiteY13" fmla="*/ 1089025 h 1133475"/>
                <a:gd name="connsiteX14" fmla="*/ 6350 w 112148"/>
                <a:gd name="connsiteY14" fmla="*/ 1108075 h 1133475"/>
                <a:gd name="connsiteX15" fmla="*/ 3175 w 112148"/>
                <a:gd name="connsiteY15" fmla="*/ 1117600 h 1133475"/>
                <a:gd name="connsiteX16" fmla="*/ 0 w 112148"/>
                <a:gd name="connsiteY16" fmla="*/ 1133475 h 1133475"/>
                <a:gd name="connsiteX0-1" fmla="*/ 93663 w 126436"/>
                <a:gd name="connsiteY0-2" fmla="*/ 0 h 1131120"/>
                <a:gd name="connsiteX1-3" fmla="*/ 93663 w 126436"/>
                <a:gd name="connsiteY1-4" fmla="*/ 476250 h 1131120"/>
                <a:gd name="connsiteX2-5" fmla="*/ 84138 w 126436"/>
                <a:gd name="connsiteY2-6" fmla="*/ 688975 h 1131120"/>
                <a:gd name="connsiteX3-7" fmla="*/ 77788 w 126436"/>
                <a:gd name="connsiteY3-8" fmla="*/ 723900 h 1131120"/>
                <a:gd name="connsiteX4-9" fmla="*/ 74613 w 126436"/>
                <a:gd name="connsiteY4-10" fmla="*/ 755650 h 1131120"/>
                <a:gd name="connsiteX5-11" fmla="*/ 68263 w 126436"/>
                <a:gd name="connsiteY5-12" fmla="*/ 844550 h 1131120"/>
                <a:gd name="connsiteX6-13" fmla="*/ 65088 w 126436"/>
                <a:gd name="connsiteY6-14" fmla="*/ 854075 h 1131120"/>
                <a:gd name="connsiteX7-15" fmla="*/ 61913 w 126436"/>
                <a:gd name="connsiteY7-16" fmla="*/ 892175 h 1131120"/>
                <a:gd name="connsiteX8-17" fmla="*/ 55563 w 126436"/>
                <a:gd name="connsiteY8-18" fmla="*/ 927100 h 1131120"/>
                <a:gd name="connsiteX9-19" fmla="*/ 49213 w 126436"/>
                <a:gd name="connsiteY9-20" fmla="*/ 968375 h 1131120"/>
                <a:gd name="connsiteX10-21" fmla="*/ 42863 w 126436"/>
                <a:gd name="connsiteY10-22" fmla="*/ 1016000 h 1131120"/>
                <a:gd name="connsiteX11-23" fmla="*/ 36513 w 126436"/>
                <a:gd name="connsiteY11-24" fmla="*/ 1047750 h 1131120"/>
                <a:gd name="connsiteX12-25" fmla="*/ 33338 w 126436"/>
                <a:gd name="connsiteY12-26" fmla="*/ 1069975 h 1131120"/>
                <a:gd name="connsiteX13-27" fmla="*/ 26988 w 126436"/>
                <a:gd name="connsiteY13-28" fmla="*/ 1089025 h 1131120"/>
                <a:gd name="connsiteX14-29" fmla="*/ 20638 w 126436"/>
                <a:gd name="connsiteY14-30" fmla="*/ 1108075 h 1131120"/>
                <a:gd name="connsiteX15-31" fmla="*/ 17463 w 126436"/>
                <a:gd name="connsiteY15-32" fmla="*/ 1117600 h 1131120"/>
                <a:gd name="connsiteX16-33" fmla="*/ 0 w 126436"/>
                <a:gd name="connsiteY16-34" fmla="*/ 1131120 h 1131120"/>
                <a:gd name="connsiteX0-35" fmla="*/ 93663 w 126436"/>
                <a:gd name="connsiteY0-36" fmla="*/ 0 h 1131120"/>
                <a:gd name="connsiteX1-37" fmla="*/ 93663 w 126436"/>
                <a:gd name="connsiteY1-38" fmla="*/ 476250 h 1131120"/>
                <a:gd name="connsiteX2-39" fmla="*/ 84138 w 126436"/>
                <a:gd name="connsiteY2-40" fmla="*/ 688975 h 1131120"/>
                <a:gd name="connsiteX3-41" fmla="*/ 77788 w 126436"/>
                <a:gd name="connsiteY3-42" fmla="*/ 723900 h 1131120"/>
                <a:gd name="connsiteX4-43" fmla="*/ 74613 w 126436"/>
                <a:gd name="connsiteY4-44" fmla="*/ 755650 h 1131120"/>
                <a:gd name="connsiteX5-45" fmla="*/ 68263 w 126436"/>
                <a:gd name="connsiteY5-46" fmla="*/ 844550 h 1131120"/>
                <a:gd name="connsiteX6-47" fmla="*/ 65088 w 126436"/>
                <a:gd name="connsiteY6-48" fmla="*/ 854075 h 1131120"/>
                <a:gd name="connsiteX7-49" fmla="*/ 61913 w 126436"/>
                <a:gd name="connsiteY7-50" fmla="*/ 892175 h 1131120"/>
                <a:gd name="connsiteX8-51" fmla="*/ 55563 w 126436"/>
                <a:gd name="connsiteY8-52" fmla="*/ 927100 h 1131120"/>
                <a:gd name="connsiteX9-53" fmla="*/ 49213 w 126436"/>
                <a:gd name="connsiteY9-54" fmla="*/ 968375 h 1131120"/>
                <a:gd name="connsiteX10-55" fmla="*/ 42863 w 126436"/>
                <a:gd name="connsiteY10-56" fmla="*/ 1016000 h 1131120"/>
                <a:gd name="connsiteX11-57" fmla="*/ 36513 w 126436"/>
                <a:gd name="connsiteY11-58" fmla="*/ 1047750 h 1131120"/>
                <a:gd name="connsiteX12-59" fmla="*/ 33338 w 126436"/>
                <a:gd name="connsiteY12-60" fmla="*/ 1069975 h 1131120"/>
                <a:gd name="connsiteX13-61" fmla="*/ 26988 w 126436"/>
                <a:gd name="connsiteY13-62" fmla="*/ 1089025 h 1131120"/>
                <a:gd name="connsiteX14-63" fmla="*/ 20638 w 126436"/>
                <a:gd name="connsiteY14-64" fmla="*/ 1108075 h 1131120"/>
                <a:gd name="connsiteX15-65" fmla="*/ 0 w 126436"/>
                <a:gd name="connsiteY15-66" fmla="*/ 1131120 h 1131120"/>
                <a:gd name="connsiteX0-67" fmla="*/ 93663 w 126436"/>
                <a:gd name="connsiteY0-68" fmla="*/ 0 h 1131120"/>
                <a:gd name="connsiteX1-69" fmla="*/ 93663 w 126436"/>
                <a:gd name="connsiteY1-70" fmla="*/ 476250 h 1131120"/>
                <a:gd name="connsiteX2-71" fmla="*/ 84138 w 126436"/>
                <a:gd name="connsiteY2-72" fmla="*/ 688975 h 1131120"/>
                <a:gd name="connsiteX3-73" fmla="*/ 77788 w 126436"/>
                <a:gd name="connsiteY3-74" fmla="*/ 723900 h 1131120"/>
                <a:gd name="connsiteX4-75" fmla="*/ 74613 w 126436"/>
                <a:gd name="connsiteY4-76" fmla="*/ 755650 h 1131120"/>
                <a:gd name="connsiteX5-77" fmla="*/ 68263 w 126436"/>
                <a:gd name="connsiteY5-78" fmla="*/ 844550 h 1131120"/>
                <a:gd name="connsiteX6-79" fmla="*/ 65088 w 126436"/>
                <a:gd name="connsiteY6-80" fmla="*/ 854075 h 1131120"/>
                <a:gd name="connsiteX7-81" fmla="*/ 61913 w 126436"/>
                <a:gd name="connsiteY7-82" fmla="*/ 892175 h 1131120"/>
                <a:gd name="connsiteX8-83" fmla="*/ 55563 w 126436"/>
                <a:gd name="connsiteY8-84" fmla="*/ 927100 h 1131120"/>
                <a:gd name="connsiteX9-85" fmla="*/ 49213 w 126436"/>
                <a:gd name="connsiteY9-86" fmla="*/ 968375 h 1131120"/>
                <a:gd name="connsiteX10-87" fmla="*/ 42863 w 126436"/>
                <a:gd name="connsiteY10-88" fmla="*/ 1016000 h 1131120"/>
                <a:gd name="connsiteX11-89" fmla="*/ 36513 w 126436"/>
                <a:gd name="connsiteY11-90" fmla="*/ 1047750 h 1131120"/>
                <a:gd name="connsiteX12-91" fmla="*/ 33338 w 126436"/>
                <a:gd name="connsiteY12-92" fmla="*/ 1069975 h 1131120"/>
                <a:gd name="connsiteX13-93" fmla="*/ 26988 w 126436"/>
                <a:gd name="connsiteY13-94" fmla="*/ 1089025 h 1131120"/>
                <a:gd name="connsiteX14-95" fmla="*/ 0 w 126436"/>
                <a:gd name="connsiteY14-96" fmla="*/ 1131120 h 1131120"/>
                <a:gd name="connsiteX0-97" fmla="*/ 93663 w 126436"/>
                <a:gd name="connsiteY0-98" fmla="*/ 0 h 1131120"/>
                <a:gd name="connsiteX1-99" fmla="*/ 93663 w 126436"/>
                <a:gd name="connsiteY1-100" fmla="*/ 476250 h 1131120"/>
                <a:gd name="connsiteX2-101" fmla="*/ 84138 w 126436"/>
                <a:gd name="connsiteY2-102" fmla="*/ 688975 h 1131120"/>
                <a:gd name="connsiteX3-103" fmla="*/ 77788 w 126436"/>
                <a:gd name="connsiteY3-104" fmla="*/ 723900 h 1131120"/>
                <a:gd name="connsiteX4-105" fmla="*/ 74613 w 126436"/>
                <a:gd name="connsiteY4-106" fmla="*/ 755650 h 1131120"/>
                <a:gd name="connsiteX5-107" fmla="*/ 68263 w 126436"/>
                <a:gd name="connsiteY5-108" fmla="*/ 844550 h 1131120"/>
                <a:gd name="connsiteX6-109" fmla="*/ 65088 w 126436"/>
                <a:gd name="connsiteY6-110" fmla="*/ 854075 h 1131120"/>
                <a:gd name="connsiteX7-111" fmla="*/ 61913 w 126436"/>
                <a:gd name="connsiteY7-112" fmla="*/ 892175 h 1131120"/>
                <a:gd name="connsiteX8-113" fmla="*/ 55563 w 126436"/>
                <a:gd name="connsiteY8-114" fmla="*/ 927100 h 1131120"/>
                <a:gd name="connsiteX9-115" fmla="*/ 49213 w 126436"/>
                <a:gd name="connsiteY9-116" fmla="*/ 968375 h 1131120"/>
                <a:gd name="connsiteX10-117" fmla="*/ 42863 w 126436"/>
                <a:gd name="connsiteY10-118" fmla="*/ 1016000 h 1131120"/>
                <a:gd name="connsiteX11-119" fmla="*/ 36513 w 126436"/>
                <a:gd name="connsiteY11-120" fmla="*/ 1047750 h 1131120"/>
                <a:gd name="connsiteX12-121" fmla="*/ 33338 w 126436"/>
                <a:gd name="connsiteY12-122" fmla="*/ 1069975 h 1131120"/>
                <a:gd name="connsiteX13-123" fmla="*/ 0 w 126436"/>
                <a:gd name="connsiteY13-124" fmla="*/ 1131120 h 1131120"/>
                <a:gd name="connsiteX0-125" fmla="*/ 93663 w 126436"/>
                <a:gd name="connsiteY0-126" fmla="*/ 0 h 1131120"/>
                <a:gd name="connsiteX1-127" fmla="*/ 93663 w 126436"/>
                <a:gd name="connsiteY1-128" fmla="*/ 476250 h 1131120"/>
                <a:gd name="connsiteX2-129" fmla="*/ 84138 w 126436"/>
                <a:gd name="connsiteY2-130" fmla="*/ 688975 h 1131120"/>
                <a:gd name="connsiteX3-131" fmla="*/ 77788 w 126436"/>
                <a:gd name="connsiteY3-132" fmla="*/ 723900 h 1131120"/>
                <a:gd name="connsiteX4-133" fmla="*/ 74613 w 126436"/>
                <a:gd name="connsiteY4-134" fmla="*/ 755650 h 1131120"/>
                <a:gd name="connsiteX5-135" fmla="*/ 68263 w 126436"/>
                <a:gd name="connsiteY5-136" fmla="*/ 844550 h 1131120"/>
                <a:gd name="connsiteX6-137" fmla="*/ 65088 w 126436"/>
                <a:gd name="connsiteY6-138" fmla="*/ 854075 h 1131120"/>
                <a:gd name="connsiteX7-139" fmla="*/ 61913 w 126436"/>
                <a:gd name="connsiteY7-140" fmla="*/ 892175 h 1131120"/>
                <a:gd name="connsiteX8-141" fmla="*/ 55563 w 126436"/>
                <a:gd name="connsiteY8-142" fmla="*/ 927100 h 1131120"/>
                <a:gd name="connsiteX9-143" fmla="*/ 49213 w 126436"/>
                <a:gd name="connsiteY9-144" fmla="*/ 968375 h 1131120"/>
                <a:gd name="connsiteX10-145" fmla="*/ 42863 w 126436"/>
                <a:gd name="connsiteY10-146" fmla="*/ 1016000 h 1131120"/>
                <a:gd name="connsiteX11-147" fmla="*/ 36513 w 126436"/>
                <a:gd name="connsiteY11-148" fmla="*/ 1047750 h 1131120"/>
                <a:gd name="connsiteX12-149" fmla="*/ 0 w 126436"/>
                <a:gd name="connsiteY12-150" fmla="*/ 1131120 h 1131120"/>
                <a:gd name="connsiteX0-151" fmla="*/ 93663 w 126436"/>
                <a:gd name="connsiteY0-152" fmla="*/ 0 h 1131120"/>
                <a:gd name="connsiteX1-153" fmla="*/ 93663 w 126436"/>
                <a:gd name="connsiteY1-154" fmla="*/ 476250 h 1131120"/>
                <a:gd name="connsiteX2-155" fmla="*/ 84138 w 126436"/>
                <a:gd name="connsiteY2-156" fmla="*/ 688975 h 1131120"/>
                <a:gd name="connsiteX3-157" fmla="*/ 77788 w 126436"/>
                <a:gd name="connsiteY3-158" fmla="*/ 723900 h 1131120"/>
                <a:gd name="connsiteX4-159" fmla="*/ 74613 w 126436"/>
                <a:gd name="connsiteY4-160" fmla="*/ 755650 h 1131120"/>
                <a:gd name="connsiteX5-161" fmla="*/ 68263 w 126436"/>
                <a:gd name="connsiteY5-162" fmla="*/ 844550 h 1131120"/>
                <a:gd name="connsiteX6-163" fmla="*/ 65088 w 126436"/>
                <a:gd name="connsiteY6-164" fmla="*/ 854075 h 1131120"/>
                <a:gd name="connsiteX7-165" fmla="*/ 61913 w 126436"/>
                <a:gd name="connsiteY7-166" fmla="*/ 892175 h 1131120"/>
                <a:gd name="connsiteX8-167" fmla="*/ 55563 w 126436"/>
                <a:gd name="connsiteY8-168" fmla="*/ 927100 h 1131120"/>
                <a:gd name="connsiteX9-169" fmla="*/ 49213 w 126436"/>
                <a:gd name="connsiteY9-170" fmla="*/ 968375 h 1131120"/>
                <a:gd name="connsiteX10-171" fmla="*/ 36513 w 126436"/>
                <a:gd name="connsiteY10-172" fmla="*/ 1047750 h 1131120"/>
                <a:gd name="connsiteX11-173" fmla="*/ 0 w 126436"/>
                <a:gd name="connsiteY11-174" fmla="*/ 1131120 h 1131120"/>
                <a:gd name="connsiteX0-175" fmla="*/ 93663 w 126436"/>
                <a:gd name="connsiteY0-176" fmla="*/ 0 h 1131120"/>
                <a:gd name="connsiteX1-177" fmla="*/ 93663 w 126436"/>
                <a:gd name="connsiteY1-178" fmla="*/ 476250 h 1131120"/>
                <a:gd name="connsiteX2-179" fmla="*/ 84138 w 126436"/>
                <a:gd name="connsiteY2-180" fmla="*/ 688975 h 1131120"/>
                <a:gd name="connsiteX3-181" fmla="*/ 77788 w 126436"/>
                <a:gd name="connsiteY3-182" fmla="*/ 723900 h 1131120"/>
                <a:gd name="connsiteX4-183" fmla="*/ 74613 w 126436"/>
                <a:gd name="connsiteY4-184" fmla="*/ 755650 h 1131120"/>
                <a:gd name="connsiteX5-185" fmla="*/ 68263 w 126436"/>
                <a:gd name="connsiteY5-186" fmla="*/ 844550 h 1131120"/>
                <a:gd name="connsiteX6-187" fmla="*/ 65088 w 126436"/>
                <a:gd name="connsiteY6-188" fmla="*/ 854075 h 1131120"/>
                <a:gd name="connsiteX7-189" fmla="*/ 61913 w 126436"/>
                <a:gd name="connsiteY7-190" fmla="*/ 892175 h 1131120"/>
                <a:gd name="connsiteX8-191" fmla="*/ 49213 w 126436"/>
                <a:gd name="connsiteY8-192" fmla="*/ 968375 h 1131120"/>
                <a:gd name="connsiteX9-193" fmla="*/ 36513 w 126436"/>
                <a:gd name="connsiteY9-194" fmla="*/ 1047750 h 1131120"/>
                <a:gd name="connsiteX10-195" fmla="*/ 0 w 126436"/>
                <a:gd name="connsiteY10-196" fmla="*/ 1131120 h 1131120"/>
                <a:gd name="connsiteX0-197" fmla="*/ 93663 w 126436"/>
                <a:gd name="connsiteY0-198" fmla="*/ 0 h 1131120"/>
                <a:gd name="connsiteX1-199" fmla="*/ 93663 w 126436"/>
                <a:gd name="connsiteY1-200" fmla="*/ 476250 h 1131120"/>
                <a:gd name="connsiteX2-201" fmla="*/ 84138 w 126436"/>
                <a:gd name="connsiteY2-202" fmla="*/ 688975 h 1131120"/>
                <a:gd name="connsiteX3-203" fmla="*/ 77788 w 126436"/>
                <a:gd name="connsiteY3-204" fmla="*/ 723900 h 1131120"/>
                <a:gd name="connsiteX4-205" fmla="*/ 74613 w 126436"/>
                <a:gd name="connsiteY4-206" fmla="*/ 755650 h 1131120"/>
                <a:gd name="connsiteX5-207" fmla="*/ 68263 w 126436"/>
                <a:gd name="connsiteY5-208" fmla="*/ 844550 h 1131120"/>
                <a:gd name="connsiteX6-209" fmla="*/ 61913 w 126436"/>
                <a:gd name="connsiteY6-210" fmla="*/ 892175 h 1131120"/>
                <a:gd name="connsiteX7-211" fmla="*/ 49213 w 126436"/>
                <a:gd name="connsiteY7-212" fmla="*/ 968375 h 1131120"/>
                <a:gd name="connsiteX8-213" fmla="*/ 36513 w 126436"/>
                <a:gd name="connsiteY8-214" fmla="*/ 1047750 h 1131120"/>
                <a:gd name="connsiteX9-215" fmla="*/ 0 w 126436"/>
                <a:gd name="connsiteY9-216" fmla="*/ 1131120 h 1131120"/>
                <a:gd name="connsiteX0-217" fmla="*/ 93663 w 126436"/>
                <a:gd name="connsiteY0-218" fmla="*/ 0 h 1131120"/>
                <a:gd name="connsiteX1-219" fmla="*/ 93663 w 126436"/>
                <a:gd name="connsiteY1-220" fmla="*/ 476250 h 1131120"/>
                <a:gd name="connsiteX2-221" fmla="*/ 84138 w 126436"/>
                <a:gd name="connsiteY2-222" fmla="*/ 688975 h 1131120"/>
                <a:gd name="connsiteX3-223" fmla="*/ 74613 w 126436"/>
                <a:gd name="connsiteY3-224" fmla="*/ 755650 h 1131120"/>
                <a:gd name="connsiteX4-225" fmla="*/ 68263 w 126436"/>
                <a:gd name="connsiteY4-226" fmla="*/ 844550 h 1131120"/>
                <a:gd name="connsiteX5-227" fmla="*/ 61913 w 126436"/>
                <a:gd name="connsiteY5-228" fmla="*/ 892175 h 1131120"/>
                <a:gd name="connsiteX6-229" fmla="*/ 49213 w 126436"/>
                <a:gd name="connsiteY6-230" fmla="*/ 968375 h 1131120"/>
                <a:gd name="connsiteX7-231" fmla="*/ 36513 w 126436"/>
                <a:gd name="connsiteY7-232" fmla="*/ 1047750 h 1131120"/>
                <a:gd name="connsiteX8-233" fmla="*/ 0 w 126436"/>
                <a:gd name="connsiteY8-234" fmla="*/ 1131120 h 1131120"/>
                <a:gd name="connsiteX0-235" fmla="*/ 88901 w 118323"/>
                <a:gd name="connsiteY0-236" fmla="*/ 0 h 1166443"/>
                <a:gd name="connsiteX1-237" fmla="*/ 93663 w 118323"/>
                <a:gd name="connsiteY1-238" fmla="*/ 511573 h 1166443"/>
                <a:gd name="connsiteX2-239" fmla="*/ 84138 w 118323"/>
                <a:gd name="connsiteY2-240" fmla="*/ 724298 h 1166443"/>
                <a:gd name="connsiteX3-241" fmla="*/ 74613 w 118323"/>
                <a:gd name="connsiteY3-242" fmla="*/ 790973 h 1166443"/>
                <a:gd name="connsiteX4-243" fmla="*/ 68263 w 118323"/>
                <a:gd name="connsiteY4-244" fmla="*/ 879873 h 1166443"/>
                <a:gd name="connsiteX5-245" fmla="*/ 61913 w 118323"/>
                <a:gd name="connsiteY5-246" fmla="*/ 927498 h 1166443"/>
                <a:gd name="connsiteX6-247" fmla="*/ 49213 w 118323"/>
                <a:gd name="connsiteY6-248" fmla="*/ 1003698 h 1166443"/>
                <a:gd name="connsiteX7-249" fmla="*/ 36513 w 118323"/>
                <a:gd name="connsiteY7-250" fmla="*/ 1083073 h 1166443"/>
                <a:gd name="connsiteX8-251" fmla="*/ 0 w 118323"/>
                <a:gd name="connsiteY8-252" fmla="*/ 1166443 h 1166443"/>
                <a:gd name="connsiteX0-253" fmla="*/ 88901 w 119379"/>
                <a:gd name="connsiteY0-254" fmla="*/ 0 h 1166443"/>
                <a:gd name="connsiteX1-255" fmla="*/ 93663 w 119379"/>
                <a:gd name="connsiteY1-256" fmla="*/ 511573 h 1166443"/>
                <a:gd name="connsiteX2-257" fmla="*/ 84138 w 119379"/>
                <a:gd name="connsiteY2-258" fmla="*/ 724298 h 1166443"/>
                <a:gd name="connsiteX3-259" fmla="*/ 74613 w 119379"/>
                <a:gd name="connsiteY3-260" fmla="*/ 790973 h 1166443"/>
                <a:gd name="connsiteX4-261" fmla="*/ 68263 w 119379"/>
                <a:gd name="connsiteY4-262" fmla="*/ 879873 h 1166443"/>
                <a:gd name="connsiteX5-263" fmla="*/ 61913 w 119379"/>
                <a:gd name="connsiteY5-264" fmla="*/ 927498 h 1166443"/>
                <a:gd name="connsiteX6-265" fmla="*/ 49213 w 119379"/>
                <a:gd name="connsiteY6-266" fmla="*/ 1003698 h 1166443"/>
                <a:gd name="connsiteX7-267" fmla="*/ 36513 w 119379"/>
                <a:gd name="connsiteY7-268" fmla="*/ 1083073 h 1166443"/>
                <a:gd name="connsiteX8-269" fmla="*/ 0 w 119379"/>
                <a:gd name="connsiteY8-270" fmla="*/ 1166443 h 1166443"/>
                <a:gd name="connsiteX0-271" fmla="*/ 88901 w 115158"/>
                <a:gd name="connsiteY0-272" fmla="*/ 0 h 1166443"/>
                <a:gd name="connsiteX1-273" fmla="*/ 93663 w 115158"/>
                <a:gd name="connsiteY1-274" fmla="*/ 511573 h 1166443"/>
                <a:gd name="connsiteX2-275" fmla="*/ 84138 w 115158"/>
                <a:gd name="connsiteY2-276" fmla="*/ 724298 h 1166443"/>
                <a:gd name="connsiteX3-277" fmla="*/ 74613 w 115158"/>
                <a:gd name="connsiteY3-278" fmla="*/ 790973 h 1166443"/>
                <a:gd name="connsiteX4-279" fmla="*/ 68263 w 115158"/>
                <a:gd name="connsiteY4-280" fmla="*/ 879873 h 1166443"/>
                <a:gd name="connsiteX5-281" fmla="*/ 61913 w 115158"/>
                <a:gd name="connsiteY5-282" fmla="*/ 927498 h 1166443"/>
                <a:gd name="connsiteX6-283" fmla="*/ 49213 w 115158"/>
                <a:gd name="connsiteY6-284" fmla="*/ 1003698 h 1166443"/>
                <a:gd name="connsiteX7-285" fmla="*/ 36513 w 115158"/>
                <a:gd name="connsiteY7-286" fmla="*/ 1083073 h 1166443"/>
                <a:gd name="connsiteX8-287" fmla="*/ 0 w 115158"/>
                <a:gd name="connsiteY8-288" fmla="*/ 1166443 h 116644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15158" h="1166443">
                  <a:moveTo>
                    <a:pt x="88901" y="0"/>
                  </a:moveTo>
                  <a:cubicBezTo>
                    <a:pt x="144624" y="166583"/>
                    <a:pt x="94457" y="390857"/>
                    <a:pt x="93663" y="511573"/>
                  </a:cubicBezTo>
                  <a:cubicBezTo>
                    <a:pt x="92869" y="632289"/>
                    <a:pt x="87313" y="677731"/>
                    <a:pt x="84138" y="724298"/>
                  </a:cubicBezTo>
                  <a:cubicBezTo>
                    <a:pt x="80963" y="770865"/>
                    <a:pt x="77259" y="765044"/>
                    <a:pt x="74613" y="790973"/>
                  </a:cubicBezTo>
                  <a:cubicBezTo>
                    <a:pt x="71967" y="816902"/>
                    <a:pt x="70380" y="857119"/>
                    <a:pt x="68263" y="879873"/>
                  </a:cubicBezTo>
                  <a:cubicBezTo>
                    <a:pt x="66146" y="902627"/>
                    <a:pt x="65088" y="906861"/>
                    <a:pt x="61913" y="927498"/>
                  </a:cubicBezTo>
                  <a:cubicBezTo>
                    <a:pt x="58738" y="948136"/>
                    <a:pt x="53446" y="977769"/>
                    <a:pt x="49213" y="1003698"/>
                  </a:cubicBezTo>
                  <a:cubicBezTo>
                    <a:pt x="46038" y="1023806"/>
                    <a:pt x="44715" y="1055949"/>
                    <a:pt x="36513" y="1083073"/>
                  </a:cubicBezTo>
                  <a:cubicBezTo>
                    <a:pt x="29369" y="1102260"/>
                    <a:pt x="7607" y="1149074"/>
                    <a:pt x="0" y="1166443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0" name="任意多边形 459"/>
            <p:cNvSpPr/>
            <p:nvPr/>
          </p:nvSpPr>
          <p:spPr>
            <a:xfrm>
              <a:off x="4901405" y="1624806"/>
              <a:ext cx="125692" cy="1186657"/>
            </a:xfrm>
            <a:custGeom>
              <a:avLst/>
              <a:gdLst>
                <a:gd name="connsiteX0" fmla="*/ 79375 w 112148"/>
                <a:gd name="connsiteY0" fmla="*/ 0 h 1133475"/>
                <a:gd name="connsiteX1" fmla="*/ 79375 w 112148"/>
                <a:gd name="connsiteY1" fmla="*/ 476250 h 1133475"/>
                <a:gd name="connsiteX2" fmla="*/ 69850 w 112148"/>
                <a:gd name="connsiteY2" fmla="*/ 688975 h 1133475"/>
                <a:gd name="connsiteX3" fmla="*/ 63500 w 112148"/>
                <a:gd name="connsiteY3" fmla="*/ 723900 h 1133475"/>
                <a:gd name="connsiteX4" fmla="*/ 60325 w 112148"/>
                <a:gd name="connsiteY4" fmla="*/ 755650 h 1133475"/>
                <a:gd name="connsiteX5" fmla="*/ 53975 w 112148"/>
                <a:gd name="connsiteY5" fmla="*/ 844550 h 1133475"/>
                <a:gd name="connsiteX6" fmla="*/ 50800 w 112148"/>
                <a:gd name="connsiteY6" fmla="*/ 854075 h 1133475"/>
                <a:gd name="connsiteX7" fmla="*/ 47625 w 112148"/>
                <a:gd name="connsiteY7" fmla="*/ 892175 h 1133475"/>
                <a:gd name="connsiteX8" fmla="*/ 41275 w 112148"/>
                <a:gd name="connsiteY8" fmla="*/ 927100 h 1133475"/>
                <a:gd name="connsiteX9" fmla="*/ 34925 w 112148"/>
                <a:gd name="connsiteY9" fmla="*/ 968375 h 1133475"/>
                <a:gd name="connsiteX10" fmla="*/ 28575 w 112148"/>
                <a:gd name="connsiteY10" fmla="*/ 1016000 h 1133475"/>
                <a:gd name="connsiteX11" fmla="*/ 22225 w 112148"/>
                <a:gd name="connsiteY11" fmla="*/ 1047750 h 1133475"/>
                <a:gd name="connsiteX12" fmla="*/ 19050 w 112148"/>
                <a:gd name="connsiteY12" fmla="*/ 1069975 h 1133475"/>
                <a:gd name="connsiteX13" fmla="*/ 12700 w 112148"/>
                <a:gd name="connsiteY13" fmla="*/ 1089025 h 1133475"/>
                <a:gd name="connsiteX14" fmla="*/ 6350 w 112148"/>
                <a:gd name="connsiteY14" fmla="*/ 1108075 h 1133475"/>
                <a:gd name="connsiteX15" fmla="*/ 3175 w 112148"/>
                <a:gd name="connsiteY15" fmla="*/ 1117600 h 1133475"/>
                <a:gd name="connsiteX16" fmla="*/ 0 w 112148"/>
                <a:gd name="connsiteY16" fmla="*/ 1133475 h 1133475"/>
                <a:gd name="connsiteX0-1" fmla="*/ 105569 w 138342"/>
                <a:gd name="connsiteY0-2" fmla="*/ 0 h 1138185"/>
                <a:gd name="connsiteX1-3" fmla="*/ 105569 w 138342"/>
                <a:gd name="connsiteY1-4" fmla="*/ 476250 h 1138185"/>
                <a:gd name="connsiteX2-5" fmla="*/ 96044 w 138342"/>
                <a:gd name="connsiteY2-6" fmla="*/ 688975 h 1138185"/>
                <a:gd name="connsiteX3-7" fmla="*/ 89694 w 138342"/>
                <a:gd name="connsiteY3-8" fmla="*/ 723900 h 1138185"/>
                <a:gd name="connsiteX4-9" fmla="*/ 86519 w 138342"/>
                <a:gd name="connsiteY4-10" fmla="*/ 755650 h 1138185"/>
                <a:gd name="connsiteX5-11" fmla="*/ 80169 w 138342"/>
                <a:gd name="connsiteY5-12" fmla="*/ 844550 h 1138185"/>
                <a:gd name="connsiteX6-13" fmla="*/ 76994 w 138342"/>
                <a:gd name="connsiteY6-14" fmla="*/ 854075 h 1138185"/>
                <a:gd name="connsiteX7-15" fmla="*/ 73819 w 138342"/>
                <a:gd name="connsiteY7-16" fmla="*/ 892175 h 1138185"/>
                <a:gd name="connsiteX8-17" fmla="*/ 67469 w 138342"/>
                <a:gd name="connsiteY8-18" fmla="*/ 927100 h 1138185"/>
                <a:gd name="connsiteX9-19" fmla="*/ 61119 w 138342"/>
                <a:gd name="connsiteY9-20" fmla="*/ 968375 h 1138185"/>
                <a:gd name="connsiteX10-21" fmla="*/ 54769 w 138342"/>
                <a:gd name="connsiteY10-22" fmla="*/ 1016000 h 1138185"/>
                <a:gd name="connsiteX11-23" fmla="*/ 48419 w 138342"/>
                <a:gd name="connsiteY11-24" fmla="*/ 1047750 h 1138185"/>
                <a:gd name="connsiteX12-25" fmla="*/ 45244 w 138342"/>
                <a:gd name="connsiteY12-26" fmla="*/ 1069975 h 1138185"/>
                <a:gd name="connsiteX13-27" fmla="*/ 38894 w 138342"/>
                <a:gd name="connsiteY13-28" fmla="*/ 1089025 h 1138185"/>
                <a:gd name="connsiteX14-29" fmla="*/ 32544 w 138342"/>
                <a:gd name="connsiteY14-30" fmla="*/ 1108075 h 1138185"/>
                <a:gd name="connsiteX15-31" fmla="*/ 29369 w 138342"/>
                <a:gd name="connsiteY15-32" fmla="*/ 1117600 h 1138185"/>
                <a:gd name="connsiteX16-33" fmla="*/ 0 w 138342"/>
                <a:gd name="connsiteY16-34" fmla="*/ 1138185 h 1138185"/>
                <a:gd name="connsiteX0-35" fmla="*/ 105569 w 138342"/>
                <a:gd name="connsiteY0-36" fmla="*/ 0 h 1138185"/>
                <a:gd name="connsiteX1-37" fmla="*/ 105569 w 138342"/>
                <a:gd name="connsiteY1-38" fmla="*/ 476250 h 1138185"/>
                <a:gd name="connsiteX2-39" fmla="*/ 96044 w 138342"/>
                <a:gd name="connsiteY2-40" fmla="*/ 688975 h 1138185"/>
                <a:gd name="connsiteX3-41" fmla="*/ 89694 w 138342"/>
                <a:gd name="connsiteY3-42" fmla="*/ 723900 h 1138185"/>
                <a:gd name="connsiteX4-43" fmla="*/ 86519 w 138342"/>
                <a:gd name="connsiteY4-44" fmla="*/ 755650 h 1138185"/>
                <a:gd name="connsiteX5-45" fmla="*/ 80169 w 138342"/>
                <a:gd name="connsiteY5-46" fmla="*/ 844550 h 1138185"/>
                <a:gd name="connsiteX6-47" fmla="*/ 76994 w 138342"/>
                <a:gd name="connsiteY6-48" fmla="*/ 854075 h 1138185"/>
                <a:gd name="connsiteX7-49" fmla="*/ 73819 w 138342"/>
                <a:gd name="connsiteY7-50" fmla="*/ 892175 h 1138185"/>
                <a:gd name="connsiteX8-51" fmla="*/ 67469 w 138342"/>
                <a:gd name="connsiteY8-52" fmla="*/ 927100 h 1138185"/>
                <a:gd name="connsiteX9-53" fmla="*/ 61119 w 138342"/>
                <a:gd name="connsiteY9-54" fmla="*/ 968375 h 1138185"/>
                <a:gd name="connsiteX10-55" fmla="*/ 54769 w 138342"/>
                <a:gd name="connsiteY10-56" fmla="*/ 1016000 h 1138185"/>
                <a:gd name="connsiteX11-57" fmla="*/ 48419 w 138342"/>
                <a:gd name="connsiteY11-58" fmla="*/ 1047750 h 1138185"/>
                <a:gd name="connsiteX12-59" fmla="*/ 45244 w 138342"/>
                <a:gd name="connsiteY12-60" fmla="*/ 1069975 h 1138185"/>
                <a:gd name="connsiteX13-61" fmla="*/ 38894 w 138342"/>
                <a:gd name="connsiteY13-62" fmla="*/ 1089025 h 1138185"/>
                <a:gd name="connsiteX14-63" fmla="*/ 32544 w 138342"/>
                <a:gd name="connsiteY14-64" fmla="*/ 1108075 h 1138185"/>
                <a:gd name="connsiteX15-65" fmla="*/ 0 w 138342"/>
                <a:gd name="connsiteY15-66" fmla="*/ 1138185 h 1138185"/>
                <a:gd name="connsiteX0-67" fmla="*/ 105569 w 138342"/>
                <a:gd name="connsiteY0-68" fmla="*/ 0 h 1138185"/>
                <a:gd name="connsiteX1-69" fmla="*/ 105569 w 138342"/>
                <a:gd name="connsiteY1-70" fmla="*/ 476250 h 1138185"/>
                <a:gd name="connsiteX2-71" fmla="*/ 96044 w 138342"/>
                <a:gd name="connsiteY2-72" fmla="*/ 688975 h 1138185"/>
                <a:gd name="connsiteX3-73" fmla="*/ 89694 w 138342"/>
                <a:gd name="connsiteY3-74" fmla="*/ 723900 h 1138185"/>
                <a:gd name="connsiteX4-75" fmla="*/ 86519 w 138342"/>
                <a:gd name="connsiteY4-76" fmla="*/ 755650 h 1138185"/>
                <a:gd name="connsiteX5-77" fmla="*/ 80169 w 138342"/>
                <a:gd name="connsiteY5-78" fmla="*/ 844550 h 1138185"/>
                <a:gd name="connsiteX6-79" fmla="*/ 76994 w 138342"/>
                <a:gd name="connsiteY6-80" fmla="*/ 854075 h 1138185"/>
                <a:gd name="connsiteX7-81" fmla="*/ 73819 w 138342"/>
                <a:gd name="connsiteY7-82" fmla="*/ 892175 h 1138185"/>
                <a:gd name="connsiteX8-83" fmla="*/ 67469 w 138342"/>
                <a:gd name="connsiteY8-84" fmla="*/ 927100 h 1138185"/>
                <a:gd name="connsiteX9-85" fmla="*/ 61119 w 138342"/>
                <a:gd name="connsiteY9-86" fmla="*/ 968375 h 1138185"/>
                <a:gd name="connsiteX10-87" fmla="*/ 54769 w 138342"/>
                <a:gd name="connsiteY10-88" fmla="*/ 1016000 h 1138185"/>
                <a:gd name="connsiteX11-89" fmla="*/ 48419 w 138342"/>
                <a:gd name="connsiteY11-90" fmla="*/ 1047750 h 1138185"/>
                <a:gd name="connsiteX12-91" fmla="*/ 45244 w 138342"/>
                <a:gd name="connsiteY12-92" fmla="*/ 1069975 h 1138185"/>
                <a:gd name="connsiteX13-93" fmla="*/ 38894 w 138342"/>
                <a:gd name="connsiteY13-94" fmla="*/ 1089025 h 1138185"/>
                <a:gd name="connsiteX14-95" fmla="*/ 0 w 138342"/>
                <a:gd name="connsiteY14-96" fmla="*/ 1138185 h 1138185"/>
                <a:gd name="connsiteX0-97" fmla="*/ 105569 w 138342"/>
                <a:gd name="connsiteY0-98" fmla="*/ 0 h 1138185"/>
                <a:gd name="connsiteX1-99" fmla="*/ 105569 w 138342"/>
                <a:gd name="connsiteY1-100" fmla="*/ 476250 h 1138185"/>
                <a:gd name="connsiteX2-101" fmla="*/ 96044 w 138342"/>
                <a:gd name="connsiteY2-102" fmla="*/ 688975 h 1138185"/>
                <a:gd name="connsiteX3-103" fmla="*/ 89694 w 138342"/>
                <a:gd name="connsiteY3-104" fmla="*/ 723900 h 1138185"/>
                <a:gd name="connsiteX4-105" fmla="*/ 86519 w 138342"/>
                <a:gd name="connsiteY4-106" fmla="*/ 755650 h 1138185"/>
                <a:gd name="connsiteX5-107" fmla="*/ 80169 w 138342"/>
                <a:gd name="connsiteY5-108" fmla="*/ 844550 h 1138185"/>
                <a:gd name="connsiteX6-109" fmla="*/ 76994 w 138342"/>
                <a:gd name="connsiteY6-110" fmla="*/ 854075 h 1138185"/>
                <a:gd name="connsiteX7-111" fmla="*/ 73819 w 138342"/>
                <a:gd name="connsiteY7-112" fmla="*/ 892175 h 1138185"/>
                <a:gd name="connsiteX8-113" fmla="*/ 67469 w 138342"/>
                <a:gd name="connsiteY8-114" fmla="*/ 927100 h 1138185"/>
                <a:gd name="connsiteX9-115" fmla="*/ 61119 w 138342"/>
                <a:gd name="connsiteY9-116" fmla="*/ 968375 h 1138185"/>
                <a:gd name="connsiteX10-117" fmla="*/ 54769 w 138342"/>
                <a:gd name="connsiteY10-118" fmla="*/ 1016000 h 1138185"/>
                <a:gd name="connsiteX11-119" fmla="*/ 48419 w 138342"/>
                <a:gd name="connsiteY11-120" fmla="*/ 1047750 h 1138185"/>
                <a:gd name="connsiteX12-121" fmla="*/ 45244 w 138342"/>
                <a:gd name="connsiteY12-122" fmla="*/ 1069975 h 1138185"/>
                <a:gd name="connsiteX13-123" fmla="*/ 0 w 138342"/>
                <a:gd name="connsiteY13-124" fmla="*/ 1138185 h 1138185"/>
                <a:gd name="connsiteX0-125" fmla="*/ 105569 w 138342"/>
                <a:gd name="connsiteY0-126" fmla="*/ 0 h 1138185"/>
                <a:gd name="connsiteX1-127" fmla="*/ 105569 w 138342"/>
                <a:gd name="connsiteY1-128" fmla="*/ 476250 h 1138185"/>
                <a:gd name="connsiteX2-129" fmla="*/ 96044 w 138342"/>
                <a:gd name="connsiteY2-130" fmla="*/ 688975 h 1138185"/>
                <a:gd name="connsiteX3-131" fmla="*/ 89694 w 138342"/>
                <a:gd name="connsiteY3-132" fmla="*/ 723900 h 1138185"/>
                <a:gd name="connsiteX4-133" fmla="*/ 86519 w 138342"/>
                <a:gd name="connsiteY4-134" fmla="*/ 755650 h 1138185"/>
                <a:gd name="connsiteX5-135" fmla="*/ 80169 w 138342"/>
                <a:gd name="connsiteY5-136" fmla="*/ 844550 h 1138185"/>
                <a:gd name="connsiteX6-137" fmla="*/ 76994 w 138342"/>
                <a:gd name="connsiteY6-138" fmla="*/ 854075 h 1138185"/>
                <a:gd name="connsiteX7-139" fmla="*/ 73819 w 138342"/>
                <a:gd name="connsiteY7-140" fmla="*/ 892175 h 1138185"/>
                <a:gd name="connsiteX8-141" fmla="*/ 67469 w 138342"/>
                <a:gd name="connsiteY8-142" fmla="*/ 927100 h 1138185"/>
                <a:gd name="connsiteX9-143" fmla="*/ 61119 w 138342"/>
                <a:gd name="connsiteY9-144" fmla="*/ 968375 h 1138185"/>
                <a:gd name="connsiteX10-145" fmla="*/ 54769 w 138342"/>
                <a:gd name="connsiteY10-146" fmla="*/ 1016000 h 1138185"/>
                <a:gd name="connsiteX11-147" fmla="*/ 48419 w 138342"/>
                <a:gd name="connsiteY11-148" fmla="*/ 1047750 h 1138185"/>
                <a:gd name="connsiteX12-149" fmla="*/ 0 w 138342"/>
                <a:gd name="connsiteY12-150" fmla="*/ 1138185 h 1138185"/>
                <a:gd name="connsiteX0-151" fmla="*/ 105569 w 138342"/>
                <a:gd name="connsiteY0-152" fmla="*/ 0 h 1138185"/>
                <a:gd name="connsiteX1-153" fmla="*/ 105569 w 138342"/>
                <a:gd name="connsiteY1-154" fmla="*/ 476250 h 1138185"/>
                <a:gd name="connsiteX2-155" fmla="*/ 96044 w 138342"/>
                <a:gd name="connsiteY2-156" fmla="*/ 688975 h 1138185"/>
                <a:gd name="connsiteX3-157" fmla="*/ 89694 w 138342"/>
                <a:gd name="connsiteY3-158" fmla="*/ 723900 h 1138185"/>
                <a:gd name="connsiteX4-159" fmla="*/ 86519 w 138342"/>
                <a:gd name="connsiteY4-160" fmla="*/ 755650 h 1138185"/>
                <a:gd name="connsiteX5-161" fmla="*/ 80169 w 138342"/>
                <a:gd name="connsiteY5-162" fmla="*/ 844550 h 1138185"/>
                <a:gd name="connsiteX6-163" fmla="*/ 76994 w 138342"/>
                <a:gd name="connsiteY6-164" fmla="*/ 854075 h 1138185"/>
                <a:gd name="connsiteX7-165" fmla="*/ 73819 w 138342"/>
                <a:gd name="connsiteY7-166" fmla="*/ 892175 h 1138185"/>
                <a:gd name="connsiteX8-167" fmla="*/ 67469 w 138342"/>
                <a:gd name="connsiteY8-168" fmla="*/ 927100 h 1138185"/>
                <a:gd name="connsiteX9-169" fmla="*/ 61119 w 138342"/>
                <a:gd name="connsiteY9-170" fmla="*/ 968375 h 1138185"/>
                <a:gd name="connsiteX10-171" fmla="*/ 54769 w 138342"/>
                <a:gd name="connsiteY10-172" fmla="*/ 1016000 h 1138185"/>
                <a:gd name="connsiteX11-173" fmla="*/ 0 w 138342"/>
                <a:gd name="connsiteY11-174" fmla="*/ 1138185 h 1138185"/>
                <a:gd name="connsiteX0-175" fmla="*/ 105569 w 138342"/>
                <a:gd name="connsiteY0-176" fmla="*/ 0 h 1138185"/>
                <a:gd name="connsiteX1-177" fmla="*/ 105569 w 138342"/>
                <a:gd name="connsiteY1-178" fmla="*/ 476250 h 1138185"/>
                <a:gd name="connsiteX2-179" fmla="*/ 96044 w 138342"/>
                <a:gd name="connsiteY2-180" fmla="*/ 688975 h 1138185"/>
                <a:gd name="connsiteX3-181" fmla="*/ 89694 w 138342"/>
                <a:gd name="connsiteY3-182" fmla="*/ 723900 h 1138185"/>
                <a:gd name="connsiteX4-183" fmla="*/ 86519 w 138342"/>
                <a:gd name="connsiteY4-184" fmla="*/ 755650 h 1138185"/>
                <a:gd name="connsiteX5-185" fmla="*/ 80169 w 138342"/>
                <a:gd name="connsiteY5-186" fmla="*/ 844550 h 1138185"/>
                <a:gd name="connsiteX6-187" fmla="*/ 76994 w 138342"/>
                <a:gd name="connsiteY6-188" fmla="*/ 854075 h 1138185"/>
                <a:gd name="connsiteX7-189" fmla="*/ 73819 w 138342"/>
                <a:gd name="connsiteY7-190" fmla="*/ 892175 h 1138185"/>
                <a:gd name="connsiteX8-191" fmla="*/ 67469 w 138342"/>
                <a:gd name="connsiteY8-192" fmla="*/ 927100 h 1138185"/>
                <a:gd name="connsiteX9-193" fmla="*/ 54769 w 138342"/>
                <a:gd name="connsiteY9-194" fmla="*/ 1016000 h 1138185"/>
                <a:gd name="connsiteX10-195" fmla="*/ 0 w 138342"/>
                <a:gd name="connsiteY10-196" fmla="*/ 1138185 h 1138185"/>
                <a:gd name="connsiteX0-197" fmla="*/ 105569 w 138342"/>
                <a:gd name="connsiteY0-198" fmla="*/ 0 h 1138185"/>
                <a:gd name="connsiteX1-199" fmla="*/ 105569 w 138342"/>
                <a:gd name="connsiteY1-200" fmla="*/ 476250 h 1138185"/>
                <a:gd name="connsiteX2-201" fmla="*/ 96044 w 138342"/>
                <a:gd name="connsiteY2-202" fmla="*/ 688975 h 1138185"/>
                <a:gd name="connsiteX3-203" fmla="*/ 89694 w 138342"/>
                <a:gd name="connsiteY3-204" fmla="*/ 723900 h 1138185"/>
                <a:gd name="connsiteX4-205" fmla="*/ 86519 w 138342"/>
                <a:gd name="connsiteY4-206" fmla="*/ 755650 h 1138185"/>
                <a:gd name="connsiteX5-207" fmla="*/ 80169 w 138342"/>
                <a:gd name="connsiteY5-208" fmla="*/ 844550 h 1138185"/>
                <a:gd name="connsiteX6-209" fmla="*/ 73819 w 138342"/>
                <a:gd name="connsiteY6-210" fmla="*/ 892175 h 1138185"/>
                <a:gd name="connsiteX7-211" fmla="*/ 67469 w 138342"/>
                <a:gd name="connsiteY7-212" fmla="*/ 927100 h 1138185"/>
                <a:gd name="connsiteX8-213" fmla="*/ 54769 w 138342"/>
                <a:gd name="connsiteY8-214" fmla="*/ 1016000 h 1138185"/>
                <a:gd name="connsiteX9-215" fmla="*/ 0 w 138342"/>
                <a:gd name="connsiteY9-216" fmla="*/ 1138185 h 1138185"/>
                <a:gd name="connsiteX0-217" fmla="*/ 105569 w 138342"/>
                <a:gd name="connsiteY0-218" fmla="*/ 0 h 1138185"/>
                <a:gd name="connsiteX1-219" fmla="*/ 105569 w 138342"/>
                <a:gd name="connsiteY1-220" fmla="*/ 476250 h 1138185"/>
                <a:gd name="connsiteX2-221" fmla="*/ 96044 w 138342"/>
                <a:gd name="connsiteY2-222" fmla="*/ 688975 h 1138185"/>
                <a:gd name="connsiteX3-223" fmla="*/ 89694 w 138342"/>
                <a:gd name="connsiteY3-224" fmla="*/ 723900 h 1138185"/>
                <a:gd name="connsiteX4-225" fmla="*/ 86519 w 138342"/>
                <a:gd name="connsiteY4-226" fmla="*/ 755650 h 1138185"/>
                <a:gd name="connsiteX5-227" fmla="*/ 80169 w 138342"/>
                <a:gd name="connsiteY5-228" fmla="*/ 844550 h 1138185"/>
                <a:gd name="connsiteX6-229" fmla="*/ 73819 w 138342"/>
                <a:gd name="connsiteY6-230" fmla="*/ 892175 h 1138185"/>
                <a:gd name="connsiteX7-231" fmla="*/ 67469 w 138342"/>
                <a:gd name="connsiteY7-232" fmla="*/ 927100 h 1138185"/>
                <a:gd name="connsiteX8-233" fmla="*/ 45244 w 138342"/>
                <a:gd name="connsiteY8-234" fmla="*/ 1018355 h 1138185"/>
                <a:gd name="connsiteX9-235" fmla="*/ 0 w 138342"/>
                <a:gd name="connsiteY9-236" fmla="*/ 1138185 h 1138185"/>
                <a:gd name="connsiteX0-237" fmla="*/ 105569 w 138342"/>
                <a:gd name="connsiteY0-238" fmla="*/ 0 h 1138185"/>
                <a:gd name="connsiteX1-239" fmla="*/ 105569 w 138342"/>
                <a:gd name="connsiteY1-240" fmla="*/ 476250 h 1138185"/>
                <a:gd name="connsiteX2-241" fmla="*/ 96044 w 138342"/>
                <a:gd name="connsiteY2-242" fmla="*/ 688975 h 1138185"/>
                <a:gd name="connsiteX3-243" fmla="*/ 89694 w 138342"/>
                <a:gd name="connsiteY3-244" fmla="*/ 723900 h 1138185"/>
                <a:gd name="connsiteX4-245" fmla="*/ 86519 w 138342"/>
                <a:gd name="connsiteY4-246" fmla="*/ 755650 h 1138185"/>
                <a:gd name="connsiteX5-247" fmla="*/ 80169 w 138342"/>
                <a:gd name="connsiteY5-248" fmla="*/ 844550 h 1138185"/>
                <a:gd name="connsiteX6-249" fmla="*/ 76200 w 138342"/>
                <a:gd name="connsiteY6-250" fmla="*/ 894530 h 1138185"/>
                <a:gd name="connsiteX7-251" fmla="*/ 67469 w 138342"/>
                <a:gd name="connsiteY7-252" fmla="*/ 927100 h 1138185"/>
                <a:gd name="connsiteX8-253" fmla="*/ 45244 w 138342"/>
                <a:gd name="connsiteY8-254" fmla="*/ 1018355 h 1138185"/>
                <a:gd name="connsiteX9-255" fmla="*/ 0 w 138342"/>
                <a:gd name="connsiteY9-256" fmla="*/ 1138185 h 1138185"/>
                <a:gd name="connsiteX0-257" fmla="*/ 105569 w 138342"/>
                <a:gd name="connsiteY0-258" fmla="*/ 0 h 1138185"/>
                <a:gd name="connsiteX1-259" fmla="*/ 105569 w 138342"/>
                <a:gd name="connsiteY1-260" fmla="*/ 476250 h 1138185"/>
                <a:gd name="connsiteX2-261" fmla="*/ 96044 w 138342"/>
                <a:gd name="connsiteY2-262" fmla="*/ 688975 h 1138185"/>
                <a:gd name="connsiteX3-263" fmla="*/ 99219 w 138342"/>
                <a:gd name="connsiteY3-264" fmla="*/ 726256 h 1138185"/>
                <a:gd name="connsiteX4-265" fmla="*/ 86519 w 138342"/>
                <a:gd name="connsiteY4-266" fmla="*/ 755650 h 1138185"/>
                <a:gd name="connsiteX5-267" fmla="*/ 80169 w 138342"/>
                <a:gd name="connsiteY5-268" fmla="*/ 844550 h 1138185"/>
                <a:gd name="connsiteX6-269" fmla="*/ 76200 w 138342"/>
                <a:gd name="connsiteY6-270" fmla="*/ 894530 h 1138185"/>
                <a:gd name="connsiteX7-271" fmla="*/ 67469 w 138342"/>
                <a:gd name="connsiteY7-272" fmla="*/ 927100 h 1138185"/>
                <a:gd name="connsiteX8-273" fmla="*/ 45244 w 138342"/>
                <a:gd name="connsiteY8-274" fmla="*/ 1018355 h 1138185"/>
                <a:gd name="connsiteX9-275" fmla="*/ 0 w 138342"/>
                <a:gd name="connsiteY9-276" fmla="*/ 1138185 h 1138185"/>
                <a:gd name="connsiteX0-277" fmla="*/ 105569 w 138342"/>
                <a:gd name="connsiteY0-278" fmla="*/ 0 h 1138185"/>
                <a:gd name="connsiteX1-279" fmla="*/ 105569 w 138342"/>
                <a:gd name="connsiteY1-280" fmla="*/ 476250 h 1138185"/>
                <a:gd name="connsiteX2-281" fmla="*/ 96044 w 138342"/>
                <a:gd name="connsiteY2-282" fmla="*/ 688975 h 1138185"/>
                <a:gd name="connsiteX3-283" fmla="*/ 86519 w 138342"/>
                <a:gd name="connsiteY3-284" fmla="*/ 755650 h 1138185"/>
                <a:gd name="connsiteX4-285" fmla="*/ 80169 w 138342"/>
                <a:gd name="connsiteY4-286" fmla="*/ 844550 h 1138185"/>
                <a:gd name="connsiteX5-287" fmla="*/ 76200 w 138342"/>
                <a:gd name="connsiteY5-288" fmla="*/ 894530 h 1138185"/>
                <a:gd name="connsiteX6-289" fmla="*/ 67469 w 138342"/>
                <a:gd name="connsiteY6-290" fmla="*/ 927100 h 1138185"/>
                <a:gd name="connsiteX7-291" fmla="*/ 45244 w 138342"/>
                <a:gd name="connsiteY7-292" fmla="*/ 1018355 h 1138185"/>
                <a:gd name="connsiteX8-293" fmla="*/ 0 w 138342"/>
                <a:gd name="connsiteY8-294" fmla="*/ 1138185 h 1138185"/>
                <a:gd name="connsiteX0-295" fmla="*/ 105569 w 138342"/>
                <a:gd name="connsiteY0-296" fmla="*/ 0 h 1138185"/>
                <a:gd name="connsiteX1-297" fmla="*/ 105569 w 138342"/>
                <a:gd name="connsiteY1-298" fmla="*/ 476250 h 1138185"/>
                <a:gd name="connsiteX2-299" fmla="*/ 96044 w 138342"/>
                <a:gd name="connsiteY2-300" fmla="*/ 688975 h 1138185"/>
                <a:gd name="connsiteX3-301" fmla="*/ 93662 w 138342"/>
                <a:gd name="connsiteY3-302" fmla="*/ 760360 h 1138185"/>
                <a:gd name="connsiteX4-303" fmla="*/ 80169 w 138342"/>
                <a:gd name="connsiteY4-304" fmla="*/ 844550 h 1138185"/>
                <a:gd name="connsiteX5-305" fmla="*/ 76200 w 138342"/>
                <a:gd name="connsiteY5-306" fmla="*/ 894530 h 1138185"/>
                <a:gd name="connsiteX6-307" fmla="*/ 67469 w 138342"/>
                <a:gd name="connsiteY6-308" fmla="*/ 927100 h 1138185"/>
                <a:gd name="connsiteX7-309" fmla="*/ 45244 w 138342"/>
                <a:gd name="connsiteY7-310" fmla="*/ 1018355 h 1138185"/>
                <a:gd name="connsiteX8-311" fmla="*/ 0 w 138342"/>
                <a:gd name="connsiteY8-312" fmla="*/ 1138185 h 1138185"/>
                <a:gd name="connsiteX0-313" fmla="*/ 105569 w 138342"/>
                <a:gd name="connsiteY0-314" fmla="*/ 0 h 1138185"/>
                <a:gd name="connsiteX1-315" fmla="*/ 105569 w 138342"/>
                <a:gd name="connsiteY1-316" fmla="*/ 476250 h 1138185"/>
                <a:gd name="connsiteX2-317" fmla="*/ 96044 w 138342"/>
                <a:gd name="connsiteY2-318" fmla="*/ 688975 h 1138185"/>
                <a:gd name="connsiteX3-319" fmla="*/ 93662 w 138342"/>
                <a:gd name="connsiteY3-320" fmla="*/ 760360 h 1138185"/>
                <a:gd name="connsiteX4-321" fmla="*/ 87313 w 138342"/>
                <a:gd name="connsiteY4-322" fmla="*/ 844550 h 1138185"/>
                <a:gd name="connsiteX5-323" fmla="*/ 76200 w 138342"/>
                <a:gd name="connsiteY5-324" fmla="*/ 894530 h 1138185"/>
                <a:gd name="connsiteX6-325" fmla="*/ 67469 w 138342"/>
                <a:gd name="connsiteY6-326" fmla="*/ 927100 h 1138185"/>
                <a:gd name="connsiteX7-327" fmla="*/ 45244 w 138342"/>
                <a:gd name="connsiteY7-328" fmla="*/ 1018355 h 1138185"/>
                <a:gd name="connsiteX8-329" fmla="*/ 0 w 138342"/>
                <a:gd name="connsiteY8-330" fmla="*/ 1138185 h 1138185"/>
                <a:gd name="connsiteX0-331" fmla="*/ 103187 w 132035"/>
                <a:gd name="connsiteY0-332" fmla="*/ 0 h 1173508"/>
                <a:gd name="connsiteX1-333" fmla="*/ 105569 w 132035"/>
                <a:gd name="connsiteY1-334" fmla="*/ 511573 h 1173508"/>
                <a:gd name="connsiteX2-335" fmla="*/ 96044 w 132035"/>
                <a:gd name="connsiteY2-336" fmla="*/ 724298 h 1173508"/>
                <a:gd name="connsiteX3-337" fmla="*/ 93662 w 132035"/>
                <a:gd name="connsiteY3-338" fmla="*/ 795683 h 1173508"/>
                <a:gd name="connsiteX4-339" fmla="*/ 87313 w 132035"/>
                <a:gd name="connsiteY4-340" fmla="*/ 879873 h 1173508"/>
                <a:gd name="connsiteX5-341" fmla="*/ 76200 w 132035"/>
                <a:gd name="connsiteY5-342" fmla="*/ 929853 h 1173508"/>
                <a:gd name="connsiteX6-343" fmla="*/ 67469 w 132035"/>
                <a:gd name="connsiteY6-344" fmla="*/ 962423 h 1173508"/>
                <a:gd name="connsiteX7-345" fmla="*/ 45244 w 132035"/>
                <a:gd name="connsiteY7-346" fmla="*/ 1053678 h 1173508"/>
                <a:gd name="connsiteX8-347" fmla="*/ 0 w 132035"/>
                <a:gd name="connsiteY8-348" fmla="*/ 1173508 h 1173508"/>
                <a:gd name="connsiteX0-349" fmla="*/ 103187 w 125692"/>
                <a:gd name="connsiteY0-350" fmla="*/ 0 h 1173508"/>
                <a:gd name="connsiteX1-351" fmla="*/ 105569 w 125692"/>
                <a:gd name="connsiteY1-352" fmla="*/ 511573 h 1173508"/>
                <a:gd name="connsiteX2-353" fmla="*/ 96044 w 125692"/>
                <a:gd name="connsiteY2-354" fmla="*/ 724298 h 1173508"/>
                <a:gd name="connsiteX3-355" fmla="*/ 93662 w 125692"/>
                <a:gd name="connsiteY3-356" fmla="*/ 795683 h 1173508"/>
                <a:gd name="connsiteX4-357" fmla="*/ 87313 w 125692"/>
                <a:gd name="connsiteY4-358" fmla="*/ 879873 h 1173508"/>
                <a:gd name="connsiteX5-359" fmla="*/ 76200 w 125692"/>
                <a:gd name="connsiteY5-360" fmla="*/ 929853 h 1173508"/>
                <a:gd name="connsiteX6-361" fmla="*/ 67469 w 125692"/>
                <a:gd name="connsiteY6-362" fmla="*/ 962423 h 1173508"/>
                <a:gd name="connsiteX7-363" fmla="*/ 45244 w 125692"/>
                <a:gd name="connsiteY7-364" fmla="*/ 1053678 h 1173508"/>
                <a:gd name="connsiteX8-365" fmla="*/ 0 w 125692"/>
                <a:gd name="connsiteY8-366" fmla="*/ 1173508 h 117350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25692" h="1173508">
                  <a:moveTo>
                    <a:pt x="103187" y="0"/>
                  </a:moveTo>
                  <a:cubicBezTo>
                    <a:pt x="151765" y="166584"/>
                    <a:pt x="106759" y="390857"/>
                    <a:pt x="105569" y="511573"/>
                  </a:cubicBezTo>
                  <a:cubicBezTo>
                    <a:pt x="104379" y="632289"/>
                    <a:pt x="98028" y="676946"/>
                    <a:pt x="96044" y="724298"/>
                  </a:cubicBezTo>
                  <a:cubicBezTo>
                    <a:pt x="94060" y="771650"/>
                    <a:pt x="96308" y="769754"/>
                    <a:pt x="93662" y="795683"/>
                  </a:cubicBezTo>
                  <a:cubicBezTo>
                    <a:pt x="91016" y="821612"/>
                    <a:pt x="90223" y="857511"/>
                    <a:pt x="87313" y="879873"/>
                  </a:cubicBezTo>
                  <a:cubicBezTo>
                    <a:pt x="84403" y="902235"/>
                    <a:pt x="79507" y="916095"/>
                    <a:pt x="76200" y="929853"/>
                  </a:cubicBezTo>
                  <a:cubicBezTo>
                    <a:pt x="72893" y="943611"/>
                    <a:pt x="72628" y="941786"/>
                    <a:pt x="67469" y="962423"/>
                  </a:cubicBezTo>
                  <a:cubicBezTo>
                    <a:pt x="62310" y="983060"/>
                    <a:pt x="56489" y="1018497"/>
                    <a:pt x="45244" y="1053678"/>
                  </a:cubicBezTo>
                  <a:cubicBezTo>
                    <a:pt x="33999" y="1088859"/>
                    <a:pt x="11410" y="1148053"/>
                    <a:pt x="0" y="1173508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1" name="任意多边形 460"/>
            <p:cNvSpPr/>
            <p:nvPr/>
          </p:nvSpPr>
          <p:spPr>
            <a:xfrm>
              <a:off x="4798679" y="1800224"/>
              <a:ext cx="151147" cy="985045"/>
            </a:xfrm>
            <a:custGeom>
              <a:avLst/>
              <a:gdLst>
                <a:gd name="connsiteX0" fmla="*/ 111125 w 120650"/>
                <a:gd name="connsiteY0" fmla="*/ 0 h 889000"/>
                <a:gd name="connsiteX1" fmla="*/ 114300 w 120650"/>
                <a:gd name="connsiteY1" fmla="*/ 15875 h 889000"/>
                <a:gd name="connsiteX2" fmla="*/ 120650 w 120650"/>
                <a:gd name="connsiteY2" fmla="*/ 34925 h 889000"/>
                <a:gd name="connsiteX3" fmla="*/ 117475 w 120650"/>
                <a:gd name="connsiteY3" fmla="*/ 127000 h 889000"/>
                <a:gd name="connsiteX4" fmla="*/ 114300 w 120650"/>
                <a:gd name="connsiteY4" fmla="*/ 152400 h 889000"/>
                <a:gd name="connsiteX5" fmla="*/ 107950 w 120650"/>
                <a:gd name="connsiteY5" fmla="*/ 260350 h 889000"/>
                <a:gd name="connsiteX6" fmla="*/ 101600 w 120650"/>
                <a:gd name="connsiteY6" fmla="*/ 317500 h 889000"/>
                <a:gd name="connsiteX7" fmla="*/ 95250 w 120650"/>
                <a:gd name="connsiteY7" fmla="*/ 349250 h 889000"/>
                <a:gd name="connsiteX8" fmla="*/ 92075 w 120650"/>
                <a:gd name="connsiteY8" fmla="*/ 390525 h 889000"/>
                <a:gd name="connsiteX9" fmla="*/ 88900 w 120650"/>
                <a:gd name="connsiteY9" fmla="*/ 400050 h 889000"/>
                <a:gd name="connsiteX10" fmla="*/ 85725 w 120650"/>
                <a:gd name="connsiteY10" fmla="*/ 415925 h 889000"/>
                <a:gd name="connsiteX11" fmla="*/ 82550 w 120650"/>
                <a:gd name="connsiteY11" fmla="*/ 679450 h 889000"/>
                <a:gd name="connsiteX12" fmla="*/ 76200 w 120650"/>
                <a:gd name="connsiteY12" fmla="*/ 698500 h 889000"/>
                <a:gd name="connsiteX13" fmla="*/ 69850 w 120650"/>
                <a:gd name="connsiteY13" fmla="*/ 708025 h 889000"/>
                <a:gd name="connsiteX14" fmla="*/ 57150 w 120650"/>
                <a:gd name="connsiteY14" fmla="*/ 736600 h 889000"/>
                <a:gd name="connsiteX15" fmla="*/ 53975 w 120650"/>
                <a:gd name="connsiteY15" fmla="*/ 749300 h 889000"/>
                <a:gd name="connsiteX16" fmla="*/ 44450 w 120650"/>
                <a:gd name="connsiteY16" fmla="*/ 777875 h 889000"/>
                <a:gd name="connsiteX17" fmla="*/ 41275 w 120650"/>
                <a:gd name="connsiteY17" fmla="*/ 787400 h 889000"/>
                <a:gd name="connsiteX18" fmla="*/ 38100 w 120650"/>
                <a:gd name="connsiteY18" fmla="*/ 796925 h 889000"/>
                <a:gd name="connsiteX19" fmla="*/ 31750 w 120650"/>
                <a:gd name="connsiteY19" fmla="*/ 806450 h 889000"/>
                <a:gd name="connsiteX20" fmla="*/ 22225 w 120650"/>
                <a:gd name="connsiteY20" fmla="*/ 835025 h 889000"/>
                <a:gd name="connsiteX21" fmla="*/ 12700 w 120650"/>
                <a:gd name="connsiteY21" fmla="*/ 863600 h 889000"/>
                <a:gd name="connsiteX22" fmla="*/ 9525 w 120650"/>
                <a:gd name="connsiteY22" fmla="*/ 873125 h 889000"/>
                <a:gd name="connsiteX23" fmla="*/ 6350 w 120650"/>
                <a:gd name="connsiteY23" fmla="*/ 882650 h 889000"/>
                <a:gd name="connsiteX24" fmla="*/ 0 w 120650"/>
                <a:gd name="connsiteY24" fmla="*/ 889000 h 889000"/>
                <a:gd name="connsiteX0-1" fmla="*/ 111125 w 120650"/>
                <a:gd name="connsiteY0-2" fmla="*/ 0 h 889000"/>
                <a:gd name="connsiteX1-3" fmla="*/ 114300 w 120650"/>
                <a:gd name="connsiteY1-4" fmla="*/ 15875 h 889000"/>
                <a:gd name="connsiteX2-5" fmla="*/ 120650 w 120650"/>
                <a:gd name="connsiteY2-6" fmla="*/ 34925 h 889000"/>
                <a:gd name="connsiteX3-7" fmla="*/ 117475 w 120650"/>
                <a:gd name="connsiteY3-8" fmla="*/ 127000 h 889000"/>
                <a:gd name="connsiteX4-9" fmla="*/ 114300 w 120650"/>
                <a:gd name="connsiteY4-10" fmla="*/ 152400 h 889000"/>
                <a:gd name="connsiteX5-11" fmla="*/ 107950 w 120650"/>
                <a:gd name="connsiteY5-12" fmla="*/ 260350 h 889000"/>
                <a:gd name="connsiteX6-13" fmla="*/ 101600 w 120650"/>
                <a:gd name="connsiteY6-14" fmla="*/ 317500 h 889000"/>
                <a:gd name="connsiteX7-15" fmla="*/ 95250 w 120650"/>
                <a:gd name="connsiteY7-16" fmla="*/ 349250 h 889000"/>
                <a:gd name="connsiteX8-17" fmla="*/ 92075 w 120650"/>
                <a:gd name="connsiteY8-18" fmla="*/ 390525 h 889000"/>
                <a:gd name="connsiteX9-19" fmla="*/ 88900 w 120650"/>
                <a:gd name="connsiteY9-20" fmla="*/ 400050 h 889000"/>
                <a:gd name="connsiteX10-21" fmla="*/ 82550 w 120650"/>
                <a:gd name="connsiteY10-22" fmla="*/ 679450 h 889000"/>
                <a:gd name="connsiteX11-23" fmla="*/ 76200 w 120650"/>
                <a:gd name="connsiteY11-24" fmla="*/ 698500 h 889000"/>
                <a:gd name="connsiteX12-25" fmla="*/ 69850 w 120650"/>
                <a:gd name="connsiteY12-26" fmla="*/ 708025 h 889000"/>
                <a:gd name="connsiteX13-27" fmla="*/ 57150 w 120650"/>
                <a:gd name="connsiteY13-28" fmla="*/ 736600 h 889000"/>
                <a:gd name="connsiteX14-29" fmla="*/ 53975 w 120650"/>
                <a:gd name="connsiteY14-30" fmla="*/ 749300 h 889000"/>
                <a:gd name="connsiteX15-31" fmla="*/ 44450 w 120650"/>
                <a:gd name="connsiteY15-32" fmla="*/ 777875 h 889000"/>
                <a:gd name="connsiteX16-33" fmla="*/ 41275 w 120650"/>
                <a:gd name="connsiteY16-34" fmla="*/ 787400 h 889000"/>
                <a:gd name="connsiteX17-35" fmla="*/ 38100 w 120650"/>
                <a:gd name="connsiteY17-36" fmla="*/ 796925 h 889000"/>
                <a:gd name="connsiteX18-37" fmla="*/ 31750 w 120650"/>
                <a:gd name="connsiteY18-38" fmla="*/ 806450 h 889000"/>
                <a:gd name="connsiteX19-39" fmla="*/ 22225 w 120650"/>
                <a:gd name="connsiteY19-40" fmla="*/ 835025 h 889000"/>
                <a:gd name="connsiteX20-41" fmla="*/ 12700 w 120650"/>
                <a:gd name="connsiteY20-42" fmla="*/ 863600 h 889000"/>
                <a:gd name="connsiteX21-43" fmla="*/ 9525 w 120650"/>
                <a:gd name="connsiteY21-44" fmla="*/ 873125 h 889000"/>
                <a:gd name="connsiteX22-45" fmla="*/ 6350 w 120650"/>
                <a:gd name="connsiteY22-46" fmla="*/ 882650 h 889000"/>
                <a:gd name="connsiteX23-47" fmla="*/ 0 w 120650"/>
                <a:gd name="connsiteY23-48" fmla="*/ 889000 h 889000"/>
                <a:gd name="connsiteX0-49" fmla="*/ 111125 w 120650"/>
                <a:gd name="connsiteY0-50" fmla="*/ 0 h 889000"/>
                <a:gd name="connsiteX1-51" fmla="*/ 114300 w 120650"/>
                <a:gd name="connsiteY1-52" fmla="*/ 15875 h 889000"/>
                <a:gd name="connsiteX2-53" fmla="*/ 120650 w 120650"/>
                <a:gd name="connsiteY2-54" fmla="*/ 34925 h 889000"/>
                <a:gd name="connsiteX3-55" fmla="*/ 117475 w 120650"/>
                <a:gd name="connsiteY3-56" fmla="*/ 127000 h 889000"/>
                <a:gd name="connsiteX4-57" fmla="*/ 114300 w 120650"/>
                <a:gd name="connsiteY4-58" fmla="*/ 152400 h 889000"/>
                <a:gd name="connsiteX5-59" fmla="*/ 107950 w 120650"/>
                <a:gd name="connsiteY5-60" fmla="*/ 260350 h 889000"/>
                <a:gd name="connsiteX6-61" fmla="*/ 101600 w 120650"/>
                <a:gd name="connsiteY6-62" fmla="*/ 317500 h 889000"/>
                <a:gd name="connsiteX7-63" fmla="*/ 95250 w 120650"/>
                <a:gd name="connsiteY7-64" fmla="*/ 349250 h 889000"/>
                <a:gd name="connsiteX8-65" fmla="*/ 92075 w 120650"/>
                <a:gd name="connsiteY8-66" fmla="*/ 390525 h 889000"/>
                <a:gd name="connsiteX9-67" fmla="*/ 82550 w 120650"/>
                <a:gd name="connsiteY9-68" fmla="*/ 679450 h 889000"/>
                <a:gd name="connsiteX10-69" fmla="*/ 76200 w 120650"/>
                <a:gd name="connsiteY10-70" fmla="*/ 698500 h 889000"/>
                <a:gd name="connsiteX11-71" fmla="*/ 69850 w 120650"/>
                <a:gd name="connsiteY11-72" fmla="*/ 708025 h 889000"/>
                <a:gd name="connsiteX12-73" fmla="*/ 57150 w 120650"/>
                <a:gd name="connsiteY12-74" fmla="*/ 736600 h 889000"/>
                <a:gd name="connsiteX13-75" fmla="*/ 53975 w 120650"/>
                <a:gd name="connsiteY13-76" fmla="*/ 749300 h 889000"/>
                <a:gd name="connsiteX14-77" fmla="*/ 44450 w 120650"/>
                <a:gd name="connsiteY14-78" fmla="*/ 777875 h 889000"/>
                <a:gd name="connsiteX15-79" fmla="*/ 41275 w 120650"/>
                <a:gd name="connsiteY15-80" fmla="*/ 787400 h 889000"/>
                <a:gd name="connsiteX16-81" fmla="*/ 38100 w 120650"/>
                <a:gd name="connsiteY16-82" fmla="*/ 796925 h 889000"/>
                <a:gd name="connsiteX17-83" fmla="*/ 31750 w 120650"/>
                <a:gd name="connsiteY17-84" fmla="*/ 806450 h 889000"/>
                <a:gd name="connsiteX18-85" fmla="*/ 22225 w 120650"/>
                <a:gd name="connsiteY18-86" fmla="*/ 835025 h 889000"/>
                <a:gd name="connsiteX19-87" fmla="*/ 12700 w 120650"/>
                <a:gd name="connsiteY19-88" fmla="*/ 863600 h 889000"/>
                <a:gd name="connsiteX20-89" fmla="*/ 9525 w 120650"/>
                <a:gd name="connsiteY20-90" fmla="*/ 873125 h 889000"/>
                <a:gd name="connsiteX21-91" fmla="*/ 6350 w 120650"/>
                <a:gd name="connsiteY21-92" fmla="*/ 882650 h 889000"/>
                <a:gd name="connsiteX22-93" fmla="*/ 0 w 120650"/>
                <a:gd name="connsiteY22-94" fmla="*/ 889000 h 889000"/>
                <a:gd name="connsiteX0-95" fmla="*/ 111125 w 120650"/>
                <a:gd name="connsiteY0-96" fmla="*/ 0 h 889000"/>
                <a:gd name="connsiteX1-97" fmla="*/ 114300 w 120650"/>
                <a:gd name="connsiteY1-98" fmla="*/ 15875 h 889000"/>
                <a:gd name="connsiteX2-99" fmla="*/ 120650 w 120650"/>
                <a:gd name="connsiteY2-100" fmla="*/ 34925 h 889000"/>
                <a:gd name="connsiteX3-101" fmla="*/ 117475 w 120650"/>
                <a:gd name="connsiteY3-102" fmla="*/ 127000 h 889000"/>
                <a:gd name="connsiteX4-103" fmla="*/ 114300 w 120650"/>
                <a:gd name="connsiteY4-104" fmla="*/ 152400 h 889000"/>
                <a:gd name="connsiteX5-105" fmla="*/ 107950 w 120650"/>
                <a:gd name="connsiteY5-106" fmla="*/ 260350 h 889000"/>
                <a:gd name="connsiteX6-107" fmla="*/ 101600 w 120650"/>
                <a:gd name="connsiteY6-108" fmla="*/ 317500 h 889000"/>
                <a:gd name="connsiteX7-109" fmla="*/ 95250 w 120650"/>
                <a:gd name="connsiteY7-110" fmla="*/ 349250 h 889000"/>
                <a:gd name="connsiteX8-111" fmla="*/ 82550 w 120650"/>
                <a:gd name="connsiteY8-112" fmla="*/ 679450 h 889000"/>
                <a:gd name="connsiteX9-113" fmla="*/ 76200 w 120650"/>
                <a:gd name="connsiteY9-114" fmla="*/ 698500 h 889000"/>
                <a:gd name="connsiteX10-115" fmla="*/ 69850 w 120650"/>
                <a:gd name="connsiteY10-116" fmla="*/ 708025 h 889000"/>
                <a:gd name="connsiteX11-117" fmla="*/ 57150 w 120650"/>
                <a:gd name="connsiteY11-118" fmla="*/ 736600 h 889000"/>
                <a:gd name="connsiteX12-119" fmla="*/ 53975 w 120650"/>
                <a:gd name="connsiteY12-120" fmla="*/ 749300 h 889000"/>
                <a:gd name="connsiteX13-121" fmla="*/ 44450 w 120650"/>
                <a:gd name="connsiteY13-122" fmla="*/ 777875 h 889000"/>
                <a:gd name="connsiteX14-123" fmla="*/ 41275 w 120650"/>
                <a:gd name="connsiteY14-124" fmla="*/ 787400 h 889000"/>
                <a:gd name="connsiteX15-125" fmla="*/ 38100 w 120650"/>
                <a:gd name="connsiteY15-126" fmla="*/ 796925 h 889000"/>
                <a:gd name="connsiteX16-127" fmla="*/ 31750 w 120650"/>
                <a:gd name="connsiteY16-128" fmla="*/ 806450 h 889000"/>
                <a:gd name="connsiteX17-129" fmla="*/ 22225 w 120650"/>
                <a:gd name="connsiteY17-130" fmla="*/ 835025 h 889000"/>
                <a:gd name="connsiteX18-131" fmla="*/ 12700 w 120650"/>
                <a:gd name="connsiteY18-132" fmla="*/ 863600 h 889000"/>
                <a:gd name="connsiteX19-133" fmla="*/ 9525 w 120650"/>
                <a:gd name="connsiteY19-134" fmla="*/ 873125 h 889000"/>
                <a:gd name="connsiteX20-135" fmla="*/ 6350 w 120650"/>
                <a:gd name="connsiteY20-136" fmla="*/ 882650 h 889000"/>
                <a:gd name="connsiteX21-137" fmla="*/ 0 w 120650"/>
                <a:gd name="connsiteY21-138" fmla="*/ 889000 h 889000"/>
                <a:gd name="connsiteX0-139" fmla="*/ 111125 w 120650"/>
                <a:gd name="connsiteY0-140" fmla="*/ 0 h 889000"/>
                <a:gd name="connsiteX1-141" fmla="*/ 114300 w 120650"/>
                <a:gd name="connsiteY1-142" fmla="*/ 15875 h 889000"/>
                <a:gd name="connsiteX2-143" fmla="*/ 120650 w 120650"/>
                <a:gd name="connsiteY2-144" fmla="*/ 34925 h 889000"/>
                <a:gd name="connsiteX3-145" fmla="*/ 117475 w 120650"/>
                <a:gd name="connsiteY3-146" fmla="*/ 127000 h 889000"/>
                <a:gd name="connsiteX4-147" fmla="*/ 114300 w 120650"/>
                <a:gd name="connsiteY4-148" fmla="*/ 152400 h 889000"/>
                <a:gd name="connsiteX5-149" fmla="*/ 107950 w 120650"/>
                <a:gd name="connsiteY5-150" fmla="*/ 260350 h 889000"/>
                <a:gd name="connsiteX6-151" fmla="*/ 95250 w 120650"/>
                <a:gd name="connsiteY6-152" fmla="*/ 349250 h 889000"/>
                <a:gd name="connsiteX7-153" fmla="*/ 82550 w 120650"/>
                <a:gd name="connsiteY7-154" fmla="*/ 679450 h 889000"/>
                <a:gd name="connsiteX8-155" fmla="*/ 76200 w 120650"/>
                <a:gd name="connsiteY8-156" fmla="*/ 698500 h 889000"/>
                <a:gd name="connsiteX9-157" fmla="*/ 69850 w 120650"/>
                <a:gd name="connsiteY9-158" fmla="*/ 708025 h 889000"/>
                <a:gd name="connsiteX10-159" fmla="*/ 57150 w 120650"/>
                <a:gd name="connsiteY10-160" fmla="*/ 736600 h 889000"/>
                <a:gd name="connsiteX11-161" fmla="*/ 53975 w 120650"/>
                <a:gd name="connsiteY11-162" fmla="*/ 749300 h 889000"/>
                <a:gd name="connsiteX12-163" fmla="*/ 44450 w 120650"/>
                <a:gd name="connsiteY12-164" fmla="*/ 777875 h 889000"/>
                <a:gd name="connsiteX13-165" fmla="*/ 41275 w 120650"/>
                <a:gd name="connsiteY13-166" fmla="*/ 787400 h 889000"/>
                <a:gd name="connsiteX14-167" fmla="*/ 38100 w 120650"/>
                <a:gd name="connsiteY14-168" fmla="*/ 796925 h 889000"/>
                <a:gd name="connsiteX15-169" fmla="*/ 31750 w 120650"/>
                <a:gd name="connsiteY15-170" fmla="*/ 806450 h 889000"/>
                <a:gd name="connsiteX16-171" fmla="*/ 22225 w 120650"/>
                <a:gd name="connsiteY16-172" fmla="*/ 835025 h 889000"/>
                <a:gd name="connsiteX17-173" fmla="*/ 12700 w 120650"/>
                <a:gd name="connsiteY17-174" fmla="*/ 863600 h 889000"/>
                <a:gd name="connsiteX18-175" fmla="*/ 9525 w 120650"/>
                <a:gd name="connsiteY18-176" fmla="*/ 873125 h 889000"/>
                <a:gd name="connsiteX19-177" fmla="*/ 6350 w 120650"/>
                <a:gd name="connsiteY19-178" fmla="*/ 882650 h 889000"/>
                <a:gd name="connsiteX20-179" fmla="*/ 0 w 120650"/>
                <a:gd name="connsiteY20-180" fmla="*/ 889000 h 889000"/>
                <a:gd name="connsiteX0-181" fmla="*/ 111125 w 120650"/>
                <a:gd name="connsiteY0-182" fmla="*/ 0 h 889000"/>
                <a:gd name="connsiteX1-183" fmla="*/ 114300 w 120650"/>
                <a:gd name="connsiteY1-184" fmla="*/ 15875 h 889000"/>
                <a:gd name="connsiteX2-185" fmla="*/ 120650 w 120650"/>
                <a:gd name="connsiteY2-186" fmla="*/ 34925 h 889000"/>
                <a:gd name="connsiteX3-187" fmla="*/ 117475 w 120650"/>
                <a:gd name="connsiteY3-188" fmla="*/ 127000 h 889000"/>
                <a:gd name="connsiteX4-189" fmla="*/ 114300 w 120650"/>
                <a:gd name="connsiteY4-190" fmla="*/ 152400 h 889000"/>
                <a:gd name="connsiteX5-191" fmla="*/ 107950 w 120650"/>
                <a:gd name="connsiteY5-192" fmla="*/ 260350 h 889000"/>
                <a:gd name="connsiteX6-193" fmla="*/ 95250 w 120650"/>
                <a:gd name="connsiteY6-194" fmla="*/ 349250 h 889000"/>
                <a:gd name="connsiteX7-195" fmla="*/ 82550 w 120650"/>
                <a:gd name="connsiteY7-196" fmla="*/ 679450 h 889000"/>
                <a:gd name="connsiteX8-197" fmla="*/ 76200 w 120650"/>
                <a:gd name="connsiteY8-198" fmla="*/ 698500 h 889000"/>
                <a:gd name="connsiteX9-199" fmla="*/ 57150 w 120650"/>
                <a:gd name="connsiteY9-200" fmla="*/ 736600 h 889000"/>
                <a:gd name="connsiteX10-201" fmla="*/ 53975 w 120650"/>
                <a:gd name="connsiteY10-202" fmla="*/ 749300 h 889000"/>
                <a:gd name="connsiteX11-203" fmla="*/ 44450 w 120650"/>
                <a:gd name="connsiteY11-204" fmla="*/ 777875 h 889000"/>
                <a:gd name="connsiteX12-205" fmla="*/ 41275 w 120650"/>
                <a:gd name="connsiteY12-206" fmla="*/ 787400 h 889000"/>
                <a:gd name="connsiteX13-207" fmla="*/ 38100 w 120650"/>
                <a:gd name="connsiteY13-208" fmla="*/ 796925 h 889000"/>
                <a:gd name="connsiteX14-209" fmla="*/ 31750 w 120650"/>
                <a:gd name="connsiteY14-210" fmla="*/ 806450 h 889000"/>
                <a:gd name="connsiteX15-211" fmla="*/ 22225 w 120650"/>
                <a:gd name="connsiteY15-212" fmla="*/ 835025 h 889000"/>
                <a:gd name="connsiteX16-213" fmla="*/ 12700 w 120650"/>
                <a:gd name="connsiteY16-214" fmla="*/ 863600 h 889000"/>
                <a:gd name="connsiteX17-215" fmla="*/ 9525 w 120650"/>
                <a:gd name="connsiteY17-216" fmla="*/ 873125 h 889000"/>
                <a:gd name="connsiteX18-217" fmla="*/ 6350 w 120650"/>
                <a:gd name="connsiteY18-218" fmla="*/ 882650 h 889000"/>
                <a:gd name="connsiteX19-219" fmla="*/ 0 w 120650"/>
                <a:gd name="connsiteY19-220" fmla="*/ 889000 h 889000"/>
                <a:gd name="connsiteX0-221" fmla="*/ 111125 w 120650"/>
                <a:gd name="connsiteY0-222" fmla="*/ 0 h 889000"/>
                <a:gd name="connsiteX1-223" fmla="*/ 114300 w 120650"/>
                <a:gd name="connsiteY1-224" fmla="*/ 15875 h 889000"/>
                <a:gd name="connsiteX2-225" fmla="*/ 120650 w 120650"/>
                <a:gd name="connsiteY2-226" fmla="*/ 34925 h 889000"/>
                <a:gd name="connsiteX3-227" fmla="*/ 117475 w 120650"/>
                <a:gd name="connsiteY3-228" fmla="*/ 127000 h 889000"/>
                <a:gd name="connsiteX4-229" fmla="*/ 114300 w 120650"/>
                <a:gd name="connsiteY4-230" fmla="*/ 152400 h 889000"/>
                <a:gd name="connsiteX5-231" fmla="*/ 107950 w 120650"/>
                <a:gd name="connsiteY5-232" fmla="*/ 260350 h 889000"/>
                <a:gd name="connsiteX6-233" fmla="*/ 95250 w 120650"/>
                <a:gd name="connsiteY6-234" fmla="*/ 349250 h 889000"/>
                <a:gd name="connsiteX7-235" fmla="*/ 82550 w 120650"/>
                <a:gd name="connsiteY7-236" fmla="*/ 679450 h 889000"/>
                <a:gd name="connsiteX8-237" fmla="*/ 57150 w 120650"/>
                <a:gd name="connsiteY8-238" fmla="*/ 736600 h 889000"/>
                <a:gd name="connsiteX9-239" fmla="*/ 53975 w 120650"/>
                <a:gd name="connsiteY9-240" fmla="*/ 749300 h 889000"/>
                <a:gd name="connsiteX10-241" fmla="*/ 44450 w 120650"/>
                <a:gd name="connsiteY10-242" fmla="*/ 777875 h 889000"/>
                <a:gd name="connsiteX11-243" fmla="*/ 41275 w 120650"/>
                <a:gd name="connsiteY11-244" fmla="*/ 787400 h 889000"/>
                <a:gd name="connsiteX12-245" fmla="*/ 38100 w 120650"/>
                <a:gd name="connsiteY12-246" fmla="*/ 796925 h 889000"/>
                <a:gd name="connsiteX13-247" fmla="*/ 31750 w 120650"/>
                <a:gd name="connsiteY13-248" fmla="*/ 806450 h 889000"/>
                <a:gd name="connsiteX14-249" fmla="*/ 22225 w 120650"/>
                <a:gd name="connsiteY14-250" fmla="*/ 835025 h 889000"/>
                <a:gd name="connsiteX15-251" fmla="*/ 12700 w 120650"/>
                <a:gd name="connsiteY15-252" fmla="*/ 863600 h 889000"/>
                <a:gd name="connsiteX16-253" fmla="*/ 9525 w 120650"/>
                <a:gd name="connsiteY16-254" fmla="*/ 873125 h 889000"/>
                <a:gd name="connsiteX17-255" fmla="*/ 6350 w 120650"/>
                <a:gd name="connsiteY17-256" fmla="*/ 882650 h 889000"/>
                <a:gd name="connsiteX18-257" fmla="*/ 0 w 120650"/>
                <a:gd name="connsiteY18-258" fmla="*/ 889000 h 889000"/>
                <a:gd name="connsiteX0-259" fmla="*/ 111125 w 120650"/>
                <a:gd name="connsiteY0-260" fmla="*/ 0 h 889000"/>
                <a:gd name="connsiteX1-261" fmla="*/ 114300 w 120650"/>
                <a:gd name="connsiteY1-262" fmla="*/ 15875 h 889000"/>
                <a:gd name="connsiteX2-263" fmla="*/ 120650 w 120650"/>
                <a:gd name="connsiteY2-264" fmla="*/ 34925 h 889000"/>
                <a:gd name="connsiteX3-265" fmla="*/ 117475 w 120650"/>
                <a:gd name="connsiteY3-266" fmla="*/ 127000 h 889000"/>
                <a:gd name="connsiteX4-267" fmla="*/ 114300 w 120650"/>
                <a:gd name="connsiteY4-268" fmla="*/ 152400 h 889000"/>
                <a:gd name="connsiteX5-269" fmla="*/ 107950 w 120650"/>
                <a:gd name="connsiteY5-270" fmla="*/ 260350 h 889000"/>
                <a:gd name="connsiteX6-271" fmla="*/ 95250 w 120650"/>
                <a:gd name="connsiteY6-272" fmla="*/ 349250 h 889000"/>
                <a:gd name="connsiteX7-273" fmla="*/ 82550 w 120650"/>
                <a:gd name="connsiteY7-274" fmla="*/ 679450 h 889000"/>
                <a:gd name="connsiteX8-275" fmla="*/ 57150 w 120650"/>
                <a:gd name="connsiteY8-276" fmla="*/ 736600 h 889000"/>
                <a:gd name="connsiteX9-277" fmla="*/ 44450 w 120650"/>
                <a:gd name="connsiteY9-278" fmla="*/ 777875 h 889000"/>
                <a:gd name="connsiteX10-279" fmla="*/ 41275 w 120650"/>
                <a:gd name="connsiteY10-280" fmla="*/ 787400 h 889000"/>
                <a:gd name="connsiteX11-281" fmla="*/ 38100 w 120650"/>
                <a:gd name="connsiteY11-282" fmla="*/ 796925 h 889000"/>
                <a:gd name="connsiteX12-283" fmla="*/ 31750 w 120650"/>
                <a:gd name="connsiteY12-284" fmla="*/ 806450 h 889000"/>
                <a:gd name="connsiteX13-285" fmla="*/ 22225 w 120650"/>
                <a:gd name="connsiteY13-286" fmla="*/ 835025 h 889000"/>
                <a:gd name="connsiteX14-287" fmla="*/ 12700 w 120650"/>
                <a:gd name="connsiteY14-288" fmla="*/ 863600 h 889000"/>
                <a:gd name="connsiteX15-289" fmla="*/ 9525 w 120650"/>
                <a:gd name="connsiteY15-290" fmla="*/ 873125 h 889000"/>
                <a:gd name="connsiteX16-291" fmla="*/ 6350 w 120650"/>
                <a:gd name="connsiteY16-292" fmla="*/ 882650 h 889000"/>
                <a:gd name="connsiteX17-293" fmla="*/ 0 w 120650"/>
                <a:gd name="connsiteY17-294" fmla="*/ 889000 h 889000"/>
                <a:gd name="connsiteX0-295" fmla="*/ 111125 w 120650"/>
                <a:gd name="connsiteY0-296" fmla="*/ 0 h 889000"/>
                <a:gd name="connsiteX1-297" fmla="*/ 114300 w 120650"/>
                <a:gd name="connsiteY1-298" fmla="*/ 15875 h 889000"/>
                <a:gd name="connsiteX2-299" fmla="*/ 120650 w 120650"/>
                <a:gd name="connsiteY2-300" fmla="*/ 34925 h 889000"/>
                <a:gd name="connsiteX3-301" fmla="*/ 117475 w 120650"/>
                <a:gd name="connsiteY3-302" fmla="*/ 127000 h 889000"/>
                <a:gd name="connsiteX4-303" fmla="*/ 114300 w 120650"/>
                <a:gd name="connsiteY4-304" fmla="*/ 152400 h 889000"/>
                <a:gd name="connsiteX5-305" fmla="*/ 107950 w 120650"/>
                <a:gd name="connsiteY5-306" fmla="*/ 260350 h 889000"/>
                <a:gd name="connsiteX6-307" fmla="*/ 95250 w 120650"/>
                <a:gd name="connsiteY6-308" fmla="*/ 349250 h 889000"/>
                <a:gd name="connsiteX7-309" fmla="*/ 82550 w 120650"/>
                <a:gd name="connsiteY7-310" fmla="*/ 679450 h 889000"/>
                <a:gd name="connsiteX8-311" fmla="*/ 44450 w 120650"/>
                <a:gd name="connsiteY8-312" fmla="*/ 777875 h 889000"/>
                <a:gd name="connsiteX9-313" fmla="*/ 41275 w 120650"/>
                <a:gd name="connsiteY9-314" fmla="*/ 787400 h 889000"/>
                <a:gd name="connsiteX10-315" fmla="*/ 38100 w 120650"/>
                <a:gd name="connsiteY10-316" fmla="*/ 796925 h 889000"/>
                <a:gd name="connsiteX11-317" fmla="*/ 31750 w 120650"/>
                <a:gd name="connsiteY11-318" fmla="*/ 806450 h 889000"/>
                <a:gd name="connsiteX12-319" fmla="*/ 22225 w 120650"/>
                <a:gd name="connsiteY12-320" fmla="*/ 835025 h 889000"/>
                <a:gd name="connsiteX13-321" fmla="*/ 12700 w 120650"/>
                <a:gd name="connsiteY13-322" fmla="*/ 863600 h 889000"/>
                <a:gd name="connsiteX14-323" fmla="*/ 9525 w 120650"/>
                <a:gd name="connsiteY14-324" fmla="*/ 873125 h 889000"/>
                <a:gd name="connsiteX15-325" fmla="*/ 6350 w 120650"/>
                <a:gd name="connsiteY15-326" fmla="*/ 882650 h 889000"/>
                <a:gd name="connsiteX16-327" fmla="*/ 0 w 120650"/>
                <a:gd name="connsiteY16-328" fmla="*/ 889000 h 889000"/>
                <a:gd name="connsiteX0-329" fmla="*/ 111125 w 120650"/>
                <a:gd name="connsiteY0-330" fmla="*/ 0 h 889000"/>
                <a:gd name="connsiteX1-331" fmla="*/ 114300 w 120650"/>
                <a:gd name="connsiteY1-332" fmla="*/ 15875 h 889000"/>
                <a:gd name="connsiteX2-333" fmla="*/ 120650 w 120650"/>
                <a:gd name="connsiteY2-334" fmla="*/ 34925 h 889000"/>
                <a:gd name="connsiteX3-335" fmla="*/ 117475 w 120650"/>
                <a:gd name="connsiteY3-336" fmla="*/ 127000 h 889000"/>
                <a:gd name="connsiteX4-337" fmla="*/ 114300 w 120650"/>
                <a:gd name="connsiteY4-338" fmla="*/ 152400 h 889000"/>
                <a:gd name="connsiteX5-339" fmla="*/ 107950 w 120650"/>
                <a:gd name="connsiteY5-340" fmla="*/ 260350 h 889000"/>
                <a:gd name="connsiteX6-341" fmla="*/ 95250 w 120650"/>
                <a:gd name="connsiteY6-342" fmla="*/ 349250 h 889000"/>
                <a:gd name="connsiteX7-343" fmla="*/ 82550 w 120650"/>
                <a:gd name="connsiteY7-344" fmla="*/ 679450 h 889000"/>
                <a:gd name="connsiteX8-345" fmla="*/ 44450 w 120650"/>
                <a:gd name="connsiteY8-346" fmla="*/ 777875 h 889000"/>
                <a:gd name="connsiteX9-347" fmla="*/ 41275 w 120650"/>
                <a:gd name="connsiteY9-348" fmla="*/ 787400 h 889000"/>
                <a:gd name="connsiteX10-349" fmla="*/ 31750 w 120650"/>
                <a:gd name="connsiteY10-350" fmla="*/ 806450 h 889000"/>
                <a:gd name="connsiteX11-351" fmla="*/ 22225 w 120650"/>
                <a:gd name="connsiteY11-352" fmla="*/ 835025 h 889000"/>
                <a:gd name="connsiteX12-353" fmla="*/ 12700 w 120650"/>
                <a:gd name="connsiteY12-354" fmla="*/ 863600 h 889000"/>
                <a:gd name="connsiteX13-355" fmla="*/ 9525 w 120650"/>
                <a:gd name="connsiteY13-356" fmla="*/ 873125 h 889000"/>
                <a:gd name="connsiteX14-357" fmla="*/ 6350 w 120650"/>
                <a:gd name="connsiteY14-358" fmla="*/ 882650 h 889000"/>
                <a:gd name="connsiteX15-359" fmla="*/ 0 w 120650"/>
                <a:gd name="connsiteY15-360" fmla="*/ 889000 h 889000"/>
                <a:gd name="connsiteX0-361" fmla="*/ 111125 w 120650"/>
                <a:gd name="connsiteY0-362" fmla="*/ 0 h 889000"/>
                <a:gd name="connsiteX1-363" fmla="*/ 114300 w 120650"/>
                <a:gd name="connsiteY1-364" fmla="*/ 15875 h 889000"/>
                <a:gd name="connsiteX2-365" fmla="*/ 120650 w 120650"/>
                <a:gd name="connsiteY2-366" fmla="*/ 34925 h 889000"/>
                <a:gd name="connsiteX3-367" fmla="*/ 117475 w 120650"/>
                <a:gd name="connsiteY3-368" fmla="*/ 127000 h 889000"/>
                <a:gd name="connsiteX4-369" fmla="*/ 114300 w 120650"/>
                <a:gd name="connsiteY4-370" fmla="*/ 152400 h 889000"/>
                <a:gd name="connsiteX5-371" fmla="*/ 107950 w 120650"/>
                <a:gd name="connsiteY5-372" fmla="*/ 260350 h 889000"/>
                <a:gd name="connsiteX6-373" fmla="*/ 95250 w 120650"/>
                <a:gd name="connsiteY6-374" fmla="*/ 349250 h 889000"/>
                <a:gd name="connsiteX7-375" fmla="*/ 82550 w 120650"/>
                <a:gd name="connsiteY7-376" fmla="*/ 679450 h 889000"/>
                <a:gd name="connsiteX8-377" fmla="*/ 44450 w 120650"/>
                <a:gd name="connsiteY8-378" fmla="*/ 777875 h 889000"/>
                <a:gd name="connsiteX9-379" fmla="*/ 31750 w 120650"/>
                <a:gd name="connsiteY9-380" fmla="*/ 806450 h 889000"/>
                <a:gd name="connsiteX10-381" fmla="*/ 22225 w 120650"/>
                <a:gd name="connsiteY10-382" fmla="*/ 835025 h 889000"/>
                <a:gd name="connsiteX11-383" fmla="*/ 12700 w 120650"/>
                <a:gd name="connsiteY11-384" fmla="*/ 863600 h 889000"/>
                <a:gd name="connsiteX12-385" fmla="*/ 9525 w 120650"/>
                <a:gd name="connsiteY12-386" fmla="*/ 873125 h 889000"/>
                <a:gd name="connsiteX13-387" fmla="*/ 6350 w 120650"/>
                <a:gd name="connsiteY13-388" fmla="*/ 882650 h 889000"/>
                <a:gd name="connsiteX14-389" fmla="*/ 0 w 120650"/>
                <a:gd name="connsiteY14-390" fmla="*/ 889000 h 889000"/>
                <a:gd name="connsiteX0-391" fmla="*/ 111125 w 120650"/>
                <a:gd name="connsiteY0-392" fmla="*/ 0 h 889000"/>
                <a:gd name="connsiteX1-393" fmla="*/ 114300 w 120650"/>
                <a:gd name="connsiteY1-394" fmla="*/ 15875 h 889000"/>
                <a:gd name="connsiteX2-395" fmla="*/ 120650 w 120650"/>
                <a:gd name="connsiteY2-396" fmla="*/ 34925 h 889000"/>
                <a:gd name="connsiteX3-397" fmla="*/ 117475 w 120650"/>
                <a:gd name="connsiteY3-398" fmla="*/ 127000 h 889000"/>
                <a:gd name="connsiteX4-399" fmla="*/ 114300 w 120650"/>
                <a:gd name="connsiteY4-400" fmla="*/ 152400 h 889000"/>
                <a:gd name="connsiteX5-401" fmla="*/ 107950 w 120650"/>
                <a:gd name="connsiteY5-402" fmla="*/ 260350 h 889000"/>
                <a:gd name="connsiteX6-403" fmla="*/ 95250 w 120650"/>
                <a:gd name="connsiteY6-404" fmla="*/ 349250 h 889000"/>
                <a:gd name="connsiteX7-405" fmla="*/ 82550 w 120650"/>
                <a:gd name="connsiteY7-406" fmla="*/ 679450 h 889000"/>
                <a:gd name="connsiteX8-407" fmla="*/ 31750 w 120650"/>
                <a:gd name="connsiteY8-408" fmla="*/ 806450 h 889000"/>
                <a:gd name="connsiteX9-409" fmla="*/ 22225 w 120650"/>
                <a:gd name="connsiteY9-410" fmla="*/ 835025 h 889000"/>
                <a:gd name="connsiteX10-411" fmla="*/ 12700 w 120650"/>
                <a:gd name="connsiteY10-412" fmla="*/ 863600 h 889000"/>
                <a:gd name="connsiteX11-413" fmla="*/ 9525 w 120650"/>
                <a:gd name="connsiteY11-414" fmla="*/ 873125 h 889000"/>
                <a:gd name="connsiteX12-415" fmla="*/ 6350 w 120650"/>
                <a:gd name="connsiteY12-416" fmla="*/ 882650 h 889000"/>
                <a:gd name="connsiteX13-417" fmla="*/ 0 w 120650"/>
                <a:gd name="connsiteY13-418" fmla="*/ 889000 h 889000"/>
                <a:gd name="connsiteX0-419" fmla="*/ 111125 w 120650"/>
                <a:gd name="connsiteY0-420" fmla="*/ 0 h 889000"/>
                <a:gd name="connsiteX1-421" fmla="*/ 114300 w 120650"/>
                <a:gd name="connsiteY1-422" fmla="*/ 15875 h 889000"/>
                <a:gd name="connsiteX2-423" fmla="*/ 120650 w 120650"/>
                <a:gd name="connsiteY2-424" fmla="*/ 34925 h 889000"/>
                <a:gd name="connsiteX3-425" fmla="*/ 117475 w 120650"/>
                <a:gd name="connsiteY3-426" fmla="*/ 127000 h 889000"/>
                <a:gd name="connsiteX4-427" fmla="*/ 114300 w 120650"/>
                <a:gd name="connsiteY4-428" fmla="*/ 152400 h 889000"/>
                <a:gd name="connsiteX5-429" fmla="*/ 107950 w 120650"/>
                <a:gd name="connsiteY5-430" fmla="*/ 260350 h 889000"/>
                <a:gd name="connsiteX6-431" fmla="*/ 95250 w 120650"/>
                <a:gd name="connsiteY6-432" fmla="*/ 349250 h 889000"/>
                <a:gd name="connsiteX7-433" fmla="*/ 82550 w 120650"/>
                <a:gd name="connsiteY7-434" fmla="*/ 679450 h 889000"/>
                <a:gd name="connsiteX8-435" fmla="*/ 31750 w 120650"/>
                <a:gd name="connsiteY8-436" fmla="*/ 806450 h 889000"/>
                <a:gd name="connsiteX9-437" fmla="*/ 12700 w 120650"/>
                <a:gd name="connsiteY9-438" fmla="*/ 863600 h 889000"/>
                <a:gd name="connsiteX10-439" fmla="*/ 9525 w 120650"/>
                <a:gd name="connsiteY10-440" fmla="*/ 873125 h 889000"/>
                <a:gd name="connsiteX11-441" fmla="*/ 6350 w 120650"/>
                <a:gd name="connsiteY11-442" fmla="*/ 882650 h 889000"/>
                <a:gd name="connsiteX12-443" fmla="*/ 0 w 120650"/>
                <a:gd name="connsiteY12-444" fmla="*/ 889000 h 889000"/>
                <a:gd name="connsiteX0-445" fmla="*/ 111125 w 120650"/>
                <a:gd name="connsiteY0-446" fmla="*/ 0 h 889000"/>
                <a:gd name="connsiteX1-447" fmla="*/ 114300 w 120650"/>
                <a:gd name="connsiteY1-448" fmla="*/ 15875 h 889000"/>
                <a:gd name="connsiteX2-449" fmla="*/ 120650 w 120650"/>
                <a:gd name="connsiteY2-450" fmla="*/ 34925 h 889000"/>
                <a:gd name="connsiteX3-451" fmla="*/ 117475 w 120650"/>
                <a:gd name="connsiteY3-452" fmla="*/ 127000 h 889000"/>
                <a:gd name="connsiteX4-453" fmla="*/ 114300 w 120650"/>
                <a:gd name="connsiteY4-454" fmla="*/ 152400 h 889000"/>
                <a:gd name="connsiteX5-455" fmla="*/ 107950 w 120650"/>
                <a:gd name="connsiteY5-456" fmla="*/ 260350 h 889000"/>
                <a:gd name="connsiteX6-457" fmla="*/ 95250 w 120650"/>
                <a:gd name="connsiteY6-458" fmla="*/ 349250 h 889000"/>
                <a:gd name="connsiteX7-459" fmla="*/ 82550 w 120650"/>
                <a:gd name="connsiteY7-460" fmla="*/ 679450 h 889000"/>
                <a:gd name="connsiteX8-461" fmla="*/ 12700 w 120650"/>
                <a:gd name="connsiteY8-462" fmla="*/ 863600 h 889000"/>
                <a:gd name="connsiteX9-463" fmla="*/ 9525 w 120650"/>
                <a:gd name="connsiteY9-464" fmla="*/ 873125 h 889000"/>
                <a:gd name="connsiteX10-465" fmla="*/ 6350 w 120650"/>
                <a:gd name="connsiteY10-466" fmla="*/ 882650 h 889000"/>
                <a:gd name="connsiteX11-467" fmla="*/ 0 w 120650"/>
                <a:gd name="connsiteY11-468" fmla="*/ 889000 h 889000"/>
                <a:gd name="connsiteX0-469" fmla="*/ 104775 w 114300"/>
                <a:gd name="connsiteY0-470" fmla="*/ 0 h 882650"/>
                <a:gd name="connsiteX1-471" fmla="*/ 107950 w 114300"/>
                <a:gd name="connsiteY1-472" fmla="*/ 15875 h 882650"/>
                <a:gd name="connsiteX2-473" fmla="*/ 114300 w 114300"/>
                <a:gd name="connsiteY2-474" fmla="*/ 34925 h 882650"/>
                <a:gd name="connsiteX3-475" fmla="*/ 111125 w 114300"/>
                <a:gd name="connsiteY3-476" fmla="*/ 127000 h 882650"/>
                <a:gd name="connsiteX4-477" fmla="*/ 107950 w 114300"/>
                <a:gd name="connsiteY4-478" fmla="*/ 152400 h 882650"/>
                <a:gd name="connsiteX5-479" fmla="*/ 101600 w 114300"/>
                <a:gd name="connsiteY5-480" fmla="*/ 260350 h 882650"/>
                <a:gd name="connsiteX6-481" fmla="*/ 88900 w 114300"/>
                <a:gd name="connsiteY6-482" fmla="*/ 349250 h 882650"/>
                <a:gd name="connsiteX7-483" fmla="*/ 76200 w 114300"/>
                <a:gd name="connsiteY7-484" fmla="*/ 679450 h 882650"/>
                <a:gd name="connsiteX8-485" fmla="*/ 6350 w 114300"/>
                <a:gd name="connsiteY8-486" fmla="*/ 863600 h 882650"/>
                <a:gd name="connsiteX9-487" fmla="*/ 3175 w 114300"/>
                <a:gd name="connsiteY9-488" fmla="*/ 873125 h 882650"/>
                <a:gd name="connsiteX10-489" fmla="*/ 0 w 114300"/>
                <a:gd name="connsiteY10-490" fmla="*/ 882650 h 882650"/>
                <a:gd name="connsiteX0-491" fmla="*/ 104503 w 114028"/>
                <a:gd name="connsiteY0-492" fmla="*/ 0 h 879986"/>
                <a:gd name="connsiteX1-493" fmla="*/ 107678 w 114028"/>
                <a:gd name="connsiteY1-494" fmla="*/ 15875 h 879986"/>
                <a:gd name="connsiteX2-495" fmla="*/ 114028 w 114028"/>
                <a:gd name="connsiteY2-496" fmla="*/ 34925 h 879986"/>
                <a:gd name="connsiteX3-497" fmla="*/ 110853 w 114028"/>
                <a:gd name="connsiteY3-498" fmla="*/ 127000 h 879986"/>
                <a:gd name="connsiteX4-499" fmla="*/ 107678 w 114028"/>
                <a:gd name="connsiteY4-500" fmla="*/ 152400 h 879986"/>
                <a:gd name="connsiteX5-501" fmla="*/ 101328 w 114028"/>
                <a:gd name="connsiteY5-502" fmla="*/ 260350 h 879986"/>
                <a:gd name="connsiteX6-503" fmla="*/ 88628 w 114028"/>
                <a:gd name="connsiteY6-504" fmla="*/ 349250 h 879986"/>
                <a:gd name="connsiteX7-505" fmla="*/ 75928 w 114028"/>
                <a:gd name="connsiteY7-506" fmla="*/ 679450 h 879986"/>
                <a:gd name="connsiteX8-507" fmla="*/ 6078 w 114028"/>
                <a:gd name="connsiteY8-508" fmla="*/ 863600 h 879986"/>
                <a:gd name="connsiteX9-509" fmla="*/ 2903 w 114028"/>
                <a:gd name="connsiteY9-510" fmla="*/ 873125 h 879986"/>
                <a:gd name="connsiteX0-511" fmla="*/ 98425 w 107950"/>
                <a:gd name="connsiteY0-512" fmla="*/ 0 h 863600"/>
                <a:gd name="connsiteX1-513" fmla="*/ 101600 w 107950"/>
                <a:gd name="connsiteY1-514" fmla="*/ 15875 h 863600"/>
                <a:gd name="connsiteX2-515" fmla="*/ 107950 w 107950"/>
                <a:gd name="connsiteY2-516" fmla="*/ 34925 h 863600"/>
                <a:gd name="connsiteX3-517" fmla="*/ 104775 w 107950"/>
                <a:gd name="connsiteY3-518" fmla="*/ 127000 h 863600"/>
                <a:gd name="connsiteX4-519" fmla="*/ 101600 w 107950"/>
                <a:gd name="connsiteY4-520" fmla="*/ 152400 h 863600"/>
                <a:gd name="connsiteX5-521" fmla="*/ 95250 w 107950"/>
                <a:gd name="connsiteY5-522" fmla="*/ 260350 h 863600"/>
                <a:gd name="connsiteX6-523" fmla="*/ 82550 w 107950"/>
                <a:gd name="connsiteY6-524" fmla="*/ 349250 h 863600"/>
                <a:gd name="connsiteX7-525" fmla="*/ 69850 w 107950"/>
                <a:gd name="connsiteY7-526" fmla="*/ 679450 h 863600"/>
                <a:gd name="connsiteX8-527" fmla="*/ 0 w 107950"/>
                <a:gd name="connsiteY8-528" fmla="*/ 863600 h 863600"/>
                <a:gd name="connsiteX0-529" fmla="*/ 111468 w 120993"/>
                <a:gd name="connsiteY0-530" fmla="*/ 0 h 869861"/>
                <a:gd name="connsiteX1-531" fmla="*/ 114643 w 120993"/>
                <a:gd name="connsiteY1-532" fmla="*/ 15875 h 869861"/>
                <a:gd name="connsiteX2-533" fmla="*/ 120993 w 120993"/>
                <a:gd name="connsiteY2-534" fmla="*/ 34925 h 869861"/>
                <a:gd name="connsiteX3-535" fmla="*/ 117818 w 120993"/>
                <a:gd name="connsiteY3-536" fmla="*/ 127000 h 869861"/>
                <a:gd name="connsiteX4-537" fmla="*/ 114643 w 120993"/>
                <a:gd name="connsiteY4-538" fmla="*/ 152400 h 869861"/>
                <a:gd name="connsiteX5-539" fmla="*/ 108293 w 120993"/>
                <a:gd name="connsiteY5-540" fmla="*/ 260350 h 869861"/>
                <a:gd name="connsiteX6-541" fmla="*/ 95593 w 120993"/>
                <a:gd name="connsiteY6-542" fmla="*/ 349250 h 869861"/>
                <a:gd name="connsiteX7-543" fmla="*/ 82893 w 120993"/>
                <a:gd name="connsiteY7-544" fmla="*/ 679450 h 869861"/>
                <a:gd name="connsiteX8-545" fmla="*/ 0 w 120993"/>
                <a:gd name="connsiteY8-546" fmla="*/ 869861 h 869861"/>
                <a:gd name="connsiteX0-547" fmla="*/ 145707 w 155232"/>
                <a:gd name="connsiteY0-548" fmla="*/ 0 h 921073"/>
                <a:gd name="connsiteX1-549" fmla="*/ 148882 w 155232"/>
                <a:gd name="connsiteY1-550" fmla="*/ 15875 h 921073"/>
                <a:gd name="connsiteX2-551" fmla="*/ 155232 w 155232"/>
                <a:gd name="connsiteY2-552" fmla="*/ 34925 h 921073"/>
                <a:gd name="connsiteX3-553" fmla="*/ 152057 w 155232"/>
                <a:gd name="connsiteY3-554" fmla="*/ 127000 h 921073"/>
                <a:gd name="connsiteX4-555" fmla="*/ 148882 w 155232"/>
                <a:gd name="connsiteY4-556" fmla="*/ 152400 h 921073"/>
                <a:gd name="connsiteX5-557" fmla="*/ 142532 w 155232"/>
                <a:gd name="connsiteY5-558" fmla="*/ 260350 h 921073"/>
                <a:gd name="connsiteX6-559" fmla="*/ 129832 w 155232"/>
                <a:gd name="connsiteY6-560" fmla="*/ 349250 h 921073"/>
                <a:gd name="connsiteX7-561" fmla="*/ 117132 w 155232"/>
                <a:gd name="connsiteY7-562" fmla="*/ 679450 h 921073"/>
                <a:gd name="connsiteX8-563" fmla="*/ 0 w 155232"/>
                <a:gd name="connsiteY8-564" fmla="*/ 921073 h 92107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55232" h="921073">
                  <a:moveTo>
                    <a:pt x="145707" y="0"/>
                  </a:moveTo>
                  <a:cubicBezTo>
                    <a:pt x="146765" y="5292"/>
                    <a:pt x="147462" y="10669"/>
                    <a:pt x="148882" y="15875"/>
                  </a:cubicBezTo>
                  <a:cubicBezTo>
                    <a:pt x="150643" y="22333"/>
                    <a:pt x="155232" y="34925"/>
                    <a:pt x="155232" y="34925"/>
                  </a:cubicBezTo>
                  <a:cubicBezTo>
                    <a:pt x="154174" y="65617"/>
                    <a:pt x="153715" y="96335"/>
                    <a:pt x="152057" y="127000"/>
                  </a:cubicBezTo>
                  <a:cubicBezTo>
                    <a:pt x="151596" y="135520"/>
                    <a:pt x="149490" y="143889"/>
                    <a:pt x="148882" y="152400"/>
                  </a:cubicBezTo>
                  <a:cubicBezTo>
                    <a:pt x="146314" y="188354"/>
                    <a:pt x="145707" y="227542"/>
                    <a:pt x="142532" y="260350"/>
                  </a:cubicBezTo>
                  <a:cubicBezTo>
                    <a:pt x="139357" y="293158"/>
                    <a:pt x="134065" y="279400"/>
                    <a:pt x="129832" y="349250"/>
                  </a:cubicBezTo>
                  <a:cubicBezTo>
                    <a:pt x="125599" y="419100"/>
                    <a:pt x="121365" y="569383"/>
                    <a:pt x="117132" y="679450"/>
                  </a:cubicBezTo>
                  <a:cubicBezTo>
                    <a:pt x="103374" y="765175"/>
                    <a:pt x="12171" y="888794"/>
                    <a:pt x="0" y="921073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2" name="任意多边形 461"/>
            <p:cNvSpPr/>
            <p:nvPr/>
          </p:nvSpPr>
          <p:spPr>
            <a:xfrm>
              <a:off x="4843128" y="1774825"/>
              <a:ext cx="151147" cy="1053736"/>
            </a:xfrm>
            <a:custGeom>
              <a:avLst/>
              <a:gdLst>
                <a:gd name="connsiteX0" fmla="*/ 111125 w 120650"/>
                <a:gd name="connsiteY0" fmla="*/ 0 h 889000"/>
                <a:gd name="connsiteX1" fmla="*/ 114300 w 120650"/>
                <a:gd name="connsiteY1" fmla="*/ 15875 h 889000"/>
                <a:gd name="connsiteX2" fmla="*/ 120650 w 120650"/>
                <a:gd name="connsiteY2" fmla="*/ 34925 h 889000"/>
                <a:gd name="connsiteX3" fmla="*/ 117475 w 120650"/>
                <a:gd name="connsiteY3" fmla="*/ 127000 h 889000"/>
                <a:gd name="connsiteX4" fmla="*/ 114300 w 120650"/>
                <a:gd name="connsiteY4" fmla="*/ 152400 h 889000"/>
                <a:gd name="connsiteX5" fmla="*/ 107950 w 120650"/>
                <a:gd name="connsiteY5" fmla="*/ 260350 h 889000"/>
                <a:gd name="connsiteX6" fmla="*/ 101600 w 120650"/>
                <a:gd name="connsiteY6" fmla="*/ 317500 h 889000"/>
                <a:gd name="connsiteX7" fmla="*/ 95250 w 120650"/>
                <a:gd name="connsiteY7" fmla="*/ 349250 h 889000"/>
                <a:gd name="connsiteX8" fmla="*/ 92075 w 120650"/>
                <a:gd name="connsiteY8" fmla="*/ 390525 h 889000"/>
                <a:gd name="connsiteX9" fmla="*/ 88900 w 120650"/>
                <a:gd name="connsiteY9" fmla="*/ 400050 h 889000"/>
                <a:gd name="connsiteX10" fmla="*/ 85725 w 120650"/>
                <a:gd name="connsiteY10" fmla="*/ 415925 h 889000"/>
                <a:gd name="connsiteX11" fmla="*/ 82550 w 120650"/>
                <a:gd name="connsiteY11" fmla="*/ 679450 h 889000"/>
                <a:gd name="connsiteX12" fmla="*/ 76200 w 120650"/>
                <a:gd name="connsiteY12" fmla="*/ 698500 h 889000"/>
                <a:gd name="connsiteX13" fmla="*/ 69850 w 120650"/>
                <a:gd name="connsiteY13" fmla="*/ 708025 h 889000"/>
                <a:gd name="connsiteX14" fmla="*/ 57150 w 120650"/>
                <a:gd name="connsiteY14" fmla="*/ 736600 h 889000"/>
                <a:gd name="connsiteX15" fmla="*/ 53975 w 120650"/>
                <a:gd name="connsiteY15" fmla="*/ 749300 h 889000"/>
                <a:gd name="connsiteX16" fmla="*/ 44450 w 120650"/>
                <a:gd name="connsiteY16" fmla="*/ 777875 h 889000"/>
                <a:gd name="connsiteX17" fmla="*/ 41275 w 120650"/>
                <a:gd name="connsiteY17" fmla="*/ 787400 h 889000"/>
                <a:gd name="connsiteX18" fmla="*/ 38100 w 120650"/>
                <a:gd name="connsiteY18" fmla="*/ 796925 h 889000"/>
                <a:gd name="connsiteX19" fmla="*/ 31750 w 120650"/>
                <a:gd name="connsiteY19" fmla="*/ 806450 h 889000"/>
                <a:gd name="connsiteX20" fmla="*/ 22225 w 120650"/>
                <a:gd name="connsiteY20" fmla="*/ 835025 h 889000"/>
                <a:gd name="connsiteX21" fmla="*/ 12700 w 120650"/>
                <a:gd name="connsiteY21" fmla="*/ 863600 h 889000"/>
                <a:gd name="connsiteX22" fmla="*/ 9525 w 120650"/>
                <a:gd name="connsiteY22" fmla="*/ 873125 h 889000"/>
                <a:gd name="connsiteX23" fmla="*/ 6350 w 120650"/>
                <a:gd name="connsiteY23" fmla="*/ 882650 h 889000"/>
                <a:gd name="connsiteX24" fmla="*/ 0 w 120650"/>
                <a:gd name="connsiteY24" fmla="*/ 889000 h 889000"/>
                <a:gd name="connsiteX0-1" fmla="*/ 111125 w 120650"/>
                <a:gd name="connsiteY0-2" fmla="*/ 0 h 889000"/>
                <a:gd name="connsiteX1-3" fmla="*/ 114300 w 120650"/>
                <a:gd name="connsiteY1-4" fmla="*/ 15875 h 889000"/>
                <a:gd name="connsiteX2-5" fmla="*/ 120650 w 120650"/>
                <a:gd name="connsiteY2-6" fmla="*/ 34925 h 889000"/>
                <a:gd name="connsiteX3-7" fmla="*/ 117475 w 120650"/>
                <a:gd name="connsiteY3-8" fmla="*/ 127000 h 889000"/>
                <a:gd name="connsiteX4-9" fmla="*/ 114300 w 120650"/>
                <a:gd name="connsiteY4-10" fmla="*/ 152400 h 889000"/>
                <a:gd name="connsiteX5-11" fmla="*/ 107950 w 120650"/>
                <a:gd name="connsiteY5-12" fmla="*/ 260350 h 889000"/>
                <a:gd name="connsiteX6-13" fmla="*/ 101600 w 120650"/>
                <a:gd name="connsiteY6-14" fmla="*/ 317500 h 889000"/>
                <a:gd name="connsiteX7-15" fmla="*/ 95250 w 120650"/>
                <a:gd name="connsiteY7-16" fmla="*/ 349250 h 889000"/>
                <a:gd name="connsiteX8-17" fmla="*/ 92075 w 120650"/>
                <a:gd name="connsiteY8-18" fmla="*/ 390525 h 889000"/>
                <a:gd name="connsiteX9-19" fmla="*/ 88900 w 120650"/>
                <a:gd name="connsiteY9-20" fmla="*/ 400050 h 889000"/>
                <a:gd name="connsiteX10-21" fmla="*/ 82550 w 120650"/>
                <a:gd name="connsiteY10-22" fmla="*/ 679450 h 889000"/>
                <a:gd name="connsiteX11-23" fmla="*/ 76200 w 120650"/>
                <a:gd name="connsiteY11-24" fmla="*/ 698500 h 889000"/>
                <a:gd name="connsiteX12-25" fmla="*/ 69850 w 120650"/>
                <a:gd name="connsiteY12-26" fmla="*/ 708025 h 889000"/>
                <a:gd name="connsiteX13-27" fmla="*/ 57150 w 120650"/>
                <a:gd name="connsiteY13-28" fmla="*/ 736600 h 889000"/>
                <a:gd name="connsiteX14-29" fmla="*/ 53975 w 120650"/>
                <a:gd name="connsiteY14-30" fmla="*/ 749300 h 889000"/>
                <a:gd name="connsiteX15-31" fmla="*/ 44450 w 120650"/>
                <a:gd name="connsiteY15-32" fmla="*/ 777875 h 889000"/>
                <a:gd name="connsiteX16-33" fmla="*/ 41275 w 120650"/>
                <a:gd name="connsiteY16-34" fmla="*/ 787400 h 889000"/>
                <a:gd name="connsiteX17-35" fmla="*/ 38100 w 120650"/>
                <a:gd name="connsiteY17-36" fmla="*/ 796925 h 889000"/>
                <a:gd name="connsiteX18-37" fmla="*/ 31750 w 120650"/>
                <a:gd name="connsiteY18-38" fmla="*/ 806450 h 889000"/>
                <a:gd name="connsiteX19-39" fmla="*/ 22225 w 120650"/>
                <a:gd name="connsiteY19-40" fmla="*/ 835025 h 889000"/>
                <a:gd name="connsiteX20-41" fmla="*/ 12700 w 120650"/>
                <a:gd name="connsiteY20-42" fmla="*/ 863600 h 889000"/>
                <a:gd name="connsiteX21-43" fmla="*/ 9525 w 120650"/>
                <a:gd name="connsiteY21-44" fmla="*/ 873125 h 889000"/>
                <a:gd name="connsiteX22-45" fmla="*/ 6350 w 120650"/>
                <a:gd name="connsiteY22-46" fmla="*/ 882650 h 889000"/>
                <a:gd name="connsiteX23-47" fmla="*/ 0 w 120650"/>
                <a:gd name="connsiteY23-48" fmla="*/ 889000 h 889000"/>
                <a:gd name="connsiteX0-49" fmla="*/ 111125 w 120650"/>
                <a:gd name="connsiteY0-50" fmla="*/ 0 h 889000"/>
                <a:gd name="connsiteX1-51" fmla="*/ 114300 w 120650"/>
                <a:gd name="connsiteY1-52" fmla="*/ 15875 h 889000"/>
                <a:gd name="connsiteX2-53" fmla="*/ 120650 w 120650"/>
                <a:gd name="connsiteY2-54" fmla="*/ 34925 h 889000"/>
                <a:gd name="connsiteX3-55" fmla="*/ 117475 w 120650"/>
                <a:gd name="connsiteY3-56" fmla="*/ 127000 h 889000"/>
                <a:gd name="connsiteX4-57" fmla="*/ 114300 w 120650"/>
                <a:gd name="connsiteY4-58" fmla="*/ 152400 h 889000"/>
                <a:gd name="connsiteX5-59" fmla="*/ 107950 w 120650"/>
                <a:gd name="connsiteY5-60" fmla="*/ 260350 h 889000"/>
                <a:gd name="connsiteX6-61" fmla="*/ 101600 w 120650"/>
                <a:gd name="connsiteY6-62" fmla="*/ 317500 h 889000"/>
                <a:gd name="connsiteX7-63" fmla="*/ 95250 w 120650"/>
                <a:gd name="connsiteY7-64" fmla="*/ 349250 h 889000"/>
                <a:gd name="connsiteX8-65" fmla="*/ 92075 w 120650"/>
                <a:gd name="connsiteY8-66" fmla="*/ 390525 h 889000"/>
                <a:gd name="connsiteX9-67" fmla="*/ 82550 w 120650"/>
                <a:gd name="connsiteY9-68" fmla="*/ 679450 h 889000"/>
                <a:gd name="connsiteX10-69" fmla="*/ 76200 w 120650"/>
                <a:gd name="connsiteY10-70" fmla="*/ 698500 h 889000"/>
                <a:gd name="connsiteX11-71" fmla="*/ 69850 w 120650"/>
                <a:gd name="connsiteY11-72" fmla="*/ 708025 h 889000"/>
                <a:gd name="connsiteX12-73" fmla="*/ 57150 w 120650"/>
                <a:gd name="connsiteY12-74" fmla="*/ 736600 h 889000"/>
                <a:gd name="connsiteX13-75" fmla="*/ 53975 w 120650"/>
                <a:gd name="connsiteY13-76" fmla="*/ 749300 h 889000"/>
                <a:gd name="connsiteX14-77" fmla="*/ 44450 w 120650"/>
                <a:gd name="connsiteY14-78" fmla="*/ 777875 h 889000"/>
                <a:gd name="connsiteX15-79" fmla="*/ 41275 w 120650"/>
                <a:gd name="connsiteY15-80" fmla="*/ 787400 h 889000"/>
                <a:gd name="connsiteX16-81" fmla="*/ 38100 w 120650"/>
                <a:gd name="connsiteY16-82" fmla="*/ 796925 h 889000"/>
                <a:gd name="connsiteX17-83" fmla="*/ 31750 w 120650"/>
                <a:gd name="connsiteY17-84" fmla="*/ 806450 h 889000"/>
                <a:gd name="connsiteX18-85" fmla="*/ 22225 w 120650"/>
                <a:gd name="connsiteY18-86" fmla="*/ 835025 h 889000"/>
                <a:gd name="connsiteX19-87" fmla="*/ 12700 w 120650"/>
                <a:gd name="connsiteY19-88" fmla="*/ 863600 h 889000"/>
                <a:gd name="connsiteX20-89" fmla="*/ 9525 w 120650"/>
                <a:gd name="connsiteY20-90" fmla="*/ 873125 h 889000"/>
                <a:gd name="connsiteX21-91" fmla="*/ 6350 w 120650"/>
                <a:gd name="connsiteY21-92" fmla="*/ 882650 h 889000"/>
                <a:gd name="connsiteX22-93" fmla="*/ 0 w 120650"/>
                <a:gd name="connsiteY22-94" fmla="*/ 889000 h 889000"/>
                <a:gd name="connsiteX0-95" fmla="*/ 111125 w 120650"/>
                <a:gd name="connsiteY0-96" fmla="*/ 0 h 889000"/>
                <a:gd name="connsiteX1-97" fmla="*/ 114300 w 120650"/>
                <a:gd name="connsiteY1-98" fmla="*/ 15875 h 889000"/>
                <a:gd name="connsiteX2-99" fmla="*/ 120650 w 120650"/>
                <a:gd name="connsiteY2-100" fmla="*/ 34925 h 889000"/>
                <a:gd name="connsiteX3-101" fmla="*/ 117475 w 120650"/>
                <a:gd name="connsiteY3-102" fmla="*/ 127000 h 889000"/>
                <a:gd name="connsiteX4-103" fmla="*/ 114300 w 120650"/>
                <a:gd name="connsiteY4-104" fmla="*/ 152400 h 889000"/>
                <a:gd name="connsiteX5-105" fmla="*/ 107950 w 120650"/>
                <a:gd name="connsiteY5-106" fmla="*/ 260350 h 889000"/>
                <a:gd name="connsiteX6-107" fmla="*/ 101600 w 120650"/>
                <a:gd name="connsiteY6-108" fmla="*/ 317500 h 889000"/>
                <a:gd name="connsiteX7-109" fmla="*/ 95250 w 120650"/>
                <a:gd name="connsiteY7-110" fmla="*/ 349250 h 889000"/>
                <a:gd name="connsiteX8-111" fmla="*/ 82550 w 120650"/>
                <a:gd name="connsiteY8-112" fmla="*/ 679450 h 889000"/>
                <a:gd name="connsiteX9-113" fmla="*/ 76200 w 120650"/>
                <a:gd name="connsiteY9-114" fmla="*/ 698500 h 889000"/>
                <a:gd name="connsiteX10-115" fmla="*/ 69850 w 120650"/>
                <a:gd name="connsiteY10-116" fmla="*/ 708025 h 889000"/>
                <a:gd name="connsiteX11-117" fmla="*/ 57150 w 120650"/>
                <a:gd name="connsiteY11-118" fmla="*/ 736600 h 889000"/>
                <a:gd name="connsiteX12-119" fmla="*/ 53975 w 120650"/>
                <a:gd name="connsiteY12-120" fmla="*/ 749300 h 889000"/>
                <a:gd name="connsiteX13-121" fmla="*/ 44450 w 120650"/>
                <a:gd name="connsiteY13-122" fmla="*/ 777875 h 889000"/>
                <a:gd name="connsiteX14-123" fmla="*/ 41275 w 120650"/>
                <a:gd name="connsiteY14-124" fmla="*/ 787400 h 889000"/>
                <a:gd name="connsiteX15-125" fmla="*/ 38100 w 120650"/>
                <a:gd name="connsiteY15-126" fmla="*/ 796925 h 889000"/>
                <a:gd name="connsiteX16-127" fmla="*/ 31750 w 120650"/>
                <a:gd name="connsiteY16-128" fmla="*/ 806450 h 889000"/>
                <a:gd name="connsiteX17-129" fmla="*/ 22225 w 120650"/>
                <a:gd name="connsiteY17-130" fmla="*/ 835025 h 889000"/>
                <a:gd name="connsiteX18-131" fmla="*/ 12700 w 120650"/>
                <a:gd name="connsiteY18-132" fmla="*/ 863600 h 889000"/>
                <a:gd name="connsiteX19-133" fmla="*/ 9525 w 120650"/>
                <a:gd name="connsiteY19-134" fmla="*/ 873125 h 889000"/>
                <a:gd name="connsiteX20-135" fmla="*/ 6350 w 120650"/>
                <a:gd name="connsiteY20-136" fmla="*/ 882650 h 889000"/>
                <a:gd name="connsiteX21-137" fmla="*/ 0 w 120650"/>
                <a:gd name="connsiteY21-138" fmla="*/ 889000 h 889000"/>
                <a:gd name="connsiteX0-139" fmla="*/ 111125 w 120650"/>
                <a:gd name="connsiteY0-140" fmla="*/ 0 h 889000"/>
                <a:gd name="connsiteX1-141" fmla="*/ 114300 w 120650"/>
                <a:gd name="connsiteY1-142" fmla="*/ 15875 h 889000"/>
                <a:gd name="connsiteX2-143" fmla="*/ 120650 w 120650"/>
                <a:gd name="connsiteY2-144" fmla="*/ 34925 h 889000"/>
                <a:gd name="connsiteX3-145" fmla="*/ 117475 w 120650"/>
                <a:gd name="connsiteY3-146" fmla="*/ 127000 h 889000"/>
                <a:gd name="connsiteX4-147" fmla="*/ 114300 w 120650"/>
                <a:gd name="connsiteY4-148" fmla="*/ 152400 h 889000"/>
                <a:gd name="connsiteX5-149" fmla="*/ 107950 w 120650"/>
                <a:gd name="connsiteY5-150" fmla="*/ 260350 h 889000"/>
                <a:gd name="connsiteX6-151" fmla="*/ 95250 w 120650"/>
                <a:gd name="connsiteY6-152" fmla="*/ 349250 h 889000"/>
                <a:gd name="connsiteX7-153" fmla="*/ 82550 w 120650"/>
                <a:gd name="connsiteY7-154" fmla="*/ 679450 h 889000"/>
                <a:gd name="connsiteX8-155" fmla="*/ 76200 w 120650"/>
                <a:gd name="connsiteY8-156" fmla="*/ 698500 h 889000"/>
                <a:gd name="connsiteX9-157" fmla="*/ 69850 w 120650"/>
                <a:gd name="connsiteY9-158" fmla="*/ 708025 h 889000"/>
                <a:gd name="connsiteX10-159" fmla="*/ 57150 w 120650"/>
                <a:gd name="connsiteY10-160" fmla="*/ 736600 h 889000"/>
                <a:gd name="connsiteX11-161" fmla="*/ 53975 w 120650"/>
                <a:gd name="connsiteY11-162" fmla="*/ 749300 h 889000"/>
                <a:gd name="connsiteX12-163" fmla="*/ 44450 w 120650"/>
                <a:gd name="connsiteY12-164" fmla="*/ 777875 h 889000"/>
                <a:gd name="connsiteX13-165" fmla="*/ 41275 w 120650"/>
                <a:gd name="connsiteY13-166" fmla="*/ 787400 h 889000"/>
                <a:gd name="connsiteX14-167" fmla="*/ 38100 w 120650"/>
                <a:gd name="connsiteY14-168" fmla="*/ 796925 h 889000"/>
                <a:gd name="connsiteX15-169" fmla="*/ 31750 w 120650"/>
                <a:gd name="connsiteY15-170" fmla="*/ 806450 h 889000"/>
                <a:gd name="connsiteX16-171" fmla="*/ 22225 w 120650"/>
                <a:gd name="connsiteY16-172" fmla="*/ 835025 h 889000"/>
                <a:gd name="connsiteX17-173" fmla="*/ 12700 w 120650"/>
                <a:gd name="connsiteY17-174" fmla="*/ 863600 h 889000"/>
                <a:gd name="connsiteX18-175" fmla="*/ 9525 w 120650"/>
                <a:gd name="connsiteY18-176" fmla="*/ 873125 h 889000"/>
                <a:gd name="connsiteX19-177" fmla="*/ 6350 w 120650"/>
                <a:gd name="connsiteY19-178" fmla="*/ 882650 h 889000"/>
                <a:gd name="connsiteX20-179" fmla="*/ 0 w 120650"/>
                <a:gd name="connsiteY20-180" fmla="*/ 889000 h 889000"/>
                <a:gd name="connsiteX0-181" fmla="*/ 111125 w 120650"/>
                <a:gd name="connsiteY0-182" fmla="*/ 0 h 889000"/>
                <a:gd name="connsiteX1-183" fmla="*/ 114300 w 120650"/>
                <a:gd name="connsiteY1-184" fmla="*/ 15875 h 889000"/>
                <a:gd name="connsiteX2-185" fmla="*/ 120650 w 120650"/>
                <a:gd name="connsiteY2-186" fmla="*/ 34925 h 889000"/>
                <a:gd name="connsiteX3-187" fmla="*/ 117475 w 120650"/>
                <a:gd name="connsiteY3-188" fmla="*/ 127000 h 889000"/>
                <a:gd name="connsiteX4-189" fmla="*/ 114300 w 120650"/>
                <a:gd name="connsiteY4-190" fmla="*/ 152400 h 889000"/>
                <a:gd name="connsiteX5-191" fmla="*/ 107950 w 120650"/>
                <a:gd name="connsiteY5-192" fmla="*/ 260350 h 889000"/>
                <a:gd name="connsiteX6-193" fmla="*/ 95250 w 120650"/>
                <a:gd name="connsiteY6-194" fmla="*/ 349250 h 889000"/>
                <a:gd name="connsiteX7-195" fmla="*/ 82550 w 120650"/>
                <a:gd name="connsiteY7-196" fmla="*/ 679450 h 889000"/>
                <a:gd name="connsiteX8-197" fmla="*/ 76200 w 120650"/>
                <a:gd name="connsiteY8-198" fmla="*/ 698500 h 889000"/>
                <a:gd name="connsiteX9-199" fmla="*/ 57150 w 120650"/>
                <a:gd name="connsiteY9-200" fmla="*/ 736600 h 889000"/>
                <a:gd name="connsiteX10-201" fmla="*/ 53975 w 120650"/>
                <a:gd name="connsiteY10-202" fmla="*/ 749300 h 889000"/>
                <a:gd name="connsiteX11-203" fmla="*/ 44450 w 120650"/>
                <a:gd name="connsiteY11-204" fmla="*/ 777875 h 889000"/>
                <a:gd name="connsiteX12-205" fmla="*/ 41275 w 120650"/>
                <a:gd name="connsiteY12-206" fmla="*/ 787400 h 889000"/>
                <a:gd name="connsiteX13-207" fmla="*/ 38100 w 120650"/>
                <a:gd name="connsiteY13-208" fmla="*/ 796925 h 889000"/>
                <a:gd name="connsiteX14-209" fmla="*/ 31750 w 120650"/>
                <a:gd name="connsiteY14-210" fmla="*/ 806450 h 889000"/>
                <a:gd name="connsiteX15-211" fmla="*/ 22225 w 120650"/>
                <a:gd name="connsiteY15-212" fmla="*/ 835025 h 889000"/>
                <a:gd name="connsiteX16-213" fmla="*/ 12700 w 120650"/>
                <a:gd name="connsiteY16-214" fmla="*/ 863600 h 889000"/>
                <a:gd name="connsiteX17-215" fmla="*/ 9525 w 120650"/>
                <a:gd name="connsiteY17-216" fmla="*/ 873125 h 889000"/>
                <a:gd name="connsiteX18-217" fmla="*/ 6350 w 120650"/>
                <a:gd name="connsiteY18-218" fmla="*/ 882650 h 889000"/>
                <a:gd name="connsiteX19-219" fmla="*/ 0 w 120650"/>
                <a:gd name="connsiteY19-220" fmla="*/ 889000 h 889000"/>
                <a:gd name="connsiteX0-221" fmla="*/ 111125 w 120650"/>
                <a:gd name="connsiteY0-222" fmla="*/ 0 h 889000"/>
                <a:gd name="connsiteX1-223" fmla="*/ 114300 w 120650"/>
                <a:gd name="connsiteY1-224" fmla="*/ 15875 h 889000"/>
                <a:gd name="connsiteX2-225" fmla="*/ 120650 w 120650"/>
                <a:gd name="connsiteY2-226" fmla="*/ 34925 h 889000"/>
                <a:gd name="connsiteX3-227" fmla="*/ 117475 w 120650"/>
                <a:gd name="connsiteY3-228" fmla="*/ 127000 h 889000"/>
                <a:gd name="connsiteX4-229" fmla="*/ 114300 w 120650"/>
                <a:gd name="connsiteY4-230" fmla="*/ 152400 h 889000"/>
                <a:gd name="connsiteX5-231" fmla="*/ 107950 w 120650"/>
                <a:gd name="connsiteY5-232" fmla="*/ 260350 h 889000"/>
                <a:gd name="connsiteX6-233" fmla="*/ 95250 w 120650"/>
                <a:gd name="connsiteY6-234" fmla="*/ 349250 h 889000"/>
                <a:gd name="connsiteX7-235" fmla="*/ 82550 w 120650"/>
                <a:gd name="connsiteY7-236" fmla="*/ 679450 h 889000"/>
                <a:gd name="connsiteX8-237" fmla="*/ 57150 w 120650"/>
                <a:gd name="connsiteY8-238" fmla="*/ 736600 h 889000"/>
                <a:gd name="connsiteX9-239" fmla="*/ 53975 w 120650"/>
                <a:gd name="connsiteY9-240" fmla="*/ 749300 h 889000"/>
                <a:gd name="connsiteX10-241" fmla="*/ 44450 w 120650"/>
                <a:gd name="connsiteY10-242" fmla="*/ 777875 h 889000"/>
                <a:gd name="connsiteX11-243" fmla="*/ 41275 w 120650"/>
                <a:gd name="connsiteY11-244" fmla="*/ 787400 h 889000"/>
                <a:gd name="connsiteX12-245" fmla="*/ 38100 w 120650"/>
                <a:gd name="connsiteY12-246" fmla="*/ 796925 h 889000"/>
                <a:gd name="connsiteX13-247" fmla="*/ 31750 w 120650"/>
                <a:gd name="connsiteY13-248" fmla="*/ 806450 h 889000"/>
                <a:gd name="connsiteX14-249" fmla="*/ 22225 w 120650"/>
                <a:gd name="connsiteY14-250" fmla="*/ 835025 h 889000"/>
                <a:gd name="connsiteX15-251" fmla="*/ 12700 w 120650"/>
                <a:gd name="connsiteY15-252" fmla="*/ 863600 h 889000"/>
                <a:gd name="connsiteX16-253" fmla="*/ 9525 w 120650"/>
                <a:gd name="connsiteY16-254" fmla="*/ 873125 h 889000"/>
                <a:gd name="connsiteX17-255" fmla="*/ 6350 w 120650"/>
                <a:gd name="connsiteY17-256" fmla="*/ 882650 h 889000"/>
                <a:gd name="connsiteX18-257" fmla="*/ 0 w 120650"/>
                <a:gd name="connsiteY18-258" fmla="*/ 889000 h 889000"/>
                <a:gd name="connsiteX0-259" fmla="*/ 111125 w 120650"/>
                <a:gd name="connsiteY0-260" fmla="*/ 0 h 889000"/>
                <a:gd name="connsiteX1-261" fmla="*/ 114300 w 120650"/>
                <a:gd name="connsiteY1-262" fmla="*/ 15875 h 889000"/>
                <a:gd name="connsiteX2-263" fmla="*/ 120650 w 120650"/>
                <a:gd name="connsiteY2-264" fmla="*/ 34925 h 889000"/>
                <a:gd name="connsiteX3-265" fmla="*/ 117475 w 120650"/>
                <a:gd name="connsiteY3-266" fmla="*/ 127000 h 889000"/>
                <a:gd name="connsiteX4-267" fmla="*/ 114300 w 120650"/>
                <a:gd name="connsiteY4-268" fmla="*/ 152400 h 889000"/>
                <a:gd name="connsiteX5-269" fmla="*/ 107950 w 120650"/>
                <a:gd name="connsiteY5-270" fmla="*/ 260350 h 889000"/>
                <a:gd name="connsiteX6-271" fmla="*/ 95250 w 120650"/>
                <a:gd name="connsiteY6-272" fmla="*/ 349250 h 889000"/>
                <a:gd name="connsiteX7-273" fmla="*/ 82550 w 120650"/>
                <a:gd name="connsiteY7-274" fmla="*/ 679450 h 889000"/>
                <a:gd name="connsiteX8-275" fmla="*/ 57150 w 120650"/>
                <a:gd name="connsiteY8-276" fmla="*/ 736600 h 889000"/>
                <a:gd name="connsiteX9-277" fmla="*/ 44450 w 120650"/>
                <a:gd name="connsiteY9-278" fmla="*/ 777875 h 889000"/>
                <a:gd name="connsiteX10-279" fmla="*/ 41275 w 120650"/>
                <a:gd name="connsiteY10-280" fmla="*/ 787400 h 889000"/>
                <a:gd name="connsiteX11-281" fmla="*/ 38100 w 120650"/>
                <a:gd name="connsiteY11-282" fmla="*/ 796925 h 889000"/>
                <a:gd name="connsiteX12-283" fmla="*/ 31750 w 120650"/>
                <a:gd name="connsiteY12-284" fmla="*/ 806450 h 889000"/>
                <a:gd name="connsiteX13-285" fmla="*/ 22225 w 120650"/>
                <a:gd name="connsiteY13-286" fmla="*/ 835025 h 889000"/>
                <a:gd name="connsiteX14-287" fmla="*/ 12700 w 120650"/>
                <a:gd name="connsiteY14-288" fmla="*/ 863600 h 889000"/>
                <a:gd name="connsiteX15-289" fmla="*/ 9525 w 120650"/>
                <a:gd name="connsiteY15-290" fmla="*/ 873125 h 889000"/>
                <a:gd name="connsiteX16-291" fmla="*/ 6350 w 120650"/>
                <a:gd name="connsiteY16-292" fmla="*/ 882650 h 889000"/>
                <a:gd name="connsiteX17-293" fmla="*/ 0 w 120650"/>
                <a:gd name="connsiteY17-294" fmla="*/ 889000 h 889000"/>
                <a:gd name="connsiteX0-295" fmla="*/ 111125 w 120650"/>
                <a:gd name="connsiteY0-296" fmla="*/ 0 h 889000"/>
                <a:gd name="connsiteX1-297" fmla="*/ 114300 w 120650"/>
                <a:gd name="connsiteY1-298" fmla="*/ 15875 h 889000"/>
                <a:gd name="connsiteX2-299" fmla="*/ 120650 w 120650"/>
                <a:gd name="connsiteY2-300" fmla="*/ 34925 h 889000"/>
                <a:gd name="connsiteX3-301" fmla="*/ 117475 w 120650"/>
                <a:gd name="connsiteY3-302" fmla="*/ 127000 h 889000"/>
                <a:gd name="connsiteX4-303" fmla="*/ 114300 w 120650"/>
                <a:gd name="connsiteY4-304" fmla="*/ 152400 h 889000"/>
                <a:gd name="connsiteX5-305" fmla="*/ 107950 w 120650"/>
                <a:gd name="connsiteY5-306" fmla="*/ 260350 h 889000"/>
                <a:gd name="connsiteX6-307" fmla="*/ 95250 w 120650"/>
                <a:gd name="connsiteY6-308" fmla="*/ 349250 h 889000"/>
                <a:gd name="connsiteX7-309" fmla="*/ 82550 w 120650"/>
                <a:gd name="connsiteY7-310" fmla="*/ 679450 h 889000"/>
                <a:gd name="connsiteX8-311" fmla="*/ 44450 w 120650"/>
                <a:gd name="connsiteY8-312" fmla="*/ 777875 h 889000"/>
                <a:gd name="connsiteX9-313" fmla="*/ 41275 w 120650"/>
                <a:gd name="connsiteY9-314" fmla="*/ 787400 h 889000"/>
                <a:gd name="connsiteX10-315" fmla="*/ 38100 w 120650"/>
                <a:gd name="connsiteY10-316" fmla="*/ 796925 h 889000"/>
                <a:gd name="connsiteX11-317" fmla="*/ 31750 w 120650"/>
                <a:gd name="connsiteY11-318" fmla="*/ 806450 h 889000"/>
                <a:gd name="connsiteX12-319" fmla="*/ 22225 w 120650"/>
                <a:gd name="connsiteY12-320" fmla="*/ 835025 h 889000"/>
                <a:gd name="connsiteX13-321" fmla="*/ 12700 w 120650"/>
                <a:gd name="connsiteY13-322" fmla="*/ 863600 h 889000"/>
                <a:gd name="connsiteX14-323" fmla="*/ 9525 w 120650"/>
                <a:gd name="connsiteY14-324" fmla="*/ 873125 h 889000"/>
                <a:gd name="connsiteX15-325" fmla="*/ 6350 w 120650"/>
                <a:gd name="connsiteY15-326" fmla="*/ 882650 h 889000"/>
                <a:gd name="connsiteX16-327" fmla="*/ 0 w 120650"/>
                <a:gd name="connsiteY16-328" fmla="*/ 889000 h 889000"/>
                <a:gd name="connsiteX0-329" fmla="*/ 111125 w 120650"/>
                <a:gd name="connsiteY0-330" fmla="*/ 0 h 889000"/>
                <a:gd name="connsiteX1-331" fmla="*/ 114300 w 120650"/>
                <a:gd name="connsiteY1-332" fmla="*/ 15875 h 889000"/>
                <a:gd name="connsiteX2-333" fmla="*/ 120650 w 120650"/>
                <a:gd name="connsiteY2-334" fmla="*/ 34925 h 889000"/>
                <a:gd name="connsiteX3-335" fmla="*/ 117475 w 120650"/>
                <a:gd name="connsiteY3-336" fmla="*/ 127000 h 889000"/>
                <a:gd name="connsiteX4-337" fmla="*/ 114300 w 120650"/>
                <a:gd name="connsiteY4-338" fmla="*/ 152400 h 889000"/>
                <a:gd name="connsiteX5-339" fmla="*/ 107950 w 120650"/>
                <a:gd name="connsiteY5-340" fmla="*/ 260350 h 889000"/>
                <a:gd name="connsiteX6-341" fmla="*/ 95250 w 120650"/>
                <a:gd name="connsiteY6-342" fmla="*/ 349250 h 889000"/>
                <a:gd name="connsiteX7-343" fmla="*/ 82550 w 120650"/>
                <a:gd name="connsiteY7-344" fmla="*/ 679450 h 889000"/>
                <a:gd name="connsiteX8-345" fmla="*/ 44450 w 120650"/>
                <a:gd name="connsiteY8-346" fmla="*/ 777875 h 889000"/>
                <a:gd name="connsiteX9-347" fmla="*/ 41275 w 120650"/>
                <a:gd name="connsiteY9-348" fmla="*/ 787400 h 889000"/>
                <a:gd name="connsiteX10-349" fmla="*/ 31750 w 120650"/>
                <a:gd name="connsiteY10-350" fmla="*/ 806450 h 889000"/>
                <a:gd name="connsiteX11-351" fmla="*/ 22225 w 120650"/>
                <a:gd name="connsiteY11-352" fmla="*/ 835025 h 889000"/>
                <a:gd name="connsiteX12-353" fmla="*/ 12700 w 120650"/>
                <a:gd name="connsiteY12-354" fmla="*/ 863600 h 889000"/>
                <a:gd name="connsiteX13-355" fmla="*/ 9525 w 120650"/>
                <a:gd name="connsiteY13-356" fmla="*/ 873125 h 889000"/>
                <a:gd name="connsiteX14-357" fmla="*/ 6350 w 120650"/>
                <a:gd name="connsiteY14-358" fmla="*/ 882650 h 889000"/>
                <a:gd name="connsiteX15-359" fmla="*/ 0 w 120650"/>
                <a:gd name="connsiteY15-360" fmla="*/ 889000 h 889000"/>
                <a:gd name="connsiteX0-361" fmla="*/ 111125 w 120650"/>
                <a:gd name="connsiteY0-362" fmla="*/ 0 h 889000"/>
                <a:gd name="connsiteX1-363" fmla="*/ 114300 w 120650"/>
                <a:gd name="connsiteY1-364" fmla="*/ 15875 h 889000"/>
                <a:gd name="connsiteX2-365" fmla="*/ 120650 w 120650"/>
                <a:gd name="connsiteY2-366" fmla="*/ 34925 h 889000"/>
                <a:gd name="connsiteX3-367" fmla="*/ 117475 w 120650"/>
                <a:gd name="connsiteY3-368" fmla="*/ 127000 h 889000"/>
                <a:gd name="connsiteX4-369" fmla="*/ 114300 w 120650"/>
                <a:gd name="connsiteY4-370" fmla="*/ 152400 h 889000"/>
                <a:gd name="connsiteX5-371" fmla="*/ 107950 w 120650"/>
                <a:gd name="connsiteY5-372" fmla="*/ 260350 h 889000"/>
                <a:gd name="connsiteX6-373" fmla="*/ 95250 w 120650"/>
                <a:gd name="connsiteY6-374" fmla="*/ 349250 h 889000"/>
                <a:gd name="connsiteX7-375" fmla="*/ 82550 w 120650"/>
                <a:gd name="connsiteY7-376" fmla="*/ 679450 h 889000"/>
                <a:gd name="connsiteX8-377" fmla="*/ 44450 w 120650"/>
                <a:gd name="connsiteY8-378" fmla="*/ 777875 h 889000"/>
                <a:gd name="connsiteX9-379" fmla="*/ 31750 w 120650"/>
                <a:gd name="connsiteY9-380" fmla="*/ 806450 h 889000"/>
                <a:gd name="connsiteX10-381" fmla="*/ 22225 w 120650"/>
                <a:gd name="connsiteY10-382" fmla="*/ 835025 h 889000"/>
                <a:gd name="connsiteX11-383" fmla="*/ 12700 w 120650"/>
                <a:gd name="connsiteY11-384" fmla="*/ 863600 h 889000"/>
                <a:gd name="connsiteX12-385" fmla="*/ 9525 w 120650"/>
                <a:gd name="connsiteY12-386" fmla="*/ 873125 h 889000"/>
                <a:gd name="connsiteX13-387" fmla="*/ 6350 w 120650"/>
                <a:gd name="connsiteY13-388" fmla="*/ 882650 h 889000"/>
                <a:gd name="connsiteX14-389" fmla="*/ 0 w 120650"/>
                <a:gd name="connsiteY14-390" fmla="*/ 889000 h 889000"/>
                <a:gd name="connsiteX0-391" fmla="*/ 111125 w 120650"/>
                <a:gd name="connsiteY0-392" fmla="*/ 0 h 889000"/>
                <a:gd name="connsiteX1-393" fmla="*/ 114300 w 120650"/>
                <a:gd name="connsiteY1-394" fmla="*/ 15875 h 889000"/>
                <a:gd name="connsiteX2-395" fmla="*/ 120650 w 120650"/>
                <a:gd name="connsiteY2-396" fmla="*/ 34925 h 889000"/>
                <a:gd name="connsiteX3-397" fmla="*/ 117475 w 120650"/>
                <a:gd name="connsiteY3-398" fmla="*/ 127000 h 889000"/>
                <a:gd name="connsiteX4-399" fmla="*/ 114300 w 120650"/>
                <a:gd name="connsiteY4-400" fmla="*/ 152400 h 889000"/>
                <a:gd name="connsiteX5-401" fmla="*/ 107950 w 120650"/>
                <a:gd name="connsiteY5-402" fmla="*/ 260350 h 889000"/>
                <a:gd name="connsiteX6-403" fmla="*/ 95250 w 120650"/>
                <a:gd name="connsiteY6-404" fmla="*/ 349250 h 889000"/>
                <a:gd name="connsiteX7-405" fmla="*/ 82550 w 120650"/>
                <a:gd name="connsiteY7-406" fmla="*/ 679450 h 889000"/>
                <a:gd name="connsiteX8-407" fmla="*/ 31750 w 120650"/>
                <a:gd name="connsiteY8-408" fmla="*/ 806450 h 889000"/>
                <a:gd name="connsiteX9-409" fmla="*/ 22225 w 120650"/>
                <a:gd name="connsiteY9-410" fmla="*/ 835025 h 889000"/>
                <a:gd name="connsiteX10-411" fmla="*/ 12700 w 120650"/>
                <a:gd name="connsiteY10-412" fmla="*/ 863600 h 889000"/>
                <a:gd name="connsiteX11-413" fmla="*/ 9525 w 120650"/>
                <a:gd name="connsiteY11-414" fmla="*/ 873125 h 889000"/>
                <a:gd name="connsiteX12-415" fmla="*/ 6350 w 120650"/>
                <a:gd name="connsiteY12-416" fmla="*/ 882650 h 889000"/>
                <a:gd name="connsiteX13-417" fmla="*/ 0 w 120650"/>
                <a:gd name="connsiteY13-418" fmla="*/ 889000 h 889000"/>
                <a:gd name="connsiteX0-419" fmla="*/ 111125 w 120650"/>
                <a:gd name="connsiteY0-420" fmla="*/ 0 h 889000"/>
                <a:gd name="connsiteX1-421" fmla="*/ 114300 w 120650"/>
                <a:gd name="connsiteY1-422" fmla="*/ 15875 h 889000"/>
                <a:gd name="connsiteX2-423" fmla="*/ 120650 w 120650"/>
                <a:gd name="connsiteY2-424" fmla="*/ 34925 h 889000"/>
                <a:gd name="connsiteX3-425" fmla="*/ 117475 w 120650"/>
                <a:gd name="connsiteY3-426" fmla="*/ 127000 h 889000"/>
                <a:gd name="connsiteX4-427" fmla="*/ 114300 w 120650"/>
                <a:gd name="connsiteY4-428" fmla="*/ 152400 h 889000"/>
                <a:gd name="connsiteX5-429" fmla="*/ 107950 w 120650"/>
                <a:gd name="connsiteY5-430" fmla="*/ 260350 h 889000"/>
                <a:gd name="connsiteX6-431" fmla="*/ 95250 w 120650"/>
                <a:gd name="connsiteY6-432" fmla="*/ 349250 h 889000"/>
                <a:gd name="connsiteX7-433" fmla="*/ 82550 w 120650"/>
                <a:gd name="connsiteY7-434" fmla="*/ 679450 h 889000"/>
                <a:gd name="connsiteX8-435" fmla="*/ 31750 w 120650"/>
                <a:gd name="connsiteY8-436" fmla="*/ 806450 h 889000"/>
                <a:gd name="connsiteX9-437" fmla="*/ 12700 w 120650"/>
                <a:gd name="connsiteY9-438" fmla="*/ 863600 h 889000"/>
                <a:gd name="connsiteX10-439" fmla="*/ 9525 w 120650"/>
                <a:gd name="connsiteY10-440" fmla="*/ 873125 h 889000"/>
                <a:gd name="connsiteX11-441" fmla="*/ 6350 w 120650"/>
                <a:gd name="connsiteY11-442" fmla="*/ 882650 h 889000"/>
                <a:gd name="connsiteX12-443" fmla="*/ 0 w 120650"/>
                <a:gd name="connsiteY12-444" fmla="*/ 889000 h 889000"/>
                <a:gd name="connsiteX0-445" fmla="*/ 111125 w 120650"/>
                <a:gd name="connsiteY0-446" fmla="*/ 0 h 889000"/>
                <a:gd name="connsiteX1-447" fmla="*/ 114300 w 120650"/>
                <a:gd name="connsiteY1-448" fmla="*/ 15875 h 889000"/>
                <a:gd name="connsiteX2-449" fmla="*/ 120650 w 120650"/>
                <a:gd name="connsiteY2-450" fmla="*/ 34925 h 889000"/>
                <a:gd name="connsiteX3-451" fmla="*/ 117475 w 120650"/>
                <a:gd name="connsiteY3-452" fmla="*/ 127000 h 889000"/>
                <a:gd name="connsiteX4-453" fmla="*/ 114300 w 120650"/>
                <a:gd name="connsiteY4-454" fmla="*/ 152400 h 889000"/>
                <a:gd name="connsiteX5-455" fmla="*/ 107950 w 120650"/>
                <a:gd name="connsiteY5-456" fmla="*/ 260350 h 889000"/>
                <a:gd name="connsiteX6-457" fmla="*/ 95250 w 120650"/>
                <a:gd name="connsiteY6-458" fmla="*/ 349250 h 889000"/>
                <a:gd name="connsiteX7-459" fmla="*/ 82550 w 120650"/>
                <a:gd name="connsiteY7-460" fmla="*/ 679450 h 889000"/>
                <a:gd name="connsiteX8-461" fmla="*/ 12700 w 120650"/>
                <a:gd name="connsiteY8-462" fmla="*/ 863600 h 889000"/>
                <a:gd name="connsiteX9-463" fmla="*/ 9525 w 120650"/>
                <a:gd name="connsiteY9-464" fmla="*/ 873125 h 889000"/>
                <a:gd name="connsiteX10-465" fmla="*/ 6350 w 120650"/>
                <a:gd name="connsiteY10-466" fmla="*/ 882650 h 889000"/>
                <a:gd name="connsiteX11-467" fmla="*/ 0 w 120650"/>
                <a:gd name="connsiteY11-468" fmla="*/ 889000 h 889000"/>
                <a:gd name="connsiteX0-469" fmla="*/ 104775 w 114300"/>
                <a:gd name="connsiteY0-470" fmla="*/ 0 h 882650"/>
                <a:gd name="connsiteX1-471" fmla="*/ 107950 w 114300"/>
                <a:gd name="connsiteY1-472" fmla="*/ 15875 h 882650"/>
                <a:gd name="connsiteX2-473" fmla="*/ 114300 w 114300"/>
                <a:gd name="connsiteY2-474" fmla="*/ 34925 h 882650"/>
                <a:gd name="connsiteX3-475" fmla="*/ 111125 w 114300"/>
                <a:gd name="connsiteY3-476" fmla="*/ 127000 h 882650"/>
                <a:gd name="connsiteX4-477" fmla="*/ 107950 w 114300"/>
                <a:gd name="connsiteY4-478" fmla="*/ 152400 h 882650"/>
                <a:gd name="connsiteX5-479" fmla="*/ 101600 w 114300"/>
                <a:gd name="connsiteY5-480" fmla="*/ 260350 h 882650"/>
                <a:gd name="connsiteX6-481" fmla="*/ 88900 w 114300"/>
                <a:gd name="connsiteY6-482" fmla="*/ 349250 h 882650"/>
                <a:gd name="connsiteX7-483" fmla="*/ 76200 w 114300"/>
                <a:gd name="connsiteY7-484" fmla="*/ 679450 h 882650"/>
                <a:gd name="connsiteX8-485" fmla="*/ 6350 w 114300"/>
                <a:gd name="connsiteY8-486" fmla="*/ 863600 h 882650"/>
                <a:gd name="connsiteX9-487" fmla="*/ 3175 w 114300"/>
                <a:gd name="connsiteY9-488" fmla="*/ 873125 h 882650"/>
                <a:gd name="connsiteX10-489" fmla="*/ 0 w 114300"/>
                <a:gd name="connsiteY10-490" fmla="*/ 882650 h 882650"/>
                <a:gd name="connsiteX0-491" fmla="*/ 104503 w 114028"/>
                <a:gd name="connsiteY0-492" fmla="*/ 0 h 879986"/>
                <a:gd name="connsiteX1-493" fmla="*/ 107678 w 114028"/>
                <a:gd name="connsiteY1-494" fmla="*/ 15875 h 879986"/>
                <a:gd name="connsiteX2-495" fmla="*/ 114028 w 114028"/>
                <a:gd name="connsiteY2-496" fmla="*/ 34925 h 879986"/>
                <a:gd name="connsiteX3-497" fmla="*/ 110853 w 114028"/>
                <a:gd name="connsiteY3-498" fmla="*/ 127000 h 879986"/>
                <a:gd name="connsiteX4-499" fmla="*/ 107678 w 114028"/>
                <a:gd name="connsiteY4-500" fmla="*/ 152400 h 879986"/>
                <a:gd name="connsiteX5-501" fmla="*/ 101328 w 114028"/>
                <a:gd name="connsiteY5-502" fmla="*/ 260350 h 879986"/>
                <a:gd name="connsiteX6-503" fmla="*/ 88628 w 114028"/>
                <a:gd name="connsiteY6-504" fmla="*/ 349250 h 879986"/>
                <a:gd name="connsiteX7-505" fmla="*/ 75928 w 114028"/>
                <a:gd name="connsiteY7-506" fmla="*/ 679450 h 879986"/>
                <a:gd name="connsiteX8-507" fmla="*/ 6078 w 114028"/>
                <a:gd name="connsiteY8-508" fmla="*/ 863600 h 879986"/>
                <a:gd name="connsiteX9-509" fmla="*/ 2903 w 114028"/>
                <a:gd name="connsiteY9-510" fmla="*/ 873125 h 879986"/>
                <a:gd name="connsiteX0-511" fmla="*/ 98425 w 107950"/>
                <a:gd name="connsiteY0-512" fmla="*/ 0 h 863600"/>
                <a:gd name="connsiteX1-513" fmla="*/ 101600 w 107950"/>
                <a:gd name="connsiteY1-514" fmla="*/ 15875 h 863600"/>
                <a:gd name="connsiteX2-515" fmla="*/ 107950 w 107950"/>
                <a:gd name="connsiteY2-516" fmla="*/ 34925 h 863600"/>
                <a:gd name="connsiteX3-517" fmla="*/ 104775 w 107950"/>
                <a:gd name="connsiteY3-518" fmla="*/ 127000 h 863600"/>
                <a:gd name="connsiteX4-519" fmla="*/ 101600 w 107950"/>
                <a:gd name="connsiteY4-520" fmla="*/ 152400 h 863600"/>
                <a:gd name="connsiteX5-521" fmla="*/ 95250 w 107950"/>
                <a:gd name="connsiteY5-522" fmla="*/ 260350 h 863600"/>
                <a:gd name="connsiteX6-523" fmla="*/ 82550 w 107950"/>
                <a:gd name="connsiteY6-524" fmla="*/ 349250 h 863600"/>
                <a:gd name="connsiteX7-525" fmla="*/ 69850 w 107950"/>
                <a:gd name="connsiteY7-526" fmla="*/ 679450 h 863600"/>
                <a:gd name="connsiteX8-527" fmla="*/ 0 w 107950"/>
                <a:gd name="connsiteY8-528" fmla="*/ 863600 h 863600"/>
                <a:gd name="connsiteX0-529" fmla="*/ 111468 w 120993"/>
                <a:gd name="connsiteY0-530" fmla="*/ 0 h 869861"/>
                <a:gd name="connsiteX1-531" fmla="*/ 114643 w 120993"/>
                <a:gd name="connsiteY1-532" fmla="*/ 15875 h 869861"/>
                <a:gd name="connsiteX2-533" fmla="*/ 120993 w 120993"/>
                <a:gd name="connsiteY2-534" fmla="*/ 34925 h 869861"/>
                <a:gd name="connsiteX3-535" fmla="*/ 117818 w 120993"/>
                <a:gd name="connsiteY3-536" fmla="*/ 127000 h 869861"/>
                <a:gd name="connsiteX4-537" fmla="*/ 114643 w 120993"/>
                <a:gd name="connsiteY4-538" fmla="*/ 152400 h 869861"/>
                <a:gd name="connsiteX5-539" fmla="*/ 108293 w 120993"/>
                <a:gd name="connsiteY5-540" fmla="*/ 260350 h 869861"/>
                <a:gd name="connsiteX6-541" fmla="*/ 95593 w 120993"/>
                <a:gd name="connsiteY6-542" fmla="*/ 349250 h 869861"/>
                <a:gd name="connsiteX7-543" fmla="*/ 82893 w 120993"/>
                <a:gd name="connsiteY7-544" fmla="*/ 679450 h 869861"/>
                <a:gd name="connsiteX8-545" fmla="*/ 0 w 120993"/>
                <a:gd name="connsiteY8-546" fmla="*/ 869861 h 869861"/>
                <a:gd name="connsiteX0-547" fmla="*/ 140815 w 150340"/>
                <a:gd name="connsiteY0-548" fmla="*/ 0 h 1027157"/>
                <a:gd name="connsiteX1-549" fmla="*/ 143990 w 150340"/>
                <a:gd name="connsiteY1-550" fmla="*/ 15875 h 1027157"/>
                <a:gd name="connsiteX2-551" fmla="*/ 150340 w 150340"/>
                <a:gd name="connsiteY2-552" fmla="*/ 34925 h 1027157"/>
                <a:gd name="connsiteX3-553" fmla="*/ 147165 w 150340"/>
                <a:gd name="connsiteY3-554" fmla="*/ 127000 h 1027157"/>
                <a:gd name="connsiteX4-555" fmla="*/ 143990 w 150340"/>
                <a:gd name="connsiteY4-556" fmla="*/ 152400 h 1027157"/>
                <a:gd name="connsiteX5-557" fmla="*/ 137640 w 150340"/>
                <a:gd name="connsiteY5-558" fmla="*/ 260350 h 1027157"/>
                <a:gd name="connsiteX6-559" fmla="*/ 124940 w 150340"/>
                <a:gd name="connsiteY6-560" fmla="*/ 349250 h 1027157"/>
                <a:gd name="connsiteX7-561" fmla="*/ 112240 w 150340"/>
                <a:gd name="connsiteY7-562" fmla="*/ 679450 h 1027157"/>
                <a:gd name="connsiteX8-563" fmla="*/ 0 w 150340"/>
                <a:gd name="connsiteY8-564" fmla="*/ 1027157 h 1027157"/>
                <a:gd name="connsiteX0-565" fmla="*/ 145707 w 155232"/>
                <a:gd name="connsiteY0-566" fmla="*/ 0 h 1038895"/>
                <a:gd name="connsiteX1-567" fmla="*/ 148882 w 155232"/>
                <a:gd name="connsiteY1-568" fmla="*/ 15875 h 1038895"/>
                <a:gd name="connsiteX2-569" fmla="*/ 155232 w 155232"/>
                <a:gd name="connsiteY2-570" fmla="*/ 34925 h 1038895"/>
                <a:gd name="connsiteX3-571" fmla="*/ 152057 w 155232"/>
                <a:gd name="connsiteY3-572" fmla="*/ 127000 h 1038895"/>
                <a:gd name="connsiteX4-573" fmla="*/ 148882 w 155232"/>
                <a:gd name="connsiteY4-574" fmla="*/ 152400 h 1038895"/>
                <a:gd name="connsiteX5-575" fmla="*/ 142532 w 155232"/>
                <a:gd name="connsiteY5-576" fmla="*/ 260350 h 1038895"/>
                <a:gd name="connsiteX6-577" fmla="*/ 129832 w 155232"/>
                <a:gd name="connsiteY6-578" fmla="*/ 349250 h 1038895"/>
                <a:gd name="connsiteX7-579" fmla="*/ 117132 w 155232"/>
                <a:gd name="connsiteY7-580" fmla="*/ 679450 h 1038895"/>
                <a:gd name="connsiteX8-581" fmla="*/ 0 w 155232"/>
                <a:gd name="connsiteY8-582" fmla="*/ 1038895 h 1038895"/>
                <a:gd name="connsiteX0-583" fmla="*/ 145707 w 155232"/>
                <a:gd name="connsiteY0-584" fmla="*/ 0 h 1038895"/>
                <a:gd name="connsiteX1-585" fmla="*/ 148882 w 155232"/>
                <a:gd name="connsiteY1-586" fmla="*/ 15875 h 1038895"/>
                <a:gd name="connsiteX2-587" fmla="*/ 155232 w 155232"/>
                <a:gd name="connsiteY2-588" fmla="*/ 34925 h 1038895"/>
                <a:gd name="connsiteX3-589" fmla="*/ 152057 w 155232"/>
                <a:gd name="connsiteY3-590" fmla="*/ 127000 h 1038895"/>
                <a:gd name="connsiteX4-591" fmla="*/ 148882 w 155232"/>
                <a:gd name="connsiteY4-592" fmla="*/ 152400 h 1038895"/>
                <a:gd name="connsiteX5-593" fmla="*/ 142532 w 155232"/>
                <a:gd name="connsiteY5-594" fmla="*/ 260350 h 1038895"/>
                <a:gd name="connsiteX6-595" fmla="*/ 129832 w 155232"/>
                <a:gd name="connsiteY6-596" fmla="*/ 349250 h 1038895"/>
                <a:gd name="connsiteX7-597" fmla="*/ 102458 w 155232"/>
                <a:gd name="connsiteY7-598" fmla="*/ 778053 h 1038895"/>
                <a:gd name="connsiteX8-599" fmla="*/ 0 w 155232"/>
                <a:gd name="connsiteY8-600" fmla="*/ 1038895 h 1038895"/>
                <a:gd name="connsiteX0-601" fmla="*/ 145707 w 155232"/>
                <a:gd name="connsiteY0-602" fmla="*/ 0 h 1038895"/>
                <a:gd name="connsiteX1-603" fmla="*/ 148882 w 155232"/>
                <a:gd name="connsiteY1-604" fmla="*/ 15875 h 1038895"/>
                <a:gd name="connsiteX2-605" fmla="*/ 155232 w 155232"/>
                <a:gd name="connsiteY2-606" fmla="*/ 34925 h 1038895"/>
                <a:gd name="connsiteX3-607" fmla="*/ 152057 w 155232"/>
                <a:gd name="connsiteY3-608" fmla="*/ 127000 h 1038895"/>
                <a:gd name="connsiteX4-609" fmla="*/ 148882 w 155232"/>
                <a:gd name="connsiteY4-610" fmla="*/ 152400 h 1038895"/>
                <a:gd name="connsiteX5-611" fmla="*/ 142532 w 155232"/>
                <a:gd name="connsiteY5-612" fmla="*/ 260350 h 1038895"/>
                <a:gd name="connsiteX6-613" fmla="*/ 129832 w 155232"/>
                <a:gd name="connsiteY6-614" fmla="*/ 349250 h 1038895"/>
                <a:gd name="connsiteX7-615" fmla="*/ 102458 w 155232"/>
                <a:gd name="connsiteY7-616" fmla="*/ 778053 h 1038895"/>
                <a:gd name="connsiteX8-617" fmla="*/ 0 w 155232"/>
                <a:gd name="connsiteY8-618" fmla="*/ 1038895 h 103889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</a:cxnLst>
              <a:rect l="l" t="t" r="r" b="b"/>
              <a:pathLst>
                <a:path w="155232" h="1038895">
                  <a:moveTo>
                    <a:pt x="145707" y="0"/>
                  </a:moveTo>
                  <a:cubicBezTo>
                    <a:pt x="146765" y="5292"/>
                    <a:pt x="147462" y="10669"/>
                    <a:pt x="148882" y="15875"/>
                  </a:cubicBezTo>
                  <a:cubicBezTo>
                    <a:pt x="150643" y="22333"/>
                    <a:pt x="155232" y="34925"/>
                    <a:pt x="155232" y="34925"/>
                  </a:cubicBezTo>
                  <a:cubicBezTo>
                    <a:pt x="154174" y="65617"/>
                    <a:pt x="153715" y="96335"/>
                    <a:pt x="152057" y="127000"/>
                  </a:cubicBezTo>
                  <a:cubicBezTo>
                    <a:pt x="151596" y="135520"/>
                    <a:pt x="149490" y="143889"/>
                    <a:pt x="148882" y="152400"/>
                  </a:cubicBezTo>
                  <a:cubicBezTo>
                    <a:pt x="146314" y="188354"/>
                    <a:pt x="145707" y="227542"/>
                    <a:pt x="142532" y="260350"/>
                  </a:cubicBezTo>
                  <a:cubicBezTo>
                    <a:pt x="139357" y="293158"/>
                    <a:pt x="136511" y="262966"/>
                    <a:pt x="129832" y="349250"/>
                  </a:cubicBezTo>
                  <a:cubicBezTo>
                    <a:pt x="123153" y="435534"/>
                    <a:pt x="121364" y="679724"/>
                    <a:pt x="102458" y="778053"/>
                  </a:cubicBezTo>
                  <a:cubicBezTo>
                    <a:pt x="88700" y="863778"/>
                    <a:pt x="12171" y="1006616"/>
                    <a:pt x="0" y="1038895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3" name="任意多边形 462"/>
            <p:cNvSpPr/>
            <p:nvPr/>
          </p:nvSpPr>
          <p:spPr>
            <a:xfrm>
              <a:off x="5095875" y="1739901"/>
              <a:ext cx="105601" cy="1012825"/>
            </a:xfrm>
            <a:custGeom>
              <a:avLst/>
              <a:gdLst>
                <a:gd name="connsiteX0" fmla="*/ 79375 w 112148"/>
                <a:gd name="connsiteY0" fmla="*/ 0 h 1133475"/>
                <a:gd name="connsiteX1" fmla="*/ 79375 w 112148"/>
                <a:gd name="connsiteY1" fmla="*/ 476250 h 1133475"/>
                <a:gd name="connsiteX2" fmla="*/ 69850 w 112148"/>
                <a:gd name="connsiteY2" fmla="*/ 688975 h 1133475"/>
                <a:gd name="connsiteX3" fmla="*/ 63500 w 112148"/>
                <a:gd name="connsiteY3" fmla="*/ 723900 h 1133475"/>
                <a:gd name="connsiteX4" fmla="*/ 60325 w 112148"/>
                <a:gd name="connsiteY4" fmla="*/ 755650 h 1133475"/>
                <a:gd name="connsiteX5" fmla="*/ 53975 w 112148"/>
                <a:gd name="connsiteY5" fmla="*/ 844550 h 1133475"/>
                <a:gd name="connsiteX6" fmla="*/ 50800 w 112148"/>
                <a:gd name="connsiteY6" fmla="*/ 854075 h 1133475"/>
                <a:gd name="connsiteX7" fmla="*/ 47625 w 112148"/>
                <a:gd name="connsiteY7" fmla="*/ 892175 h 1133475"/>
                <a:gd name="connsiteX8" fmla="*/ 41275 w 112148"/>
                <a:gd name="connsiteY8" fmla="*/ 927100 h 1133475"/>
                <a:gd name="connsiteX9" fmla="*/ 34925 w 112148"/>
                <a:gd name="connsiteY9" fmla="*/ 968375 h 1133475"/>
                <a:gd name="connsiteX10" fmla="*/ 28575 w 112148"/>
                <a:gd name="connsiteY10" fmla="*/ 1016000 h 1133475"/>
                <a:gd name="connsiteX11" fmla="*/ 22225 w 112148"/>
                <a:gd name="connsiteY11" fmla="*/ 1047750 h 1133475"/>
                <a:gd name="connsiteX12" fmla="*/ 19050 w 112148"/>
                <a:gd name="connsiteY12" fmla="*/ 1069975 h 1133475"/>
                <a:gd name="connsiteX13" fmla="*/ 12700 w 112148"/>
                <a:gd name="connsiteY13" fmla="*/ 1089025 h 1133475"/>
                <a:gd name="connsiteX14" fmla="*/ 6350 w 112148"/>
                <a:gd name="connsiteY14" fmla="*/ 1108075 h 1133475"/>
                <a:gd name="connsiteX15" fmla="*/ 3175 w 112148"/>
                <a:gd name="connsiteY15" fmla="*/ 1117600 h 1133475"/>
                <a:gd name="connsiteX16" fmla="*/ 0 w 112148"/>
                <a:gd name="connsiteY16" fmla="*/ 1133475 h 1133475"/>
                <a:gd name="connsiteX0-1" fmla="*/ 115094 w 137099"/>
                <a:gd name="connsiteY0-2" fmla="*/ 0 h 1036926"/>
                <a:gd name="connsiteX1-3" fmla="*/ 79375 w 137099"/>
                <a:gd name="connsiteY1-4" fmla="*/ 379701 h 1036926"/>
                <a:gd name="connsiteX2-5" fmla="*/ 69850 w 137099"/>
                <a:gd name="connsiteY2-6" fmla="*/ 592426 h 1036926"/>
                <a:gd name="connsiteX3-7" fmla="*/ 63500 w 137099"/>
                <a:gd name="connsiteY3-8" fmla="*/ 627351 h 1036926"/>
                <a:gd name="connsiteX4-9" fmla="*/ 60325 w 137099"/>
                <a:gd name="connsiteY4-10" fmla="*/ 659101 h 1036926"/>
                <a:gd name="connsiteX5-11" fmla="*/ 53975 w 137099"/>
                <a:gd name="connsiteY5-12" fmla="*/ 748001 h 1036926"/>
                <a:gd name="connsiteX6-13" fmla="*/ 50800 w 137099"/>
                <a:gd name="connsiteY6-14" fmla="*/ 757526 h 1036926"/>
                <a:gd name="connsiteX7-15" fmla="*/ 47625 w 137099"/>
                <a:gd name="connsiteY7-16" fmla="*/ 795626 h 1036926"/>
                <a:gd name="connsiteX8-17" fmla="*/ 41275 w 137099"/>
                <a:gd name="connsiteY8-18" fmla="*/ 830551 h 1036926"/>
                <a:gd name="connsiteX9-19" fmla="*/ 34925 w 137099"/>
                <a:gd name="connsiteY9-20" fmla="*/ 871826 h 1036926"/>
                <a:gd name="connsiteX10-21" fmla="*/ 28575 w 137099"/>
                <a:gd name="connsiteY10-22" fmla="*/ 919451 h 1036926"/>
                <a:gd name="connsiteX11-23" fmla="*/ 22225 w 137099"/>
                <a:gd name="connsiteY11-24" fmla="*/ 951201 h 1036926"/>
                <a:gd name="connsiteX12-25" fmla="*/ 19050 w 137099"/>
                <a:gd name="connsiteY12-26" fmla="*/ 973426 h 1036926"/>
                <a:gd name="connsiteX13-27" fmla="*/ 12700 w 137099"/>
                <a:gd name="connsiteY13-28" fmla="*/ 992476 h 1036926"/>
                <a:gd name="connsiteX14-29" fmla="*/ 6350 w 137099"/>
                <a:gd name="connsiteY14-30" fmla="*/ 1011526 h 1036926"/>
                <a:gd name="connsiteX15-31" fmla="*/ 3175 w 137099"/>
                <a:gd name="connsiteY15-32" fmla="*/ 1021051 h 1036926"/>
                <a:gd name="connsiteX16-33" fmla="*/ 0 w 137099"/>
                <a:gd name="connsiteY16-34" fmla="*/ 1036926 h 1036926"/>
                <a:gd name="connsiteX0-35" fmla="*/ 115094 w 115116"/>
                <a:gd name="connsiteY0-36" fmla="*/ 0 h 1036926"/>
                <a:gd name="connsiteX1-37" fmla="*/ 79375 w 115116"/>
                <a:gd name="connsiteY1-38" fmla="*/ 379701 h 1036926"/>
                <a:gd name="connsiteX2-39" fmla="*/ 69850 w 115116"/>
                <a:gd name="connsiteY2-40" fmla="*/ 592426 h 1036926"/>
                <a:gd name="connsiteX3-41" fmla="*/ 63500 w 115116"/>
                <a:gd name="connsiteY3-42" fmla="*/ 627351 h 1036926"/>
                <a:gd name="connsiteX4-43" fmla="*/ 60325 w 115116"/>
                <a:gd name="connsiteY4-44" fmla="*/ 659101 h 1036926"/>
                <a:gd name="connsiteX5-45" fmla="*/ 53975 w 115116"/>
                <a:gd name="connsiteY5-46" fmla="*/ 748001 h 1036926"/>
                <a:gd name="connsiteX6-47" fmla="*/ 50800 w 115116"/>
                <a:gd name="connsiteY6-48" fmla="*/ 757526 h 1036926"/>
                <a:gd name="connsiteX7-49" fmla="*/ 47625 w 115116"/>
                <a:gd name="connsiteY7-50" fmla="*/ 795626 h 1036926"/>
                <a:gd name="connsiteX8-51" fmla="*/ 41275 w 115116"/>
                <a:gd name="connsiteY8-52" fmla="*/ 830551 h 1036926"/>
                <a:gd name="connsiteX9-53" fmla="*/ 34925 w 115116"/>
                <a:gd name="connsiteY9-54" fmla="*/ 871826 h 1036926"/>
                <a:gd name="connsiteX10-55" fmla="*/ 28575 w 115116"/>
                <a:gd name="connsiteY10-56" fmla="*/ 919451 h 1036926"/>
                <a:gd name="connsiteX11-57" fmla="*/ 22225 w 115116"/>
                <a:gd name="connsiteY11-58" fmla="*/ 951201 h 1036926"/>
                <a:gd name="connsiteX12-59" fmla="*/ 19050 w 115116"/>
                <a:gd name="connsiteY12-60" fmla="*/ 973426 h 1036926"/>
                <a:gd name="connsiteX13-61" fmla="*/ 12700 w 115116"/>
                <a:gd name="connsiteY13-62" fmla="*/ 992476 h 1036926"/>
                <a:gd name="connsiteX14-63" fmla="*/ 6350 w 115116"/>
                <a:gd name="connsiteY14-64" fmla="*/ 1011526 h 1036926"/>
                <a:gd name="connsiteX15-65" fmla="*/ 3175 w 115116"/>
                <a:gd name="connsiteY15-66" fmla="*/ 1021051 h 1036926"/>
                <a:gd name="connsiteX16-67" fmla="*/ 0 w 115116"/>
                <a:gd name="connsiteY16-68" fmla="*/ 1036926 h 1036926"/>
                <a:gd name="connsiteX0-69" fmla="*/ 103188 w 103222"/>
                <a:gd name="connsiteY0-70" fmla="*/ 0 h 1034571"/>
                <a:gd name="connsiteX1-71" fmla="*/ 79375 w 103222"/>
                <a:gd name="connsiteY1-72" fmla="*/ 377346 h 1034571"/>
                <a:gd name="connsiteX2-73" fmla="*/ 69850 w 103222"/>
                <a:gd name="connsiteY2-74" fmla="*/ 590071 h 1034571"/>
                <a:gd name="connsiteX3-75" fmla="*/ 63500 w 103222"/>
                <a:gd name="connsiteY3-76" fmla="*/ 624996 h 1034571"/>
                <a:gd name="connsiteX4-77" fmla="*/ 60325 w 103222"/>
                <a:gd name="connsiteY4-78" fmla="*/ 656746 h 1034571"/>
                <a:gd name="connsiteX5-79" fmla="*/ 53975 w 103222"/>
                <a:gd name="connsiteY5-80" fmla="*/ 745646 h 1034571"/>
                <a:gd name="connsiteX6-81" fmla="*/ 50800 w 103222"/>
                <a:gd name="connsiteY6-82" fmla="*/ 755171 h 1034571"/>
                <a:gd name="connsiteX7-83" fmla="*/ 47625 w 103222"/>
                <a:gd name="connsiteY7-84" fmla="*/ 793271 h 1034571"/>
                <a:gd name="connsiteX8-85" fmla="*/ 41275 w 103222"/>
                <a:gd name="connsiteY8-86" fmla="*/ 828196 h 1034571"/>
                <a:gd name="connsiteX9-87" fmla="*/ 34925 w 103222"/>
                <a:gd name="connsiteY9-88" fmla="*/ 869471 h 1034571"/>
                <a:gd name="connsiteX10-89" fmla="*/ 28575 w 103222"/>
                <a:gd name="connsiteY10-90" fmla="*/ 917096 h 1034571"/>
                <a:gd name="connsiteX11-91" fmla="*/ 22225 w 103222"/>
                <a:gd name="connsiteY11-92" fmla="*/ 948846 h 1034571"/>
                <a:gd name="connsiteX12-93" fmla="*/ 19050 w 103222"/>
                <a:gd name="connsiteY12-94" fmla="*/ 971071 h 1034571"/>
                <a:gd name="connsiteX13-95" fmla="*/ 12700 w 103222"/>
                <a:gd name="connsiteY13-96" fmla="*/ 990121 h 1034571"/>
                <a:gd name="connsiteX14-97" fmla="*/ 6350 w 103222"/>
                <a:gd name="connsiteY14-98" fmla="*/ 1009171 h 1034571"/>
                <a:gd name="connsiteX15-99" fmla="*/ 3175 w 103222"/>
                <a:gd name="connsiteY15-100" fmla="*/ 1018696 h 1034571"/>
                <a:gd name="connsiteX16-101" fmla="*/ 0 w 103222"/>
                <a:gd name="connsiteY16-102" fmla="*/ 1034571 h 1034571"/>
                <a:gd name="connsiteX0-103" fmla="*/ 119857 w 119877"/>
                <a:gd name="connsiteY0-104" fmla="*/ 0 h 1001826"/>
                <a:gd name="connsiteX1-105" fmla="*/ 79375 w 119877"/>
                <a:gd name="connsiteY1-106" fmla="*/ 344601 h 1001826"/>
                <a:gd name="connsiteX2-107" fmla="*/ 69850 w 119877"/>
                <a:gd name="connsiteY2-108" fmla="*/ 557326 h 1001826"/>
                <a:gd name="connsiteX3-109" fmla="*/ 63500 w 119877"/>
                <a:gd name="connsiteY3-110" fmla="*/ 592251 h 1001826"/>
                <a:gd name="connsiteX4-111" fmla="*/ 60325 w 119877"/>
                <a:gd name="connsiteY4-112" fmla="*/ 624001 h 1001826"/>
                <a:gd name="connsiteX5-113" fmla="*/ 53975 w 119877"/>
                <a:gd name="connsiteY5-114" fmla="*/ 712901 h 1001826"/>
                <a:gd name="connsiteX6-115" fmla="*/ 50800 w 119877"/>
                <a:gd name="connsiteY6-116" fmla="*/ 722426 h 1001826"/>
                <a:gd name="connsiteX7-117" fmla="*/ 47625 w 119877"/>
                <a:gd name="connsiteY7-118" fmla="*/ 760526 h 1001826"/>
                <a:gd name="connsiteX8-119" fmla="*/ 41275 w 119877"/>
                <a:gd name="connsiteY8-120" fmla="*/ 795451 h 1001826"/>
                <a:gd name="connsiteX9-121" fmla="*/ 34925 w 119877"/>
                <a:gd name="connsiteY9-122" fmla="*/ 836726 h 1001826"/>
                <a:gd name="connsiteX10-123" fmla="*/ 28575 w 119877"/>
                <a:gd name="connsiteY10-124" fmla="*/ 884351 h 1001826"/>
                <a:gd name="connsiteX11-125" fmla="*/ 22225 w 119877"/>
                <a:gd name="connsiteY11-126" fmla="*/ 916101 h 1001826"/>
                <a:gd name="connsiteX12-127" fmla="*/ 19050 w 119877"/>
                <a:gd name="connsiteY12-128" fmla="*/ 938326 h 1001826"/>
                <a:gd name="connsiteX13-129" fmla="*/ 12700 w 119877"/>
                <a:gd name="connsiteY13-130" fmla="*/ 957376 h 1001826"/>
                <a:gd name="connsiteX14-131" fmla="*/ 6350 w 119877"/>
                <a:gd name="connsiteY14-132" fmla="*/ 976426 h 1001826"/>
                <a:gd name="connsiteX15-133" fmla="*/ 3175 w 119877"/>
                <a:gd name="connsiteY15-134" fmla="*/ 985951 h 1001826"/>
                <a:gd name="connsiteX16-135" fmla="*/ 0 w 119877"/>
                <a:gd name="connsiteY16-136" fmla="*/ 1001826 h 1001826"/>
                <a:gd name="connsiteX0-137" fmla="*/ 105570 w 105601"/>
                <a:gd name="connsiteY0-138" fmla="*/ 0 h 994809"/>
                <a:gd name="connsiteX1-139" fmla="*/ 79375 w 105601"/>
                <a:gd name="connsiteY1-140" fmla="*/ 337584 h 994809"/>
                <a:gd name="connsiteX2-141" fmla="*/ 69850 w 105601"/>
                <a:gd name="connsiteY2-142" fmla="*/ 550309 h 994809"/>
                <a:gd name="connsiteX3-143" fmla="*/ 63500 w 105601"/>
                <a:gd name="connsiteY3-144" fmla="*/ 585234 h 994809"/>
                <a:gd name="connsiteX4-145" fmla="*/ 60325 w 105601"/>
                <a:gd name="connsiteY4-146" fmla="*/ 616984 h 994809"/>
                <a:gd name="connsiteX5-147" fmla="*/ 53975 w 105601"/>
                <a:gd name="connsiteY5-148" fmla="*/ 705884 h 994809"/>
                <a:gd name="connsiteX6-149" fmla="*/ 50800 w 105601"/>
                <a:gd name="connsiteY6-150" fmla="*/ 715409 h 994809"/>
                <a:gd name="connsiteX7-151" fmla="*/ 47625 w 105601"/>
                <a:gd name="connsiteY7-152" fmla="*/ 753509 h 994809"/>
                <a:gd name="connsiteX8-153" fmla="*/ 41275 w 105601"/>
                <a:gd name="connsiteY8-154" fmla="*/ 788434 h 994809"/>
                <a:gd name="connsiteX9-155" fmla="*/ 34925 w 105601"/>
                <a:gd name="connsiteY9-156" fmla="*/ 829709 h 994809"/>
                <a:gd name="connsiteX10-157" fmla="*/ 28575 w 105601"/>
                <a:gd name="connsiteY10-158" fmla="*/ 877334 h 994809"/>
                <a:gd name="connsiteX11-159" fmla="*/ 22225 w 105601"/>
                <a:gd name="connsiteY11-160" fmla="*/ 909084 h 994809"/>
                <a:gd name="connsiteX12-161" fmla="*/ 19050 w 105601"/>
                <a:gd name="connsiteY12-162" fmla="*/ 931309 h 994809"/>
                <a:gd name="connsiteX13-163" fmla="*/ 12700 w 105601"/>
                <a:gd name="connsiteY13-164" fmla="*/ 950359 h 994809"/>
                <a:gd name="connsiteX14-165" fmla="*/ 6350 w 105601"/>
                <a:gd name="connsiteY14-166" fmla="*/ 969409 h 994809"/>
                <a:gd name="connsiteX15-167" fmla="*/ 3175 w 105601"/>
                <a:gd name="connsiteY15-168" fmla="*/ 978934 h 994809"/>
                <a:gd name="connsiteX16-169" fmla="*/ 0 w 105601"/>
                <a:gd name="connsiteY16-170" fmla="*/ 994809 h 99480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</a:cxnLst>
              <a:rect l="l" t="t" r="r" b="b"/>
              <a:pathLst>
                <a:path w="105601" h="994809">
                  <a:moveTo>
                    <a:pt x="105570" y="0"/>
                  </a:moveTo>
                  <a:cubicBezTo>
                    <a:pt x="106524" y="171295"/>
                    <a:pt x="85328" y="245866"/>
                    <a:pt x="79375" y="337584"/>
                  </a:cubicBezTo>
                  <a:cubicBezTo>
                    <a:pt x="73422" y="429302"/>
                    <a:pt x="83770" y="480708"/>
                    <a:pt x="69850" y="550309"/>
                  </a:cubicBezTo>
                  <a:cubicBezTo>
                    <a:pt x="67683" y="561146"/>
                    <a:pt x="64854" y="574402"/>
                    <a:pt x="63500" y="585234"/>
                  </a:cubicBezTo>
                  <a:cubicBezTo>
                    <a:pt x="62181" y="595788"/>
                    <a:pt x="61383" y="606401"/>
                    <a:pt x="60325" y="616984"/>
                  </a:cubicBezTo>
                  <a:cubicBezTo>
                    <a:pt x="59143" y="641796"/>
                    <a:pt x="59506" y="678227"/>
                    <a:pt x="53975" y="705884"/>
                  </a:cubicBezTo>
                  <a:cubicBezTo>
                    <a:pt x="53319" y="709166"/>
                    <a:pt x="51858" y="712234"/>
                    <a:pt x="50800" y="715409"/>
                  </a:cubicBezTo>
                  <a:cubicBezTo>
                    <a:pt x="49742" y="728109"/>
                    <a:pt x="49032" y="740843"/>
                    <a:pt x="47625" y="753509"/>
                  </a:cubicBezTo>
                  <a:cubicBezTo>
                    <a:pt x="44362" y="782872"/>
                    <a:pt x="45042" y="762064"/>
                    <a:pt x="41275" y="788434"/>
                  </a:cubicBezTo>
                  <a:cubicBezTo>
                    <a:pt x="35180" y="831098"/>
                    <a:pt x="41534" y="803271"/>
                    <a:pt x="34925" y="829709"/>
                  </a:cubicBezTo>
                  <a:cubicBezTo>
                    <a:pt x="29625" y="877412"/>
                    <a:pt x="34276" y="840280"/>
                    <a:pt x="28575" y="877334"/>
                  </a:cubicBezTo>
                  <a:cubicBezTo>
                    <a:pt x="24406" y="904436"/>
                    <a:pt x="28000" y="891760"/>
                    <a:pt x="22225" y="909084"/>
                  </a:cubicBezTo>
                  <a:cubicBezTo>
                    <a:pt x="21167" y="916492"/>
                    <a:pt x="20733" y="924017"/>
                    <a:pt x="19050" y="931309"/>
                  </a:cubicBezTo>
                  <a:cubicBezTo>
                    <a:pt x="17545" y="937831"/>
                    <a:pt x="14817" y="944009"/>
                    <a:pt x="12700" y="950359"/>
                  </a:cubicBezTo>
                  <a:lnTo>
                    <a:pt x="6350" y="969409"/>
                  </a:lnTo>
                  <a:cubicBezTo>
                    <a:pt x="5292" y="972584"/>
                    <a:pt x="3831" y="975652"/>
                    <a:pt x="3175" y="978934"/>
                  </a:cubicBezTo>
                  <a:lnTo>
                    <a:pt x="0" y="994809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4" name="任意多边形 463"/>
            <p:cNvSpPr/>
            <p:nvPr/>
          </p:nvSpPr>
          <p:spPr>
            <a:xfrm>
              <a:off x="4243387" y="1878807"/>
              <a:ext cx="294598" cy="1052511"/>
            </a:xfrm>
            <a:custGeom>
              <a:avLst/>
              <a:gdLst>
                <a:gd name="connsiteX0" fmla="*/ 0 w 263901"/>
                <a:gd name="connsiteY0" fmla="*/ 0 h 990600"/>
                <a:gd name="connsiteX1" fmla="*/ 12700 w 263901"/>
                <a:gd name="connsiteY1" fmla="*/ 15875 h 990600"/>
                <a:gd name="connsiteX2" fmla="*/ 25400 w 263901"/>
                <a:gd name="connsiteY2" fmla="*/ 34925 h 990600"/>
                <a:gd name="connsiteX3" fmla="*/ 38100 w 263901"/>
                <a:gd name="connsiteY3" fmla="*/ 53975 h 990600"/>
                <a:gd name="connsiteX4" fmla="*/ 44450 w 263901"/>
                <a:gd name="connsiteY4" fmla="*/ 63500 h 990600"/>
                <a:gd name="connsiteX5" fmla="*/ 50800 w 263901"/>
                <a:gd name="connsiteY5" fmla="*/ 73025 h 990600"/>
                <a:gd name="connsiteX6" fmla="*/ 66675 w 263901"/>
                <a:gd name="connsiteY6" fmla="*/ 101600 h 990600"/>
                <a:gd name="connsiteX7" fmla="*/ 73025 w 263901"/>
                <a:gd name="connsiteY7" fmla="*/ 111125 h 990600"/>
                <a:gd name="connsiteX8" fmla="*/ 82550 w 263901"/>
                <a:gd name="connsiteY8" fmla="*/ 117475 h 990600"/>
                <a:gd name="connsiteX9" fmla="*/ 92075 w 263901"/>
                <a:gd name="connsiteY9" fmla="*/ 136525 h 990600"/>
                <a:gd name="connsiteX10" fmla="*/ 98425 w 263901"/>
                <a:gd name="connsiteY10" fmla="*/ 146050 h 990600"/>
                <a:gd name="connsiteX11" fmla="*/ 104775 w 263901"/>
                <a:gd name="connsiteY11" fmla="*/ 165100 h 990600"/>
                <a:gd name="connsiteX12" fmla="*/ 117475 w 263901"/>
                <a:gd name="connsiteY12" fmla="*/ 184150 h 990600"/>
                <a:gd name="connsiteX13" fmla="*/ 120650 w 263901"/>
                <a:gd name="connsiteY13" fmla="*/ 193675 h 990600"/>
                <a:gd name="connsiteX14" fmla="*/ 123825 w 263901"/>
                <a:gd name="connsiteY14" fmla="*/ 206375 h 990600"/>
                <a:gd name="connsiteX15" fmla="*/ 130175 w 263901"/>
                <a:gd name="connsiteY15" fmla="*/ 215900 h 990600"/>
                <a:gd name="connsiteX16" fmla="*/ 136525 w 263901"/>
                <a:gd name="connsiteY16" fmla="*/ 231775 h 990600"/>
                <a:gd name="connsiteX17" fmla="*/ 142875 w 263901"/>
                <a:gd name="connsiteY17" fmla="*/ 257175 h 990600"/>
                <a:gd name="connsiteX18" fmla="*/ 152400 w 263901"/>
                <a:gd name="connsiteY18" fmla="*/ 263525 h 990600"/>
                <a:gd name="connsiteX19" fmla="*/ 161925 w 263901"/>
                <a:gd name="connsiteY19" fmla="*/ 292100 h 990600"/>
                <a:gd name="connsiteX20" fmla="*/ 165100 w 263901"/>
                <a:gd name="connsiteY20" fmla="*/ 301625 h 990600"/>
                <a:gd name="connsiteX21" fmla="*/ 171450 w 263901"/>
                <a:gd name="connsiteY21" fmla="*/ 311150 h 990600"/>
                <a:gd name="connsiteX22" fmla="*/ 174625 w 263901"/>
                <a:gd name="connsiteY22" fmla="*/ 320675 h 990600"/>
                <a:gd name="connsiteX23" fmla="*/ 187325 w 263901"/>
                <a:gd name="connsiteY23" fmla="*/ 339725 h 990600"/>
                <a:gd name="connsiteX24" fmla="*/ 193675 w 263901"/>
                <a:gd name="connsiteY24" fmla="*/ 358775 h 990600"/>
                <a:gd name="connsiteX25" fmla="*/ 196850 w 263901"/>
                <a:gd name="connsiteY25" fmla="*/ 368300 h 990600"/>
                <a:gd name="connsiteX26" fmla="*/ 209550 w 263901"/>
                <a:gd name="connsiteY26" fmla="*/ 387350 h 990600"/>
                <a:gd name="connsiteX27" fmla="*/ 222250 w 263901"/>
                <a:gd name="connsiteY27" fmla="*/ 419100 h 990600"/>
                <a:gd name="connsiteX28" fmla="*/ 228600 w 263901"/>
                <a:gd name="connsiteY28" fmla="*/ 469900 h 990600"/>
                <a:gd name="connsiteX29" fmla="*/ 231775 w 263901"/>
                <a:gd name="connsiteY29" fmla="*/ 492125 h 990600"/>
                <a:gd name="connsiteX30" fmla="*/ 238125 w 263901"/>
                <a:gd name="connsiteY30" fmla="*/ 504825 h 990600"/>
                <a:gd name="connsiteX31" fmla="*/ 241300 w 263901"/>
                <a:gd name="connsiteY31" fmla="*/ 533400 h 990600"/>
                <a:gd name="connsiteX32" fmla="*/ 247650 w 263901"/>
                <a:gd name="connsiteY32" fmla="*/ 584200 h 990600"/>
                <a:gd name="connsiteX33" fmla="*/ 250825 w 263901"/>
                <a:gd name="connsiteY33" fmla="*/ 612775 h 990600"/>
                <a:gd name="connsiteX34" fmla="*/ 254000 w 263901"/>
                <a:gd name="connsiteY34" fmla="*/ 635000 h 990600"/>
                <a:gd name="connsiteX35" fmla="*/ 257175 w 263901"/>
                <a:gd name="connsiteY35" fmla="*/ 765175 h 990600"/>
                <a:gd name="connsiteX36" fmla="*/ 260350 w 263901"/>
                <a:gd name="connsiteY36" fmla="*/ 863600 h 990600"/>
                <a:gd name="connsiteX37" fmla="*/ 263525 w 263901"/>
                <a:gd name="connsiteY37" fmla="*/ 889000 h 990600"/>
                <a:gd name="connsiteX38" fmla="*/ 263525 w 263901"/>
                <a:gd name="connsiteY38" fmla="*/ 990600 h 990600"/>
                <a:gd name="connsiteX0-1" fmla="*/ 0 w 263901"/>
                <a:gd name="connsiteY0-2" fmla="*/ 0 h 990600"/>
                <a:gd name="connsiteX1-3" fmla="*/ 12700 w 263901"/>
                <a:gd name="connsiteY1-4" fmla="*/ 15875 h 990600"/>
                <a:gd name="connsiteX2-5" fmla="*/ 25400 w 263901"/>
                <a:gd name="connsiteY2-6" fmla="*/ 34925 h 990600"/>
                <a:gd name="connsiteX3-7" fmla="*/ 44450 w 263901"/>
                <a:gd name="connsiteY3-8" fmla="*/ 63500 h 990600"/>
                <a:gd name="connsiteX4-9" fmla="*/ 50800 w 263901"/>
                <a:gd name="connsiteY4-10" fmla="*/ 73025 h 990600"/>
                <a:gd name="connsiteX5-11" fmla="*/ 66675 w 263901"/>
                <a:gd name="connsiteY5-12" fmla="*/ 101600 h 990600"/>
                <a:gd name="connsiteX6-13" fmla="*/ 73025 w 263901"/>
                <a:gd name="connsiteY6-14" fmla="*/ 111125 h 990600"/>
                <a:gd name="connsiteX7-15" fmla="*/ 82550 w 263901"/>
                <a:gd name="connsiteY7-16" fmla="*/ 117475 h 990600"/>
                <a:gd name="connsiteX8-17" fmla="*/ 92075 w 263901"/>
                <a:gd name="connsiteY8-18" fmla="*/ 136525 h 990600"/>
                <a:gd name="connsiteX9-19" fmla="*/ 98425 w 263901"/>
                <a:gd name="connsiteY9-20" fmla="*/ 146050 h 990600"/>
                <a:gd name="connsiteX10-21" fmla="*/ 104775 w 263901"/>
                <a:gd name="connsiteY10-22" fmla="*/ 165100 h 990600"/>
                <a:gd name="connsiteX11-23" fmla="*/ 117475 w 263901"/>
                <a:gd name="connsiteY11-24" fmla="*/ 184150 h 990600"/>
                <a:gd name="connsiteX12-25" fmla="*/ 120650 w 263901"/>
                <a:gd name="connsiteY12-26" fmla="*/ 193675 h 990600"/>
                <a:gd name="connsiteX13-27" fmla="*/ 123825 w 263901"/>
                <a:gd name="connsiteY13-28" fmla="*/ 206375 h 990600"/>
                <a:gd name="connsiteX14-29" fmla="*/ 130175 w 263901"/>
                <a:gd name="connsiteY14-30" fmla="*/ 215900 h 990600"/>
                <a:gd name="connsiteX15-31" fmla="*/ 136525 w 263901"/>
                <a:gd name="connsiteY15-32" fmla="*/ 231775 h 990600"/>
                <a:gd name="connsiteX16-33" fmla="*/ 142875 w 263901"/>
                <a:gd name="connsiteY16-34" fmla="*/ 257175 h 990600"/>
                <a:gd name="connsiteX17-35" fmla="*/ 152400 w 263901"/>
                <a:gd name="connsiteY17-36" fmla="*/ 263525 h 990600"/>
                <a:gd name="connsiteX18-37" fmla="*/ 161925 w 263901"/>
                <a:gd name="connsiteY18-38" fmla="*/ 292100 h 990600"/>
                <a:gd name="connsiteX19-39" fmla="*/ 165100 w 263901"/>
                <a:gd name="connsiteY19-40" fmla="*/ 301625 h 990600"/>
                <a:gd name="connsiteX20-41" fmla="*/ 171450 w 263901"/>
                <a:gd name="connsiteY20-42" fmla="*/ 311150 h 990600"/>
                <a:gd name="connsiteX21-43" fmla="*/ 174625 w 263901"/>
                <a:gd name="connsiteY21-44" fmla="*/ 320675 h 990600"/>
                <a:gd name="connsiteX22-45" fmla="*/ 187325 w 263901"/>
                <a:gd name="connsiteY22-46" fmla="*/ 339725 h 990600"/>
                <a:gd name="connsiteX23-47" fmla="*/ 193675 w 263901"/>
                <a:gd name="connsiteY23-48" fmla="*/ 358775 h 990600"/>
                <a:gd name="connsiteX24-49" fmla="*/ 196850 w 263901"/>
                <a:gd name="connsiteY24-50" fmla="*/ 368300 h 990600"/>
                <a:gd name="connsiteX25-51" fmla="*/ 209550 w 263901"/>
                <a:gd name="connsiteY25-52" fmla="*/ 387350 h 990600"/>
                <a:gd name="connsiteX26-53" fmla="*/ 222250 w 263901"/>
                <a:gd name="connsiteY26-54" fmla="*/ 419100 h 990600"/>
                <a:gd name="connsiteX27-55" fmla="*/ 228600 w 263901"/>
                <a:gd name="connsiteY27-56" fmla="*/ 469900 h 990600"/>
                <a:gd name="connsiteX28-57" fmla="*/ 231775 w 263901"/>
                <a:gd name="connsiteY28-58" fmla="*/ 492125 h 990600"/>
                <a:gd name="connsiteX29-59" fmla="*/ 238125 w 263901"/>
                <a:gd name="connsiteY29-60" fmla="*/ 504825 h 990600"/>
                <a:gd name="connsiteX30-61" fmla="*/ 241300 w 263901"/>
                <a:gd name="connsiteY30-62" fmla="*/ 533400 h 990600"/>
                <a:gd name="connsiteX31-63" fmla="*/ 247650 w 263901"/>
                <a:gd name="connsiteY31-64" fmla="*/ 584200 h 990600"/>
                <a:gd name="connsiteX32-65" fmla="*/ 250825 w 263901"/>
                <a:gd name="connsiteY32-66" fmla="*/ 612775 h 990600"/>
                <a:gd name="connsiteX33-67" fmla="*/ 254000 w 263901"/>
                <a:gd name="connsiteY33-68" fmla="*/ 635000 h 990600"/>
                <a:gd name="connsiteX34-69" fmla="*/ 257175 w 263901"/>
                <a:gd name="connsiteY34-70" fmla="*/ 765175 h 990600"/>
                <a:gd name="connsiteX35-71" fmla="*/ 260350 w 263901"/>
                <a:gd name="connsiteY35-72" fmla="*/ 863600 h 990600"/>
                <a:gd name="connsiteX36-73" fmla="*/ 263525 w 263901"/>
                <a:gd name="connsiteY36-74" fmla="*/ 889000 h 990600"/>
                <a:gd name="connsiteX37-75" fmla="*/ 263525 w 263901"/>
                <a:gd name="connsiteY37-76" fmla="*/ 990600 h 990600"/>
                <a:gd name="connsiteX0-77" fmla="*/ 0 w 263901"/>
                <a:gd name="connsiteY0-78" fmla="*/ 0 h 990600"/>
                <a:gd name="connsiteX1-79" fmla="*/ 12700 w 263901"/>
                <a:gd name="connsiteY1-80" fmla="*/ 15875 h 990600"/>
                <a:gd name="connsiteX2-81" fmla="*/ 25400 w 263901"/>
                <a:gd name="connsiteY2-82" fmla="*/ 34925 h 990600"/>
                <a:gd name="connsiteX3-83" fmla="*/ 44450 w 263901"/>
                <a:gd name="connsiteY3-84" fmla="*/ 63500 h 990600"/>
                <a:gd name="connsiteX4-85" fmla="*/ 66675 w 263901"/>
                <a:gd name="connsiteY4-86" fmla="*/ 101600 h 990600"/>
                <a:gd name="connsiteX5-87" fmla="*/ 73025 w 263901"/>
                <a:gd name="connsiteY5-88" fmla="*/ 111125 h 990600"/>
                <a:gd name="connsiteX6-89" fmla="*/ 82550 w 263901"/>
                <a:gd name="connsiteY6-90" fmla="*/ 117475 h 990600"/>
                <a:gd name="connsiteX7-91" fmla="*/ 92075 w 263901"/>
                <a:gd name="connsiteY7-92" fmla="*/ 136525 h 990600"/>
                <a:gd name="connsiteX8-93" fmla="*/ 98425 w 263901"/>
                <a:gd name="connsiteY8-94" fmla="*/ 146050 h 990600"/>
                <a:gd name="connsiteX9-95" fmla="*/ 104775 w 263901"/>
                <a:gd name="connsiteY9-96" fmla="*/ 165100 h 990600"/>
                <a:gd name="connsiteX10-97" fmla="*/ 117475 w 263901"/>
                <a:gd name="connsiteY10-98" fmla="*/ 184150 h 990600"/>
                <a:gd name="connsiteX11-99" fmla="*/ 120650 w 263901"/>
                <a:gd name="connsiteY11-100" fmla="*/ 193675 h 990600"/>
                <a:gd name="connsiteX12-101" fmla="*/ 123825 w 263901"/>
                <a:gd name="connsiteY12-102" fmla="*/ 206375 h 990600"/>
                <a:gd name="connsiteX13-103" fmla="*/ 130175 w 263901"/>
                <a:gd name="connsiteY13-104" fmla="*/ 215900 h 990600"/>
                <a:gd name="connsiteX14-105" fmla="*/ 136525 w 263901"/>
                <a:gd name="connsiteY14-106" fmla="*/ 231775 h 990600"/>
                <a:gd name="connsiteX15-107" fmla="*/ 142875 w 263901"/>
                <a:gd name="connsiteY15-108" fmla="*/ 257175 h 990600"/>
                <a:gd name="connsiteX16-109" fmla="*/ 152400 w 263901"/>
                <a:gd name="connsiteY16-110" fmla="*/ 263525 h 990600"/>
                <a:gd name="connsiteX17-111" fmla="*/ 161925 w 263901"/>
                <a:gd name="connsiteY17-112" fmla="*/ 292100 h 990600"/>
                <a:gd name="connsiteX18-113" fmla="*/ 165100 w 263901"/>
                <a:gd name="connsiteY18-114" fmla="*/ 301625 h 990600"/>
                <a:gd name="connsiteX19-115" fmla="*/ 171450 w 263901"/>
                <a:gd name="connsiteY19-116" fmla="*/ 311150 h 990600"/>
                <a:gd name="connsiteX20-117" fmla="*/ 174625 w 263901"/>
                <a:gd name="connsiteY20-118" fmla="*/ 320675 h 990600"/>
                <a:gd name="connsiteX21-119" fmla="*/ 187325 w 263901"/>
                <a:gd name="connsiteY21-120" fmla="*/ 339725 h 990600"/>
                <a:gd name="connsiteX22-121" fmla="*/ 193675 w 263901"/>
                <a:gd name="connsiteY22-122" fmla="*/ 358775 h 990600"/>
                <a:gd name="connsiteX23-123" fmla="*/ 196850 w 263901"/>
                <a:gd name="connsiteY23-124" fmla="*/ 368300 h 990600"/>
                <a:gd name="connsiteX24-125" fmla="*/ 209550 w 263901"/>
                <a:gd name="connsiteY24-126" fmla="*/ 387350 h 990600"/>
                <a:gd name="connsiteX25-127" fmla="*/ 222250 w 263901"/>
                <a:gd name="connsiteY25-128" fmla="*/ 419100 h 990600"/>
                <a:gd name="connsiteX26-129" fmla="*/ 228600 w 263901"/>
                <a:gd name="connsiteY26-130" fmla="*/ 469900 h 990600"/>
                <a:gd name="connsiteX27-131" fmla="*/ 231775 w 263901"/>
                <a:gd name="connsiteY27-132" fmla="*/ 492125 h 990600"/>
                <a:gd name="connsiteX28-133" fmla="*/ 238125 w 263901"/>
                <a:gd name="connsiteY28-134" fmla="*/ 504825 h 990600"/>
                <a:gd name="connsiteX29-135" fmla="*/ 241300 w 263901"/>
                <a:gd name="connsiteY29-136" fmla="*/ 533400 h 990600"/>
                <a:gd name="connsiteX30-137" fmla="*/ 247650 w 263901"/>
                <a:gd name="connsiteY30-138" fmla="*/ 584200 h 990600"/>
                <a:gd name="connsiteX31-139" fmla="*/ 250825 w 263901"/>
                <a:gd name="connsiteY31-140" fmla="*/ 612775 h 990600"/>
                <a:gd name="connsiteX32-141" fmla="*/ 254000 w 263901"/>
                <a:gd name="connsiteY32-142" fmla="*/ 635000 h 990600"/>
                <a:gd name="connsiteX33-143" fmla="*/ 257175 w 263901"/>
                <a:gd name="connsiteY33-144" fmla="*/ 765175 h 990600"/>
                <a:gd name="connsiteX34-145" fmla="*/ 260350 w 263901"/>
                <a:gd name="connsiteY34-146" fmla="*/ 863600 h 990600"/>
                <a:gd name="connsiteX35-147" fmla="*/ 263525 w 263901"/>
                <a:gd name="connsiteY35-148" fmla="*/ 889000 h 990600"/>
                <a:gd name="connsiteX36-149" fmla="*/ 263525 w 263901"/>
                <a:gd name="connsiteY36-150" fmla="*/ 990600 h 990600"/>
                <a:gd name="connsiteX0-151" fmla="*/ 0 w 263901"/>
                <a:gd name="connsiteY0-152" fmla="*/ 0 h 990600"/>
                <a:gd name="connsiteX1-153" fmla="*/ 12700 w 263901"/>
                <a:gd name="connsiteY1-154" fmla="*/ 15875 h 990600"/>
                <a:gd name="connsiteX2-155" fmla="*/ 25400 w 263901"/>
                <a:gd name="connsiteY2-156" fmla="*/ 34925 h 990600"/>
                <a:gd name="connsiteX3-157" fmla="*/ 44450 w 263901"/>
                <a:gd name="connsiteY3-158" fmla="*/ 63500 h 990600"/>
                <a:gd name="connsiteX4-159" fmla="*/ 66675 w 263901"/>
                <a:gd name="connsiteY4-160" fmla="*/ 101600 h 990600"/>
                <a:gd name="connsiteX5-161" fmla="*/ 82550 w 263901"/>
                <a:gd name="connsiteY5-162" fmla="*/ 117475 h 990600"/>
                <a:gd name="connsiteX6-163" fmla="*/ 92075 w 263901"/>
                <a:gd name="connsiteY6-164" fmla="*/ 136525 h 990600"/>
                <a:gd name="connsiteX7-165" fmla="*/ 98425 w 263901"/>
                <a:gd name="connsiteY7-166" fmla="*/ 146050 h 990600"/>
                <a:gd name="connsiteX8-167" fmla="*/ 104775 w 263901"/>
                <a:gd name="connsiteY8-168" fmla="*/ 165100 h 990600"/>
                <a:gd name="connsiteX9-169" fmla="*/ 117475 w 263901"/>
                <a:gd name="connsiteY9-170" fmla="*/ 184150 h 990600"/>
                <a:gd name="connsiteX10-171" fmla="*/ 120650 w 263901"/>
                <a:gd name="connsiteY10-172" fmla="*/ 193675 h 990600"/>
                <a:gd name="connsiteX11-173" fmla="*/ 123825 w 263901"/>
                <a:gd name="connsiteY11-174" fmla="*/ 206375 h 990600"/>
                <a:gd name="connsiteX12-175" fmla="*/ 130175 w 263901"/>
                <a:gd name="connsiteY12-176" fmla="*/ 215900 h 990600"/>
                <a:gd name="connsiteX13-177" fmla="*/ 136525 w 263901"/>
                <a:gd name="connsiteY13-178" fmla="*/ 231775 h 990600"/>
                <a:gd name="connsiteX14-179" fmla="*/ 142875 w 263901"/>
                <a:gd name="connsiteY14-180" fmla="*/ 257175 h 990600"/>
                <a:gd name="connsiteX15-181" fmla="*/ 152400 w 263901"/>
                <a:gd name="connsiteY15-182" fmla="*/ 263525 h 990600"/>
                <a:gd name="connsiteX16-183" fmla="*/ 161925 w 263901"/>
                <a:gd name="connsiteY16-184" fmla="*/ 292100 h 990600"/>
                <a:gd name="connsiteX17-185" fmla="*/ 165100 w 263901"/>
                <a:gd name="connsiteY17-186" fmla="*/ 301625 h 990600"/>
                <a:gd name="connsiteX18-187" fmla="*/ 171450 w 263901"/>
                <a:gd name="connsiteY18-188" fmla="*/ 311150 h 990600"/>
                <a:gd name="connsiteX19-189" fmla="*/ 174625 w 263901"/>
                <a:gd name="connsiteY19-190" fmla="*/ 320675 h 990600"/>
                <a:gd name="connsiteX20-191" fmla="*/ 187325 w 263901"/>
                <a:gd name="connsiteY20-192" fmla="*/ 339725 h 990600"/>
                <a:gd name="connsiteX21-193" fmla="*/ 193675 w 263901"/>
                <a:gd name="connsiteY21-194" fmla="*/ 358775 h 990600"/>
                <a:gd name="connsiteX22-195" fmla="*/ 196850 w 263901"/>
                <a:gd name="connsiteY22-196" fmla="*/ 368300 h 990600"/>
                <a:gd name="connsiteX23-197" fmla="*/ 209550 w 263901"/>
                <a:gd name="connsiteY23-198" fmla="*/ 387350 h 990600"/>
                <a:gd name="connsiteX24-199" fmla="*/ 222250 w 263901"/>
                <a:gd name="connsiteY24-200" fmla="*/ 419100 h 990600"/>
                <a:gd name="connsiteX25-201" fmla="*/ 228600 w 263901"/>
                <a:gd name="connsiteY25-202" fmla="*/ 469900 h 990600"/>
                <a:gd name="connsiteX26-203" fmla="*/ 231775 w 263901"/>
                <a:gd name="connsiteY26-204" fmla="*/ 492125 h 990600"/>
                <a:gd name="connsiteX27-205" fmla="*/ 238125 w 263901"/>
                <a:gd name="connsiteY27-206" fmla="*/ 504825 h 990600"/>
                <a:gd name="connsiteX28-207" fmla="*/ 241300 w 263901"/>
                <a:gd name="connsiteY28-208" fmla="*/ 533400 h 990600"/>
                <a:gd name="connsiteX29-209" fmla="*/ 247650 w 263901"/>
                <a:gd name="connsiteY29-210" fmla="*/ 584200 h 990600"/>
                <a:gd name="connsiteX30-211" fmla="*/ 250825 w 263901"/>
                <a:gd name="connsiteY30-212" fmla="*/ 612775 h 990600"/>
                <a:gd name="connsiteX31-213" fmla="*/ 254000 w 263901"/>
                <a:gd name="connsiteY31-214" fmla="*/ 635000 h 990600"/>
                <a:gd name="connsiteX32-215" fmla="*/ 257175 w 263901"/>
                <a:gd name="connsiteY32-216" fmla="*/ 765175 h 990600"/>
                <a:gd name="connsiteX33-217" fmla="*/ 260350 w 263901"/>
                <a:gd name="connsiteY33-218" fmla="*/ 863600 h 990600"/>
                <a:gd name="connsiteX34-219" fmla="*/ 263525 w 263901"/>
                <a:gd name="connsiteY34-220" fmla="*/ 889000 h 990600"/>
                <a:gd name="connsiteX35-221" fmla="*/ 263525 w 263901"/>
                <a:gd name="connsiteY35-222" fmla="*/ 990600 h 990600"/>
                <a:gd name="connsiteX0-223" fmla="*/ 0 w 263901"/>
                <a:gd name="connsiteY0-224" fmla="*/ 0 h 990600"/>
                <a:gd name="connsiteX1-225" fmla="*/ 12700 w 263901"/>
                <a:gd name="connsiteY1-226" fmla="*/ 15875 h 990600"/>
                <a:gd name="connsiteX2-227" fmla="*/ 25400 w 263901"/>
                <a:gd name="connsiteY2-228" fmla="*/ 34925 h 990600"/>
                <a:gd name="connsiteX3-229" fmla="*/ 44450 w 263901"/>
                <a:gd name="connsiteY3-230" fmla="*/ 63500 h 990600"/>
                <a:gd name="connsiteX4-231" fmla="*/ 82550 w 263901"/>
                <a:gd name="connsiteY4-232" fmla="*/ 117475 h 990600"/>
                <a:gd name="connsiteX5-233" fmla="*/ 92075 w 263901"/>
                <a:gd name="connsiteY5-234" fmla="*/ 136525 h 990600"/>
                <a:gd name="connsiteX6-235" fmla="*/ 98425 w 263901"/>
                <a:gd name="connsiteY6-236" fmla="*/ 146050 h 990600"/>
                <a:gd name="connsiteX7-237" fmla="*/ 104775 w 263901"/>
                <a:gd name="connsiteY7-238" fmla="*/ 165100 h 990600"/>
                <a:gd name="connsiteX8-239" fmla="*/ 117475 w 263901"/>
                <a:gd name="connsiteY8-240" fmla="*/ 184150 h 990600"/>
                <a:gd name="connsiteX9-241" fmla="*/ 120650 w 263901"/>
                <a:gd name="connsiteY9-242" fmla="*/ 193675 h 990600"/>
                <a:gd name="connsiteX10-243" fmla="*/ 123825 w 263901"/>
                <a:gd name="connsiteY10-244" fmla="*/ 206375 h 990600"/>
                <a:gd name="connsiteX11-245" fmla="*/ 130175 w 263901"/>
                <a:gd name="connsiteY11-246" fmla="*/ 215900 h 990600"/>
                <a:gd name="connsiteX12-247" fmla="*/ 136525 w 263901"/>
                <a:gd name="connsiteY12-248" fmla="*/ 231775 h 990600"/>
                <a:gd name="connsiteX13-249" fmla="*/ 142875 w 263901"/>
                <a:gd name="connsiteY13-250" fmla="*/ 257175 h 990600"/>
                <a:gd name="connsiteX14-251" fmla="*/ 152400 w 263901"/>
                <a:gd name="connsiteY14-252" fmla="*/ 263525 h 990600"/>
                <a:gd name="connsiteX15-253" fmla="*/ 161925 w 263901"/>
                <a:gd name="connsiteY15-254" fmla="*/ 292100 h 990600"/>
                <a:gd name="connsiteX16-255" fmla="*/ 165100 w 263901"/>
                <a:gd name="connsiteY16-256" fmla="*/ 301625 h 990600"/>
                <a:gd name="connsiteX17-257" fmla="*/ 171450 w 263901"/>
                <a:gd name="connsiteY17-258" fmla="*/ 311150 h 990600"/>
                <a:gd name="connsiteX18-259" fmla="*/ 174625 w 263901"/>
                <a:gd name="connsiteY18-260" fmla="*/ 320675 h 990600"/>
                <a:gd name="connsiteX19-261" fmla="*/ 187325 w 263901"/>
                <a:gd name="connsiteY19-262" fmla="*/ 339725 h 990600"/>
                <a:gd name="connsiteX20-263" fmla="*/ 193675 w 263901"/>
                <a:gd name="connsiteY20-264" fmla="*/ 358775 h 990600"/>
                <a:gd name="connsiteX21-265" fmla="*/ 196850 w 263901"/>
                <a:gd name="connsiteY21-266" fmla="*/ 368300 h 990600"/>
                <a:gd name="connsiteX22-267" fmla="*/ 209550 w 263901"/>
                <a:gd name="connsiteY22-268" fmla="*/ 387350 h 990600"/>
                <a:gd name="connsiteX23-269" fmla="*/ 222250 w 263901"/>
                <a:gd name="connsiteY23-270" fmla="*/ 419100 h 990600"/>
                <a:gd name="connsiteX24-271" fmla="*/ 228600 w 263901"/>
                <a:gd name="connsiteY24-272" fmla="*/ 469900 h 990600"/>
                <a:gd name="connsiteX25-273" fmla="*/ 231775 w 263901"/>
                <a:gd name="connsiteY25-274" fmla="*/ 492125 h 990600"/>
                <a:gd name="connsiteX26-275" fmla="*/ 238125 w 263901"/>
                <a:gd name="connsiteY26-276" fmla="*/ 504825 h 990600"/>
                <a:gd name="connsiteX27-277" fmla="*/ 241300 w 263901"/>
                <a:gd name="connsiteY27-278" fmla="*/ 533400 h 990600"/>
                <a:gd name="connsiteX28-279" fmla="*/ 247650 w 263901"/>
                <a:gd name="connsiteY28-280" fmla="*/ 584200 h 990600"/>
                <a:gd name="connsiteX29-281" fmla="*/ 250825 w 263901"/>
                <a:gd name="connsiteY29-282" fmla="*/ 612775 h 990600"/>
                <a:gd name="connsiteX30-283" fmla="*/ 254000 w 263901"/>
                <a:gd name="connsiteY30-284" fmla="*/ 635000 h 990600"/>
                <a:gd name="connsiteX31-285" fmla="*/ 257175 w 263901"/>
                <a:gd name="connsiteY31-286" fmla="*/ 765175 h 990600"/>
                <a:gd name="connsiteX32-287" fmla="*/ 260350 w 263901"/>
                <a:gd name="connsiteY32-288" fmla="*/ 863600 h 990600"/>
                <a:gd name="connsiteX33-289" fmla="*/ 263525 w 263901"/>
                <a:gd name="connsiteY33-290" fmla="*/ 889000 h 990600"/>
                <a:gd name="connsiteX34-291" fmla="*/ 263525 w 263901"/>
                <a:gd name="connsiteY34-292" fmla="*/ 990600 h 990600"/>
                <a:gd name="connsiteX0-293" fmla="*/ 0 w 263901"/>
                <a:gd name="connsiteY0-294" fmla="*/ 0 h 990600"/>
                <a:gd name="connsiteX1-295" fmla="*/ 12700 w 263901"/>
                <a:gd name="connsiteY1-296" fmla="*/ 15875 h 990600"/>
                <a:gd name="connsiteX2-297" fmla="*/ 25400 w 263901"/>
                <a:gd name="connsiteY2-298" fmla="*/ 34925 h 990600"/>
                <a:gd name="connsiteX3-299" fmla="*/ 44450 w 263901"/>
                <a:gd name="connsiteY3-300" fmla="*/ 63500 h 990600"/>
                <a:gd name="connsiteX4-301" fmla="*/ 82550 w 263901"/>
                <a:gd name="connsiteY4-302" fmla="*/ 117475 h 990600"/>
                <a:gd name="connsiteX5-303" fmla="*/ 92075 w 263901"/>
                <a:gd name="connsiteY5-304" fmla="*/ 136525 h 990600"/>
                <a:gd name="connsiteX6-305" fmla="*/ 104775 w 263901"/>
                <a:gd name="connsiteY6-306" fmla="*/ 165100 h 990600"/>
                <a:gd name="connsiteX7-307" fmla="*/ 117475 w 263901"/>
                <a:gd name="connsiteY7-308" fmla="*/ 184150 h 990600"/>
                <a:gd name="connsiteX8-309" fmla="*/ 120650 w 263901"/>
                <a:gd name="connsiteY8-310" fmla="*/ 193675 h 990600"/>
                <a:gd name="connsiteX9-311" fmla="*/ 123825 w 263901"/>
                <a:gd name="connsiteY9-312" fmla="*/ 206375 h 990600"/>
                <a:gd name="connsiteX10-313" fmla="*/ 130175 w 263901"/>
                <a:gd name="connsiteY10-314" fmla="*/ 215900 h 990600"/>
                <a:gd name="connsiteX11-315" fmla="*/ 136525 w 263901"/>
                <a:gd name="connsiteY11-316" fmla="*/ 231775 h 990600"/>
                <a:gd name="connsiteX12-317" fmla="*/ 142875 w 263901"/>
                <a:gd name="connsiteY12-318" fmla="*/ 257175 h 990600"/>
                <a:gd name="connsiteX13-319" fmla="*/ 152400 w 263901"/>
                <a:gd name="connsiteY13-320" fmla="*/ 263525 h 990600"/>
                <a:gd name="connsiteX14-321" fmla="*/ 161925 w 263901"/>
                <a:gd name="connsiteY14-322" fmla="*/ 292100 h 990600"/>
                <a:gd name="connsiteX15-323" fmla="*/ 165100 w 263901"/>
                <a:gd name="connsiteY15-324" fmla="*/ 301625 h 990600"/>
                <a:gd name="connsiteX16-325" fmla="*/ 171450 w 263901"/>
                <a:gd name="connsiteY16-326" fmla="*/ 311150 h 990600"/>
                <a:gd name="connsiteX17-327" fmla="*/ 174625 w 263901"/>
                <a:gd name="connsiteY17-328" fmla="*/ 320675 h 990600"/>
                <a:gd name="connsiteX18-329" fmla="*/ 187325 w 263901"/>
                <a:gd name="connsiteY18-330" fmla="*/ 339725 h 990600"/>
                <a:gd name="connsiteX19-331" fmla="*/ 193675 w 263901"/>
                <a:gd name="connsiteY19-332" fmla="*/ 358775 h 990600"/>
                <a:gd name="connsiteX20-333" fmla="*/ 196850 w 263901"/>
                <a:gd name="connsiteY20-334" fmla="*/ 368300 h 990600"/>
                <a:gd name="connsiteX21-335" fmla="*/ 209550 w 263901"/>
                <a:gd name="connsiteY21-336" fmla="*/ 387350 h 990600"/>
                <a:gd name="connsiteX22-337" fmla="*/ 222250 w 263901"/>
                <a:gd name="connsiteY22-338" fmla="*/ 419100 h 990600"/>
                <a:gd name="connsiteX23-339" fmla="*/ 228600 w 263901"/>
                <a:gd name="connsiteY23-340" fmla="*/ 469900 h 990600"/>
                <a:gd name="connsiteX24-341" fmla="*/ 231775 w 263901"/>
                <a:gd name="connsiteY24-342" fmla="*/ 492125 h 990600"/>
                <a:gd name="connsiteX25-343" fmla="*/ 238125 w 263901"/>
                <a:gd name="connsiteY25-344" fmla="*/ 504825 h 990600"/>
                <a:gd name="connsiteX26-345" fmla="*/ 241300 w 263901"/>
                <a:gd name="connsiteY26-346" fmla="*/ 533400 h 990600"/>
                <a:gd name="connsiteX27-347" fmla="*/ 247650 w 263901"/>
                <a:gd name="connsiteY27-348" fmla="*/ 584200 h 990600"/>
                <a:gd name="connsiteX28-349" fmla="*/ 250825 w 263901"/>
                <a:gd name="connsiteY28-350" fmla="*/ 612775 h 990600"/>
                <a:gd name="connsiteX29-351" fmla="*/ 254000 w 263901"/>
                <a:gd name="connsiteY29-352" fmla="*/ 635000 h 990600"/>
                <a:gd name="connsiteX30-353" fmla="*/ 257175 w 263901"/>
                <a:gd name="connsiteY30-354" fmla="*/ 765175 h 990600"/>
                <a:gd name="connsiteX31-355" fmla="*/ 260350 w 263901"/>
                <a:gd name="connsiteY31-356" fmla="*/ 863600 h 990600"/>
                <a:gd name="connsiteX32-357" fmla="*/ 263525 w 263901"/>
                <a:gd name="connsiteY32-358" fmla="*/ 889000 h 990600"/>
                <a:gd name="connsiteX33-359" fmla="*/ 263525 w 263901"/>
                <a:gd name="connsiteY33-360" fmla="*/ 990600 h 990600"/>
                <a:gd name="connsiteX0-361" fmla="*/ 0 w 263901"/>
                <a:gd name="connsiteY0-362" fmla="*/ 0 h 990600"/>
                <a:gd name="connsiteX1-363" fmla="*/ 12700 w 263901"/>
                <a:gd name="connsiteY1-364" fmla="*/ 15875 h 990600"/>
                <a:gd name="connsiteX2-365" fmla="*/ 25400 w 263901"/>
                <a:gd name="connsiteY2-366" fmla="*/ 34925 h 990600"/>
                <a:gd name="connsiteX3-367" fmla="*/ 44450 w 263901"/>
                <a:gd name="connsiteY3-368" fmla="*/ 63500 h 990600"/>
                <a:gd name="connsiteX4-369" fmla="*/ 82550 w 263901"/>
                <a:gd name="connsiteY4-370" fmla="*/ 117475 h 990600"/>
                <a:gd name="connsiteX5-371" fmla="*/ 92075 w 263901"/>
                <a:gd name="connsiteY5-372" fmla="*/ 136525 h 990600"/>
                <a:gd name="connsiteX6-373" fmla="*/ 117475 w 263901"/>
                <a:gd name="connsiteY6-374" fmla="*/ 184150 h 990600"/>
                <a:gd name="connsiteX7-375" fmla="*/ 120650 w 263901"/>
                <a:gd name="connsiteY7-376" fmla="*/ 193675 h 990600"/>
                <a:gd name="connsiteX8-377" fmla="*/ 123825 w 263901"/>
                <a:gd name="connsiteY8-378" fmla="*/ 206375 h 990600"/>
                <a:gd name="connsiteX9-379" fmla="*/ 130175 w 263901"/>
                <a:gd name="connsiteY9-380" fmla="*/ 215900 h 990600"/>
                <a:gd name="connsiteX10-381" fmla="*/ 136525 w 263901"/>
                <a:gd name="connsiteY10-382" fmla="*/ 231775 h 990600"/>
                <a:gd name="connsiteX11-383" fmla="*/ 142875 w 263901"/>
                <a:gd name="connsiteY11-384" fmla="*/ 257175 h 990600"/>
                <a:gd name="connsiteX12-385" fmla="*/ 152400 w 263901"/>
                <a:gd name="connsiteY12-386" fmla="*/ 263525 h 990600"/>
                <a:gd name="connsiteX13-387" fmla="*/ 161925 w 263901"/>
                <a:gd name="connsiteY13-388" fmla="*/ 292100 h 990600"/>
                <a:gd name="connsiteX14-389" fmla="*/ 165100 w 263901"/>
                <a:gd name="connsiteY14-390" fmla="*/ 301625 h 990600"/>
                <a:gd name="connsiteX15-391" fmla="*/ 171450 w 263901"/>
                <a:gd name="connsiteY15-392" fmla="*/ 311150 h 990600"/>
                <a:gd name="connsiteX16-393" fmla="*/ 174625 w 263901"/>
                <a:gd name="connsiteY16-394" fmla="*/ 320675 h 990600"/>
                <a:gd name="connsiteX17-395" fmla="*/ 187325 w 263901"/>
                <a:gd name="connsiteY17-396" fmla="*/ 339725 h 990600"/>
                <a:gd name="connsiteX18-397" fmla="*/ 193675 w 263901"/>
                <a:gd name="connsiteY18-398" fmla="*/ 358775 h 990600"/>
                <a:gd name="connsiteX19-399" fmla="*/ 196850 w 263901"/>
                <a:gd name="connsiteY19-400" fmla="*/ 368300 h 990600"/>
                <a:gd name="connsiteX20-401" fmla="*/ 209550 w 263901"/>
                <a:gd name="connsiteY20-402" fmla="*/ 387350 h 990600"/>
                <a:gd name="connsiteX21-403" fmla="*/ 222250 w 263901"/>
                <a:gd name="connsiteY21-404" fmla="*/ 419100 h 990600"/>
                <a:gd name="connsiteX22-405" fmla="*/ 228600 w 263901"/>
                <a:gd name="connsiteY22-406" fmla="*/ 469900 h 990600"/>
                <a:gd name="connsiteX23-407" fmla="*/ 231775 w 263901"/>
                <a:gd name="connsiteY23-408" fmla="*/ 492125 h 990600"/>
                <a:gd name="connsiteX24-409" fmla="*/ 238125 w 263901"/>
                <a:gd name="connsiteY24-410" fmla="*/ 504825 h 990600"/>
                <a:gd name="connsiteX25-411" fmla="*/ 241300 w 263901"/>
                <a:gd name="connsiteY25-412" fmla="*/ 533400 h 990600"/>
                <a:gd name="connsiteX26-413" fmla="*/ 247650 w 263901"/>
                <a:gd name="connsiteY26-414" fmla="*/ 584200 h 990600"/>
                <a:gd name="connsiteX27-415" fmla="*/ 250825 w 263901"/>
                <a:gd name="connsiteY27-416" fmla="*/ 612775 h 990600"/>
                <a:gd name="connsiteX28-417" fmla="*/ 254000 w 263901"/>
                <a:gd name="connsiteY28-418" fmla="*/ 635000 h 990600"/>
                <a:gd name="connsiteX29-419" fmla="*/ 257175 w 263901"/>
                <a:gd name="connsiteY29-420" fmla="*/ 765175 h 990600"/>
                <a:gd name="connsiteX30-421" fmla="*/ 260350 w 263901"/>
                <a:gd name="connsiteY30-422" fmla="*/ 863600 h 990600"/>
                <a:gd name="connsiteX31-423" fmla="*/ 263525 w 263901"/>
                <a:gd name="connsiteY31-424" fmla="*/ 889000 h 990600"/>
                <a:gd name="connsiteX32-425" fmla="*/ 263525 w 263901"/>
                <a:gd name="connsiteY32-426" fmla="*/ 990600 h 990600"/>
                <a:gd name="connsiteX0-427" fmla="*/ 0 w 263901"/>
                <a:gd name="connsiteY0-428" fmla="*/ 0 h 990600"/>
                <a:gd name="connsiteX1-429" fmla="*/ 12700 w 263901"/>
                <a:gd name="connsiteY1-430" fmla="*/ 15875 h 990600"/>
                <a:gd name="connsiteX2-431" fmla="*/ 25400 w 263901"/>
                <a:gd name="connsiteY2-432" fmla="*/ 34925 h 990600"/>
                <a:gd name="connsiteX3-433" fmla="*/ 44450 w 263901"/>
                <a:gd name="connsiteY3-434" fmla="*/ 63500 h 990600"/>
                <a:gd name="connsiteX4-435" fmla="*/ 82550 w 263901"/>
                <a:gd name="connsiteY4-436" fmla="*/ 117475 h 990600"/>
                <a:gd name="connsiteX5-437" fmla="*/ 117475 w 263901"/>
                <a:gd name="connsiteY5-438" fmla="*/ 184150 h 990600"/>
                <a:gd name="connsiteX6-439" fmla="*/ 120650 w 263901"/>
                <a:gd name="connsiteY6-440" fmla="*/ 193675 h 990600"/>
                <a:gd name="connsiteX7-441" fmla="*/ 123825 w 263901"/>
                <a:gd name="connsiteY7-442" fmla="*/ 206375 h 990600"/>
                <a:gd name="connsiteX8-443" fmla="*/ 130175 w 263901"/>
                <a:gd name="connsiteY8-444" fmla="*/ 215900 h 990600"/>
                <a:gd name="connsiteX9-445" fmla="*/ 136525 w 263901"/>
                <a:gd name="connsiteY9-446" fmla="*/ 231775 h 990600"/>
                <a:gd name="connsiteX10-447" fmla="*/ 142875 w 263901"/>
                <a:gd name="connsiteY10-448" fmla="*/ 257175 h 990600"/>
                <a:gd name="connsiteX11-449" fmla="*/ 152400 w 263901"/>
                <a:gd name="connsiteY11-450" fmla="*/ 263525 h 990600"/>
                <a:gd name="connsiteX12-451" fmla="*/ 161925 w 263901"/>
                <a:gd name="connsiteY12-452" fmla="*/ 292100 h 990600"/>
                <a:gd name="connsiteX13-453" fmla="*/ 165100 w 263901"/>
                <a:gd name="connsiteY13-454" fmla="*/ 301625 h 990600"/>
                <a:gd name="connsiteX14-455" fmla="*/ 171450 w 263901"/>
                <a:gd name="connsiteY14-456" fmla="*/ 311150 h 990600"/>
                <a:gd name="connsiteX15-457" fmla="*/ 174625 w 263901"/>
                <a:gd name="connsiteY15-458" fmla="*/ 320675 h 990600"/>
                <a:gd name="connsiteX16-459" fmla="*/ 187325 w 263901"/>
                <a:gd name="connsiteY16-460" fmla="*/ 339725 h 990600"/>
                <a:gd name="connsiteX17-461" fmla="*/ 193675 w 263901"/>
                <a:gd name="connsiteY17-462" fmla="*/ 358775 h 990600"/>
                <a:gd name="connsiteX18-463" fmla="*/ 196850 w 263901"/>
                <a:gd name="connsiteY18-464" fmla="*/ 368300 h 990600"/>
                <a:gd name="connsiteX19-465" fmla="*/ 209550 w 263901"/>
                <a:gd name="connsiteY19-466" fmla="*/ 387350 h 990600"/>
                <a:gd name="connsiteX20-467" fmla="*/ 222250 w 263901"/>
                <a:gd name="connsiteY20-468" fmla="*/ 419100 h 990600"/>
                <a:gd name="connsiteX21-469" fmla="*/ 228600 w 263901"/>
                <a:gd name="connsiteY21-470" fmla="*/ 469900 h 990600"/>
                <a:gd name="connsiteX22-471" fmla="*/ 231775 w 263901"/>
                <a:gd name="connsiteY22-472" fmla="*/ 492125 h 990600"/>
                <a:gd name="connsiteX23-473" fmla="*/ 238125 w 263901"/>
                <a:gd name="connsiteY23-474" fmla="*/ 504825 h 990600"/>
                <a:gd name="connsiteX24-475" fmla="*/ 241300 w 263901"/>
                <a:gd name="connsiteY24-476" fmla="*/ 533400 h 990600"/>
                <a:gd name="connsiteX25-477" fmla="*/ 247650 w 263901"/>
                <a:gd name="connsiteY25-478" fmla="*/ 584200 h 990600"/>
                <a:gd name="connsiteX26-479" fmla="*/ 250825 w 263901"/>
                <a:gd name="connsiteY26-480" fmla="*/ 612775 h 990600"/>
                <a:gd name="connsiteX27-481" fmla="*/ 254000 w 263901"/>
                <a:gd name="connsiteY27-482" fmla="*/ 635000 h 990600"/>
                <a:gd name="connsiteX28-483" fmla="*/ 257175 w 263901"/>
                <a:gd name="connsiteY28-484" fmla="*/ 765175 h 990600"/>
                <a:gd name="connsiteX29-485" fmla="*/ 260350 w 263901"/>
                <a:gd name="connsiteY29-486" fmla="*/ 863600 h 990600"/>
                <a:gd name="connsiteX30-487" fmla="*/ 263525 w 263901"/>
                <a:gd name="connsiteY30-488" fmla="*/ 889000 h 990600"/>
                <a:gd name="connsiteX31-489" fmla="*/ 263525 w 263901"/>
                <a:gd name="connsiteY31-490" fmla="*/ 990600 h 990600"/>
                <a:gd name="connsiteX0-491" fmla="*/ 0 w 263901"/>
                <a:gd name="connsiteY0-492" fmla="*/ 0 h 990600"/>
                <a:gd name="connsiteX1-493" fmla="*/ 12700 w 263901"/>
                <a:gd name="connsiteY1-494" fmla="*/ 15875 h 990600"/>
                <a:gd name="connsiteX2-495" fmla="*/ 25400 w 263901"/>
                <a:gd name="connsiteY2-496" fmla="*/ 34925 h 990600"/>
                <a:gd name="connsiteX3-497" fmla="*/ 44450 w 263901"/>
                <a:gd name="connsiteY3-498" fmla="*/ 63500 h 990600"/>
                <a:gd name="connsiteX4-499" fmla="*/ 82550 w 263901"/>
                <a:gd name="connsiteY4-500" fmla="*/ 117475 h 990600"/>
                <a:gd name="connsiteX5-501" fmla="*/ 117475 w 263901"/>
                <a:gd name="connsiteY5-502" fmla="*/ 184150 h 990600"/>
                <a:gd name="connsiteX6-503" fmla="*/ 120650 w 263901"/>
                <a:gd name="connsiteY6-504" fmla="*/ 193675 h 990600"/>
                <a:gd name="connsiteX7-505" fmla="*/ 130175 w 263901"/>
                <a:gd name="connsiteY7-506" fmla="*/ 215900 h 990600"/>
                <a:gd name="connsiteX8-507" fmla="*/ 136525 w 263901"/>
                <a:gd name="connsiteY8-508" fmla="*/ 231775 h 990600"/>
                <a:gd name="connsiteX9-509" fmla="*/ 142875 w 263901"/>
                <a:gd name="connsiteY9-510" fmla="*/ 257175 h 990600"/>
                <a:gd name="connsiteX10-511" fmla="*/ 152400 w 263901"/>
                <a:gd name="connsiteY10-512" fmla="*/ 263525 h 990600"/>
                <a:gd name="connsiteX11-513" fmla="*/ 161925 w 263901"/>
                <a:gd name="connsiteY11-514" fmla="*/ 292100 h 990600"/>
                <a:gd name="connsiteX12-515" fmla="*/ 165100 w 263901"/>
                <a:gd name="connsiteY12-516" fmla="*/ 301625 h 990600"/>
                <a:gd name="connsiteX13-517" fmla="*/ 171450 w 263901"/>
                <a:gd name="connsiteY13-518" fmla="*/ 311150 h 990600"/>
                <a:gd name="connsiteX14-519" fmla="*/ 174625 w 263901"/>
                <a:gd name="connsiteY14-520" fmla="*/ 320675 h 990600"/>
                <a:gd name="connsiteX15-521" fmla="*/ 187325 w 263901"/>
                <a:gd name="connsiteY15-522" fmla="*/ 339725 h 990600"/>
                <a:gd name="connsiteX16-523" fmla="*/ 193675 w 263901"/>
                <a:gd name="connsiteY16-524" fmla="*/ 358775 h 990600"/>
                <a:gd name="connsiteX17-525" fmla="*/ 196850 w 263901"/>
                <a:gd name="connsiteY17-526" fmla="*/ 368300 h 990600"/>
                <a:gd name="connsiteX18-527" fmla="*/ 209550 w 263901"/>
                <a:gd name="connsiteY18-528" fmla="*/ 387350 h 990600"/>
                <a:gd name="connsiteX19-529" fmla="*/ 222250 w 263901"/>
                <a:gd name="connsiteY19-530" fmla="*/ 419100 h 990600"/>
                <a:gd name="connsiteX20-531" fmla="*/ 228600 w 263901"/>
                <a:gd name="connsiteY20-532" fmla="*/ 469900 h 990600"/>
                <a:gd name="connsiteX21-533" fmla="*/ 231775 w 263901"/>
                <a:gd name="connsiteY21-534" fmla="*/ 492125 h 990600"/>
                <a:gd name="connsiteX22-535" fmla="*/ 238125 w 263901"/>
                <a:gd name="connsiteY22-536" fmla="*/ 504825 h 990600"/>
                <a:gd name="connsiteX23-537" fmla="*/ 241300 w 263901"/>
                <a:gd name="connsiteY23-538" fmla="*/ 533400 h 990600"/>
                <a:gd name="connsiteX24-539" fmla="*/ 247650 w 263901"/>
                <a:gd name="connsiteY24-540" fmla="*/ 584200 h 990600"/>
                <a:gd name="connsiteX25-541" fmla="*/ 250825 w 263901"/>
                <a:gd name="connsiteY25-542" fmla="*/ 612775 h 990600"/>
                <a:gd name="connsiteX26-543" fmla="*/ 254000 w 263901"/>
                <a:gd name="connsiteY26-544" fmla="*/ 635000 h 990600"/>
                <a:gd name="connsiteX27-545" fmla="*/ 257175 w 263901"/>
                <a:gd name="connsiteY27-546" fmla="*/ 765175 h 990600"/>
                <a:gd name="connsiteX28-547" fmla="*/ 260350 w 263901"/>
                <a:gd name="connsiteY28-548" fmla="*/ 863600 h 990600"/>
                <a:gd name="connsiteX29-549" fmla="*/ 263525 w 263901"/>
                <a:gd name="connsiteY29-550" fmla="*/ 889000 h 990600"/>
                <a:gd name="connsiteX30-551" fmla="*/ 263525 w 263901"/>
                <a:gd name="connsiteY30-552" fmla="*/ 990600 h 990600"/>
                <a:gd name="connsiteX0-553" fmla="*/ 0 w 263901"/>
                <a:gd name="connsiteY0-554" fmla="*/ 0 h 990600"/>
                <a:gd name="connsiteX1-555" fmla="*/ 12700 w 263901"/>
                <a:gd name="connsiteY1-556" fmla="*/ 15875 h 990600"/>
                <a:gd name="connsiteX2-557" fmla="*/ 25400 w 263901"/>
                <a:gd name="connsiteY2-558" fmla="*/ 34925 h 990600"/>
                <a:gd name="connsiteX3-559" fmla="*/ 44450 w 263901"/>
                <a:gd name="connsiteY3-560" fmla="*/ 63500 h 990600"/>
                <a:gd name="connsiteX4-561" fmla="*/ 82550 w 263901"/>
                <a:gd name="connsiteY4-562" fmla="*/ 117475 h 990600"/>
                <a:gd name="connsiteX5-563" fmla="*/ 117475 w 263901"/>
                <a:gd name="connsiteY5-564" fmla="*/ 184150 h 990600"/>
                <a:gd name="connsiteX6-565" fmla="*/ 130175 w 263901"/>
                <a:gd name="connsiteY6-566" fmla="*/ 215900 h 990600"/>
                <a:gd name="connsiteX7-567" fmla="*/ 136525 w 263901"/>
                <a:gd name="connsiteY7-568" fmla="*/ 231775 h 990600"/>
                <a:gd name="connsiteX8-569" fmla="*/ 142875 w 263901"/>
                <a:gd name="connsiteY8-570" fmla="*/ 257175 h 990600"/>
                <a:gd name="connsiteX9-571" fmla="*/ 152400 w 263901"/>
                <a:gd name="connsiteY9-572" fmla="*/ 263525 h 990600"/>
                <a:gd name="connsiteX10-573" fmla="*/ 161925 w 263901"/>
                <a:gd name="connsiteY10-574" fmla="*/ 292100 h 990600"/>
                <a:gd name="connsiteX11-575" fmla="*/ 165100 w 263901"/>
                <a:gd name="connsiteY11-576" fmla="*/ 301625 h 990600"/>
                <a:gd name="connsiteX12-577" fmla="*/ 171450 w 263901"/>
                <a:gd name="connsiteY12-578" fmla="*/ 311150 h 990600"/>
                <a:gd name="connsiteX13-579" fmla="*/ 174625 w 263901"/>
                <a:gd name="connsiteY13-580" fmla="*/ 320675 h 990600"/>
                <a:gd name="connsiteX14-581" fmla="*/ 187325 w 263901"/>
                <a:gd name="connsiteY14-582" fmla="*/ 339725 h 990600"/>
                <a:gd name="connsiteX15-583" fmla="*/ 193675 w 263901"/>
                <a:gd name="connsiteY15-584" fmla="*/ 358775 h 990600"/>
                <a:gd name="connsiteX16-585" fmla="*/ 196850 w 263901"/>
                <a:gd name="connsiteY16-586" fmla="*/ 368300 h 990600"/>
                <a:gd name="connsiteX17-587" fmla="*/ 209550 w 263901"/>
                <a:gd name="connsiteY17-588" fmla="*/ 387350 h 990600"/>
                <a:gd name="connsiteX18-589" fmla="*/ 222250 w 263901"/>
                <a:gd name="connsiteY18-590" fmla="*/ 419100 h 990600"/>
                <a:gd name="connsiteX19-591" fmla="*/ 228600 w 263901"/>
                <a:gd name="connsiteY19-592" fmla="*/ 469900 h 990600"/>
                <a:gd name="connsiteX20-593" fmla="*/ 231775 w 263901"/>
                <a:gd name="connsiteY20-594" fmla="*/ 492125 h 990600"/>
                <a:gd name="connsiteX21-595" fmla="*/ 238125 w 263901"/>
                <a:gd name="connsiteY21-596" fmla="*/ 504825 h 990600"/>
                <a:gd name="connsiteX22-597" fmla="*/ 241300 w 263901"/>
                <a:gd name="connsiteY22-598" fmla="*/ 533400 h 990600"/>
                <a:gd name="connsiteX23-599" fmla="*/ 247650 w 263901"/>
                <a:gd name="connsiteY23-600" fmla="*/ 584200 h 990600"/>
                <a:gd name="connsiteX24-601" fmla="*/ 250825 w 263901"/>
                <a:gd name="connsiteY24-602" fmla="*/ 612775 h 990600"/>
                <a:gd name="connsiteX25-603" fmla="*/ 254000 w 263901"/>
                <a:gd name="connsiteY25-604" fmla="*/ 635000 h 990600"/>
                <a:gd name="connsiteX26-605" fmla="*/ 257175 w 263901"/>
                <a:gd name="connsiteY26-606" fmla="*/ 765175 h 990600"/>
                <a:gd name="connsiteX27-607" fmla="*/ 260350 w 263901"/>
                <a:gd name="connsiteY27-608" fmla="*/ 863600 h 990600"/>
                <a:gd name="connsiteX28-609" fmla="*/ 263525 w 263901"/>
                <a:gd name="connsiteY28-610" fmla="*/ 889000 h 990600"/>
                <a:gd name="connsiteX29-611" fmla="*/ 263525 w 263901"/>
                <a:gd name="connsiteY29-612" fmla="*/ 990600 h 990600"/>
                <a:gd name="connsiteX0-613" fmla="*/ 0 w 263901"/>
                <a:gd name="connsiteY0-614" fmla="*/ 0 h 990600"/>
                <a:gd name="connsiteX1-615" fmla="*/ 12700 w 263901"/>
                <a:gd name="connsiteY1-616" fmla="*/ 15875 h 990600"/>
                <a:gd name="connsiteX2-617" fmla="*/ 25400 w 263901"/>
                <a:gd name="connsiteY2-618" fmla="*/ 34925 h 990600"/>
                <a:gd name="connsiteX3-619" fmla="*/ 44450 w 263901"/>
                <a:gd name="connsiteY3-620" fmla="*/ 63500 h 990600"/>
                <a:gd name="connsiteX4-621" fmla="*/ 82550 w 263901"/>
                <a:gd name="connsiteY4-622" fmla="*/ 117475 h 990600"/>
                <a:gd name="connsiteX5-623" fmla="*/ 117475 w 263901"/>
                <a:gd name="connsiteY5-624" fmla="*/ 184150 h 990600"/>
                <a:gd name="connsiteX6-625" fmla="*/ 130175 w 263901"/>
                <a:gd name="connsiteY6-626" fmla="*/ 215900 h 990600"/>
                <a:gd name="connsiteX7-627" fmla="*/ 142875 w 263901"/>
                <a:gd name="connsiteY7-628" fmla="*/ 257175 h 990600"/>
                <a:gd name="connsiteX8-629" fmla="*/ 152400 w 263901"/>
                <a:gd name="connsiteY8-630" fmla="*/ 263525 h 990600"/>
                <a:gd name="connsiteX9-631" fmla="*/ 161925 w 263901"/>
                <a:gd name="connsiteY9-632" fmla="*/ 292100 h 990600"/>
                <a:gd name="connsiteX10-633" fmla="*/ 165100 w 263901"/>
                <a:gd name="connsiteY10-634" fmla="*/ 301625 h 990600"/>
                <a:gd name="connsiteX11-635" fmla="*/ 171450 w 263901"/>
                <a:gd name="connsiteY11-636" fmla="*/ 311150 h 990600"/>
                <a:gd name="connsiteX12-637" fmla="*/ 174625 w 263901"/>
                <a:gd name="connsiteY12-638" fmla="*/ 320675 h 990600"/>
                <a:gd name="connsiteX13-639" fmla="*/ 187325 w 263901"/>
                <a:gd name="connsiteY13-640" fmla="*/ 339725 h 990600"/>
                <a:gd name="connsiteX14-641" fmla="*/ 193675 w 263901"/>
                <a:gd name="connsiteY14-642" fmla="*/ 358775 h 990600"/>
                <a:gd name="connsiteX15-643" fmla="*/ 196850 w 263901"/>
                <a:gd name="connsiteY15-644" fmla="*/ 368300 h 990600"/>
                <a:gd name="connsiteX16-645" fmla="*/ 209550 w 263901"/>
                <a:gd name="connsiteY16-646" fmla="*/ 387350 h 990600"/>
                <a:gd name="connsiteX17-647" fmla="*/ 222250 w 263901"/>
                <a:gd name="connsiteY17-648" fmla="*/ 419100 h 990600"/>
                <a:gd name="connsiteX18-649" fmla="*/ 228600 w 263901"/>
                <a:gd name="connsiteY18-650" fmla="*/ 469900 h 990600"/>
                <a:gd name="connsiteX19-651" fmla="*/ 231775 w 263901"/>
                <a:gd name="connsiteY19-652" fmla="*/ 492125 h 990600"/>
                <a:gd name="connsiteX20-653" fmla="*/ 238125 w 263901"/>
                <a:gd name="connsiteY20-654" fmla="*/ 504825 h 990600"/>
                <a:gd name="connsiteX21-655" fmla="*/ 241300 w 263901"/>
                <a:gd name="connsiteY21-656" fmla="*/ 533400 h 990600"/>
                <a:gd name="connsiteX22-657" fmla="*/ 247650 w 263901"/>
                <a:gd name="connsiteY22-658" fmla="*/ 584200 h 990600"/>
                <a:gd name="connsiteX23-659" fmla="*/ 250825 w 263901"/>
                <a:gd name="connsiteY23-660" fmla="*/ 612775 h 990600"/>
                <a:gd name="connsiteX24-661" fmla="*/ 254000 w 263901"/>
                <a:gd name="connsiteY24-662" fmla="*/ 635000 h 990600"/>
                <a:gd name="connsiteX25-663" fmla="*/ 257175 w 263901"/>
                <a:gd name="connsiteY25-664" fmla="*/ 765175 h 990600"/>
                <a:gd name="connsiteX26-665" fmla="*/ 260350 w 263901"/>
                <a:gd name="connsiteY26-666" fmla="*/ 863600 h 990600"/>
                <a:gd name="connsiteX27-667" fmla="*/ 263525 w 263901"/>
                <a:gd name="connsiteY27-668" fmla="*/ 889000 h 990600"/>
                <a:gd name="connsiteX28-669" fmla="*/ 263525 w 263901"/>
                <a:gd name="connsiteY28-670" fmla="*/ 990600 h 990600"/>
                <a:gd name="connsiteX0-671" fmla="*/ 0 w 263901"/>
                <a:gd name="connsiteY0-672" fmla="*/ 0 h 990600"/>
                <a:gd name="connsiteX1-673" fmla="*/ 12700 w 263901"/>
                <a:gd name="connsiteY1-674" fmla="*/ 15875 h 990600"/>
                <a:gd name="connsiteX2-675" fmla="*/ 25400 w 263901"/>
                <a:gd name="connsiteY2-676" fmla="*/ 34925 h 990600"/>
                <a:gd name="connsiteX3-677" fmla="*/ 44450 w 263901"/>
                <a:gd name="connsiteY3-678" fmla="*/ 63500 h 990600"/>
                <a:gd name="connsiteX4-679" fmla="*/ 82550 w 263901"/>
                <a:gd name="connsiteY4-680" fmla="*/ 117475 h 990600"/>
                <a:gd name="connsiteX5-681" fmla="*/ 117475 w 263901"/>
                <a:gd name="connsiteY5-682" fmla="*/ 184150 h 990600"/>
                <a:gd name="connsiteX6-683" fmla="*/ 130175 w 263901"/>
                <a:gd name="connsiteY6-684" fmla="*/ 215900 h 990600"/>
                <a:gd name="connsiteX7-685" fmla="*/ 142875 w 263901"/>
                <a:gd name="connsiteY7-686" fmla="*/ 257175 h 990600"/>
                <a:gd name="connsiteX8-687" fmla="*/ 161925 w 263901"/>
                <a:gd name="connsiteY8-688" fmla="*/ 292100 h 990600"/>
                <a:gd name="connsiteX9-689" fmla="*/ 165100 w 263901"/>
                <a:gd name="connsiteY9-690" fmla="*/ 301625 h 990600"/>
                <a:gd name="connsiteX10-691" fmla="*/ 171450 w 263901"/>
                <a:gd name="connsiteY10-692" fmla="*/ 311150 h 990600"/>
                <a:gd name="connsiteX11-693" fmla="*/ 174625 w 263901"/>
                <a:gd name="connsiteY11-694" fmla="*/ 320675 h 990600"/>
                <a:gd name="connsiteX12-695" fmla="*/ 187325 w 263901"/>
                <a:gd name="connsiteY12-696" fmla="*/ 339725 h 990600"/>
                <a:gd name="connsiteX13-697" fmla="*/ 193675 w 263901"/>
                <a:gd name="connsiteY13-698" fmla="*/ 358775 h 990600"/>
                <a:gd name="connsiteX14-699" fmla="*/ 196850 w 263901"/>
                <a:gd name="connsiteY14-700" fmla="*/ 368300 h 990600"/>
                <a:gd name="connsiteX15-701" fmla="*/ 209550 w 263901"/>
                <a:gd name="connsiteY15-702" fmla="*/ 387350 h 990600"/>
                <a:gd name="connsiteX16-703" fmla="*/ 222250 w 263901"/>
                <a:gd name="connsiteY16-704" fmla="*/ 419100 h 990600"/>
                <a:gd name="connsiteX17-705" fmla="*/ 228600 w 263901"/>
                <a:gd name="connsiteY17-706" fmla="*/ 469900 h 990600"/>
                <a:gd name="connsiteX18-707" fmla="*/ 231775 w 263901"/>
                <a:gd name="connsiteY18-708" fmla="*/ 492125 h 990600"/>
                <a:gd name="connsiteX19-709" fmla="*/ 238125 w 263901"/>
                <a:gd name="connsiteY19-710" fmla="*/ 504825 h 990600"/>
                <a:gd name="connsiteX20-711" fmla="*/ 241300 w 263901"/>
                <a:gd name="connsiteY20-712" fmla="*/ 533400 h 990600"/>
                <a:gd name="connsiteX21-713" fmla="*/ 247650 w 263901"/>
                <a:gd name="connsiteY21-714" fmla="*/ 584200 h 990600"/>
                <a:gd name="connsiteX22-715" fmla="*/ 250825 w 263901"/>
                <a:gd name="connsiteY22-716" fmla="*/ 612775 h 990600"/>
                <a:gd name="connsiteX23-717" fmla="*/ 254000 w 263901"/>
                <a:gd name="connsiteY23-718" fmla="*/ 635000 h 990600"/>
                <a:gd name="connsiteX24-719" fmla="*/ 257175 w 263901"/>
                <a:gd name="connsiteY24-720" fmla="*/ 765175 h 990600"/>
                <a:gd name="connsiteX25-721" fmla="*/ 260350 w 263901"/>
                <a:gd name="connsiteY25-722" fmla="*/ 863600 h 990600"/>
                <a:gd name="connsiteX26-723" fmla="*/ 263525 w 263901"/>
                <a:gd name="connsiteY26-724" fmla="*/ 889000 h 990600"/>
                <a:gd name="connsiteX27-725" fmla="*/ 263525 w 263901"/>
                <a:gd name="connsiteY27-726" fmla="*/ 990600 h 990600"/>
                <a:gd name="connsiteX0-727" fmla="*/ 0 w 263901"/>
                <a:gd name="connsiteY0-728" fmla="*/ 0 h 990600"/>
                <a:gd name="connsiteX1-729" fmla="*/ 12700 w 263901"/>
                <a:gd name="connsiteY1-730" fmla="*/ 15875 h 990600"/>
                <a:gd name="connsiteX2-731" fmla="*/ 25400 w 263901"/>
                <a:gd name="connsiteY2-732" fmla="*/ 34925 h 990600"/>
                <a:gd name="connsiteX3-733" fmla="*/ 44450 w 263901"/>
                <a:gd name="connsiteY3-734" fmla="*/ 63500 h 990600"/>
                <a:gd name="connsiteX4-735" fmla="*/ 82550 w 263901"/>
                <a:gd name="connsiteY4-736" fmla="*/ 117475 h 990600"/>
                <a:gd name="connsiteX5-737" fmla="*/ 117475 w 263901"/>
                <a:gd name="connsiteY5-738" fmla="*/ 184150 h 990600"/>
                <a:gd name="connsiteX6-739" fmla="*/ 130175 w 263901"/>
                <a:gd name="connsiteY6-740" fmla="*/ 215900 h 990600"/>
                <a:gd name="connsiteX7-741" fmla="*/ 161925 w 263901"/>
                <a:gd name="connsiteY7-742" fmla="*/ 292100 h 990600"/>
                <a:gd name="connsiteX8-743" fmla="*/ 165100 w 263901"/>
                <a:gd name="connsiteY8-744" fmla="*/ 301625 h 990600"/>
                <a:gd name="connsiteX9-745" fmla="*/ 171450 w 263901"/>
                <a:gd name="connsiteY9-746" fmla="*/ 311150 h 990600"/>
                <a:gd name="connsiteX10-747" fmla="*/ 174625 w 263901"/>
                <a:gd name="connsiteY10-748" fmla="*/ 320675 h 990600"/>
                <a:gd name="connsiteX11-749" fmla="*/ 187325 w 263901"/>
                <a:gd name="connsiteY11-750" fmla="*/ 339725 h 990600"/>
                <a:gd name="connsiteX12-751" fmla="*/ 193675 w 263901"/>
                <a:gd name="connsiteY12-752" fmla="*/ 358775 h 990600"/>
                <a:gd name="connsiteX13-753" fmla="*/ 196850 w 263901"/>
                <a:gd name="connsiteY13-754" fmla="*/ 368300 h 990600"/>
                <a:gd name="connsiteX14-755" fmla="*/ 209550 w 263901"/>
                <a:gd name="connsiteY14-756" fmla="*/ 387350 h 990600"/>
                <a:gd name="connsiteX15-757" fmla="*/ 222250 w 263901"/>
                <a:gd name="connsiteY15-758" fmla="*/ 419100 h 990600"/>
                <a:gd name="connsiteX16-759" fmla="*/ 228600 w 263901"/>
                <a:gd name="connsiteY16-760" fmla="*/ 469900 h 990600"/>
                <a:gd name="connsiteX17-761" fmla="*/ 231775 w 263901"/>
                <a:gd name="connsiteY17-762" fmla="*/ 492125 h 990600"/>
                <a:gd name="connsiteX18-763" fmla="*/ 238125 w 263901"/>
                <a:gd name="connsiteY18-764" fmla="*/ 504825 h 990600"/>
                <a:gd name="connsiteX19-765" fmla="*/ 241300 w 263901"/>
                <a:gd name="connsiteY19-766" fmla="*/ 533400 h 990600"/>
                <a:gd name="connsiteX20-767" fmla="*/ 247650 w 263901"/>
                <a:gd name="connsiteY20-768" fmla="*/ 584200 h 990600"/>
                <a:gd name="connsiteX21-769" fmla="*/ 250825 w 263901"/>
                <a:gd name="connsiteY21-770" fmla="*/ 612775 h 990600"/>
                <a:gd name="connsiteX22-771" fmla="*/ 254000 w 263901"/>
                <a:gd name="connsiteY22-772" fmla="*/ 635000 h 990600"/>
                <a:gd name="connsiteX23-773" fmla="*/ 257175 w 263901"/>
                <a:gd name="connsiteY23-774" fmla="*/ 765175 h 990600"/>
                <a:gd name="connsiteX24-775" fmla="*/ 260350 w 263901"/>
                <a:gd name="connsiteY24-776" fmla="*/ 863600 h 990600"/>
                <a:gd name="connsiteX25-777" fmla="*/ 263525 w 263901"/>
                <a:gd name="connsiteY25-778" fmla="*/ 889000 h 990600"/>
                <a:gd name="connsiteX26-779" fmla="*/ 263525 w 263901"/>
                <a:gd name="connsiteY26-780" fmla="*/ 990600 h 990600"/>
                <a:gd name="connsiteX0-781" fmla="*/ 0 w 263901"/>
                <a:gd name="connsiteY0-782" fmla="*/ 0 h 990600"/>
                <a:gd name="connsiteX1-783" fmla="*/ 12700 w 263901"/>
                <a:gd name="connsiteY1-784" fmla="*/ 15875 h 990600"/>
                <a:gd name="connsiteX2-785" fmla="*/ 25400 w 263901"/>
                <a:gd name="connsiteY2-786" fmla="*/ 34925 h 990600"/>
                <a:gd name="connsiteX3-787" fmla="*/ 44450 w 263901"/>
                <a:gd name="connsiteY3-788" fmla="*/ 63500 h 990600"/>
                <a:gd name="connsiteX4-789" fmla="*/ 82550 w 263901"/>
                <a:gd name="connsiteY4-790" fmla="*/ 117475 h 990600"/>
                <a:gd name="connsiteX5-791" fmla="*/ 117475 w 263901"/>
                <a:gd name="connsiteY5-792" fmla="*/ 184150 h 990600"/>
                <a:gd name="connsiteX6-793" fmla="*/ 130175 w 263901"/>
                <a:gd name="connsiteY6-794" fmla="*/ 215900 h 990600"/>
                <a:gd name="connsiteX7-795" fmla="*/ 161925 w 263901"/>
                <a:gd name="connsiteY7-796" fmla="*/ 292100 h 990600"/>
                <a:gd name="connsiteX8-797" fmla="*/ 165100 w 263901"/>
                <a:gd name="connsiteY8-798" fmla="*/ 301625 h 990600"/>
                <a:gd name="connsiteX9-799" fmla="*/ 174625 w 263901"/>
                <a:gd name="connsiteY9-800" fmla="*/ 320675 h 990600"/>
                <a:gd name="connsiteX10-801" fmla="*/ 187325 w 263901"/>
                <a:gd name="connsiteY10-802" fmla="*/ 339725 h 990600"/>
                <a:gd name="connsiteX11-803" fmla="*/ 193675 w 263901"/>
                <a:gd name="connsiteY11-804" fmla="*/ 358775 h 990600"/>
                <a:gd name="connsiteX12-805" fmla="*/ 196850 w 263901"/>
                <a:gd name="connsiteY12-806" fmla="*/ 368300 h 990600"/>
                <a:gd name="connsiteX13-807" fmla="*/ 209550 w 263901"/>
                <a:gd name="connsiteY13-808" fmla="*/ 387350 h 990600"/>
                <a:gd name="connsiteX14-809" fmla="*/ 222250 w 263901"/>
                <a:gd name="connsiteY14-810" fmla="*/ 419100 h 990600"/>
                <a:gd name="connsiteX15-811" fmla="*/ 228600 w 263901"/>
                <a:gd name="connsiteY15-812" fmla="*/ 469900 h 990600"/>
                <a:gd name="connsiteX16-813" fmla="*/ 231775 w 263901"/>
                <a:gd name="connsiteY16-814" fmla="*/ 492125 h 990600"/>
                <a:gd name="connsiteX17-815" fmla="*/ 238125 w 263901"/>
                <a:gd name="connsiteY17-816" fmla="*/ 504825 h 990600"/>
                <a:gd name="connsiteX18-817" fmla="*/ 241300 w 263901"/>
                <a:gd name="connsiteY18-818" fmla="*/ 533400 h 990600"/>
                <a:gd name="connsiteX19-819" fmla="*/ 247650 w 263901"/>
                <a:gd name="connsiteY19-820" fmla="*/ 584200 h 990600"/>
                <a:gd name="connsiteX20-821" fmla="*/ 250825 w 263901"/>
                <a:gd name="connsiteY20-822" fmla="*/ 612775 h 990600"/>
                <a:gd name="connsiteX21-823" fmla="*/ 254000 w 263901"/>
                <a:gd name="connsiteY21-824" fmla="*/ 635000 h 990600"/>
                <a:gd name="connsiteX22-825" fmla="*/ 257175 w 263901"/>
                <a:gd name="connsiteY22-826" fmla="*/ 765175 h 990600"/>
                <a:gd name="connsiteX23-827" fmla="*/ 260350 w 263901"/>
                <a:gd name="connsiteY23-828" fmla="*/ 863600 h 990600"/>
                <a:gd name="connsiteX24-829" fmla="*/ 263525 w 263901"/>
                <a:gd name="connsiteY24-830" fmla="*/ 889000 h 990600"/>
                <a:gd name="connsiteX25-831" fmla="*/ 263525 w 263901"/>
                <a:gd name="connsiteY25-832" fmla="*/ 990600 h 990600"/>
                <a:gd name="connsiteX0-833" fmla="*/ 0 w 263901"/>
                <a:gd name="connsiteY0-834" fmla="*/ 0 h 990600"/>
                <a:gd name="connsiteX1-835" fmla="*/ 12700 w 263901"/>
                <a:gd name="connsiteY1-836" fmla="*/ 15875 h 990600"/>
                <a:gd name="connsiteX2-837" fmla="*/ 25400 w 263901"/>
                <a:gd name="connsiteY2-838" fmla="*/ 34925 h 990600"/>
                <a:gd name="connsiteX3-839" fmla="*/ 44450 w 263901"/>
                <a:gd name="connsiteY3-840" fmla="*/ 63500 h 990600"/>
                <a:gd name="connsiteX4-841" fmla="*/ 82550 w 263901"/>
                <a:gd name="connsiteY4-842" fmla="*/ 117475 h 990600"/>
                <a:gd name="connsiteX5-843" fmla="*/ 117475 w 263901"/>
                <a:gd name="connsiteY5-844" fmla="*/ 184150 h 990600"/>
                <a:gd name="connsiteX6-845" fmla="*/ 130175 w 263901"/>
                <a:gd name="connsiteY6-846" fmla="*/ 215900 h 990600"/>
                <a:gd name="connsiteX7-847" fmla="*/ 161925 w 263901"/>
                <a:gd name="connsiteY7-848" fmla="*/ 292100 h 990600"/>
                <a:gd name="connsiteX8-849" fmla="*/ 174625 w 263901"/>
                <a:gd name="connsiteY8-850" fmla="*/ 320675 h 990600"/>
                <a:gd name="connsiteX9-851" fmla="*/ 187325 w 263901"/>
                <a:gd name="connsiteY9-852" fmla="*/ 339725 h 990600"/>
                <a:gd name="connsiteX10-853" fmla="*/ 193675 w 263901"/>
                <a:gd name="connsiteY10-854" fmla="*/ 358775 h 990600"/>
                <a:gd name="connsiteX11-855" fmla="*/ 196850 w 263901"/>
                <a:gd name="connsiteY11-856" fmla="*/ 368300 h 990600"/>
                <a:gd name="connsiteX12-857" fmla="*/ 209550 w 263901"/>
                <a:gd name="connsiteY12-858" fmla="*/ 387350 h 990600"/>
                <a:gd name="connsiteX13-859" fmla="*/ 222250 w 263901"/>
                <a:gd name="connsiteY13-860" fmla="*/ 419100 h 990600"/>
                <a:gd name="connsiteX14-861" fmla="*/ 228600 w 263901"/>
                <a:gd name="connsiteY14-862" fmla="*/ 469900 h 990600"/>
                <a:gd name="connsiteX15-863" fmla="*/ 231775 w 263901"/>
                <a:gd name="connsiteY15-864" fmla="*/ 492125 h 990600"/>
                <a:gd name="connsiteX16-865" fmla="*/ 238125 w 263901"/>
                <a:gd name="connsiteY16-866" fmla="*/ 504825 h 990600"/>
                <a:gd name="connsiteX17-867" fmla="*/ 241300 w 263901"/>
                <a:gd name="connsiteY17-868" fmla="*/ 533400 h 990600"/>
                <a:gd name="connsiteX18-869" fmla="*/ 247650 w 263901"/>
                <a:gd name="connsiteY18-870" fmla="*/ 584200 h 990600"/>
                <a:gd name="connsiteX19-871" fmla="*/ 250825 w 263901"/>
                <a:gd name="connsiteY19-872" fmla="*/ 612775 h 990600"/>
                <a:gd name="connsiteX20-873" fmla="*/ 254000 w 263901"/>
                <a:gd name="connsiteY20-874" fmla="*/ 635000 h 990600"/>
                <a:gd name="connsiteX21-875" fmla="*/ 257175 w 263901"/>
                <a:gd name="connsiteY21-876" fmla="*/ 765175 h 990600"/>
                <a:gd name="connsiteX22-877" fmla="*/ 260350 w 263901"/>
                <a:gd name="connsiteY22-878" fmla="*/ 863600 h 990600"/>
                <a:gd name="connsiteX23-879" fmla="*/ 263525 w 263901"/>
                <a:gd name="connsiteY23-880" fmla="*/ 889000 h 990600"/>
                <a:gd name="connsiteX24-881" fmla="*/ 263525 w 263901"/>
                <a:gd name="connsiteY24-882" fmla="*/ 990600 h 990600"/>
                <a:gd name="connsiteX0-883" fmla="*/ 0 w 263901"/>
                <a:gd name="connsiteY0-884" fmla="*/ 0 h 990600"/>
                <a:gd name="connsiteX1-885" fmla="*/ 12700 w 263901"/>
                <a:gd name="connsiteY1-886" fmla="*/ 15875 h 990600"/>
                <a:gd name="connsiteX2-887" fmla="*/ 25400 w 263901"/>
                <a:gd name="connsiteY2-888" fmla="*/ 34925 h 990600"/>
                <a:gd name="connsiteX3-889" fmla="*/ 44450 w 263901"/>
                <a:gd name="connsiteY3-890" fmla="*/ 63500 h 990600"/>
                <a:gd name="connsiteX4-891" fmla="*/ 82550 w 263901"/>
                <a:gd name="connsiteY4-892" fmla="*/ 117475 h 990600"/>
                <a:gd name="connsiteX5-893" fmla="*/ 117475 w 263901"/>
                <a:gd name="connsiteY5-894" fmla="*/ 184150 h 990600"/>
                <a:gd name="connsiteX6-895" fmla="*/ 130175 w 263901"/>
                <a:gd name="connsiteY6-896" fmla="*/ 215900 h 990600"/>
                <a:gd name="connsiteX7-897" fmla="*/ 161925 w 263901"/>
                <a:gd name="connsiteY7-898" fmla="*/ 292100 h 990600"/>
                <a:gd name="connsiteX8-899" fmla="*/ 187325 w 263901"/>
                <a:gd name="connsiteY8-900" fmla="*/ 339725 h 990600"/>
                <a:gd name="connsiteX9-901" fmla="*/ 193675 w 263901"/>
                <a:gd name="connsiteY9-902" fmla="*/ 358775 h 990600"/>
                <a:gd name="connsiteX10-903" fmla="*/ 196850 w 263901"/>
                <a:gd name="connsiteY10-904" fmla="*/ 368300 h 990600"/>
                <a:gd name="connsiteX11-905" fmla="*/ 209550 w 263901"/>
                <a:gd name="connsiteY11-906" fmla="*/ 387350 h 990600"/>
                <a:gd name="connsiteX12-907" fmla="*/ 222250 w 263901"/>
                <a:gd name="connsiteY12-908" fmla="*/ 419100 h 990600"/>
                <a:gd name="connsiteX13-909" fmla="*/ 228600 w 263901"/>
                <a:gd name="connsiteY13-910" fmla="*/ 469900 h 990600"/>
                <a:gd name="connsiteX14-911" fmla="*/ 231775 w 263901"/>
                <a:gd name="connsiteY14-912" fmla="*/ 492125 h 990600"/>
                <a:gd name="connsiteX15-913" fmla="*/ 238125 w 263901"/>
                <a:gd name="connsiteY15-914" fmla="*/ 504825 h 990600"/>
                <a:gd name="connsiteX16-915" fmla="*/ 241300 w 263901"/>
                <a:gd name="connsiteY16-916" fmla="*/ 533400 h 990600"/>
                <a:gd name="connsiteX17-917" fmla="*/ 247650 w 263901"/>
                <a:gd name="connsiteY17-918" fmla="*/ 584200 h 990600"/>
                <a:gd name="connsiteX18-919" fmla="*/ 250825 w 263901"/>
                <a:gd name="connsiteY18-920" fmla="*/ 612775 h 990600"/>
                <a:gd name="connsiteX19-921" fmla="*/ 254000 w 263901"/>
                <a:gd name="connsiteY19-922" fmla="*/ 635000 h 990600"/>
                <a:gd name="connsiteX20-923" fmla="*/ 257175 w 263901"/>
                <a:gd name="connsiteY20-924" fmla="*/ 765175 h 990600"/>
                <a:gd name="connsiteX21-925" fmla="*/ 260350 w 263901"/>
                <a:gd name="connsiteY21-926" fmla="*/ 863600 h 990600"/>
                <a:gd name="connsiteX22-927" fmla="*/ 263525 w 263901"/>
                <a:gd name="connsiteY22-928" fmla="*/ 889000 h 990600"/>
                <a:gd name="connsiteX23-929" fmla="*/ 263525 w 263901"/>
                <a:gd name="connsiteY23-930" fmla="*/ 990600 h 990600"/>
                <a:gd name="connsiteX0-931" fmla="*/ 0 w 263901"/>
                <a:gd name="connsiteY0-932" fmla="*/ 0 h 990600"/>
                <a:gd name="connsiteX1-933" fmla="*/ 12700 w 263901"/>
                <a:gd name="connsiteY1-934" fmla="*/ 15875 h 990600"/>
                <a:gd name="connsiteX2-935" fmla="*/ 25400 w 263901"/>
                <a:gd name="connsiteY2-936" fmla="*/ 34925 h 990600"/>
                <a:gd name="connsiteX3-937" fmla="*/ 44450 w 263901"/>
                <a:gd name="connsiteY3-938" fmla="*/ 63500 h 990600"/>
                <a:gd name="connsiteX4-939" fmla="*/ 82550 w 263901"/>
                <a:gd name="connsiteY4-940" fmla="*/ 117475 h 990600"/>
                <a:gd name="connsiteX5-941" fmla="*/ 117475 w 263901"/>
                <a:gd name="connsiteY5-942" fmla="*/ 184150 h 990600"/>
                <a:gd name="connsiteX6-943" fmla="*/ 130175 w 263901"/>
                <a:gd name="connsiteY6-944" fmla="*/ 215900 h 990600"/>
                <a:gd name="connsiteX7-945" fmla="*/ 161925 w 263901"/>
                <a:gd name="connsiteY7-946" fmla="*/ 292100 h 990600"/>
                <a:gd name="connsiteX8-947" fmla="*/ 193675 w 263901"/>
                <a:gd name="connsiteY8-948" fmla="*/ 358775 h 990600"/>
                <a:gd name="connsiteX9-949" fmla="*/ 196850 w 263901"/>
                <a:gd name="connsiteY9-950" fmla="*/ 368300 h 990600"/>
                <a:gd name="connsiteX10-951" fmla="*/ 209550 w 263901"/>
                <a:gd name="connsiteY10-952" fmla="*/ 387350 h 990600"/>
                <a:gd name="connsiteX11-953" fmla="*/ 222250 w 263901"/>
                <a:gd name="connsiteY11-954" fmla="*/ 419100 h 990600"/>
                <a:gd name="connsiteX12-955" fmla="*/ 228600 w 263901"/>
                <a:gd name="connsiteY12-956" fmla="*/ 469900 h 990600"/>
                <a:gd name="connsiteX13-957" fmla="*/ 231775 w 263901"/>
                <a:gd name="connsiteY13-958" fmla="*/ 492125 h 990600"/>
                <a:gd name="connsiteX14-959" fmla="*/ 238125 w 263901"/>
                <a:gd name="connsiteY14-960" fmla="*/ 504825 h 990600"/>
                <a:gd name="connsiteX15-961" fmla="*/ 241300 w 263901"/>
                <a:gd name="connsiteY15-962" fmla="*/ 533400 h 990600"/>
                <a:gd name="connsiteX16-963" fmla="*/ 247650 w 263901"/>
                <a:gd name="connsiteY16-964" fmla="*/ 584200 h 990600"/>
                <a:gd name="connsiteX17-965" fmla="*/ 250825 w 263901"/>
                <a:gd name="connsiteY17-966" fmla="*/ 612775 h 990600"/>
                <a:gd name="connsiteX18-967" fmla="*/ 254000 w 263901"/>
                <a:gd name="connsiteY18-968" fmla="*/ 635000 h 990600"/>
                <a:gd name="connsiteX19-969" fmla="*/ 257175 w 263901"/>
                <a:gd name="connsiteY19-970" fmla="*/ 765175 h 990600"/>
                <a:gd name="connsiteX20-971" fmla="*/ 260350 w 263901"/>
                <a:gd name="connsiteY20-972" fmla="*/ 863600 h 990600"/>
                <a:gd name="connsiteX21-973" fmla="*/ 263525 w 263901"/>
                <a:gd name="connsiteY21-974" fmla="*/ 889000 h 990600"/>
                <a:gd name="connsiteX22-975" fmla="*/ 263525 w 263901"/>
                <a:gd name="connsiteY22-976" fmla="*/ 990600 h 990600"/>
                <a:gd name="connsiteX0-977" fmla="*/ 0 w 263901"/>
                <a:gd name="connsiteY0-978" fmla="*/ 0 h 990600"/>
                <a:gd name="connsiteX1-979" fmla="*/ 12700 w 263901"/>
                <a:gd name="connsiteY1-980" fmla="*/ 15875 h 990600"/>
                <a:gd name="connsiteX2-981" fmla="*/ 25400 w 263901"/>
                <a:gd name="connsiteY2-982" fmla="*/ 34925 h 990600"/>
                <a:gd name="connsiteX3-983" fmla="*/ 44450 w 263901"/>
                <a:gd name="connsiteY3-984" fmla="*/ 63500 h 990600"/>
                <a:gd name="connsiteX4-985" fmla="*/ 82550 w 263901"/>
                <a:gd name="connsiteY4-986" fmla="*/ 117475 h 990600"/>
                <a:gd name="connsiteX5-987" fmla="*/ 117475 w 263901"/>
                <a:gd name="connsiteY5-988" fmla="*/ 184150 h 990600"/>
                <a:gd name="connsiteX6-989" fmla="*/ 130175 w 263901"/>
                <a:gd name="connsiteY6-990" fmla="*/ 215900 h 990600"/>
                <a:gd name="connsiteX7-991" fmla="*/ 161925 w 263901"/>
                <a:gd name="connsiteY7-992" fmla="*/ 292100 h 990600"/>
                <a:gd name="connsiteX8-993" fmla="*/ 193675 w 263901"/>
                <a:gd name="connsiteY8-994" fmla="*/ 358775 h 990600"/>
                <a:gd name="connsiteX9-995" fmla="*/ 196850 w 263901"/>
                <a:gd name="connsiteY9-996" fmla="*/ 368300 h 990600"/>
                <a:gd name="connsiteX10-997" fmla="*/ 222250 w 263901"/>
                <a:gd name="connsiteY10-998" fmla="*/ 419100 h 990600"/>
                <a:gd name="connsiteX11-999" fmla="*/ 228600 w 263901"/>
                <a:gd name="connsiteY11-1000" fmla="*/ 469900 h 990600"/>
                <a:gd name="connsiteX12-1001" fmla="*/ 231775 w 263901"/>
                <a:gd name="connsiteY12-1002" fmla="*/ 492125 h 990600"/>
                <a:gd name="connsiteX13-1003" fmla="*/ 238125 w 263901"/>
                <a:gd name="connsiteY13-1004" fmla="*/ 504825 h 990600"/>
                <a:gd name="connsiteX14-1005" fmla="*/ 241300 w 263901"/>
                <a:gd name="connsiteY14-1006" fmla="*/ 533400 h 990600"/>
                <a:gd name="connsiteX15-1007" fmla="*/ 247650 w 263901"/>
                <a:gd name="connsiteY15-1008" fmla="*/ 584200 h 990600"/>
                <a:gd name="connsiteX16-1009" fmla="*/ 250825 w 263901"/>
                <a:gd name="connsiteY16-1010" fmla="*/ 612775 h 990600"/>
                <a:gd name="connsiteX17-1011" fmla="*/ 254000 w 263901"/>
                <a:gd name="connsiteY17-1012" fmla="*/ 635000 h 990600"/>
                <a:gd name="connsiteX18-1013" fmla="*/ 257175 w 263901"/>
                <a:gd name="connsiteY18-1014" fmla="*/ 765175 h 990600"/>
                <a:gd name="connsiteX19-1015" fmla="*/ 260350 w 263901"/>
                <a:gd name="connsiteY19-1016" fmla="*/ 863600 h 990600"/>
                <a:gd name="connsiteX20-1017" fmla="*/ 263525 w 263901"/>
                <a:gd name="connsiteY20-1018" fmla="*/ 889000 h 990600"/>
                <a:gd name="connsiteX21-1019" fmla="*/ 263525 w 263901"/>
                <a:gd name="connsiteY21-1020" fmla="*/ 990600 h 990600"/>
                <a:gd name="connsiteX0-1021" fmla="*/ 0 w 263901"/>
                <a:gd name="connsiteY0-1022" fmla="*/ 0 h 990600"/>
                <a:gd name="connsiteX1-1023" fmla="*/ 12700 w 263901"/>
                <a:gd name="connsiteY1-1024" fmla="*/ 15875 h 990600"/>
                <a:gd name="connsiteX2-1025" fmla="*/ 25400 w 263901"/>
                <a:gd name="connsiteY2-1026" fmla="*/ 34925 h 990600"/>
                <a:gd name="connsiteX3-1027" fmla="*/ 44450 w 263901"/>
                <a:gd name="connsiteY3-1028" fmla="*/ 63500 h 990600"/>
                <a:gd name="connsiteX4-1029" fmla="*/ 82550 w 263901"/>
                <a:gd name="connsiteY4-1030" fmla="*/ 117475 h 990600"/>
                <a:gd name="connsiteX5-1031" fmla="*/ 117475 w 263901"/>
                <a:gd name="connsiteY5-1032" fmla="*/ 184150 h 990600"/>
                <a:gd name="connsiteX6-1033" fmla="*/ 130175 w 263901"/>
                <a:gd name="connsiteY6-1034" fmla="*/ 215900 h 990600"/>
                <a:gd name="connsiteX7-1035" fmla="*/ 161925 w 263901"/>
                <a:gd name="connsiteY7-1036" fmla="*/ 292100 h 990600"/>
                <a:gd name="connsiteX8-1037" fmla="*/ 193675 w 263901"/>
                <a:gd name="connsiteY8-1038" fmla="*/ 358775 h 990600"/>
                <a:gd name="connsiteX9-1039" fmla="*/ 222250 w 263901"/>
                <a:gd name="connsiteY9-1040" fmla="*/ 419100 h 990600"/>
                <a:gd name="connsiteX10-1041" fmla="*/ 228600 w 263901"/>
                <a:gd name="connsiteY10-1042" fmla="*/ 469900 h 990600"/>
                <a:gd name="connsiteX11-1043" fmla="*/ 231775 w 263901"/>
                <a:gd name="connsiteY11-1044" fmla="*/ 492125 h 990600"/>
                <a:gd name="connsiteX12-1045" fmla="*/ 238125 w 263901"/>
                <a:gd name="connsiteY12-1046" fmla="*/ 504825 h 990600"/>
                <a:gd name="connsiteX13-1047" fmla="*/ 241300 w 263901"/>
                <a:gd name="connsiteY13-1048" fmla="*/ 533400 h 990600"/>
                <a:gd name="connsiteX14-1049" fmla="*/ 247650 w 263901"/>
                <a:gd name="connsiteY14-1050" fmla="*/ 584200 h 990600"/>
                <a:gd name="connsiteX15-1051" fmla="*/ 250825 w 263901"/>
                <a:gd name="connsiteY15-1052" fmla="*/ 612775 h 990600"/>
                <a:gd name="connsiteX16-1053" fmla="*/ 254000 w 263901"/>
                <a:gd name="connsiteY16-1054" fmla="*/ 635000 h 990600"/>
                <a:gd name="connsiteX17-1055" fmla="*/ 257175 w 263901"/>
                <a:gd name="connsiteY17-1056" fmla="*/ 765175 h 990600"/>
                <a:gd name="connsiteX18-1057" fmla="*/ 260350 w 263901"/>
                <a:gd name="connsiteY18-1058" fmla="*/ 863600 h 990600"/>
                <a:gd name="connsiteX19-1059" fmla="*/ 263525 w 263901"/>
                <a:gd name="connsiteY19-1060" fmla="*/ 889000 h 990600"/>
                <a:gd name="connsiteX20-1061" fmla="*/ 263525 w 263901"/>
                <a:gd name="connsiteY20-1062" fmla="*/ 990600 h 990600"/>
                <a:gd name="connsiteX0-1063" fmla="*/ 0 w 263901"/>
                <a:gd name="connsiteY0-1064" fmla="*/ 0 h 990600"/>
                <a:gd name="connsiteX1-1065" fmla="*/ 12700 w 263901"/>
                <a:gd name="connsiteY1-1066" fmla="*/ 15875 h 990600"/>
                <a:gd name="connsiteX2-1067" fmla="*/ 25400 w 263901"/>
                <a:gd name="connsiteY2-1068" fmla="*/ 34925 h 990600"/>
                <a:gd name="connsiteX3-1069" fmla="*/ 44450 w 263901"/>
                <a:gd name="connsiteY3-1070" fmla="*/ 63500 h 990600"/>
                <a:gd name="connsiteX4-1071" fmla="*/ 82550 w 263901"/>
                <a:gd name="connsiteY4-1072" fmla="*/ 117475 h 990600"/>
                <a:gd name="connsiteX5-1073" fmla="*/ 117475 w 263901"/>
                <a:gd name="connsiteY5-1074" fmla="*/ 184150 h 990600"/>
                <a:gd name="connsiteX6-1075" fmla="*/ 130175 w 263901"/>
                <a:gd name="connsiteY6-1076" fmla="*/ 215900 h 990600"/>
                <a:gd name="connsiteX7-1077" fmla="*/ 161925 w 263901"/>
                <a:gd name="connsiteY7-1078" fmla="*/ 292100 h 990600"/>
                <a:gd name="connsiteX8-1079" fmla="*/ 193675 w 263901"/>
                <a:gd name="connsiteY8-1080" fmla="*/ 358775 h 990600"/>
                <a:gd name="connsiteX9-1081" fmla="*/ 228600 w 263901"/>
                <a:gd name="connsiteY9-1082" fmla="*/ 469900 h 990600"/>
                <a:gd name="connsiteX10-1083" fmla="*/ 231775 w 263901"/>
                <a:gd name="connsiteY10-1084" fmla="*/ 492125 h 990600"/>
                <a:gd name="connsiteX11-1085" fmla="*/ 238125 w 263901"/>
                <a:gd name="connsiteY11-1086" fmla="*/ 504825 h 990600"/>
                <a:gd name="connsiteX12-1087" fmla="*/ 241300 w 263901"/>
                <a:gd name="connsiteY12-1088" fmla="*/ 533400 h 990600"/>
                <a:gd name="connsiteX13-1089" fmla="*/ 247650 w 263901"/>
                <a:gd name="connsiteY13-1090" fmla="*/ 584200 h 990600"/>
                <a:gd name="connsiteX14-1091" fmla="*/ 250825 w 263901"/>
                <a:gd name="connsiteY14-1092" fmla="*/ 612775 h 990600"/>
                <a:gd name="connsiteX15-1093" fmla="*/ 254000 w 263901"/>
                <a:gd name="connsiteY15-1094" fmla="*/ 635000 h 990600"/>
                <a:gd name="connsiteX16-1095" fmla="*/ 257175 w 263901"/>
                <a:gd name="connsiteY16-1096" fmla="*/ 765175 h 990600"/>
                <a:gd name="connsiteX17-1097" fmla="*/ 260350 w 263901"/>
                <a:gd name="connsiteY17-1098" fmla="*/ 863600 h 990600"/>
                <a:gd name="connsiteX18-1099" fmla="*/ 263525 w 263901"/>
                <a:gd name="connsiteY18-1100" fmla="*/ 889000 h 990600"/>
                <a:gd name="connsiteX19-1101" fmla="*/ 263525 w 263901"/>
                <a:gd name="connsiteY19-1102" fmla="*/ 990600 h 990600"/>
                <a:gd name="connsiteX0-1103" fmla="*/ 0 w 263901"/>
                <a:gd name="connsiteY0-1104" fmla="*/ 0 h 990600"/>
                <a:gd name="connsiteX1-1105" fmla="*/ 12700 w 263901"/>
                <a:gd name="connsiteY1-1106" fmla="*/ 15875 h 990600"/>
                <a:gd name="connsiteX2-1107" fmla="*/ 25400 w 263901"/>
                <a:gd name="connsiteY2-1108" fmla="*/ 34925 h 990600"/>
                <a:gd name="connsiteX3-1109" fmla="*/ 44450 w 263901"/>
                <a:gd name="connsiteY3-1110" fmla="*/ 63500 h 990600"/>
                <a:gd name="connsiteX4-1111" fmla="*/ 82550 w 263901"/>
                <a:gd name="connsiteY4-1112" fmla="*/ 117475 h 990600"/>
                <a:gd name="connsiteX5-1113" fmla="*/ 117475 w 263901"/>
                <a:gd name="connsiteY5-1114" fmla="*/ 184150 h 990600"/>
                <a:gd name="connsiteX6-1115" fmla="*/ 130175 w 263901"/>
                <a:gd name="connsiteY6-1116" fmla="*/ 215900 h 990600"/>
                <a:gd name="connsiteX7-1117" fmla="*/ 161925 w 263901"/>
                <a:gd name="connsiteY7-1118" fmla="*/ 292100 h 990600"/>
                <a:gd name="connsiteX8-1119" fmla="*/ 193675 w 263901"/>
                <a:gd name="connsiteY8-1120" fmla="*/ 358775 h 990600"/>
                <a:gd name="connsiteX9-1121" fmla="*/ 228600 w 263901"/>
                <a:gd name="connsiteY9-1122" fmla="*/ 469900 h 990600"/>
                <a:gd name="connsiteX10-1123" fmla="*/ 238125 w 263901"/>
                <a:gd name="connsiteY10-1124" fmla="*/ 504825 h 990600"/>
                <a:gd name="connsiteX11-1125" fmla="*/ 241300 w 263901"/>
                <a:gd name="connsiteY11-1126" fmla="*/ 533400 h 990600"/>
                <a:gd name="connsiteX12-1127" fmla="*/ 247650 w 263901"/>
                <a:gd name="connsiteY12-1128" fmla="*/ 584200 h 990600"/>
                <a:gd name="connsiteX13-1129" fmla="*/ 250825 w 263901"/>
                <a:gd name="connsiteY13-1130" fmla="*/ 612775 h 990600"/>
                <a:gd name="connsiteX14-1131" fmla="*/ 254000 w 263901"/>
                <a:gd name="connsiteY14-1132" fmla="*/ 635000 h 990600"/>
                <a:gd name="connsiteX15-1133" fmla="*/ 257175 w 263901"/>
                <a:gd name="connsiteY15-1134" fmla="*/ 765175 h 990600"/>
                <a:gd name="connsiteX16-1135" fmla="*/ 260350 w 263901"/>
                <a:gd name="connsiteY16-1136" fmla="*/ 863600 h 990600"/>
                <a:gd name="connsiteX17-1137" fmla="*/ 263525 w 263901"/>
                <a:gd name="connsiteY17-1138" fmla="*/ 889000 h 990600"/>
                <a:gd name="connsiteX18-1139" fmla="*/ 263525 w 263901"/>
                <a:gd name="connsiteY18-1140" fmla="*/ 990600 h 990600"/>
                <a:gd name="connsiteX0-1141" fmla="*/ 0 w 263901"/>
                <a:gd name="connsiteY0-1142" fmla="*/ 0 h 990600"/>
                <a:gd name="connsiteX1-1143" fmla="*/ 12700 w 263901"/>
                <a:gd name="connsiteY1-1144" fmla="*/ 15875 h 990600"/>
                <a:gd name="connsiteX2-1145" fmla="*/ 25400 w 263901"/>
                <a:gd name="connsiteY2-1146" fmla="*/ 34925 h 990600"/>
                <a:gd name="connsiteX3-1147" fmla="*/ 44450 w 263901"/>
                <a:gd name="connsiteY3-1148" fmla="*/ 63500 h 990600"/>
                <a:gd name="connsiteX4-1149" fmla="*/ 82550 w 263901"/>
                <a:gd name="connsiteY4-1150" fmla="*/ 117475 h 990600"/>
                <a:gd name="connsiteX5-1151" fmla="*/ 117475 w 263901"/>
                <a:gd name="connsiteY5-1152" fmla="*/ 184150 h 990600"/>
                <a:gd name="connsiteX6-1153" fmla="*/ 130175 w 263901"/>
                <a:gd name="connsiteY6-1154" fmla="*/ 215900 h 990600"/>
                <a:gd name="connsiteX7-1155" fmla="*/ 161925 w 263901"/>
                <a:gd name="connsiteY7-1156" fmla="*/ 292100 h 990600"/>
                <a:gd name="connsiteX8-1157" fmla="*/ 193675 w 263901"/>
                <a:gd name="connsiteY8-1158" fmla="*/ 358775 h 990600"/>
                <a:gd name="connsiteX9-1159" fmla="*/ 228600 w 263901"/>
                <a:gd name="connsiteY9-1160" fmla="*/ 469900 h 990600"/>
                <a:gd name="connsiteX10-1161" fmla="*/ 238125 w 263901"/>
                <a:gd name="connsiteY10-1162" fmla="*/ 504825 h 990600"/>
                <a:gd name="connsiteX11-1163" fmla="*/ 247650 w 263901"/>
                <a:gd name="connsiteY11-1164" fmla="*/ 584200 h 990600"/>
                <a:gd name="connsiteX12-1165" fmla="*/ 250825 w 263901"/>
                <a:gd name="connsiteY12-1166" fmla="*/ 612775 h 990600"/>
                <a:gd name="connsiteX13-1167" fmla="*/ 254000 w 263901"/>
                <a:gd name="connsiteY13-1168" fmla="*/ 635000 h 990600"/>
                <a:gd name="connsiteX14-1169" fmla="*/ 257175 w 263901"/>
                <a:gd name="connsiteY14-1170" fmla="*/ 765175 h 990600"/>
                <a:gd name="connsiteX15-1171" fmla="*/ 260350 w 263901"/>
                <a:gd name="connsiteY15-1172" fmla="*/ 863600 h 990600"/>
                <a:gd name="connsiteX16-1173" fmla="*/ 263525 w 263901"/>
                <a:gd name="connsiteY16-1174" fmla="*/ 889000 h 990600"/>
                <a:gd name="connsiteX17-1175" fmla="*/ 263525 w 263901"/>
                <a:gd name="connsiteY17-1176" fmla="*/ 990600 h 990600"/>
                <a:gd name="connsiteX0-1177" fmla="*/ 0 w 263901"/>
                <a:gd name="connsiteY0-1178" fmla="*/ 0 h 990600"/>
                <a:gd name="connsiteX1-1179" fmla="*/ 12700 w 263901"/>
                <a:gd name="connsiteY1-1180" fmla="*/ 15875 h 990600"/>
                <a:gd name="connsiteX2-1181" fmla="*/ 25400 w 263901"/>
                <a:gd name="connsiteY2-1182" fmla="*/ 34925 h 990600"/>
                <a:gd name="connsiteX3-1183" fmla="*/ 44450 w 263901"/>
                <a:gd name="connsiteY3-1184" fmla="*/ 63500 h 990600"/>
                <a:gd name="connsiteX4-1185" fmla="*/ 82550 w 263901"/>
                <a:gd name="connsiteY4-1186" fmla="*/ 117475 h 990600"/>
                <a:gd name="connsiteX5-1187" fmla="*/ 117475 w 263901"/>
                <a:gd name="connsiteY5-1188" fmla="*/ 184150 h 990600"/>
                <a:gd name="connsiteX6-1189" fmla="*/ 130175 w 263901"/>
                <a:gd name="connsiteY6-1190" fmla="*/ 215900 h 990600"/>
                <a:gd name="connsiteX7-1191" fmla="*/ 161925 w 263901"/>
                <a:gd name="connsiteY7-1192" fmla="*/ 292100 h 990600"/>
                <a:gd name="connsiteX8-1193" fmla="*/ 193675 w 263901"/>
                <a:gd name="connsiteY8-1194" fmla="*/ 358775 h 990600"/>
                <a:gd name="connsiteX9-1195" fmla="*/ 233363 w 263901"/>
                <a:gd name="connsiteY9-1196" fmla="*/ 469900 h 990600"/>
                <a:gd name="connsiteX10-1197" fmla="*/ 238125 w 263901"/>
                <a:gd name="connsiteY10-1198" fmla="*/ 504825 h 990600"/>
                <a:gd name="connsiteX11-1199" fmla="*/ 247650 w 263901"/>
                <a:gd name="connsiteY11-1200" fmla="*/ 584200 h 990600"/>
                <a:gd name="connsiteX12-1201" fmla="*/ 250825 w 263901"/>
                <a:gd name="connsiteY12-1202" fmla="*/ 612775 h 990600"/>
                <a:gd name="connsiteX13-1203" fmla="*/ 254000 w 263901"/>
                <a:gd name="connsiteY13-1204" fmla="*/ 635000 h 990600"/>
                <a:gd name="connsiteX14-1205" fmla="*/ 257175 w 263901"/>
                <a:gd name="connsiteY14-1206" fmla="*/ 765175 h 990600"/>
                <a:gd name="connsiteX15-1207" fmla="*/ 260350 w 263901"/>
                <a:gd name="connsiteY15-1208" fmla="*/ 863600 h 990600"/>
                <a:gd name="connsiteX16-1209" fmla="*/ 263525 w 263901"/>
                <a:gd name="connsiteY16-1210" fmla="*/ 889000 h 990600"/>
                <a:gd name="connsiteX17-1211" fmla="*/ 263525 w 263901"/>
                <a:gd name="connsiteY17-1212" fmla="*/ 990600 h 990600"/>
                <a:gd name="connsiteX0-1213" fmla="*/ 0 w 263901"/>
                <a:gd name="connsiteY0-1214" fmla="*/ 0 h 990600"/>
                <a:gd name="connsiteX1-1215" fmla="*/ 12700 w 263901"/>
                <a:gd name="connsiteY1-1216" fmla="*/ 15875 h 990600"/>
                <a:gd name="connsiteX2-1217" fmla="*/ 25400 w 263901"/>
                <a:gd name="connsiteY2-1218" fmla="*/ 34925 h 990600"/>
                <a:gd name="connsiteX3-1219" fmla="*/ 44450 w 263901"/>
                <a:gd name="connsiteY3-1220" fmla="*/ 63500 h 990600"/>
                <a:gd name="connsiteX4-1221" fmla="*/ 82550 w 263901"/>
                <a:gd name="connsiteY4-1222" fmla="*/ 117475 h 990600"/>
                <a:gd name="connsiteX5-1223" fmla="*/ 117475 w 263901"/>
                <a:gd name="connsiteY5-1224" fmla="*/ 184150 h 990600"/>
                <a:gd name="connsiteX6-1225" fmla="*/ 130175 w 263901"/>
                <a:gd name="connsiteY6-1226" fmla="*/ 215900 h 990600"/>
                <a:gd name="connsiteX7-1227" fmla="*/ 161925 w 263901"/>
                <a:gd name="connsiteY7-1228" fmla="*/ 292100 h 990600"/>
                <a:gd name="connsiteX8-1229" fmla="*/ 193675 w 263901"/>
                <a:gd name="connsiteY8-1230" fmla="*/ 358775 h 990600"/>
                <a:gd name="connsiteX9-1231" fmla="*/ 233363 w 263901"/>
                <a:gd name="connsiteY9-1232" fmla="*/ 469900 h 990600"/>
                <a:gd name="connsiteX10-1233" fmla="*/ 247650 w 263901"/>
                <a:gd name="connsiteY10-1234" fmla="*/ 584200 h 990600"/>
                <a:gd name="connsiteX11-1235" fmla="*/ 250825 w 263901"/>
                <a:gd name="connsiteY11-1236" fmla="*/ 612775 h 990600"/>
                <a:gd name="connsiteX12-1237" fmla="*/ 254000 w 263901"/>
                <a:gd name="connsiteY12-1238" fmla="*/ 635000 h 990600"/>
                <a:gd name="connsiteX13-1239" fmla="*/ 257175 w 263901"/>
                <a:gd name="connsiteY13-1240" fmla="*/ 765175 h 990600"/>
                <a:gd name="connsiteX14-1241" fmla="*/ 260350 w 263901"/>
                <a:gd name="connsiteY14-1242" fmla="*/ 863600 h 990600"/>
                <a:gd name="connsiteX15-1243" fmla="*/ 263525 w 263901"/>
                <a:gd name="connsiteY15-1244" fmla="*/ 889000 h 990600"/>
                <a:gd name="connsiteX16-1245" fmla="*/ 263525 w 263901"/>
                <a:gd name="connsiteY16-1246" fmla="*/ 990600 h 990600"/>
                <a:gd name="connsiteX0-1247" fmla="*/ 0 w 263901"/>
                <a:gd name="connsiteY0-1248" fmla="*/ 0 h 990600"/>
                <a:gd name="connsiteX1-1249" fmla="*/ 12700 w 263901"/>
                <a:gd name="connsiteY1-1250" fmla="*/ 15875 h 990600"/>
                <a:gd name="connsiteX2-1251" fmla="*/ 25400 w 263901"/>
                <a:gd name="connsiteY2-1252" fmla="*/ 34925 h 990600"/>
                <a:gd name="connsiteX3-1253" fmla="*/ 44450 w 263901"/>
                <a:gd name="connsiteY3-1254" fmla="*/ 63500 h 990600"/>
                <a:gd name="connsiteX4-1255" fmla="*/ 82550 w 263901"/>
                <a:gd name="connsiteY4-1256" fmla="*/ 117475 h 990600"/>
                <a:gd name="connsiteX5-1257" fmla="*/ 117475 w 263901"/>
                <a:gd name="connsiteY5-1258" fmla="*/ 184150 h 990600"/>
                <a:gd name="connsiteX6-1259" fmla="*/ 130175 w 263901"/>
                <a:gd name="connsiteY6-1260" fmla="*/ 215900 h 990600"/>
                <a:gd name="connsiteX7-1261" fmla="*/ 161925 w 263901"/>
                <a:gd name="connsiteY7-1262" fmla="*/ 292100 h 990600"/>
                <a:gd name="connsiteX8-1263" fmla="*/ 193675 w 263901"/>
                <a:gd name="connsiteY8-1264" fmla="*/ 358775 h 990600"/>
                <a:gd name="connsiteX9-1265" fmla="*/ 233363 w 263901"/>
                <a:gd name="connsiteY9-1266" fmla="*/ 469900 h 990600"/>
                <a:gd name="connsiteX10-1267" fmla="*/ 247650 w 263901"/>
                <a:gd name="connsiteY10-1268" fmla="*/ 584200 h 990600"/>
                <a:gd name="connsiteX11-1269" fmla="*/ 254000 w 263901"/>
                <a:gd name="connsiteY11-1270" fmla="*/ 635000 h 990600"/>
                <a:gd name="connsiteX12-1271" fmla="*/ 257175 w 263901"/>
                <a:gd name="connsiteY12-1272" fmla="*/ 765175 h 990600"/>
                <a:gd name="connsiteX13-1273" fmla="*/ 260350 w 263901"/>
                <a:gd name="connsiteY13-1274" fmla="*/ 863600 h 990600"/>
                <a:gd name="connsiteX14-1275" fmla="*/ 263525 w 263901"/>
                <a:gd name="connsiteY14-1276" fmla="*/ 889000 h 990600"/>
                <a:gd name="connsiteX15-1277" fmla="*/ 263525 w 263901"/>
                <a:gd name="connsiteY15-1278" fmla="*/ 990600 h 990600"/>
                <a:gd name="connsiteX0-1279" fmla="*/ 0 w 263901"/>
                <a:gd name="connsiteY0-1280" fmla="*/ 0 h 990600"/>
                <a:gd name="connsiteX1-1281" fmla="*/ 12700 w 263901"/>
                <a:gd name="connsiteY1-1282" fmla="*/ 15875 h 990600"/>
                <a:gd name="connsiteX2-1283" fmla="*/ 25400 w 263901"/>
                <a:gd name="connsiteY2-1284" fmla="*/ 34925 h 990600"/>
                <a:gd name="connsiteX3-1285" fmla="*/ 44450 w 263901"/>
                <a:gd name="connsiteY3-1286" fmla="*/ 63500 h 990600"/>
                <a:gd name="connsiteX4-1287" fmla="*/ 82550 w 263901"/>
                <a:gd name="connsiteY4-1288" fmla="*/ 117475 h 990600"/>
                <a:gd name="connsiteX5-1289" fmla="*/ 117475 w 263901"/>
                <a:gd name="connsiteY5-1290" fmla="*/ 184150 h 990600"/>
                <a:gd name="connsiteX6-1291" fmla="*/ 130175 w 263901"/>
                <a:gd name="connsiteY6-1292" fmla="*/ 215900 h 990600"/>
                <a:gd name="connsiteX7-1293" fmla="*/ 161925 w 263901"/>
                <a:gd name="connsiteY7-1294" fmla="*/ 292100 h 990600"/>
                <a:gd name="connsiteX8-1295" fmla="*/ 193675 w 263901"/>
                <a:gd name="connsiteY8-1296" fmla="*/ 358775 h 990600"/>
                <a:gd name="connsiteX9-1297" fmla="*/ 233363 w 263901"/>
                <a:gd name="connsiteY9-1298" fmla="*/ 469900 h 990600"/>
                <a:gd name="connsiteX10-1299" fmla="*/ 254794 w 263901"/>
                <a:gd name="connsiteY10-1300" fmla="*/ 584200 h 990600"/>
                <a:gd name="connsiteX11-1301" fmla="*/ 254000 w 263901"/>
                <a:gd name="connsiteY11-1302" fmla="*/ 635000 h 990600"/>
                <a:gd name="connsiteX12-1303" fmla="*/ 257175 w 263901"/>
                <a:gd name="connsiteY12-1304" fmla="*/ 765175 h 990600"/>
                <a:gd name="connsiteX13-1305" fmla="*/ 260350 w 263901"/>
                <a:gd name="connsiteY13-1306" fmla="*/ 863600 h 990600"/>
                <a:gd name="connsiteX14-1307" fmla="*/ 263525 w 263901"/>
                <a:gd name="connsiteY14-1308" fmla="*/ 889000 h 990600"/>
                <a:gd name="connsiteX15-1309" fmla="*/ 263525 w 263901"/>
                <a:gd name="connsiteY15-1310" fmla="*/ 990600 h 990600"/>
                <a:gd name="connsiteX0-1311" fmla="*/ 0 w 263901"/>
                <a:gd name="connsiteY0-1312" fmla="*/ 0 h 990600"/>
                <a:gd name="connsiteX1-1313" fmla="*/ 12700 w 263901"/>
                <a:gd name="connsiteY1-1314" fmla="*/ 15875 h 990600"/>
                <a:gd name="connsiteX2-1315" fmla="*/ 25400 w 263901"/>
                <a:gd name="connsiteY2-1316" fmla="*/ 34925 h 990600"/>
                <a:gd name="connsiteX3-1317" fmla="*/ 44450 w 263901"/>
                <a:gd name="connsiteY3-1318" fmla="*/ 63500 h 990600"/>
                <a:gd name="connsiteX4-1319" fmla="*/ 82550 w 263901"/>
                <a:gd name="connsiteY4-1320" fmla="*/ 117475 h 990600"/>
                <a:gd name="connsiteX5-1321" fmla="*/ 117475 w 263901"/>
                <a:gd name="connsiteY5-1322" fmla="*/ 184150 h 990600"/>
                <a:gd name="connsiteX6-1323" fmla="*/ 130175 w 263901"/>
                <a:gd name="connsiteY6-1324" fmla="*/ 215900 h 990600"/>
                <a:gd name="connsiteX7-1325" fmla="*/ 161925 w 263901"/>
                <a:gd name="connsiteY7-1326" fmla="*/ 292100 h 990600"/>
                <a:gd name="connsiteX8-1327" fmla="*/ 193675 w 263901"/>
                <a:gd name="connsiteY8-1328" fmla="*/ 358775 h 990600"/>
                <a:gd name="connsiteX9-1329" fmla="*/ 233363 w 263901"/>
                <a:gd name="connsiteY9-1330" fmla="*/ 469900 h 990600"/>
                <a:gd name="connsiteX10-1331" fmla="*/ 254794 w 263901"/>
                <a:gd name="connsiteY10-1332" fmla="*/ 584200 h 990600"/>
                <a:gd name="connsiteX11-1333" fmla="*/ 254000 w 263901"/>
                <a:gd name="connsiteY11-1334" fmla="*/ 635000 h 990600"/>
                <a:gd name="connsiteX12-1335" fmla="*/ 257175 w 263901"/>
                <a:gd name="connsiteY12-1336" fmla="*/ 765175 h 990600"/>
                <a:gd name="connsiteX13-1337" fmla="*/ 260350 w 263901"/>
                <a:gd name="connsiteY13-1338" fmla="*/ 863600 h 990600"/>
                <a:gd name="connsiteX14-1339" fmla="*/ 263525 w 263901"/>
                <a:gd name="connsiteY14-1340" fmla="*/ 889000 h 990600"/>
                <a:gd name="connsiteX15-1341" fmla="*/ 263525 w 263901"/>
                <a:gd name="connsiteY15-1342" fmla="*/ 990600 h 990600"/>
                <a:gd name="connsiteX0-1343" fmla="*/ 0 w 263901"/>
                <a:gd name="connsiteY0-1344" fmla="*/ 0 h 990600"/>
                <a:gd name="connsiteX1-1345" fmla="*/ 12700 w 263901"/>
                <a:gd name="connsiteY1-1346" fmla="*/ 15875 h 990600"/>
                <a:gd name="connsiteX2-1347" fmla="*/ 25400 w 263901"/>
                <a:gd name="connsiteY2-1348" fmla="*/ 34925 h 990600"/>
                <a:gd name="connsiteX3-1349" fmla="*/ 44450 w 263901"/>
                <a:gd name="connsiteY3-1350" fmla="*/ 63500 h 990600"/>
                <a:gd name="connsiteX4-1351" fmla="*/ 82550 w 263901"/>
                <a:gd name="connsiteY4-1352" fmla="*/ 117475 h 990600"/>
                <a:gd name="connsiteX5-1353" fmla="*/ 117475 w 263901"/>
                <a:gd name="connsiteY5-1354" fmla="*/ 184150 h 990600"/>
                <a:gd name="connsiteX6-1355" fmla="*/ 130175 w 263901"/>
                <a:gd name="connsiteY6-1356" fmla="*/ 215900 h 990600"/>
                <a:gd name="connsiteX7-1357" fmla="*/ 161925 w 263901"/>
                <a:gd name="connsiteY7-1358" fmla="*/ 292100 h 990600"/>
                <a:gd name="connsiteX8-1359" fmla="*/ 193675 w 263901"/>
                <a:gd name="connsiteY8-1360" fmla="*/ 358775 h 990600"/>
                <a:gd name="connsiteX9-1361" fmla="*/ 233363 w 263901"/>
                <a:gd name="connsiteY9-1362" fmla="*/ 469900 h 990600"/>
                <a:gd name="connsiteX10-1363" fmla="*/ 254794 w 263901"/>
                <a:gd name="connsiteY10-1364" fmla="*/ 584200 h 990600"/>
                <a:gd name="connsiteX11-1365" fmla="*/ 257175 w 263901"/>
                <a:gd name="connsiteY11-1366" fmla="*/ 765175 h 990600"/>
                <a:gd name="connsiteX12-1367" fmla="*/ 260350 w 263901"/>
                <a:gd name="connsiteY12-1368" fmla="*/ 863600 h 990600"/>
                <a:gd name="connsiteX13-1369" fmla="*/ 263525 w 263901"/>
                <a:gd name="connsiteY13-1370" fmla="*/ 889000 h 990600"/>
                <a:gd name="connsiteX14-1371" fmla="*/ 263525 w 263901"/>
                <a:gd name="connsiteY14-1372" fmla="*/ 990600 h 990600"/>
                <a:gd name="connsiteX0-1373" fmla="*/ 0 w 263995"/>
                <a:gd name="connsiteY0-1374" fmla="*/ 0 h 990600"/>
                <a:gd name="connsiteX1-1375" fmla="*/ 12700 w 263995"/>
                <a:gd name="connsiteY1-1376" fmla="*/ 15875 h 990600"/>
                <a:gd name="connsiteX2-1377" fmla="*/ 25400 w 263995"/>
                <a:gd name="connsiteY2-1378" fmla="*/ 34925 h 990600"/>
                <a:gd name="connsiteX3-1379" fmla="*/ 44450 w 263995"/>
                <a:gd name="connsiteY3-1380" fmla="*/ 63500 h 990600"/>
                <a:gd name="connsiteX4-1381" fmla="*/ 82550 w 263995"/>
                <a:gd name="connsiteY4-1382" fmla="*/ 117475 h 990600"/>
                <a:gd name="connsiteX5-1383" fmla="*/ 117475 w 263995"/>
                <a:gd name="connsiteY5-1384" fmla="*/ 184150 h 990600"/>
                <a:gd name="connsiteX6-1385" fmla="*/ 130175 w 263995"/>
                <a:gd name="connsiteY6-1386" fmla="*/ 215900 h 990600"/>
                <a:gd name="connsiteX7-1387" fmla="*/ 161925 w 263995"/>
                <a:gd name="connsiteY7-1388" fmla="*/ 292100 h 990600"/>
                <a:gd name="connsiteX8-1389" fmla="*/ 193675 w 263995"/>
                <a:gd name="connsiteY8-1390" fmla="*/ 358775 h 990600"/>
                <a:gd name="connsiteX9-1391" fmla="*/ 233363 w 263995"/>
                <a:gd name="connsiteY9-1392" fmla="*/ 469900 h 990600"/>
                <a:gd name="connsiteX10-1393" fmla="*/ 254794 w 263995"/>
                <a:gd name="connsiteY10-1394" fmla="*/ 584200 h 990600"/>
                <a:gd name="connsiteX11-1395" fmla="*/ 257175 w 263995"/>
                <a:gd name="connsiteY11-1396" fmla="*/ 765175 h 990600"/>
                <a:gd name="connsiteX12-1397" fmla="*/ 263525 w 263995"/>
                <a:gd name="connsiteY12-1398" fmla="*/ 889000 h 990600"/>
                <a:gd name="connsiteX13-1399" fmla="*/ 263525 w 263995"/>
                <a:gd name="connsiteY13-1400" fmla="*/ 990600 h 990600"/>
                <a:gd name="connsiteX0-1401" fmla="*/ 0 w 263642"/>
                <a:gd name="connsiteY0-1402" fmla="*/ 0 h 990600"/>
                <a:gd name="connsiteX1-1403" fmla="*/ 12700 w 263642"/>
                <a:gd name="connsiteY1-1404" fmla="*/ 15875 h 990600"/>
                <a:gd name="connsiteX2-1405" fmla="*/ 25400 w 263642"/>
                <a:gd name="connsiteY2-1406" fmla="*/ 34925 h 990600"/>
                <a:gd name="connsiteX3-1407" fmla="*/ 44450 w 263642"/>
                <a:gd name="connsiteY3-1408" fmla="*/ 63500 h 990600"/>
                <a:gd name="connsiteX4-1409" fmla="*/ 82550 w 263642"/>
                <a:gd name="connsiteY4-1410" fmla="*/ 117475 h 990600"/>
                <a:gd name="connsiteX5-1411" fmla="*/ 117475 w 263642"/>
                <a:gd name="connsiteY5-1412" fmla="*/ 184150 h 990600"/>
                <a:gd name="connsiteX6-1413" fmla="*/ 130175 w 263642"/>
                <a:gd name="connsiteY6-1414" fmla="*/ 215900 h 990600"/>
                <a:gd name="connsiteX7-1415" fmla="*/ 161925 w 263642"/>
                <a:gd name="connsiteY7-1416" fmla="*/ 292100 h 990600"/>
                <a:gd name="connsiteX8-1417" fmla="*/ 193675 w 263642"/>
                <a:gd name="connsiteY8-1418" fmla="*/ 358775 h 990600"/>
                <a:gd name="connsiteX9-1419" fmla="*/ 233363 w 263642"/>
                <a:gd name="connsiteY9-1420" fmla="*/ 469900 h 990600"/>
                <a:gd name="connsiteX10-1421" fmla="*/ 254794 w 263642"/>
                <a:gd name="connsiteY10-1422" fmla="*/ 584200 h 990600"/>
                <a:gd name="connsiteX11-1423" fmla="*/ 261937 w 263642"/>
                <a:gd name="connsiteY11-1424" fmla="*/ 765175 h 990600"/>
                <a:gd name="connsiteX12-1425" fmla="*/ 263525 w 263642"/>
                <a:gd name="connsiteY12-1426" fmla="*/ 889000 h 990600"/>
                <a:gd name="connsiteX13-1427" fmla="*/ 263525 w 263642"/>
                <a:gd name="connsiteY13-1428" fmla="*/ 990600 h 990600"/>
                <a:gd name="connsiteX0-1429" fmla="*/ 0 w 277930"/>
                <a:gd name="connsiteY0-1430" fmla="*/ 0 h 1016544"/>
                <a:gd name="connsiteX1-1431" fmla="*/ 26988 w 277930"/>
                <a:gd name="connsiteY1-1432" fmla="*/ 41819 h 1016544"/>
                <a:gd name="connsiteX2-1433" fmla="*/ 39688 w 277930"/>
                <a:gd name="connsiteY2-1434" fmla="*/ 60869 h 1016544"/>
                <a:gd name="connsiteX3-1435" fmla="*/ 58738 w 277930"/>
                <a:gd name="connsiteY3-1436" fmla="*/ 89444 h 1016544"/>
                <a:gd name="connsiteX4-1437" fmla="*/ 96838 w 277930"/>
                <a:gd name="connsiteY4-1438" fmla="*/ 143419 h 1016544"/>
                <a:gd name="connsiteX5-1439" fmla="*/ 131763 w 277930"/>
                <a:gd name="connsiteY5-1440" fmla="*/ 210094 h 1016544"/>
                <a:gd name="connsiteX6-1441" fmla="*/ 144463 w 277930"/>
                <a:gd name="connsiteY6-1442" fmla="*/ 241844 h 1016544"/>
                <a:gd name="connsiteX7-1443" fmla="*/ 176213 w 277930"/>
                <a:gd name="connsiteY7-1444" fmla="*/ 318044 h 1016544"/>
                <a:gd name="connsiteX8-1445" fmla="*/ 207963 w 277930"/>
                <a:gd name="connsiteY8-1446" fmla="*/ 384719 h 1016544"/>
                <a:gd name="connsiteX9-1447" fmla="*/ 247651 w 277930"/>
                <a:gd name="connsiteY9-1448" fmla="*/ 495844 h 1016544"/>
                <a:gd name="connsiteX10-1449" fmla="*/ 269082 w 277930"/>
                <a:gd name="connsiteY10-1450" fmla="*/ 610144 h 1016544"/>
                <a:gd name="connsiteX11-1451" fmla="*/ 276225 w 277930"/>
                <a:gd name="connsiteY11-1452" fmla="*/ 791119 h 1016544"/>
                <a:gd name="connsiteX12-1453" fmla="*/ 277813 w 277930"/>
                <a:gd name="connsiteY12-1454" fmla="*/ 914944 h 1016544"/>
                <a:gd name="connsiteX13-1455" fmla="*/ 277813 w 277930"/>
                <a:gd name="connsiteY13-1456" fmla="*/ 1016544 h 1016544"/>
                <a:gd name="connsiteX0-1457" fmla="*/ 0 w 294598"/>
                <a:gd name="connsiteY0-1458" fmla="*/ 0 h 1042488"/>
                <a:gd name="connsiteX1-1459" fmla="*/ 43656 w 294598"/>
                <a:gd name="connsiteY1-1460" fmla="*/ 67763 h 1042488"/>
                <a:gd name="connsiteX2-1461" fmla="*/ 56356 w 294598"/>
                <a:gd name="connsiteY2-1462" fmla="*/ 86813 h 1042488"/>
                <a:gd name="connsiteX3-1463" fmla="*/ 75406 w 294598"/>
                <a:gd name="connsiteY3-1464" fmla="*/ 115388 h 1042488"/>
                <a:gd name="connsiteX4-1465" fmla="*/ 113506 w 294598"/>
                <a:gd name="connsiteY4-1466" fmla="*/ 169363 h 1042488"/>
                <a:gd name="connsiteX5-1467" fmla="*/ 148431 w 294598"/>
                <a:gd name="connsiteY5-1468" fmla="*/ 236038 h 1042488"/>
                <a:gd name="connsiteX6-1469" fmla="*/ 161131 w 294598"/>
                <a:gd name="connsiteY6-1470" fmla="*/ 267788 h 1042488"/>
                <a:gd name="connsiteX7-1471" fmla="*/ 192881 w 294598"/>
                <a:gd name="connsiteY7-1472" fmla="*/ 343988 h 1042488"/>
                <a:gd name="connsiteX8-1473" fmla="*/ 224631 w 294598"/>
                <a:gd name="connsiteY8-1474" fmla="*/ 410663 h 1042488"/>
                <a:gd name="connsiteX9-1475" fmla="*/ 264319 w 294598"/>
                <a:gd name="connsiteY9-1476" fmla="*/ 521788 h 1042488"/>
                <a:gd name="connsiteX10-1477" fmla="*/ 285750 w 294598"/>
                <a:gd name="connsiteY10-1478" fmla="*/ 636088 h 1042488"/>
                <a:gd name="connsiteX11-1479" fmla="*/ 292893 w 294598"/>
                <a:gd name="connsiteY11-1480" fmla="*/ 817063 h 1042488"/>
                <a:gd name="connsiteX12-1481" fmla="*/ 294481 w 294598"/>
                <a:gd name="connsiteY12-1482" fmla="*/ 940888 h 1042488"/>
                <a:gd name="connsiteX13-1483" fmla="*/ 294481 w 294598"/>
                <a:gd name="connsiteY13-1484" fmla="*/ 1042488 h 10424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</a:cxnLst>
              <a:rect l="l" t="t" r="r" b="b"/>
              <a:pathLst>
                <a:path w="294598" h="1042488">
                  <a:moveTo>
                    <a:pt x="0" y="0"/>
                  </a:moveTo>
                  <a:cubicBezTo>
                    <a:pt x="4233" y="5292"/>
                    <a:pt x="34263" y="53294"/>
                    <a:pt x="43656" y="67763"/>
                  </a:cubicBezTo>
                  <a:cubicBezTo>
                    <a:pt x="53049" y="82232"/>
                    <a:pt x="52123" y="80463"/>
                    <a:pt x="56356" y="86813"/>
                  </a:cubicBezTo>
                  <a:lnTo>
                    <a:pt x="75406" y="115388"/>
                  </a:lnTo>
                  <a:cubicBezTo>
                    <a:pt x="84931" y="129146"/>
                    <a:pt x="105569" y="157192"/>
                    <a:pt x="113506" y="169363"/>
                  </a:cubicBezTo>
                  <a:cubicBezTo>
                    <a:pt x="125677" y="189471"/>
                    <a:pt x="140494" y="219634"/>
                    <a:pt x="148431" y="236038"/>
                  </a:cubicBezTo>
                  <a:cubicBezTo>
                    <a:pt x="156369" y="252442"/>
                    <a:pt x="153723" y="249796"/>
                    <a:pt x="161131" y="267788"/>
                  </a:cubicBezTo>
                  <a:cubicBezTo>
                    <a:pt x="168539" y="285780"/>
                    <a:pt x="182298" y="320176"/>
                    <a:pt x="192881" y="343988"/>
                  </a:cubicBezTo>
                  <a:cubicBezTo>
                    <a:pt x="203464" y="367800"/>
                    <a:pt x="212725" y="381030"/>
                    <a:pt x="224631" y="410663"/>
                  </a:cubicBezTo>
                  <a:cubicBezTo>
                    <a:pt x="236537" y="440296"/>
                    <a:pt x="254133" y="484217"/>
                    <a:pt x="264319" y="521788"/>
                  </a:cubicBezTo>
                  <a:cubicBezTo>
                    <a:pt x="274506" y="559359"/>
                    <a:pt x="282840" y="612276"/>
                    <a:pt x="285750" y="636088"/>
                  </a:cubicBezTo>
                  <a:cubicBezTo>
                    <a:pt x="289719" y="685300"/>
                    <a:pt x="291438" y="766263"/>
                    <a:pt x="292893" y="817063"/>
                  </a:cubicBezTo>
                  <a:cubicBezTo>
                    <a:pt x="294348" y="867863"/>
                    <a:pt x="294216" y="903317"/>
                    <a:pt x="294481" y="940888"/>
                  </a:cubicBezTo>
                  <a:cubicBezTo>
                    <a:pt x="294746" y="978459"/>
                    <a:pt x="294481" y="1008621"/>
                    <a:pt x="294481" y="1042488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5" name="任意多边形 464"/>
            <p:cNvSpPr/>
            <p:nvPr/>
          </p:nvSpPr>
          <p:spPr>
            <a:xfrm>
              <a:off x="4148137" y="1774031"/>
              <a:ext cx="363654" cy="1166812"/>
            </a:xfrm>
            <a:custGeom>
              <a:avLst/>
              <a:gdLst>
                <a:gd name="connsiteX0" fmla="*/ 0 w 263901"/>
                <a:gd name="connsiteY0" fmla="*/ 0 h 990600"/>
                <a:gd name="connsiteX1" fmla="*/ 12700 w 263901"/>
                <a:gd name="connsiteY1" fmla="*/ 15875 h 990600"/>
                <a:gd name="connsiteX2" fmla="*/ 25400 w 263901"/>
                <a:gd name="connsiteY2" fmla="*/ 34925 h 990600"/>
                <a:gd name="connsiteX3" fmla="*/ 38100 w 263901"/>
                <a:gd name="connsiteY3" fmla="*/ 53975 h 990600"/>
                <a:gd name="connsiteX4" fmla="*/ 44450 w 263901"/>
                <a:gd name="connsiteY4" fmla="*/ 63500 h 990600"/>
                <a:gd name="connsiteX5" fmla="*/ 50800 w 263901"/>
                <a:gd name="connsiteY5" fmla="*/ 73025 h 990600"/>
                <a:gd name="connsiteX6" fmla="*/ 66675 w 263901"/>
                <a:gd name="connsiteY6" fmla="*/ 101600 h 990600"/>
                <a:gd name="connsiteX7" fmla="*/ 73025 w 263901"/>
                <a:gd name="connsiteY7" fmla="*/ 111125 h 990600"/>
                <a:gd name="connsiteX8" fmla="*/ 82550 w 263901"/>
                <a:gd name="connsiteY8" fmla="*/ 117475 h 990600"/>
                <a:gd name="connsiteX9" fmla="*/ 92075 w 263901"/>
                <a:gd name="connsiteY9" fmla="*/ 136525 h 990600"/>
                <a:gd name="connsiteX10" fmla="*/ 98425 w 263901"/>
                <a:gd name="connsiteY10" fmla="*/ 146050 h 990600"/>
                <a:gd name="connsiteX11" fmla="*/ 104775 w 263901"/>
                <a:gd name="connsiteY11" fmla="*/ 165100 h 990600"/>
                <a:gd name="connsiteX12" fmla="*/ 117475 w 263901"/>
                <a:gd name="connsiteY12" fmla="*/ 184150 h 990600"/>
                <a:gd name="connsiteX13" fmla="*/ 120650 w 263901"/>
                <a:gd name="connsiteY13" fmla="*/ 193675 h 990600"/>
                <a:gd name="connsiteX14" fmla="*/ 123825 w 263901"/>
                <a:gd name="connsiteY14" fmla="*/ 206375 h 990600"/>
                <a:gd name="connsiteX15" fmla="*/ 130175 w 263901"/>
                <a:gd name="connsiteY15" fmla="*/ 215900 h 990600"/>
                <a:gd name="connsiteX16" fmla="*/ 136525 w 263901"/>
                <a:gd name="connsiteY16" fmla="*/ 231775 h 990600"/>
                <a:gd name="connsiteX17" fmla="*/ 142875 w 263901"/>
                <a:gd name="connsiteY17" fmla="*/ 257175 h 990600"/>
                <a:gd name="connsiteX18" fmla="*/ 152400 w 263901"/>
                <a:gd name="connsiteY18" fmla="*/ 263525 h 990600"/>
                <a:gd name="connsiteX19" fmla="*/ 161925 w 263901"/>
                <a:gd name="connsiteY19" fmla="*/ 292100 h 990600"/>
                <a:gd name="connsiteX20" fmla="*/ 165100 w 263901"/>
                <a:gd name="connsiteY20" fmla="*/ 301625 h 990600"/>
                <a:gd name="connsiteX21" fmla="*/ 171450 w 263901"/>
                <a:gd name="connsiteY21" fmla="*/ 311150 h 990600"/>
                <a:gd name="connsiteX22" fmla="*/ 174625 w 263901"/>
                <a:gd name="connsiteY22" fmla="*/ 320675 h 990600"/>
                <a:gd name="connsiteX23" fmla="*/ 187325 w 263901"/>
                <a:gd name="connsiteY23" fmla="*/ 339725 h 990600"/>
                <a:gd name="connsiteX24" fmla="*/ 193675 w 263901"/>
                <a:gd name="connsiteY24" fmla="*/ 358775 h 990600"/>
                <a:gd name="connsiteX25" fmla="*/ 196850 w 263901"/>
                <a:gd name="connsiteY25" fmla="*/ 368300 h 990600"/>
                <a:gd name="connsiteX26" fmla="*/ 209550 w 263901"/>
                <a:gd name="connsiteY26" fmla="*/ 387350 h 990600"/>
                <a:gd name="connsiteX27" fmla="*/ 222250 w 263901"/>
                <a:gd name="connsiteY27" fmla="*/ 419100 h 990600"/>
                <a:gd name="connsiteX28" fmla="*/ 228600 w 263901"/>
                <a:gd name="connsiteY28" fmla="*/ 469900 h 990600"/>
                <a:gd name="connsiteX29" fmla="*/ 231775 w 263901"/>
                <a:gd name="connsiteY29" fmla="*/ 492125 h 990600"/>
                <a:gd name="connsiteX30" fmla="*/ 238125 w 263901"/>
                <a:gd name="connsiteY30" fmla="*/ 504825 h 990600"/>
                <a:gd name="connsiteX31" fmla="*/ 241300 w 263901"/>
                <a:gd name="connsiteY31" fmla="*/ 533400 h 990600"/>
                <a:gd name="connsiteX32" fmla="*/ 247650 w 263901"/>
                <a:gd name="connsiteY32" fmla="*/ 584200 h 990600"/>
                <a:gd name="connsiteX33" fmla="*/ 250825 w 263901"/>
                <a:gd name="connsiteY33" fmla="*/ 612775 h 990600"/>
                <a:gd name="connsiteX34" fmla="*/ 254000 w 263901"/>
                <a:gd name="connsiteY34" fmla="*/ 635000 h 990600"/>
                <a:gd name="connsiteX35" fmla="*/ 257175 w 263901"/>
                <a:gd name="connsiteY35" fmla="*/ 765175 h 990600"/>
                <a:gd name="connsiteX36" fmla="*/ 260350 w 263901"/>
                <a:gd name="connsiteY36" fmla="*/ 863600 h 990600"/>
                <a:gd name="connsiteX37" fmla="*/ 263525 w 263901"/>
                <a:gd name="connsiteY37" fmla="*/ 889000 h 990600"/>
                <a:gd name="connsiteX38" fmla="*/ 263525 w 263901"/>
                <a:gd name="connsiteY38" fmla="*/ 990600 h 990600"/>
                <a:gd name="connsiteX0-1" fmla="*/ 0 w 263901"/>
                <a:gd name="connsiteY0-2" fmla="*/ 0 h 990600"/>
                <a:gd name="connsiteX1-3" fmla="*/ 12700 w 263901"/>
                <a:gd name="connsiteY1-4" fmla="*/ 15875 h 990600"/>
                <a:gd name="connsiteX2-5" fmla="*/ 25400 w 263901"/>
                <a:gd name="connsiteY2-6" fmla="*/ 34925 h 990600"/>
                <a:gd name="connsiteX3-7" fmla="*/ 44450 w 263901"/>
                <a:gd name="connsiteY3-8" fmla="*/ 63500 h 990600"/>
                <a:gd name="connsiteX4-9" fmla="*/ 50800 w 263901"/>
                <a:gd name="connsiteY4-10" fmla="*/ 73025 h 990600"/>
                <a:gd name="connsiteX5-11" fmla="*/ 66675 w 263901"/>
                <a:gd name="connsiteY5-12" fmla="*/ 101600 h 990600"/>
                <a:gd name="connsiteX6-13" fmla="*/ 73025 w 263901"/>
                <a:gd name="connsiteY6-14" fmla="*/ 111125 h 990600"/>
                <a:gd name="connsiteX7-15" fmla="*/ 82550 w 263901"/>
                <a:gd name="connsiteY7-16" fmla="*/ 117475 h 990600"/>
                <a:gd name="connsiteX8-17" fmla="*/ 92075 w 263901"/>
                <a:gd name="connsiteY8-18" fmla="*/ 136525 h 990600"/>
                <a:gd name="connsiteX9-19" fmla="*/ 98425 w 263901"/>
                <a:gd name="connsiteY9-20" fmla="*/ 146050 h 990600"/>
                <a:gd name="connsiteX10-21" fmla="*/ 104775 w 263901"/>
                <a:gd name="connsiteY10-22" fmla="*/ 165100 h 990600"/>
                <a:gd name="connsiteX11-23" fmla="*/ 117475 w 263901"/>
                <a:gd name="connsiteY11-24" fmla="*/ 184150 h 990600"/>
                <a:gd name="connsiteX12-25" fmla="*/ 120650 w 263901"/>
                <a:gd name="connsiteY12-26" fmla="*/ 193675 h 990600"/>
                <a:gd name="connsiteX13-27" fmla="*/ 123825 w 263901"/>
                <a:gd name="connsiteY13-28" fmla="*/ 206375 h 990600"/>
                <a:gd name="connsiteX14-29" fmla="*/ 130175 w 263901"/>
                <a:gd name="connsiteY14-30" fmla="*/ 215900 h 990600"/>
                <a:gd name="connsiteX15-31" fmla="*/ 136525 w 263901"/>
                <a:gd name="connsiteY15-32" fmla="*/ 231775 h 990600"/>
                <a:gd name="connsiteX16-33" fmla="*/ 142875 w 263901"/>
                <a:gd name="connsiteY16-34" fmla="*/ 257175 h 990600"/>
                <a:gd name="connsiteX17-35" fmla="*/ 152400 w 263901"/>
                <a:gd name="connsiteY17-36" fmla="*/ 263525 h 990600"/>
                <a:gd name="connsiteX18-37" fmla="*/ 161925 w 263901"/>
                <a:gd name="connsiteY18-38" fmla="*/ 292100 h 990600"/>
                <a:gd name="connsiteX19-39" fmla="*/ 165100 w 263901"/>
                <a:gd name="connsiteY19-40" fmla="*/ 301625 h 990600"/>
                <a:gd name="connsiteX20-41" fmla="*/ 171450 w 263901"/>
                <a:gd name="connsiteY20-42" fmla="*/ 311150 h 990600"/>
                <a:gd name="connsiteX21-43" fmla="*/ 174625 w 263901"/>
                <a:gd name="connsiteY21-44" fmla="*/ 320675 h 990600"/>
                <a:gd name="connsiteX22-45" fmla="*/ 187325 w 263901"/>
                <a:gd name="connsiteY22-46" fmla="*/ 339725 h 990600"/>
                <a:gd name="connsiteX23-47" fmla="*/ 193675 w 263901"/>
                <a:gd name="connsiteY23-48" fmla="*/ 358775 h 990600"/>
                <a:gd name="connsiteX24-49" fmla="*/ 196850 w 263901"/>
                <a:gd name="connsiteY24-50" fmla="*/ 368300 h 990600"/>
                <a:gd name="connsiteX25-51" fmla="*/ 209550 w 263901"/>
                <a:gd name="connsiteY25-52" fmla="*/ 387350 h 990600"/>
                <a:gd name="connsiteX26-53" fmla="*/ 222250 w 263901"/>
                <a:gd name="connsiteY26-54" fmla="*/ 419100 h 990600"/>
                <a:gd name="connsiteX27-55" fmla="*/ 228600 w 263901"/>
                <a:gd name="connsiteY27-56" fmla="*/ 469900 h 990600"/>
                <a:gd name="connsiteX28-57" fmla="*/ 231775 w 263901"/>
                <a:gd name="connsiteY28-58" fmla="*/ 492125 h 990600"/>
                <a:gd name="connsiteX29-59" fmla="*/ 238125 w 263901"/>
                <a:gd name="connsiteY29-60" fmla="*/ 504825 h 990600"/>
                <a:gd name="connsiteX30-61" fmla="*/ 241300 w 263901"/>
                <a:gd name="connsiteY30-62" fmla="*/ 533400 h 990600"/>
                <a:gd name="connsiteX31-63" fmla="*/ 247650 w 263901"/>
                <a:gd name="connsiteY31-64" fmla="*/ 584200 h 990600"/>
                <a:gd name="connsiteX32-65" fmla="*/ 250825 w 263901"/>
                <a:gd name="connsiteY32-66" fmla="*/ 612775 h 990600"/>
                <a:gd name="connsiteX33-67" fmla="*/ 254000 w 263901"/>
                <a:gd name="connsiteY33-68" fmla="*/ 635000 h 990600"/>
                <a:gd name="connsiteX34-69" fmla="*/ 257175 w 263901"/>
                <a:gd name="connsiteY34-70" fmla="*/ 765175 h 990600"/>
                <a:gd name="connsiteX35-71" fmla="*/ 260350 w 263901"/>
                <a:gd name="connsiteY35-72" fmla="*/ 863600 h 990600"/>
                <a:gd name="connsiteX36-73" fmla="*/ 263525 w 263901"/>
                <a:gd name="connsiteY36-74" fmla="*/ 889000 h 990600"/>
                <a:gd name="connsiteX37-75" fmla="*/ 263525 w 263901"/>
                <a:gd name="connsiteY37-76" fmla="*/ 990600 h 990600"/>
                <a:gd name="connsiteX0-77" fmla="*/ 0 w 263901"/>
                <a:gd name="connsiteY0-78" fmla="*/ 0 h 990600"/>
                <a:gd name="connsiteX1-79" fmla="*/ 12700 w 263901"/>
                <a:gd name="connsiteY1-80" fmla="*/ 15875 h 990600"/>
                <a:gd name="connsiteX2-81" fmla="*/ 25400 w 263901"/>
                <a:gd name="connsiteY2-82" fmla="*/ 34925 h 990600"/>
                <a:gd name="connsiteX3-83" fmla="*/ 44450 w 263901"/>
                <a:gd name="connsiteY3-84" fmla="*/ 63500 h 990600"/>
                <a:gd name="connsiteX4-85" fmla="*/ 66675 w 263901"/>
                <a:gd name="connsiteY4-86" fmla="*/ 101600 h 990600"/>
                <a:gd name="connsiteX5-87" fmla="*/ 73025 w 263901"/>
                <a:gd name="connsiteY5-88" fmla="*/ 111125 h 990600"/>
                <a:gd name="connsiteX6-89" fmla="*/ 82550 w 263901"/>
                <a:gd name="connsiteY6-90" fmla="*/ 117475 h 990600"/>
                <a:gd name="connsiteX7-91" fmla="*/ 92075 w 263901"/>
                <a:gd name="connsiteY7-92" fmla="*/ 136525 h 990600"/>
                <a:gd name="connsiteX8-93" fmla="*/ 98425 w 263901"/>
                <a:gd name="connsiteY8-94" fmla="*/ 146050 h 990600"/>
                <a:gd name="connsiteX9-95" fmla="*/ 104775 w 263901"/>
                <a:gd name="connsiteY9-96" fmla="*/ 165100 h 990600"/>
                <a:gd name="connsiteX10-97" fmla="*/ 117475 w 263901"/>
                <a:gd name="connsiteY10-98" fmla="*/ 184150 h 990600"/>
                <a:gd name="connsiteX11-99" fmla="*/ 120650 w 263901"/>
                <a:gd name="connsiteY11-100" fmla="*/ 193675 h 990600"/>
                <a:gd name="connsiteX12-101" fmla="*/ 123825 w 263901"/>
                <a:gd name="connsiteY12-102" fmla="*/ 206375 h 990600"/>
                <a:gd name="connsiteX13-103" fmla="*/ 130175 w 263901"/>
                <a:gd name="connsiteY13-104" fmla="*/ 215900 h 990600"/>
                <a:gd name="connsiteX14-105" fmla="*/ 136525 w 263901"/>
                <a:gd name="connsiteY14-106" fmla="*/ 231775 h 990600"/>
                <a:gd name="connsiteX15-107" fmla="*/ 142875 w 263901"/>
                <a:gd name="connsiteY15-108" fmla="*/ 257175 h 990600"/>
                <a:gd name="connsiteX16-109" fmla="*/ 152400 w 263901"/>
                <a:gd name="connsiteY16-110" fmla="*/ 263525 h 990600"/>
                <a:gd name="connsiteX17-111" fmla="*/ 161925 w 263901"/>
                <a:gd name="connsiteY17-112" fmla="*/ 292100 h 990600"/>
                <a:gd name="connsiteX18-113" fmla="*/ 165100 w 263901"/>
                <a:gd name="connsiteY18-114" fmla="*/ 301625 h 990600"/>
                <a:gd name="connsiteX19-115" fmla="*/ 171450 w 263901"/>
                <a:gd name="connsiteY19-116" fmla="*/ 311150 h 990600"/>
                <a:gd name="connsiteX20-117" fmla="*/ 174625 w 263901"/>
                <a:gd name="connsiteY20-118" fmla="*/ 320675 h 990600"/>
                <a:gd name="connsiteX21-119" fmla="*/ 187325 w 263901"/>
                <a:gd name="connsiteY21-120" fmla="*/ 339725 h 990600"/>
                <a:gd name="connsiteX22-121" fmla="*/ 193675 w 263901"/>
                <a:gd name="connsiteY22-122" fmla="*/ 358775 h 990600"/>
                <a:gd name="connsiteX23-123" fmla="*/ 196850 w 263901"/>
                <a:gd name="connsiteY23-124" fmla="*/ 368300 h 990600"/>
                <a:gd name="connsiteX24-125" fmla="*/ 209550 w 263901"/>
                <a:gd name="connsiteY24-126" fmla="*/ 387350 h 990600"/>
                <a:gd name="connsiteX25-127" fmla="*/ 222250 w 263901"/>
                <a:gd name="connsiteY25-128" fmla="*/ 419100 h 990600"/>
                <a:gd name="connsiteX26-129" fmla="*/ 228600 w 263901"/>
                <a:gd name="connsiteY26-130" fmla="*/ 469900 h 990600"/>
                <a:gd name="connsiteX27-131" fmla="*/ 231775 w 263901"/>
                <a:gd name="connsiteY27-132" fmla="*/ 492125 h 990600"/>
                <a:gd name="connsiteX28-133" fmla="*/ 238125 w 263901"/>
                <a:gd name="connsiteY28-134" fmla="*/ 504825 h 990600"/>
                <a:gd name="connsiteX29-135" fmla="*/ 241300 w 263901"/>
                <a:gd name="connsiteY29-136" fmla="*/ 533400 h 990600"/>
                <a:gd name="connsiteX30-137" fmla="*/ 247650 w 263901"/>
                <a:gd name="connsiteY30-138" fmla="*/ 584200 h 990600"/>
                <a:gd name="connsiteX31-139" fmla="*/ 250825 w 263901"/>
                <a:gd name="connsiteY31-140" fmla="*/ 612775 h 990600"/>
                <a:gd name="connsiteX32-141" fmla="*/ 254000 w 263901"/>
                <a:gd name="connsiteY32-142" fmla="*/ 635000 h 990600"/>
                <a:gd name="connsiteX33-143" fmla="*/ 257175 w 263901"/>
                <a:gd name="connsiteY33-144" fmla="*/ 765175 h 990600"/>
                <a:gd name="connsiteX34-145" fmla="*/ 260350 w 263901"/>
                <a:gd name="connsiteY34-146" fmla="*/ 863600 h 990600"/>
                <a:gd name="connsiteX35-147" fmla="*/ 263525 w 263901"/>
                <a:gd name="connsiteY35-148" fmla="*/ 889000 h 990600"/>
                <a:gd name="connsiteX36-149" fmla="*/ 263525 w 263901"/>
                <a:gd name="connsiteY36-150" fmla="*/ 990600 h 990600"/>
                <a:gd name="connsiteX0-151" fmla="*/ 0 w 263901"/>
                <a:gd name="connsiteY0-152" fmla="*/ 0 h 990600"/>
                <a:gd name="connsiteX1-153" fmla="*/ 12700 w 263901"/>
                <a:gd name="connsiteY1-154" fmla="*/ 15875 h 990600"/>
                <a:gd name="connsiteX2-155" fmla="*/ 25400 w 263901"/>
                <a:gd name="connsiteY2-156" fmla="*/ 34925 h 990600"/>
                <a:gd name="connsiteX3-157" fmla="*/ 44450 w 263901"/>
                <a:gd name="connsiteY3-158" fmla="*/ 63500 h 990600"/>
                <a:gd name="connsiteX4-159" fmla="*/ 66675 w 263901"/>
                <a:gd name="connsiteY4-160" fmla="*/ 101600 h 990600"/>
                <a:gd name="connsiteX5-161" fmla="*/ 82550 w 263901"/>
                <a:gd name="connsiteY5-162" fmla="*/ 117475 h 990600"/>
                <a:gd name="connsiteX6-163" fmla="*/ 92075 w 263901"/>
                <a:gd name="connsiteY6-164" fmla="*/ 136525 h 990600"/>
                <a:gd name="connsiteX7-165" fmla="*/ 98425 w 263901"/>
                <a:gd name="connsiteY7-166" fmla="*/ 146050 h 990600"/>
                <a:gd name="connsiteX8-167" fmla="*/ 104775 w 263901"/>
                <a:gd name="connsiteY8-168" fmla="*/ 165100 h 990600"/>
                <a:gd name="connsiteX9-169" fmla="*/ 117475 w 263901"/>
                <a:gd name="connsiteY9-170" fmla="*/ 184150 h 990600"/>
                <a:gd name="connsiteX10-171" fmla="*/ 120650 w 263901"/>
                <a:gd name="connsiteY10-172" fmla="*/ 193675 h 990600"/>
                <a:gd name="connsiteX11-173" fmla="*/ 123825 w 263901"/>
                <a:gd name="connsiteY11-174" fmla="*/ 206375 h 990600"/>
                <a:gd name="connsiteX12-175" fmla="*/ 130175 w 263901"/>
                <a:gd name="connsiteY12-176" fmla="*/ 215900 h 990600"/>
                <a:gd name="connsiteX13-177" fmla="*/ 136525 w 263901"/>
                <a:gd name="connsiteY13-178" fmla="*/ 231775 h 990600"/>
                <a:gd name="connsiteX14-179" fmla="*/ 142875 w 263901"/>
                <a:gd name="connsiteY14-180" fmla="*/ 257175 h 990600"/>
                <a:gd name="connsiteX15-181" fmla="*/ 152400 w 263901"/>
                <a:gd name="connsiteY15-182" fmla="*/ 263525 h 990600"/>
                <a:gd name="connsiteX16-183" fmla="*/ 161925 w 263901"/>
                <a:gd name="connsiteY16-184" fmla="*/ 292100 h 990600"/>
                <a:gd name="connsiteX17-185" fmla="*/ 165100 w 263901"/>
                <a:gd name="connsiteY17-186" fmla="*/ 301625 h 990600"/>
                <a:gd name="connsiteX18-187" fmla="*/ 171450 w 263901"/>
                <a:gd name="connsiteY18-188" fmla="*/ 311150 h 990600"/>
                <a:gd name="connsiteX19-189" fmla="*/ 174625 w 263901"/>
                <a:gd name="connsiteY19-190" fmla="*/ 320675 h 990600"/>
                <a:gd name="connsiteX20-191" fmla="*/ 187325 w 263901"/>
                <a:gd name="connsiteY20-192" fmla="*/ 339725 h 990600"/>
                <a:gd name="connsiteX21-193" fmla="*/ 193675 w 263901"/>
                <a:gd name="connsiteY21-194" fmla="*/ 358775 h 990600"/>
                <a:gd name="connsiteX22-195" fmla="*/ 196850 w 263901"/>
                <a:gd name="connsiteY22-196" fmla="*/ 368300 h 990600"/>
                <a:gd name="connsiteX23-197" fmla="*/ 209550 w 263901"/>
                <a:gd name="connsiteY23-198" fmla="*/ 387350 h 990600"/>
                <a:gd name="connsiteX24-199" fmla="*/ 222250 w 263901"/>
                <a:gd name="connsiteY24-200" fmla="*/ 419100 h 990600"/>
                <a:gd name="connsiteX25-201" fmla="*/ 228600 w 263901"/>
                <a:gd name="connsiteY25-202" fmla="*/ 469900 h 990600"/>
                <a:gd name="connsiteX26-203" fmla="*/ 231775 w 263901"/>
                <a:gd name="connsiteY26-204" fmla="*/ 492125 h 990600"/>
                <a:gd name="connsiteX27-205" fmla="*/ 238125 w 263901"/>
                <a:gd name="connsiteY27-206" fmla="*/ 504825 h 990600"/>
                <a:gd name="connsiteX28-207" fmla="*/ 241300 w 263901"/>
                <a:gd name="connsiteY28-208" fmla="*/ 533400 h 990600"/>
                <a:gd name="connsiteX29-209" fmla="*/ 247650 w 263901"/>
                <a:gd name="connsiteY29-210" fmla="*/ 584200 h 990600"/>
                <a:gd name="connsiteX30-211" fmla="*/ 250825 w 263901"/>
                <a:gd name="connsiteY30-212" fmla="*/ 612775 h 990600"/>
                <a:gd name="connsiteX31-213" fmla="*/ 254000 w 263901"/>
                <a:gd name="connsiteY31-214" fmla="*/ 635000 h 990600"/>
                <a:gd name="connsiteX32-215" fmla="*/ 257175 w 263901"/>
                <a:gd name="connsiteY32-216" fmla="*/ 765175 h 990600"/>
                <a:gd name="connsiteX33-217" fmla="*/ 260350 w 263901"/>
                <a:gd name="connsiteY33-218" fmla="*/ 863600 h 990600"/>
                <a:gd name="connsiteX34-219" fmla="*/ 263525 w 263901"/>
                <a:gd name="connsiteY34-220" fmla="*/ 889000 h 990600"/>
                <a:gd name="connsiteX35-221" fmla="*/ 263525 w 263901"/>
                <a:gd name="connsiteY35-222" fmla="*/ 990600 h 990600"/>
                <a:gd name="connsiteX0-223" fmla="*/ 0 w 263901"/>
                <a:gd name="connsiteY0-224" fmla="*/ 0 h 990600"/>
                <a:gd name="connsiteX1-225" fmla="*/ 12700 w 263901"/>
                <a:gd name="connsiteY1-226" fmla="*/ 15875 h 990600"/>
                <a:gd name="connsiteX2-227" fmla="*/ 25400 w 263901"/>
                <a:gd name="connsiteY2-228" fmla="*/ 34925 h 990600"/>
                <a:gd name="connsiteX3-229" fmla="*/ 44450 w 263901"/>
                <a:gd name="connsiteY3-230" fmla="*/ 63500 h 990600"/>
                <a:gd name="connsiteX4-231" fmla="*/ 82550 w 263901"/>
                <a:gd name="connsiteY4-232" fmla="*/ 117475 h 990600"/>
                <a:gd name="connsiteX5-233" fmla="*/ 92075 w 263901"/>
                <a:gd name="connsiteY5-234" fmla="*/ 136525 h 990600"/>
                <a:gd name="connsiteX6-235" fmla="*/ 98425 w 263901"/>
                <a:gd name="connsiteY6-236" fmla="*/ 146050 h 990600"/>
                <a:gd name="connsiteX7-237" fmla="*/ 104775 w 263901"/>
                <a:gd name="connsiteY7-238" fmla="*/ 165100 h 990600"/>
                <a:gd name="connsiteX8-239" fmla="*/ 117475 w 263901"/>
                <a:gd name="connsiteY8-240" fmla="*/ 184150 h 990600"/>
                <a:gd name="connsiteX9-241" fmla="*/ 120650 w 263901"/>
                <a:gd name="connsiteY9-242" fmla="*/ 193675 h 990600"/>
                <a:gd name="connsiteX10-243" fmla="*/ 123825 w 263901"/>
                <a:gd name="connsiteY10-244" fmla="*/ 206375 h 990600"/>
                <a:gd name="connsiteX11-245" fmla="*/ 130175 w 263901"/>
                <a:gd name="connsiteY11-246" fmla="*/ 215900 h 990600"/>
                <a:gd name="connsiteX12-247" fmla="*/ 136525 w 263901"/>
                <a:gd name="connsiteY12-248" fmla="*/ 231775 h 990600"/>
                <a:gd name="connsiteX13-249" fmla="*/ 142875 w 263901"/>
                <a:gd name="connsiteY13-250" fmla="*/ 257175 h 990600"/>
                <a:gd name="connsiteX14-251" fmla="*/ 152400 w 263901"/>
                <a:gd name="connsiteY14-252" fmla="*/ 263525 h 990600"/>
                <a:gd name="connsiteX15-253" fmla="*/ 161925 w 263901"/>
                <a:gd name="connsiteY15-254" fmla="*/ 292100 h 990600"/>
                <a:gd name="connsiteX16-255" fmla="*/ 165100 w 263901"/>
                <a:gd name="connsiteY16-256" fmla="*/ 301625 h 990600"/>
                <a:gd name="connsiteX17-257" fmla="*/ 171450 w 263901"/>
                <a:gd name="connsiteY17-258" fmla="*/ 311150 h 990600"/>
                <a:gd name="connsiteX18-259" fmla="*/ 174625 w 263901"/>
                <a:gd name="connsiteY18-260" fmla="*/ 320675 h 990600"/>
                <a:gd name="connsiteX19-261" fmla="*/ 187325 w 263901"/>
                <a:gd name="connsiteY19-262" fmla="*/ 339725 h 990600"/>
                <a:gd name="connsiteX20-263" fmla="*/ 193675 w 263901"/>
                <a:gd name="connsiteY20-264" fmla="*/ 358775 h 990600"/>
                <a:gd name="connsiteX21-265" fmla="*/ 196850 w 263901"/>
                <a:gd name="connsiteY21-266" fmla="*/ 368300 h 990600"/>
                <a:gd name="connsiteX22-267" fmla="*/ 209550 w 263901"/>
                <a:gd name="connsiteY22-268" fmla="*/ 387350 h 990600"/>
                <a:gd name="connsiteX23-269" fmla="*/ 222250 w 263901"/>
                <a:gd name="connsiteY23-270" fmla="*/ 419100 h 990600"/>
                <a:gd name="connsiteX24-271" fmla="*/ 228600 w 263901"/>
                <a:gd name="connsiteY24-272" fmla="*/ 469900 h 990600"/>
                <a:gd name="connsiteX25-273" fmla="*/ 231775 w 263901"/>
                <a:gd name="connsiteY25-274" fmla="*/ 492125 h 990600"/>
                <a:gd name="connsiteX26-275" fmla="*/ 238125 w 263901"/>
                <a:gd name="connsiteY26-276" fmla="*/ 504825 h 990600"/>
                <a:gd name="connsiteX27-277" fmla="*/ 241300 w 263901"/>
                <a:gd name="connsiteY27-278" fmla="*/ 533400 h 990600"/>
                <a:gd name="connsiteX28-279" fmla="*/ 247650 w 263901"/>
                <a:gd name="connsiteY28-280" fmla="*/ 584200 h 990600"/>
                <a:gd name="connsiteX29-281" fmla="*/ 250825 w 263901"/>
                <a:gd name="connsiteY29-282" fmla="*/ 612775 h 990600"/>
                <a:gd name="connsiteX30-283" fmla="*/ 254000 w 263901"/>
                <a:gd name="connsiteY30-284" fmla="*/ 635000 h 990600"/>
                <a:gd name="connsiteX31-285" fmla="*/ 257175 w 263901"/>
                <a:gd name="connsiteY31-286" fmla="*/ 765175 h 990600"/>
                <a:gd name="connsiteX32-287" fmla="*/ 260350 w 263901"/>
                <a:gd name="connsiteY32-288" fmla="*/ 863600 h 990600"/>
                <a:gd name="connsiteX33-289" fmla="*/ 263525 w 263901"/>
                <a:gd name="connsiteY33-290" fmla="*/ 889000 h 990600"/>
                <a:gd name="connsiteX34-291" fmla="*/ 263525 w 263901"/>
                <a:gd name="connsiteY34-292" fmla="*/ 990600 h 990600"/>
                <a:gd name="connsiteX0-293" fmla="*/ 0 w 263901"/>
                <a:gd name="connsiteY0-294" fmla="*/ 0 h 990600"/>
                <a:gd name="connsiteX1-295" fmla="*/ 12700 w 263901"/>
                <a:gd name="connsiteY1-296" fmla="*/ 15875 h 990600"/>
                <a:gd name="connsiteX2-297" fmla="*/ 25400 w 263901"/>
                <a:gd name="connsiteY2-298" fmla="*/ 34925 h 990600"/>
                <a:gd name="connsiteX3-299" fmla="*/ 44450 w 263901"/>
                <a:gd name="connsiteY3-300" fmla="*/ 63500 h 990600"/>
                <a:gd name="connsiteX4-301" fmla="*/ 82550 w 263901"/>
                <a:gd name="connsiteY4-302" fmla="*/ 117475 h 990600"/>
                <a:gd name="connsiteX5-303" fmla="*/ 92075 w 263901"/>
                <a:gd name="connsiteY5-304" fmla="*/ 136525 h 990600"/>
                <a:gd name="connsiteX6-305" fmla="*/ 104775 w 263901"/>
                <a:gd name="connsiteY6-306" fmla="*/ 165100 h 990600"/>
                <a:gd name="connsiteX7-307" fmla="*/ 117475 w 263901"/>
                <a:gd name="connsiteY7-308" fmla="*/ 184150 h 990600"/>
                <a:gd name="connsiteX8-309" fmla="*/ 120650 w 263901"/>
                <a:gd name="connsiteY8-310" fmla="*/ 193675 h 990600"/>
                <a:gd name="connsiteX9-311" fmla="*/ 123825 w 263901"/>
                <a:gd name="connsiteY9-312" fmla="*/ 206375 h 990600"/>
                <a:gd name="connsiteX10-313" fmla="*/ 130175 w 263901"/>
                <a:gd name="connsiteY10-314" fmla="*/ 215900 h 990600"/>
                <a:gd name="connsiteX11-315" fmla="*/ 136525 w 263901"/>
                <a:gd name="connsiteY11-316" fmla="*/ 231775 h 990600"/>
                <a:gd name="connsiteX12-317" fmla="*/ 142875 w 263901"/>
                <a:gd name="connsiteY12-318" fmla="*/ 257175 h 990600"/>
                <a:gd name="connsiteX13-319" fmla="*/ 152400 w 263901"/>
                <a:gd name="connsiteY13-320" fmla="*/ 263525 h 990600"/>
                <a:gd name="connsiteX14-321" fmla="*/ 161925 w 263901"/>
                <a:gd name="connsiteY14-322" fmla="*/ 292100 h 990600"/>
                <a:gd name="connsiteX15-323" fmla="*/ 165100 w 263901"/>
                <a:gd name="connsiteY15-324" fmla="*/ 301625 h 990600"/>
                <a:gd name="connsiteX16-325" fmla="*/ 171450 w 263901"/>
                <a:gd name="connsiteY16-326" fmla="*/ 311150 h 990600"/>
                <a:gd name="connsiteX17-327" fmla="*/ 174625 w 263901"/>
                <a:gd name="connsiteY17-328" fmla="*/ 320675 h 990600"/>
                <a:gd name="connsiteX18-329" fmla="*/ 187325 w 263901"/>
                <a:gd name="connsiteY18-330" fmla="*/ 339725 h 990600"/>
                <a:gd name="connsiteX19-331" fmla="*/ 193675 w 263901"/>
                <a:gd name="connsiteY19-332" fmla="*/ 358775 h 990600"/>
                <a:gd name="connsiteX20-333" fmla="*/ 196850 w 263901"/>
                <a:gd name="connsiteY20-334" fmla="*/ 368300 h 990600"/>
                <a:gd name="connsiteX21-335" fmla="*/ 209550 w 263901"/>
                <a:gd name="connsiteY21-336" fmla="*/ 387350 h 990600"/>
                <a:gd name="connsiteX22-337" fmla="*/ 222250 w 263901"/>
                <a:gd name="connsiteY22-338" fmla="*/ 419100 h 990600"/>
                <a:gd name="connsiteX23-339" fmla="*/ 228600 w 263901"/>
                <a:gd name="connsiteY23-340" fmla="*/ 469900 h 990600"/>
                <a:gd name="connsiteX24-341" fmla="*/ 231775 w 263901"/>
                <a:gd name="connsiteY24-342" fmla="*/ 492125 h 990600"/>
                <a:gd name="connsiteX25-343" fmla="*/ 238125 w 263901"/>
                <a:gd name="connsiteY25-344" fmla="*/ 504825 h 990600"/>
                <a:gd name="connsiteX26-345" fmla="*/ 241300 w 263901"/>
                <a:gd name="connsiteY26-346" fmla="*/ 533400 h 990600"/>
                <a:gd name="connsiteX27-347" fmla="*/ 247650 w 263901"/>
                <a:gd name="connsiteY27-348" fmla="*/ 584200 h 990600"/>
                <a:gd name="connsiteX28-349" fmla="*/ 250825 w 263901"/>
                <a:gd name="connsiteY28-350" fmla="*/ 612775 h 990600"/>
                <a:gd name="connsiteX29-351" fmla="*/ 254000 w 263901"/>
                <a:gd name="connsiteY29-352" fmla="*/ 635000 h 990600"/>
                <a:gd name="connsiteX30-353" fmla="*/ 257175 w 263901"/>
                <a:gd name="connsiteY30-354" fmla="*/ 765175 h 990600"/>
                <a:gd name="connsiteX31-355" fmla="*/ 260350 w 263901"/>
                <a:gd name="connsiteY31-356" fmla="*/ 863600 h 990600"/>
                <a:gd name="connsiteX32-357" fmla="*/ 263525 w 263901"/>
                <a:gd name="connsiteY32-358" fmla="*/ 889000 h 990600"/>
                <a:gd name="connsiteX33-359" fmla="*/ 263525 w 263901"/>
                <a:gd name="connsiteY33-360" fmla="*/ 990600 h 990600"/>
                <a:gd name="connsiteX0-361" fmla="*/ 0 w 263901"/>
                <a:gd name="connsiteY0-362" fmla="*/ 0 h 990600"/>
                <a:gd name="connsiteX1-363" fmla="*/ 12700 w 263901"/>
                <a:gd name="connsiteY1-364" fmla="*/ 15875 h 990600"/>
                <a:gd name="connsiteX2-365" fmla="*/ 25400 w 263901"/>
                <a:gd name="connsiteY2-366" fmla="*/ 34925 h 990600"/>
                <a:gd name="connsiteX3-367" fmla="*/ 44450 w 263901"/>
                <a:gd name="connsiteY3-368" fmla="*/ 63500 h 990600"/>
                <a:gd name="connsiteX4-369" fmla="*/ 82550 w 263901"/>
                <a:gd name="connsiteY4-370" fmla="*/ 117475 h 990600"/>
                <a:gd name="connsiteX5-371" fmla="*/ 92075 w 263901"/>
                <a:gd name="connsiteY5-372" fmla="*/ 136525 h 990600"/>
                <a:gd name="connsiteX6-373" fmla="*/ 117475 w 263901"/>
                <a:gd name="connsiteY6-374" fmla="*/ 184150 h 990600"/>
                <a:gd name="connsiteX7-375" fmla="*/ 120650 w 263901"/>
                <a:gd name="connsiteY7-376" fmla="*/ 193675 h 990600"/>
                <a:gd name="connsiteX8-377" fmla="*/ 123825 w 263901"/>
                <a:gd name="connsiteY8-378" fmla="*/ 206375 h 990600"/>
                <a:gd name="connsiteX9-379" fmla="*/ 130175 w 263901"/>
                <a:gd name="connsiteY9-380" fmla="*/ 215900 h 990600"/>
                <a:gd name="connsiteX10-381" fmla="*/ 136525 w 263901"/>
                <a:gd name="connsiteY10-382" fmla="*/ 231775 h 990600"/>
                <a:gd name="connsiteX11-383" fmla="*/ 142875 w 263901"/>
                <a:gd name="connsiteY11-384" fmla="*/ 257175 h 990600"/>
                <a:gd name="connsiteX12-385" fmla="*/ 152400 w 263901"/>
                <a:gd name="connsiteY12-386" fmla="*/ 263525 h 990600"/>
                <a:gd name="connsiteX13-387" fmla="*/ 161925 w 263901"/>
                <a:gd name="connsiteY13-388" fmla="*/ 292100 h 990600"/>
                <a:gd name="connsiteX14-389" fmla="*/ 165100 w 263901"/>
                <a:gd name="connsiteY14-390" fmla="*/ 301625 h 990600"/>
                <a:gd name="connsiteX15-391" fmla="*/ 171450 w 263901"/>
                <a:gd name="connsiteY15-392" fmla="*/ 311150 h 990600"/>
                <a:gd name="connsiteX16-393" fmla="*/ 174625 w 263901"/>
                <a:gd name="connsiteY16-394" fmla="*/ 320675 h 990600"/>
                <a:gd name="connsiteX17-395" fmla="*/ 187325 w 263901"/>
                <a:gd name="connsiteY17-396" fmla="*/ 339725 h 990600"/>
                <a:gd name="connsiteX18-397" fmla="*/ 193675 w 263901"/>
                <a:gd name="connsiteY18-398" fmla="*/ 358775 h 990600"/>
                <a:gd name="connsiteX19-399" fmla="*/ 196850 w 263901"/>
                <a:gd name="connsiteY19-400" fmla="*/ 368300 h 990600"/>
                <a:gd name="connsiteX20-401" fmla="*/ 209550 w 263901"/>
                <a:gd name="connsiteY20-402" fmla="*/ 387350 h 990600"/>
                <a:gd name="connsiteX21-403" fmla="*/ 222250 w 263901"/>
                <a:gd name="connsiteY21-404" fmla="*/ 419100 h 990600"/>
                <a:gd name="connsiteX22-405" fmla="*/ 228600 w 263901"/>
                <a:gd name="connsiteY22-406" fmla="*/ 469900 h 990600"/>
                <a:gd name="connsiteX23-407" fmla="*/ 231775 w 263901"/>
                <a:gd name="connsiteY23-408" fmla="*/ 492125 h 990600"/>
                <a:gd name="connsiteX24-409" fmla="*/ 238125 w 263901"/>
                <a:gd name="connsiteY24-410" fmla="*/ 504825 h 990600"/>
                <a:gd name="connsiteX25-411" fmla="*/ 241300 w 263901"/>
                <a:gd name="connsiteY25-412" fmla="*/ 533400 h 990600"/>
                <a:gd name="connsiteX26-413" fmla="*/ 247650 w 263901"/>
                <a:gd name="connsiteY26-414" fmla="*/ 584200 h 990600"/>
                <a:gd name="connsiteX27-415" fmla="*/ 250825 w 263901"/>
                <a:gd name="connsiteY27-416" fmla="*/ 612775 h 990600"/>
                <a:gd name="connsiteX28-417" fmla="*/ 254000 w 263901"/>
                <a:gd name="connsiteY28-418" fmla="*/ 635000 h 990600"/>
                <a:gd name="connsiteX29-419" fmla="*/ 257175 w 263901"/>
                <a:gd name="connsiteY29-420" fmla="*/ 765175 h 990600"/>
                <a:gd name="connsiteX30-421" fmla="*/ 260350 w 263901"/>
                <a:gd name="connsiteY30-422" fmla="*/ 863600 h 990600"/>
                <a:gd name="connsiteX31-423" fmla="*/ 263525 w 263901"/>
                <a:gd name="connsiteY31-424" fmla="*/ 889000 h 990600"/>
                <a:gd name="connsiteX32-425" fmla="*/ 263525 w 263901"/>
                <a:gd name="connsiteY32-426" fmla="*/ 990600 h 990600"/>
                <a:gd name="connsiteX0-427" fmla="*/ 0 w 263901"/>
                <a:gd name="connsiteY0-428" fmla="*/ 0 h 990600"/>
                <a:gd name="connsiteX1-429" fmla="*/ 12700 w 263901"/>
                <a:gd name="connsiteY1-430" fmla="*/ 15875 h 990600"/>
                <a:gd name="connsiteX2-431" fmla="*/ 25400 w 263901"/>
                <a:gd name="connsiteY2-432" fmla="*/ 34925 h 990600"/>
                <a:gd name="connsiteX3-433" fmla="*/ 44450 w 263901"/>
                <a:gd name="connsiteY3-434" fmla="*/ 63500 h 990600"/>
                <a:gd name="connsiteX4-435" fmla="*/ 82550 w 263901"/>
                <a:gd name="connsiteY4-436" fmla="*/ 117475 h 990600"/>
                <a:gd name="connsiteX5-437" fmla="*/ 117475 w 263901"/>
                <a:gd name="connsiteY5-438" fmla="*/ 184150 h 990600"/>
                <a:gd name="connsiteX6-439" fmla="*/ 120650 w 263901"/>
                <a:gd name="connsiteY6-440" fmla="*/ 193675 h 990600"/>
                <a:gd name="connsiteX7-441" fmla="*/ 123825 w 263901"/>
                <a:gd name="connsiteY7-442" fmla="*/ 206375 h 990600"/>
                <a:gd name="connsiteX8-443" fmla="*/ 130175 w 263901"/>
                <a:gd name="connsiteY8-444" fmla="*/ 215900 h 990600"/>
                <a:gd name="connsiteX9-445" fmla="*/ 136525 w 263901"/>
                <a:gd name="connsiteY9-446" fmla="*/ 231775 h 990600"/>
                <a:gd name="connsiteX10-447" fmla="*/ 142875 w 263901"/>
                <a:gd name="connsiteY10-448" fmla="*/ 257175 h 990600"/>
                <a:gd name="connsiteX11-449" fmla="*/ 152400 w 263901"/>
                <a:gd name="connsiteY11-450" fmla="*/ 263525 h 990600"/>
                <a:gd name="connsiteX12-451" fmla="*/ 161925 w 263901"/>
                <a:gd name="connsiteY12-452" fmla="*/ 292100 h 990600"/>
                <a:gd name="connsiteX13-453" fmla="*/ 165100 w 263901"/>
                <a:gd name="connsiteY13-454" fmla="*/ 301625 h 990600"/>
                <a:gd name="connsiteX14-455" fmla="*/ 171450 w 263901"/>
                <a:gd name="connsiteY14-456" fmla="*/ 311150 h 990600"/>
                <a:gd name="connsiteX15-457" fmla="*/ 174625 w 263901"/>
                <a:gd name="connsiteY15-458" fmla="*/ 320675 h 990600"/>
                <a:gd name="connsiteX16-459" fmla="*/ 187325 w 263901"/>
                <a:gd name="connsiteY16-460" fmla="*/ 339725 h 990600"/>
                <a:gd name="connsiteX17-461" fmla="*/ 193675 w 263901"/>
                <a:gd name="connsiteY17-462" fmla="*/ 358775 h 990600"/>
                <a:gd name="connsiteX18-463" fmla="*/ 196850 w 263901"/>
                <a:gd name="connsiteY18-464" fmla="*/ 368300 h 990600"/>
                <a:gd name="connsiteX19-465" fmla="*/ 209550 w 263901"/>
                <a:gd name="connsiteY19-466" fmla="*/ 387350 h 990600"/>
                <a:gd name="connsiteX20-467" fmla="*/ 222250 w 263901"/>
                <a:gd name="connsiteY20-468" fmla="*/ 419100 h 990600"/>
                <a:gd name="connsiteX21-469" fmla="*/ 228600 w 263901"/>
                <a:gd name="connsiteY21-470" fmla="*/ 469900 h 990600"/>
                <a:gd name="connsiteX22-471" fmla="*/ 231775 w 263901"/>
                <a:gd name="connsiteY22-472" fmla="*/ 492125 h 990600"/>
                <a:gd name="connsiteX23-473" fmla="*/ 238125 w 263901"/>
                <a:gd name="connsiteY23-474" fmla="*/ 504825 h 990600"/>
                <a:gd name="connsiteX24-475" fmla="*/ 241300 w 263901"/>
                <a:gd name="connsiteY24-476" fmla="*/ 533400 h 990600"/>
                <a:gd name="connsiteX25-477" fmla="*/ 247650 w 263901"/>
                <a:gd name="connsiteY25-478" fmla="*/ 584200 h 990600"/>
                <a:gd name="connsiteX26-479" fmla="*/ 250825 w 263901"/>
                <a:gd name="connsiteY26-480" fmla="*/ 612775 h 990600"/>
                <a:gd name="connsiteX27-481" fmla="*/ 254000 w 263901"/>
                <a:gd name="connsiteY27-482" fmla="*/ 635000 h 990600"/>
                <a:gd name="connsiteX28-483" fmla="*/ 257175 w 263901"/>
                <a:gd name="connsiteY28-484" fmla="*/ 765175 h 990600"/>
                <a:gd name="connsiteX29-485" fmla="*/ 260350 w 263901"/>
                <a:gd name="connsiteY29-486" fmla="*/ 863600 h 990600"/>
                <a:gd name="connsiteX30-487" fmla="*/ 263525 w 263901"/>
                <a:gd name="connsiteY30-488" fmla="*/ 889000 h 990600"/>
                <a:gd name="connsiteX31-489" fmla="*/ 263525 w 263901"/>
                <a:gd name="connsiteY31-490" fmla="*/ 990600 h 990600"/>
                <a:gd name="connsiteX0-491" fmla="*/ 0 w 263901"/>
                <a:gd name="connsiteY0-492" fmla="*/ 0 h 990600"/>
                <a:gd name="connsiteX1-493" fmla="*/ 12700 w 263901"/>
                <a:gd name="connsiteY1-494" fmla="*/ 15875 h 990600"/>
                <a:gd name="connsiteX2-495" fmla="*/ 25400 w 263901"/>
                <a:gd name="connsiteY2-496" fmla="*/ 34925 h 990600"/>
                <a:gd name="connsiteX3-497" fmla="*/ 44450 w 263901"/>
                <a:gd name="connsiteY3-498" fmla="*/ 63500 h 990600"/>
                <a:gd name="connsiteX4-499" fmla="*/ 82550 w 263901"/>
                <a:gd name="connsiteY4-500" fmla="*/ 117475 h 990600"/>
                <a:gd name="connsiteX5-501" fmla="*/ 117475 w 263901"/>
                <a:gd name="connsiteY5-502" fmla="*/ 184150 h 990600"/>
                <a:gd name="connsiteX6-503" fmla="*/ 120650 w 263901"/>
                <a:gd name="connsiteY6-504" fmla="*/ 193675 h 990600"/>
                <a:gd name="connsiteX7-505" fmla="*/ 130175 w 263901"/>
                <a:gd name="connsiteY7-506" fmla="*/ 215900 h 990600"/>
                <a:gd name="connsiteX8-507" fmla="*/ 136525 w 263901"/>
                <a:gd name="connsiteY8-508" fmla="*/ 231775 h 990600"/>
                <a:gd name="connsiteX9-509" fmla="*/ 142875 w 263901"/>
                <a:gd name="connsiteY9-510" fmla="*/ 257175 h 990600"/>
                <a:gd name="connsiteX10-511" fmla="*/ 152400 w 263901"/>
                <a:gd name="connsiteY10-512" fmla="*/ 263525 h 990600"/>
                <a:gd name="connsiteX11-513" fmla="*/ 161925 w 263901"/>
                <a:gd name="connsiteY11-514" fmla="*/ 292100 h 990600"/>
                <a:gd name="connsiteX12-515" fmla="*/ 165100 w 263901"/>
                <a:gd name="connsiteY12-516" fmla="*/ 301625 h 990600"/>
                <a:gd name="connsiteX13-517" fmla="*/ 171450 w 263901"/>
                <a:gd name="connsiteY13-518" fmla="*/ 311150 h 990600"/>
                <a:gd name="connsiteX14-519" fmla="*/ 174625 w 263901"/>
                <a:gd name="connsiteY14-520" fmla="*/ 320675 h 990600"/>
                <a:gd name="connsiteX15-521" fmla="*/ 187325 w 263901"/>
                <a:gd name="connsiteY15-522" fmla="*/ 339725 h 990600"/>
                <a:gd name="connsiteX16-523" fmla="*/ 193675 w 263901"/>
                <a:gd name="connsiteY16-524" fmla="*/ 358775 h 990600"/>
                <a:gd name="connsiteX17-525" fmla="*/ 196850 w 263901"/>
                <a:gd name="connsiteY17-526" fmla="*/ 368300 h 990600"/>
                <a:gd name="connsiteX18-527" fmla="*/ 209550 w 263901"/>
                <a:gd name="connsiteY18-528" fmla="*/ 387350 h 990600"/>
                <a:gd name="connsiteX19-529" fmla="*/ 222250 w 263901"/>
                <a:gd name="connsiteY19-530" fmla="*/ 419100 h 990600"/>
                <a:gd name="connsiteX20-531" fmla="*/ 228600 w 263901"/>
                <a:gd name="connsiteY20-532" fmla="*/ 469900 h 990600"/>
                <a:gd name="connsiteX21-533" fmla="*/ 231775 w 263901"/>
                <a:gd name="connsiteY21-534" fmla="*/ 492125 h 990600"/>
                <a:gd name="connsiteX22-535" fmla="*/ 238125 w 263901"/>
                <a:gd name="connsiteY22-536" fmla="*/ 504825 h 990600"/>
                <a:gd name="connsiteX23-537" fmla="*/ 241300 w 263901"/>
                <a:gd name="connsiteY23-538" fmla="*/ 533400 h 990600"/>
                <a:gd name="connsiteX24-539" fmla="*/ 247650 w 263901"/>
                <a:gd name="connsiteY24-540" fmla="*/ 584200 h 990600"/>
                <a:gd name="connsiteX25-541" fmla="*/ 250825 w 263901"/>
                <a:gd name="connsiteY25-542" fmla="*/ 612775 h 990600"/>
                <a:gd name="connsiteX26-543" fmla="*/ 254000 w 263901"/>
                <a:gd name="connsiteY26-544" fmla="*/ 635000 h 990600"/>
                <a:gd name="connsiteX27-545" fmla="*/ 257175 w 263901"/>
                <a:gd name="connsiteY27-546" fmla="*/ 765175 h 990600"/>
                <a:gd name="connsiteX28-547" fmla="*/ 260350 w 263901"/>
                <a:gd name="connsiteY28-548" fmla="*/ 863600 h 990600"/>
                <a:gd name="connsiteX29-549" fmla="*/ 263525 w 263901"/>
                <a:gd name="connsiteY29-550" fmla="*/ 889000 h 990600"/>
                <a:gd name="connsiteX30-551" fmla="*/ 263525 w 263901"/>
                <a:gd name="connsiteY30-552" fmla="*/ 990600 h 990600"/>
                <a:gd name="connsiteX0-553" fmla="*/ 0 w 263901"/>
                <a:gd name="connsiteY0-554" fmla="*/ 0 h 990600"/>
                <a:gd name="connsiteX1-555" fmla="*/ 12700 w 263901"/>
                <a:gd name="connsiteY1-556" fmla="*/ 15875 h 990600"/>
                <a:gd name="connsiteX2-557" fmla="*/ 25400 w 263901"/>
                <a:gd name="connsiteY2-558" fmla="*/ 34925 h 990600"/>
                <a:gd name="connsiteX3-559" fmla="*/ 44450 w 263901"/>
                <a:gd name="connsiteY3-560" fmla="*/ 63500 h 990600"/>
                <a:gd name="connsiteX4-561" fmla="*/ 82550 w 263901"/>
                <a:gd name="connsiteY4-562" fmla="*/ 117475 h 990600"/>
                <a:gd name="connsiteX5-563" fmla="*/ 117475 w 263901"/>
                <a:gd name="connsiteY5-564" fmla="*/ 184150 h 990600"/>
                <a:gd name="connsiteX6-565" fmla="*/ 130175 w 263901"/>
                <a:gd name="connsiteY6-566" fmla="*/ 215900 h 990600"/>
                <a:gd name="connsiteX7-567" fmla="*/ 136525 w 263901"/>
                <a:gd name="connsiteY7-568" fmla="*/ 231775 h 990600"/>
                <a:gd name="connsiteX8-569" fmla="*/ 142875 w 263901"/>
                <a:gd name="connsiteY8-570" fmla="*/ 257175 h 990600"/>
                <a:gd name="connsiteX9-571" fmla="*/ 152400 w 263901"/>
                <a:gd name="connsiteY9-572" fmla="*/ 263525 h 990600"/>
                <a:gd name="connsiteX10-573" fmla="*/ 161925 w 263901"/>
                <a:gd name="connsiteY10-574" fmla="*/ 292100 h 990600"/>
                <a:gd name="connsiteX11-575" fmla="*/ 165100 w 263901"/>
                <a:gd name="connsiteY11-576" fmla="*/ 301625 h 990600"/>
                <a:gd name="connsiteX12-577" fmla="*/ 171450 w 263901"/>
                <a:gd name="connsiteY12-578" fmla="*/ 311150 h 990600"/>
                <a:gd name="connsiteX13-579" fmla="*/ 174625 w 263901"/>
                <a:gd name="connsiteY13-580" fmla="*/ 320675 h 990600"/>
                <a:gd name="connsiteX14-581" fmla="*/ 187325 w 263901"/>
                <a:gd name="connsiteY14-582" fmla="*/ 339725 h 990600"/>
                <a:gd name="connsiteX15-583" fmla="*/ 193675 w 263901"/>
                <a:gd name="connsiteY15-584" fmla="*/ 358775 h 990600"/>
                <a:gd name="connsiteX16-585" fmla="*/ 196850 w 263901"/>
                <a:gd name="connsiteY16-586" fmla="*/ 368300 h 990600"/>
                <a:gd name="connsiteX17-587" fmla="*/ 209550 w 263901"/>
                <a:gd name="connsiteY17-588" fmla="*/ 387350 h 990600"/>
                <a:gd name="connsiteX18-589" fmla="*/ 222250 w 263901"/>
                <a:gd name="connsiteY18-590" fmla="*/ 419100 h 990600"/>
                <a:gd name="connsiteX19-591" fmla="*/ 228600 w 263901"/>
                <a:gd name="connsiteY19-592" fmla="*/ 469900 h 990600"/>
                <a:gd name="connsiteX20-593" fmla="*/ 231775 w 263901"/>
                <a:gd name="connsiteY20-594" fmla="*/ 492125 h 990600"/>
                <a:gd name="connsiteX21-595" fmla="*/ 238125 w 263901"/>
                <a:gd name="connsiteY21-596" fmla="*/ 504825 h 990600"/>
                <a:gd name="connsiteX22-597" fmla="*/ 241300 w 263901"/>
                <a:gd name="connsiteY22-598" fmla="*/ 533400 h 990600"/>
                <a:gd name="connsiteX23-599" fmla="*/ 247650 w 263901"/>
                <a:gd name="connsiteY23-600" fmla="*/ 584200 h 990600"/>
                <a:gd name="connsiteX24-601" fmla="*/ 250825 w 263901"/>
                <a:gd name="connsiteY24-602" fmla="*/ 612775 h 990600"/>
                <a:gd name="connsiteX25-603" fmla="*/ 254000 w 263901"/>
                <a:gd name="connsiteY25-604" fmla="*/ 635000 h 990600"/>
                <a:gd name="connsiteX26-605" fmla="*/ 257175 w 263901"/>
                <a:gd name="connsiteY26-606" fmla="*/ 765175 h 990600"/>
                <a:gd name="connsiteX27-607" fmla="*/ 260350 w 263901"/>
                <a:gd name="connsiteY27-608" fmla="*/ 863600 h 990600"/>
                <a:gd name="connsiteX28-609" fmla="*/ 263525 w 263901"/>
                <a:gd name="connsiteY28-610" fmla="*/ 889000 h 990600"/>
                <a:gd name="connsiteX29-611" fmla="*/ 263525 w 263901"/>
                <a:gd name="connsiteY29-612" fmla="*/ 990600 h 990600"/>
                <a:gd name="connsiteX0-613" fmla="*/ 0 w 263901"/>
                <a:gd name="connsiteY0-614" fmla="*/ 0 h 990600"/>
                <a:gd name="connsiteX1-615" fmla="*/ 12700 w 263901"/>
                <a:gd name="connsiteY1-616" fmla="*/ 15875 h 990600"/>
                <a:gd name="connsiteX2-617" fmla="*/ 25400 w 263901"/>
                <a:gd name="connsiteY2-618" fmla="*/ 34925 h 990600"/>
                <a:gd name="connsiteX3-619" fmla="*/ 44450 w 263901"/>
                <a:gd name="connsiteY3-620" fmla="*/ 63500 h 990600"/>
                <a:gd name="connsiteX4-621" fmla="*/ 82550 w 263901"/>
                <a:gd name="connsiteY4-622" fmla="*/ 117475 h 990600"/>
                <a:gd name="connsiteX5-623" fmla="*/ 117475 w 263901"/>
                <a:gd name="connsiteY5-624" fmla="*/ 184150 h 990600"/>
                <a:gd name="connsiteX6-625" fmla="*/ 130175 w 263901"/>
                <a:gd name="connsiteY6-626" fmla="*/ 215900 h 990600"/>
                <a:gd name="connsiteX7-627" fmla="*/ 142875 w 263901"/>
                <a:gd name="connsiteY7-628" fmla="*/ 257175 h 990600"/>
                <a:gd name="connsiteX8-629" fmla="*/ 152400 w 263901"/>
                <a:gd name="connsiteY8-630" fmla="*/ 263525 h 990600"/>
                <a:gd name="connsiteX9-631" fmla="*/ 161925 w 263901"/>
                <a:gd name="connsiteY9-632" fmla="*/ 292100 h 990600"/>
                <a:gd name="connsiteX10-633" fmla="*/ 165100 w 263901"/>
                <a:gd name="connsiteY10-634" fmla="*/ 301625 h 990600"/>
                <a:gd name="connsiteX11-635" fmla="*/ 171450 w 263901"/>
                <a:gd name="connsiteY11-636" fmla="*/ 311150 h 990600"/>
                <a:gd name="connsiteX12-637" fmla="*/ 174625 w 263901"/>
                <a:gd name="connsiteY12-638" fmla="*/ 320675 h 990600"/>
                <a:gd name="connsiteX13-639" fmla="*/ 187325 w 263901"/>
                <a:gd name="connsiteY13-640" fmla="*/ 339725 h 990600"/>
                <a:gd name="connsiteX14-641" fmla="*/ 193675 w 263901"/>
                <a:gd name="connsiteY14-642" fmla="*/ 358775 h 990600"/>
                <a:gd name="connsiteX15-643" fmla="*/ 196850 w 263901"/>
                <a:gd name="connsiteY15-644" fmla="*/ 368300 h 990600"/>
                <a:gd name="connsiteX16-645" fmla="*/ 209550 w 263901"/>
                <a:gd name="connsiteY16-646" fmla="*/ 387350 h 990600"/>
                <a:gd name="connsiteX17-647" fmla="*/ 222250 w 263901"/>
                <a:gd name="connsiteY17-648" fmla="*/ 419100 h 990600"/>
                <a:gd name="connsiteX18-649" fmla="*/ 228600 w 263901"/>
                <a:gd name="connsiteY18-650" fmla="*/ 469900 h 990600"/>
                <a:gd name="connsiteX19-651" fmla="*/ 231775 w 263901"/>
                <a:gd name="connsiteY19-652" fmla="*/ 492125 h 990600"/>
                <a:gd name="connsiteX20-653" fmla="*/ 238125 w 263901"/>
                <a:gd name="connsiteY20-654" fmla="*/ 504825 h 990600"/>
                <a:gd name="connsiteX21-655" fmla="*/ 241300 w 263901"/>
                <a:gd name="connsiteY21-656" fmla="*/ 533400 h 990600"/>
                <a:gd name="connsiteX22-657" fmla="*/ 247650 w 263901"/>
                <a:gd name="connsiteY22-658" fmla="*/ 584200 h 990600"/>
                <a:gd name="connsiteX23-659" fmla="*/ 250825 w 263901"/>
                <a:gd name="connsiteY23-660" fmla="*/ 612775 h 990600"/>
                <a:gd name="connsiteX24-661" fmla="*/ 254000 w 263901"/>
                <a:gd name="connsiteY24-662" fmla="*/ 635000 h 990600"/>
                <a:gd name="connsiteX25-663" fmla="*/ 257175 w 263901"/>
                <a:gd name="connsiteY25-664" fmla="*/ 765175 h 990600"/>
                <a:gd name="connsiteX26-665" fmla="*/ 260350 w 263901"/>
                <a:gd name="connsiteY26-666" fmla="*/ 863600 h 990600"/>
                <a:gd name="connsiteX27-667" fmla="*/ 263525 w 263901"/>
                <a:gd name="connsiteY27-668" fmla="*/ 889000 h 990600"/>
                <a:gd name="connsiteX28-669" fmla="*/ 263525 w 263901"/>
                <a:gd name="connsiteY28-670" fmla="*/ 990600 h 990600"/>
                <a:gd name="connsiteX0-671" fmla="*/ 0 w 263901"/>
                <a:gd name="connsiteY0-672" fmla="*/ 0 h 990600"/>
                <a:gd name="connsiteX1-673" fmla="*/ 12700 w 263901"/>
                <a:gd name="connsiteY1-674" fmla="*/ 15875 h 990600"/>
                <a:gd name="connsiteX2-675" fmla="*/ 25400 w 263901"/>
                <a:gd name="connsiteY2-676" fmla="*/ 34925 h 990600"/>
                <a:gd name="connsiteX3-677" fmla="*/ 44450 w 263901"/>
                <a:gd name="connsiteY3-678" fmla="*/ 63500 h 990600"/>
                <a:gd name="connsiteX4-679" fmla="*/ 82550 w 263901"/>
                <a:gd name="connsiteY4-680" fmla="*/ 117475 h 990600"/>
                <a:gd name="connsiteX5-681" fmla="*/ 117475 w 263901"/>
                <a:gd name="connsiteY5-682" fmla="*/ 184150 h 990600"/>
                <a:gd name="connsiteX6-683" fmla="*/ 130175 w 263901"/>
                <a:gd name="connsiteY6-684" fmla="*/ 215900 h 990600"/>
                <a:gd name="connsiteX7-685" fmla="*/ 142875 w 263901"/>
                <a:gd name="connsiteY7-686" fmla="*/ 257175 h 990600"/>
                <a:gd name="connsiteX8-687" fmla="*/ 161925 w 263901"/>
                <a:gd name="connsiteY8-688" fmla="*/ 292100 h 990600"/>
                <a:gd name="connsiteX9-689" fmla="*/ 165100 w 263901"/>
                <a:gd name="connsiteY9-690" fmla="*/ 301625 h 990600"/>
                <a:gd name="connsiteX10-691" fmla="*/ 171450 w 263901"/>
                <a:gd name="connsiteY10-692" fmla="*/ 311150 h 990600"/>
                <a:gd name="connsiteX11-693" fmla="*/ 174625 w 263901"/>
                <a:gd name="connsiteY11-694" fmla="*/ 320675 h 990600"/>
                <a:gd name="connsiteX12-695" fmla="*/ 187325 w 263901"/>
                <a:gd name="connsiteY12-696" fmla="*/ 339725 h 990600"/>
                <a:gd name="connsiteX13-697" fmla="*/ 193675 w 263901"/>
                <a:gd name="connsiteY13-698" fmla="*/ 358775 h 990600"/>
                <a:gd name="connsiteX14-699" fmla="*/ 196850 w 263901"/>
                <a:gd name="connsiteY14-700" fmla="*/ 368300 h 990600"/>
                <a:gd name="connsiteX15-701" fmla="*/ 209550 w 263901"/>
                <a:gd name="connsiteY15-702" fmla="*/ 387350 h 990600"/>
                <a:gd name="connsiteX16-703" fmla="*/ 222250 w 263901"/>
                <a:gd name="connsiteY16-704" fmla="*/ 419100 h 990600"/>
                <a:gd name="connsiteX17-705" fmla="*/ 228600 w 263901"/>
                <a:gd name="connsiteY17-706" fmla="*/ 469900 h 990600"/>
                <a:gd name="connsiteX18-707" fmla="*/ 231775 w 263901"/>
                <a:gd name="connsiteY18-708" fmla="*/ 492125 h 990600"/>
                <a:gd name="connsiteX19-709" fmla="*/ 238125 w 263901"/>
                <a:gd name="connsiteY19-710" fmla="*/ 504825 h 990600"/>
                <a:gd name="connsiteX20-711" fmla="*/ 241300 w 263901"/>
                <a:gd name="connsiteY20-712" fmla="*/ 533400 h 990600"/>
                <a:gd name="connsiteX21-713" fmla="*/ 247650 w 263901"/>
                <a:gd name="connsiteY21-714" fmla="*/ 584200 h 990600"/>
                <a:gd name="connsiteX22-715" fmla="*/ 250825 w 263901"/>
                <a:gd name="connsiteY22-716" fmla="*/ 612775 h 990600"/>
                <a:gd name="connsiteX23-717" fmla="*/ 254000 w 263901"/>
                <a:gd name="connsiteY23-718" fmla="*/ 635000 h 990600"/>
                <a:gd name="connsiteX24-719" fmla="*/ 257175 w 263901"/>
                <a:gd name="connsiteY24-720" fmla="*/ 765175 h 990600"/>
                <a:gd name="connsiteX25-721" fmla="*/ 260350 w 263901"/>
                <a:gd name="connsiteY25-722" fmla="*/ 863600 h 990600"/>
                <a:gd name="connsiteX26-723" fmla="*/ 263525 w 263901"/>
                <a:gd name="connsiteY26-724" fmla="*/ 889000 h 990600"/>
                <a:gd name="connsiteX27-725" fmla="*/ 263525 w 263901"/>
                <a:gd name="connsiteY27-726" fmla="*/ 990600 h 990600"/>
                <a:gd name="connsiteX0-727" fmla="*/ 0 w 263901"/>
                <a:gd name="connsiteY0-728" fmla="*/ 0 h 990600"/>
                <a:gd name="connsiteX1-729" fmla="*/ 12700 w 263901"/>
                <a:gd name="connsiteY1-730" fmla="*/ 15875 h 990600"/>
                <a:gd name="connsiteX2-731" fmla="*/ 25400 w 263901"/>
                <a:gd name="connsiteY2-732" fmla="*/ 34925 h 990600"/>
                <a:gd name="connsiteX3-733" fmla="*/ 44450 w 263901"/>
                <a:gd name="connsiteY3-734" fmla="*/ 63500 h 990600"/>
                <a:gd name="connsiteX4-735" fmla="*/ 82550 w 263901"/>
                <a:gd name="connsiteY4-736" fmla="*/ 117475 h 990600"/>
                <a:gd name="connsiteX5-737" fmla="*/ 117475 w 263901"/>
                <a:gd name="connsiteY5-738" fmla="*/ 184150 h 990600"/>
                <a:gd name="connsiteX6-739" fmla="*/ 130175 w 263901"/>
                <a:gd name="connsiteY6-740" fmla="*/ 215900 h 990600"/>
                <a:gd name="connsiteX7-741" fmla="*/ 161925 w 263901"/>
                <a:gd name="connsiteY7-742" fmla="*/ 292100 h 990600"/>
                <a:gd name="connsiteX8-743" fmla="*/ 165100 w 263901"/>
                <a:gd name="connsiteY8-744" fmla="*/ 301625 h 990600"/>
                <a:gd name="connsiteX9-745" fmla="*/ 171450 w 263901"/>
                <a:gd name="connsiteY9-746" fmla="*/ 311150 h 990600"/>
                <a:gd name="connsiteX10-747" fmla="*/ 174625 w 263901"/>
                <a:gd name="connsiteY10-748" fmla="*/ 320675 h 990600"/>
                <a:gd name="connsiteX11-749" fmla="*/ 187325 w 263901"/>
                <a:gd name="connsiteY11-750" fmla="*/ 339725 h 990600"/>
                <a:gd name="connsiteX12-751" fmla="*/ 193675 w 263901"/>
                <a:gd name="connsiteY12-752" fmla="*/ 358775 h 990600"/>
                <a:gd name="connsiteX13-753" fmla="*/ 196850 w 263901"/>
                <a:gd name="connsiteY13-754" fmla="*/ 368300 h 990600"/>
                <a:gd name="connsiteX14-755" fmla="*/ 209550 w 263901"/>
                <a:gd name="connsiteY14-756" fmla="*/ 387350 h 990600"/>
                <a:gd name="connsiteX15-757" fmla="*/ 222250 w 263901"/>
                <a:gd name="connsiteY15-758" fmla="*/ 419100 h 990600"/>
                <a:gd name="connsiteX16-759" fmla="*/ 228600 w 263901"/>
                <a:gd name="connsiteY16-760" fmla="*/ 469900 h 990600"/>
                <a:gd name="connsiteX17-761" fmla="*/ 231775 w 263901"/>
                <a:gd name="connsiteY17-762" fmla="*/ 492125 h 990600"/>
                <a:gd name="connsiteX18-763" fmla="*/ 238125 w 263901"/>
                <a:gd name="connsiteY18-764" fmla="*/ 504825 h 990600"/>
                <a:gd name="connsiteX19-765" fmla="*/ 241300 w 263901"/>
                <a:gd name="connsiteY19-766" fmla="*/ 533400 h 990600"/>
                <a:gd name="connsiteX20-767" fmla="*/ 247650 w 263901"/>
                <a:gd name="connsiteY20-768" fmla="*/ 584200 h 990600"/>
                <a:gd name="connsiteX21-769" fmla="*/ 250825 w 263901"/>
                <a:gd name="connsiteY21-770" fmla="*/ 612775 h 990600"/>
                <a:gd name="connsiteX22-771" fmla="*/ 254000 w 263901"/>
                <a:gd name="connsiteY22-772" fmla="*/ 635000 h 990600"/>
                <a:gd name="connsiteX23-773" fmla="*/ 257175 w 263901"/>
                <a:gd name="connsiteY23-774" fmla="*/ 765175 h 990600"/>
                <a:gd name="connsiteX24-775" fmla="*/ 260350 w 263901"/>
                <a:gd name="connsiteY24-776" fmla="*/ 863600 h 990600"/>
                <a:gd name="connsiteX25-777" fmla="*/ 263525 w 263901"/>
                <a:gd name="connsiteY25-778" fmla="*/ 889000 h 990600"/>
                <a:gd name="connsiteX26-779" fmla="*/ 263525 w 263901"/>
                <a:gd name="connsiteY26-780" fmla="*/ 990600 h 990600"/>
                <a:gd name="connsiteX0-781" fmla="*/ 0 w 263901"/>
                <a:gd name="connsiteY0-782" fmla="*/ 0 h 990600"/>
                <a:gd name="connsiteX1-783" fmla="*/ 12700 w 263901"/>
                <a:gd name="connsiteY1-784" fmla="*/ 15875 h 990600"/>
                <a:gd name="connsiteX2-785" fmla="*/ 25400 w 263901"/>
                <a:gd name="connsiteY2-786" fmla="*/ 34925 h 990600"/>
                <a:gd name="connsiteX3-787" fmla="*/ 44450 w 263901"/>
                <a:gd name="connsiteY3-788" fmla="*/ 63500 h 990600"/>
                <a:gd name="connsiteX4-789" fmla="*/ 82550 w 263901"/>
                <a:gd name="connsiteY4-790" fmla="*/ 117475 h 990600"/>
                <a:gd name="connsiteX5-791" fmla="*/ 117475 w 263901"/>
                <a:gd name="connsiteY5-792" fmla="*/ 184150 h 990600"/>
                <a:gd name="connsiteX6-793" fmla="*/ 130175 w 263901"/>
                <a:gd name="connsiteY6-794" fmla="*/ 215900 h 990600"/>
                <a:gd name="connsiteX7-795" fmla="*/ 161925 w 263901"/>
                <a:gd name="connsiteY7-796" fmla="*/ 292100 h 990600"/>
                <a:gd name="connsiteX8-797" fmla="*/ 165100 w 263901"/>
                <a:gd name="connsiteY8-798" fmla="*/ 301625 h 990600"/>
                <a:gd name="connsiteX9-799" fmla="*/ 174625 w 263901"/>
                <a:gd name="connsiteY9-800" fmla="*/ 320675 h 990600"/>
                <a:gd name="connsiteX10-801" fmla="*/ 187325 w 263901"/>
                <a:gd name="connsiteY10-802" fmla="*/ 339725 h 990600"/>
                <a:gd name="connsiteX11-803" fmla="*/ 193675 w 263901"/>
                <a:gd name="connsiteY11-804" fmla="*/ 358775 h 990600"/>
                <a:gd name="connsiteX12-805" fmla="*/ 196850 w 263901"/>
                <a:gd name="connsiteY12-806" fmla="*/ 368300 h 990600"/>
                <a:gd name="connsiteX13-807" fmla="*/ 209550 w 263901"/>
                <a:gd name="connsiteY13-808" fmla="*/ 387350 h 990600"/>
                <a:gd name="connsiteX14-809" fmla="*/ 222250 w 263901"/>
                <a:gd name="connsiteY14-810" fmla="*/ 419100 h 990600"/>
                <a:gd name="connsiteX15-811" fmla="*/ 228600 w 263901"/>
                <a:gd name="connsiteY15-812" fmla="*/ 469900 h 990600"/>
                <a:gd name="connsiteX16-813" fmla="*/ 231775 w 263901"/>
                <a:gd name="connsiteY16-814" fmla="*/ 492125 h 990600"/>
                <a:gd name="connsiteX17-815" fmla="*/ 238125 w 263901"/>
                <a:gd name="connsiteY17-816" fmla="*/ 504825 h 990600"/>
                <a:gd name="connsiteX18-817" fmla="*/ 241300 w 263901"/>
                <a:gd name="connsiteY18-818" fmla="*/ 533400 h 990600"/>
                <a:gd name="connsiteX19-819" fmla="*/ 247650 w 263901"/>
                <a:gd name="connsiteY19-820" fmla="*/ 584200 h 990600"/>
                <a:gd name="connsiteX20-821" fmla="*/ 250825 w 263901"/>
                <a:gd name="connsiteY20-822" fmla="*/ 612775 h 990600"/>
                <a:gd name="connsiteX21-823" fmla="*/ 254000 w 263901"/>
                <a:gd name="connsiteY21-824" fmla="*/ 635000 h 990600"/>
                <a:gd name="connsiteX22-825" fmla="*/ 257175 w 263901"/>
                <a:gd name="connsiteY22-826" fmla="*/ 765175 h 990600"/>
                <a:gd name="connsiteX23-827" fmla="*/ 260350 w 263901"/>
                <a:gd name="connsiteY23-828" fmla="*/ 863600 h 990600"/>
                <a:gd name="connsiteX24-829" fmla="*/ 263525 w 263901"/>
                <a:gd name="connsiteY24-830" fmla="*/ 889000 h 990600"/>
                <a:gd name="connsiteX25-831" fmla="*/ 263525 w 263901"/>
                <a:gd name="connsiteY25-832" fmla="*/ 990600 h 990600"/>
                <a:gd name="connsiteX0-833" fmla="*/ 0 w 263901"/>
                <a:gd name="connsiteY0-834" fmla="*/ 0 h 990600"/>
                <a:gd name="connsiteX1-835" fmla="*/ 12700 w 263901"/>
                <a:gd name="connsiteY1-836" fmla="*/ 15875 h 990600"/>
                <a:gd name="connsiteX2-837" fmla="*/ 25400 w 263901"/>
                <a:gd name="connsiteY2-838" fmla="*/ 34925 h 990600"/>
                <a:gd name="connsiteX3-839" fmla="*/ 44450 w 263901"/>
                <a:gd name="connsiteY3-840" fmla="*/ 63500 h 990600"/>
                <a:gd name="connsiteX4-841" fmla="*/ 82550 w 263901"/>
                <a:gd name="connsiteY4-842" fmla="*/ 117475 h 990600"/>
                <a:gd name="connsiteX5-843" fmla="*/ 117475 w 263901"/>
                <a:gd name="connsiteY5-844" fmla="*/ 184150 h 990600"/>
                <a:gd name="connsiteX6-845" fmla="*/ 130175 w 263901"/>
                <a:gd name="connsiteY6-846" fmla="*/ 215900 h 990600"/>
                <a:gd name="connsiteX7-847" fmla="*/ 161925 w 263901"/>
                <a:gd name="connsiteY7-848" fmla="*/ 292100 h 990600"/>
                <a:gd name="connsiteX8-849" fmla="*/ 174625 w 263901"/>
                <a:gd name="connsiteY8-850" fmla="*/ 320675 h 990600"/>
                <a:gd name="connsiteX9-851" fmla="*/ 187325 w 263901"/>
                <a:gd name="connsiteY9-852" fmla="*/ 339725 h 990600"/>
                <a:gd name="connsiteX10-853" fmla="*/ 193675 w 263901"/>
                <a:gd name="connsiteY10-854" fmla="*/ 358775 h 990600"/>
                <a:gd name="connsiteX11-855" fmla="*/ 196850 w 263901"/>
                <a:gd name="connsiteY11-856" fmla="*/ 368300 h 990600"/>
                <a:gd name="connsiteX12-857" fmla="*/ 209550 w 263901"/>
                <a:gd name="connsiteY12-858" fmla="*/ 387350 h 990600"/>
                <a:gd name="connsiteX13-859" fmla="*/ 222250 w 263901"/>
                <a:gd name="connsiteY13-860" fmla="*/ 419100 h 990600"/>
                <a:gd name="connsiteX14-861" fmla="*/ 228600 w 263901"/>
                <a:gd name="connsiteY14-862" fmla="*/ 469900 h 990600"/>
                <a:gd name="connsiteX15-863" fmla="*/ 231775 w 263901"/>
                <a:gd name="connsiteY15-864" fmla="*/ 492125 h 990600"/>
                <a:gd name="connsiteX16-865" fmla="*/ 238125 w 263901"/>
                <a:gd name="connsiteY16-866" fmla="*/ 504825 h 990600"/>
                <a:gd name="connsiteX17-867" fmla="*/ 241300 w 263901"/>
                <a:gd name="connsiteY17-868" fmla="*/ 533400 h 990600"/>
                <a:gd name="connsiteX18-869" fmla="*/ 247650 w 263901"/>
                <a:gd name="connsiteY18-870" fmla="*/ 584200 h 990600"/>
                <a:gd name="connsiteX19-871" fmla="*/ 250825 w 263901"/>
                <a:gd name="connsiteY19-872" fmla="*/ 612775 h 990600"/>
                <a:gd name="connsiteX20-873" fmla="*/ 254000 w 263901"/>
                <a:gd name="connsiteY20-874" fmla="*/ 635000 h 990600"/>
                <a:gd name="connsiteX21-875" fmla="*/ 257175 w 263901"/>
                <a:gd name="connsiteY21-876" fmla="*/ 765175 h 990600"/>
                <a:gd name="connsiteX22-877" fmla="*/ 260350 w 263901"/>
                <a:gd name="connsiteY22-878" fmla="*/ 863600 h 990600"/>
                <a:gd name="connsiteX23-879" fmla="*/ 263525 w 263901"/>
                <a:gd name="connsiteY23-880" fmla="*/ 889000 h 990600"/>
                <a:gd name="connsiteX24-881" fmla="*/ 263525 w 263901"/>
                <a:gd name="connsiteY24-882" fmla="*/ 990600 h 990600"/>
                <a:gd name="connsiteX0-883" fmla="*/ 0 w 263901"/>
                <a:gd name="connsiteY0-884" fmla="*/ 0 h 990600"/>
                <a:gd name="connsiteX1-885" fmla="*/ 12700 w 263901"/>
                <a:gd name="connsiteY1-886" fmla="*/ 15875 h 990600"/>
                <a:gd name="connsiteX2-887" fmla="*/ 25400 w 263901"/>
                <a:gd name="connsiteY2-888" fmla="*/ 34925 h 990600"/>
                <a:gd name="connsiteX3-889" fmla="*/ 44450 w 263901"/>
                <a:gd name="connsiteY3-890" fmla="*/ 63500 h 990600"/>
                <a:gd name="connsiteX4-891" fmla="*/ 82550 w 263901"/>
                <a:gd name="connsiteY4-892" fmla="*/ 117475 h 990600"/>
                <a:gd name="connsiteX5-893" fmla="*/ 117475 w 263901"/>
                <a:gd name="connsiteY5-894" fmla="*/ 184150 h 990600"/>
                <a:gd name="connsiteX6-895" fmla="*/ 130175 w 263901"/>
                <a:gd name="connsiteY6-896" fmla="*/ 215900 h 990600"/>
                <a:gd name="connsiteX7-897" fmla="*/ 161925 w 263901"/>
                <a:gd name="connsiteY7-898" fmla="*/ 292100 h 990600"/>
                <a:gd name="connsiteX8-899" fmla="*/ 187325 w 263901"/>
                <a:gd name="connsiteY8-900" fmla="*/ 339725 h 990600"/>
                <a:gd name="connsiteX9-901" fmla="*/ 193675 w 263901"/>
                <a:gd name="connsiteY9-902" fmla="*/ 358775 h 990600"/>
                <a:gd name="connsiteX10-903" fmla="*/ 196850 w 263901"/>
                <a:gd name="connsiteY10-904" fmla="*/ 368300 h 990600"/>
                <a:gd name="connsiteX11-905" fmla="*/ 209550 w 263901"/>
                <a:gd name="connsiteY11-906" fmla="*/ 387350 h 990600"/>
                <a:gd name="connsiteX12-907" fmla="*/ 222250 w 263901"/>
                <a:gd name="connsiteY12-908" fmla="*/ 419100 h 990600"/>
                <a:gd name="connsiteX13-909" fmla="*/ 228600 w 263901"/>
                <a:gd name="connsiteY13-910" fmla="*/ 469900 h 990600"/>
                <a:gd name="connsiteX14-911" fmla="*/ 231775 w 263901"/>
                <a:gd name="connsiteY14-912" fmla="*/ 492125 h 990600"/>
                <a:gd name="connsiteX15-913" fmla="*/ 238125 w 263901"/>
                <a:gd name="connsiteY15-914" fmla="*/ 504825 h 990600"/>
                <a:gd name="connsiteX16-915" fmla="*/ 241300 w 263901"/>
                <a:gd name="connsiteY16-916" fmla="*/ 533400 h 990600"/>
                <a:gd name="connsiteX17-917" fmla="*/ 247650 w 263901"/>
                <a:gd name="connsiteY17-918" fmla="*/ 584200 h 990600"/>
                <a:gd name="connsiteX18-919" fmla="*/ 250825 w 263901"/>
                <a:gd name="connsiteY18-920" fmla="*/ 612775 h 990600"/>
                <a:gd name="connsiteX19-921" fmla="*/ 254000 w 263901"/>
                <a:gd name="connsiteY19-922" fmla="*/ 635000 h 990600"/>
                <a:gd name="connsiteX20-923" fmla="*/ 257175 w 263901"/>
                <a:gd name="connsiteY20-924" fmla="*/ 765175 h 990600"/>
                <a:gd name="connsiteX21-925" fmla="*/ 260350 w 263901"/>
                <a:gd name="connsiteY21-926" fmla="*/ 863600 h 990600"/>
                <a:gd name="connsiteX22-927" fmla="*/ 263525 w 263901"/>
                <a:gd name="connsiteY22-928" fmla="*/ 889000 h 990600"/>
                <a:gd name="connsiteX23-929" fmla="*/ 263525 w 263901"/>
                <a:gd name="connsiteY23-930" fmla="*/ 990600 h 990600"/>
                <a:gd name="connsiteX0-931" fmla="*/ 0 w 263901"/>
                <a:gd name="connsiteY0-932" fmla="*/ 0 h 990600"/>
                <a:gd name="connsiteX1-933" fmla="*/ 12700 w 263901"/>
                <a:gd name="connsiteY1-934" fmla="*/ 15875 h 990600"/>
                <a:gd name="connsiteX2-935" fmla="*/ 25400 w 263901"/>
                <a:gd name="connsiteY2-936" fmla="*/ 34925 h 990600"/>
                <a:gd name="connsiteX3-937" fmla="*/ 44450 w 263901"/>
                <a:gd name="connsiteY3-938" fmla="*/ 63500 h 990600"/>
                <a:gd name="connsiteX4-939" fmla="*/ 82550 w 263901"/>
                <a:gd name="connsiteY4-940" fmla="*/ 117475 h 990600"/>
                <a:gd name="connsiteX5-941" fmla="*/ 117475 w 263901"/>
                <a:gd name="connsiteY5-942" fmla="*/ 184150 h 990600"/>
                <a:gd name="connsiteX6-943" fmla="*/ 130175 w 263901"/>
                <a:gd name="connsiteY6-944" fmla="*/ 215900 h 990600"/>
                <a:gd name="connsiteX7-945" fmla="*/ 161925 w 263901"/>
                <a:gd name="connsiteY7-946" fmla="*/ 292100 h 990600"/>
                <a:gd name="connsiteX8-947" fmla="*/ 193675 w 263901"/>
                <a:gd name="connsiteY8-948" fmla="*/ 358775 h 990600"/>
                <a:gd name="connsiteX9-949" fmla="*/ 196850 w 263901"/>
                <a:gd name="connsiteY9-950" fmla="*/ 368300 h 990600"/>
                <a:gd name="connsiteX10-951" fmla="*/ 209550 w 263901"/>
                <a:gd name="connsiteY10-952" fmla="*/ 387350 h 990600"/>
                <a:gd name="connsiteX11-953" fmla="*/ 222250 w 263901"/>
                <a:gd name="connsiteY11-954" fmla="*/ 419100 h 990600"/>
                <a:gd name="connsiteX12-955" fmla="*/ 228600 w 263901"/>
                <a:gd name="connsiteY12-956" fmla="*/ 469900 h 990600"/>
                <a:gd name="connsiteX13-957" fmla="*/ 231775 w 263901"/>
                <a:gd name="connsiteY13-958" fmla="*/ 492125 h 990600"/>
                <a:gd name="connsiteX14-959" fmla="*/ 238125 w 263901"/>
                <a:gd name="connsiteY14-960" fmla="*/ 504825 h 990600"/>
                <a:gd name="connsiteX15-961" fmla="*/ 241300 w 263901"/>
                <a:gd name="connsiteY15-962" fmla="*/ 533400 h 990600"/>
                <a:gd name="connsiteX16-963" fmla="*/ 247650 w 263901"/>
                <a:gd name="connsiteY16-964" fmla="*/ 584200 h 990600"/>
                <a:gd name="connsiteX17-965" fmla="*/ 250825 w 263901"/>
                <a:gd name="connsiteY17-966" fmla="*/ 612775 h 990600"/>
                <a:gd name="connsiteX18-967" fmla="*/ 254000 w 263901"/>
                <a:gd name="connsiteY18-968" fmla="*/ 635000 h 990600"/>
                <a:gd name="connsiteX19-969" fmla="*/ 257175 w 263901"/>
                <a:gd name="connsiteY19-970" fmla="*/ 765175 h 990600"/>
                <a:gd name="connsiteX20-971" fmla="*/ 260350 w 263901"/>
                <a:gd name="connsiteY20-972" fmla="*/ 863600 h 990600"/>
                <a:gd name="connsiteX21-973" fmla="*/ 263525 w 263901"/>
                <a:gd name="connsiteY21-974" fmla="*/ 889000 h 990600"/>
                <a:gd name="connsiteX22-975" fmla="*/ 263525 w 263901"/>
                <a:gd name="connsiteY22-976" fmla="*/ 990600 h 990600"/>
                <a:gd name="connsiteX0-977" fmla="*/ 0 w 263901"/>
                <a:gd name="connsiteY0-978" fmla="*/ 0 h 990600"/>
                <a:gd name="connsiteX1-979" fmla="*/ 12700 w 263901"/>
                <a:gd name="connsiteY1-980" fmla="*/ 15875 h 990600"/>
                <a:gd name="connsiteX2-981" fmla="*/ 25400 w 263901"/>
                <a:gd name="connsiteY2-982" fmla="*/ 34925 h 990600"/>
                <a:gd name="connsiteX3-983" fmla="*/ 44450 w 263901"/>
                <a:gd name="connsiteY3-984" fmla="*/ 63500 h 990600"/>
                <a:gd name="connsiteX4-985" fmla="*/ 82550 w 263901"/>
                <a:gd name="connsiteY4-986" fmla="*/ 117475 h 990600"/>
                <a:gd name="connsiteX5-987" fmla="*/ 117475 w 263901"/>
                <a:gd name="connsiteY5-988" fmla="*/ 184150 h 990600"/>
                <a:gd name="connsiteX6-989" fmla="*/ 130175 w 263901"/>
                <a:gd name="connsiteY6-990" fmla="*/ 215900 h 990600"/>
                <a:gd name="connsiteX7-991" fmla="*/ 161925 w 263901"/>
                <a:gd name="connsiteY7-992" fmla="*/ 292100 h 990600"/>
                <a:gd name="connsiteX8-993" fmla="*/ 193675 w 263901"/>
                <a:gd name="connsiteY8-994" fmla="*/ 358775 h 990600"/>
                <a:gd name="connsiteX9-995" fmla="*/ 196850 w 263901"/>
                <a:gd name="connsiteY9-996" fmla="*/ 368300 h 990600"/>
                <a:gd name="connsiteX10-997" fmla="*/ 222250 w 263901"/>
                <a:gd name="connsiteY10-998" fmla="*/ 419100 h 990600"/>
                <a:gd name="connsiteX11-999" fmla="*/ 228600 w 263901"/>
                <a:gd name="connsiteY11-1000" fmla="*/ 469900 h 990600"/>
                <a:gd name="connsiteX12-1001" fmla="*/ 231775 w 263901"/>
                <a:gd name="connsiteY12-1002" fmla="*/ 492125 h 990600"/>
                <a:gd name="connsiteX13-1003" fmla="*/ 238125 w 263901"/>
                <a:gd name="connsiteY13-1004" fmla="*/ 504825 h 990600"/>
                <a:gd name="connsiteX14-1005" fmla="*/ 241300 w 263901"/>
                <a:gd name="connsiteY14-1006" fmla="*/ 533400 h 990600"/>
                <a:gd name="connsiteX15-1007" fmla="*/ 247650 w 263901"/>
                <a:gd name="connsiteY15-1008" fmla="*/ 584200 h 990600"/>
                <a:gd name="connsiteX16-1009" fmla="*/ 250825 w 263901"/>
                <a:gd name="connsiteY16-1010" fmla="*/ 612775 h 990600"/>
                <a:gd name="connsiteX17-1011" fmla="*/ 254000 w 263901"/>
                <a:gd name="connsiteY17-1012" fmla="*/ 635000 h 990600"/>
                <a:gd name="connsiteX18-1013" fmla="*/ 257175 w 263901"/>
                <a:gd name="connsiteY18-1014" fmla="*/ 765175 h 990600"/>
                <a:gd name="connsiteX19-1015" fmla="*/ 260350 w 263901"/>
                <a:gd name="connsiteY19-1016" fmla="*/ 863600 h 990600"/>
                <a:gd name="connsiteX20-1017" fmla="*/ 263525 w 263901"/>
                <a:gd name="connsiteY20-1018" fmla="*/ 889000 h 990600"/>
                <a:gd name="connsiteX21-1019" fmla="*/ 263525 w 263901"/>
                <a:gd name="connsiteY21-1020" fmla="*/ 990600 h 990600"/>
                <a:gd name="connsiteX0-1021" fmla="*/ 0 w 263901"/>
                <a:gd name="connsiteY0-1022" fmla="*/ 0 h 990600"/>
                <a:gd name="connsiteX1-1023" fmla="*/ 12700 w 263901"/>
                <a:gd name="connsiteY1-1024" fmla="*/ 15875 h 990600"/>
                <a:gd name="connsiteX2-1025" fmla="*/ 25400 w 263901"/>
                <a:gd name="connsiteY2-1026" fmla="*/ 34925 h 990600"/>
                <a:gd name="connsiteX3-1027" fmla="*/ 44450 w 263901"/>
                <a:gd name="connsiteY3-1028" fmla="*/ 63500 h 990600"/>
                <a:gd name="connsiteX4-1029" fmla="*/ 82550 w 263901"/>
                <a:gd name="connsiteY4-1030" fmla="*/ 117475 h 990600"/>
                <a:gd name="connsiteX5-1031" fmla="*/ 117475 w 263901"/>
                <a:gd name="connsiteY5-1032" fmla="*/ 184150 h 990600"/>
                <a:gd name="connsiteX6-1033" fmla="*/ 130175 w 263901"/>
                <a:gd name="connsiteY6-1034" fmla="*/ 215900 h 990600"/>
                <a:gd name="connsiteX7-1035" fmla="*/ 161925 w 263901"/>
                <a:gd name="connsiteY7-1036" fmla="*/ 292100 h 990600"/>
                <a:gd name="connsiteX8-1037" fmla="*/ 193675 w 263901"/>
                <a:gd name="connsiteY8-1038" fmla="*/ 358775 h 990600"/>
                <a:gd name="connsiteX9-1039" fmla="*/ 222250 w 263901"/>
                <a:gd name="connsiteY9-1040" fmla="*/ 419100 h 990600"/>
                <a:gd name="connsiteX10-1041" fmla="*/ 228600 w 263901"/>
                <a:gd name="connsiteY10-1042" fmla="*/ 469900 h 990600"/>
                <a:gd name="connsiteX11-1043" fmla="*/ 231775 w 263901"/>
                <a:gd name="connsiteY11-1044" fmla="*/ 492125 h 990600"/>
                <a:gd name="connsiteX12-1045" fmla="*/ 238125 w 263901"/>
                <a:gd name="connsiteY12-1046" fmla="*/ 504825 h 990600"/>
                <a:gd name="connsiteX13-1047" fmla="*/ 241300 w 263901"/>
                <a:gd name="connsiteY13-1048" fmla="*/ 533400 h 990600"/>
                <a:gd name="connsiteX14-1049" fmla="*/ 247650 w 263901"/>
                <a:gd name="connsiteY14-1050" fmla="*/ 584200 h 990600"/>
                <a:gd name="connsiteX15-1051" fmla="*/ 250825 w 263901"/>
                <a:gd name="connsiteY15-1052" fmla="*/ 612775 h 990600"/>
                <a:gd name="connsiteX16-1053" fmla="*/ 254000 w 263901"/>
                <a:gd name="connsiteY16-1054" fmla="*/ 635000 h 990600"/>
                <a:gd name="connsiteX17-1055" fmla="*/ 257175 w 263901"/>
                <a:gd name="connsiteY17-1056" fmla="*/ 765175 h 990600"/>
                <a:gd name="connsiteX18-1057" fmla="*/ 260350 w 263901"/>
                <a:gd name="connsiteY18-1058" fmla="*/ 863600 h 990600"/>
                <a:gd name="connsiteX19-1059" fmla="*/ 263525 w 263901"/>
                <a:gd name="connsiteY19-1060" fmla="*/ 889000 h 990600"/>
                <a:gd name="connsiteX20-1061" fmla="*/ 263525 w 263901"/>
                <a:gd name="connsiteY20-1062" fmla="*/ 990600 h 990600"/>
                <a:gd name="connsiteX0-1063" fmla="*/ 0 w 263901"/>
                <a:gd name="connsiteY0-1064" fmla="*/ 0 h 990600"/>
                <a:gd name="connsiteX1-1065" fmla="*/ 12700 w 263901"/>
                <a:gd name="connsiteY1-1066" fmla="*/ 15875 h 990600"/>
                <a:gd name="connsiteX2-1067" fmla="*/ 25400 w 263901"/>
                <a:gd name="connsiteY2-1068" fmla="*/ 34925 h 990600"/>
                <a:gd name="connsiteX3-1069" fmla="*/ 44450 w 263901"/>
                <a:gd name="connsiteY3-1070" fmla="*/ 63500 h 990600"/>
                <a:gd name="connsiteX4-1071" fmla="*/ 82550 w 263901"/>
                <a:gd name="connsiteY4-1072" fmla="*/ 117475 h 990600"/>
                <a:gd name="connsiteX5-1073" fmla="*/ 117475 w 263901"/>
                <a:gd name="connsiteY5-1074" fmla="*/ 184150 h 990600"/>
                <a:gd name="connsiteX6-1075" fmla="*/ 130175 w 263901"/>
                <a:gd name="connsiteY6-1076" fmla="*/ 215900 h 990600"/>
                <a:gd name="connsiteX7-1077" fmla="*/ 161925 w 263901"/>
                <a:gd name="connsiteY7-1078" fmla="*/ 292100 h 990600"/>
                <a:gd name="connsiteX8-1079" fmla="*/ 193675 w 263901"/>
                <a:gd name="connsiteY8-1080" fmla="*/ 358775 h 990600"/>
                <a:gd name="connsiteX9-1081" fmla="*/ 228600 w 263901"/>
                <a:gd name="connsiteY9-1082" fmla="*/ 469900 h 990600"/>
                <a:gd name="connsiteX10-1083" fmla="*/ 231775 w 263901"/>
                <a:gd name="connsiteY10-1084" fmla="*/ 492125 h 990600"/>
                <a:gd name="connsiteX11-1085" fmla="*/ 238125 w 263901"/>
                <a:gd name="connsiteY11-1086" fmla="*/ 504825 h 990600"/>
                <a:gd name="connsiteX12-1087" fmla="*/ 241300 w 263901"/>
                <a:gd name="connsiteY12-1088" fmla="*/ 533400 h 990600"/>
                <a:gd name="connsiteX13-1089" fmla="*/ 247650 w 263901"/>
                <a:gd name="connsiteY13-1090" fmla="*/ 584200 h 990600"/>
                <a:gd name="connsiteX14-1091" fmla="*/ 250825 w 263901"/>
                <a:gd name="connsiteY14-1092" fmla="*/ 612775 h 990600"/>
                <a:gd name="connsiteX15-1093" fmla="*/ 254000 w 263901"/>
                <a:gd name="connsiteY15-1094" fmla="*/ 635000 h 990600"/>
                <a:gd name="connsiteX16-1095" fmla="*/ 257175 w 263901"/>
                <a:gd name="connsiteY16-1096" fmla="*/ 765175 h 990600"/>
                <a:gd name="connsiteX17-1097" fmla="*/ 260350 w 263901"/>
                <a:gd name="connsiteY17-1098" fmla="*/ 863600 h 990600"/>
                <a:gd name="connsiteX18-1099" fmla="*/ 263525 w 263901"/>
                <a:gd name="connsiteY18-1100" fmla="*/ 889000 h 990600"/>
                <a:gd name="connsiteX19-1101" fmla="*/ 263525 w 263901"/>
                <a:gd name="connsiteY19-1102" fmla="*/ 990600 h 990600"/>
                <a:gd name="connsiteX0-1103" fmla="*/ 0 w 263901"/>
                <a:gd name="connsiteY0-1104" fmla="*/ 0 h 990600"/>
                <a:gd name="connsiteX1-1105" fmla="*/ 12700 w 263901"/>
                <a:gd name="connsiteY1-1106" fmla="*/ 15875 h 990600"/>
                <a:gd name="connsiteX2-1107" fmla="*/ 25400 w 263901"/>
                <a:gd name="connsiteY2-1108" fmla="*/ 34925 h 990600"/>
                <a:gd name="connsiteX3-1109" fmla="*/ 44450 w 263901"/>
                <a:gd name="connsiteY3-1110" fmla="*/ 63500 h 990600"/>
                <a:gd name="connsiteX4-1111" fmla="*/ 82550 w 263901"/>
                <a:gd name="connsiteY4-1112" fmla="*/ 117475 h 990600"/>
                <a:gd name="connsiteX5-1113" fmla="*/ 117475 w 263901"/>
                <a:gd name="connsiteY5-1114" fmla="*/ 184150 h 990600"/>
                <a:gd name="connsiteX6-1115" fmla="*/ 130175 w 263901"/>
                <a:gd name="connsiteY6-1116" fmla="*/ 215900 h 990600"/>
                <a:gd name="connsiteX7-1117" fmla="*/ 161925 w 263901"/>
                <a:gd name="connsiteY7-1118" fmla="*/ 292100 h 990600"/>
                <a:gd name="connsiteX8-1119" fmla="*/ 193675 w 263901"/>
                <a:gd name="connsiteY8-1120" fmla="*/ 358775 h 990600"/>
                <a:gd name="connsiteX9-1121" fmla="*/ 228600 w 263901"/>
                <a:gd name="connsiteY9-1122" fmla="*/ 469900 h 990600"/>
                <a:gd name="connsiteX10-1123" fmla="*/ 238125 w 263901"/>
                <a:gd name="connsiteY10-1124" fmla="*/ 504825 h 990600"/>
                <a:gd name="connsiteX11-1125" fmla="*/ 241300 w 263901"/>
                <a:gd name="connsiteY11-1126" fmla="*/ 533400 h 990600"/>
                <a:gd name="connsiteX12-1127" fmla="*/ 247650 w 263901"/>
                <a:gd name="connsiteY12-1128" fmla="*/ 584200 h 990600"/>
                <a:gd name="connsiteX13-1129" fmla="*/ 250825 w 263901"/>
                <a:gd name="connsiteY13-1130" fmla="*/ 612775 h 990600"/>
                <a:gd name="connsiteX14-1131" fmla="*/ 254000 w 263901"/>
                <a:gd name="connsiteY14-1132" fmla="*/ 635000 h 990600"/>
                <a:gd name="connsiteX15-1133" fmla="*/ 257175 w 263901"/>
                <a:gd name="connsiteY15-1134" fmla="*/ 765175 h 990600"/>
                <a:gd name="connsiteX16-1135" fmla="*/ 260350 w 263901"/>
                <a:gd name="connsiteY16-1136" fmla="*/ 863600 h 990600"/>
                <a:gd name="connsiteX17-1137" fmla="*/ 263525 w 263901"/>
                <a:gd name="connsiteY17-1138" fmla="*/ 889000 h 990600"/>
                <a:gd name="connsiteX18-1139" fmla="*/ 263525 w 263901"/>
                <a:gd name="connsiteY18-1140" fmla="*/ 990600 h 990600"/>
                <a:gd name="connsiteX0-1141" fmla="*/ 0 w 263901"/>
                <a:gd name="connsiteY0-1142" fmla="*/ 0 h 990600"/>
                <a:gd name="connsiteX1-1143" fmla="*/ 12700 w 263901"/>
                <a:gd name="connsiteY1-1144" fmla="*/ 15875 h 990600"/>
                <a:gd name="connsiteX2-1145" fmla="*/ 25400 w 263901"/>
                <a:gd name="connsiteY2-1146" fmla="*/ 34925 h 990600"/>
                <a:gd name="connsiteX3-1147" fmla="*/ 44450 w 263901"/>
                <a:gd name="connsiteY3-1148" fmla="*/ 63500 h 990600"/>
                <a:gd name="connsiteX4-1149" fmla="*/ 82550 w 263901"/>
                <a:gd name="connsiteY4-1150" fmla="*/ 117475 h 990600"/>
                <a:gd name="connsiteX5-1151" fmla="*/ 117475 w 263901"/>
                <a:gd name="connsiteY5-1152" fmla="*/ 184150 h 990600"/>
                <a:gd name="connsiteX6-1153" fmla="*/ 130175 w 263901"/>
                <a:gd name="connsiteY6-1154" fmla="*/ 215900 h 990600"/>
                <a:gd name="connsiteX7-1155" fmla="*/ 161925 w 263901"/>
                <a:gd name="connsiteY7-1156" fmla="*/ 292100 h 990600"/>
                <a:gd name="connsiteX8-1157" fmla="*/ 193675 w 263901"/>
                <a:gd name="connsiteY8-1158" fmla="*/ 358775 h 990600"/>
                <a:gd name="connsiteX9-1159" fmla="*/ 228600 w 263901"/>
                <a:gd name="connsiteY9-1160" fmla="*/ 469900 h 990600"/>
                <a:gd name="connsiteX10-1161" fmla="*/ 238125 w 263901"/>
                <a:gd name="connsiteY10-1162" fmla="*/ 504825 h 990600"/>
                <a:gd name="connsiteX11-1163" fmla="*/ 247650 w 263901"/>
                <a:gd name="connsiteY11-1164" fmla="*/ 584200 h 990600"/>
                <a:gd name="connsiteX12-1165" fmla="*/ 250825 w 263901"/>
                <a:gd name="connsiteY12-1166" fmla="*/ 612775 h 990600"/>
                <a:gd name="connsiteX13-1167" fmla="*/ 254000 w 263901"/>
                <a:gd name="connsiteY13-1168" fmla="*/ 635000 h 990600"/>
                <a:gd name="connsiteX14-1169" fmla="*/ 257175 w 263901"/>
                <a:gd name="connsiteY14-1170" fmla="*/ 765175 h 990600"/>
                <a:gd name="connsiteX15-1171" fmla="*/ 260350 w 263901"/>
                <a:gd name="connsiteY15-1172" fmla="*/ 863600 h 990600"/>
                <a:gd name="connsiteX16-1173" fmla="*/ 263525 w 263901"/>
                <a:gd name="connsiteY16-1174" fmla="*/ 889000 h 990600"/>
                <a:gd name="connsiteX17-1175" fmla="*/ 263525 w 263901"/>
                <a:gd name="connsiteY17-1176" fmla="*/ 990600 h 990600"/>
                <a:gd name="connsiteX0-1177" fmla="*/ 0 w 263901"/>
                <a:gd name="connsiteY0-1178" fmla="*/ 0 h 990600"/>
                <a:gd name="connsiteX1-1179" fmla="*/ 12700 w 263901"/>
                <a:gd name="connsiteY1-1180" fmla="*/ 15875 h 990600"/>
                <a:gd name="connsiteX2-1181" fmla="*/ 25400 w 263901"/>
                <a:gd name="connsiteY2-1182" fmla="*/ 34925 h 990600"/>
                <a:gd name="connsiteX3-1183" fmla="*/ 44450 w 263901"/>
                <a:gd name="connsiteY3-1184" fmla="*/ 63500 h 990600"/>
                <a:gd name="connsiteX4-1185" fmla="*/ 82550 w 263901"/>
                <a:gd name="connsiteY4-1186" fmla="*/ 117475 h 990600"/>
                <a:gd name="connsiteX5-1187" fmla="*/ 117475 w 263901"/>
                <a:gd name="connsiteY5-1188" fmla="*/ 184150 h 990600"/>
                <a:gd name="connsiteX6-1189" fmla="*/ 130175 w 263901"/>
                <a:gd name="connsiteY6-1190" fmla="*/ 215900 h 990600"/>
                <a:gd name="connsiteX7-1191" fmla="*/ 161925 w 263901"/>
                <a:gd name="connsiteY7-1192" fmla="*/ 292100 h 990600"/>
                <a:gd name="connsiteX8-1193" fmla="*/ 193675 w 263901"/>
                <a:gd name="connsiteY8-1194" fmla="*/ 358775 h 990600"/>
                <a:gd name="connsiteX9-1195" fmla="*/ 233363 w 263901"/>
                <a:gd name="connsiteY9-1196" fmla="*/ 469900 h 990600"/>
                <a:gd name="connsiteX10-1197" fmla="*/ 238125 w 263901"/>
                <a:gd name="connsiteY10-1198" fmla="*/ 504825 h 990600"/>
                <a:gd name="connsiteX11-1199" fmla="*/ 247650 w 263901"/>
                <a:gd name="connsiteY11-1200" fmla="*/ 584200 h 990600"/>
                <a:gd name="connsiteX12-1201" fmla="*/ 250825 w 263901"/>
                <a:gd name="connsiteY12-1202" fmla="*/ 612775 h 990600"/>
                <a:gd name="connsiteX13-1203" fmla="*/ 254000 w 263901"/>
                <a:gd name="connsiteY13-1204" fmla="*/ 635000 h 990600"/>
                <a:gd name="connsiteX14-1205" fmla="*/ 257175 w 263901"/>
                <a:gd name="connsiteY14-1206" fmla="*/ 765175 h 990600"/>
                <a:gd name="connsiteX15-1207" fmla="*/ 260350 w 263901"/>
                <a:gd name="connsiteY15-1208" fmla="*/ 863600 h 990600"/>
                <a:gd name="connsiteX16-1209" fmla="*/ 263525 w 263901"/>
                <a:gd name="connsiteY16-1210" fmla="*/ 889000 h 990600"/>
                <a:gd name="connsiteX17-1211" fmla="*/ 263525 w 263901"/>
                <a:gd name="connsiteY17-1212" fmla="*/ 990600 h 990600"/>
                <a:gd name="connsiteX0-1213" fmla="*/ 0 w 263901"/>
                <a:gd name="connsiteY0-1214" fmla="*/ 0 h 990600"/>
                <a:gd name="connsiteX1-1215" fmla="*/ 12700 w 263901"/>
                <a:gd name="connsiteY1-1216" fmla="*/ 15875 h 990600"/>
                <a:gd name="connsiteX2-1217" fmla="*/ 25400 w 263901"/>
                <a:gd name="connsiteY2-1218" fmla="*/ 34925 h 990600"/>
                <a:gd name="connsiteX3-1219" fmla="*/ 44450 w 263901"/>
                <a:gd name="connsiteY3-1220" fmla="*/ 63500 h 990600"/>
                <a:gd name="connsiteX4-1221" fmla="*/ 82550 w 263901"/>
                <a:gd name="connsiteY4-1222" fmla="*/ 117475 h 990600"/>
                <a:gd name="connsiteX5-1223" fmla="*/ 117475 w 263901"/>
                <a:gd name="connsiteY5-1224" fmla="*/ 184150 h 990600"/>
                <a:gd name="connsiteX6-1225" fmla="*/ 130175 w 263901"/>
                <a:gd name="connsiteY6-1226" fmla="*/ 215900 h 990600"/>
                <a:gd name="connsiteX7-1227" fmla="*/ 161925 w 263901"/>
                <a:gd name="connsiteY7-1228" fmla="*/ 292100 h 990600"/>
                <a:gd name="connsiteX8-1229" fmla="*/ 193675 w 263901"/>
                <a:gd name="connsiteY8-1230" fmla="*/ 358775 h 990600"/>
                <a:gd name="connsiteX9-1231" fmla="*/ 233363 w 263901"/>
                <a:gd name="connsiteY9-1232" fmla="*/ 469900 h 990600"/>
                <a:gd name="connsiteX10-1233" fmla="*/ 247650 w 263901"/>
                <a:gd name="connsiteY10-1234" fmla="*/ 584200 h 990600"/>
                <a:gd name="connsiteX11-1235" fmla="*/ 250825 w 263901"/>
                <a:gd name="connsiteY11-1236" fmla="*/ 612775 h 990600"/>
                <a:gd name="connsiteX12-1237" fmla="*/ 254000 w 263901"/>
                <a:gd name="connsiteY12-1238" fmla="*/ 635000 h 990600"/>
                <a:gd name="connsiteX13-1239" fmla="*/ 257175 w 263901"/>
                <a:gd name="connsiteY13-1240" fmla="*/ 765175 h 990600"/>
                <a:gd name="connsiteX14-1241" fmla="*/ 260350 w 263901"/>
                <a:gd name="connsiteY14-1242" fmla="*/ 863600 h 990600"/>
                <a:gd name="connsiteX15-1243" fmla="*/ 263525 w 263901"/>
                <a:gd name="connsiteY15-1244" fmla="*/ 889000 h 990600"/>
                <a:gd name="connsiteX16-1245" fmla="*/ 263525 w 263901"/>
                <a:gd name="connsiteY16-1246" fmla="*/ 990600 h 990600"/>
                <a:gd name="connsiteX0-1247" fmla="*/ 0 w 263901"/>
                <a:gd name="connsiteY0-1248" fmla="*/ 0 h 990600"/>
                <a:gd name="connsiteX1-1249" fmla="*/ 12700 w 263901"/>
                <a:gd name="connsiteY1-1250" fmla="*/ 15875 h 990600"/>
                <a:gd name="connsiteX2-1251" fmla="*/ 25400 w 263901"/>
                <a:gd name="connsiteY2-1252" fmla="*/ 34925 h 990600"/>
                <a:gd name="connsiteX3-1253" fmla="*/ 44450 w 263901"/>
                <a:gd name="connsiteY3-1254" fmla="*/ 63500 h 990600"/>
                <a:gd name="connsiteX4-1255" fmla="*/ 82550 w 263901"/>
                <a:gd name="connsiteY4-1256" fmla="*/ 117475 h 990600"/>
                <a:gd name="connsiteX5-1257" fmla="*/ 117475 w 263901"/>
                <a:gd name="connsiteY5-1258" fmla="*/ 184150 h 990600"/>
                <a:gd name="connsiteX6-1259" fmla="*/ 130175 w 263901"/>
                <a:gd name="connsiteY6-1260" fmla="*/ 215900 h 990600"/>
                <a:gd name="connsiteX7-1261" fmla="*/ 161925 w 263901"/>
                <a:gd name="connsiteY7-1262" fmla="*/ 292100 h 990600"/>
                <a:gd name="connsiteX8-1263" fmla="*/ 193675 w 263901"/>
                <a:gd name="connsiteY8-1264" fmla="*/ 358775 h 990600"/>
                <a:gd name="connsiteX9-1265" fmla="*/ 233363 w 263901"/>
                <a:gd name="connsiteY9-1266" fmla="*/ 469900 h 990600"/>
                <a:gd name="connsiteX10-1267" fmla="*/ 247650 w 263901"/>
                <a:gd name="connsiteY10-1268" fmla="*/ 584200 h 990600"/>
                <a:gd name="connsiteX11-1269" fmla="*/ 254000 w 263901"/>
                <a:gd name="connsiteY11-1270" fmla="*/ 635000 h 990600"/>
                <a:gd name="connsiteX12-1271" fmla="*/ 257175 w 263901"/>
                <a:gd name="connsiteY12-1272" fmla="*/ 765175 h 990600"/>
                <a:gd name="connsiteX13-1273" fmla="*/ 260350 w 263901"/>
                <a:gd name="connsiteY13-1274" fmla="*/ 863600 h 990600"/>
                <a:gd name="connsiteX14-1275" fmla="*/ 263525 w 263901"/>
                <a:gd name="connsiteY14-1276" fmla="*/ 889000 h 990600"/>
                <a:gd name="connsiteX15-1277" fmla="*/ 263525 w 263901"/>
                <a:gd name="connsiteY15-1278" fmla="*/ 990600 h 990600"/>
                <a:gd name="connsiteX0-1279" fmla="*/ 0 w 263901"/>
                <a:gd name="connsiteY0-1280" fmla="*/ 0 h 990600"/>
                <a:gd name="connsiteX1-1281" fmla="*/ 12700 w 263901"/>
                <a:gd name="connsiteY1-1282" fmla="*/ 15875 h 990600"/>
                <a:gd name="connsiteX2-1283" fmla="*/ 25400 w 263901"/>
                <a:gd name="connsiteY2-1284" fmla="*/ 34925 h 990600"/>
                <a:gd name="connsiteX3-1285" fmla="*/ 44450 w 263901"/>
                <a:gd name="connsiteY3-1286" fmla="*/ 63500 h 990600"/>
                <a:gd name="connsiteX4-1287" fmla="*/ 82550 w 263901"/>
                <a:gd name="connsiteY4-1288" fmla="*/ 117475 h 990600"/>
                <a:gd name="connsiteX5-1289" fmla="*/ 117475 w 263901"/>
                <a:gd name="connsiteY5-1290" fmla="*/ 184150 h 990600"/>
                <a:gd name="connsiteX6-1291" fmla="*/ 130175 w 263901"/>
                <a:gd name="connsiteY6-1292" fmla="*/ 215900 h 990600"/>
                <a:gd name="connsiteX7-1293" fmla="*/ 161925 w 263901"/>
                <a:gd name="connsiteY7-1294" fmla="*/ 292100 h 990600"/>
                <a:gd name="connsiteX8-1295" fmla="*/ 193675 w 263901"/>
                <a:gd name="connsiteY8-1296" fmla="*/ 358775 h 990600"/>
                <a:gd name="connsiteX9-1297" fmla="*/ 233363 w 263901"/>
                <a:gd name="connsiteY9-1298" fmla="*/ 469900 h 990600"/>
                <a:gd name="connsiteX10-1299" fmla="*/ 254794 w 263901"/>
                <a:gd name="connsiteY10-1300" fmla="*/ 584200 h 990600"/>
                <a:gd name="connsiteX11-1301" fmla="*/ 254000 w 263901"/>
                <a:gd name="connsiteY11-1302" fmla="*/ 635000 h 990600"/>
                <a:gd name="connsiteX12-1303" fmla="*/ 257175 w 263901"/>
                <a:gd name="connsiteY12-1304" fmla="*/ 765175 h 990600"/>
                <a:gd name="connsiteX13-1305" fmla="*/ 260350 w 263901"/>
                <a:gd name="connsiteY13-1306" fmla="*/ 863600 h 990600"/>
                <a:gd name="connsiteX14-1307" fmla="*/ 263525 w 263901"/>
                <a:gd name="connsiteY14-1308" fmla="*/ 889000 h 990600"/>
                <a:gd name="connsiteX15-1309" fmla="*/ 263525 w 263901"/>
                <a:gd name="connsiteY15-1310" fmla="*/ 990600 h 990600"/>
                <a:gd name="connsiteX0-1311" fmla="*/ 0 w 263901"/>
                <a:gd name="connsiteY0-1312" fmla="*/ 0 h 990600"/>
                <a:gd name="connsiteX1-1313" fmla="*/ 12700 w 263901"/>
                <a:gd name="connsiteY1-1314" fmla="*/ 15875 h 990600"/>
                <a:gd name="connsiteX2-1315" fmla="*/ 25400 w 263901"/>
                <a:gd name="connsiteY2-1316" fmla="*/ 34925 h 990600"/>
                <a:gd name="connsiteX3-1317" fmla="*/ 44450 w 263901"/>
                <a:gd name="connsiteY3-1318" fmla="*/ 63500 h 990600"/>
                <a:gd name="connsiteX4-1319" fmla="*/ 82550 w 263901"/>
                <a:gd name="connsiteY4-1320" fmla="*/ 117475 h 990600"/>
                <a:gd name="connsiteX5-1321" fmla="*/ 117475 w 263901"/>
                <a:gd name="connsiteY5-1322" fmla="*/ 184150 h 990600"/>
                <a:gd name="connsiteX6-1323" fmla="*/ 130175 w 263901"/>
                <a:gd name="connsiteY6-1324" fmla="*/ 215900 h 990600"/>
                <a:gd name="connsiteX7-1325" fmla="*/ 161925 w 263901"/>
                <a:gd name="connsiteY7-1326" fmla="*/ 292100 h 990600"/>
                <a:gd name="connsiteX8-1327" fmla="*/ 193675 w 263901"/>
                <a:gd name="connsiteY8-1328" fmla="*/ 358775 h 990600"/>
                <a:gd name="connsiteX9-1329" fmla="*/ 233363 w 263901"/>
                <a:gd name="connsiteY9-1330" fmla="*/ 469900 h 990600"/>
                <a:gd name="connsiteX10-1331" fmla="*/ 254794 w 263901"/>
                <a:gd name="connsiteY10-1332" fmla="*/ 584200 h 990600"/>
                <a:gd name="connsiteX11-1333" fmla="*/ 254000 w 263901"/>
                <a:gd name="connsiteY11-1334" fmla="*/ 635000 h 990600"/>
                <a:gd name="connsiteX12-1335" fmla="*/ 257175 w 263901"/>
                <a:gd name="connsiteY12-1336" fmla="*/ 765175 h 990600"/>
                <a:gd name="connsiteX13-1337" fmla="*/ 260350 w 263901"/>
                <a:gd name="connsiteY13-1338" fmla="*/ 863600 h 990600"/>
                <a:gd name="connsiteX14-1339" fmla="*/ 263525 w 263901"/>
                <a:gd name="connsiteY14-1340" fmla="*/ 889000 h 990600"/>
                <a:gd name="connsiteX15-1341" fmla="*/ 263525 w 263901"/>
                <a:gd name="connsiteY15-1342" fmla="*/ 990600 h 990600"/>
                <a:gd name="connsiteX0-1343" fmla="*/ 0 w 263901"/>
                <a:gd name="connsiteY0-1344" fmla="*/ 0 h 990600"/>
                <a:gd name="connsiteX1-1345" fmla="*/ 12700 w 263901"/>
                <a:gd name="connsiteY1-1346" fmla="*/ 15875 h 990600"/>
                <a:gd name="connsiteX2-1347" fmla="*/ 25400 w 263901"/>
                <a:gd name="connsiteY2-1348" fmla="*/ 34925 h 990600"/>
                <a:gd name="connsiteX3-1349" fmla="*/ 44450 w 263901"/>
                <a:gd name="connsiteY3-1350" fmla="*/ 63500 h 990600"/>
                <a:gd name="connsiteX4-1351" fmla="*/ 82550 w 263901"/>
                <a:gd name="connsiteY4-1352" fmla="*/ 117475 h 990600"/>
                <a:gd name="connsiteX5-1353" fmla="*/ 117475 w 263901"/>
                <a:gd name="connsiteY5-1354" fmla="*/ 184150 h 990600"/>
                <a:gd name="connsiteX6-1355" fmla="*/ 130175 w 263901"/>
                <a:gd name="connsiteY6-1356" fmla="*/ 215900 h 990600"/>
                <a:gd name="connsiteX7-1357" fmla="*/ 161925 w 263901"/>
                <a:gd name="connsiteY7-1358" fmla="*/ 292100 h 990600"/>
                <a:gd name="connsiteX8-1359" fmla="*/ 193675 w 263901"/>
                <a:gd name="connsiteY8-1360" fmla="*/ 358775 h 990600"/>
                <a:gd name="connsiteX9-1361" fmla="*/ 233363 w 263901"/>
                <a:gd name="connsiteY9-1362" fmla="*/ 469900 h 990600"/>
                <a:gd name="connsiteX10-1363" fmla="*/ 254794 w 263901"/>
                <a:gd name="connsiteY10-1364" fmla="*/ 584200 h 990600"/>
                <a:gd name="connsiteX11-1365" fmla="*/ 257175 w 263901"/>
                <a:gd name="connsiteY11-1366" fmla="*/ 765175 h 990600"/>
                <a:gd name="connsiteX12-1367" fmla="*/ 260350 w 263901"/>
                <a:gd name="connsiteY12-1368" fmla="*/ 863600 h 990600"/>
                <a:gd name="connsiteX13-1369" fmla="*/ 263525 w 263901"/>
                <a:gd name="connsiteY13-1370" fmla="*/ 889000 h 990600"/>
                <a:gd name="connsiteX14-1371" fmla="*/ 263525 w 263901"/>
                <a:gd name="connsiteY14-1372" fmla="*/ 990600 h 990600"/>
                <a:gd name="connsiteX0-1373" fmla="*/ 0 w 263995"/>
                <a:gd name="connsiteY0-1374" fmla="*/ 0 h 990600"/>
                <a:gd name="connsiteX1-1375" fmla="*/ 12700 w 263995"/>
                <a:gd name="connsiteY1-1376" fmla="*/ 15875 h 990600"/>
                <a:gd name="connsiteX2-1377" fmla="*/ 25400 w 263995"/>
                <a:gd name="connsiteY2-1378" fmla="*/ 34925 h 990600"/>
                <a:gd name="connsiteX3-1379" fmla="*/ 44450 w 263995"/>
                <a:gd name="connsiteY3-1380" fmla="*/ 63500 h 990600"/>
                <a:gd name="connsiteX4-1381" fmla="*/ 82550 w 263995"/>
                <a:gd name="connsiteY4-1382" fmla="*/ 117475 h 990600"/>
                <a:gd name="connsiteX5-1383" fmla="*/ 117475 w 263995"/>
                <a:gd name="connsiteY5-1384" fmla="*/ 184150 h 990600"/>
                <a:gd name="connsiteX6-1385" fmla="*/ 130175 w 263995"/>
                <a:gd name="connsiteY6-1386" fmla="*/ 215900 h 990600"/>
                <a:gd name="connsiteX7-1387" fmla="*/ 161925 w 263995"/>
                <a:gd name="connsiteY7-1388" fmla="*/ 292100 h 990600"/>
                <a:gd name="connsiteX8-1389" fmla="*/ 193675 w 263995"/>
                <a:gd name="connsiteY8-1390" fmla="*/ 358775 h 990600"/>
                <a:gd name="connsiteX9-1391" fmla="*/ 233363 w 263995"/>
                <a:gd name="connsiteY9-1392" fmla="*/ 469900 h 990600"/>
                <a:gd name="connsiteX10-1393" fmla="*/ 254794 w 263995"/>
                <a:gd name="connsiteY10-1394" fmla="*/ 584200 h 990600"/>
                <a:gd name="connsiteX11-1395" fmla="*/ 257175 w 263995"/>
                <a:gd name="connsiteY11-1396" fmla="*/ 765175 h 990600"/>
                <a:gd name="connsiteX12-1397" fmla="*/ 263525 w 263995"/>
                <a:gd name="connsiteY12-1398" fmla="*/ 889000 h 990600"/>
                <a:gd name="connsiteX13-1399" fmla="*/ 263525 w 263995"/>
                <a:gd name="connsiteY13-1400" fmla="*/ 990600 h 990600"/>
                <a:gd name="connsiteX0-1401" fmla="*/ 0 w 263642"/>
                <a:gd name="connsiteY0-1402" fmla="*/ 0 h 990600"/>
                <a:gd name="connsiteX1-1403" fmla="*/ 12700 w 263642"/>
                <a:gd name="connsiteY1-1404" fmla="*/ 15875 h 990600"/>
                <a:gd name="connsiteX2-1405" fmla="*/ 25400 w 263642"/>
                <a:gd name="connsiteY2-1406" fmla="*/ 34925 h 990600"/>
                <a:gd name="connsiteX3-1407" fmla="*/ 44450 w 263642"/>
                <a:gd name="connsiteY3-1408" fmla="*/ 63500 h 990600"/>
                <a:gd name="connsiteX4-1409" fmla="*/ 82550 w 263642"/>
                <a:gd name="connsiteY4-1410" fmla="*/ 117475 h 990600"/>
                <a:gd name="connsiteX5-1411" fmla="*/ 117475 w 263642"/>
                <a:gd name="connsiteY5-1412" fmla="*/ 184150 h 990600"/>
                <a:gd name="connsiteX6-1413" fmla="*/ 130175 w 263642"/>
                <a:gd name="connsiteY6-1414" fmla="*/ 215900 h 990600"/>
                <a:gd name="connsiteX7-1415" fmla="*/ 161925 w 263642"/>
                <a:gd name="connsiteY7-1416" fmla="*/ 292100 h 990600"/>
                <a:gd name="connsiteX8-1417" fmla="*/ 193675 w 263642"/>
                <a:gd name="connsiteY8-1418" fmla="*/ 358775 h 990600"/>
                <a:gd name="connsiteX9-1419" fmla="*/ 233363 w 263642"/>
                <a:gd name="connsiteY9-1420" fmla="*/ 469900 h 990600"/>
                <a:gd name="connsiteX10-1421" fmla="*/ 254794 w 263642"/>
                <a:gd name="connsiteY10-1422" fmla="*/ 584200 h 990600"/>
                <a:gd name="connsiteX11-1423" fmla="*/ 261937 w 263642"/>
                <a:gd name="connsiteY11-1424" fmla="*/ 765175 h 990600"/>
                <a:gd name="connsiteX12-1425" fmla="*/ 263525 w 263642"/>
                <a:gd name="connsiteY12-1426" fmla="*/ 889000 h 990600"/>
                <a:gd name="connsiteX13-1427" fmla="*/ 263525 w 263642"/>
                <a:gd name="connsiteY13-1428" fmla="*/ 990600 h 990600"/>
                <a:gd name="connsiteX0-1429" fmla="*/ 0 w 361273"/>
                <a:gd name="connsiteY0-1430" fmla="*/ 0 h 1148624"/>
                <a:gd name="connsiteX1-1431" fmla="*/ 110331 w 361273"/>
                <a:gd name="connsiteY1-1432" fmla="*/ 173899 h 1148624"/>
                <a:gd name="connsiteX2-1433" fmla="*/ 123031 w 361273"/>
                <a:gd name="connsiteY2-1434" fmla="*/ 192949 h 1148624"/>
                <a:gd name="connsiteX3-1435" fmla="*/ 142081 w 361273"/>
                <a:gd name="connsiteY3-1436" fmla="*/ 221524 h 1148624"/>
                <a:gd name="connsiteX4-1437" fmla="*/ 180181 w 361273"/>
                <a:gd name="connsiteY4-1438" fmla="*/ 275499 h 1148624"/>
                <a:gd name="connsiteX5-1439" fmla="*/ 215106 w 361273"/>
                <a:gd name="connsiteY5-1440" fmla="*/ 342174 h 1148624"/>
                <a:gd name="connsiteX6-1441" fmla="*/ 227806 w 361273"/>
                <a:gd name="connsiteY6-1442" fmla="*/ 373924 h 1148624"/>
                <a:gd name="connsiteX7-1443" fmla="*/ 259556 w 361273"/>
                <a:gd name="connsiteY7-1444" fmla="*/ 450124 h 1148624"/>
                <a:gd name="connsiteX8-1445" fmla="*/ 291306 w 361273"/>
                <a:gd name="connsiteY8-1446" fmla="*/ 516799 h 1148624"/>
                <a:gd name="connsiteX9-1447" fmla="*/ 330994 w 361273"/>
                <a:gd name="connsiteY9-1448" fmla="*/ 627924 h 1148624"/>
                <a:gd name="connsiteX10-1449" fmla="*/ 352425 w 361273"/>
                <a:gd name="connsiteY10-1450" fmla="*/ 742224 h 1148624"/>
                <a:gd name="connsiteX11-1451" fmla="*/ 359568 w 361273"/>
                <a:gd name="connsiteY11-1452" fmla="*/ 923199 h 1148624"/>
                <a:gd name="connsiteX12-1453" fmla="*/ 361156 w 361273"/>
                <a:gd name="connsiteY12-1454" fmla="*/ 1047024 h 1148624"/>
                <a:gd name="connsiteX13-1455" fmla="*/ 361156 w 361273"/>
                <a:gd name="connsiteY13-1456" fmla="*/ 1148624 h 1148624"/>
                <a:gd name="connsiteX0-1457" fmla="*/ 0 w 363654"/>
                <a:gd name="connsiteY0-1458" fmla="*/ 0 h 1155700"/>
                <a:gd name="connsiteX1-1459" fmla="*/ 112712 w 363654"/>
                <a:gd name="connsiteY1-1460" fmla="*/ 180975 h 1155700"/>
                <a:gd name="connsiteX2-1461" fmla="*/ 125412 w 363654"/>
                <a:gd name="connsiteY2-1462" fmla="*/ 200025 h 1155700"/>
                <a:gd name="connsiteX3-1463" fmla="*/ 144462 w 363654"/>
                <a:gd name="connsiteY3-1464" fmla="*/ 228600 h 1155700"/>
                <a:gd name="connsiteX4-1465" fmla="*/ 182562 w 363654"/>
                <a:gd name="connsiteY4-1466" fmla="*/ 282575 h 1155700"/>
                <a:gd name="connsiteX5-1467" fmla="*/ 217487 w 363654"/>
                <a:gd name="connsiteY5-1468" fmla="*/ 349250 h 1155700"/>
                <a:gd name="connsiteX6-1469" fmla="*/ 230187 w 363654"/>
                <a:gd name="connsiteY6-1470" fmla="*/ 381000 h 1155700"/>
                <a:gd name="connsiteX7-1471" fmla="*/ 261937 w 363654"/>
                <a:gd name="connsiteY7-1472" fmla="*/ 457200 h 1155700"/>
                <a:gd name="connsiteX8-1473" fmla="*/ 293687 w 363654"/>
                <a:gd name="connsiteY8-1474" fmla="*/ 523875 h 1155700"/>
                <a:gd name="connsiteX9-1475" fmla="*/ 333375 w 363654"/>
                <a:gd name="connsiteY9-1476" fmla="*/ 635000 h 1155700"/>
                <a:gd name="connsiteX10-1477" fmla="*/ 354806 w 363654"/>
                <a:gd name="connsiteY10-1478" fmla="*/ 749300 h 1155700"/>
                <a:gd name="connsiteX11-1479" fmla="*/ 361949 w 363654"/>
                <a:gd name="connsiteY11-1480" fmla="*/ 930275 h 1155700"/>
                <a:gd name="connsiteX12-1481" fmla="*/ 363537 w 363654"/>
                <a:gd name="connsiteY12-1482" fmla="*/ 1054100 h 1155700"/>
                <a:gd name="connsiteX13-1483" fmla="*/ 363537 w 363654"/>
                <a:gd name="connsiteY13-1484" fmla="*/ 1155700 h 11557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</a:cxnLst>
              <a:rect l="l" t="t" r="r" b="b"/>
              <a:pathLst>
                <a:path w="363654" h="1155700">
                  <a:moveTo>
                    <a:pt x="0" y="0"/>
                  </a:moveTo>
                  <a:cubicBezTo>
                    <a:pt x="4233" y="5292"/>
                    <a:pt x="91810" y="147638"/>
                    <a:pt x="112712" y="180975"/>
                  </a:cubicBezTo>
                  <a:cubicBezTo>
                    <a:pt x="133614" y="214312"/>
                    <a:pt x="121179" y="193675"/>
                    <a:pt x="125412" y="200025"/>
                  </a:cubicBezTo>
                  <a:lnTo>
                    <a:pt x="144462" y="228600"/>
                  </a:lnTo>
                  <a:cubicBezTo>
                    <a:pt x="153987" y="242358"/>
                    <a:pt x="174625" y="270404"/>
                    <a:pt x="182562" y="282575"/>
                  </a:cubicBezTo>
                  <a:cubicBezTo>
                    <a:pt x="194733" y="302683"/>
                    <a:pt x="209550" y="332846"/>
                    <a:pt x="217487" y="349250"/>
                  </a:cubicBezTo>
                  <a:cubicBezTo>
                    <a:pt x="225425" y="365654"/>
                    <a:pt x="222779" y="363008"/>
                    <a:pt x="230187" y="381000"/>
                  </a:cubicBezTo>
                  <a:cubicBezTo>
                    <a:pt x="237595" y="398992"/>
                    <a:pt x="251354" y="433388"/>
                    <a:pt x="261937" y="457200"/>
                  </a:cubicBezTo>
                  <a:cubicBezTo>
                    <a:pt x="272520" y="481012"/>
                    <a:pt x="281781" y="494242"/>
                    <a:pt x="293687" y="523875"/>
                  </a:cubicBezTo>
                  <a:cubicBezTo>
                    <a:pt x="305593" y="553508"/>
                    <a:pt x="323189" y="597429"/>
                    <a:pt x="333375" y="635000"/>
                  </a:cubicBezTo>
                  <a:cubicBezTo>
                    <a:pt x="343562" y="672571"/>
                    <a:pt x="351896" y="725488"/>
                    <a:pt x="354806" y="749300"/>
                  </a:cubicBezTo>
                  <a:cubicBezTo>
                    <a:pt x="358775" y="798512"/>
                    <a:pt x="360494" y="879475"/>
                    <a:pt x="361949" y="930275"/>
                  </a:cubicBezTo>
                  <a:cubicBezTo>
                    <a:pt x="363404" y="981075"/>
                    <a:pt x="363272" y="1016529"/>
                    <a:pt x="363537" y="1054100"/>
                  </a:cubicBezTo>
                  <a:cubicBezTo>
                    <a:pt x="363802" y="1091671"/>
                    <a:pt x="363537" y="1121833"/>
                    <a:pt x="363537" y="1155700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6" name="任意多边形 465"/>
            <p:cNvSpPr/>
            <p:nvPr/>
          </p:nvSpPr>
          <p:spPr>
            <a:xfrm>
              <a:off x="4110037" y="1776413"/>
              <a:ext cx="377942" cy="1173956"/>
            </a:xfrm>
            <a:custGeom>
              <a:avLst/>
              <a:gdLst>
                <a:gd name="connsiteX0" fmla="*/ 0 w 263901"/>
                <a:gd name="connsiteY0" fmla="*/ 0 h 990600"/>
                <a:gd name="connsiteX1" fmla="*/ 12700 w 263901"/>
                <a:gd name="connsiteY1" fmla="*/ 15875 h 990600"/>
                <a:gd name="connsiteX2" fmla="*/ 25400 w 263901"/>
                <a:gd name="connsiteY2" fmla="*/ 34925 h 990600"/>
                <a:gd name="connsiteX3" fmla="*/ 38100 w 263901"/>
                <a:gd name="connsiteY3" fmla="*/ 53975 h 990600"/>
                <a:gd name="connsiteX4" fmla="*/ 44450 w 263901"/>
                <a:gd name="connsiteY4" fmla="*/ 63500 h 990600"/>
                <a:gd name="connsiteX5" fmla="*/ 50800 w 263901"/>
                <a:gd name="connsiteY5" fmla="*/ 73025 h 990600"/>
                <a:gd name="connsiteX6" fmla="*/ 66675 w 263901"/>
                <a:gd name="connsiteY6" fmla="*/ 101600 h 990600"/>
                <a:gd name="connsiteX7" fmla="*/ 73025 w 263901"/>
                <a:gd name="connsiteY7" fmla="*/ 111125 h 990600"/>
                <a:gd name="connsiteX8" fmla="*/ 82550 w 263901"/>
                <a:gd name="connsiteY8" fmla="*/ 117475 h 990600"/>
                <a:gd name="connsiteX9" fmla="*/ 92075 w 263901"/>
                <a:gd name="connsiteY9" fmla="*/ 136525 h 990600"/>
                <a:gd name="connsiteX10" fmla="*/ 98425 w 263901"/>
                <a:gd name="connsiteY10" fmla="*/ 146050 h 990600"/>
                <a:gd name="connsiteX11" fmla="*/ 104775 w 263901"/>
                <a:gd name="connsiteY11" fmla="*/ 165100 h 990600"/>
                <a:gd name="connsiteX12" fmla="*/ 117475 w 263901"/>
                <a:gd name="connsiteY12" fmla="*/ 184150 h 990600"/>
                <a:gd name="connsiteX13" fmla="*/ 120650 w 263901"/>
                <a:gd name="connsiteY13" fmla="*/ 193675 h 990600"/>
                <a:gd name="connsiteX14" fmla="*/ 123825 w 263901"/>
                <a:gd name="connsiteY14" fmla="*/ 206375 h 990600"/>
                <a:gd name="connsiteX15" fmla="*/ 130175 w 263901"/>
                <a:gd name="connsiteY15" fmla="*/ 215900 h 990600"/>
                <a:gd name="connsiteX16" fmla="*/ 136525 w 263901"/>
                <a:gd name="connsiteY16" fmla="*/ 231775 h 990600"/>
                <a:gd name="connsiteX17" fmla="*/ 142875 w 263901"/>
                <a:gd name="connsiteY17" fmla="*/ 257175 h 990600"/>
                <a:gd name="connsiteX18" fmla="*/ 152400 w 263901"/>
                <a:gd name="connsiteY18" fmla="*/ 263525 h 990600"/>
                <a:gd name="connsiteX19" fmla="*/ 161925 w 263901"/>
                <a:gd name="connsiteY19" fmla="*/ 292100 h 990600"/>
                <a:gd name="connsiteX20" fmla="*/ 165100 w 263901"/>
                <a:gd name="connsiteY20" fmla="*/ 301625 h 990600"/>
                <a:gd name="connsiteX21" fmla="*/ 171450 w 263901"/>
                <a:gd name="connsiteY21" fmla="*/ 311150 h 990600"/>
                <a:gd name="connsiteX22" fmla="*/ 174625 w 263901"/>
                <a:gd name="connsiteY22" fmla="*/ 320675 h 990600"/>
                <a:gd name="connsiteX23" fmla="*/ 187325 w 263901"/>
                <a:gd name="connsiteY23" fmla="*/ 339725 h 990600"/>
                <a:gd name="connsiteX24" fmla="*/ 193675 w 263901"/>
                <a:gd name="connsiteY24" fmla="*/ 358775 h 990600"/>
                <a:gd name="connsiteX25" fmla="*/ 196850 w 263901"/>
                <a:gd name="connsiteY25" fmla="*/ 368300 h 990600"/>
                <a:gd name="connsiteX26" fmla="*/ 209550 w 263901"/>
                <a:gd name="connsiteY26" fmla="*/ 387350 h 990600"/>
                <a:gd name="connsiteX27" fmla="*/ 222250 w 263901"/>
                <a:gd name="connsiteY27" fmla="*/ 419100 h 990600"/>
                <a:gd name="connsiteX28" fmla="*/ 228600 w 263901"/>
                <a:gd name="connsiteY28" fmla="*/ 469900 h 990600"/>
                <a:gd name="connsiteX29" fmla="*/ 231775 w 263901"/>
                <a:gd name="connsiteY29" fmla="*/ 492125 h 990600"/>
                <a:gd name="connsiteX30" fmla="*/ 238125 w 263901"/>
                <a:gd name="connsiteY30" fmla="*/ 504825 h 990600"/>
                <a:gd name="connsiteX31" fmla="*/ 241300 w 263901"/>
                <a:gd name="connsiteY31" fmla="*/ 533400 h 990600"/>
                <a:gd name="connsiteX32" fmla="*/ 247650 w 263901"/>
                <a:gd name="connsiteY32" fmla="*/ 584200 h 990600"/>
                <a:gd name="connsiteX33" fmla="*/ 250825 w 263901"/>
                <a:gd name="connsiteY33" fmla="*/ 612775 h 990600"/>
                <a:gd name="connsiteX34" fmla="*/ 254000 w 263901"/>
                <a:gd name="connsiteY34" fmla="*/ 635000 h 990600"/>
                <a:gd name="connsiteX35" fmla="*/ 257175 w 263901"/>
                <a:gd name="connsiteY35" fmla="*/ 765175 h 990600"/>
                <a:gd name="connsiteX36" fmla="*/ 260350 w 263901"/>
                <a:gd name="connsiteY36" fmla="*/ 863600 h 990600"/>
                <a:gd name="connsiteX37" fmla="*/ 263525 w 263901"/>
                <a:gd name="connsiteY37" fmla="*/ 889000 h 990600"/>
                <a:gd name="connsiteX38" fmla="*/ 263525 w 263901"/>
                <a:gd name="connsiteY38" fmla="*/ 990600 h 990600"/>
                <a:gd name="connsiteX0-1" fmla="*/ 0 w 263901"/>
                <a:gd name="connsiteY0-2" fmla="*/ 0 h 990600"/>
                <a:gd name="connsiteX1-3" fmla="*/ 12700 w 263901"/>
                <a:gd name="connsiteY1-4" fmla="*/ 15875 h 990600"/>
                <a:gd name="connsiteX2-5" fmla="*/ 25400 w 263901"/>
                <a:gd name="connsiteY2-6" fmla="*/ 34925 h 990600"/>
                <a:gd name="connsiteX3-7" fmla="*/ 44450 w 263901"/>
                <a:gd name="connsiteY3-8" fmla="*/ 63500 h 990600"/>
                <a:gd name="connsiteX4-9" fmla="*/ 50800 w 263901"/>
                <a:gd name="connsiteY4-10" fmla="*/ 73025 h 990600"/>
                <a:gd name="connsiteX5-11" fmla="*/ 66675 w 263901"/>
                <a:gd name="connsiteY5-12" fmla="*/ 101600 h 990600"/>
                <a:gd name="connsiteX6-13" fmla="*/ 73025 w 263901"/>
                <a:gd name="connsiteY6-14" fmla="*/ 111125 h 990600"/>
                <a:gd name="connsiteX7-15" fmla="*/ 82550 w 263901"/>
                <a:gd name="connsiteY7-16" fmla="*/ 117475 h 990600"/>
                <a:gd name="connsiteX8-17" fmla="*/ 92075 w 263901"/>
                <a:gd name="connsiteY8-18" fmla="*/ 136525 h 990600"/>
                <a:gd name="connsiteX9-19" fmla="*/ 98425 w 263901"/>
                <a:gd name="connsiteY9-20" fmla="*/ 146050 h 990600"/>
                <a:gd name="connsiteX10-21" fmla="*/ 104775 w 263901"/>
                <a:gd name="connsiteY10-22" fmla="*/ 165100 h 990600"/>
                <a:gd name="connsiteX11-23" fmla="*/ 117475 w 263901"/>
                <a:gd name="connsiteY11-24" fmla="*/ 184150 h 990600"/>
                <a:gd name="connsiteX12-25" fmla="*/ 120650 w 263901"/>
                <a:gd name="connsiteY12-26" fmla="*/ 193675 h 990600"/>
                <a:gd name="connsiteX13-27" fmla="*/ 123825 w 263901"/>
                <a:gd name="connsiteY13-28" fmla="*/ 206375 h 990600"/>
                <a:gd name="connsiteX14-29" fmla="*/ 130175 w 263901"/>
                <a:gd name="connsiteY14-30" fmla="*/ 215900 h 990600"/>
                <a:gd name="connsiteX15-31" fmla="*/ 136525 w 263901"/>
                <a:gd name="connsiteY15-32" fmla="*/ 231775 h 990600"/>
                <a:gd name="connsiteX16-33" fmla="*/ 142875 w 263901"/>
                <a:gd name="connsiteY16-34" fmla="*/ 257175 h 990600"/>
                <a:gd name="connsiteX17-35" fmla="*/ 152400 w 263901"/>
                <a:gd name="connsiteY17-36" fmla="*/ 263525 h 990600"/>
                <a:gd name="connsiteX18-37" fmla="*/ 161925 w 263901"/>
                <a:gd name="connsiteY18-38" fmla="*/ 292100 h 990600"/>
                <a:gd name="connsiteX19-39" fmla="*/ 165100 w 263901"/>
                <a:gd name="connsiteY19-40" fmla="*/ 301625 h 990600"/>
                <a:gd name="connsiteX20-41" fmla="*/ 171450 w 263901"/>
                <a:gd name="connsiteY20-42" fmla="*/ 311150 h 990600"/>
                <a:gd name="connsiteX21-43" fmla="*/ 174625 w 263901"/>
                <a:gd name="connsiteY21-44" fmla="*/ 320675 h 990600"/>
                <a:gd name="connsiteX22-45" fmla="*/ 187325 w 263901"/>
                <a:gd name="connsiteY22-46" fmla="*/ 339725 h 990600"/>
                <a:gd name="connsiteX23-47" fmla="*/ 193675 w 263901"/>
                <a:gd name="connsiteY23-48" fmla="*/ 358775 h 990600"/>
                <a:gd name="connsiteX24-49" fmla="*/ 196850 w 263901"/>
                <a:gd name="connsiteY24-50" fmla="*/ 368300 h 990600"/>
                <a:gd name="connsiteX25-51" fmla="*/ 209550 w 263901"/>
                <a:gd name="connsiteY25-52" fmla="*/ 387350 h 990600"/>
                <a:gd name="connsiteX26-53" fmla="*/ 222250 w 263901"/>
                <a:gd name="connsiteY26-54" fmla="*/ 419100 h 990600"/>
                <a:gd name="connsiteX27-55" fmla="*/ 228600 w 263901"/>
                <a:gd name="connsiteY27-56" fmla="*/ 469900 h 990600"/>
                <a:gd name="connsiteX28-57" fmla="*/ 231775 w 263901"/>
                <a:gd name="connsiteY28-58" fmla="*/ 492125 h 990600"/>
                <a:gd name="connsiteX29-59" fmla="*/ 238125 w 263901"/>
                <a:gd name="connsiteY29-60" fmla="*/ 504825 h 990600"/>
                <a:gd name="connsiteX30-61" fmla="*/ 241300 w 263901"/>
                <a:gd name="connsiteY30-62" fmla="*/ 533400 h 990600"/>
                <a:gd name="connsiteX31-63" fmla="*/ 247650 w 263901"/>
                <a:gd name="connsiteY31-64" fmla="*/ 584200 h 990600"/>
                <a:gd name="connsiteX32-65" fmla="*/ 250825 w 263901"/>
                <a:gd name="connsiteY32-66" fmla="*/ 612775 h 990600"/>
                <a:gd name="connsiteX33-67" fmla="*/ 254000 w 263901"/>
                <a:gd name="connsiteY33-68" fmla="*/ 635000 h 990600"/>
                <a:gd name="connsiteX34-69" fmla="*/ 257175 w 263901"/>
                <a:gd name="connsiteY34-70" fmla="*/ 765175 h 990600"/>
                <a:gd name="connsiteX35-71" fmla="*/ 260350 w 263901"/>
                <a:gd name="connsiteY35-72" fmla="*/ 863600 h 990600"/>
                <a:gd name="connsiteX36-73" fmla="*/ 263525 w 263901"/>
                <a:gd name="connsiteY36-74" fmla="*/ 889000 h 990600"/>
                <a:gd name="connsiteX37-75" fmla="*/ 263525 w 263901"/>
                <a:gd name="connsiteY37-76" fmla="*/ 990600 h 990600"/>
                <a:gd name="connsiteX0-77" fmla="*/ 0 w 263901"/>
                <a:gd name="connsiteY0-78" fmla="*/ 0 h 990600"/>
                <a:gd name="connsiteX1-79" fmla="*/ 12700 w 263901"/>
                <a:gd name="connsiteY1-80" fmla="*/ 15875 h 990600"/>
                <a:gd name="connsiteX2-81" fmla="*/ 25400 w 263901"/>
                <a:gd name="connsiteY2-82" fmla="*/ 34925 h 990600"/>
                <a:gd name="connsiteX3-83" fmla="*/ 44450 w 263901"/>
                <a:gd name="connsiteY3-84" fmla="*/ 63500 h 990600"/>
                <a:gd name="connsiteX4-85" fmla="*/ 66675 w 263901"/>
                <a:gd name="connsiteY4-86" fmla="*/ 101600 h 990600"/>
                <a:gd name="connsiteX5-87" fmla="*/ 73025 w 263901"/>
                <a:gd name="connsiteY5-88" fmla="*/ 111125 h 990600"/>
                <a:gd name="connsiteX6-89" fmla="*/ 82550 w 263901"/>
                <a:gd name="connsiteY6-90" fmla="*/ 117475 h 990600"/>
                <a:gd name="connsiteX7-91" fmla="*/ 92075 w 263901"/>
                <a:gd name="connsiteY7-92" fmla="*/ 136525 h 990600"/>
                <a:gd name="connsiteX8-93" fmla="*/ 98425 w 263901"/>
                <a:gd name="connsiteY8-94" fmla="*/ 146050 h 990600"/>
                <a:gd name="connsiteX9-95" fmla="*/ 104775 w 263901"/>
                <a:gd name="connsiteY9-96" fmla="*/ 165100 h 990600"/>
                <a:gd name="connsiteX10-97" fmla="*/ 117475 w 263901"/>
                <a:gd name="connsiteY10-98" fmla="*/ 184150 h 990600"/>
                <a:gd name="connsiteX11-99" fmla="*/ 120650 w 263901"/>
                <a:gd name="connsiteY11-100" fmla="*/ 193675 h 990600"/>
                <a:gd name="connsiteX12-101" fmla="*/ 123825 w 263901"/>
                <a:gd name="connsiteY12-102" fmla="*/ 206375 h 990600"/>
                <a:gd name="connsiteX13-103" fmla="*/ 130175 w 263901"/>
                <a:gd name="connsiteY13-104" fmla="*/ 215900 h 990600"/>
                <a:gd name="connsiteX14-105" fmla="*/ 136525 w 263901"/>
                <a:gd name="connsiteY14-106" fmla="*/ 231775 h 990600"/>
                <a:gd name="connsiteX15-107" fmla="*/ 142875 w 263901"/>
                <a:gd name="connsiteY15-108" fmla="*/ 257175 h 990600"/>
                <a:gd name="connsiteX16-109" fmla="*/ 152400 w 263901"/>
                <a:gd name="connsiteY16-110" fmla="*/ 263525 h 990600"/>
                <a:gd name="connsiteX17-111" fmla="*/ 161925 w 263901"/>
                <a:gd name="connsiteY17-112" fmla="*/ 292100 h 990600"/>
                <a:gd name="connsiteX18-113" fmla="*/ 165100 w 263901"/>
                <a:gd name="connsiteY18-114" fmla="*/ 301625 h 990600"/>
                <a:gd name="connsiteX19-115" fmla="*/ 171450 w 263901"/>
                <a:gd name="connsiteY19-116" fmla="*/ 311150 h 990600"/>
                <a:gd name="connsiteX20-117" fmla="*/ 174625 w 263901"/>
                <a:gd name="connsiteY20-118" fmla="*/ 320675 h 990600"/>
                <a:gd name="connsiteX21-119" fmla="*/ 187325 w 263901"/>
                <a:gd name="connsiteY21-120" fmla="*/ 339725 h 990600"/>
                <a:gd name="connsiteX22-121" fmla="*/ 193675 w 263901"/>
                <a:gd name="connsiteY22-122" fmla="*/ 358775 h 990600"/>
                <a:gd name="connsiteX23-123" fmla="*/ 196850 w 263901"/>
                <a:gd name="connsiteY23-124" fmla="*/ 368300 h 990600"/>
                <a:gd name="connsiteX24-125" fmla="*/ 209550 w 263901"/>
                <a:gd name="connsiteY24-126" fmla="*/ 387350 h 990600"/>
                <a:gd name="connsiteX25-127" fmla="*/ 222250 w 263901"/>
                <a:gd name="connsiteY25-128" fmla="*/ 419100 h 990600"/>
                <a:gd name="connsiteX26-129" fmla="*/ 228600 w 263901"/>
                <a:gd name="connsiteY26-130" fmla="*/ 469900 h 990600"/>
                <a:gd name="connsiteX27-131" fmla="*/ 231775 w 263901"/>
                <a:gd name="connsiteY27-132" fmla="*/ 492125 h 990600"/>
                <a:gd name="connsiteX28-133" fmla="*/ 238125 w 263901"/>
                <a:gd name="connsiteY28-134" fmla="*/ 504825 h 990600"/>
                <a:gd name="connsiteX29-135" fmla="*/ 241300 w 263901"/>
                <a:gd name="connsiteY29-136" fmla="*/ 533400 h 990600"/>
                <a:gd name="connsiteX30-137" fmla="*/ 247650 w 263901"/>
                <a:gd name="connsiteY30-138" fmla="*/ 584200 h 990600"/>
                <a:gd name="connsiteX31-139" fmla="*/ 250825 w 263901"/>
                <a:gd name="connsiteY31-140" fmla="*/ 612775 h 990600"/>
                <a:gd name="connsiteX32-141" fmla="*/ 254000 w 263901"/>
                <a:gd name="connsiteY32-142" fmla="*/ 635000 h 990600"/>
                <a:gd name="connsiteX33-143" fmla="*/ 257175 w 263901"/>
                <a:gd name="connsiteY33-144" fmla="*/ 765175 h 990600"/>
                <a:gd name="connsiteX34-145" fmla="*/ 260350 w 263901"/>
                <a:gd name="connsiteY34-146" fmla="*/ 863600 h 990600"/>
                <a:gd name="connsiteX35-147" fmla="*/ 263525 w 263901"/>
                <a:gd name="connsiteY35-148" fmla="*/ 889000 h 990600"/>
                <a:gd name="connsiteX36-149" fmla="*/ 263525 w 263901"/>
                <a:gd name="connsiteY36-150" fmla="*/ 990600 h 990600"/>
                <a:gd name="connsiteX0-151" fmla="*/ 0 w 263901"/>
                <a:gd name="connsiteY0-152" fmla="*/ 0 h 990600"/>
                <a:gd name="connsiteX1-153" fmla="*/ 12700 w 263901"/>
                <a:gd name="connsiteY1-154" fmla="*/ 15875 h 990600"/>
                <a:gd name="connsiteX2-155" fmla="*/ 25400 w 263901"/>
                <a:gd name="connsiteY2-156" fmla="*/ 34925 h 990600"/>
                <a:gd name="connsiteX3-157" fmla="*/ 44450 w 263901"/>
                <a:gd name="connsiteY3-158" fmla="*/ 63500 h 990600"/>
                <a:gd name="connsiteX4-159" fmla="*/ 66675 w 263901"/>
                <a:gd name="connsiteY4-160" fmla="*/ 101600 h 990600"/>
                <a:gd name="connsiteX5-161" fmla="*/ 82550 w 263901"/>
                <a:gd name="connsiteY5-162" fmla="*/ 117475 h 990600"/>
                <a:gd name="connsiteX6-163" fmla="*/ 92075 w 263901"/>
                <a:gd name="connsiteY6-164" fmla="*/ 136525 h 990600"/>
                <a:gd name="connsiteX7-165" fmla="*/ 98425 w 263901"/>
                <a:gd name="connsiteY7-166" fmla="*/ 146050 h 990600"/>
                <a:gd name="connsiteX8-167" fmla="*/ 104775 w 263901"/>
                <a:gd name="connsiteY8-168" fmla="*/ 165100 h 990600"/>
                <a:gd name="connsiteX9-169" fmla="*/ 117475 w 263901"/>
                <a:gd name="connsiteY9-170" fmla="*/ 184150 h 990600"/>
                <a:gd name="connsiteX10-171" fmla="*/ 120650 w 263901"/>
                <a:gd name="connsiteY10-172" fmla="*/ 193675 h 990600"/>
                <a:gd name="connsiteX11-173" fmla="*/ 123825 w 263901"/>
                <a:gd name="connsiteY11-174" fmla="*/ 206375 h 990600"/>
                <a:gd name="connsiteX12-175" fmla="*/ 130175 w 263901"/>
                <a:gd name="connsiteY12-176" fmla="*/ 215900 h 990600"/>
                <a:gd name="connsiteX13-177" fmla="*/ 136525 w 263901"/>
                <a:gd name="connsiteY13-178" fmla="*/ 231775 h 990600"/>
                <a:gd name="connsiteX14-179" fmla="*/ 142875 w 263901"/>
                <a:gd name="connsiteY14-180" fmla="*/ 257175 h 990600"/>
                <a:gd name="connsiteX15-181" fmla="*/ 152400 w 263901"/>
                <a:gd name="connsiteY15-182" fmla="*/ 263525 h 990600"/>
                <a:gd name="connsiteX16-183" fmla="*/ 161925 w 263901"/>
                <a:gd name="connsiteY16-184" fmla="*/ 292100 h 990600"/>
                <a:gd name="connsiteX17-185" fmla="*/ 165100 w 263901"/>
                <a:gd name="connsiteY17-186" fmla="*/ 301625 h 990600"/>
                <a:gd name="connsiteX18-187" fmla="*/ 171450 w 263901"/>
                <a:gd name="connsiteY18-188" fmla="*/ 311150 h 990600"/>
                <a:gd name="connsiteX19-189" fmla="*/ 174625 w 263901"/>
                <a:gd name="connsiteY19-190" fmla="*/ 320675 h 990600"/>
                <a:gd name="connsiteX20-191" fmla="*/ 187325 w 263901"/>
                <a:gd name="connsiteY20-192" fmla="*/ 339725 h 990600"/>
                <a:gd name="connsiteX21-193" fmla="*/ 193675 w 263901"/>
                <a:gd name="connsiteY21-194" fmla="*/ 358775 h 990600"/>
                <a:gd name="connsiteX22-195" fmla="*/ 196850 w 263901"/>
                <a:gd name="connsiteY22-196" fmla="*/ 368300 h 990600"/>
                <a:gd name="connsiteX23-197" fmla="*/ 209550 w 263901"/>
                <a:gd name="connsiteY23-198" fmla="*/ 387350 h 990600"/>
                <a:gd name="connsiteX24-199" fmla="*/ 222250 w 263901"/>
                <a:gd name="connsiteY24-200" fmla="*/ 419100 h 990600"/>
                <a:gd name="connsiteX25-201" fmla="*/ 228600 w 263901"/>
                <a:gd name="connsiteY25-202" fmla="*/ 469900 h 990600"/>
                <a:gd name="connsiteX26-203" fmla="*/ 231775 w 263901"/>
                <a:gd name="connsiteY26-204" fmla="*/ 492125 h 990600"/>
                <a:gd name="connsiteX27-205" fmla="*/ 238125 w 263901"/>
                <a:gd name="connsiteY27-206" fmla="*/ 504825 h 990600"/>
                <a:gd name="connsiteX28-207" fmla="*/ 241300 w 263901"/>
                <a:gd name="connsiteY28-208" fmla="*/ 533400 h 990600"/>
                <a:gd name="connsiteX29-209" fmla="*/ 247650 w 263901"/>
                <a:gd name="connsiteY29-210" fmla="*/ 584200 h 990600"/>
                <a:gd name="connsiteX30-211" fmla="*/ 250825 w 263901"/>
                <a:gd name="connsiteY30-212" fmla="*/ 612775 h 990600"/>
                <a:gd name="connsiteX31-213" fmla="*/ 254000 w 263901"/>
                <a:gd name="connsiteY31-214" fmla="*/ 635000 h 990600"/>
                <a:gd name="connsiteX32-215" fmla="*/ 257175 w 263901"/>
                <a:gd name="connsiteY32-216" fmla="*/ 765175 h 990600"/>
                <a:gd name="connsiteX33-217" fmla="*/ 260350 w 263901"/>
                <a:gd name="connsiteY33-218" fmla="*/ 863600 h 990600"/>
                <a:gd name="connsiteX34-219" fmla="*/ 263525 w 263901"/>
                <a:gd name="connsiteY34-220" fmla="*/ 889000 h 990600"/>
                <a:gd name="connsiteX35-221" fmla="*/ 263525 w 263901"/>
                <a:gd name="connsiteY35-222" fmla="*/ 990600 h 990600"/>
                <a:gd name="connsiteX0-223" fmla="*/ 0 w 263901"/>
                <a:gd name="connsiteY0-224" fmla="*/ 0 h 990600"/>
                <a:gd name="connsiteX1-225" fmla="*/ 12700 w 263901"/>
                <a:gd name="connsiteY1-226" fmla="*/ 15875 h 990600"/>
                <a:gd name="connsiteX2-227" fmla="*/ 25400 w 263901"/>
                <a:gd name="connsiteY2-228" fmla="*/ 34925 h 990600"/>
                <a:gd name="connsiteX3-229" fmla="*/ 44450 w 263901"/>
                <a:gd name="connsiteY3-230" fmla="*/ 63500 h 990600"/>
                <a:gd name="connsiteX4-231" fmla="*/ 82550 w 263901"/>
                <a:gd name="connsiteY4-232" fmla="*/ 117475 h 990600"/>
                <a:gd name="connsiteX5-233" fmla="*/ 92075 w 263901"/>
                <a:gd name="connsiteY5-234" fmla="*/ 136525 h 990600"/>
                <a:gd name="connsiteX6-235" fmla="*/ 98425 w 263901"/>
                <a:gd name="connsiteY6-236" fmla="*/ 146050 h 990600"/>
                <a:gd name="connsiteX7-237" fmla="*/ 104775 w 263901"/>
                <a:gd name="connsiteY7-238" fmla="*/ 165100 h 990600"/>
                <a:gd name="connsiteX8-239" fmla="*/ 117475 w 263901"/>
                <a:gd name="connsiteY8-240" fmla="*/ 184150 h 990600"/>
                <a:gd name="connsiteX9-241" fmla="*/ 120650 w 263901"/>
                <a:gd name="connsiteY9-242" fmla="*/ 193675 h 990600"/>
                <a:gd name="connsiteX10-243" fmla="*/ 123825 w 263901"/>
                <a:gd name="connsiteY10-244" fmla="*/ 206375 h 990600"/>
                <a:gd name="connsiteX11-245" fmla="*/ 130175 w 263901"/>
                <a:gd name="connsiteY11-246" fmla="*/ 215900 h 990600"/>
                <a:gd name="connsiteX12-247" fmla="*/ 136525 w 263901"/>
                <a:gd name="connsiteY12-248" fmla="*/ 231775 h 990600"/>
                <a:gd name="connsiteX13-249" fmla="*/ 142875 w 263901"/>
                <a:gd name="connsiteY13-250" fmla="*/ 257175 h 990600"/>
                <a:gd name="connsiteX14-251" fmla="*/ 152400 w 263901"/>
                <a:gd name="connsiteY14-252" fmla="*/ 263525 h 990600"/>
                <a:gd name="connsiteX15-253" fmla="*/ 161925 w 263901"/>
                <a:gd name="connsiteY15-254" fmla="*/ 292100 h 990600"/>
                <a:gd name="connsiteX16-255" fmla="*/ 165100 w 263901"/>
                <a:gd name="connsiteY16-256" fmla="*/ 301625 h 990600"/>
                <a:gd name="connsiteX17-257" fmla="*/ 171450 w 263901"/>
                <a:gd name="connsiteY17-258" fmla="*/ 311150 h 990600"/>
                <a:gd name="connsiteX18-259" fmla="*/ 174625 w 263901"/>
                <a:gd name="connsiteY18-260" fmla="*/ 320675 h 990600"/>
                <a:gd name="connsiteX19-261" fmla="*/ 187325 w 263901"/>
                <a:gd name="connsiteY19-262" fmla="*/ 339725 h 990600"/>
                <a:gd name="connsiteX20-263" fmla="*/ 193675 w 263901"/>
                <a:gd name="connsiteY20-264" fmla="*/ 358775 h 990600"/>
                <a:gd name="connsiteX21-265" fmla="*/ 196850 w 263901"/>
                <a:gd name="connsiteY21-266" fmla="*/ 368300 h 990600"/>
                <a:gd name="connsiteX22-267" fmla="*/ 209550 w 263901"/>
                <a:gd name="connsiteY22-268" fmla="*/ 387350 h 990600"/>
                <a:gd name="connsiteX23-269" fmla="*/ 222250 w 263901"/>
                <a:gd name="connsiteY23-270" fmla="*/ 419100 h 990600"/>
                <a:gd name="connsiteX24-271" fmla="*/ 228600 w 263901"/>
                <a:gd name="connsiteY24-272" fmla="*/ 469900 h 990600"/>
                <a:gd name="connsiteX25-273" fmla="*/ 231775 w 263901"/>
                <a:gd name="connsiteY25-274" fmla="*/ 492125 h 990600"/>
                <a:gd name="connsiteX26-275" fmla="*/ 238125 w 263901"/>
                <a:gd name="connsiteY26-276" fmla="*/ 504825 h 990600"/>
                <a:gd name="connsiteX27-277" fmla="*/ 241300 w 263901"/>
                <a:gd name="connsiteY27-278" fmla="*/ 533400 h 990600"/>
                <a:gd name="connsiteX28-279" fmla="*/ 247650 w 263901"/>
                <a:gd name="connsiteY28-280" fmla="*/ 584200 h 990600"/>
                <a:gd name="connsiteX29-281" fmla="*/ 250825 w 263901"/>
                <a:gd name="connsiteY29-282" fmla="*/ 612775 h 990600"/>
                <a:gd name="connsiteX30-283" fmla="*/ 254000 w 263901"/>
                <a:gd name="connsiteY30-284" fmla="*/ 635000 h 990600"/>
                <a:gd name="connsiteX31-285" fmla="*/ 257175 w 263901"/>
                <a:gd name="connsiteY31-286" fmla="*/ 765175 h 990600"/>
                <a:gd name="connsiteX32-287" fmla="*/ 260350 w 263901"/>
                <a:gd name="connsiteY32-288" fmla="*/ 863600 h 990600"/>
                <a:gd name="connsiteX33-289" fmla="*/ 263525 w 263901"/>
                <a:gd name="connsiteY33-290" fmla="*/ 889000 h 990600"/>
                <a:gd name="connsiteX34-291" fmla="*/ 263525 w 263901"/>
                <a:gd name="connsiteY34-292" fmla="*/ 990600 h 990600"/>
                <a:gd name="connsiteX0-293" fmla="*/ 0 w 263901"/>
                <a:gd name="connsiteY0-294" fmla="*/ 0 h 990600"/>
                <a:gd name="connsiteX1-295" fmla="*/ 12700 w 263901"/>
                <a:gd name="connsiteY1-296" fmla="*/ 15875 h 990600"/>
                <a:gd name="connsiteX2-297" fmla="*/ 25400 w 263901"/>
                <a:gd name="connsiteY2-298" fmla="*/ 34925 h 990600"/>
                <a:gd name="connsiteX3-299" fmla="*/ 44450 w 263901"/>
                <a:gd name="connsiteY3-300" fmla="*/ 63500 h 990600"/>
                <a:gd name="connsiteX4-301" fmla="*/ 82550 w 263901"/>
                <a:gd name="connsiteY4-302" fmla="*/ 117475 h 990600"/>
                <a:gd name="connsiteX5-303" fmla="*/ 92075 w 263901"/>
                <a:gd name="connsiteY5-304" fmla="*/ 136525 h 990600"/>
                <a:gd name="connsiteX6-305" fmla="*/ 104775 w 263901"/>
                <a:gd name="connsiteY6-306" fmla="*/ 165100 h 990600"/>
                <a:gd name="connsiteX7-307" fmla="*/ 117475 w 263901"/>
                <a:gd name="connsiteY7-308" fmla="*/ 184150 h 990600"/>
                <a:gd name="connsiteX8-309" fmla="*/ 120650 w 263901"/>
                <a:gd name="connsiteY8-310" fmla="*/ 193675 h 990600"/>
                <a:gd name="connsiteX9-311" fmla="*/ 123825 w 263901"/>
                <a:gd name="connsiteY9-312" fmla="*/ 206375 h 990600"/>
                <a:gd name="connsiteX10-313" fmla="*/ 130175 w 263901"/>
                <a:gd name="connsiteY10-314" fmla="*/ 215900 h 990600"/>
                <a:gd name="connsiteX11-315" fmla="*/ 136525 w 263901"/>
                <a:gd name="connsiteY11-316" fmla="*/ 231775 h 990600"/>
                <a:gd name="connsiteX12-317" fmla="*/ 142875 w 263901"/>
                <a:gd name="connsiteY12-318" fmla="*/ 257175 h 990600"/>
                <a:gd name="connsiteX13-319" fmla="*/ 152400 w 263901"/>
                <a:gd name="connsiteY13-320" fmla="*/ 263525 h 990600"/>
                <a:gd name="connsiteX14-321" fmla="*/ 161925 w 263901"/>
                <a:gd name="connsiteY14-322" fmla="*/ 292100 h 990600"/>
                <a:gd name="connsiteX15-323" fmla="*/ 165100 w 263901"/>
                <a:gd name="connsiteY15-324" fmla="*/ 301625 h 990600"/>
                <a:gd name="connsiteX16-325" fmla="*/ 171450 w 263901"/>
                <a:gd name="connsiteY16-326" fmla="*/ 311150 h 990600"/>
                <a:gd name="connsiteX17-327" fmla="*/ 174625 w 263901"/>
                <a:gd name="connsiteY17-328" fmla="*/ 320675 h 990600"/>
                <a:gd name="connsiteX18-329" fmla="*/ 187325 w 263901"/>
                <a:gd name="connsiteY18-330" fmla="*/ 339725 h 990600"/>
                <a:gd name="connsiteX19-331" fmla="*/ 193675 w 263901"/>
                <a:gd name="connsiteY19-332" fmla="*/ 358775 h 990600"/>
                <a:gd name="connsiteX20-333" fmla="*/ 196850 w 263901"/>
                <a:gd name="connsiteY20-334" fmla="*/ 368300 h 990600"/>
                <a:gd name="connsiteX21-335" fmla="*/ 209550 w 263901"/>
                <a:gd name="connsiteY21-336" fmla="*/ 387350 h 990600"/>
                <a:gd name="connsiteX22-337" fmla="*/ 222250 w 263901"/>
                <a:gd name="connsiteY22-338" fmla="*/ 419100 h 990600"/>
                <a:gd name="connsiteX23-339" fmla="*/ 228600 w 263901"/>
                <a:gd name="connsiteY23-340" fmla="*/ 469900 h 990600"/>
                <a:gd name="connsiteX24-341" fmla="*/ 231775 w 263901"/>
                <a:gd name="connsiteY24-342" fmla="*/ 492125 h 990600"/>
                <a:gd name="connsiteX25-343" fmla="*/ 238125 w 263901"/>
                <a:gd name="connsiteY25-344" fmla="*/ 504825 h 990600"/>
                <a:gd name="connsiteX26-345" fmla="*/ 241300 w 263901"/>
                <a:gd name="connsiteY26-346" fmla="*/ 533400 h 990600"/>
                <a:gd name="connsiteX27-347" fmla="*/ 247650 w 263901"/>
                <a:gd name="connsiteY27-348" fmla="*/ 584200 h 990600"/>
                <a:gd name="connsiteX28-349" fmla="*/ 250825 w 263901"/>
                <a:gd name="connsiteY28-350" fmla="*/ 612775 h 990600"/>
                <a:gd name="connsiteX29-351" fmla="*/ 254000 w 263901"/>
                <a:gd name="connsiteY29-352" fmla="*/ 635000 h 990600"/>
                <a:gd name="connsiteX30-353" fmla="*/ 257175 w 263901"/>
                <a:gd name="connsiteY30-354" fmla="*/ 765175 h 990600"/>
                <a:gd name="connsiteX31-355" fmla="*/ 260350 w 263901"/>
                <a:gd name="connsiteY31-356" fmla="*/ 863600 h 990600"/>
                <a:gd name="connsiteX32-357" fmla="*/ 263525 w 263901"/>
                <a:gd name="connsiteY32-358" fmla="*/ 889000 h 990600"/>
                <a:gd name="connsiteX33-359" fmla="*/ 263525 w 263901"/>
                <a:gd name="connsiteY33-360" fmla="*/ 990600 h 990600"/>
                <a:gd name="connsiteX0-361" fmla="*/ 0 w 263901"/>
                <a:gd name="connsiteY0-362" fmla="*/ 0 h 990600"/>
                <a:gd name="connsiteX1-363" fmla="*/ 12700 w 263901"/>
                <a:gd name="connsiteY1-364" fmla="*/ 15875 h 990600"/>
                <a:gd name="connsiteX2-365" fmla="*/ 25400 w 263901"/>
                <a:gd name="connsiteY2-366" fmla="*/ 34925 h 990600"/>
                <a:gd name="connsiteX3-367" fmla="*/ 44450 w 263901"/>
                <a:gd name="connsiteY3-368" fmla="*/ 63500 h 990600"/>
                <a:gd name="connsiteX4-369" fmla="*/ 82550 w 263901"/>
                <a:gd name="connsiteY4-370" fmla="*/ 117475 h 990600"/>
                <a:gd name="connsiteX5-371" fmla="*/ 92075 w 263901"/>
                <a:gd name="connsiteY5-372" fmla="*/ 136525 h 990600"/>
                <a:gd name="connsiteX6-373" fmla="*/ 117475 w 263901"/>
                <a:gd name="connsiteY6-374" fmla="*/ 184150 h 990600"/>
                <a:gd name="connsiteX7-375" fmla="*/ 120650 w 263901"/>
                <a:gd name="connsiteY7-376" fmla="*/ 193675 h 990600"/>
                <a:gd name="connsiteX8-377" fmla="*/ 123825 w 263901"/>
                <a:gd name="connsiteY8-378" fmla="*/ 206375 h 990600"/>
                <a:gd name="connsiteX9-379" fmla="*/ 130175 w 263901"/>
                <a:gd name="connsiteY9-380" fmla="*/ 215900 h 990600"/>
                <a:gd name="connsiteX10-381" fmla="*/ 136525 w 263901"/>
                <a:gd name="connsiteY10-382" fmla="*/ 231775 h 990600"/>
                <a:gd name="connsiteX11-383" fmla="*/ 142875 w 263901"/>
                <a:gd name="connsiteY11-384" fmla="*/ 257175 h 990600"/>
                <a:gd name="connsiteX12-385" fmla="*/ 152400 w 263901"/>
                <a:gd name="connsiteY12-386" fmla="*/ 263525 h 990600"/>
                <a:gd name="connsiteX13-387" fmla="*/ 161925 w 263901"/>
                <a:gd name="connsiteY13-388" fmla="*/ 292100 h 990600"/>
                <a:gd name="connsiteX14-389" fmla="*/ 165100 w 263901"/>
                <a:gd name="connsiteY14-390" fmla="*/ 301625 h 990600"/>
                <a:gd name="connsiteX15-391" fmla="*/ 171450 w 263901"/>
                <a:gd name="connsiteY15-392" fmla="*/ 311150 h 990600"/>
                <a:gd name="connsiteX16-393" fmla="*/ 174625 w 263901"/>
                <a:gd name="connsiteY16-394" fmla="*/ 320675 h 990600"/>
                <a:gd name="connsiteX17-395" fmla="*/ 187325 w 263901"/>
                <a:gd name="connsiteY17-396" fmla="*/ 339725 h 990600"/>
                <a:gd name="connsiteX18-397" fmla="*/ 193675 w 263901"/>
                <a:gd name="connsiteY18-398" fmla="*/ 358775 h 990600"/>
                <a:gd name="connsiteX19-399" fmla="*/ 196850 w 263901"/>
                <a:gd name="connsiteY19-400" fmla="*/ 368300 h 990600"/>
                <a:gd name="connsiteX20-401" fmla="*/ 209550 w 263901"/>
                <a:gd name="connsiteY20-402" fmla="*/ 387350 h 990600"/>
                <a:gd name="connsiteX21-403" fmla="*/ 222250 w 263901"/>
                <a:gd name="connsiteY21-404" fmla="*/ 419100 h 990600"/>
                <a:gd name="connsiteX22-405" fmla="*/ 228600 w 263901"/>
                <a:gd name="connsiteY22-406" fmla="*/ 469900 h 990600"/>
                <a:gd name="connsiteX23-407" fmla="*/ 231775 w 263901"/>
                <a:gd name="connsiteY23-408" fmla="*/ 492125 h 990600"/>
                <a:gd name="connsiteX24-409" fmla="*/ 238125 w 263901"/>
                <a:gd name="connsiteY24-410" fmla="*/ 504825 h 990600"/>
                <a:gd name="connsiteX25-411" fmla="*/ 241300 w 263901"/>
                <a:gd name="connsiteY25-412" fmla="*/ 533400 h 990600"/>
                <a:gd name="connsiteX26-413" fmla="*/ 247650 w 263901"/>
                <a:gd name="connsiteY26-414" fmla="*/ 584200 h 990600"/>
                <a:gd name="connsiteX27-415" fmla="*/ 250825 w 263901"/>
                <a:gd name="connsiteY27-416" fmla="*/ 612775 h 990600"/>
                <a:gd name="connsiteX28-417" fmla="*/ 254000 w 263901"/>
                <a:gd name="connsiteY28-418" fmla="*/ 635000 h 990600"/>
                <a:gd name="connsiteX29-419" fmla="*/ 257175 w 263901"/>
                <a:gd name="connsiteY29-420" fmla="*/ 765175 h 990600"/>
                <a:gd name="connsiteX30-421" fmla="*/ 260350 w 263901"/>
                <a:gd name="connsiteY30-422" fmla="*/ 863600 h 990600"/>
                <a:gd name="connsiteX31-423" fmla="*/ 263525 w 263901"/>
                <a:gd name="connsiteY31-424" fmla="*/ 889000 h 990600"/>
                <a:gd name="connsiteX32-425" fmla="*/ 263525 w 263901"/>
                <a:gd name="connsiteY32-426" fmla="*/ 990600 h 990600"/>
                <a:gd name="connsiteX0-427" fmla="*/ 0 w 263901"/>
                <a:gd name="connsiteY0-428" fmla="*/ 0 h 990600"/>
                <a:gd name="connsiteX1-429" fmla="*/ 12700 w 263901"/>
                <a:gd name="connsiteY1-430" fmla="*/ 15875 h 990600"/>
                <a:gd name="connsiteX2-431" fmla="*/ 25400 w 263901"/>
                <a:gd name="connsiteY2-432" fmla="*/ 34925 h 990600"/>
                <a:gd name="connsiteX3-433" fmla="*/ 44450 w 263901"/>
                <a:gd name="connsiteY3-434" fmla="*/ 63500 h 990600"/>
                <a:gd name="connsiteX4-435" fmla="*/ 82550 w 263901"/>
                <a:gd name="connsiteY4-436" fmla="*/ 117475 h 990600"/>
                <a:gd name="connsiteX5-437" fmla="*/ 117475 w 263901"/>
                <a:gd name="connsiteY5-438" fmla="*/ 184150 h 990600"/>
                <a:gd name="connsiteX6-439" fmla="*/ 120650 w 263901"/>
                <a:gd name="connsiteY6-440" fmla="*/ 193675 h 990600"/>
                <a:gd name="connsiteX7-441" fmla="*/ 123825 w 263901"/>
                <a:gd name="connsiteY7-442" fmla="*/ 206375 h 990600"/>
                <a:gd name="connsiteX8-443" fmla="*/ 130175 w 263901"/>
                <a:gd name="connsiteY8-444" fmla="*/ 215900 h 990600"/>
                <a:gd name="connsiteX9-445" fmla="*/ 136525 w 263901"/>
                <a:gd name="connsiteY9-446" fmla="*/ 231775 h 990600"/>
                <a:gd name="connsiteX10-447" fmla="*/ 142875 w 263901"/>
                <a:gd name="connsiteY10-448" fmla="*/ 257175 h 990600"/>
                <a:gd name="connsiteX11-449" fmla="*/ 152400 w 263901"/>
                <a:gd name="connsiteY11-450" fmla="*/ 263525 h 990600"/>
                <a:gd name="connsiteX12-451" fmla="*/ 161925 w 263901"/>
                <a:gd name="connsiteY12-452" fmla="*/ 292100 h 990600"/>
                <a:gd name="connsiteX13-453" fmla="*/ 165100 w 263901"/>
                <a:gd name="connsiteY13-454" fmla="*/ 301625 h 990600"/>
                <a:gd name="connsiteX14-455" fmla="*/ 171450 w 263901"/>
                <a:gd name="connsiteY14-456" fmla="*/ 311150 h 990600"/>
                <a:gd name="connsiteX15-457" fmla="*/ 174625 w 263901"/>
                <a:gd name="connsiteY15-458" fmla="*/ 320675 h 990600"/>
                <a:gd name="connsiteX16-459" fmla="*/ 187325 w 263901"/>
                <a:gd name="connsiteY16-460" fmla="*/ 339725 h 990600"/>
                <a:gd name="connsiteX17-461" fmla="*/ 193675 w 263901"/>
                <a:gd name="connsiteY17-462" fmla="*/ 358775 h 990600"/>
                <a:gd name="connsiteX18-463" fmla="*/ 196850 w 263901"/>
                <a:gd name="connsiteY18-464" fmla="*/ 368300 h 990600"/>
                <a:gd name="connsiteX19-465" fmla="*/ 209550 w 263901"/>
                <a:gd name="connsiteY19-466" fmla="*/ 387350 h 990600"/>
                <a:gd name="connsiteX20-467" fmla="*/ 222250 w 263901"/>
                <a:gd name="connsiteY20-468" fmla="*/ 419100 h 990600"/>
                <a:gd name="connsiteX21-469" fmla="*/ 228600 w 263901"/>
                <a:gd name="connsiteY21-470" fmla="*/ 469900 h 990600"/>
                <a:gd name="connsiteX22-471" fmla="*/ 231775 w 263901"/>
                <a:gd name="connsiteY22-472" fmla="*/ 492125 h 990600"/>
                <a:gd name="connsiteX23-473" fmla="*/ 238125 w 263901"/>
                <a:gd name="connsiteY23-474" fmla="*/ 504825 h 990600"/>
                <a:gd name="connsiteX24-475" fmla="*/ 241300 w 263901"/>
                <a:gd name="connsiteY24-476" fmla="*/ 533400 h 990600"/>
                <a:gd name="connsiteX25-477" fmla="*/ 247650 w 263901"/>
                <a:gd name="connsiteY25-478" fmla="*/ 584200 h 990600"/>
                <a:gd name="connsiteX26-479" fmla="*/ 250825 w 263901"/>
                <a:gd name="connsiteY26-480" fmla="*/ 612775 h 990600"/>
                <a:gd name="connsiteX27-481" fmla="*/ 254000 w 263901"/>
                <a:gd name="connsiteY27-482" fmla="*/ 635000 h 990600"/>
                <a:gd name="connsiteX28-483" fmla="*/ 257175 w 263901"/>
                <a:gd name="connsiteY28-484" fmla="*/ 765175 h 990600"/>
                <a:gd name="connsiteX29-485" fmla="*/ 260350 w 263901"/>
                <a:gd name="connsiteY29-486" fmla="*/ 863600 h 990600"/>
                <a:gd name="connsiteX30-487" fmla="*/ 263525 w 263901"/>
                <a:gd name="connsiteY30-488" fmla="*/ 889000 h 990600"/>
                <a:gd name="connsiteX31-489" fmla="*/ 263525 w 263901"/>
                <a:gd name="connsiteY31-490" fmla="*/ 990600 h 990600"/>
                <a:gd name="connsiteX0-491" fmla="*/ 0 w 263901"/>
                <a:gd name="connsiteY0-492" fmla="*/ 0 h 990600"/>
                <a:gd name="connsiteX1-493" fmla="*/ 12700 w 263901"/>
                <a:gd name="connsiteY1-494" fmla="*/ 15875 h 990600"/>
                <a:gd name="connsiteX2-495" fmla="*/ 25400 w 263901"/>
                <a:gd name="connsiteY2-496" fmla="*/ 34925 h 990600"/>
                <a:gd name="connsiteX3-497" fmla="*/ 44450 w 263901"/>
                <a:gd name="connsiteY3-498" fmla="*/ 63500 h 990600"/>
                <a:gd name="connsiteX4-499" fmla="*/ 82550 w 263901"/>
                <a:gd name="connsiteY4-500" fmla="*/ 117475 h 990600"/>
                <a:gd name="connsiteX5-501" fmla="*/ 117475 w 263901"/>
                <a:gd name="connsiteY5-502" fmla="*/ 184150 h 990600"/>
                <a:gd name="connsiteX6-503" fmla="*/ 120650 w 263901"/>
                <a:gd name="connsiteY6-504" fmla="*/ 193675 h 990600"/>
                <a:gd name="connsiteX7-505" fmla="*/ 130175 w 263901"/>
                <a:gd name="connsiteY7-506" fmla="*/ 215900 h 990600"/>
                <a:gd name="connsiteX8-507" fmla="*/ 136525 w 263901"/>
                <a:gd name="connsiteY8-508" fmla="*/ 231775 h 990600"/>
                <a:gd name="connsiteX9-509" fmla="*/ 142875 w 263901"/>
                <a:gd name="connsiteY9-510" fmla="*/ 257175 h 990600"/>
                <a:gd name="connsiteX10-511" fmla="*/ 152400 w 263901"/>
                <a:gd name="connsiteY10-512" fmla="*/ 263525 h 990600"/>
                <a:gd name="connsiteX11-513" fmla="*/ 161925 w 263901"/>
                <a:gd name="connsiteY11-514" fmla="*/ 292100 h 990600"/>
                <a:gd name="connsiteX12-515" fmla="*/ 165100 w 263901"/>
                <a:gd name="connsiteY12-516" fmla="*/ 301625 h 990600"/>
                <a:gd name="connsiteX13-517" fmla="*/ 171450 w 263901"/>
                <a:gd name="connsiteY13-518" fmla="*/ 311150 h 990600"/>
                <a:gd name="connsiteX14-519" fmla="*/ 174625 w 263901"/>
                <a:gd name="connsiteY14-520" fmla="*/ 320675 h 990600"/>
                <a:gd name="connsiteX15-521" fmla="*/ 187325 w 263901"/>
                <a:gd name="connsiteY15-522" fmla="*/ 339725 h 990600"/>
                <a:gd name="connsiteX16-523" fmla="*/ 193675 w 263901"/>
                <a:gd name="connsiteY16-524" fmla="*/ 358775 h 990600"/>
                <a:gd name="connsiteX17-525" fmla="*/ 196850 w 263901"/>
                <a:gd name="connsiteY17-526" fmla="*/ 368300 h 990600"/>
                <a:gd name="connsiteX18-527" fmla="*/ 209550 w 263901"/>
                <a:gd name="connsiteY18-528" fmla="*/ 387350 h 990600"/>
                <a:gd name="connsiteX19-529" fmla="*/ 222250 w 263901"/>
                <a:gd name="connsiteY19-530" fmla="*/ 419100 h 990600"/>
                <a:gd name="connsiteX20-531" fmla="*/ 228600 w 263901"/>
                <a:gd name="connsiteY20-532" fmla="*/ 469900 h 990600"/>
                <a:gd name="connsiteX21-533" fmla="*/ 231775 w 263901"/>
                <a:gd name="connsiteY21-534" fmla="*/ 492125 h 990600"/>
                <a:gd name="connsiteX22-535" fmla="*/ 238125 w 263901"/>
                <a:gd name="connsiteY22-536" fmla="*/ 504825 h 990600"/>
                <a:gd name="connsiteX23-537" fmla="*/ 241300 w 263901"/>
                <a:gd name="connsiteY23-538" fmla="*/ 533400 h 990600"/>
                <a:gd name="connsiteX24-539" fmla="*/ 247650 w 263901"/>
                <a:gd name="connsiteY24-540" fmla="*/ 584200 h 990600"/>
                <a:gd name="connsiteX25-541" fmla="*/ 250825 w 263901"/>
                <a:gd name="connsiteY25-542" fmla="*/ 612775 h 990600"/>
                <a:gd name="connsiteX26-543" fmla="*/ 254000 w 263901"/>
                <a:gd name="connsiteY26-544" fmla="*/ 635000 h 990600"/>
                <a:gd name="connsiteX27-545" fmla="*/ 257175 w 263901"/>
                <a:gd name="connsiteY27-546" fmla="*/ 765175 h 990600"/>
                <a:gd name="connsiteX28-547" fmla="*/ 260350 w 263901"/>
                <a:gd name="connsiteY28-548" fmla="*/ 863600 h 990600"/>
                <a:gd name="connsiteX29-549" fmla="*/ 263525 w 263901"/>
                <a:gd name="connsiteY29-550" fmla="*/ 889000 h 990600"/>
                <a:gd name="connsiteX30-551" fmla="*/ 263525 w 263901"/>
                <a:gd name="connsiteY30-552" fmla="*/ 990600 h 990600"/>
                <a:gd name="connsiteX0-553" fmla="*/ 0 w 263901"/>
                <a:gd name="connsiteY0-554" fmla="*/ 0 h 990600"/>
                <a:gd name="connsiteX1-555" fmla="*/ 12700 w 263901"/>
                <a:gd name="connsiteY1-556" fmla="*/ 15875 h 990600"/>
                <a:gd name="connsiteX2-557" fmla="*/ 25400 w 263901"/>
                <a:gd name="connsiteY2-558" fmla="*/ 34925 h 990600"/>
                <a:gd name="connsiteX3-559" fmla="*/ 44450 w 263901"/>
                <a:gd name="connsiteY3-560" fmla="*/ 63500 h 990600"/>
                <a:gd name="connsiteX4-561" fmla="*/ 82550 w 263901"/>
                <a:gd name="connsiteY4-562" fmla="*/ 117475 h 990600"/>
                <a:gd name="connsiteX5-563" fmla="*/ 117475 w 263901"/>
                <a:gd name="connsiteY5-564" fmla="*/ 184150 h 990600"/>
                <a:gd name="connsiteX6-565" fmla="*/ 130175 w 263901"/>
                <a:gd name="connsiteY6-566" fmla="*/ 215900 h 990600"/>
                <a:gd name="connsiteX7-567" fmla="*/ 136525 w 263901"/>
                <a:gd name="connsiteY7-568" fmla="*/ 231775 h 990600"/>
                <a:gd name="connsiteX8-569" fmla="*/ 142875 w 263901"/>
                <a:gd name="connsiteY8-570" fmla="*/ 257175 h 990600"/>
                <a:gd name="connsiteX9-571" fmla="*/ 152400 w 263901"/>
                <a:gd name="connsiteY9-572" fmla="*/ 263525 h 990600"/>
                <a:gd name="connsiteX10-573" fmla="*/ 161925 w 263901"/>
                <a:gd name="connsiteY10-574" fmla="*/ 292100 h 990600"/>
                <a:gd name="connsiteX11-575" fmla="*/ 165100 w 263901"/>
                <a:gd name="connsiteY11-576" fmla="*/ 301625 h 990600"/>
                <a:gd name="connsiteX12-577" fmla="*/ 171450 w 263901"/>
                <a:gd name="connsiteY12-578" fmla="*/ 311150 h 990600"/>
                <a:gd name="connsiteX13-579" fmla="*/ 174625 w 263901"/>
                <a:gd name="connsiteY13-580" fmla="*/ 320675 h 990600"/>
                <a:gd name="connsiteX14-581" fmla="*/ 187325 w 263901"/>
                <a:gd name="connsiteY14-582" fmla="*/ 339725 h 990600"/>
                <a:gd name="connsiteX15-583" fmla="*/ 193675 w 263901"/>
                <a:gd name="connsiteY15-584" fmla="*/ 358775 h 990600"/>
                <a:gd name="connsiteX16-585" fmla="*/ 196850 w 263901"/>
                <a:gd name="connsiteY16-586" fmla="*/ 368300 h 990600"/>
                <a:gd name="connsiteX17-587" fmla="*/ 209550 w 263901"/>
                <a:gd name="connsiteY17-588" fmla="*/ 387350 h 990600"/>
                <a:gd name="connsiteX18-589" fmla="*/ 222250 w 263901"/>
                <a:gd name="connsiteY18-590" fmla="*/ 419100 h 990600"/>
                <a:gd name="connsiteX19-591" fmla="*/ 228600 w 263901"/>
                <a:gd name="connsiteY19-592" fmla="*/ 469900 h 990600"/>
                <a:gd name="connsiteX20-593" fmla="*/ 231775 w 263901"/>
                <a:gd name="connsiteY20-594" fmla="*/ 492125 h 990600"/>
                <a:gd name="connsiteX21-595" fmla="*/ 238125 w 263901"/>
                <a:gd name="connsiteY21-596" fmla="*/ 504825 h 990600"/>
                <a:gd name="connsiteX22-597" fmla="*/ 241300 w 263901"/>
                <a:gd name="connsiteY22-598" fmla="*/ 533400 h 990600"/>
                <a:gd name="connsiteX23-599" fmla="*/ 247650 w 263901"/>
                <a:gd name="connsiteY23-600" fmla="*/ 584200 h 990600"/>
                <a:gd name="connsiteX24-601" fmla="*/ 250825 w 263901"/>
                <a:gd name="connsiteY24-602" fmla="*/ 612775 h 990600"/>
                <a:gd name="connsiteX25-603" fmla="*/ 254000 w 263901"/>
                <a:gd name="connsiteY25-604" fmla="*/ 635000 h 990600"/>
                <a:gd name="connsiteX26-605" fmla="*/ 257175 w 263901"/>
                <a:gd name="connsiteY26-606" fmla="*/ 765175 h 990600"/>
                <a:gd name="connsiteX27-607" fmla="*/ 260350 w 263901"/>
                <a:gd name="connsiteY27-608" fmla="*/ 863600 h 990600"/>
                <a:gd name="connsiteX28-609" fmla="*/ 263525 w 263901"/>
                <a:gd name="connsiteY28-610" fmla="*/ 889000 h 990600"/>
                <a:gd name="connsiteX29-611" fmla="*/ 263525 w 263901"/>
                <a:gd name="connsiteY29-612" fmla="*/ 990600 h 990600"/>
                <a:gd name="connsiteX0-613" fmla="*/ 0 w 263901"/>
                <a:gd name="connsiteY0-614" fmla="*/ 0 h 990600"/>
                <a:gd name="connsiteX1-615" fmla="*/ 12700 w 263901"/>
                <a:gd name="connsiteY1-616" fmla="*/ 15875 h 990600"/>
                <a:gd name="connsiteX2-617" fmla="*/ 25400 w 263901"/>
                <a:gd name="connsiteY2-618" fmla="*/ 34925 h 990600"/>
                <a:gd name="connsiteX3-619" fmla="*/ 44450 w 263901"/>
                <a:gd name="connsiteY3-620" fmla="*/ 63500 h 990600"/>
                <a:gd name="connsiteX4-621" fmla="*/ 82550 w 263901"/>
                <a:gd name="connsiteY4-622" fmla="*/ 117475 h 990600"/>
                <a:gd name="connsiteX5-623" fmla="*/ 117475 w 263901"/>
                <a:gd name="connsiteY5-624" fmla="*/ 184150 h 990600"/>
                <a:gd name="connsiteX6-625" fmla="*/ 130175 w 263901"/>
                <a:gd name="connsiteY6-626" fmla="*/ 215900 h 990600"/>
                <a:gd name="connsiteX7-627" fmla="*/ 142875 w 263901"/>
                <a:gd name="connsiteY7-628" fmla="*/ 257175 h 990600"/>
                <a:gd name="connsiteX8-629" fmla="*/ 152400 w 263901"/>
                <a:gd name="connsiteY8-630" fmla="*/ 263525 h 990600"/>
                <a:gd name="connsiteX9-631" fmla="*/ 161925 w 263901"/>
                <a:gd name="connsiteY9-632" fmla="*/ 292100 h 990600"/>
                <a:gd name="connsiteX10-633" fmla="*/ 165100 w 263901"/>
                <a:gd name="connsiteY10-634" fmla="*/ 301625 h 990600"/>
                <a:gd name="connsiteX11-635" fmla="*/ 171450 w 263901"/>
                <a:gd name="connsiteY11-636" fmla="*/ 311150 h 990600"/>
                <a:gd name="connsiteX12-637" fmla="*/ 174625 w 263901"/>
                <a:gd name="connsiteY12-638" fmla="*/ 320675 h 990600"/>
                <a:gd name="connsiteX13-639" fmla="*/ 187325 w 263901"/>
                <a:gd name="connsiteY13-640" fmla="*/ 339725 h 990600"/>
                <a:gd name="connsiteX14-641" fmla="*/ 193675 w 263901"/>
                <a:gd name="connsiteY14-642" fmla="*/ 358775 h 990600"/>
                <a:gd name="connsiteX15-643" fmla="*/ 196850 w 263901"/>
                <a:gd name="connsiteY15-644" fmla="*/ 368300 h 990600"/>
                <a:gd name="connsiteX16-645" fmla="*/ 209550 w 263901"/>
                <a:gd name="connsiteY16-646" fmla="*/ 387350 h 990600"/>
                <a:gd name="connsiteX17-647" fmla="*/ 222250 w 263901"/>
                <a:gd name="connsiteY17-648" fmla="*/ 419100 h 990600"/>
                <a:gd name="connsiteX18-649" fmla="*/ 228600 w 263901"/>
                <a:gd name="connsiteY18-650" fmla="*/ 469900 h 990600"/>
                <a:gd name="connsiteX19-651" fmla="*/ 231775 w 263901"/>
                <a:gd name="connsiteY19-652" fmla="*/ 492125 h 990600"/>
                <a:gd name="connsiteX20-653" fmla="*/ 238125 w 263901"/>
                <a:gd name="connsiteY20-654" fmla="*/ 504825 h 990600"/>
                <a:gd name="connsiteX21-655" fmla="*/ 241300 w 263901"/>
                <a:gd name="connsiteY21-656" fmla="*/ 533400 h 990600"/>
                <a:gd name="connsiteX22-657" fmla="*/ 247650 w 263901"/>
                <a:gd name="connsiteY22-658" fmla="*/ 584200 h 990600"/>
                <a:gd name="connsiteX23-659" fmla="*/ 250825 w 263901"/>
                <a:gd name="connsiteY23-660" fmla="*/ 612775 h 990600"/>
                <a:gd name="connsiteX24-661" fmla="*/ 254000 w 263901"/>
                <a:gd name="connsiteY24-662" fmla="*/ 635000 h 990600"/>
                <a:gd name="connsiteX25-663" fmla="*/ 257175 w 263901"/>
                <a:gd name="connsiteY25-664" fmla="*/ 765175 h 990600"/>
                <a:gd name="connsiteX26-665" fmla="*/ 260350 w 263901"/>
                <a:gd name="connsiteY26-666" fmla="*/ 863600 h 990600"/>
                <a:gd name="connsiteX27-667" fmla="*/ 263525 w 263901"/>
                <a:gd name="connsiteY27-668" fmla="*/ 889000 h 990600"/>
                <a:gd name="connsiteX28-669" fmla="*/ 263525 w 263901"/>
                <a:gd name="connsiteY28-670" fmla="*/ 990600 h 990600"/>
                <a:gd name="connsiteX0-671" fmla="*/ 0 w 263901"/>
                <a:gd name="connsiteY0-672" fmla="*/ 0 h 990600"/>
                <a:gd name="connsiteX1-673" fmla="*/ 12700 w 263901"/>
                <a:gd name="connsiteY1-674" fmla="*/ 15875 h 990600"/>
                <a:gd name="connsiteX2-675" fmla="*/ 25400 w 263901"/>
                <a:gd name="connsiteY2-676" fmla="*/ 34925 h 990600"/>
                <a:gd name="connsiteX3-677" fmla="*/ 44450 w 263901"/>
                <a:gd name="connsiteY3-678" fmla="*/ 63500 h 990600"/>
                <a:gd name="connsiteX4-679" fmla="*/ 82550 w 263901"/>
                <a:gd name="connsiteY4-680" fmla="*/ 117475 h 990600"/>
                <a:gd name="connsiteX5-681" fmla="*/ 117475 w 263901"/>
                <a:gd name="connsiteY5-682" fmla="*/ 184150 h 990600"/>
                <a:gd name="connsiteX6-683" fmla="*/ 130175 w 263901"/>
                <a:gd name="connsiteY6-684" fmla="*/ 215900 h 990600"/>
                <a:gd name="connsiteX7-685" fmla="*/ 142875 w 263901"/>
                <a:gd name="connsiteY7-686" fmla="*/ 257175 h 990600"/>
                <a:gd name="connsiteX8-687" fmla="*/ 161925 w 263901"/>
                <a:gd name="connsiteY8-688" fmla="*/ 292100 h 990600"/>
                <a:gd name="connsiteX9-689" fmla="*/ 165100 w 263901"/>
                <a:gd name="connsiteY9-690" fmla="*/ 301625 h 990600"/>
                <a:gd name="connsiteX10-691" fmla="*/ 171450 w 263901"/>
                <a:gd name="connsiteY10-692" fmla="*/ 311150 h 990600"/>
                <a:gd name="connsiteX11-693" fmla="*/ 174625 w 263901"/>
                <a:gd name="connsiteY11-694" fmla="*/ 320675 h 990600"/>
                <a:gd name="connsiteX12-695" fmla="*/ 187325 w 263901"/>
                <a:gd name="connsiteY12-696" fmla="*/ 339725 h 990600"/>
                <a:gd name="connsiteX13-697" fmla="*/ 193675 w 263901"/>
                <a:gd name="connsiteY13-698" fmla="*/ 358775 h 990600"/>
                <a:gd name="connsiteX14-699" fmla="*/ 196850 w 263901"/>
                <a:gd name="connsiteY14-700" fmla="*/ 368300 h 990600"/>
                <a:gd name="connsiteX15-701" fmla="*/ 209550 w 263901"/>
                <a:gd name="connsiteY15-702" fmla="*/ 387350 h 990600"/>
                <a:gd name="connsiteX16-703" fmla="*/ 222250 w 263901"/>
                <a:gd name="connsiteY16-704" fmla="*/ 419100 h 990600"/>
                <a:gd name="connsiteX17-705" fmla="*/ 228600 w 263901"/>
                <a:gd name="connsiteY17-706" fmla="*/ 469900 h 990600"/>
                <a:gd name="connsiteX18-707" fmla="*/ 231775 w 263901"/>
                <a:gd name="connsiteY18-708" fmla="*/ 492125 h 990600"/>
                <a:gd name="connsiteX19-709" fmla="*/ 238125 w 263901"/>
                <a:gd name="connsiteY19-710" fmla="*/ 504825 h 990600"/>
                <a:gd name="connsiteX20-711" fmla="*/ 241300 w 263901"/>
                <a:gd name="connsiteY20-712" fmla="*/ 533400 h 990600"/>
                <a:gd name="connsiteX21-713" fmla="*/ 247650 w 263901"/>
                <a:gd name="connsiteY21-714" fmla="*/ 584200 h 990600"/>
                <a:gd name="connsiteX22-715" fmla="*/ 250825 w 263901"/>
                <a:gd name="connsiteY22-716" fmla="*/ 612775 h 990600"/>
                <a:gd name="connsiteX23-717" fmla="*/ 254000 w 263901"/>
                <a:gd name="connsiteY23-718" fmla="*/ 635000 h 990600"/>
                <a:gd name="connsiteX24-719" fmla="*/ 257175 w 263901"/>
                <a:gd name="connsiteY24-720" fmla="*/ 765175 h 990600"/>
                <a:gd name="connsiteX25-721" fmla="*/ 260350 w 263901"/>
                <a:gd name="connsiteY25-722" fmla="*/ 863600 h 990600"/>
                <a:gd name="connsiteX26-723" fmla="*/ 263525 w 263901"/>
                <a:gd name="connsiteY26-724" fmla="*/ 889000 h 990600"/>
                <a:gd name="connsiteX27-725" fmla="*/ 263525 w 263901"/>
                <a:gd name="connsiteY27-726" fmla="*/ 990600 h 990600"/>
                <a:gd name="connsiteX0-727" fmla="*/ 0 w 263901"/>
                <a:gd name="connsiteY0-728" fmla="*/ 0 h 990600"/>
                <a:gd name="connsiteX1-729" fmla="*/ 12700 w 263901"/>
                <a:gd name="connsiteY1-730" fmla="*/ 15875 h 990600"/>
                <a:gd name="connsiteX2-731" fmla="*/ 25400 w 263901"/>
                <a:gd name="connsiteY2-732" fmla="*/ 34925 h 990600"/>
                <a:gd name="connsiteX3-733" fmla="*/ 44450 w 263901"/>
                <a:gd name="connsiteY3-734" fmla="*/ 63500 h 990600"/>
                <a:gd name="connsiteX4-735" fmla="*/ 82550 w 263901"/>
                <a:gd name="connsiteY4-736" fmla="*/ 117475 h 990600"/>
                <a:gd name="connsiteX5-737" fmla="*/ 117475 w 263901"/>
                <a:gd name="connsiteY5-738" fmla="*/ 184150 h 990600"/>
                <a:gd name="connsiteX6-739" fmla="*/ 130175 w 263901"/>
                <a:gd name="connsiteY6-740" fmla="*/ 215900 h 990600"/>
                <a:gd name="connsiteX7-741" fmla="*/ 161925 w 263901"/>
                <a:gd name="connsiteY7-742" fmla="*/ 292100 h 990600"/>
                <a:gd name="connsiteX8-743" fmla="*/ 165100 w 263901"/>
                <a:gd name="connsiteY8-744" fmla="*/ 301625 h 990600"/>
                <a:gd name="connsiteX9-745" fmla="*/ 171450 w 263901"/>
                <a:gd name="connsiteY9-746" fmla="*/ 311150 h 990600"/>
                <a:gd name="connsiteX10-747" fmla="*/ 174625 w 263901"/>
                <a:gd name="connsiteY10-748" fmla="*/ 320675 h 990600"/>
                <a:gd name="connsiteX11-749" fmla="*/ 187325 w 263901"/>
                <a:gd name="connsiteY11-750" fmla="*/ 339725 h 990600"/>
                <a:gd name="connsiteX12-751" fmla="*/ 193675 w 263901"/>
                <a:gd name="connsiteY12-752" fmla="*/ 358775 h 990600"/>
                <a:gd name="connsiteX13-753" fmla="*/ 196850 w 263901"/>
                <a:gd name="connsiteY13-754" fmla="*/ 368300 h 990600"/>
                <a:gd name="connsiteX14-755" fmla="*/ 209550 w 263901"/>
                <a:gd name="connsiteY14-756" fmla="*/ 387350 h 990600"/>
                <a:gd name="connsiteX15-757" fmla="*/ 222250 w 263901"/>
                <a:gd name="connsiteY15-758" fmla="*/ 419100 h 990600"/>
                <a:gd name="connsiteX16-759" fmla="*/ 228600 w 263901"/>
                <a:gd name="connsiteY16-760" fmla="*/ 469900 h 990600"/>
                <a:gd name="connsiteX17-761" fmla="*/ 231775 w 263901"/>
                <a:gd name="connsiteY17-762" fmla="*/ 492125 h 990600"/>
                <a:gd name="connsiteX18-763" fmla="*/ 238125 w 263901"/>
                <a:gd name="connsiteY18-764" fmla="*/ 504825 h 990600"/>
                <a:gd name="connsiteX19-765" fmla="*/ 241300 w 263901"/>
                <a:gd name="connsiteY19-766" fmla="*/ 533400 h 990600"/>
                <a:gd name="connsiteX20-767" fmla="*/ 247650 w 263901"/>
                <a:gd name="connsiteY20-768" fmla="*/ 584200 h 990600"/>
                <a:gd name="connsiteX21-769" fmla="*/ 250825 w 263901"/>
                <a:gd name="connsiteY21-770" fmla="*/ 612775 h 990600"/>
                <a:gd name="connsiteX22-771" fmla="*/ 254000 w 263901"/>
                <a:gd name="connsiteY22-772" fmla="*/ 635000 h 990600"/>
                <a:gd name="connsiteX23-773" fmla="*/ 257175 w 263901"/>
                <a:gd name="connsiteY23-774" fmla="*/ 765175 h 990600"/>
                <a:gd name="connsiteX24-775" fmla="*/ 260350 w 263901"/>
                <a:gd name="connsiteY24-776" fmla="*/ 863600 h 990600"/>
                <a:gd name="connsiteX25-777" fmla="*/ 263525 w 263901"/>
                <a:gd name="connsiteY25-778" fmla="*/ 889000 h 990600"/>
                <a:gd name="connsiteX26-779" fmla="*/ 263525 w 263901"/>
                <a:gd name="connsiteY26-780" fmla="*/ 990600 h 990600"/>
                <a:gd name="connsiteX0-781" fmla="*/ 0 w 263901"/>
                <a:gd name="connsiteY0-782" fmla="*/ 0 h 990600"/>
                <a:gd name="connsiteX1-783" fmla="*/ 12700 w 263901"/>
                <a:gd name="connsiteY1-784" fmla="*/ 15875 h 990600"/>
                <a:gd name="connsiteX2-785" fmla="*/ 25400 w 263901"/>
                <a:gd name="connsiteY2-786" fmla="*/ 34925 h 990600"/>
                <a:gd name="connsiteX3-787" fmla="*/ 44450 w 263901"/>
                <a:gd name="connsiteY3-788" fmla="*/ 63500 h 990600"/>
                <a:gd name="connsiteX4-789" fmla="*/ 82550 w 263901"/>
                <a:gd name="connsiteY4-790" fmla="*/ 117475 h 990600"/>
                <a:gd name="connsiteX5-791" fmla="*/ 117475 w 263901"/>
                <a:gd name="connsiteY5-792" fmla="*/ 184150 h 990600"/>
                <a:gd name="connsiteX6-793" fmla="*/ 130175 w 263901"/>
                <a:gd name="connsiteY6-794" fmla="*/ 215900 h 990600"/>
                <a:gd name="connsiteX7-795" fmla="*/ 161925 w 263901"/>
                <a:gd name="connsiteY7-796" fmla="*/ 292100 h 990600"/>
                <a:gd name="connsiteX8-797" fmla="*/ 165100 w 263901"/>
                <a:gd name="connsiteY8-798" fmla="*/ 301625 h 990600"/>
                <a:gd name="connsiteX9-799" fmla="*/ 174625 w 263901"/>
                <a:gd name="connsiteY9-800" fmla="*/ 320675 h 990600"/>
                <a:gd name="connsiteX10-801" fmla="*/ 187325 w 263901"/>
                <a:gd name="connsiteY10-802" fmla="*/ 339725 h 990600"/>
                <a:gd name="connsiteX11-803" fmla="*/ 193675 w 263901"/>
                <a:gd name="connsiteY11-804" fmla="*/ 358775 h 990600"/>
                <a:gd name="connsiteX12-805" fmla="*/ 196850 w 263901"/>
                <a:gd name="connsiteY12-806" fmla="*/ 368300 h 990600"/>
                <a:gd name="connsiteX13-807" fmla="*/ 209550 w 263901"/>
                <a:gd name="connsiteY13-808" fmla="*/ 387350 h 990600"/>
                <a:gd name="connsiteX14-809" fmla="*/ 222250 w 263901"/>
                <a:gd name="connsiteY14-810" fmla="*/ 419100 h 990600"/>
                <a:gd name="connsiteX15-811" fmla="*/ 228600 w 263901"/>
                <a:gd name="connsiteY15-812" fmla="*/ 469900 h 990600"/>
                <a:gd name="connsiteX16-813" fmla="*/ 231775 w 263901"/>
                <a:gd name="connsiteY16-814" fmla="*/ 492125 h 990600"/>
                <a:gd name="connsiteX17-815" fmla="*/ 238125 w 263901"/>
                <a:gd name="connsiteY17-816" fmla="*/ 504825 h 990600"/>
                <a:gd name="connsiteX18-817" fmla="*/ 241300 w 263901"/>
                <a:gd name="connsiteY18-818" fmla="*/ 533400 h 990600"/>
                <a:gd name="connsiteX19-819" fmla="*/ 247650 w 263901"/>
                <a:gd name="connsiteY19-820" fmla="*/ 584200 h 990600"/>
                <a:gd name="connsiteX20-821" fmla="*/ 250825 w 263901"/>
                <a:gd name="connsiteY20-822" fmla="*/ 612775 h 990600"/>
                <a:gd name="connsiteX21-823" fmla="*/ 254000 w 263901"/>
                <a:gd name="connsiteY21-824" fmla="*/ 635000 h 990600"/>
                <a:gd name="connsiteX22-825" fmla="*/ 257175 w 263901"/>
                <a:gd name="connsiteY22-826" fmla="*/ 765175 h 990600"/>
                <a:gd name="connsiteX23-827" fmla="*/ 260350 w 263901"/>
                <a:gd name="connsiteY23-828" fmla="*/ 863600 h 990600"/>
                <a:gd name="connsiteX24-829" fmla="*/ 263525 w 263901"/>
                <a:gd name="connsiteY24-830" fmla="*/ 889000 h 990600"/>
                <a:gd name="connsiteX25-831" fmla="*/ 263525 w 263901"/>
                <a:gd name="connsiteY25-832" fmla="*/ 990600 h 990600"/>
                <a:gd name="connsiteX0-833" fmla="*/ 0 w 263901"/>
                <a:gd name="connsiteY0-834" fmla="*/ 0 h 990600"/>
                <a:gd name="connsiteX1-835" fmla="*/ 12700 w 263901"/>
                <a:gd name="connsiteY1-836" fmla="*/ 15875 h 990600"/>
                <a:gd name="connsiteX2-837" fmla="*/ 25400 w 263901"/>
                <a:gd name="connsiteY2-838" fmla="*/ 34925 h 990600"/>
                <a:gd name="connsiteX3-839" fmla="*/ 44450 w 263901"/>
                <a:gd name="connsiteY3-840" fmla="*/ 63500 h 990600"/>
                <a:gd name="connsiteX4-841" fmla="*/ 82550 w 263901"/>
                <a:gd name="connsiteY4-842" fmla="*/ 117475 h 990600"/>
                <a:gd name="connsiteX5-843" fmla="*/ 117475 w 263901"/>
                <a:gd name="connsiteY5-844" fmla="*/ 184150 h 990600"/>
                <a:gd name="connsiteX6-845" fmla="*/ 130175 w 263901"/>
                <a:gd name="connsiteY6-846" fmla="*/ 215900 h 990600"/>
                <a:gd name="connsiteX7-847" fmla="*/ 161925 w 263901"/>
                <a:gd name="connsiteY7-848" fmla="*/ 292100 h 990600"/>
                <a:gd name="connsiteX8-849" fmla="*/ 174625 w 263901"/>
                <a:gd name="connsiteY8-850" fmla="*/ 320675 h 990600"/>
                <a:gd name="connsiteX9-851" fmla="*/ 187325 w 263901"/>
                <a:gd name="connsiteY9-852" fmla="*/ 339725 h 990600"/>
                <a:gd name="connsiteX10-853" fmla="*/ 193675 w 263901"/>
                <a:gd name="connsiteY10-854" fmla="*/ 358775 h 990600"/>
                <a:gd name="connsiteX11-855" fmla="*/ 196850 w 263901"/>
                <a:gd name="connsiteY11-856" fmla="*/ 368300 h 990600"/>
                <a:gd name="connsiteX12-857" fmla="*/ 209550 w 263901"/>
                <a:gd name="connsiteY12-858" fmla="*/ 387350 h 990600"/>
                <a:gd name="connsiteX13-859" fmla="*/ 222250 w 263901"/>
                <a:gd name="connsiteY13-860" fmla="*/ 419100 h 990600"/>
                <a:gd name="connsiteX14-861" fmla="*/ 228600 w 263901"/>
                <a:gd name="connsiteY14-862" fmla="*/ 469900 h 990600"/>
                <a:gd name="connsiteX15-863" fmla="*/ 231775 w 263901"/>
                <a:gd name="connsiteY15-864" fmla="*/ 492125 h 990600"/>
                <a:gd name="connsiteX16-865" fmla="*/ 238125 w 263901"/>
                <a:gd name="connsiteY16-866" fmla="*/ 504825 h 990600"/>
                <a:gd name="connsiteX17-867" fmla="*/ 241300 w 263901"/>
                <a:gd name="connsiteY17-868" fmla="*/ 533400 h 990600"/>
                <a:gd name="connsiteX18-869" fmla="*/ 247650 w 263901"/>
                <a:gd name="connsiteY18-870" fmla="*/ 584200 h 990600"/>
                <a:gd name="connsiteX19-871" fmla="*/ 250825 w 263901"/>
                <a:gd name="connsiteY19-872" fmla="*/ 612775 h 990600"/>
                <a:gd name="connsiteX20-873" fmla="*/ 254000 w 263901"/>
                <a:gd name="connsiteY20-874" fmla="*/ 635000 h 990600"/>
                <a:gd name="connsiteX21-875" fmla="*/ 257175 w 263901"/>
                <a:gd name="connsiteY21-876" fmla="*/ 765175 h 990600"/>
                <a:gd name="connsiteX22-877" fmla="*/ 260350 w 263901"/>
                <a:gd name="connsiteY22-878" fmla="*/ 863600 h 990600"/>
                <a:gd name="connsiteX23-879" fmla="*/ 263525 w 263901"/>
                <a:gd name="connsiteY23-880" fmla="*/ 889000 h 990600"/>
                <a:gd name="connsiteX24-881" fmla="*/ 263525 w 263901"/>
                <a:gd name="connsiteY24-882" fmla="*/ 990600 h 990600"/>
                <a:gd name="connsiteX0-883" fmla="*/ 0 w 263901"/>
                <a:gd name="connsiteY0-884" fmla="*/ 0 h 990600"/>
                <a:gd name="connsiteX1-885" fmla="*/ 12700 w 263901"/>
                <a:gd name="connsiteY1-886" fmla="*/ 15875 h 990600"/>
                <a:gd name="connsiteX2-887" fmla="*/ 25400 w 263901"/>
                <a:gd name="connsiteY2-888" fmla="*/ 34925 h 990600"/>
                <a:gd name="connsiteX3-889" fmla="*/ 44450 w 263901"/>
                <a:gd name="connsiteY3-890" fmla="*/ 63500 h 990600"/>
                <a:gd name="connsiteX4-891" fmla="*/ 82550 w 263901"/>
                <a:gd name="connsiteY4-892" fmla="*/ 117475 h 990600"/>
                <a:gd name="connsiteX5-893" fmla="*/ 117475 w 263901"/>
                <a:gd name="connsiteY5-894" fmla="*/ 184150 h 990600"/>
                <a:gd name="connsiteX6-895" fmla="*/ 130175 w 263901"/>
                <a:gd name="connsiteY6-896" fmla="*/ 215900 h 990600"/>
                <a:gd name="connsiteX7-897" fmla="*/ 161925 w 263901"/>
                <a:gd name="connsiteY7-898" fmla="*/ 292100 h 990600"/>
                <a:gd name="connsiteX8-899" fmla="*/ 187325 w 263901"/>
                <a:gd name="connsiteY8-900" fmla="*/ 339725 h 990600"/>
                <a:gd name="connsiteX9-901" fmla="*/ 193675 w 263901"/>
                <a:gd name="connsiteY9-902" fmla="*/ 358775 h 990600"/>
                <a:gd name="connsiteX10-903" fmla="*/ 196850 w 263901"/>
                <a:gd name="connsiteY10-904" fmla="*/ 368300 h 990600"/>
                <a:gd name="connsiteX11-905" fmla="*/ 209550 w 263901"/>
                <a:gd name="connsiteY11-906" fmla="*/ 387350 h 990600"/>
                <a:gd name="connsiteX12-907" fmla="*/ 222250 w 263901"/>
                <a:gd name="connsiteY12-908" fmla="*/ 419100 h 990600"/>
                <a:gd name="connsiteX13-909" fmla="*/ 228600 w 263901"/>
                <a:gd name="connsiteY13-910" fmla="*/ 469900 h 990600"/>
                <a:gd name="connsiteX14-911" fmla="*/ 231775 w 263901"/>
                <a:gd name="connsiteY14-912" fmla="*/ 492125 h 990600"/>
                <a:gd name="connsiteX15-913" fmla="*/ 238125 w 263901"/>
                <a:gd name="connsiteY15-914" fmla="*/ 504825 h 990600"/>
                <a:gd name="connsiteX16-915" fmla="*/ 241300 w 263901"/>
                <a:gd name="connsiteY16-916" fmla="*/ 533400 h 990600"/>
                <a:gd name="connsiteX17-917" fmla="*/ 247650 w 263901"/>
                <a:gd name="connsiteY17-918" fmla="*/ 584200 h 990600"/>
                <a:gd name="connsiteX18-919" fmla="*/ 250825 w 263901"/>
                <a:gd name="connsiteY18-920" fmla="*/ 612775 h 990600"/>
                <a:gd name="connsiteX19-921" fmla="*/ 254000 w 263901"/>
                <a:gd name="connsiteY19-922" fmla="*/ 635000 h 990600"/>
                <a:gd name="connsiteX20-923" fmla="*/ 257175 w 263901"/>
                <a:gd name="connsiteY20-924" fmla="*/ 765175 h 990600"/>
                <a:gd name="connsiteX21-925" fmla="*/ 260350 w 263901"/>
                <a:gd name="connsiteY21-926" fmla="*/ 863600 h 990600"/>
                <a:gd name="connsiteX22-927" fmla="*/ 263525 w 263901"/>
                <a:gd name="connsiteY22-928" fmla="*/ 889000 h 990600"/>
                <a:gd name="connsiteX23-929" fmla="*/ 263525 w 263901"/>
                <a:gd name="connsiteY23-930" fmla="*/ 990600 h 990600"/>
                <a:gd name="connsiteX0-931" fmla="*/ 0 w 263901"/>
                <a:gd name="connsiteY0-932" fmla="*/ 0 h 990600"/>
                <a:gd name="connsiteX1-933" fmla="*/ 12700 w 263901"/>
                <a:gd name="connsiteY1-934" fmla="*/ 15875 h 990600"/>
                <a:gd name="connsiteX2-935" fmla="*/ 25400 w 263901"/>
                <a:gd name="connsiteY2-936" fmla="*/ 34925 h 990600"/>
                <a:gd name="connsiteX3-937" fmla="*/ 44450 w 263901"/>
                <a:gd name="connsiteY3-938" fmla="*/ 63500 h 990600"/>
                <a:gd name="connsiteX4-939" fmla="*/ 82550 w 263901"/>
                <a:gd name="connsiteY4-940" fmla="*/ 117475 h 990600"/>
                <a:gd name="connsiteX5-941" fmla="*/ 117475 w 263901"/>
                <a:gd name="connsiteY5-942" fmla="*/ 184150 h 990600"/>
                <a:gd name="connsiteX6-943" fmla="*/ 130175 w 263901"/>
                <a:gd name="connsiteY6-944" fmla="*/ 215900 h 990600"/>
                <a:gd name="connsiteX7-945" fmla="*/ 161925 w 263901"/>
                <a:gd name="connsiteY7-946" fmla="*/ 292100 h 990600"/>
                <a:gd name="connsiteX8-947" fmla="*/ 193675 w 263901"/>
                <a:gd name="connsiteY8-948" fmla="*/ 358775 h 990600"/>
                <a:gd name="connsiteX9-949" fmla="*/ 196850 w 263901"/>
                <a:gd name="connsiteY9-950" fmla="*/ 368300 h 990600"/>
                <a:gd name="connsiteX10-951" fmla="*/ 209550 w 263901"/>
                <a:gd name="connsiteY10-952" fmla="*/ 387350 h 990600"/>
                <a:gd name="connsiteX11-953" fmla="*/ 222250 w 263901"/>
                <a:gd name="connsiteY11-954" fmla="*/ 419100 h 990600"/>
                <a:gd name="connsiteX12-955" fmla="*/ 228600 w 263901"/>
                <a:gd name="connsiteY12-956" fmla="*/ 469900 h 990600"/>
                <a:gd name="connsiteX13-957" fmla="*/ 231775 w 263901"/>
                <a:gd name="connsiteY13-958" fmla="*/ 492125 h 990600"/>
                <a:gd name="connsiteX14-959" fmla="*/ 238125 w 263901"/>
                <a:gd name="connsiteY14-960" fmla="*/ 504825 h 990600"/>
                <a:gd name="connsiteX15-961" fmla="*/ 241300 w 263901"/>
                <a:gd name="connsiteY15-962" fmla="*/ 533400 h 990600"/>
                <a:gd name="connsiteX16-963" fmla="*/ 247650 w 263901"/>
                <a:gd name="connsiteY16-964" fmla="*/ 584200 h 990600"/>
                <a:gd name="connsiteX17-965" fmla="*/ 250825 w 263901"/>
                <a:gd name="connsiteY17-966" fmla="*/ 612775 h 990600"/>
                <a:gd name="connsiteX18-967" fmla="*/ 254000 w 263901"/>
                <a:gd name="connsiteY18-968" fmla="*/ 635000 h 990600"/>
                <a:gd name="connsiteX19-969" fmla="*/ 257175 w 263901"/>
                <a:gd name="connsiteY19-970" fmla="*/ 765175 h 990600"/>
                <a:gd name="connsiteX20-971" fmla="*/ 260350 w 263901"/>
                <a:gd name="connsiteY20-972" fmla="*/ 863600 h 990600"/>
                <a:gd name="connsiteX21-973" fmla="*/ 263525 w 263901"/>
                <a:gd name="connsiteY21-974" fmla="*/ 889000 h 990600"/>
                <a:gd name="connsiteX22-975" fmla="*/ 263525 w 263901"/>
                <a:gd name="connsiteY22-976" fmla="*/ 990600 h 990600"/>
                <a:gd name="connsiteX0-977" fmla="*/ 0 w 263901"/>
                <a:gd name="connsiteY0-978" fmla="*/ 0 h 990600"/>
                <a:gd name="connsiteX1-979" fmla="*/ 12700 w 263901"/>
                <a:gd name="connsiteY1-980" fmla="*/ 15875 h 990600"/>
                <a:gd name="connsiteX2-981" fmla="*/ 25400 w 263901"/>
                <a:gd name="connsiteY2-982" fmla="*/ 34925 h 990600"/>
                <a:gd name="connsiteX3-983" fmla="*/ 44450 w 263901"/>
                <a:gd name="connsiteY3-984" fmla="*/ 63500 h 990600"/>
                <a:gd name="connsiteX4-985" fmla="*/ 82550 w 263901"/>
                <a:gd name="connsiteY4-986" fmla="*/ 117475 h 990600"/>
                <a:gd name="connsiteX5-987" fmla="*/ 117475 w 263901"/>
                <a:gd name="connsiteY5-988" fmla="*/ 184150 h 990600"/>
                <a:gd name="connsiteX6-989" fmla="*/ 130175 w 263901"/>
                <a:gd name="connsiteY6-990" fmla="*/ 215900 h 990600"/>
                <a:gd name="connsiteX7-991" fmla="*/ 161925 w 263901"/>
                <a:gd name="connsiteY7-992" fmla="*/ 292100 h 990600"/>
                <a:gd name="connsiteX8-993" fmla="*/ 193675 w 263901"/>
                <a:gd name="connsiteY8-994" fmla="*/ 358775 h 990600"/>
                <a:gd name="connsiteX9-995" fmla="*/ 196850 w 263901"/>
                <a:gd name="connsiteY9-996" fmla="*/ 368300 h 990600"/>
                <a:gd name="connsiteX10-997" fmla="*/ 222250 w 263901"/>
                <a:gd name="connsiteY10-998" fmla="*/ 419100 h 990600"/>
                <a:gd name="connsiteX11-999" fmla="*/ 228600 w 263901"/>
                <a:gd name="connsiteY11-1000" fmla="*/ 469900 h 990600"/>
                <a:gd name="connsiteX12-1001" fmla="*/ 231775 w 263901"/>
                <a:gd name="connsiteY12-1002" fmla="*/ 492125 h 990600"/>
                <a:gd name="connsiteX13-1003" fmla="*/ 238125 w 263901"/>
                <a:gd name="connsiteY13-1004" fmla="*/ 504825 h 990600"/>
                <a:gd name="connsiteX14-1005" fmla="*/ 241300 w 263901"/>
                <a:gd name="connsiteY14-1006" fmla="*/ 533400 h 990600"/>
                <a:gd name="connsiteX15-1007" fmla="*/ 247650 w 263901"/>
                <a:gd name="connsiteY15-1008" fmla="*/ 584200 h 990600"/>
                <a:gd name="connsiteX16-1009" fmla="*/ 250825 w 263901"/>
                <a:gd name="connsiteY16-1010" fmla="*/ 612775 h 990600"/>
                <a:gd name="connsiteX17-1011" fmla="*/ 254000 w 263901"/>
                <a:gd name="connsiteY17-1012" fmla="*/ 635000 h 990600"/>
                <a:gd name="connsiteX18-1013" fmla="*/ 257175 w 263901"/>
                <a:gd name="connsiteY18-1014" fmla="*/ 765175 h 990600"/>
                <a:gd name="connsiteX19-1015" fmla="*/ 260350 w 263901"/>
                <a:gd name="connsiteY19-1016" fmla="*/ 863600 h 990600"/>
                <a:gd name="connsiteX20-1017" fmla="*/ 263525 w 263901"/>
                <a:gd name="connsiteY20-1018" fmla="*/ 889000 h 990600"/>
                <a:gd name="connsiteX21-1019" fmla="*/ 263525 w 263901"/>
                <a:gd name="connsiteY21-1020" fmla="*/ 990600 h 990600"/>
                <a:gd name="connsiteX0-1021" fmla="*/ 0 w 263901"/>
                <a:gd name="connsiteY0-1022" fmla="*/ 0 h 990600"/>
                <a:gd name="connsiteX1-1023" fmla="*/ 12700 w 263901"/>
                <a:gd name="connsiteY1-1024" fmla="*/ 15875 h 990600"/>
                <a:gd name="connsiteX2-1025" fmla="*/ 25400 w 263901"/>
                <a:gd name="connsiteY2-1026" fmla="*/ 34925 h 990600"/>
                <a:gd name="connsiteX3-1027" fmla="*/ 44450 w 263901"/>
                <a:gd name="connsiteY3-1028" fmla="*/ 63500 h 990600"/>
                <a:gd name="connsiteX4-1029" fmla="*/ 82550 w 263901"/>
                <a:gd name="connsiteY4-1030" fmla="*/ 117475 h 990600"/>
                <a:gd name="connsiteX5-1031" fmla="*/ 117475 w 263901"/>
                <a:gd name="connsiteY5-1032" fmla="*/ 184150 h 990600"/>
                <a:gd name="connsiteX6-1033" fmla="*/ 130175 w 263901"/>
                <a:gd name="connsiteY6-1034" fmla="*/ 215900 h 990600"/>
                <a:gd name="connsiteX7-1035" fmla="*/ 161925 w 263901"/>
                <a:gd name="connsiteY7-1036" fmla="*/ 292100 h 990600"/>
                <a:gd name="connsiteX8-1037" fmla="*/ 193675 w 263901"/>
                <a:gd name="connsiteY8-1038" fmla="*/ 358775 h 990600"/>
                <a:gd name="connsiteX9-1039" fmla="*/ 222250 w 263901"/>
                <a:gd name="connsiteY9-1040" fmla="*/ 419100 h 990600"/>
                <a:gd name="connsiteX10-1041" fmla="*/ 228600 w 263901"/>
                <a:gd name="connsiteY10-1042" fmla="*/ 469900 h 990600"/>
                <a:gd name="connsiteX11-1043" fmla="*/ 231775 w 263901"/>
                <a:gd name="connsiteY11-1044" fmla="*/ 492125 h 990600"/>
                <a:gd name="connsiteX12-1045" fmla="*/ 238125 w 263901"/>
                <a:gd name="connsiteY12-1046" fmla="*/ 504825 h 990600"/>
                <a:gd name="connsiteX13-1047" fmla="*/ 241300 w 263901"/>
                <a:gd name="connsiteY13-1048" fmla="*/ 533400 h 990600"/>
                <a:gd name="connsiteX14-1049" fmla="*/ 247650 w 263901"/>
                <a:gd name="connsiteY14-1050" fmla="*/ 584200 h 990600"/>
                <a:gd name="connsiteX15-1051" fmla="*/ 250825 w 263901"/>
                <a:gd name="connsiteY15-1052" fmla="*/ 612775 h 990600"/>
                <a:gd name="connsiteX16-1053" fmla="*/ 254000 w 263901"/>
                <a:gd name="connsiteY16-1054" fmla="*/ 635000 h 990600"/>
                <a:gd name="connsiteX17-1055" fmla="*/ 257175 w 263901"/>
                <a:gd name="connsiteY17-1056" fmla="*/ 765175 h 990600"/>
                <a:gd name="connsiteX18-1057" fmla="*/ 260350 w 263901"/>
                <a:gd name="connsiteY18-1058" fmla="*/ 863600 h 990600"/>
                <a:gd name="connsiteX19-1059" fmla="*/ 263525 w 263901"/>
                <a:gd name="connsiteY19-1060" fmla="*/ 889000 h 990600"/>
                <a:gd name="connsiteX20-1061" fmla="*/ 263525 w 263901"/>
                <a:gd name="connsiteY20-1062" fmla="*/ 990600 h 990600"/>
                <a:gd name="connsiteX0-1063" fmla="*/ 0 w 263901"/>
                <a:gd name="connsiteY0-1064" fmla="*/ 0 h 990600"/>
                <a:gd name="connsiteX1-1065" fmla="*/ 12700 w 263901"/>
                <a:gd name="connsiteY1-1066" fmla="*/ 15875 h 990600"/>
                <a:gd name="connsiteX2-1067" fmla="*/ 25400 w 263901"/>
                <a:gd name="connsiteY2-1068" fmla="*/ 34925 h 990600"/>
                <a:gd name="connsiteX3-1069" fmla="*/ 44450 w 263901"/>
                <a:gd name="connsiteY3-1070" fmla="*/ 63500 h 990600"/>
                <a:gd name="connsiteX4-1071" fmla="*/ 82550 w 263901"/>
                <a:gd name="connsiteY4-1072" fmla="*/ 117475 h 990600"/>
                <a:gd name="connsiteX5-1073" fmla="*/ 117475 w 263901"/>
                <a:gd name="connsiteY5-1074" fmla="*/ 184150 h 990600"/>
                <a:gd name="connsiteX6-1075" fmla="*/ 130175 w 263901"/>
                <a:gd name="connsiteY6-1076" fmla="*/ 215900 h 990600"/>
                <a:gd name="connsiteX7-1077" fmla="*/ 161925 w 263901"/>
                <a:gd name="connsiteY7-1078" fmla="*/ 292100 h 990600"/>
                <a:gd name="connsiteX8-1079" fmla="*/ 193675 w 263901"/>
                <a:gd name="connsiteY8-1080" fmla="*/ 358775 h 990600"/>
                <a:gd name="connsiteX9-1081" fmla="*/ 228600 w 263901"/>
                <a:gd name="connsiteY9-1082" fmla="*/ 469900 h 990600"/>
                <a:gd name="connsiteX10-1083" fmla="*/ 231775 w 263901"/>
                <a:gd name="connsiteY10-1084" fmla="*/ 492125 h 990600"/>
                <a:gd name="connsiteX11-1085" fmla="*/ 238125 w 263901"/>
                <a:gd name="connsiteY11-1086" fmla="*/ 504825 h 990600"/>
                <a:gd name="connsiteX12-1087" fmla="*/ 241300 w 263901"/>
                <a:gd name="connsiteY12-1088" fmla="*/ 533400 h 990600"/>
                <a:gd name="connsiteX13-1089" fmla="*/ 247650 w 263901"/>
                <a:gd name="connsiteY13-1090" fmla="*/ 584200 h 990600"/>
                <a:gd name="connsiteX14-1091" fmla="*/ 250825 w 263901"/>
                <a:gd name="connsiteY14-1092" fmla="*/ 612775 h 990600"/>
                <a:gd name="connsiteX15-1093" fmla="*/ 254000 w 263901"/>
                <a:gd name="connsiteY15-1094" fmla="*/ 635000 h 990600"/>
                <a:gd name="connsiteX16-1095" fmla="*/ 257175 w 263901"/>
                <a:gd name="connsiteY16-1096" fmla="*/ 765175 h 990600"/>
                <a:gd name="connsiteX17-1097" fmla="*/ 260350 w 263901"/>
                <a:gd name="connsiteY17-1098" fmla="*/ 863600 h 990600"/>
                <a:gd name="connsiteX18-1099" fmla="*/ 263525 w 263901"/>
                <a:gd name="connsiteY18-1100" fmla="*/ 889000 h 990600"/>
                <a:gd name="connsiteX19-1101" fmla="*/ 263525 w 263901"/>
                <a:gd name="connsiteY19-1102" fmla="*/ 990600 h 990600"/>
                <a:gd name="connsiteX0-1103" fmla="*/ 0 w 263901"/>
                <a:gd name="connsiteY0-1104" fmla="*/ 0 h 990600"/>
                <a:gd name="connsiteX1-1105" fmla="*/ 12700 w 263901"/>
                <a:gd name="connsiteY1-1106" fmla="*/ 15875 h 990600"/>
                <a:gd name="connsiteX2-1107" fmla="*/ 25400 w 263901"/>
                <a:gd name="connsiteY2-1108" fmla="*/ 34925 h 990600"/>
                <a:gd name="connsiteX3-1109" fmla="*/ 44450 w 263901"/>
                <a:gd name="connsiteY3-1110" fmla="*/ 63500 h 990600"/>
                <a:gd name="connsiteX4-1111" fmla="*/ 82550 w 263901"/>
                <a:gd name="connsiteY4-1112" fmla="*/ 117475 h 990600"/>
                <a:gd name="connsiteX5-1113" fmla="*/ 117475 w 263901"/>
                <a:gd name="connsiteY5-1114" fmla="*/ 184150 h 990600"/>
                <a:gd name="connsiteX6-1115" fmla="*/ 130175 w 263901"/>
                <a:gd name="connsiteY6-1116" fmla="*/ 215900 h 990600"/>
                <a:gd name="connsiteX7-1117" fmla="*/ 161925 w 263901"/>
                <a:gd name="connsiteY7-1118" fmla="*/ 292100 h 990600"/>
                <a:gd name="connsiteX8-1119" fmla="*/ 193675 w 263901"/>
                <a:gd name="connsiteY8-1120" fmla="*/ 358775 h 990600"/>
                <a:gd name="connsiteX9-1121" fmla="*/ 228600 w 263901"/>
                <a:gd name="connsiteY9-1122" fmla="*/ 469900 h 990600"/>
                <a:gd name="connsiteX10-1123" fmla="*/ 238125 w 263901"/>
                <a:gd name="connsiteY10-1124" fmla="*/ 504825 h 990600"/>
                <a:gd name="connsiteX11-1125" fmla="*/ 241300 w 263901"/>
                <a:gd name="connsiteY11-1126" fmla="*/ 533400 h 990600"/>
                <a:gd name="connsiteX12-1127" fmla="*/ 247650 w 263901"/>
                <a:gd name="connsiteY12-1128" fmla="*/ 584200 h 990600"/>
                <a:gd name="connsiteX13-1129" fmla="*/ 250825 w 263901"/>
                <a:gd name="connsiteY13-1130" fmla="*/ 612775 h 990600"/>
                <a:gd name="connsiteX14-1131" fmla="*/ 254000 w 263901"/>
                <a:gd name="connsiteY14-1132" fmla="*/ 635000 h 990600"/>
                <a:gd name="connsiteX15-1133" fmla="*/ 257175 w 263901"/>
                <a:gd name="connsiteY15-1134" fmla="*/ 765175 h 990600"/>
                <a:gd name="connsiteX16-1135" fmla="*/ 260350 w 263901"/>
                <a:gd name="connsiteY16-1136" fmla="*/ 863600 h 990600"/>
                <a:gd name="connsiteX17-1137" fmla="*/ 263525 w 263901"/>
                <a:gd name="connsiteY17-1138" fmla="*/ 889000 h 990600"/>
                <a:gd name="connsiteX18-1139" fmla="*/ 263525 w 263901"/>
                <a:gd name="connsiteY18-1140" fmla="*/ 990600 h 990600"/>
                <a:gd name="connsiteX0-1141" fmla="*/ 0 w 263901"/>
                <a:gd name="connsiteY0-1142" fmla="*/ 0 h 990600"/>
                <a:gd name="connsiteX1-1143" fmla="*/ 12700 w 263901"/>
                <a:gd name="connsiteY1-1144" fmla="*/ 15875 h 990600"/>
                <a:gd name="connsiteX2-1145" fmla="*/ 25400 w 263901"/>
                <a:gd name="connsiteY2-1146" fmla="*/ 34925 h 990600"/>
                <a:gd name="connsiteX3-1147" fmla="*/ 44450 w 263901"/>
                <a:gd name="connsiteY3-1148" fmla="*/ 63500 h 990600"/>
                <a:gd name="connsiteX4-1149" fmla="*/ 82550 w 263901"/>
                <a:gd name="connsiteY4-1150" fmla="*/ 117475 h 990600"/>
                <a:gd name="connsiteX5-1151" fmla="*/ 117475 w 263901"/>
                <a:gd name="connsiteY5-1152" fmla="*/ 184150 h 990600"/>
                <a:gd name="connsiteX6-1153" fmla="*/ 130175 w 263901"/>
                <a:gd name="connsiteY6-1154" fmla="*/ 215900 h 990600"/>
                <a:gd name="connsiteX7-1155" fmla="*/ 161925 w 263901"/>
                <a:gd name="connsiteY7-1156" fmla="*/ 292100 h 990600"/>
                <a:gd name="connsiteX8-1157" fmla="*/ 193675 w 263901"/>
                <a:gd name="connsiteY8-1158" fmla="*/ 358775 h 990600"/>
                <a:gd name="connsiteX9-1159" fmla="*/ 228600 w 263901"/>
                <a:gd name="connsiteY9-1160" fmla="*/ 469900 h 990600"/>
                <a:gd name="connsiteX10-1161" fmla="*/ 238125 w 263901"/>
                <a:gd name="connsiteY10-1162" fmla="*/ 504825 h 990600"/>
                <a:gd name="connsiteX11-1163" fmla="*/ 247650 w 263901"/>
                <a:gd name="connsiteY11-1164" fmla="*/ 584200 h 990600"/>
                <a:gd name="connsiteX12-1165" fmla="*/ 250825 w 263901"/>
                <a:gd name="connsiteY12-1166" fmla="*/ 612775 h 990600"/>
                <a:gd name="connsiteX13-1167" fmla="*/ 254000 w 263901"/>
                <a:gd name="connsiteY13-1168" fmla="*/ 635000 h 990600"/>
                <a:gd name="connsiteX14-1169" fmla="*/ 257175 w 263901"/>
                <a:gd name="connsiteY14-1170" fmla="*/ 765175 h 990600"/>
                <a:gd name="connsiteX15-1171" fmla="*/ 260350 w 263901"/>
                <a:gd name="connsiteY15-1172" fmla="*/ 863600 h 990600"/>
                <a:gd name="connsiteX16-1173" fmla="*/ 263525 w 263901"/>
                <a:gd name="connsiteY16-1174" fmla="*/ 889000 h 990600"/>
                <a:gd name="connsiteX17-1175" fmla="*/ 263525 w 263901"/>
                <a:gd name="connsiteY17-1176" fmla="*/ 990600 h 990600"/>
                <a:gd name="connsiteX0-1177" fmla="*/ 0 w 263901"/>
                <a:gd name="connsiteY0-1178" fmla="*/ 0 h 990600"/>
                <a:gd name="connsiteX1-1179" fmla="*/ 12700 w 263901"/>
                <a:gd name="connsiteY1-1180" fmla="*/ 15875 h 990600"/>
                <a:gd name="connsiteX2-1181" fmla="*/ 25400 w 263901"/>
                <a:gd name="connsiteY2-1182" fmla="*/ 34925 h 990600"/>
                <a:gd name="connsiteX3-1183" fmla="*/ 44450 w 263901"/>
                <a:gd name="connsiteY3-1184" fmla="*/ 63500 h 990600"/>
                <a:gd name="connsiteX4-1185" fmla="*/ 82550 w 263901"/>
                <a:gd name="connsiteY4-1186" fmla="*/ 117475 h 990600"/>
                <a:gd name="connsiteX5-1187" fmla="*/ 117475 w 263901"/>
                <a:gd name="connsiteY5-1188" fmla="*/ 184150 h 990600"/>
                <a:gd name="connsiteX6-1189" fmla="*/ 130175 w 263901"/>
                <a:gd name="connsiteY6-1190" fmla="*/ 215900 h 990600"/>
                <a:gd name="connsiteX7-1191" fmla="*/ 161925 w 263901"/>
                <a:gd name="connsiteY7-1192" fmla="*/ 292100 h 990600"/>
                <a:gd name="connsiteX8-1193" fmla="*/ 193675 w 263901"/>
                <a:gd name="connsiteY8-1194" fmla="*/ 358775 h 990600"/>
                <a:gd name="connsiteX9-1195" fmla="*/ 233363 w 263901"/>
                <a:gd name="connsiteY9-1196" fmla="*/ 469900 h 990600"/>
                <a:gd name="connsiteX10-1197" fmla="*/ 238125 w 263901"/>
                <a:gd name="connsiteY10-1198" fmla="*/ 504825 h 990600"/>
                <a:gd name="connsiteX11-1199" fmla="*/ 247650 w 263901"/>
                <a:gd name="connsiteY11-1200" fmla="*/ 584200 h 990600"/>
                <a:gd name="connsiteX12-1201" fmla="*/ 250825 w 263901"/>
                <a:gd name="connsiteY12-1202" fmla="*/ 612775 h 990600"/>
                <a:gd name="connsiteX13-1203" fmla="*/ 254000 w 263901"/>
                <a:gd name="connsiteY13-1204" fmla="*/ 635000 h 990600"/>
                <a:gd name="connsiteX14-1205" fmla="*/ 257175 w 263901"/>
                <a:gd name="connsiteY14-1206" fmla="*/ 765175 h 990600"/>
                <a:gd name="connsiteX15-1207" fmla="*/ 260350 w 263901"/>
                <a:gd name="connsiteY15-1208" fmla="*/ 863600 h 990600"/>
                <a:gd name="connsiteX16-1209" fmla="*/ 263525 w 263901"/>
                <a:gd name="connsiteY16-1210" fmla="*/ 889000 h 990600"/>
                <a:gd name="connsiteX17-1211" fmla="*/ 263525 w 263901"/>
                <a:gd name="connsiteY17-1212" fmla="*/ 990600 h 990600"/>
                <a:gd name="connsiteX0-1213" fmla="*/ 0 w 263901"/>
                <a:gd name="connsiteY0-1214" fmla="*/ 0 h 990600"/>
                <a:gd name="connsiteX1-1215" fmla="*/ 12700 w 263901"/>
                <a:gd name="connsiteY1-1216" fmla="*/ 15875 h 990600"/>
                <a:gd name="connsiteX2-1217" fmla="*/ 25400 w 263901"/>
                <a:gd name="connsiteY2-1218" fmla="*/ 34925 h 990600"/>
                <a:gd name="connsiteX3-1219" fmla="*/ 44450 w 263901"/>
                <a:gd name="connsiteY3-1220" fmla="*/ 63500 h 990600"/>
                <a:gd name="connsiteX4-1221" fmla="*/ 82550 w 263901"/>
                <a:gd name="connsiteY4-1222" fmla="*/ 117475 h 990600"/>
                <a:gd name="connsiteX5-1223" fmla="*/ 117475 w 263901"/>
                <a:gd name="connsiteY5-1224" fmla="*/ 184150 h 990600"/>
                <a:gd name="connsiteX6-1225" fmla="*/ 130175 w 263901"/>
                <a:gd name="connsiteY6-1226" fmla="*/ 215900 h 990600"/>
                <a:gd name="connsiteX7-1227" fmla="*/ 161925 w 263901"/>
                <a:gd name="connsiteY7-1228" fmla="*/ 292100 h 990600"/>
                <a:gd name="connsiteX8-1229" fmla="*/ 193675 w 263901"/>
                <a:gd name="connsiteY8-1230" fmla="*/ 358775 h 990600"/>
                <a:gd name="connsiteX9-1231" fmla="*/ 233363 w 263901"/>
                <a:gd name="connsiteY9-1232" fmla="*/ 469900 h 990600"/>
                <a:gd name="connsiteX10-1233" fmla="*/ 247650 w 263901"/>
                <a:gd name="connsiteY10-1234" fmla="*/ 584200 h 990600"/>
                <a:gd name="connsiteX11-1235" fmla="*/ 250825 w 263901"/>
                <a:gd name="connsiteY11-1236" fmla="*/ 612775 h 990600"/>
                <a:gd name="connsiteX12-1237" fmla="*/ 254000 w 263901"/>
                <a:gd name="connsiteY12-1238" fmla="*/ 635000 h 990600"/>
                <a:gd name="connsiteX13-1239" fmla="*/ 257175 w 263901"/>
                <a:gd name="connsiteY13-1240" fmla="*/ 765175 h 990600"/>
                <a:gd name="connsiteX14-1241" fmla="*/ 260350 w 263901"/>
                <a:gd name="connsiteY14-1242" fmla="*/ 863600 h 990600"/>
                <a:gd name="connsiteX15-1243" fmla="*/ 263525 w 263901"/>
                <a:gd name="connsiteY15-1244" fmla="*/ 889000 h 990600"/>
                <a:gd name="connsiteX16-1245" fmla="*/ 263525 w 263901"/>
                <a:gd name="connsiteY16-1246" fmla="*/ 990600 h 990600"/>
                <a:gd name="connsiteX0-1247" fmla="*/ 0 w 263901"/>
                <a:gd name="connsiteY0-1248" fmla="*/ 0 h 990600"/>
                <a:gd name="connsiteX1-1249" fmla="*/ 12700 w 263901"/>
                <a:gd name="connsiteY1-1250" fmla="*/ 15875 h 990600"/>
                <a:gd name="connsiteX2-1251" fmla="*/ 25400 w 263901"/>
                <a:gd name="connsiteY2-1252" fmla="*/ 34925 h 990600"/>
                <a:gd name="connsiteX3-1253" fmla="*/ 44450 w 263901"/>
                <a:gd name="connsiteY3-1254" fmla="*/ 63500 h 990600"/>
                <a:gd name="connsiteX4-1255" fmla="*/ 82550 w 263901"/>
                <a:gd name="connsiteY4-1256" fmla="*/ 117475 h 990600"/>
                <a:gd name="connsiteX5-1257" fmla="*/ 117475 w 263901"/>
                <a:gd name="connsiteY5-1258" fmla="*/ 184150 h 990600"/>
                <a:gd name="connsiteX6-1259" fmla="*/ 130175 w 263901"/>
                <a:gd name="connsiteY6-1260" fmla="*/ 215900 h 990600"/>
                <a:gd name="connsiteX7-1261" fmla="*/ 161925 w 263901"/>
                <a:gd name="connsiteY7-1262" fmla="*/ 292100 h 990600"/>
                <a:gd name="connsiteX8-1263" fmla="*/ 193675 w 263901"/>
                <a:gd name="connsiteY8-1264" fmla="*/ 358775 h 990600"/>
                <a:gd name="connsiteX9-1265" fmla="*/ 233363 w 263901"/>
                <a:gd name="connsiteY9-1266" fmla="*/ 469900 h 990600"/>
                <a:gd name="connsiteX10-1267" fmla="*/ 247650 w 263901"/>
                <a:gd name="connsiteY10-1268" fmla="*/ 584200 h 990600"/>
                <a:gd name="connsiteX11-1269" fmla="*/ 254000 w 263901"/>
                <a:gd name="connsiteY11-1270" fmla="*/ 635000 h 990600"/>
                <a:gd name="connsiteX12-1271" fmla="*/ 257175 w 263901"/>
                <a:gd name="connsiteY12-1272" fmla="*/ 765175 h 990600"/>
                <a:gd name="connsiteX13-1273" fmla="*/ 260350 w 263901"/>
                <a:gd name="connsiteY13-1274" fmla="*/ 863600 h 990600"/>
                <a:gd name="connsiteX14-1275" fmla="*/ 263525 w 263901"/>
                <a:gd name="connsiteY14-1276" fmla="*/ 889000 h 990600"/>
                <a:gd name="connsiteX15-1277" fmla="*/ 263525 w 263901"/>
                <a:gd name="connsiteY15-1278" fmla="*/ 990600 h 990600"/>
                <a:gd name="connsiteX0-1279" fmla="*/ 0 w 263901"/>
                <a:gd name="connsiteY0-1280" fmla="*/ 0 h 990600"/>
                <a:gd name="connsiteX1-1281" fmla="*/ 12700 w 263901"/>
                <a:gd name="connsiteY1-1282" fmla="*/ 15875 h 990600"/>
                <a:gd name="connsiteX2-1283" fmla="*/ 25400 w 263901"/>
                <a:gd name="connsiteY2-1284" fmla="*/ 34925 h 990600"/>
                <a:gd name="connsiteX3-1285" fmla="*/ 44450 w 263901"/>
                <a:gd name="connsiteY3-1286" fmla="*/ 63500 h 990600"/>
                <a:gd name="connsiteX4-1287" fmla="*/ 82550 w 263901"/>
                <a:gd name="connsiteY4-1288" fmla="*/ 117475 h 990600"/>
                <a:gd name="connsiteX5-1289" fmla="*/ 117475 w 263901"/>
                <a:gd name="connsiteY5-1290" fmla="*/ 184150 h 990600"/>
                <a:gd name="connsiteX6-1291" fmla="*/ 130175 w 263901"/>
                <a:gd name="connsiteY6-1292" fmla="*/ 215900 h 990600"/>
                <a:gd name="connsiteX7-1293" fmla="*/ 161925 w 263901"/>
                <a:gd name="connsiteY7-1294" fmla="*/ 292100 h 990600"/>
                <a:gd name="connsiteX8-1295" fmla="*/ 193675 w 263901"/>
                <a:gd name="connsiteY8-1296" fmla="*/ 358775 h 990600"/>
                <a:gd name="connsiteX9-1297" fmla="*/ 233363 w 263901"/>
                <a:gd name="connsiteY9-1298" fmla="*/ 469900 h 990600"/>
                <a:gd name="connsiteX10-1299" fmla="*/ 254794 w 263901"/>
                <a:gd name="connsiteY10-1300" fmla="*/ 584200 h 990600"/>
                <a:gd name="connsiteX11-1301" fmla="*/ 254000 w 263901"/>
                <a:gd name="connsiteY11-1302" fmla="*/ 635000 h 990600"/>
                <a:gd name="connsiteX12-1303" fmla="*/ 257175 w 263901"/>
                <a:gd name="connsiteY12-1304" fmla="*/ 765175 h 990600"/>
                <a:gd name="connsiteX13-1305" fmla="*/ 260350 w 263901"/>
                <a:gd name="connsiteY13-1306" fmla="*/ 863600 h 990600"/>
                <a:gd name="connsiteX14-1307" fmla="*/ 263525 w 263901"/>
                <a:gd name="connsiteY14-1308" fmla="*/ 889000 h 990600"/>
                <a:gd name="connsiteX15-1309" fmla="*/ 263525 w 263901"/>
                <a:gd name="connsiteY15-1310" fmla="*/ 990600 h 990600"/>
                <a:gd name="connsiteX0-1311" fmla="*/ 0 w 263901"/>
                <a:gd name="connsiteY0-1312" fmla="*/ 0 h 990600"/>
                <a:gd name="connsiteX1-1313" fmla="*/ 12700 w 263901"/>
                <a:gd name="connsiteY1-1314" fmla="*/ 15875 h 990600"/>
                <a:gd name="connsiteX2-1315" fmla="*/ 25400 w 263901"/>
                <a:gd name="connsiteY2-1316" fmla="*/ 34925 h 990600"/>
                <a:gd name="connsiteX3-1317" fmla="*/ 44450 w 263901"/>
                <a:gd name="connsiteY3-1318" fmla="*/ 63500 h 990600"/>
                <a:gd name="connsiteX4-1319" fmla="*/ 82550 w 263901"/>
                <a:gd name="connsiteY4-1320" fmla="*/ 117475 h 990600"/>
                <a:gd name="connsiteX5-1321" fmla="*/ 117475 w 263901"/>
                <a:gd name="connsiteY5-1322" fmla="*/ 184150 h 990600"/>
                <a:gd name="connsiteX6-1323" fmla="*/ 130175 w 263901"/>
                <a:gd name="connsiteY6-1324" fmla="*/ 215900 h 990600"/>
                <a:gd name="connsiteX7-1325" fmla="*/ 161925 w 263901"/>
                <a:gd name="connsiteY7-1326" fmla="*/ 292100 h 990600"/>
                <a:gd name="connsiteX8-1327" fmla="*/ 193675 w 263901"/>
                <a:gd name="connsiteY8-1328" fmla="*/ 358775 h 990600"/>
                <a:gd name="connsiteX9-1329" fmla="*/ 233363 w 263901"/>
                <a:gd name="connsiteY9-1330" fmla="*/ 469900 h 990600"/>
                <a:gd name="connsiteX10-1331" fmla="*/ 254794 w 263901"/>
                <a:gd name="connsiteY10-1332" fmla="*/ 584200 h 990600"/>
                <a:gd name="connsiteX11-1333" fmla="*/ 254000 w 263901"/>
                <a:gd name="connsiteY11-1334" fmla="*/ 635000 h 990600"/>
                <a:gd name="connsiteX12-1335" fmla="*/ 257175 w 263901"/>
                <a:gd name="connsiteY12-1336" fmla="*/ 765175 h 990600"/>
                <a:gd name="connsiteX13-1337" fmla="*/ 260350 w 263901"/>
                <a:gd name="connsiteY13-1338" fmla="*/ 863600 h 990600"/>
                <a:gd name="connsiteX14-1339" fmla="*/ 263525 w 263901"/>
                <a:gd name="connsiteY14-1340" fmla="*/ 889000 h 990600"/>
                <a:gd name="connsiteX15-1341" fmla="*/ 263525 w 263901"/>
                <a:gd name="connsiteY15-1342" fmla="*/ 990600 h 990600"/>
                <a:gd name="connsiteX0-1343" fmla="*/ 0 w 263901"/>
                <a:gd name="connsiteY0-1344" fmla="*/ 0 h 990600"/>
                <a:gd name="connsiteX1-1345" fmla="*/ 12700 w 263901"/>
                <a:gd name="connsiteY1-1346" fmla="*/ 15875 h 990600"/>
                <a:gd name="connsiteX2-1347" fmla="*/ 25400 w 263901"/>
                <a:gd name="connsiteY2-1348" fmla="*/ 34925 h 990600"/>
                <a:gd name="connsiteX3-1349" fmla="*/ 44450 w 263901"/>
                <a:gd name="connsiteY3-1350" fmla="*/ 63500 h 990600"/>
                <a:gd name="connsiteX4-1351" fmla="*/ 82550 w 263901"/>
                <a:gd name="connsiteY4-1352" fmla="*/ 117475 h 990600"/>
                <a:gd name="connsiteX5-1353" fmla="*/ 117475 w 263901"/>
                <a:gd name="connsiteY5-1354" fmla="*/ 184150 h 990600"/>
                <a:gd name="connsiteX6-1355" fmla="*/ 130175 w 263901"/>
                <a:gd name="connsiteY6-1356" fmla="*/ 215900 h 990600"/>
                <a:gd name="connsiteX7-1357" fmla="*/ 161925 w 263901"/>
                <a:gd name="connsiteY7-1358" fmla="*/ 292100 h 990600"/>
                <a:gd name="connsiteX8-1359" fmla="*/ 193675 w 263901"/>
                <a:gd name="connsiteY8-1360" fmla="*/ 358775 h 990600"/>
                <a:gd name="connsiteX9-1361" fmla="*/ 233363 w 263901"/>
                <a:gd name="connsiteY9-1362" fmla="*/ 469900 h 990600"/>
                <a:gd name="connsiteX10-1363" fmla="*/ 254794 w 263901"/>
                <a:gd name="connsiteY10-1364" fmla="*/ 584200 h 990600"/>
                <a:gd name="connsiteX11-1365" fmla="*/ 257175 w 263901"/>
                <a:gd name="connsiteY11-1366" fmla="*/ 765175 h 990600"/>
                <a:gd name="connsiteX12-1367" fmla="*/ 260350 w 263901"/>
                <a:gd name="connsiteY12-1368" fmla="*/ 863600 h 990600"/>
                <a:gd name="connsiteX13-1369" fmla="*/ 263525 w 263901"/>
                <a:gd name="connsiteY13-1370" fmla="*/ 889000 h 990600"/>
                <a:gd name="connsiteX14-1371" fmla="*/ 263525 w 263901"/>
                <a:gd name="connsiteY14-1372" fmla="*/ 990600 h 990600"/>
                <a:gd name="connsiteX0-1373" fmla="*/ 0 w 263995"/>
                <a:gd name="connsiteY0-1374" fmla="*/ 0 h 990600"/>
                <a:gd name="connsiteX1-1375" fmla="*/ 12700 w 263995"/>
                <a:gd name="connsiteY1-1376" fmla="*/ 15875 h 990600"/>
                <a:gd name="connsiteX2-1377" fmla="*/ 25400 w 263995"/>
                <a:gd name="connsiteY2-1378" fmla="*/ 34925 h 990600"/>
                <a:gd name="connsiteX3-1379" fmla="*/ 44450 w 263995"/>
                <a:gd name="connsiteY3-1380" fmla="*/ 63500 h 990600"/>
                <a:gd name="connsiteX4-1381" fmla="*/ 82550 w 263995"/>
                <a:gd name="connsiteY4-1382" fmla="*/ 117475 h 990600"/>
                <a:gd name="connsiteX5-1383" fmla="*/ 117475 w 263995"/>
                <a:gd name="connsiteY5-1384" fmla="*/ 184150 h 990600"/>
                <a:gd name="connsiteX6-1385" fmla="*/ 130175 w 263995"/>
                <a:gd name="connsiteY6-1386" fmla="*/ 215900 h 990600"/>
                <a:gd name="connsiteX7-1387" fmla="*/ 161925 w 263995"/>
                <a:gd name="connsiteY7-1388" fmla="*/ 292100 h 990600"/>
                <a:gd name="connsiteX8-1389" fmla="*/ 193675 w 263995"/>
                <a:gd name="connsiteY8-1390" fmla="*/ 358775 h 990600"/>
                <a:gd name="connsiteX9-1391" fmla="*/ 233363 w 263995"/>
                <a:gd name="connsiteY9-1392" fmla="*/ 469900 h 990600"/>
                <a:gd name="connsiteX10-1393" fmla="*/ 254794 w 263995"/>
                <a:gd name="connsiteY10-1394" fmla="*/ 584200 h 990600"/>
                <a:gd name="connsiteX11-1395" fmla="*/ 257175 w 263995"/>
                <a:gd name="connsiteY11-1396" fmla="*/ 765175 h 990600"/>
                <a:gd name="connsiteX12-1397" fmla="*/ 263525 w 263995"/>
                <a:gd name="connsiteY12-1398" fmla="*/ 889000 h 990600"/>
                <a:gd name="connsiteX13-1399" fmla="*/ 263525 w 263995"/>
                <a:gd name="connsiteY13-1400" fmla="*/ 990600 h 990600"/>
                <a:gd name="connsiteX0-1401" fmla="*/ 0 w 263642"/>
                <a:gd name="connsiteY0-1402" fmla="*/ 0 h 990600"/>
                <a:gd name="connsiteX1-1403" fmla="*/ 12700 w 263642"/>
                <a:gd name="connsiteY1-1404" fmla="*/ 15875 h 990600"/>
                <a:gd name="connsiteX2-1405" fmla="*/ 25400 w 263642"/>
                <a:gd name="connsiteY2-1406" fmla="*/ 34925 h 990600"/>
                <a:gd name="connsiteX3-1407" fmla="*/ 44450 w 263642"/>
                <a:gd name="connsiteY3-1408" fmla="*/ 63500 h 990600"/>
                <a:gd name="connsiteX4-1409" fmla="*/ 82550 w 263642"/>
                <a:gd name="connsiteY4-1410" fmla="*/ 117475 h 990600"/>
                <a:gd name="connsiteX5-1411" fmla="*/ 117475 w 263642"/>
                <a:gd name="connsiteY5-1412" fmla="*/ 184150 h 990600"/>
                <a:gd name="connsiteX6-1413" fmla="*/ 130175 w 263642"/>
                <a:gd name="connsiteY6-1414" fmla="*/ 215900 h 990600"/>
                <a:gd name="connsiteX7-1415" fmla="*/ 161925 w 263642"/>
                <a:gd name="connsiteY7-1416" fmla="*/ 292100 h 990600"/>
                <a:gd name="connsiteX8-1417" fmla="*/ 193675 w 263642"/>
                <a:gd name="connsiteY8-1418" fmla="*/ 358775 h 990600"/>
                <a:gd name="connsiteX9-1419" fmla="*/ 233363 w 263642"/>
                <a:gd name="connsiteY9-1420" fmla="*/ 469900 h 990600"/>
                <a:gd name="connsiteX10-1421" fmla="*/ 254794 w 263642"/>
                <a:gd name="connsiteY10-1422" fmla="*/ 584200 h 990600"/>
                <a:gd name="connsiteX11-1423" fmla="*/ 261937 w 263642"/>
                <a:gd name="connsiteY11-1424" fmla="*/ 765175 h 990600"/>
                <a:gd name="connsiteX12-1425" fmla="*/ 263525 w 263642"/>
                <a:gd name="connsiteY12-1426" fmla="*/ 889000 h 990600"/>
                <a:gd name="connsiteX13-1427" fmla="*/ 263525 w 263642"/>
                <a:gd name="connsiteY13-1428" fmla="*/ 990600 h 990600"/>
                <a:gd name="connsiteX0-1429" fmla="*/ 0 w 377942"/>
                <a:gd name="connsiteY0-1430" fmla="*/ 0 h 1162775"/>
                <a:gd name="connsiteX1-1431" fmla="*/ 127000 w 377942"/>
                <a:gd name="connsiteY1-1432" fmla="*/ 188050 h 1162775"/>
                <a:gd name="connsiteX2-1433" fmla="*/ 139700 w 377942"/>
                <a:gd name="connsiteY2-1434" fmla="*/ 207100 h 1162775"/>
                <a:gd name="connsiteX3-1435" fmla="*/ 158750 w 377942"/>
                <a:gd name="connsiteY3-1436" fmla="*/ 235675 h 1162775"/>
                <a:gd name="connsiteX4-1437" fmla="*/ 196850 w 377942"/>
                <a:gd name="connsiteY4-1438" fmla="*/ 289650 h 1162775"/>
                <a:gd name="connsiteX5-1439" fmla="*/ 231775 w 377942"/>
                <a:gd name="connsiteY5-1440" fmla="*/ 356325 h 1162775"/>
                <a:gd name="connsiteX6-1441" fmla="*/ 244475 w 377942"/>
                <a:gd name="connsiteY6-1442" fmla="*/ 388075 h 1162775"/>
                <a:gd name="connsiteX7-1443" fmla="*/ 276225 w 377942"/>
                <a:gd name="connsiteY7-1444" fmla="*/ 464275 h 1162775"/>
                <a:gd name="connsiteX8-1445" fmla="*/ 307975 w 377942"/>
                <a:gd name="connsiteY8-1446" fmla="*/ 530950 h 1162775"/>
                <a:gd name="connsiteX9-1447" fmla="*/ 347663 w 377942"/>
                <a:gd name="connsiteY9-1448" fmla="*/ 642075 h 1162775"/>
                <a:gd name="connsiteX10-1449" fmla="*/ 369094 w 377942"/>
                <a:gd name="connsiteY10-1450" fmla="*/ 756375 h 1162775"/>
                <a:gd name="connsiteX11-1451" fmla="*/ 376237 w 377942"/>
                <a:gd name="connsiteY11-1452" fmla="*/ 937350 h 1162775"/>
                <a:gd name="connsiteX12-1453" fmla="*/ 377825 w 377942"/>
                <a:gd name="connsiteY12-1454" fmla="*/ 1061175 h 1162775"/>
                <a:gd name="connsiteX13-1455" fmla="*/ 377825 w 377942"/>
                <a:gd name="connsiteY13-1456" fmla="*/ 1162775 h 11627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</a:cxnLst>
              <a:rect l="l" t="t" r="r" b="b"/>
              <a:pathLst>
                <a:path w="377942" h="1162775">
                  <a:moveTo>
                    <a:pt x="0" y="0"/>
                  </a:moveTo>
                  <a:cubicBezTo>
                    <a:pt x="4233" y="5292"/>
                    <a:pt x="103717" y="153533"/>
                    <a:pt x="127000" y="188050"/>
                  </a:cubicBezTo>
                  <a:cubicBezTo>
                    <a:pt x="150283" y="222567"/>
                    <a:pt x="135467" y="200750"/>
                    <a:pt x="139700" y="207100"/>
                  </a:cubicBezTo>
                  <a:lnTo>
                    <a:pt x="158750" y="235675"/>
                  </a:lnTo>
                  <a:cubicBezTo>
                    <a:pt x="168275" y="249433"/>
                    <a:pt x="188913" y="277479"/>
                    <a:pt x="196850" y="289650"/>
                  </a:cubicBezTo>
                  <a:cubicBezTo>
                    <a:pt x="209021" y="309758"/>
                    <a:pt x="223838" y="339921"/>
                    <a:pt x="231775" y="356325"/>
                  </a:cubicBezTo>
                  <a:cubicBezTo>
                    <a:pt x="239713" y="372729"/>
                    <a:pt x="237067" y="370083"/>
                    <a:pt x="244475" y="388075"/>
                  </a:cubicBezTo>
                  <a:cubicBezTo>
                    <a:pt x="251883" y="406067"/>
                    <a:pt x="265642" y="440463"/>
                    <a:pt x="276225" y="464275"/>
                  </a:cubicBezTo>
                  <a:cubicBezTo>
                    <a:pt x="286808" y="488087"/>
                    <a:pt x="296069" y="501317"/>
                    <a:pt x="307975" y="530950"/>
                  </a:cubicBezTo>
                  <a:cubicBezTo>
                    <a:pt x="319881" y="560583"/>
                    <a:pt x="337477" y="604504"/>
                    <a:pt x="347663" y="642075"/>
                  </a:cubicBezTo>
                  <a:cubicBezTo>
                    <a:pt x="357850" y="679646"/>
                    <a:pt x="366184" y="732563"/>
                    <a:pt x="369094" y="756375"/>
                  </a:cubicBezTo>
                  <a:cubicBezTo>
                    <a:pt x="373063" y="805587"/>
                    <a:pt x="374782" y="886550"/>
                    <a:pt x="376237" y="937350"/>
                  </a:cubicBezTo>
                  <a:cubicBezTo>
                    <a:pt x="377692" y="988150"/>
                    <a:pt x="377560" y="1023604"/>
                    <a:pt x="377825" y="1061175"/>
                  </a:cubicBezTo>
                  <a:cubicBezTo>
                    <a:pt x="378090" y="1098746"/>
                    <a:pt x="377825" y="1128908"/>
                    <a:pt x="377825" y="1162775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7" name="任意多边形 466"/>
            <p:cNvSpPr/>
            <p:nvPr/>
          </p:nvSpPr>
          <p:spPr>
            <a:xfrm>
              <a:off x="4140995" y="1871664"/>
              <a:ext cx="321364" cy="1107280"/>
            </a:xfrm>
            <a:custGeom>
              <a:avLst/>
              <a:gdLst>
                <a:gd name="connsiteX0" fmla="*/ 0 w 263901"/>
                <a:gd name="connsiteY0" fmla="*/ 0 h 990600"/>
                <a:gd name="connsiteX1" fmla="*/ 12700 w 263901"/>
                <a:gd name="connsiteY1" fmla="*/ 15875 h 990600"/>
                <a:gd name="connsiteX2" fmla="*/ 25400 w 263901"/>
                <a:gd name="connsiteY2" fmla="*/ 34925 h 990600"/>
                <a:gd name="connsiteX3" fmla="*/ 38100 w 263901"/>
                <a:gd name="connsiteY3" fmla="*/ 53975 h 990600"/>
                <a:gd name="connsiteX4" fmla="*/ 44450 w 263901"/>
                <a:gd name="connsiteY4" fmla="*/ 63500 h 990600"/>
                <a:gd name="connsiteX5" fmla="*/ 50800 w 263901"/>
                <a:gd name="connsiteY5" fmla="*/ 73025 h 990600"/>
                <a:gd name="connsiteX6" fmla="*/ 66675 w 263901"/>
                <a:gd name="connsiteY6" fmla="*/ 101600 h 990600"/>
                <a:gd name="connsiteX7" fmla="*/ 73025 w 263901"/>
                <a:gd name="connsiteY7" fmla="*/ 111125 h 990600"/>
                <a:gd name="connsiteX8" fmla="*/ 82550 w 263901"/>
                <a:gd name="connsiteY8" fmla="*/ 117475 h 990600"/>
                <a:gd name="connsiteX9" fmla="*/ 92075 w 263901"/>
                <a:gd name="connsiteY9" fmla="*/ 136525 h 990600"/>
                <a:gd name="connsiteX10" fmla="*/ 98425 w 263901"/>
                <a:gd name="connsiteY10" fmla="*/ 146050 h 990600"/>
                <a:gd name="connsiteX11" fmla="*/ 104775 w 263901"/>
                <a:gd name="connsiteY11" fmla="*/ 165100 h 990600"/>
                <a:gd name="connsiteX12" fmla="*/ 117475 w 263901"/>
                <a:gd name="connsiteY12" fmla="*/ 184150 h 990600"/>
                <a:gd name="connsiteX13" fmla="*/ 120650 w 263901"/>
                <a:gd name="connsiteY13" fmla="*/ 193675 h 990600"/>
                <a:gd name="connsiteX14" fmla="*/ 123825 w 263901"/>
                <a:gd name="connsiteY14" fmla="*/ 206375 h 990600"/>
                <a:gd name="connsiteX15" fmla="*/ 130175 w 263901"/>
                <a:gd name="connsiteY15" fmla="*/ 215900 h 990600"/>
                <a:gd name="connsiteX16" fmla="*/ 136525 w 263901"/>
                <a:gd name="connsiteY16" fmla="*/ 231775 h 990600"/>
                <a:gd name="connsiteX17" fmla="*/ 142875 w 263901"/>
                <a:gd name="connsiteY17" fmla="*/ 257175 h 990600"/>
                <a:gd name="connsiteX18" fmla="*/ 152400 w 263901"/>
                <a:gd name="connsiteY18" fmla="*/ 263525 h 990600"/>
                <a:gd name="connsiteX19" fmla="*/ 161925 w 263901"/>
                <a:gd name="connsiteY19" fmla="*/ 292100 h 990600"/>
                <a:gd name="connsiteX20" fmla="*/ 165100 w 263901"/>
                <a:gd name="connsiteY20" fmla="*/ 301625 h 990600"/>
                <a:gd name="connsiteX21" fmla="*/ 171450 w 263901"/>
                <a:gd name="connsiteY21" fmla="*/ 311150 h 990600"/>
                <a:gd name="connsiteX22" fmla="*/ 174625 w 263901"/>
                <a:gd name="connsiteY22" fmla="*/ 320675 h 990600"/>
                <a:gd name="connsiteX23" fmla="*/ 187325 w 263901"/>
                <a:gd name="connsiteY23" fmla="*/ 339725 h 990600"/>
                <a:gd name="connsiteX24" fmla="*/ 193675 w 263901"/>
                <a:gd name="connsiteY24" fmla="*/ 358775 h 990600"/>
                <a:gd name="connsiteX25" fmla="*/ 196850 w 263901"/>
                <a:gd name="connsiteY25" fmla="*/ 368300 h 990600"/>
                <a:gd name="connsiteX26" fmla="*/ 209550 w 263901"/>
                <a:gd name="connsiteY26" fmla="*/ 387350 h 990600"/>
                <a:gd name="connsiteX27" fmla="*/ 222250 w 263901"/>
                <a:gd name="connsiteY27" fmla="*/ 419100 h 990600"/>
                <a:gd name="connsiteX28" fmla="*/ 228600 w 263901"/>
                <a:gd name="connsiteY28" fmla="*/ 469900 h 990600"/>
                <a:gd name="connsiteX29" fmla="*/ 231775 w 263901"/>
                <a:gd name="connsiteY29" fmla="*/ 492125 h 990600"/>
                <a:gd name="connsiteX30" fmla="*/ 238125 w 263901"/>
                <a:gd name="connsiteY30" fmla="*/ 504825 h 990600"/>
                <a:gd name="connsiteX31" fmla="*/ 241300 w 263901"/>
                <a:gd name="connsiteY31" fmla="*/ 533400 h 990600"/>
                <a:gd name="connsiteX32" fmla="*/ 247650 w 263901"/>
                <a:gd name="connsiteY32" fmla="*/ 584200 h 990600"/>
                <a:gd name="connsiteX33" fmla="*/ 250825 w 263901"/>
                <a:gd name="connsiteY33" fmla="*/ 612775 h 990600"/>
                <a:gd name="connsiteX34" fmla="*/ 254000 w 263901"/>
                <a:gd name="connsiteY34" fmla="*/ 635000 h 990600"/>
                <a:gd name="connsiteX35" fmla="*/ 257175 w 263901"/>
                <a:gd name="connsiteY35" fmla="*/ 765175 h 990600"/>
                <a:gd name="connsiteX36" fmla="*/ 260350 w 263901"/>
                <a:gd name="connsiteY36" fmla="*/ 863600 h 990600"/>
                <a:gd name="connsiteX37" fmla="*/ 263525 w 263901"/>
                <a:gd name="connsiteY37" fmla="*/ 889000 h 990600"/>
                <a:gd name="connsiteX38" fmla="*/ 263525 w 263901"/>
                <a:gd name="connsiteY38" fmla="*/ 990600 h 990600"/>
                <a:gd name="connsiteX0-1" fmla="*/ 0 w 263901"/>
                <a:gd name="connsiteY0-2" fmla="*/ 0 h 990600"/>
                <a:gd name="connsiteX1-3" fmla="*/ 12700 w 263901"/>
                <a:gd name="connsiteY1-4" fmla="*/ 15875 h 990600"/>
                <a:gd name="connsiteX2-5" fmla="*/ 25400 w 263901"/>
                <a:gd name="connsiteY2-6" fmla="*/ 34925 h 990600"/>
                <a:gd name="connsiteX3-7" fmla="*/ 44450 w 263901"/>
                <a:gd name="connsiteY3-8" fmla="*/ 63500 h 990600"/>
                <a:gd name="connsiteX4-9" fmla="*/ 50800 w 263901"/>
                <a:gd name="connsiteY4-10" fmla="*/ 73025 h 990600"/>
                <a:gd name="connsiteX5-11" fmla="*/ 66675 w 263901"/>
                <a:gd name="connsiteY5-12" fmla="*/ 101600 h 990600"/>
                <a:gd name="connsiteX6-13" fmla="*/ 73025 w 263901"/>
                <a:gd name="connsiteY6-14" fmla="*/ 111125 h 990600"/>
                <a:gd name="connsiteX7-15" fmla="*/ 82550 w 263901"/>
                <a:gd name="connsiteY7-16" fmla="*/ 117475 h 990600"/>
                <a:gd name="connsiteX8-17" fmla="*/ 92075 w 263901"/>
                <a:gd name="connsiteY8-18" fmla="*/ 136525 h 990600"/>
                <a:gd name="connsiteX9-19" fmla="*/ 98425 w 263901"/>
                <a:gd name="connsiteY9-20" fmla="*/ 146050 h 990600"/>
                <a:gd name="connsiteX10-21" fmla="*/ 104775 w 263901"/>
                <a:gd name="connsiteY10-22" fmla="*/ 165100 h 990600"/>
                <a:gd name="connsiteX11-23" fmla="*/ 117475 w 263901"/>
                <a:gd name="connsiteY11-24" fmla="*/ 184150 h 990600"/>
                <a:gd name="connsiteX12-25" fmla="*/ 120650 w 263901"/>
                <a:gd name="connsiteY12-26" fmla="*/ 193675 h 990600"/>
                <a:gd name="connsiteX13-27" fmla="*/ 123825 w 263901"/>
                <a:gd name="connsiteY13-28" fmla="*/ 206375 h 990600"/>
                <a:gd name="connsiteX14-29" fmla="*/ 130175 w 263901"/>
                <a:gd name="connsiteY14-30" fmla="*/ 215900 h 990600"/>
                <a:gd name="connsiteX15-31" fmla="*/ 136525 w 263901"/>
                <a:gd name="connsiteY15-32" fmla="*/ 231775 h 990600"/>
                <a:gd name="connsiteX16-33" fmla="*/ 142875 w 263901"/>
                <a:gd name="connsiteY16-34" fmla="*/ 257175 h 990600"/>
                <a:gd name="connsiteX17-35" fmla="*/ 152400 w 263901"/>
                <a:gd name="connsiteY17-36" fmla="*/ 263525 h 990600"/>
                <a:gd name="connsiteX18-37" fmla="*/ 161925 w 263901"/>
                <a:gd name="connsiteY18-38" fmla="*/ 292100 h 990600"/>
                <a:gd name="connsiteX19-39" fmla="*/ 165100 w 263901"/>
                <a:gd name="connsiteY19-40" fmla="*/ 301625 h 990600"/>
                <a:gd name="connsiteX20-41" fmla="*/ 171450 w 263901"/>
                <a:gd name="connsiteY20-42" fmla="*/ 311150 h 990600"/>
                <a:gd name="connsiteX21-43" fmla="*/ 174625 w 263901"/>
                <a:gd name="connsiteY21-44" fmla="*/ 320675 h 990600"/>
                <a:gd name="connsiteX22-45" fmla="*/ 187325 w 263901"/>
                <a:gd name="connsiteY22-46" fmla="*/ 339725 h 990600"/>
                <a:gd name="connsiteX23-47" fmla="*/ 193675 w 263901"/>
                <a:gd name="connsiteY23-48" fmla="*/ 358775 h 990600"/>
                <a:gd name="connsiteX24-49" fmla="*/ 196850 w 263901"/>
                <a:gd name="connsiteY24-50" fmla="*/ 368300 h 990600"/>
                <a:gd name="connsiteX25-51" fmla="*/ 209550 w 263901"/>
                <a:gd name="connsiteY25-52" fmla="*/ 387350 h 990600"/>
                <a:gd name="connsiteX26-53" fmla="*/ 222250 w 263901"/>
                <a:gd name="connsiteY26-54" fmla="*/ 419100 h 990600"/>
                <a:gd name="connsiteX27-55" fmla="*/ 228600 w 263901"/>
                <a:gd name="connsiteY27-56" fmla="*/ 469900 h 990600"/>
                <a:gd name="connsiteX28-57" fmla="*/ 231775 w 263901"/>
                <a:gd name="connsiteY28-58" fmla="*/ 492125 h 990600"/>
                <a:gd name="connsiteX29-59" fmla="*/ 238125 w 263901"/>
                <a:gd name="connsiteY29-60" fmla="*/ 504825 h 990600"/>
                <a:gd name="connsiteX30-61" fmla="*/ 241300 w 263901"/>
                <a:gd name="connsiteY30-62" fmla="*/ 533400 h 990600"/>
                <a:gd name="connsiteX31-63" fmla="*/ 247650 w 263901"/>
                <a:gd name="connsiteY31-64" fmla="*/ 584200 h 990600"/>
                <a:gd name="connsiteX32-65" fmla="*/ 250825 w 263901"/>
                <a:gd name="connsiteY32-66" fmla="*/ 612775 h 990600"/>
                <a:gd name="connsiteX33-67" fmla="*/ 254000 w 263901"/>
                <a:gd name="connsiteY33-68" fmla="*/ 635000 h 990600"/>
                <a:gd name="connsiteX34-69" fmla="*/ 257175 w 263901"/>
                <a:gd name="connsiteY34-70" fmla="*/ 765175 h 990600"/>
                <a:gd name="connsiteX35-71" fmla="*/ 260350 w 263901"/>
                <a:gd name="connsiteY35-72" fmla="*/ 863600 h 990600"/>
                <a:gd name="connsiteX36-73" fmla="*/ 263525 w 263901"/>
                <a:gd name="connsiteY36-74" fmla="*/ 889000 h 990600"/>
                <a:gd name="connsiteX37-75" fmla="*/ 263525 w 263901"/>
                <a:gd name="connsiteY37-76" fmla="*/ 990600 h 990600"/>
                <a:gd name="connsiteX0-77" fmla="*/ 0 w 263901"/>
                <a:gd name="connsiteY0-78" fmla="*/ 0 h 990600"/>
                <a:gd name="connsiteX1-79" fmla="*/ 12700 w 263901"/>
                <a:gd name="connsiteY1-80" fmla="*/ 15875 h 990600"/>
                <a:gd name="connsiteX2-81" fmla="*/ 25400 w 263901"/>
                <a:gd name="connsiteY2-82" fmla="*/ 34925 h 990600"/>
                <a:gd name="connsiteX3-83" fmla="*/ 44450 w 263901"/>
                <a:gd name="connsiteY3-84" fmla="*/ 63500 h 990600"/>
                <a:gd name="connsiteX4-85" fmla="*/ 66675 w 263901"/>
                <a:gd name="connsiteY4-86" fmla="*/ 101600 h 990600"/>
                <a:gd name="connsiteX5-87" fmla="*/ 73025 w 263901"/>
                <a:gd name="connsiteY5-88" fmla="*/ 111125 h 990600"/>
                <a:gd name="connsiteX6-89" fmla="*/ 82550 w 263901"/>
                <a:gd name="connsiteY6-90" fmla="*/ 117475 h 990600"/>
                <a:gd name="connsiteX7-91" fmla="*/ 92075 w 263901"/>
                <a:gd name="connsiteY7-92" fmla="*/ 136525 h 990600"/>
                <a:gd name="connsiteX8-93" fmla="*/ 98425 w 263901"/>
                <a:gd name="connsiteY8-94" fmla="*/ 146050 h 990600"/>
                <a:gd name="connsiteX9-95" fmla="*/ 104775 w 263901"/>
                <a:gd name="connsiteY9-96" fmla="*/ 165100 h 990600"/>
                <a:gd name="connsiteX10-97" fmla="*/ 117475 w 263901"/>
                <a:gd name="connsiteY10-98" fmla="*/ 184150 h 990600"/>
                <a:gd name="connsiteX11-99" fmla="*/ 120650 w 263901"/>
                <a:gd name="connsiteY11-100" fmla="*/ 193675 h 990600"/>
                <a:gd name="connsiteX12-101" fmla="*/ 123825 w 263901"/>
                <a:gd name="connsiteY12-102" fmla="*/ 206375 h 990600"/>
                <a:gd name="connsiteX13-103" fmla="*/ 130175 w 263901"/>
                <a:gd name="connsiteY13-104" fmla="*/ 215900 h 990600"/>
                <a:gd name="connsiteX14-105" fmla="*/ 136525 w 263901"/>
                <a:gd name="connsiteY14-106" fmla="*/ 231775 h 990600"/>
                <a:gd name="connsiteX15-107" fmla="*/ 142875 w 263901"/>
                <a:gd name="connsiteY15-108" fmla="*/ 257175 h 990600"/>
                <a:gd name="connsiteX16-109" fmla="*/ 152400 w 263901"/>
                <a:gd name="connsiteY16-110" fmla="*/ 263525 h 990600"/>
                <a:gd name="connsiteX17-111" fmla="*/ 161925 w 263901"/>
                <a:gd name="connsiteY17-112" fmla="*/ 292100 h 990600"/>
                <a:gd name="connsiteX18-113" fmla="*/ 165100 w 263901"/>
                <a:gd name="connsiteY18-114" fmla="*/ 301625 h 990600"/>
                <a:gd name="connsiteX19-115" fmla="*/ 171450 w 263901"/>
                <a:gd name="connsiteY19-116" fmla="*/ 311150 h 990600"/>
                <a:gd name="connsiteX20-117" fmla="*/ 174625 w 263901"/>
                <a:gd name="connsiteY20-118" fmla="*/ 320675 h 990600"/>
                <a:gd name="connsiteX21-119" fmla="*/ 187325 w 263901"/>
                <a:gd name="connsiteY21-120" fmla="*/ 339725 h 990600"/>
                <a:gd name="connsiteX22-121" fmla="*/ 193675 w 263901"/>
                <a:gd name="connsiteY22-122" fmla="*/ 358775 h 990600"/>
                <a:gd name="connsiteX23-123" fmla="*/ 196850 w 263901"/>
                <a:gd name="connsiteY23-124" fmla="*/ 368300 h 990600"/>
                <a:gd name="connsiteX24-125" fmla="*/ 209550 w 263901"/>
                <a:gd name="connsiteY24-126" fmla="*/ 387350 h 990600"/>
                <a:gd name="connsiteX25-127" fmla="*/ 222250 w 263901"/>
                <a:gd name="connsiteY25-128" fmla="*/ 419100 h 990600"/>
                <a:gd name="connsiteX26-129" fmla="*/ 228600 w 263901"/>
                <a:gd name="connsiteY26-130" fmla="*/ 469900 h 990600"/>
                <a:gd name="connsiteX27-131" fmla="*/ 231775 w 263901"/>
                <a:gd name="connsiteY27-132" fmla="*/ 492125 h 990600"/>
                <a:gd name="connsiteX28-133" fmla="*/ 238125 w 263901"/>
                <a:gd name="connsiteY28-134" fmla="*/ 504825 h 990600"/>
                <a:gd name="connsiteX29-135" fmla="*/ 241300 w 263901"/>
                <a:gd name="connsiteY29-136" fmla="*/ 533400 h 990600"/>
                <a:gd name="connsiteX30-137" fmla="*/ 247650 w 263901"/>
                <a:gd name="connsiteY30-138" fmla="*/ 584200 h 990600"/>
                <a:gd name="connsiteX31-139" fmla="*/ 250825 w 263901"/>
                <a:gd name="connsiteY31-140" fmla="*/ 612775 h 990600"/>
                <a:gd name="connsiteX32-141" fmla="*/ 254000 w 263901"/>
                <a:gd name="connsiteY32-142" fmla="*/ 635000 h 990600"/>
                <a:gd name="connsiteX33-143" fmla="*/ 257175 w 263901"/>
                <a:gd name="connsiteY33-144" fmla="*/ 765175 h 990600"/>
                <a:gd name="connsiteX34-145" fmla="*/ 260350 w 263901"/>
                <a:gd name="connsiteY34-146" fmla="*/ 863600 h 990600"/>
                <a:gd name="connsiteX35-147" fmla="*/ 263525 w 263901"/>
                <a:gd name="connsiteY35-148" fmla="*/ 889000 h 990600"/>
                <a:gd name="connsiteX36-149" fmla="*/ 263525 w 263901"/>
                <a:gd name="connsiteY36-150" fmla="*/ 990600 h 990600"/>
                <a:gd name="connsiteX0-151" fmla="*/ 0 w 263901"/>
                <a:gd name="connsiteY0-152" fmla="*/ 0 h 990600"/>
                <a:gd name="connsiteX1-153" fmla="*/ 12700 w 263901"/>
                <a:gd name="connsiteY1-154" fmla="*/ 15875 h 990600"/>
                <a:gd name="connsiteX2-155" fmla="*/ 25400 w 263901"/>
                <a:gd name="connsiteY2-156" fmla="*/ 34925 h 990600"/>
                <a:gd name="connsiteX3-157" fmla="*/ 44450 w 263901"/>
                <a:gd name="connsiteY3-158" fmla="*/ 63500 h 990600"/>
                <a:gd name="connsiteX4-159" fmla="*/ 66675 w 263901"/>
                <a:gd name="connsiteY4-160" fmla="*/ 101600 h 990600"/>
                <a:gd name="connsiteX5-161" fmla="*/ 82550 w 263901"/>
                <a:gd name="connsiteY5-162" fmla="*/ 117475 h 990600"/>
                <a:gd name="connsiteX6-163" fmla="*/ 92075 w 263901"/>
                <a:gd name="connsiteY6-164" fmla="*/ 136525 h 990600"/>
                <a:gd name="connsiteX7-165" fmla="*/ 98425 w 263901"/>
                <a:gd name="connsiteY7-166" fmla="*/ 146050 h 990600"/>
                <a:gd name="connsiteX8-167" fmla="*/ 104775 w 263901"/>
                <a:gd name="connsiteY8-168" fmla="*/ 165100 h 990600"/>
                <a:gd name="connsiteX9-169" fmla="*/ 117475 w 263901"/>
                <a:gd name="connsiteY9-170" fmla="*/ 184150 h 990600"/>
                <a:gd name="connsiteX10-171" fmla="*/ 120650 w 263901"/>
                <a:gd name="connsiteY10-172" fmla="*/ 193675 h 990600"/>
                <a:gd name="connsiteX11-173" fmla="*/ 123825 w 263901"/>
                <a:gd name="connsiteY11-174" fmla="*/ 206375 h 990600"/>
                <a:gd name="connsiteX12-175" fmla="*/ 130175 w 263901"/>
                <a:gd name="connsiteY12-176" fmla="*/ 215900 h 990600"/>
                <a:gd name="connsiteX13-177" fmla="*/ 136525 w 263901"/>
                <a:gd name="connsiteY13-178" fmla="*/ 231775 h 990600"/>
                <a:gd name="connsiteX14-179" fmla="*/ 142875 w 263901"/>
                <a:gd name="connsiteY14-180" fmla="*/ 257175 h 990600"/>
                <a:gd name="connsiteX15-181" fmla="*/ 152400 w 263901"/>
                <a:gd name="connsiteY15-182" fmla="*/ 263525 h 990600"/>
                <a:gd name="connsiteX16-183" fmla="*/ 161925 w 263901"/>
                <a:gd name="connsiteY16-184" fmla="*/ 292100 h 990600"/>
                <a:gd name="connsiteX17-185" fmla="*/ 165100 w 263901"/>
                <a:gd name="connsiteY17-186" fmla="*/ 301625 h 990600"/>
                <a:gd name="connsiteX18-187" fmla="*/ 171450 w 263901"/>
                <a:gd name="connsiteY18-188" fmla="*/ 311150 h 990600"/>
                <a:gd name="connsiteX19-189" fmla="*/ 174625 w 263901"/>
                <a:gd name="connsiteY19-190" fmla="*/ 320675 h 990600"/>
                <a:gd name="connsiteX20-191" fmla="*/ 187325 w 263901"/>
                <a:gd name="connsiteY20-192" fmla="*/ 339725 h 990600"/>
                <a:gd name="connsiteX21-193" fmla="*/ 193675 w 263901"/>
                <a:gd name="connsiteY21-194" fmla="*/ 358775 h 990600"/>
                <a:gd name="connsiteX22-195" fmla="*/ 196850 w 263901"/>
                <a:gd name="connsiteY22-196" fmla="*/ 368300 h 990600"/>
                <a:gd name="connsiteX23-197" fmla="*/ 209550 w 263901"/>
                <a:gd name="connsiteY23-198" fmla="*/ 387350 h 990600"/>
                <a:gd name="connsiteX24-199" fmla="*/ 222250 w 263901"/>
                <a:gd name="connsiteY24-200" fmla="*/ 419100 h 990600"/>
                <a:gd name="connsiteX25-201" fmla="*/ 228600 w 263901"/>
                <a:gd name="connsiteY25-202" fmla="*/ 469900 h 990600"/>
                <a:gd name="connsiteX26-203" fmla="*/ 231775 w 263901"/>
                <a:gd name="connsiteY26-204" fmla="*/ 492125 h 990600"/>
                <a:gd name="connsiteX27-205" fmla="*/ 238125 w 263901"/>
                <a:gd name="connsiteY27-206" fmla="*/ 504825 h 990600"/>
                <a:gd name="connsiteX28-207" fmla="*/ 241300 w 263901"/>
                <a:gd name="connsiteY28-208" fmla="*/ 533400 h 990600"/>
                <a:gd name="connsiteX29-209" fmla="*/ 247650 w 263901"/>
                <a:gd name="connsiteY29-210" fmla="*/ 584200 h 990600"/>
                <a:gd name="connsiteX30-211" fmla="*/ 250825 w 263901"/>
                <a:gd name="connsiteY30-212" fmla="*/ 612775 h 990600"/>
                <a:gd name="connsiteX31-213" fmla="*/ 254000 w 263901"/>
                <a:gd name="connsiteY31-214" fmla="*/ 635000 h 990600"/>
                <a:gd name="connsiteX32-215" fmla="*/ 257175 w 263901"/>
                <a:gd name="connsiteY32-216" fmla="*/ 765175 h 990600"/>
                <a:gd name="connsiteX33-217" fmla="*/ 260350 w 263901"/>
                <a:gd name="connsiteY33-218" fmla="*/ 863600 h 990600"/>
                <a:gd name="connsiteX34-219" fmla="*/ 263525 w 263901"/>
                <a:gd name="connsiteY34-220" fmla="*/ 889000 h 990600"/>
                <a:gd name="connsiteX35-221" fmla="*/ 263525 w 263901"/>
                <a:gd name="connsiteY35-222" fmla="*/ 990600 h 990600"/>
                <a:gd name="connsiteX0-223" fmla="*/ 0 w 263901"/>
                <a:gd name="connsiteY0-224" fmla="*/ 0 h 990600"/>
                <a:gd name="connsiteX1-225" fmla="*/ 12700 w 263901"/>
                <a:gd name="connsiteY1-226" fmla="*/ 15875 h 990600"/>
                <a:gd name="connsiteX2-227" fmla="*/ 25400 w 263901"/>
                <a:gd name="connsiteY2-228" fmla="*/ 34925 h 990600"/>
                <a:gd name="connsiteX3-229" fmla="*/ 44450 w 263901"/>
                <a:gd name="connsiteY3-230" fmla="*/ 63500 h 990600"/>
                <a:gd name="connsiteX4-231" fmla="*/ 82550 w 263901"/>
                <a:gd name="connsiteY4-232" fmla="*/ 117475 h 990600"/>
                <a:gd name="connsiteX5-233" fmla="*/ 92075 w 263901"/>
                <a:gd name="connsiteY5-234" fmla="*/ 136525 h 990600"/>
                <a:gd name="connsiteX6-235" fmla="*/ 98425 w 263901"/>
                <a:gd name="connsiteY6-236" fmla="*/ 146050 h 990600"/>
                <a:gd name="connsiteX7-237" fmla="*/ 104775 w 263901"/>
                <a:gd name="connsiteY7-238" fmla="*/ 165100 h 990600"/>
                <a:gd name="connsiteX8-239" fmla="*/ 117475 w 263901"/>
                <a:gd name="connsiteY8-240" fmla="*/ 184150 h 990600"/>
                <a:gd name="connsiteX9-241" fmla="*/ 120650 w 263901"/>
                <a:gd name="connsiteY9-242" fmla="*/ 193675 h 990600"/>
                <a:gd name="connsiteX10-243" fmla="*/ 123825 w 263901"/>
                <a:gd name="connsiteY10-244" fmla="*/ 206375 h 990600"/>
                <a:gd name="connsiteX11-245" fmla="*/ 130175 w 263901"/>
                <a:gd name="connsiteY11-246" fmla="*/ 215900 h 990600"/>
                <a:gd name="connsiteX12-247" fmla="*/ 136525 w 263901"/>
                <a:gd name="connsiteY12-248" fmla="*/ 231775 h 990600"/>
                <a:gd name="connsiteX13-249" fmla="*/ 142875 w 263901"/>
                <a:gd name="connsiteY13-250" fmla="*/ 257175 h 990600"/>
                <a:gd name="connsiteX14-251" fmla="*/ 152400 w 263901"/>
                <a:gd name="connsiteY14-252" fmla="*/ 263525 h 990600"/>
                <a:gd name="connsiteX15-253" fmla="*/ 161925 w 263901"/>
                <a:gd name="connsiteY15-254" fmla="*/ 292100 h 990600"/>
                <a:gd name="connsiteX16-255" fmla="*/ 165100 w 263901"/>
                <a:gd name="connsiteY16-256" fmla="*/ 301625 h 990600"/>
                <a:gd name="connsiteX17-257" fmla="*/ 171450 w 263901"/>
                <a:gd name="connsiteY17-258" fmla="*/ 311150 h 990600"/>
                <a:gd name="connsiteX18-259" fmla="*/ 174625 w 263901"/>
                <a:gd name="connsiteY18-260" fmla="*/ 320675 h 990600"/>
                <a:gd name="connsiteX19-261" fmla="*/ 187325 w 263901"/>
                <a:gd name="connsiteY19-262" fmla="*/ 339725 h 990600"/>
                <a:gd name="connsiteX20-263" fmla="*/ 193675 w 263901"/>
                <a:gd name="connsiteY20-264" fmla="*/ 358775 h 990600"/>
                <a:gd name="connsiteX21-265" fmla="*/ 196850 w 263901"/>
                <a:gd name="connsiteY21-266" fmla="*/ 368300 h 990600"/>
                <a:gd name="connsiteX22-267" fmla="*/ 209550 w 263901"/>
                <a:gd name="connsiteY22-268" fmla="*/ 387350 h 990600"/>
                <a:gd name="connsiteX23-269" fmla="*/ 222250 w 263901"/>
                <a:gd name="connsiteY23-270" fmla="*/ 419100 h 990600"/>
                <a:gd name="connsiteX24-271" fmla="*/ 228600 w 263901"/>
                <a:gd name="connsiteY24-272" fmla="*/ 469900 h 990600"/>
                <a:gd name="connsiteX25-273" fmla="*/ 231775 w 263901"/>
                <a:gd name="connsiteY25-274" fmla="*/ 492125 h 990600"/>
                <a:gd name="connsiteX26-275" fmla="*/ 238125 w 263901"/>
                <a:gd name="connsiteY26-276" fmla="*/ 504825 h 990600"/>
                <a:gd name="connsiteX27-277" fmla="*/ 241300 w 263901"/>
                <a:gd name="connsiteY27-278" fmla="*/ 533400 h 990600"/>
                <a:gd name="connsiteX28-279" fmla="*/ 247650 w 263901"/>
                <a:gd name="connsiteY28-280" fmla="*/ 584200 h 990600"/>
                <a:gd name="connsiteX29-281" fmla="*/ 250825 w 263901"/>
                <a:gd name="connsiteY29-282" fmla="*/ 612775 h 990600"/>
                <a:gd name="connsiteX30-283" fmla="*/ 254000 w 263901"/>
                <a:gd name="connsiteY30-284" fmla="*/ 635000 h 990600"/>
                <a:gd name="connsiteX31-285" fmla="*/ 257175 w 263901"/>
                <a:gd name="connsiteY31-286" fmla="*/ 765175 h 990600"/>
                <a:gd name="connsiteX32-287" fmla="*/ 260350 w 263901"/>
                <a:gd name="connsiteY32-288" fmla="*/ 863600 h 990600"/>
                <a:gd name="connsiteX33-289" fmla="*/ 263525 w 263901"/>
                <a:gd name="connsiteY33-290" fmla="*/ 889000 h 990600"/>
                <a:gd name="connsiteX34-291" fmla="*/ 263525 w 263901"/>
                <a:gd name="connsiteY34-292" fmla="*/ 990600 h 990600"/>
                <a:gd name="connsiteX0-293" fmla="*/ 0 w 263901"/>
                <a:gd name="connsiteY0-294" fmla="*/ 0 h 990600"/>
                <a:gd name="connsiteX1-295" fmla="*/ 12700 w 263901"/>
                <a:gd name="connsiteY1-296" fmla="*/ 15875 h 990600"/>
                <a:gd name="connsiteX2-297" fmla="*/ 25400 w 263901"/>
                <a:gd name="connsiteY2-298" fmla="*/ 34925 h 990600"/>
                <a:gd name="connsiteX3-299" fmla="*/ 44450 w 263901"/>
                <a:gd name="connsiteY3-300" fmla="*/ 63500 h 990600"/>
                <a:gd name="connsiteX4-301" fmla="*/ 82550 w 263901"/>
                <a:gd name="connsiteY4-302" fmla="*/ 117475 h 990600"/>
                <a:gd name="connsiteX5-303" fmla="*/ 92075 w 263901"/>
                <a:gd name="connsiteY5-304" fmla="*/ 136525 h 990600"/>
                <a:gd name="connsiteX6-305" fmla="*/ 104775 w 263901"/>
                <a:gd name="connsiteY6-306" fmla="*/ 165100 h 990600"/>
                <a:gd name="connsiteX7-307" fmla="*/ 117475 w 263901"/>
                <a:gd name="connsiteY7-308" fmla="*/ 184150 h 990600"/>
                <a:gd name="connsiteX8-309" fmla="*/ 120650 w 263901"/>
                <a:gd name="connsiteY8-310" fmla="*/ 193675 h 990600"/>
                <a:gd name="connsiteX9-311" fmla="*/ 123825 w 263901"/>
                <a:gd name="connsiteY9-312" fmla="*/ 206375 h 990600"/>
                <a:gd name="connsiteX10-313" fmla="*/ 130175 w 263901"/>
                <a:gd name="connsiteY10-314" fmla="*/ 215900 h 990600"/>
                <a:gd name="connsiteX11-315" fmla="*/ 136525 w 263901"/>
                <a:gd name="connsiteY11-316" fmla="*/ 231775 h 990600"/>
                <a:gd name="connsiteX12-317" fmla="*/ 142875 w 263901"/>
                <a:gd name="connsiteY12-318" fmla="*/ 257175 h 990600"/>
                <a:gd name="connsiteX13-319" fmla="*/ 152400 w 263901"/>
                <a:gd name="connsiteY13-320" fmla="*/ 263525 h 990600"/>
                <a:gd name="connsiteX14-321" fmla="*/ 161925 w 263901"/>
                <a:gd name="connsiteY14-322" fmla="*/ 292100 h 990600"/>
                <a:gd name="connsiteX15-323" fmla="*/ 165100 w 263901"/>
                <a:gd name="connsiteY15-324" fmla="*/ 301625 h 990600"/>
                <a:gd name="connsiteX16-325" fmla="*/ 171450 w 263901"/>
                <a:gd name="connsiteY16-326" fmla="*/ 311150 h 990600"/>
                <a:gd name="connsiteX17-327" fmla="*/ 174625 w 263901"/>
                <a:gd name="connsiteY17-328" fmla="*/ 320675 h 990600"/>
                <a:gd name="connsiteX18-329" fmla="*/ 187325 w 263901"/>
                <a:gd name="connsiteY18-330" fmla="*/ 339725 h 990600"/>
                <a:gd name="connsiteX19-331" fmla="*/ 193675 w 263901"/>
                <a:gd name="connsiteY19-332" fmla="*/ 358775 h 990600"/>
                <a:gd name="connsiteX20-333" fmla="*/ 196850 w 263901"/>
                <a:gd name="connsiteY20-334" fmla="*/ 368300 h 990600"/>
                <a:gd name="connsiteX21-335" fmla="*/ 209550 w 263901"/>
                <a:gd name="connsiteY21-336" fmla="*/ 387350 h 990600"/>
                <a:gd name="connsiteX22-337" fmla="*/ 222250 w 263901"/>
                <a:gd name="connsiteY22-338" fmla="*/ 419100 h 990600"/>
                <a:gd name="connsiteX23-339" fmla="*/ 228600 w 263901"/>
                <a:gd name="connsiteY23-340" fmla="*/ 469900 h 990600"/>
                <a:gd name="connsiteX24-341" fmla="*/ 231775 w 263901"/>
                <a:gd name="connsiteY24-342" fmla="*/ 492125 h 990600"/>
                <a:gd name="connsiteX25-343" fmla="*/ 238125 w 263901"/>
                <a:gd name="connsiteY25-344" fmla="*/ 504825 h 990600"/>
                <a:gd name="connsiteX26-345" fmla="*/ 241300 w 263901"/>
                <a:gd name="connsiteY26-346" fmla="*/ 533400 h 990600"/>
                <a:gd name="connsiteX27-347" fmla="*/ 247650 w 263901"/>
                <a:gd name="connsiteY27-348" fmla="*/ 584200 h 990600"/>
                <a:gd name="connsiteX28-349" fmla="*/ 250825 w 263901"/>
                <a:gd name="connsiteY28-350" fmla="*/ 612775 h 990600"/>
                <a:gd name="connsiteX29-351" fmla="*/ 254000 w 263901"/>
                <a:gd name="connsiteY29-352" fmla="*/ 635000 h 990600"/>
                <a:gd name="connsiteX30-353" fmla="*/ 257175 w 263901"/>
                <a:gd name="connsiteY30-354" fmla="*/ 765175 h 990600"/>
                <a:gd name="connsiteX31-355" fmla="*/ 260350 w 263901"/>
                <a:gd name="connsiteY31-356" fmla="*/ 863600 h 990600"/>
                <a:gd name="connsiteX32-357" fmla="*/ 263525 w 263901"/>
                <a:gd name="connsiteY32-358" fmla="*/ 889000 h 990600"/>
                <a:gd name="connsiteX33-359" fmla="*/ 263525 w 263901"/>
                <a:gd name="connsiteY33-360" fmla="*/ 990600 h 990600"/>
                <a:gd name="connsiteX0-361" fmla="*/ 0 w 263901"/>
                <a:gd name="connsiteY0-362" fmla="*/ 0 h 990600"/>
                <a:gd name="connsiteX1-363" fmla="*/ 12700 w 263901"/>
                <a:gd name="connsiteY1-364" fmla="*/ 15875 h 990600"/>
                <a:gd name="connsiteX2-365" fmla="*/ 25400 w 263901"/>
                <a:gd name="connsiteY2-366" fmla="*/ 34925 h 990600"/>
                <a:gd name="connsiteX3-367" fmla="*/ 44450 w 263901"/>
                <a:gd name="connsiteY3-368" fmla="*/ 63500 h 990600"/>
                <a:gd name="connsiteX4-369" fmla="*/ 82550 w 263901"/>
                <a:gd name="connsiteY4-370" fmla="*/ 117475 h 990600"/>
                <a:gd name="connsiteX5-371" fmla="*/ 92075 w 263901"/>
                <a:gd name="connsiteY5-372" fmla="*/ 136525 h 990600"/>
                <a:gd name="connsiteX6-373" fmla="*/ 117475 w 263901"/>
                <a:gd name="connsiteY6-374" fmla="*/ 184150 h 990600"/>
                <a:gd name="connsiteX7-375" fmla="*/ 120650 w 263901"/>
                <a:gd name="connsiteY7-376" fmla="*/ 193675 h 990600"/>
                <a:gd name="connsiteX8-377" fmla="*/ 123825 w 263901"/>
                <a:gd name="connsiteY8-378" fmla="*/ 206375 h 990600"/>
                <a:gd name="connsiteX9-379" fmla="*/ 130175 w 263901"/>
                <a:gd name="connsiteY9-380" fmla="*/ 215900 h 990600"/>
                <a:gd name="connsiteX10-381" fmla="*/ 136525 w 263901"/>
                <a:gd name="connsiteY10-382" fmla="*/ 231775 h 990600"/>
                <a:gd name="connsiteX11-383" fmla="*/ 142875 w 263901"/>
                <a:gd name="connsiteY11-384" fmla="*/ 257175 h 990600"/>
                <a:gd name="connsiteX12-385" fmla="*/ 152400 w 263901"/>
                <a:gd name="connsiteY12-386" fmla="*/ 263525 h 990600"/>
                <a:gd name="connsiteX13-387" fmla="*/ 161925 w 263901"/>
                <a:gd name="connsiteY13-388" fmla="*/ 292100 h 990600"/>
                <a:gd name="connsiteX14-389" fmla="*/ 165100 w 263901"/>
                <a:gd name="connsiteY14-390" fmla="*/ 301625 h 990600"/>
                <a:gd name="connsiteX15-391" fmla="*/ 171450 w 263901"/>
                <a:gd name="connsiteY15-392" fmla="*/ 311150 h 990600"/>
                <a:gd name="connsiteX16-393" fmla="*/ 174625 w 263901"/>
                <a:gd name="connsiteY16-394" fmla="*/ 320675 h 990600"/>
                <a:gd name="connsiteX17-395" fmla="*/ 187325 w 263901"/>
                <a:gd name="connsiteY17-396" fmla="*/ 339725 h 990600"/>
                <a:gd name="connsiteX18-397" fmla="*/ 193675 w 263901"/>
                <a:gd name="connsiteY18-398" fmla="*/ 358775 h 990600"/>
                <a:gd name="connsiteX19-399" fmla="*/ 196850 w 263901"/>
                <a:gd name="connsiteY19-400" fmla="*/ 368300 h 990600"/>
                <a:gd name="connsiteX20-401" fmla="*/ 209550 w 263901"/>
                <a:gd name="connsiteY20-402" fmla="*/ 387350 h 990600"/>
                <a:gd name="connsiteX21-403" fmla="*/ 222250 w 263901"/>
                <a:gd name="connsiteY21-404" fmla="*/ 419100 h 990600"/>
                <a:gd name="connsiteX22-405" fmla="*/ 228600 w 263901"/>
                <a:gd name="connsiteY22-406" fmla="*/ 469900 h 990600"/>
                <a:gd name="connsiteX23-407" fmla="*/ 231775 w 263901"/>
                <a:gd name="connsiteY23-408" fmla="*/ 492125 h 990600"/>
                <a:gd name="connsiteX24-409" fmla="*/ 238125 w 263901"/>
                <a:gd name="connsiteY24-410" fmla="*/ 504825 h 990600"/>
                <a:gd name="connsiteX25-411" fmla="*/ 241300 w 263901"/>
                <a:gd name="connsiteY25-412" fmla="*/ 533400 h 990600"/>
                <a:gd name="connsiteX26-413" fmla="*/ 247650 w 263901"/>
                <a:gd name="connsiteY26-414" fmla="*/ 584200 h 990600"/>
                <a:gd name="connsiteX27-415" fmla="*/ 250825 w 263901"/>
                <a:gd name="connsiteY27-416" fmla="*/ 612775 h 990600"/>
                <a:gd name="connsiteX28-417" fmla="*/ 254000 w 263901"/>
                <a:gd name="connsiteY28-418" fmla="*/ 635000 h 990600"/>
                <a:gd name="connsiteX29-419" fmla="*/ 257175 w 263901"/>
                <a:gd name="connsiteY29-420" fmla="*/ 765175 h 990600"/>
                <a:gd name="connsiteX30-421" fmla="*/ 260350 w 263901"/>
                <a:gd name="connsiteY30-422" fmla="*/ 863600 h 990600"/>
                <a:gd name="connsiteX31-423" fmla="*/ 263525 w 263901"/>
                <a:gd name="connsiteY31-424" fmla="*/ 889000 h 990600"/>
                <a:gd name="connsiteX32-425" fmla="*/ 263525 w 263901"/>
                <a:gd name="connsiteY32-426" fmla="*/ 990600 h 990600"/>
                <a:gd name="connsiteX0-427" fmla="*/ 0 w 263901"/>
                <a:gd name="connsiteY0-428" fmla="*/ 0 h 990600"/>
                <a:gd name="connsiteX1-429" fmla="*/ 12700 w 263901"/>
                <a:gd name="connsiteY1-430" fmla="*/ 15875 h 990600"/>
                <a:gd name="connsiteX2-431" fmla="*/ 25400 w 263901"/>
                <a:gd name="connsiteY2-432" fmla="*/ 34925 h 990600"/>
                <a:gd name="connsiteX3-433" fmla="*/ 44450 w 263901"/>
                <a:gd name="connsiteY3-434" fmla="*/ 63500 h 990600"/>
                <a:gd name="connsiteX4-435" fmla="*/ 82550 w 263901"/>
                <a:gd name="connsiteY4-436" fmla="*/ 117475 h 990600"/>
                <a:gd name="connsiteX5-437" fmla="*/ 117475 w 263901"/>
                <a:gd name="connsiteY5-438" fmla="*/ 184150 h 990600"/>
                <a:gd name="connsiteX6-439" fmla="*/ 120650 w 263901"/>
                <a:gd name="connsiteY6-440" fmla="*/ 193675 h 990600"/>
                <a:gd name="connsiteX7-441" fmla="*/ 123825 w 263901"/>
                <a:gd name="connsiteY7-442" fmla="*/ 206375 h 990600"/>
                <a:gd name="connsiteX8-443" fmla="*/ 130175 w 263901"/>
                <a:gd name="connsiteY8-444" fmla="*/ 215900 h 990600"/>
                <a:gd name="connsiteX9-445" fmla="*/ 136525 w 263901"/>
                <a:gd name="connsiteY9-446" fmla="*/ 231775 h 990600"/>
                <a:gd name="connsiteX10-447" fmla="*/ 142875 w 263901"/>
                <a:gd name="connsiteY10-448" fmla="*/ 257175 h 990600"/>
                <a:gd name="connsiteX11-449" fmla="*/ 152400 w 263901"/>
                <a:gd name="connsiteY11-450" fmla="*/ 263525 h 990600"/>
                <a:gd name="connsiteX12-451" fmla="*/ 161925 w 263901"/>
                <a:gd name="connsiteY12-452" fmla="*/ 292100 h 990600"/>
                <a:gd name="connsiteX13-453" fmla="*/ 165100 w 263901"/>
                <a:gd name="connsiteY13-454" fmla="*/ 301625 h 990600"/>
                <a:gd name="connsiteX14-455" fmla="*/ 171450 w 263901"/>
                <a:gd name="connsiteY14-456" fmla="*/ 311150 h 990600"/>
                <a:gd name="connsiteX15-457" fmla="*/ 174625 w 263901"/>
                <a:gd name="connsiteY15-458" fmla="*/ 320675 h 990600"/>
                <a:gd name="connsiteX16-459" fmla="*/ 187325 w 263901"/>
                <a:gd name="connsiteY16-460" fmla="*/ 339725 h 990600"/>
                <a:gd name="connsiteX17-461" fmla="*/ 193675 w 263901"/>
                <a:gd name="connsiteY17-462" fmla="*/ 358775 h 990600"/>
                <a:gd name="connsiteX18-463" fmla="*/ 196850 w 263901"/>
                <a:gd name="connsiteY18-464" fmla="*/ 368300 h 990600"/>
                <a:gd name="connsiteX19-465" fmla="*/ 209550 w 263901"/>
                <a:gd name="connsiteY19-466" fmla="*/ 387350 h 990600"/>
                <a:gd name="connsiteX20-467" fmla="*/ 222250 w 263901"/>
                <a:gd name="connsiteY20-468" fmla="*/ 419100 h 990600"/>
                <a:gd name="connsiteX21-469" fmla="*/ 228600 w 263901"/>
                <a:gd name="connsiteY21-470" fmla="*/ 469900 h 990600"/>
                <a:gd name="connsiteX22-471" fmla="*/ 231775 w 263901"/>
                <a:gd name="connsiteY22-472" fmla="*/ 492125 h 990600"/>
                <a:gd name="connsiteX23-473" fmla="*/ 238125 w 263901"/>
                <a:gd name="connsiteY23-474" fmla="*/ 504825 h 990600"/>
                <a:gd name="connsiteX24-475" fmla="*/ 241300 w 263901"/>
                <a:gd name="connsiteY24-476" fmla="*/ 533400 h 990600"/>
                <a:gd name="connsiteX25-477" fmla="*/ 247650 w 263901"/>
                <a:gd name="connsiteY25-478" fmla="*/ 584200 h 990600"/>
                <a:gd name="connsiteX26-479" fmla="*/ 250825 w 263901"/>
                <a:gd name="connsiteY26-480" fmla="*/ 612775 h 990600"/>
                <a:gd name="connsiteX27-481" fmla="*/ 254000 w 263901"/>
                <a:gd name="connsiteY27-482" fmla="*/ 635000 h 990600"/>
                <a:gd name="connsiteX28-483" fmla="*/ 257175 w 263901"/>
                <a:gd name="connsiteY28-484" fmla="*/ 765175 h 990600"/>
                <a:gd name="connsiteX29-485" fmla="*/ 260350 w 263901"/>
                <a:gd name="connsiteY29-486" fmla="*/ 863600 h 990600"/>
                <a:gd name="connsiteX30-487" fmla="*/ 263525 w 263901"/>
                <a:gd name="connsiteY30-488" fmla="*/ 889000 h 990600"/>
                <a:gd name="connsiteX31-489" fmla="*/ 263525 w 263901"/>
                <a:gd name="connsiteY31-490" fmla="*/ 990600 h 990600"/>
                <a:gd name="connsiteX0-491" fmla="*/ 0 w 263901"/>
                <a:gd name="connsiteY0-492" fmla="*/ 0 h 990600"/>
                <a:gd name="connsiteX1-493" fmla="*/ 12700 w 263901"/>
                <a:gd name="connsiteY1-494" fmla="*/ 15875 h 990600"/>
                <a:gd name="connsiteX2-495" fmla="*/ 25400 w 263901"/>
                <a:gd name="connsiteY2-496" fmla="*/ 34925 h 990600"/>
                <a:gd name="connsiteX3-497" fmla="*/ 44450 w 263901"/>
                <a:gd name="connsiteY3-498" fmla="*/ 63500 h 990600"/>
                <a:gd name="connsiteX4-499" fmla="*/ 82550 w 263901"/>
                <a:gd name="connsiteY4-500" fmla="*/ 117475 h 990600"/>
                <a:gd name="connsiteX5-501" fmla="*/ 117475 w 263901"/>
                <a:gd name="connsiteY5-502" fmla="*/ 184150 h 990600"/>
                <a:gd name="connsiteX6-503" fmla="*/ 120650 w 263901"/>
                <a:gd name="connsiteY6-504" fmla="*/ 193675 h 990600"/>
                <a:gd name="connsiteX7-505" fmla="*/ 130175 w 263901"/>
                <a:gd name="connsiteY7-506" fmla="*/ 215900 h 990600"/>
                <a:gd name="connsiteX8-507" fmla="*/ 136525 w 263901"/>
                <a:gd name="connsiteY8-508" fmla="*/ 231775 h 990600"/>
                <a:gd name="connsiteX9-509" fmla="*/ 142875 w 263901"/>
                <a:gd name="connsiteY9-510" fmla="*/ 257175 h 990600"/>
                <a:gd name="connsiteX10-511" fmla="*/ 152400 w 263901"/>
                <a:gd name="connsiteY10-512" fmla="*/ 263525 h 990600"/>
                <a:gd name="connsiteX11-513" fmla="*/ 161925 w 263901"/>
                <a:gd name="connsiteY11-514" fmla="*/ 292100 h 990600"/>
                <a:gd name="connsiteX12-515" fmla="*/ 165100 w 263901"/>
                <a:gd name="connsiteY12-516" fmla="*/ 301625 h 990600"/>
                <a:gd name="connsiteX13-517" fmla="*/ 171450 w 263901"/>
                <a:gd name="connsiteY13-518" fmla="*/ 311150 h 990600"/>
                <a:gd name="connsiteX14-519" fmla="*/ 174625 w 263901"/>
                <a:gd name="connsiteY14-520" fmla="*/ 320675 h 990600"/>
                <a:gd name="connsiteX15-521" fmla="*/ 187325 w 263901"/>
                <a:gd name="connsiteY15-522" fmla="*/ 339725 h 990600"/>
                <a:gd name="connsiteX16-523" fmla="*/ 193675 w 263901"/>
                <a:gd name="connsiteY16-524" fmla="*/ 358775 h 990600"/>
                <a:gd name="connsiteX17-525" fmla="*/ 196850 w 263901"/>
                <a:gd name="connsiteY17-526" fmla="*/ 368300 h 990600"/>
                <a:gd name="connsiteX18-527" fmla="*/ 209550 w 263901"/>
                <a:gd name="connsiteY18-528" fmla="*/ 387350 h 990600"/>
                <a:gd name="connsiteX19-529" fmla="*/ 222250 w 263901"/>
                <a:gd name="connsiteY19-530" fmla="*/ 419100 h 990600"/>
                <a:gd name="connsiteX20-531" fmla="*/ 228600 w 263901"/>
                <a:gd name="connsiteY20-532" fmla="*/ 469900 h 990600"/>
                <a:gd name="connsiteX21-533" fmla="*/ 231775 w 263901"/>
                <a:gd name="connsiteY21-534" fmla="*/ 492125 h 990600"/>
                <a:gd name="connsiteX22-535" fmla="*/ 238125 w 263901"/>
                <a:gd name="connsiteY22-536" fmla="*/ 504825 h 990600"/>
                <a:gd name="connsiteX23-537" fmla="*/ 241300 w 263901"/>
                <a:gd name="connsiteY23-538" fmla="*/ 533400 h 990600"/>
                <a:gd name="connsiteX24-539" fmla="*/ 247650 w 263901"/>
                <a:gd name="connsiteY24-540" fmla="*/ 584200 h 990600"/>
                <a:gd name="connsiteX25-541" fmla="*/ 250825 w 263901"/>
                <a:gd name="connsiteY25-542" fmla="*/ 612775 h 990600"/>
                <a:gd name="connsiteX26-543" fmla="*/ 254000 w 263901"/>
                <a:gd name="connsiteY26-544" fmla="*/ 635000 h 990600"/>
                <a:gd name="connsiteX27-545" fmla="*/ 257175 w 263901"/>
                <a:gd name="connsiteY27-546" fmla="*/ 765175 h 990600"/>
                <a:gd name="connsiteX28-547" fmla="*/ 260350 w 263901"/>
                <a:gd name="connsiteY28-548" fmla="*/ 863600 h 990600"/>
                <a:gd name="connsiteX29-549" fmla="*/ 263525 w 263901"/>
                <a:gd name="connsiteY29-550" fmla="*/ 889000 h 990600"/>
                <a:gd name="connsiteX30-551" fmla="*/ 263525 w 263901"/>
                <a:gd name="connsiteY30-552" fmla="*/ 990600 h 990600"/>
                <a:gd name="connsiteX0-553" fmla="*/ 0 w 263901"/>
                <a:gd name="connsiteY0-554" fmla="*/ 0 h 990600"/>
                <a:gd name="connsiteX1-555" fmla="*/ 12700 w 263901"/>
                <a:gd name="connsiteY1-556" fmla="*/ 15875 h 990600"/>
                <a:gd name="connsiteX2-557" fmla="*/ 25400 w 263901"/>
                <a:gd name="connsiteY2-558" fmla="*/ 34925 h 990600"/>
                <a:gd name="connsiteX3-559" fmla="*/ 44450 w 263901"/>
                <a:gd name="connsiteY3-560" fmla="*/ 63500 h 990600"/>
                <a:gd name="connsiteX4-561" fmla="*/ 82550 w 263901"/>
                <a:gd name="connsiteY4-562" fmla="*/ 117475 h 990600"/>
                <a:gd name="connsiteX5-563" fmla="*/ 117475 w 263901"/>
                <a:gd name="connsiteY5-564" fmla="*/ 184150 h 990600"/>
                <a:gd name="connsiteX6-565" fmla="*/ 130175 w 263901"/>
                <a:gd name="connsiteY6-566" fmla="*/ 215900 h 990600"/>
                <a:gd name="connsiteX7-567" fmla="*/ 136525 w 263901"/>
                <a:gd name="connsiteY7-568" fmla="*/ 231775 h 990600"/>
                <a:gd name="connsiteX8-569" fmla="*/ 142875 w 263901"/>
                <a:gd name="connsiteY8-570" fmla="*/ 257175 h 990600"/>
                <a:gd name="connsiteX9-571" fmla="*/ 152400 w 263901"/>
                <a:gd name="connsiteY9-572" fmla="*/ 263525 h 990600"/>
                <a:gd name="connsiteX10-573" fmla="*/ 161925 w 263901"/>
                <a:gd name="connsiteY10-574" fmla="*/ 292100 h 990600"/>
                <a:gd name="connsiteX11-575" fmla="*/ 165100 w 263901"/>
                <a:gd name="connsiteY11-576" fmla="*/ 301625 h 990600"/>
                <a:gd name="connsiteX12-577" fmla="*/ 171450 w 263901"/>
                <a:gd name="connsiteY12-578" fmla="*/ 311150 h 990600"/>
                <a:gd name="connsiteX13-579" fmla="*/ 174625 w 263901"/>
                <a:gd name="connsiteY13-580" fmla="*/ 320675 h 990600"/>
                <a:gd name="connsiteX14-581" fmla="*/ 187325 w 263901"/>
                <a:gd name="connsiteY14-582" fmla="*/ 339725 h 990600"/>
                <a:gd name="connsiteX15-583" fmla="*/ 193675 w 263901"/>
                <a:gd name="connsiteY15-584" fmla="*/ 358775 h 990600"/>
                <a:gd name="connsiteX16-585" fmla="*/ 196850 w 263901"/>
                <a:gd name="connsiteY16-586" fmla="*/ 368300 h 990600"/>
                <a:gd name="connsiteX17-587" fmla="*/ 209550 w 263901"/>
                <a:gd name="connsiteY17-588" fmla="*/ 387350 h 990600"/>
                <a:gd name="connsiteX18-589" fmla="*/ 222250 w 263901"/>
                <a:gd name="connsiteY18-590" fmla="*/ 419100 h 990600"/>
                <a:gd name="connsiteX19-591" fmla="*/ 228600 w 263901"/>
                <a:gd name="connsiteY19-592" fmla="*/ 469900 h 990600"/>
                <a:gd name="connsiteX20-593" fmla="*/ 231775 w 263901"/>
                <a:gd name="connsiteY20-594" fmla="*/ 492125 h 990600"/>
                <a:gd name="connsiteX21-595" fmla="*/ 238125 w 263901"/>
                <a:gd name="connsiteY21-596" fmla="*/ 504825 h 990600"/>
                <a:gd name="connsiteX22-597" fmla="*/ 241300 w 263901"/>
                <a:gd name="connsiteY22-598" fmla="*/ 533400 h 990600"/>
                <a:gd name="connsiteX23-599" fmla="*/ 247650 w 263901"/>
                <a:gd name="connsiteY23-600" fmla="*/ 584200 h 990600"/>
                <a:gd name="connsiteX24-601" fmla="*/ 250825 w 263901"/>
                <a:gd name="connsiteY24-602" fmla="*/ 612775 h 990600"/>
                <a:gd name="connsiteX25-603" fmla="*/ 254000 w 263901"/>
                <a:gd name="connsiteY25-604" fmla="*/ 635000 h 990600"/>
                <a:gd name="connsiteX26-605" fmla="*/ 257175 w 263901"/>
                <a:gd name="connsiteY26-606" fmla="*/ 765175 h 990600"/>
                <a:gd name="connsiteX27-607" fmla="*/ 260350 w 263901"/>
                <a:gd name="connsiteY27-608" fmla="*/ 863600 h 990600"/>
                <a:gd name="connsiteX28-609" fmla="*/ 263525 w 263901"/>
                <a:gd name="connsiteY28-610" fmla="*/ 889000 h 990600"/>
                <a:gd name="connsiteX29-611" fmla="*/ 263525 w 263901"/>
                <a:gd name="connsiteY29-612" fmla="*/ 990600 h 990600"/>
                <a:gd name="connsiteX0-613" fmla="*/ 0 w 263901"/>
                <a:gd name="connsiteY0-614" fmla="*/ 0 h 990600"/>
                <a:gd name="connsiteX1-615" fmla="*/ 12700 w 263901"/>
                <a:gd name="connsiteY1-616" fmla="*/ 15875 h 990600"/>
                <a:gd name="connsiteX2-617" fmla="*/ 25400 w 263901"/>
                <a:gd name="connsiteY2-618" fmla="*/ 34925 h 990600"/>
                <a:gd name="connsiteX3-619" fmla="*/ 44450 w 263901"/>
                <a:gd name="connsiteY3-620" fmla="*/ 63500 h 990600"/>
                <a:gd name="connsiteX4-621" fmla="*/ 82550 w 263901"/>
                <a:gd name="connsiteY4-622" fmla="*/ 117475 h 990600"/>
                <a:gd name="connsiteX5-623" fmla="*/ 117475 w 263901"/>
                <a:gd name="connsiteY5-624" fmla="*/ 184150 h 990600"/>
                <a:gd name="connsiteX6-625" fmla="*/ 130175 w 263901"/>
                <a:gd name="connsiteY6-626" fmla="*/ 215900 h 990600"/>
                <a:gd name="connsiteX7-627" fmla="*/ 142875 w 263901"/>
                <a:gd name="connsiteY7-628" fmla="*/ 257175 h 990600"/>
                <a:gd name="connsiteX8-629" fmla="*/ 152400 w 263901"/>
                <a:gd name="connsiteY8-630" fmla="*/ 263525 h 990600"/>
                <a:gd name="connsiteX9-631" fmla="*/ 161925 w 263901"/>
                <a:gd name="connsiteY9-632" fmla="*/ 292100 h 990600"/>
                <a:gd name="connsiteX10-633" fmla="*/ 165100 w 263901"/>
                <a:gd name="connsiteY10-634" fmla="*/ 301625 h 990600"/>
                <a:gd name="connsiteX11-635" fmla="*/ 171450 w 263901"/>
                <a:gd name="connsiteY11-636" fmla="*/ 311150 h 990600"/>
                <a:gd name="connsiteX12-637" fmla="*/ 174625 w 263901"/>
                <a:gd name="connsiteY12-638" fmla="*/ 320675 h 990600"/>
                <a:gd name="connsiteX13-639" fmla="*/ 187325 w 263901"/>
                <a:gd name="connsiteY13-640" fmla="*/ 339725 h 990600"/>
                <a:gd name="connsiteX14-641" fmla="*/ 193675 w 263901"/>
                <a:gd name="connsiteY14-642" fmla="*/ 358775 h 990600"/>
                <a:gd name="connsiteX15-643" fmla="*/ 196850 w 263901"/>
                <a:gd name="connsiteY15-644" fmla="*/ 368300 h 990600"/>
                <a:gd name="connsiteX16-645" fmla="*/ 209550 w 263901"/>
                <a:gd name="connsiteY16-646" fmla="*/ 387350 h 990600"/>
                <a:gd name="connsiteX17-647" fmla="*/ 222250 w 263901"/>
                <a:gd name="connsiteY17-648" fmla="*/ 419100 h 990600"/>
                <a:gd name="connsiteX18-649" fmla="*/ 228600 w 263901"/>
                <a:gd name="connsiteY18-650" fmla="*/ 469900 h 990600"/>
                <a:gd name="connsiteX19-651" fmla="*/ 231775 w 263901"/>
                <a:gd name="connsiteY19-652" fmla="*/ 492125 h 990600"/>
                <a:gd name="connsiteX20-653" fmla="*/ 238125 w 263901"/>
                <a:gd name="connsiteY20-654" fmla="*/ 504825 h 990600"/>
                <a:gd name="connsiteX21-655" fmla="*/ 241300 w 263901"/>
                <a:gd name="connsiteY21-656" fmla="*/ 533400 h 990600"/>
                <a:gd name="connsiteX22-657" fmla="*/ 247650 w 263901"/>
                <a:gd name="connsiteY22-658" fmla="*/ 584200 h 990600"/>
                <a:gd name="connsiteX23-659" fmla="*/ 250825 w 263901"/>
                <a:gd name="connsiteY23-660" fmla="*/ 612775 h 990600"/>
                <a:gd name="connsiteX24-661" fmla="*/ 254000 w 263901"/>
                <a:gd name="connsiteY24-662" fmla="*/ 635000 h 990600"/>
                <a:gd name="connsiteX25-663" fmla="*/ 257175 w 263901"/>
                <a:gd name="connsiteY25-664" fmla="*/ 765175 h 990600"/>
                <a:gd name="connsiteX26-665" fmla="*/ 260350 w 263901"/>
                <a:gd name="connsiteY26-666" fmla="*/ 863600 h 990600"/>
                <a:gd name="connsiteX27-667" fmla="*/ 263525 w 263901"/>
                <a:gd name="connsiteY27-668" fmla="*/ 889000 h 990600"/>
                <a:gd name="connsiteX28-669" fmla="*/ 263525 w 263901"/>
                <a:gd name="connsiteY28-670" fmla="*/ 990600 h 990600"/>
                <a:gd name="connsiteX0-671" fmla="*/ 0 w 263901"/>
                <a:gd name="connsiteY0-672" fmla="*/ 0 h 990600"/>
                <a:gd name="connsiteX1-673" fmla="*/ 12700 w 263901"/>
                <a:gd name="connsiteY1-674" fmla="*/ 15875 h 990600"/>
                <a:gd name="connsiteX2-675" fmla="*/ 25400 w 263901"/>
                <a:gd name="connsiteY2-676" fmla="*/ 34925 h 990600"/>
                <a:gd name="connsiteX3-677" fmla="*/ 44450 w 263901"/>
                <a:gd name="connsiteY3-678" fmla="*/ 63500 h 990600"/>
                <a:gd name="connsiteX4-679" fmla="*/ 82550 w 263901"/>
                <a:gd name="connsiteY4-680" fmla="*/ 117475 h 990600"/>
                <a:gd name="connsiteX5-681" fmla="*/ 117475 w 263901"/>
                <a:gd name="connsiteY5-682" fmla="*/ 184150 h 990600"/>
                <a:gd name="connsiteX6-683" fmla="*/ 130175 w 263901"/>
                <a:gd name="connsiteY6-684" fmla="*/ 215900 h 990600"/>
                <a:gd name="connsiteX7-685" fmla="*/ 142875 w 263901"/>
                <a:gd name="connsiteY7-686" fmla="*/ 257175 h 990600"/>
                <a:gd name="connsiteX8-687" fmla="*/ 161925 w 263901"/>
                <a:gd name="connsiteY8-688" fmla="*/ 292100 h 990600"/>
                <a:gd name="connsiteX9-689" fmla="*/ 165100 w 263901"/>
                <a:gd name="connsiteY9-690" fmla="*/ 301625 h 990600"/>
                <a:gd name="connsiteX10-691" fmla="*/ 171450 w 263901"/>
                <a:gd name="connsiteY10-692" fmla="*/ 311150 h 990600"/>
                <a:gd name="connsiteX11-693" fmla="*/ 174625 w 263901"/>
                <a:gd name="connsiteY11-694" fmla="*/ 320675 h 990600"/>
                <a:gd name="connsiteX12-695" fmla="*/ 187325 w 263901"/>
                <a:gd name="connsiteY12-696" fmla="*/ 339725 h 990600"/>
                <a:gd name="connsiteX13-697" fmla="*/ 193675 w 263901"/>
                <a:gd name="connsiteY13-698" fmla="*/ 358775 h 990600"/>
                <a:gd name="connsiteX14-699" fmla="*/ 196850 w 263901"/>
                <a:gd name="connsiteY14-700" fmla="*/ 368300 h 990600"/>
                <a:gd name="connsiteX15-701" fmla="*/ 209550 w 263901"/>
                <a:gd name="connsiteY15-702" fmla="*/ 387350 h 990600"/>
                <a:gd name="connsiteX16-703" fmla="*/ 222250 w 263901"/>
                <a:gd name="connsiteY16-704" fmla="*/ 419100 h 990600"/>
                <a:gd name="connsiteX17-705" fmla="*/ 228600 w 263901"/>
                <a:gd name="connsiteY17-706" fmla="*/ 469900 h 990600"/>
                <a:gd name="connsiteX18-707" fmla="*/ 231775 w 263901"/>
                <a:gd name="connsiteY18-708" fmla="*/ 492125 h 990600"/>
                <a:gd name="connsiteX19-709" fmla="*/ 238125 w 263901"/>
                <a:gd name="connsiteY19-710" fmla="*/ 504825 h 990600"/>
                <a:gd name="connsiteX20-711" fmla="*/ 241300 w 263901"/>
                <a:gd name="connsiteY20-712" fmla="*/ 533400 h 990600"/>
                <a:gd name="connsiteX21-713" fmla="*/ 247650 w 263901"/>
                <a:gd name="connsiteY21-714" fmla="*/ 584200 h 990600"/>
                <a:gd name="connsiteX22-715" fmla="*/ 250825 w 263901"/>
                <a:gd name="connsiteY22-716" fmla="*/ 612775 h 990600"/>
                <a:gd name="connsiteX23-717" fmla="*/ 254000 w 263901"/>
                <a:gd name="connsiteY23-718" fmla="*/ 635000 h 990600"/>
                <a:gd name="connsiteX24-719" fmla="*/ 257175 w 263901"/>
                <a:gd name="connsiteY24-720" fmla="*/ 765175 h 990600"/>
                <a:gd name="connsiteX25-721" fmla="*/ 260350 w 263901"/>
                <a:gd name="connsiteY25-722" fmla="*/ 863600 h 990600"/>
                <a:gd name="connsiteX26-723" fmla="*/ 263525 w 263901"/>
                <a:gd name="connsiteY26-724" fmla="*/ 889000 h 990600"/>
                <a:gd name="connsiteX27-725" fmla="*/ 263525 w 263901"/>
                <a:gd name="connsiteY27-726" fmla="*/ 990600 h 990600"/>
                <a:gd name="connsiteX0-727" fmla="*/ 0 w 263901"/>
                <a:gd name="connsiteY0-728" fmla="*/ 0 h 990600"/>
                <a:gd name="connsiteX1-729" fmla="*/ 12700 w 263901"/>
                <a:gd name="connsiteY1-730" fmla="*/ 15875 h 990600"/>
                <a:gd name="connsiteX2-731" fmla="*/ 25400 w 263901"/>
                <a:gd name="connsiteY2-732" fmla="*/ 34925 h 990600"/>
                <a:gd name="connsiteX3-733" fmla="*/ 44450 w 263901"/>
                <a:gd name="connsiteY3-734" fmla="*/ 63500 h 990600"/>
                <a:gd name="connsiteX4-735" fmla="*/ 82550 w 263901"/>
                <a:gd name="connsiteY4-736" fmla="*/ 117475 h 990600"/>
                <a:gd name="connsiteX5-737" fmla="*/ 117475 w 263901"/>
                <a:gd name="connsiteY5-738" fmla="*/ 184150 h 990600"/>
                <a:gd name="connsiteX6-739" fmla="*/ 130175 w 263901"/>
                <a:gd name="connsiteY6-740" fmla="*/ 215900 h 990600"/>
                <a:gd name="connsiteX7-741" fmla="*/ 161925 w 263901"/>
                <a:gd name="connsiteY7-742" fmla="*/ 292100 h 990600"/>
                <a:gd name="connsiteX8-743" fmla="*/ 165100 w 263901"/>
                <a:gd name="connsiteY8-744" fmla="*/ 301625 h 990600"/>
                <a:gd name="connsiteX9-745" fmla="*/ 171450 w 263901"/>
                <a:gd name="connsiteY9-746" fmla="*/ 311150 h 990600"/>
                <a:gd name="connsiteX10-747" fmla="*/ 174625 w 263901"/>
                <a:gd name="connsiteY10-748" fmla="*/ 320675 h 990600"/>
                <a:gd name="connsiteX11-749" fmla="*/ 187325 w 263901"/>
                <a:gd name="connsiteY11-750" fmla="*/ 339725 h 990600"/>
                <a:gd name="connsiteX12-751" fmla="*/ 193675 w 263901"/>
                <a:gd name="connsiteY12-752" fmla="*/ 358775 h 990600"/>
                <a:gd name="connsiteX13-753" fmla="*/ 196850 w 263901"/>
                <a:gd name="connsiteY13-754" fmla="*/ 368300 h 990600"/>
                <a:gd name="connsiteX14-755" fmla="*/ 209550 w 263901"/>
                <a:gd name="connsiteY14-756" fmla="*/ 387350 h 990600"/>
                <a:gd name="connsiteX15-757" fmla="*/ 222250 w 263901"/>
                <a:gd name="connsiteY15-758" fmla="*/ 419100 h 990600"/>
                <a:gd name="connsiteX16-759" fmla="*/ 228600 w 263901"/>
                <a:gd name="connsiteY16-760" fmla="*/ 469900 h 990600"/>
                <a:gd name="connsiteX17-761" fmla="*/ 231775 w 263901"/>
                <a:gd name="connsiteY17-762" fmla="*/ 492125 h 990600"/>
                <a:gd name="connsiteX18-763" fmla="*/ 238125 w 263901"/>
                <a:gd name="connsiteY18-764" fmla="*/ 504825 h 990600"/>
                <a:gd name="connsiteX19-765" fmla="*/ 241300 w 263901"/>
                <a:gd name="connsiteY19-766" fmla="*/ 533400 h 990600"/>
                <a:gd name="connsiteX20-767" fmla="*/ 247650 w 263901"/>
                <a:gd name="connsiteY20-768" fmla="*/ 584200 h 990600"/>
                <a:gd name="connsiteX21-769" fmla="*/ 250825 w 263901"/>
                <a:gd name="connsiteY21-770" fmla="*/ 612775 h 990600"/>
                <a:gd name="connsiteX22-771" fmla="*/ 254000 w 263901"/>
                <a:gd name="connsiteY22-772" fmla="*/ 635000 h 990600"/>
                <a:gd name="connsiteX23-773" fmla="*/ 257175 w 263901"/>
                <a:gd name="connsiteY23-774" fmla="*/ 765175 h 990600"/>
                <a:gd name="connsiteX24-775" fmla="*/ 260350 w 263901"/>
                <a:gd name="connsiteY24-776" fmla="*/ 863600 h 990600"/>
                <a:gd name="connsiteX25-777" fmla="*/ 263525 w 263901"/>
                <a:gd name="connsiteY25-778" fmla="*/ 889000 h 990600"/>
                <a:gd name="connsiteX26-779" fmla="*/ 263525 w 263901"/>
                <a:gd name="connsiteY26-780" fmla="*/ 990600 h 990600"/>
                <a:gd name="connsiteX0-781" fmla="*/ 0 w 263901"/>
                <a:gd name="connsiteY0-782" fmla="*/ 0 h 990600"/>
                <a:gd name="connsiteX1-783" fmla="*/ 12700 w 263901"/>
                <a:gd name="connsiteY1-784" fmla="*/ 15875 h 990600"/>
                <a:gd name="connsiteX2-785" fmla="*/ 25400 w 263901"/>
                <a:gd name="connsiteY2-786" fmla="*/ 34925 h 990600"/>
                <a:gd name="connsiteX3-787" fmla="*/ 44450 w 263901"/>
                <a:gd name="connsiteY3-788" fmla="*/ 63500 h 990600"/>
                <a:gd name="connsiteX4-789" fmla="*/ 82550 w 263901"/>
                <a:gd name="connsiteY4-790" fmla="*/ 117475 h 990600"/>
                <a:gd name="connsiteX5-791" fmla="*/ 117475 w 263901"/>
                <a:gd name="connsiteY5-792" fmla="*/ 184150 h 990600"/>
                <a:gd name="connsiteX6-793" fmla="*/ 130175 w 263901"/>
                <a:gd name="connsiteY6-794" fmla="*/ 215900 h 990600"/>
                <a:gd name="connsiteX7-795" fmla="*/ 161925 w 263901"/>
                <a:gd name="connsiteY7-796" fmla="*/ 292100 h 990600"/>
                <a:gd name="connsiteX8-797" fmla="*/ 165100 w 263901"/>
                <a:gd name="connsiteY8-798" fmla="*/ 301625 h 990600"/>
                <a:gd name="connsiteX9-799" fmla="*/ 174625 w 263901"/>
                <a:gd name="connsiteY9-800" fmla="*/ 320675 h 990600"/>
                <a:gd name="connsiteX10-801" fmla="*/ 187325 w 263901"/>
                <a:gd name="connsiteY10-802" fmla="*/ 339725 h 990600"/>
                <a:gd name="connsiteX11-803" fmla="*/ 193675 w 263901"/>
                <a:gd name="connsiteY11-804" fmla="*/ 358775 h 990600"/>
                <a:gd name="connsiteX12-805" fmla="*/ 196850 w 263901"/>
                <a:gd name="connsiteY12-806" fmla="*/ 368300 h 990600"/>
                <a:gd name="connsiteX13-807" fmla="*/ 209550 w 263901"/>
                <a:gd name="connsiteY13-808" fmla="*/ 387350 h 990600"/>
                <a:gd name="connsiteX14-809" fmla="*/ 222250 w 263901"/>
                <a:gd name="connsiteY14-810" fmla="*/ 419100 h 990600"/>
                <a:gd name="connsiteX15-811" fmla="*/ 228600 w 263901"/>
                <a:gd name="connsiteY15-812" fmla="*/ 469900 h 990600"/>
                <a:gd name="connsiteX16-813" fmla="*/ 231775 w 263901"/>
                <a:gd name="connsiteY16-814" fmla="*/ 492125 h 990600"/>
                <a:gd name="connsiteX17-815" fmla="*/ 238125 w 263901"/>
                <a:gd name="connsiteY17-816" fmla="*/ 504825 h 990600"/>
                <a:gd name="connsiteX18-817" fmla="*/ 241300 w 263901"/>
                <a:gd name="connsiteY18-818" fmla="*/ 533400 h 990600"/>
                <a:gd name="connsiteX19-819" fmla="*/ 247650 w 263901"/>
                <a:gd name="connsiteY19-820" fmla="*/ 584200 h 990600"/>
                <a:gd name="connsiteX20-821" fmla="*/ 250825 w 263901"/>
                <a:gd name="connsiteY20-822" fmla="*/ 612775 h 990600"/>
                <a:gd name="connsiteX21-823" fmla="*/ 254000 w 263901"/>
                <a:gd name="connsiteY21-824" fmla="*/ 635000 h 990600"/>
                <a:gd name="connsiteX22-825" fmla="*/ 257175 w 263901"/>
                <a:gd name="connsiteY22-826" fmla="*/ 765175 h 990600"/>
                <a:gd name="connsiteX23-827" fmla="*/ 260350 w 263901"/>
                <a:gd name="connsiteY23-828" fmla="*/ 863600 h 990600"/>
                <a:gd name="connsiteX24-829" fmla="*/ 263525 w 263901"/>
                <a:gd name="connsiteY24-830" fmla="*/ 889000 h 990600"/>
                <a:gd name="connsiteX25-831" fmla="*/ 263525 w 263901"/>
                <a:gd name="connsiteY25-832" fmla="*/ 990600 h 990600"/>
                <a:gd name="connsiteX0-833" fmla="*/ 0 w 263901"/>
                <a:gd name="connsiteY0-834" fmla="*/ 0 h 990600"/>
                <a:gd name="connsiteX1-835" fmla="*/ 12700 w 263901"/>
                <a:gd name="connsiteY1-836" fmla="*/ 15875 h 990600"/>
                <a:gd name="connsiteX2-837" fmla="*/ 25400 w 263901"/>
                <a:gd name="connsiteY2-838" fmla="*/ 34925 h 990600"/>
                <a:gd name="connsiteX3-839" fmla="*/ 44450 w 263901"/>
                <a:gd name="connsiteY3-840" fmla="*/ 63500 h 990600"/>
                <a:gd name="connsiteX4-841" fmla="*/ 82550 w 263901"/>
                <a:gd name="connsiteY4-842" fmla="*/ 117475 h 990600"/>
                <a:gd name="connsiteX5-843" fmla="*/ 117475 w 263901"/>
                <a:gd name="connsiteY5-844" fmla="*/ 184150 h 990600"/>
                <a:gd name="connsiteX6-845" fmla="*/ 130175 w 263901"/>
                <a:gd name="connsiteY6-846" fmla="*/ 215900 h 990600"/>
                <a:gd name="connsiteX7-847" fmla="*/ 161925 w 263901"/>
                <a:gd name="connsiteY7-848" fmla="*/ 292100 h 990600"/>
                <a:gd name="connsiteX8-849" fmla="*/ 174625 w 263901"/>
                <a:gd name="connsiteY8-850" fmla="*/ 320675 h 990600"/>
                <a:gd name="connsiteX9-851" fmla="*/ 187325 w 263901"/>
                <a:gd name="connsiteY9-852" fmla="*/ 339725 h 990600"/>
                <a:gd name="connsiteX10-853" fmla="*/ 193675 w 263901"/>
                <a:gd name="connsiteY10-854" fmla="*/ 358775 h 990600"/>
                <a:gd name="connsiteX11-855" fmla="*/ 196850 w 263901"/>
                <a:gd name="connsiteY11-856" fmla="*/ 368300 h 990600"/>
                <a:gd name="connsiteX12-857" fmla="*/ 209550 w 263901"/>
                <a:gd name="connsiteY12-858" fmla="*/ 387350 h 990600"/>
                <a:gd name="connsiteX13-859" fmla="*/ 222250 w 263901"/>
                <a:gd name="connsiteY13-860" fmla="*/ 419100 h 990600"/>
                <a:gd name="connsiteX14-861" fmla="*/ 228600 w 263901"/>
                <a:gd name="connsiteY14-862" fmla="*/ 469900 h 990600"/>
                <a:gd name="connsiteX15-863" fmla="*/ 231775 w 263901"/>
                <a:gd name="connsiteY15-864" fmla="*/ 492125 h 990600"/>
                <a:gd name="connsiteX16-865" fmla="*/ 238125 w 263901"/>
                <a:gd name="connsiteY16-866" fmla="*/ 504825 h 990600"/>
                <a:gd name="connsiteX17-867" fmla="*/ 241300 w 263901"/>
                <a:gd name="connsiteY17-868" fmla="*/ 533400 h 990600"/>
                <a:gd name="connsiteX18-869" fmla="*/ 247650 w 263901"/>
                <a:gd name="connsiteY18-870" fmla="*/ 584200 h 990600"/>
                <a:gd name="connsiteX19-871" fmla="*/ 250825 w 263901"/>
                <a:gd name="connsiteY19-872" fmla="*/ 612775 h 990600"/>
                <a:gd name="connsiteX20-873" fmla="*/ 254000 w 263901"/>
                <a:gd name="connsiteY20-874" fmla="*/ 635000 h 990600"/>
                <a:gd name="connsiteX21-875" fmla="*/ 257175 w 263901"/>
                <a:gd name="connsiteY21-876" fmla="*/ 765175 h 990600"/>
                <a:gd name="connsiteX22-877" fmla="*/ 260350 w 263901"/>
                <a:gd name="connsiteY22-878" fmla="*/ 863600 h 990600"/>
                <a:gd name="connsiteX23-879" fmla="*/ 263525 w 263901"/>
                <a:gd name="connsiteY23-880" fmla="*/ 889000 h 990600"/>
                <a:gd name="connsiteX24-881" fmla="*/ 263525 w 263901"/>
                <a:gd name="connsiteY24-882" fmla="*/ 990600 h 990600"/>
                <a:gd name="connsiteX0-883" fmla="*/ 0 w 263901"/>
                <a:gd name="connsiteY0-884" fmla="*/ 0 h 990600"/>
                <a:gd name="connsiteX1-885" fmla="*/ 12700 w 263901"/>
                <a:gd name="connsiteY1-886" fmla="*/ 15875 h 990600"/>
                <a:gd name="connsiteX2-887" fmla="*/ 25400 w 263901"/>
                <a:gd name="connsiteY2-888" fmla="*/ 34925 h 990600"/>
                <a:gd name="connsiteX3-889" fmla="*/ 44450 w 263901"/>
                <a:gd name="connsiteY3-890" fmla="*/ 63500 h 990600"/>
                <a:gd name="connsiteX4-891" fmla="*/ 82550 w 263901"/>
                <a:gd name="connsiteY4-892" fmla="*/ 117475 h 990600"/>
                <a:gd name="connsiteX5-893" fmla="*/ 117475 w 263901"/>
                <a:gd name="connsiteY5-894" fmla="*/ 184150 h 990600"/>
                <a:gd name="connsiteX6-895" fmla="*/ 130175 w 263901"/>
                <a:gd name="connsiteY6-896" fmla="*/ 215900 h 990600"/>
                <a:gd name="connsiteX7-897" fmla="*/ 161925 w 263901"/>
                <a:gd name="connsiteY7-898" fmla="*/ 292100 h 990600"/>
                <a:gd name="connsiteX8-899" fmla="*/ 187325 w 263901"/>
                <a:gd name="connsiteY8-900" fmla="*/ 339725 h 990600"/>
                <a:gd name="connsiteX9-901" fmla="*/ 193675 w 263901"/>
                <a:gd name="connsiteY9-902" fmla="*/ 358775 h 990600"/>
                <a:gd name="connsiteX10-903" fmla="*/ 196850 w 263901"/>
                <a:gd name="connsiteY10-904" fmla="*/ 368300 h 990600"/>
                <a:gd name="connsiteX11-905" fmla="*/ 209550 w 263901"/>
                <a:gd name="connsiteY11-906" fmla="*/ 387350 h 990600"/>
                <a:gd name="connsiteX12-907" fmla="*/ 222250 w 263901"/>
                <a:gd name="connsiteY12-908" fmla="*/ 419100 h 990600"/>
                <a:gd name="connsiteX13-909" fmla="*/ 228600 w 263901"/>
                <a:gd name="connsiteY13-910" fmla="*/ 469900 h 990600"/>
                <a:gd name="connsiteX14-911" fmla="*/ 231775 w 263901"/>
                <a:gd name="connsiteY14-912" fmla="*/ 492125 h 990600"/>
                <a:gd name="connsiteX15-913" fmla="*/ 238125 w 263901"/>
                <a:gd name="connsiteY15-914" fmla="*/ 504825 h 990600"/>
                <a:gd name="connsiteX16-915" fmla="*/ 241300 w 263901"/>
                <a:gd name="connsiteY16-916" fmla="*/ 533400 h 990600"/>
                <a:gd name="connsiteX17-917" fmla="*/ 247650 w 263901"/>
                <a:gd name="connsiteY17-918" fmla="*/ 584200 h 990600"/>
                <a:gd name="connsiteX18-919" fmla="*/ 250825 w 263901"/>
                <a:gd name="connsiteY18-920" fmla="*/ 612775 h 990600"/>
                <a:gd name="connsiteX19-921" fmla="*/ 254000 w 263901"/>
                <a:gd name="connsiteY19-922" fmla="*/ 635000 h 990600"/>
                <a:gd name="connsiteX20-923" fmla="*/ 257175 w 263901"/>
                <a:gd name="connsiteY20-924" fmla="*/ 765175 h 990600"/>
                <a:gd name="connsiteX21-925" fmla="*/ 260350 w 263901"/>
                <a:gd name="connsiteY21-926" fmla="*/ 863600 h 990600"/>
                <a:gd name="connsiteX22-927" fmla="*/ 263525 w 263901"/>
                <a:gd name="connsiteY22-928" fmla="*/ 889000 h 990600"/>
                <a:gd name="connsiteX23-929" fmla="*/ 263525 w 263901"/>
                <a:gd name="connsiteY23-930" fmla="*/ 990600 h 990600"/>
                <a:gd name="connsiteX0-931" fmla="*/ 0 w 263901"/>
                <a:gd name="connsiteY0-932" fmla="*/ 0 h 990600"/>
                <a:gd name="connsiteX1-933" fmla="*/ 12700 w 263901"/>
                <a:gd name="connsiteY1-934" fmla="*/ 15875 h 990600"/>
                <a:gd name="connsiteX2-935" fmla="*/ 25400 w 263901"/>
                <a:gd name="connsiteY2-936" fmla="*/ 34925 h 990600"/>
                <a:gd name="connsiteX3-937" fmla="*/ 44450 w 263901"/>
                <a:gd name="connsiteY3-938" fmla="*/ 63500 h 990600"/>
                <a:gd name="connsiteX4-939" fmla="*/ 82550 w 263901"/>
                <a:gd name="connsiteY4-940" fmla="*/ 117475 h 990600"/>
                <a:gd name="connsiteX5-941" fmla="*/ 117475 w 263901"/>
                <a:gd name="connsiteY5-942" fmla="*/ 184150 h 990600"/>
                <a:gd name="connsiteX6-943" fmla="*/ 130175 w 263901"/>
                <a:gd name="connsiteY6-944" fmla="*/ 215900 h 990600"/>
                <a:gd name="connsiteX7-945" fmla="*/ 161925 w 263901"/>
                <a:gd name="connsiteY7-946" fmla="*/ 292100 h 990600"/>
                <a:gd name="connsiteX8-947" fmla="*/ 193675 w 263901"/>
                <a:gd name="connsiteY8-948" fmla="*/ 358775 h 990600"/>
                <a:gd name="connsiteX9-949" fmla="*/ 196850 w 263901"/>
                <a:gd name="connsiteY9-950" fmla="*/ 368300 h 990600"/>
                <a:gd name="connsiteX10-951" fmla="*/ 209550 w 263901"/>
                <a:gd name="connsiteY10-952" fmla="*/ 387350 h 990600"/>
                <a:gd name="connsiteX11-953" fmla="*/ 222250 w 263901"/>
                <a:gd name="connsiteY11-954" fmla="*/ 419100 h 990600"/>
                <a:gd name="connsiteX12-955" fmla="*/ 228600 w 263901"/>
                <a:gd name="connsiteY12-956" fmla="*/ 469900 h 990600"/>
                <a:gd name="connsiteX13-957" fmla="*/ 231775 w 263901"/>
                <a:gd name="connsiteY13-958" fmla="*/ 492125 h 990600"/>
                <a:gd name="connsiteX14-959" fmla="*/ 238125 w 263901"/>
                <a:gd name="connsiteY14-960" fmla="*/ 504825 h 990600"/>
                <a:gd name="connsiteX15-961" fmla="*/ 241300 w 263901"/>
                <a:gd name="connsiteY15-962" fmla="*/ 533400 h 990600"/>
                <a:gd name="connsiteX16-963" fmla="*/ 247650 w 263901"/>
                <a:gd name="connsiteY16-964" fmla="*/ 584200 h 990600"/>
                <a:gd name="connsiteX17-965" fmla="*/ 250825 w 263901"/>
                <a:gd name="connsiteY17-966" fmla="*/ 612775 h 990600"/>
                <a:gd name="connsiteX18-967" fmla="*/ 254000 w 263901"/>
                <a:gd name="connsiteY18-968" fmla="*/ 635000 h 990600"/>
                <a:gd name="connsiteX19-969" fmla="*/ 257175 w 263901"/>
                <a:gd name="connsiteY19-970" fmla="*/ 765175 h 990600"/>
                <a:gd name="connsiteX20-971" fmla="*/ 260350 w 263901"/>
                <a:gd name="connsiteY20-972" fmla="*/ 863600 h 990600"/>
                <a:gd name="connsiteX21-973" fmla="*/ 263525 w 263901"/>
                <a:gd name="connsiteY21-974" fmla="*/ 889000 h 990600"/>
                <a:gd name="connsiteX22-975" fmla="*/ 263525 w 263901"/>
                <a:gd name="connsiteY22-976" fmla="*/ 990600 h 990600"/>
                <a:gd name="connsiteX0-977" fmla="*/ 0 w 263901"/>
                <a:gd name="connsiteY0-978" fmla="*/ 0 h 990600"/>
                <a:gd name="connsiteX1-979" fmla="*/ 12700 w 263901"/>
                <a:gd name="connsiteY1-980" fmla="*/ 15875 h 990600"/>
                <a:gd name="connsiteX2-981" fmla="*/ 25400 w 263901"/>
                <a:gd name="connsiteY2-982" fmla="*/ 34925 h 990600"/>
                <a:gd name="connsiteX3-983" fmla="*/ 44450 w 263901"/>
                <a:gd name="connsiteY3-984" fmla="*/ 63500 h 990600"/>
                <a:gd name="connsiteX4-985" fmla="*/ 82550 w 263901"/>
                <a:gd name="connsiteY4-986" fmla="*/ 117475 h 990600"/>
                <a:gd name="connsiteX5-987" fmla="*/ 117475 w 263901"/>
                <a:gd name="connsiteY5-988" fmla="*/ 184150 h 990600"/>
                <a:gd name="connsiteX6-989" fmla="*/ 130175 w 263901"/>
                <a:gd name="connsiteY6-990" fmla="*/ 215900 h 990600"/>
                <a:gd name="connsiteX7-991" fmla="*/ 161925 w 263901"/>
                <a:gd name="connsiteY7-992" fmla="*/ 292100 h 990600"/>
                <a:gd name="connsiteX8-993" fmla="*/ 193675 w 263901"/>
                <a:gd name="connsiteY8-994" fmla="*/ 358775 h 990600"/>
                <a:gd name="connsiteX9-995" fmla="*/ 196850 w 263901"/>
                <a:gd name="connsiteY9-996" fmla="*/ 368300 h 990600"/>
                <a:gd name="connsiteX10-997" fmla="*/ 222250 w 263901"/>
                <a:gd name="connsiteY10-998" fmla="*/ 419100 h 990600"/>
                <a:gd name="connsiteX11-999" fmla="*/ 228600 w 263901"/>
                <a:gd name="connsiteY11-1000" fmla="*/ 469900 h 990600"/>
                <a:gd name="connsiteX12-1001" fmla="*/ 231775 w 263901"/>
                <a:gd name="connsiteY12-1002" fmla="*/ 492125 h 990600"/>
                <a:gd name="connsiteX13-1003" fmla="*/ 238125 w 263901"/>
                <a:gd name="connsiteY13-1004" fmla="*/ 504825 h 990600"/>
                <a:gd name="connsiteX14-1005" fmla="*/ 241300 w 263901"/>
                <a:gd name="connsiteY14-1006" fmla="*/ 533400 h 990600"/>
                <a:gd name="connsiteX15-1007" fmla="*/ 247650 w 263901"/>
                <a:gd name="connsiteY15-1008" fmla="*/ 584200 h 990600"/>
                <a:gd name="connsiteX16-1009" fmla="*/ 250825 w 263901"/>
                <a:gd name="connsiteY16-1010" fmla="*/ 612775 h 990600"/>
                <a:gd name="connsiteX17-1011" fmla="*/ 254000 w 263901"/>
                <a:gd name="connsiteY17-1012" fmla="*/ 635000 h 990600"/>
                <a:gd name="connsiteX18-1013" fmla="*/ 257175 w 263901"/>
                <a:gd name="connsiteY18-1014" fmla="*/ 765175 h 990600"/>
                <a:gd name="connsiteX19-1015" fmla="*/ 260350 w 263901"/>
                <a:gd name="connsiteY19-1016" fmla="*/ 863600 h 990600"/>
                <a:gd name="connsiteX20-1017" fmla="*/ 263525 w 263901"/>
                <a:gd name="connsiteY20-1018" fmla="*/ 889000 h 990600"/>
                <a:gd name="connsiteX21-1019" fmla="*/ 263525 w 263901"/>
                <a:gd name="connsiteY21-1020" fmla="*/ 990600 h 990600"/>
                <a:gd name="connsiteX0-1021" fmla="*/ 0 w 263901"/>
                <a:gd name="connsiteY0-1022" fmla="*/ 0 h 990600"/>
                <a:gd name="connsiteX1-1023" fmla="*/ 12700 w 263901"/>
                <a:gd name="connsiteY1-1024" fmla="*/ 15875 h 990600"/>
                <a:gd name="connsiteX2-1025" fmla="*/ 25400 w 263901"/>
                <a:gd name="connsiteY2-1026" fmla="*/ 34925 h 990600"/>
                <a:gd name="connsiteX3-1027" fmla="*/ 44450 w 263901"/>
                <a:gd name="connsiteY3-1028" fmla="*/ 63500 h 990600"/>
                <a:gd name="connsiteX4-1029" fmla="*/ 82550 w 263901"/>
                <a:gd name="connsiteY4-1030" fmla="*/ 117475 h 990600"/>
                <a:gd name="connsiteX5-1031" fmla="*/ 117475 w 263901"/>
                <a:gd name="connsiteY5-1032" fmla="*/ 184150 h 990600"/>
                <a:gd name="connsiteX6-1033" fmla="*/ 130175 w 263901"/>
                <a:gd name="connsiteY6-1034" fmla="*/ 215900 h 990600"/>
                <a:gd name="connsiteX7-1035" fmla="*/ 161925 w 263901"/>
                <a:gd name="connsiteY7-1036" fmla="*/ 292100 h 990600"/>
                <a:gd name="connsiteX8-1037" fmla="*/ 193675 w 263901"/>
                <a:gd name="connsiteY8-1038" fmla="*/ 358775 h 990600"/>
                <a:gd name="connsiteX9-1039" fmla="*/ 222250 w 263901"/>
                <a:gd name="connsiteY9-1040" fmla="*/ 419100 h 990600"/>
                <a:gd name="connsiteX10-1041" fmla="*/ 228600 w 263901"/>
                <a:gd name="connsiteY10-1042" fmla="*/ 469900 h 990600"/>
                <a:gd name="connsiteX11-1043" fmla="*/ 231775 w 263901"/>
                <a:gd name="connsiteY11-1044" fmla="*/ 492125 h 990600"/>
                <a:gd name="connsiteX12-1045" fmla="*/ 238125 w 263901"/>
                <a:gd name="connsiteY12-1046" fmla="*/ 504825 h 990600"/>
                <a:gd name="connsiteX13-1047" fmla="*/ 241300 w 263901"/>
                <a:gd name="connsiteY13-1048" fmla="*/ 533400 h 990600"/>
                <a:gd name="connsiteX14-1049" fmla="*/ 247650 w 263901"/>
                <a:gd name="connsiteY14-1050" fmla="*/ 584200 h 990600"/>
                <a:gd name="connsiteX15-1051" fmla="*/ 250825 w 263901"/>
                <a:gd name="connsiteY15-1052" fmla="*/ 612775 h 990600"/>
                <a:gd name="connsiteX16-1053" fmla="*/ 254000 w 263901"/>
                <a:gd name="connsiteY16-1054" fmla="*/ 635000 h 990600"/>
                <a:gd name="connsiteX17-1055" fmla="*/ 257175 w 263901"/>
                <a:gd name="connsiteY17-1056" fmla="*/ 765175 h 990600"/>
                <a:gd name="connsiteX18-1057" fmla="*/ 260350 w 263901"/>
                <a:gd name="connsiteY18-1058" fmla="*/ 863600 h 990600"/>
                <a:gd name="connsiteX19-1059" fmla="*/ 263525 w 263901"/>
                <a:gd name="connsiteY19-1060" fmla="*/ 889000 h 990600"/>
                <a:gd name="connsiteX20-1061" fmla="*/ 263525 w 263901"/>
                <a:gd name="connsiteY20-1062" fmla="*/ 990600 h 990600"/>
                <a:gd name="connsiteX0-1063" fmla="*/ 0 w 263901"/>
                <a:gd name="connsiteY0-1064" fmla="*/ 0 h 990600"/>
                <a:gd name="connsiteX1-1065" fmla="*/ 12700 w 263901"/>
                <a:gd name="connsiteY1-1066" fmla="*/ 15875 h 990600"/>
                <a:gd name="connsiteX2-1067" fmla="*/ 25400 w 263901"/>
                <a:gd name="connsiteY2-1068" fmla="*/ 34925 h 990600"/>
                <a:gd name="connsiteX3-1069" fmla="*/ 44450 w 263901"/>
                <a:gd name="connsiteY3-1070" fmla="*/ 63500 h 990600"/>
                <a:gd name="connsiteX4-1071" fmla="*/ 82550 w 263901"/>
                <a:gd name="connsiteY4-1072" fmla="*/ 117475 h 990600"/>
                <a:gd name="connsiteX5-1073" fmla="*/ 117475 w 263901"/>
                <a:gd name="connsiteY5-1074" fmla="*/ 184150 h 990600"/>
                <a:gd name="connsiteX6-1075" fmla="*/ 130175 w 263901"/>
                <a:gd name="connsiteY6-1076" fmla="*/ 215900 h 990600"/>
                <a:gd name="connsiteX7-1077" fmla="*/ 161925 w 263901"/>
                <a:gd name="connsiteY7-1078" fmla="*/ 292100 h 990600"/>
                <a:gd name="connsiteX8-1079" fmla="*/ 193675 w 263901"/>
                <a:gd name="connsiteY8-1080" fmla="*/ 358775 h 990600"/>
                <a:gd name="connsiteX9-1081" fmla="*/ 228600 w 263901"/>
                <a:gd name="connsiteY9-1082" fmla="*/ 469900 h 990600"/>
                <a:gd name="connsiteX10-1083" fmla="*/ 231775 w 263901"/>
                <a:gd name="connsiteY10-1084" fmla="*/ 492125 h 990600"/>
                <a:gd name="connsiteX11-1085" fmla="*/ 238125 w 263901"/>
                <a:gd name="connsiteY11-1086" fmla="*/ 504825 h 990600"/>
                <a:gd name="connsiteX12-1087" fmla="*/ 241300 w 263901"/>
                <a:gd name="connsiteY12-1088" fmla="*/ 533400 h 990600"/>
                <a:gd name="connsiteX13-1089" fmla="*/ 247650 w 263901"/>
                <a:gd name="connsiteY13-1090" fmla="*/ 584200 h 990600"/>
                <a:gd name="connsiteX14-1091" fmla="*/ 250825 w 263901"/>
                <a:gd name="connsiteY14-1092" fmla="*/ 612775 h 990600"/>
                <a:gd name="connsiteX15-1093" fmla="*/ 254000 w 263901"/>
                <a:gd name="connsiteY15-1094" fmla="*/ 635000 h 990600"/>
                <a:gd name="connsiteX16-1095" fmla="*/ 257175 w 263901"/>
                <a:gd name="connsiteY16-1096" fmla="*/ 765175 h 990600"/>
                <a:gd name="connsiteX17-1097" fmla="*/ 260350 w 263901"/>
                <a:gd name="connsiteY17-1098" fmla="*/ 863600 h 990600"/>
                <a:gd name="connsiteX18-1099" fmla="*/ 263525 w 263901"/>
                <a:gd name="connsiteY18-1100" fmla="*/ 889000 h 990600"/>
                <a:gd name="connsiteX19-1101" fmla="*/ 263525 w 263901"/>
                <a:gd name="connsiteY19-1102" fmla="*/ 990600 h 990600"/>
                <a:gd name="connsiteX0-1103" fmla="*/ 0 w 263901"/>
                <a:gd name="connsiteY0-1104" fmla="*/ 0 h 990600"/>
                <a:gd name="connsiteX1-1105" fmla="*/ 12700 w 263901"/>
                <a:gd name="connsiteY1-1106" fmla="*/ 15875 h 990600"/>
                <a:gd name="connsiteX2-1107" fmla="*/ 25400 w 263901"/>
                <a:gd name="connsiteY2-1108" fmla="*/ 34925 h 990600"/>
                <a:gd name="connsiteX3-1109" fmla="*/ 44450 w 263901"/>
                <a:gd name="connsiteY3-1110" fmla="*/ 63500 h 990600"/>
                <a:gd name="connsiteX4-1111" fmla="*/ 82550 w 263901"/>
                <a:gd name="connsiteY4-1112" fmla="*/ 117475 h 990600"/>
                <a:gd name="connsiteX5-1113" fmla="*/ 117475 w 263901"/>
                <a:gd name="connsiteY5-1114" fmla="*/ 184150 h 990600"/>
                <a:gd name="connsiteX6-1115" fmla="*/ 130175 w 263901"/>
                <a:gd name="connsiteY6-1116" fmla="*/ 215900 h 990600"/>
                <a:gd name="connsiteX7-1117" fmla="*/ 161925 w 263901"/>
                <a:gd name="connsiteY7-1118" fmla="*/ 292100 h 990600"/>
                <a:gd name="connsiteX8-1119" fmla="*/ 193675 w 263901"/>
                <a:gd name="connsiteY8-1120" fmla="*/ 358775 h 990600"/>
                <a:gd name="connsiteX9-1121" fmla="*/ 228600 w 263901"/>
                <a:gd name="connsiteY9-1122" fmla="*/ 469900 h 990600"/>
                <a:gd name="connsiteX10-1123" fmla="*/ 238125 w 263901"/>
                <a:gd name="connsiteY10-1124" fmla="*/ 504825 h 990600"/>
                <a:gd name="connsiteX11-1125" fmla="*/ 241300 w 263901"/>
                <a:gd name="connsiteY11-1126" fmla="*/ 533400 h 990600"/>
                <a:gd name="connsiteX12-1127" fmla="*/ 247650 w 263901"/>
                <a:gd name="connsiteY12-1128" fmla="*/ 584200 h 990600"/>
                <a:gd name="connsiteX13-1129" fmla="*/ 250825 w 263901"/>
                <a:gd name="connsiteY13-1130" fmla="*/ 612775 h 990600"/>
                <a:gd name="connsiteX14-1131" fmla="*/ 254000 w 263901"/>
                <a:gd name="connsiteY14-1132" fmla="*/ 635000 h 990600"/>
                <a:gd name="connsiteX15-1133" fmla="*/ 257175 w 263901"/>
                <a:gd name="connsiteY15-1134" fmla="*/ 765175 h 990600"/>
                <a:gd name="connsiteX16-1135" fmla="*/ 260350 w 263901"/>
                <a:gd name="connsiteY16-1136" fmla="*/ 863600 h 990600"/>
                <a:gd name="connsiteX17-1137" fmla="*/ 263525 w 263901"/>
                <a:gd name="connsiteY17-1138" fmla="*/ 889000 h 990600"/>
                <a:gd name="connsiteX18-1139" fmla="*/ 263525 w 263901"/>
                <a:gd name="connsiteY18-1140" fmla="*/ 990600 h 990600"/>
                <a:gd name="connsiteX0-1141" fmla="*/ 0 w 263901"/>
                <a:gd name="connsiteY0-1142" fmla="*/ 0 h 990600"/>
                <a:gd name="connsiteX1-1143" fmla="*/ 12700 w 263901"/>
                <a:gd name="connsiteY1-1144" fmla="*/ 15875 h 990600"/>
                <a:gd name="connsiteX2-1145" fmla="*/ 25400 w 263901"/>
                <a:gd name="connsiteY2-1146" fmla="*/ 34925 h 990600"/>
                <a:gd name="connsiteX3-1147" fmla="*/ 44450 w 263901"/>
                <a:gd name="connsiteY3-1148" fmla="*/ 63500 h 990600"/>
                <a:gd name="connsiteX4-1149" fmla="*/ 82550 w 263901"/>
                <a:gd name="connsiteY4-1150" fmla="*/ 117475 h 990600"/>
                <a:gd name="connsiteX5-1151" fmla="*/ 117475 w 263901"/>
                <a:gd name="connsiteY5-1152" fmla="*/ 184150 h 990600"/>
                <a:gd name="connsiteX6-1153" fmla="*/ 130175 w 263901"/>
                <a:gd name="connsiteY6-1154" fmla="*/ 215900 h 990600"/>
                <a:gd name="connsiteX7-1155" fmla="*/ 161925 w 263901"/>
                <a:gd name="connsiteY7-1156" fmla="*/ 292100 h 990600"/>
                <a:gd name="connsiteX8-1157" fmla="*/ 193675 w 263901"/>
                <a:gd name="connsiteY8-1158" fmla="*/ 358775 h 990600"/>
                <a:gd name="connsiteX9-1159" fmla="*/ 228600 w 263901"/>
                <a:gd name="connsiteY9-1160" fmla="*/ 469900 h 990600"/>
                <a:gd name="connsiteX10-1161" fmla="*/ 238125 w 263901"/>
                <a:gd name="connsiteY10-1162" fmla="*/ 504825 h 990600"/>
                <a:gd name="connsiteX11-1163" fmla="*/ 247650 w 263901"/>
                <a:gd name="connsiteY11-1164" fmla="*/ 584200 h 990600"/>
                <a:gd name="connsiteX12-1165" fmla="*/ 250825 w 263901"/>
                <a:gd name="connsiteY12-1166" fmla="*/ 612775 h 990600"/>
                <a:gd name="connsiteX13-1167" fmla="*/ 254000 w 263901"/>
                <a:gd name="connsiteY13-1168" fmla="*/ 635000 h 990600"/>
                <a:gd name="connsiteX14-1169" fmla="*/ 257175 w 263901"/>
                <a:gd name="connsiteY14-1170" fmla="*/ 765175 h 990600"/>
                <a:gd name="connsiteX15-1171" fmla="*/ 260350 w 263901"/>
                <a:gd name="connsiteY15-1172" fmla="*/ 863600 h 990600"/>
                <a:gd name="connsiteX16-1173" fmla="*/ 263525 w 263901"/>
                <a:gd name="connsiteY16-1174" fmla="*/ 889000 h 990600"/>
                <a:gd name="connsiteX17-1175" fmla="*/ 263525 w 263901"/>
                <a:gd name="connsiteY17-1176" fmla="*/ 990600 h 990600"/>
                <a:gd name="connsiteX0-1177" fmla="*/ 0 w 263901"/>
                <a:gd name="connsiteY0-1178" fmla="*/ 0 h 990600"/>
                <a:gd name="connsiteX1-1179" fmla="*/ 12700 w 263901"/>
                <a:gd name="connsiteY1-1180" fmla="*/ 15875 h 990600"/>
                <a:gd name="connsiteX2-1181" fmla="*/ 25400 w 263901"/>
                <a:gd name="connsiteY2-1182" fmla="*/ 34925 h 990600"/>
                <a:gd name="connsiteX3-1183" fmla="*/ 44450 w 263901"/>
                <a:gd name="connsiteY3-1184" fmla="*/ 63500 h 990600"/>
                <a:gd name="connsiteX4-1185" fmla="*/ 82550 w 263901"/>
                <a:gd name="connsiteY4-1186" fmla="*/ 117475 h 990600"/>
                <a:gd name="connsiteX5-1187" fmla="*/ 117475 w 263901"/>
                <a:gd name="connsiteY5-1188" fmla="*/ 184150 h 990600"/>
                <a:gd name="connsiteX6-1189" fmla="*/ 130175 w 263901"/>
                <a:gd name="connsiteY6-1190" fmla="*/ 215900 h 990600"/>
                <a:gd name="connsiteX7-1191" fmla="*/ 161925 w 263901"/>
                <a:gd name="connsiteY7-1192" fmla="*/ 292100 h 990600"/>
                <a:gd name="connsiteX8-1193" fmla="*/ 193675 w 263901"/>
                <a:gd name="connsiteY8-1194" fmla="*/ 358775 h 990600"/>
                <a:gd name="connsiteX9-1195" fmla="*/ 233363 w 263901"/>
                <a:gd name="connsiteY9-1196" fmla="*/ 469900 h 990600"/>
                <a:gd name="connsiteX10-1197" fmla="*/ 238125 w 263901"/>
                <a:gd name="connsiteY10-1198" fmla="*/ 504825 h 990600"/>
                <a:gd name="connsiteX11-1199" fmla="*/ 247650 w 263901"/>
                <a:gd name="connsiteY11-1200" fmla="*/ 584200 h 990600"/>
                <a:gd name="connsiteX12-1201" fmla="*/ 250825 w 263901"/>
                <a:gd name="connsiteY12-1202" fmla="*/ 612775 h 990600"/>
                <a:gd name="connsiteX13-1203" fmla="*/ 254000 w 263901"/>
                <a:gd name="connsiteY13-1204" fmla="*/ 635000 h 990600"/>
                <a:gd name="connsiteX14-1205" fmla="*/ 257175 w 263901"/>
                <a:gd name="connsiteY14-1206" fmla="*/ 765175 h 990600"/>
                <a:gd name="connsiteX15-1207" fmla="*/ 260350 w 263901"/>
                <a:gd name="connsiteY15-1208" fmla="*/ 863600 h 990600"/>
                <a:gd name="connsiteX16-1209" fmla="*/ 263525 w 263901"/>
                <a:gd name="connsiteY16-1210" fmla="*/ 889000 h 990600"/>
                <a:gd name="connsiteX17-1211" fmla="*/ 263525 w 263901"/>
                <a:gd name="connsiteY17-1212" fmla="*/ 990600 h 990600"/>
                <a:gd name="connsiteX0-1213" fmla="*/ 0 w 263901"/>
                <a:gd name="connsiteY0-1214" fmla="*/ 0 h 990600"/>
                <a:gd name="connsiteX1-1215" fmla="*/ 12700 w 263901"/>
                <a:gd name="connsiteY1-1216" fmla="*/ 15875 h 990600"/>
                <a:gd name="connsiteX2-1217" fmla="*/ 25400 w 263901"/>
                <a:gd name="connsiteY2-1218" fmla="*/ 34925 h 990600"/>
                <a:gd name="connsiteX3-1219" fmla="*/ 44450 w 263901"/>
                <a:gd name="connsiteY3-1220" fmla="*/ 63500 h 990600"/>
                <a:gd name="connsiteX4-1221" fmla="*/ 82550 w 263901"/>
                <a:gd name="connsiteY4-1222" fmla="*/ 117475 h 990600"/>
                <a:gd name="connsiteX5-1223" fmla="*/ 117475 w 263901"/>
                <a:gd name="connsiteY5-1224" fmla="*/ 184150 h 990600"/>
                <a:gd name="connsiteX6-1225" fmla="*/ 130175 w 263901"/>
                <a:gd name="connsiteY6-1226" fmla="*/ 215900 h 990600"/>
                <a:gd name="connsiteX7-1227" fmla="*/ 161925 w 263901"/>
                <a:gd name="connsiteY7-1228" fmla="*/ 292100 h 990600"/>
                <a:gd name="connsiteX8-1229" fmla="*/ 193675 w 263901"/>
                <a:gd name="connsiteY8-1230" fmla="*/ 358775 h 990600"/>
                <a:gd name="connsiteX9-1231" fmla="*/ 233363 w 263901"/>
                <a:gd name="connsiteY9-1232" fmla="*/ 469900 h 990600"/>
                <a:gd name="connsiteX10-1233" fmla="*/ 247650 w 263901"/>
                <a:gd name="connsiteY10-1234" fmla="*/ 584200 h 990600"/>
                <a:gd name="connsiteX11-1235" fmla="*/ 250825 w 263901"/>
                <a:gd name="connsiteY11-1236" fmla="*/ 612775 h 990600"/>
                <a:gd name="connsiteX12-1237" fmla="*/ 254000 w 263901"/>
                <a:gd name="connsiteY12-1238" fmla="*/ 635000 h 990600"/>
                <a:gd name="connsiteX13-1239" fmla="*/ 257175 w 263901"/>
                <a:gd name="connsiteY13-1240" fmla="*/ 765175 h 990600"/>
                <a:gd name="connsiteX14-1241" fmla="*/ 260350 w 263901"/>
                <a:gd name="connsiteY14-1242" fmla="*/ 863600 h 990600"/>
                <a:gd name="connsiteX15-1243" fmla="*/ 263525 w 263901"/>
                <a:gd name="connsiteY15-1244" fmla="*/ 889000 h 990600"/>
                <a:gd name="connsiteX16-1245" fmla="*/ 263525 w 263901"/>
                <a:gd name="connsiteY16-1246" fmla="*/ 990600 h 990600"/>
                <a:gd name="connsiteX0-1247" fmla="*/ 0 w 263901"/>
                <a:gd name="connsiteY0-1248" fmla="*/ 0 h 990600"/>
                <a:gd name="connsiteX1-1249" fmla="*/ 12700 w 263901"/>
                <a:gd name="connsiteY1-1250" fmla="*/ 15875 h 990600"/>
                <a:gd name="connsiteX2-1251" fmla="*/ 25400 w 263901"/>
                <a:gd name="connsiteY2-1252" fmla="*/ 34925 h 990600"/>
                <a:gd name="connsiteX3-1253" fmla="*/ 44450 w 263901"/>
                <a:gd name="connsiteY3-1254" fmla="*/ 63500 h 990600"/>
                <a:gd name="connsiteX4-1255" fmla="*/ 82550 w 263901"/>
                <a:gd name="connsiteY4-1256" fmla="*/ 117475 h 990600"/>
                <a:gd name="connsiteX5-1257" fmla="*/ 117475 w 263901"/>
                <a:gd name="connsiteY5-1258" fmla="*/ 184150 h 990600"/>
                <a:gd name="connsiteX6-1259" fmla="*/ 130175 w 263901"/>
                <a:gd name="connsiteY6-1260" fmla="*/ 215900 h 990600"/>
                <a:gd name="connsiteX7-1261" fmla="*/ 161925 w 263901"/>
                <a:gd name="connsiteY7-1262" fmla="*/ 292100 h 990600"/>
                <a:gd name="connsiteX8-1263" fmla="*/ 193675 w 263901"/>
                <a:gd name="connsiteY8-1264" fmla="*/ 358775 h 990600"/>
                <a:gd name="connsiteX9-1265" fmla="*/ 233363 w 263901"/>
                <a:gd name="connsiteY9-1266" fmla="*/ 469900 h 990600"/>
                <a:gd name="connsiteX10-1267" fmla="*/ 247650 w 263901"/>
                <a:gd name="connsiteY10-1268" fmla="*/ 584200 h 990600"/>
                <a:gd name="connsiteX11-1269" fmla="*/ 254000 w 263901"/>
                <a:gd name="connsiteY11-1270" fmla="*/ 635000 h 990600"/>
                <a:gd name="connsiteX12-1271" fmla="*/ 257175 w 263901"/>
                <a:gd name="connsiteY12-1272" fmla="*/ 765175 h 990600"/>
                <a:gd name="connsiteX13-1273" fmla="*/ 260350 w 263901"/>
                <a:gd name="connsiteY13-1274" fmla="*/ 863600 h 990600"/>
                <a:gd name="connsiteX14-1275" fmla="*/ 263525 w 263901"/>
                <a:gd name="connsiteY14-1276" fmla="*/ 889000 h 990600"/>
                <a:gd name="connsiteX15-1277" fmla="*/ 263525 w 263901"/>
                <a:gd name="connsiteY15-1278" fmla="*/ 990600 h 990600"/>
                <a:gd name="connsiteX0-1279" fmla="*/ 0 w 263901"/>
                <a:gd name="connsiteY0-1280" fmla="*/ 0 h 990600"/>
                <a:gd name="connsiteX1-1281" fmla="*/ 12700 w 263901"/>
                <a:gd name="connsiteY1-1282" fmla="*/ 15875 h 990600"/>
                <a:gd name="connsiteX2-1283" fmla="*/ 25400 w 263901"/>
                <a:gd name="connsiteY2-1284" fmla="*/ 34925 h 990600"/>
                <a:gd name="connsiteX3-1285" fmla="*/ 44450 w 263901"/>
                <a:gd name="connsiteY3-1286" fmla="*/ 63500 h 990600"/>
                <a:gd name="connsiteX4-1287" fmla="*/ 82550 w 263901"/>
                <a:gd name="connsiteY4-1288" fmla="*/ 117475 h 990600"/>
                <a:gd name="connsiteX5-1289" fmla="*/ 117475 w 263901"/>
                <a:gd name="connsiteY5-1290" fmla="*/ 184150 h 990600"/>
                <a:gd name="connsiteX6-1291" fmla="*/ 130175 w 263901"/>
                <a:gd name="connsiteY6-1292" fmla="*/ 215900 h 990600"/>
                <a:gd name="connsiteX7-1293" fmla="*/ 161925 w 263901"/>
                <a:gd name="connsiteY7-1294" fmla="*/ 292100 h 990600"/>
                <a:gd name="connsiteX8-1295" fmla="*/ 193675 w 263901"/>
                <a:gd name="connsiteY8-1296" fmla="*/ 358775 h 990600"/>
                <a:gd name="connsiteX9-1297" fmla="*/ 233363 w 263901"/>
                <a:gd name="connsiteY9-1298" fmla="*/ 469900 h 990600"/>
                <a:gd name="connsiteX10-1299" fmla="*/ 254794 w 263901"/>
                <a:gd name="connsiteY10-1300" fmla="*/ 584200 h 990600"/>
                <a:gd name="connsiteX11-1301" fmla="*/ 254000 w 263901"/>
                <a:gd name="connsiteY11-1302" fmla="*/ 635000 h 990600"/>
                <a:gd name="connsiteX12-1303" fmla="*/ 257175 w 263901"/>
                <a:gd name="connsiteY12-1304" fmla="*/ 765175 h 990600"/>
                <a:gd name="connsiteX13-1305" fmla="*/ 260350 w 263901"/>
                <a:gd name="connsiteY13-1306" fmla="*/ 863600 h 990600"/>
                <a:gd name="connsiteX14-1307" fmla="*/ 263525 w 263901"/>
                <a:gd name="connsiteY14-1308" fmla="*/ 889000 h 990600"/>
                <a:gd name="connsiteX15-1309" fmla="*/ 263525 w 263901"/>
                <a:gd name="connsiteY15-1310" fmla="*/ 990600 h 990600"/>
                <a:gd name="connsiteX0-1311" fmla="*/ 0 w 263901"/>
                <a:gd name="connsiteY0-1312" fmla="*/ 0 h 990600"/>
                <a:gd name="connsiteX1-1313" fmla="*/ 12700 w 263901"/>
                <a:gd name="connsiteY1-1314" fmla="*/ 15875 h 990600"/>
                <a:gd name="connsiteX2-1315" fmla="*/ 25400 w 263901"/>
                <a:gd name="connsiteY2-1316" fmla="*/ 34925 h 990600"/>
                <a:gd name="connsiteX3-1317" fmla="*/ 44450 w 263901"/>
                <a:gd name="connsiteY3-1318" fmla="*/ 63500 h 990600"/>
                <a:gd name="connsiteX4-1319" fmla="*/ 82550 w 263901"/>
                <a:gd name="connsiteY4-1320" fmla="*/ 117475 h 990600"/>
                <a:gd name="connsiteX5-1321" fmla="*/ 117475 w 263901"/>
                <a:gd name="connsiteY5-1322" fmla="*/ 184150 h 990600"/>
                <a:gd name="connsiteX6-1323" fmla="*/ 130175 w 263901"/>
                <a:gd name="connsiteY6-1324" fmla="*/ 215900 h 990600"/>
                <a:gd name="connsiteX7-1325" fmla="*/ 161925 w 263901"/>
                <a:gd name="connsiteY7-1326" fmla="*/ 292100 h 990600"/>
                <a:gd name="connsiteX8-1327" fmla="*/ 193675 w 263901"/>
                <a:gd name="connsiteY8-1328" fmla="*/ 358775 h 990600"/>
                <a:gd name="connsiteX9-1329" fmla="*/ 233363 w 263901"/>
                <a:gd name="connsiteY9-1330" fmla="*/ 469900 h 990600"/>
                <a:gd name="connsiteX10-1331" fmla="*/ 254794 w 263901"/>
                <a:gd name="connsiteY10-1332" fmla="*/ 584200 h 990600"/>
                <a:gd name="connsiteX11-1333" fmla="*/ 254000 w 263901"/>
                <a:gd name="connsiteY11-1334" fmla="*/ 635000 h 990600"/>
                <a:gd name="connsiteX12-1335" fmla="*/ 257175 w 263901"/>
                <a:gd name="connsiteY12-1336" fmla="*/ 765175 h 990600"/>
                <a:gd name="connsiteX13-1337" fmla="*/ 260350 w 263901"/>
                <a:gd name="connsiteY13-1338" fmla="*/ 863600 h 990600"/>
                <a:gd name="connsiteX14-1339" fmla="*/ 263525 w 263901"/>
                <a:gd name="connsiteY14-1340" fmla="*/ 889000 h 990600"/>
                <a:gd name="connsiteX15-1341" fmla="*/ 263525 w 263901"/>
                <a:gd name="connsiteY15-1342" fmla="*/ 990600 h 990600"/>
                <a:gd name="connsiteX0-1343" fmla="*/ 0 w 263901"/>
                <a:gd name="connsiteY0-1344" fmla="*/ 0 h 990600"/>
                <a:gd name="connsiteX1-1345" fmla="*/ 12700 w 263901"/>
                <a:gd name="connsiteY1-1346" fmla="*/ 15875 h 990600"/>
                <a:gd name="connsiteX2-1347" fmla="*/ 25400 w 263901"/>
                <a:gd name="connsiteY2-1348" fmla="*/ 34925 h 990600"/>
                <a:gd name="connsiteX3-1349" fmla="*/ 44450 w 263901"/>
                <a:gd name="connsiteY3-1350" fmla="*/ 63500 h 990600"/>
                <a:gd name="connsiteX4-1351" fmla="*/ 82550 w 263901"/>
                <a:gd name="connsiteY4-1352" fmla="*/ 117475 h 990600"/>
                <a:gd name="connsiteX5-1353" fmla="*/ 117475 w 263901"/>
                <a:gd name="connsiteY5-1354" fmla="*/ 184150 h 990600"/>
                <a:gd name="connsiteX6-1355" fmla="*/ 130175 w 263901"/>
                <a:gd name="connsiteY6-1356" fmla="*/ 215900 h 990600"/>
                <a:gd name="connsiteX7-1357" fmla="*/ 161925 w 263901"/>
                <a:gd name="connsiteY7-1358" fmla="*/ 292100 h 990600"/>
                <a:gd name="connsiteX8-1359" fmla="*/ 193675 w 263901"/>
                <a:gd name="connsiteY8-1360" fmla="*/ 358775 h 990600"/>
                <a:gd name="connsiteX9-1361" fmla="*/ 233363 w 263901"/>
                <a:gd name="connsiteY9-1362" fmla="*/ 469900 h 990600"/>
                <a:gd name="connsiteX10-1363" fmla="*/ 254794 w 263901"/>
                <a:gd name="connsiteY10-1364" fmla="*/ 584200 h 990600"/>
                <a:gd name="connsiteX11-1365" fmla="*/ 257175 w 263901"/>
                <a:gd name="connsiteY11-1366" fmla="*/ 765175 h 990600"/>
                <a:gd name="connsiteX12-1367" fmla="*/ 260350 w 263901"/>
                <a:gd name="connsiteY12-1368" fmla="*/ 863600 h 990600"/>
                <a:gd name="connsiteX13-1369" fmla="*/ 263525 w 263901"/>
                <a:gd name="connsiteY13-1370" fmla="*/ 889000 h 990600"/>
                <a:gd name="connsiteX14-1371" fmla="*/ 263525 w 263901"/>
                <a:gd name="connsiteY14-1372" fmla="*/ 990600 h 990600"/>
                <a:gd name="connsiteX0-1373" fmla="*/ 0 w 263995"/>
                <a:gd name="connsiteY0-1374" fmla="*/ 0 h 990600"/>
                <a:gd name="connsiteX1-1375" fmla="*/ 12700 w 263995"/>
                <a:gd name="connsiteY1-1376" fmla="*/ 15875 h 990600"/>
                <a:gd name="connsiteX2-1377" fmla="*/ 25400 w 263995"/>
                <a:gd name="connsiteY2-1378" fmla="*/ 34925 h 990600"/>
                <a:gd name="connsiteX3-1379" fmla="*/ 44450 w 263995"/>
                <a:gd name="connsiteY3-1380" fmla="*/ 63500 h 990600"/>
                <a:gd name="connsiteX4-1381" fmla="*/ 82550 w 263995"/>
                <a:gd name="connsiteY4-1382" fmla="*/ 117475 h 990600"/>
                <a:gd name="connsiteX5-1383" fmla="*/ 117475 w 263995"/>
                <a:gd name="connsiteY5-1384" fmla="*/ 184150 h 990600"/>
                <a:gd name="connsiteX6-1385" fmla="*/ 130175 w 263995"/>
                <a:gd name="connsiteY6-1386" fmla="*/ 215900 h 990600"/>
                <a:gd name="connsiteX7-1387" fmla="*/ 161925 w 263995"/>
                <a:gd name="connsiteY7-1388" fmla="*/ 292100 h 990600"/>
                <a:gd name="connsiteX8-1389" fmla="*/ 193675 w 263995"/>
                <a:gd name="connsiteY8-1390" fmla="*/ 358775 h 990600"/>
                <a:gd name="connsiteX9-1391" fmla="*/ 233363 w 263995"/>
                <a:gd name="connsiteY9-1392" fmla="*/ 469900 h 990600"/>
                <a:gd name="connsiteX10-1393" fmla="*/ 254794 w 263995"/>
                <a:gd name="connsiteY10-1394" fmla="*/ 584200 h 990600"/>
                <a:gd name="connsiteX11-1395" fmla="*/ 257175 w 263995"/>
                <a:gd name="connsiteY11-1396" fmla="*/ 765175 h 990600"/>
                <a:gd name="connsiteX12-1397" fmla="*/ 263525 w 263995"/>
                <a:gd name="connsiteY12-1398" fmla="*/ 889000 h 990600"/>
                <a:gd name="connsiteX13-1399" fmla="*/ 263525 w 263995"/>
                <a:gd name="connsiteY13-1400" fmla="*/ 990600 h 990600"/>
                <a:gd name="connsiteX0-1401" fmla="*/ 0 w 263642"/>
                <a:gd name="connsiteY0-1402" fmla="*/ 0 h 990600"/>
                <a:gd name="connsiteX1-1403" fmla="*/ 12700 w 263642"/>
                <a:gd name="connsiteY1-1404" fmla="*/ 15875 h 990600"/>
                <a:gd name="connsiteX2-1405" fmla="*/ 25400 w 263642"/>
                <a:gd name="connsiteY2-1406" fmla="*/ 34925 h 990600"/>
                <a:gd name="connsiteX3-1407" fmla="*/ 44450 w 263642"/>
                <a:gd name="connsiteY3-1408" fmla="*/ 63500 h 990600"/>
                <a:gd name="connsiteX4-1409" fmla="*/ 82550 w 263642"/>
                <a:gd name="connsiteY4-1410" fmla="*/ 117475 h 990600"/>
                <a:gd name="connsiteX5-1411" fmla="*/ 117475 w 263642"/>
                <a:gd name="connsiteY5-1412" fmla="*/ 184150 h 990600"/>
                <a:gd name="connsiteX6-1413" fmla="*/ 130175 w 263642"/>
                <a:gd name="connsiteY6-1414" fmla="*/ 215900 h 990600"/>
                <a:gd name="connsiteX7-1415" fmla="*/ 161925 w 263642"/>
                <a:gd name="connsiteY7-1416" fmla="*/ 292100 h 990600"/>
                <a:gd name="connsiteX8-1417" fmla="*/ 193675 w 263642"/>
                <a:gd name="connsiteY8-1418" fmla="*/ 358775 h 990600"/>
                <a:gd name="connsiteX9-1419" fmla="*/ 233363 w 263642"/>
                <a:gd name="connsiteY9-1420" fmla="*/ 469900 h 990600"/>
                <a:gd name="connsiteX10-1421" fmla="*/ 254794 w 263642"/>
                <a:gd name="connsiteY10-1422" fmla="*/ 584200 h 990600"/>
                <a:gd name="connsiteX11-1423" fmla="*/ 261937 w 263642"/>
                <a:gd name="connsiteY11-1424" fmla="*/ 765175 h 990600"/>
                <a:gd name="connsiteX12-1425" fmla="*/ 263525 w 263642"/>
                <a:gd name="connsiteY12-1426" fmla="*/ 889000 h 990600"/>
                <a:gd name="connsiteX13-1427" fmla="*/ 263525 w 263642"/>
                <a:gd name="connsiteY13-1428" fmla="*/ 990600 h 990600"/>
                <a:gd name="connsiteX0-1429" fmla="*/ 0 w 263642"/>
                <a:gd name="connsiteY0-1430" fmla="*/ 0 h 990600"/>
                <a:gd name="connsiteX1-1431" fmla="*/ 12700 w 263642"/>
                <a:gd name="connsiteY1-1432" fmla="*/ 15875 h 990600"/>
                <a:gd name="connsiteX2-1433" fmla="*/ 25400 w 263642"/>
                <a:gd name="connsiteY2-1434" fmla="*/ 34925 h 990600"/>
                <a:gd name="connsiteX3-1435" fmla="*/ 44450 w 263642"/>
                <a:gd name="connsiteY3-1436" fmla="*/ 63500 h 990600"/>
                <a:gd name="connsiteX4-1437" fmla="*/ 73025 w 263642"/>
                <a:gd name="connsiteY4-1438" fmla="*/ 126910 h 990600"/>
                <a:gd name="connsiteX5-1439" fmla="*/ 117475 w 263642"/>
                <a:gd name="connsiteY5-1440" fmla="*/ 184150 h 990600"/>
                <a:gd name="connsiteX6-1441" fmla="*/ 130175 w 263642"/>
                <a:gd name="connsiteY6-1442" fmla="*/ 215900 h 990600"/>
                <a:gd name="connsiteX7-1443" fmla="*/ 161925 w 263642"/>
                <a:gd name="connsiteY7-1444" fmla="*/ 292100 h 990600"/>
                <a:gd name="connsiteX8-1445" fmla="*/ 193675 w 263642"/>
                <a:gd name="connsiteY8-1446" fmla="*/ 358775 h 990600"/>
                <a:gd name="connsiteX9-1447" fmla="*/ 233363 w 263642"/>
                <a:gd name="connsiteY9-1448" fmla="*/ 469900 h 990600"/>
                <a:gd name="connsiteX10-1449" fmla="*/ 254794 w 263642"/>
                <a:gd name="connsiteY10-1450" fmla="*/ 584200 h 990600"/>
                <a:gd name="connsiteX11-1451" fmla="*/ 261937 w 263642"/>
                <a:gd name="connsiteY11-1452" fmla="*/ 765175 h 990600"/>
                <a:gd name="connsiteX12-1453" fmla="*/ 263525 w 263642"/>
                <a:gd name="connsiteY12-1454" fmla="*/ 889000 h 990600"/>
                <a:gd name="connsiteX13-1455" fmla="*/ 263525 w 263642"/>
                <a:gd name="connsiteY13-1456" fmla="*/ 990600 h 990600"/>
                <a:gd name="connsiteX0-1457" fmla="*/ 0 w 263642"/>
                <a:gd name="connsiteY0-1458" fmla="*/ 0 h 990600"/>
                <a:gd name="connsiteX1-1459" fmla="*/ 12700 w 263642"/>
                <a:gd name="connsiteY1-1460" fmla="*/ 15875 h 990600"/>
                <a:gd name="connsiteX2-1461" fmla="*/ 25400 w 263642"/>
                <a:gd name="connsiteY2-1462" fmla="*/ 34925 h 990600"/>
                <a:gd name="connsiteX3-1463" fmla="*/ 30163 w 263642"/>
                <a:gd name="connsiteY3-1464" fmla="*/ 72935 h 990600"/>
                <a:gd name="connsiteX4-1465" fmla="*/ 73025 w 263642"/>
                <a:gd name="connsiteY4-1466" fmla="*/ 126910 h 990600"/>
                <a:gd name="connsiteX5-1467" fmla="*/ 117475 w 263642"/>
                <a:gd name="connsiteY5-1468" fmla="*/ 184150 h 990600"/>
                <a:gd name="connsiteX6-1469" fmla="*/ 130175 w 263642"/>
                <a:gd name="connsiteY6-1470" fmla="*/ 215900 h 990600"/>
                <a:gd name="connsiteX7-1471" fmla="*/ 161925 w 263642"/>
                <a:gd name="connsiteY7-1472" fmla="*/ 292100 h 990600"/>
                <a:gd name="connsiteX8-1473" fmla="*/ 193675 w 263642"/>
                <a:gd name="connsiteY8-1474" fmla="*/ 358775 h 990600"/>
                <a:gd name="connsiteX9-1475" fmla="*/ 233363 w 263642"/>
                <a:gd name="connsiteY9-1476" fmla="*/ 469900 h 990600"/>
                <a:gd name="connsiteX10-1477" fmla="*/ 254794 w 263642"/>
                <a:gd name="connsiteY10-1478" fmla="*/ 584200 h 990600"/>
                <a:gd name="connsiteX11-1479" fmla="*/ 261937 w 263642"/>
                <a:gd name="connsiteY11-1480" fmla="*/ 765175 h 990600"/>
                <a:gd name="connsiteX12-1481" fmla="*/ 263525 w 263642"/>
                <a:gd name="connsiteY12-1482" fmla="*/ 889000 h 990600"/>
                <a:gd name="connsiteX13-1483" fmla="*/ 263525 w 263642"/>
                <a:gd name="connsiteY13-1484" fmla="*/ 990600 h 990600"/>
                <a:gd name="connsiteX0-1485" fmla="*/ 0 w 263642"/>
                <a:gd name="connsiteY0-1486" fmla="*/ 0 h 990600"/>
                <a:gd name="connsiteX1-1487" fmla="*/ 25400 w 263642"/>
                <a:gd name="connsiteY1-1488" fmla="*/ 34925 h 990600"/>
                <a:gd name="connsiteX2-1489" fmla="*/ 30163 w 263642"/>
                <a:gd name="connsiteY2-1490" fmla="*/ 72935 h 990600"/>
                <a:gd name="connsiteX3-1491" fmla="*/ 73025 w 263642"/>
                <a:gd name="connsiteY3-1492" fmla="*/ 126910 h 990600"/>
                <a:gd name="connsiteX4-1493" fmla="*/ 117475 w 263642"/>
                <a:gd name="connsiteY4-1494" fmla="*/ 184150 h 990600"/>
                <a:gd name="connsiteX5-1495" fmla="*/ 130175 w 263642"/>
                <a:gd name="connsiteY5-1496" fmla="*/ 215900 h 990600"/>
                <a:gd name="connsiteX6-1497" fmla="*/ 161925 w 263642"/>
                <a:gd name="connsiteY6-1498" fmla="*/ 292100 h 990600"/>
                <a:gd name="connsiteX7-1499" fmla="*/ 193675 w 263642"/>
                <a:gd name="connsiteY7-1500" fmla="*/ 358775 h 990600"/>
                <a:gd name="connsiteX8-1501" fmla="*/ 233363 w 263642"/>
                <a:gd name="connsiteY8-1502" fmla="*/ 469900 h 990600"/>
                <a:gd name="connsiteX9-1503" fmla="*/ 254794 w 263642"/>
                <a:gd name="connsiteY9-1504" fmla="*/ 584200 h 990600"/>
                <a:gd name="connsiteX10-1505" fmla="*/ 261937 w 263642"/>
                <a:gd name="connsiteY10-1506" fmla="*/ 765175 h 990600"/>
                <a:gd name="connsiteX11-1507" fmla="*/ 263525 w 263642"/>
                <a:gd name="connsiteY11-1508" fmla="*/ 889000 h 990600"/>
                <a:gd name="connsiteX12-1509" fmla="*/ 263525 w 263642"/>
                <a:gd name="connsiteY12-1510" fmla="*/ 990600 h 990600"/>
                <a:gd name="connsiteX0-1511" fmla="*/ 0 w 263642"/>
                <a:gd name="connsiteY0-1512" fmla="*/ 0 h 990600"/>
                <a:gd name="connsiteX1-1513" fmla="*/ 30163 w 263642"/>
                <a:gd name="connsiteY1-1514" fmla="*/ 72935 h 990600"/>
                <a:gd name="connsiteX2-1515" fmla="*/ 73025 w 263642"/>
                <a:gd name="connsiteY2-1516" fmla="*/ 126910 h 990600"/>
                <a:gd name="connsiteX3-1517" fmla="*/ 117475 w 263642"/>
                <a:gd name="connsiteY3-1518" fmla="*/ 184150 h 990600"/>
                <a:gd name="connsiteX4-1519" fmla="*/ 130175 w 263642"/>
                <a:gd name="connsiteY4-1520" fmla="*/ 215900 h 990600"/>
                <a:gd name="connsiteX5-1521" fmla="*/ 161925 w 263642"/>
                <a:gd name="connsiteY5-1522" fmla="*/ 292100 h 990600"/>
                <a:gd name="connsiteX6-1523" fmla="*/ 193675 w 263642"/>
                <a:gd name="connsiteY6-1524" fmla="*/ 358775 h 990600"/>
                <a:gd name="connsiteX7-1525" fmla="*/ 233363 w 263642"/>
                <a:gd name="connsiteY7-1526" fmla="*/ 469900 h 990600"/>
                <a:gd name="connsiteX8-1527" fmla="*/ 254794 w 263642"/>
                <a:gd name="connsiteY8-1528" fmla="*/ 584200 h 990600"/>
                <a:gd name="connsiteX9-1529" fmla="*/ 261937 w 263642"/>
                <a:gd name="connsiteY9-1530" fmla="*/ 765175 h 990600"/>
                <a:gd name="connsiteX10-1531" fmla="*/ 263525 w 263642"/>
                <a:gd name="connsiteY10-1532" fmla="*/ 889000 h 990600"/>
                <a:gd name="connsiteX11-1533" fmla="*/ 263525 w 263642"/>
                <a:gd name="connsiteY11-1534" fmla="*/ 990600 h 990600"/>
                <a:gd name="connsiteX0-1535" fmla="*/ 0 w 313649"/>
                <a:gd name="connsiteY0-1536" fmla="*/ 0 h 1054282"/>
                <a:gd name="connsiteX1-1537" fmla="*/ 80170 w 313649"/>
                <a:gd name="connsiteY1-1538" fmla="*/ 136617 h 1054282"/>
                <a:gd name="connsiteX2-1539" fmla="*/ 123032 w 313649"/>
                <a:gd name="connsiteY2-1540" fmla="*/ 190592 h 1054282"/>
                <a:gd name="connsiteX3-1541" fmla="*/ 167482 w 313649"/>
                <a:gd name="connsiteY3-1542" fmla="*/ 247832 h 1054282"/>
                <a:gd name="connsiteX4-1543" fmla="*/ 180182 w 313649"/>
                <a:gd name="connsiteY4-1544" fmla="*/ 279582 h 1054282"/>
                <a:gd name="connsiteX5-1545" fmla="*/ 211932 w 313649"/>
                <a:gd name="connsiteY5-1546" fmla="*/ 355782 h 1054282"/>
                <a:gd name="connsiteX6-1547" fmla="*/ 243682 w 313649"/>
                <a:gd name="connsiteY6-1548" fmla="*/ 422457 h 1054282"/>
                <a:gd name="connsiteX7-1549" fmla="*/ 283370 w 313649"/>
                <a:gd name="connsiteY7-1550" fmla="*/ 533582 h 1054282"/>
                <a:gd name="connsiteX8-1551" fmla="*/ 304801 w 313649"/>
                <a:gd name="connsiteY8-1552" fmla="*/ 647882 h 1054282"/>
                <a:gd name="connsiteX9-1553" fmla="*/ 311944 w 313649"/>
                <a:gd name="connsiteY9-1554" fmla="*/ 828857 h 1054282"/>
                <a:gd name="connsiteX10-1555" fmla="*/ 313532 w 313649"/>
                <a:gd name="connsiteY10-1556" fmla="*/ 952682 h 1054282"/>
                <a:gd name="connsiteX11-1557" fmla="*/ 313532 w 313649"/>
                <a:gd name="connsiteY11-1558" fmla="*/ 1054282 h 1054282"/>
                <a:gd name="connsiteX0-1559" fmla="*/ 0 w 313649"/>
                <a:gd name="connsiteY0-1560" fmla="*/ 0 h 1054282"/>
                <a:gd name="connsiteX1-1561" fmla="*/ 80170 w 313649"/>
                <a:gd name="connsiteY1-1562" fmla="*/ 136617 h 1054282"/>
                <a:gd name="connsiteX2-1563" fmla="*/ 123032 w 313649"/>
                <a:gd name="connsiteY2-1564" fmla="*/ 190592 h 1054282"/>
                <a:gd name="connsiteX3-1565" fmla="*/ 165101 w 313649"/>
                <a:gd name="connsiteY3-1566" fmla="*/ 250190 h 1054282"/>
                <a:gd name="connsiteX4-1567" fmla="*/ 180182 w 313649"/>
                <a:gd name="connsiteY4-1568" fmla="*/ 279582 h 1054282"/>
                <a:gd name="connsiteX5-1569" fmla="*/ 211932 w 313649"/>
                <a:gd name="connsiteY5-1570" fmla="*/ 355782 h 1054282"/>
                <a:gd name="connsiteX6-1571" fmla="*/ 243682 w 313649"/>
                <a:gd name="connsiteY6-1572" fmla="*/ 422457 h 1054282"/>
                <a:gd name="connsiteX7-1573" fmla="*/ 283370 w 313649"/>
                <a:gd name="connsiteY7-1574" fmla="*/ 533582 h 1054282"/>
                <a:gd name="connsiteX8-1575" fmla="*/ 304801 w 313649"/>
                <a:gd name="connsiteY8-1576" fmla="*/ 647882 h 1054282"/>
                <a:gd name="connsiteX9-1577" fmla="*/ 311944 w 313649"/>
                <a:gd name="connsiteY9-1578" fmla="*/ 828857 h 1054282"/>
                <a:gd name="connsiteX10-1579" fmla="*/ 313532 w 313649"/>
                <a:gd name="connsiteY10-1580" fmla="*/ 952682 h 1054282"/>
                <a:gd name="connsiteX11-1581" fmla="*/ 313532 w 313649"/>
                <a:gd name="connsiteY11-1582" fmla="*/ 1054282 h 1054282"/>
                <a:gd name="connsiteX0-1583" fmla="*/ 0 w 313649"/>
                <a:gd name="connsiteY0-1584" fmla="*/ 0 h 1054282"/>
                <a:gd name="connsiteX1-1585" fmla="*/ 80170 w 313649"/>
                <a:gd name="connsiteY1-1586" fmla="*/ 136617 h 1054282"/>
                <a:gd name="connsiteX2-1587" fmla="*/ 123032 w 313649"/>
                <a:gd name="connsiteY2-1588" fmla="*/ 190592 h 1054282"/>
                <a:gd name="connsiteX3-1589" fmla="*/ 180182 w 313649"/>
                <a:gd name="connsiteY3-1590" fmla="*/ 279582 h 1054282"/>
                <a:gd name="connsiteX4-1591" fmla="*/ 211932 w 313649"/>
                <a:gd name="connsiteY4-1592" fmla="*/ 355782 h 1054282"/>
                <a:gd name="connsiteX5-1593" fmla="*/ 243682 w 313649"/>
                <a:gd name="connsiteY5-1594" fmla="*/ 422457 h 1054282"/>
                <a:gd name="connsiteX6-1595" fmla="*/ 283370 w 313649"/>
                <a:gd name="connsiteY6-1596" fmla="*/ 533582 h 1054282"/>
                <a:gd name="connsiteX7-1597" fmla="*/ 304801 w 313649"/>
                <a:gd name="connsiteY7-1598" fmla="*/ 647882 h 1054282"/>
                <a:gd name="connsiteX8-1599" fmla="*/ 311944 w 313649"/>
                <a:gd name="connsiteY8-1600" fmla="*/ 828857 h 1054282"/>
                <a:gd name="connsiteX9-1601" fmla="*/ 313532 w 313649"/>
                <a:gd name="connsiteY9-1602" fmla="*/ 952682 h 1054282"/>
                <a:gd name="connsiteX10-1603" fmla="*/ 313532 w 313649"/>
                <a:gd name="connsiteY10-1604" fmla="*/ 1054282 h 1054282"/>
                <a:gd name="connsiteX0-1605" fmla="*/ 0 w 313649"/>
                <a:gd name="connsiteY0-1606" fmla="*/ 0 h 1054282"/>
                <a:gd name="connsiteX1-1607" fmla="*/ 80170 w 313649"/>
                <a:gd name="connsiteY1-1608" fmla="*/ 136617 h 1054282"/>
                <a:gd name="connsiteX2-1609" fmla="*/ 120651 w 313649"/>
                <a:gd name="connsiteY2-1610" fmla="*/ 204744 h 1054282"/>
                <a:gd name="connsiteX3-1611" fmla="*/ 180182 w 313649"/>
                <a:gd name="connsiteY3-1612" fmla="*/ 279582 h 1054282"/>
                <a:gd name="connsiteX4-1613" fmla="*/ 211932 w 313649"/>
                <a:gd name="connsiteY4-1614" fmla="*/ 355782 h 1054282"/>
                <a:gd name="connsiteX5-1615" fmla="*/ 243682 w 313649"/>
                <a:gd name="connsiteY5-1616" fmla="*/ 422457 h 1054282"/>
                <a:gd name="connsiteX6-1617" fmla="*/ 283370 w 313649"/>
                <a:gd name="connsiteY6-1618" fmla="*/ 533582 h 1054282"/>
                <a:gd name="connsiteX7-1619" fmla="*/ 304801 w 313649"/>
                <a:gd name="connsiteY7-1620" fmla="*/ 647882 h 1054282"/>
                <a:gd name="connsiteX8-1621" fmla="*/ 311944 w 313649"/>
                <a:gd name="connsiteY8-1622" fmla="*/ 828857 h 1054282"/>
                <a:gd name="connsiteX9-1623" fmla="*/ 313532 w 313649"/>
                <a:gd name="connsiteY9-1624" fmla="*/ 952682 h 1054282"/>
                <a:gd name="connsiteX10-1625" fmla="*/ 313532 w 313649"/>
                <a:gd name="connsiteY10-1626" fmla="*/ 1054282 h 1054282"/>
                <a:gd name="connsiteX0-1627" fmla="*/ 0 w 316505"/>
                <a:gd name="connsiteY0-1628" fmla="*/ 0 h 1113246"/>
                <a:gd name="connsiteX1-1629" fmla="*/ 80170 w 316505"/>
                <a:gd name="connsiteY1-1630" fmla="*/ 136617 h 1113246"/>
                <a:gd name="connsiteX2-1631" fmla="*/ 120651 w 316505"/>
                <a:gd name="connsiteY2-1632" fmla="*/ 204744 h 1113246"/>
                <a:gd name="connsiteX3-1633" fmla="*/ 180182 w 316505"/>
                <a:gd name="connsiteY3-1634" fmla="*/ 279582 h 1113246"/>
                <a:gd name="connsiteX4-1635" fmla="*/ 211932 w 316505"/>
                <a:gd name="connsiteY4-1636" fmla="*/ 355782 h 1113246"/>
                <a:gd name="connsiteX5-1637" fmla="*/ 243682 w 316505"/>
                <a:gd name="connsiteY5-1638" fmla="*/ 422457 h 1113246"/>
                <a:gd name="connsiteX6-1639" fmla="*/ 283370 w 316505"/>
                <a:gd name="connsiteY6-1640" fmla="*/ 533582 h 1113246"/>
                <a:gd name="connsiteX7-1641" fmla="*/ 304801 w 316505"/>
                <a:gd name="connsiteY7-1642" fmla="*/ 647882 h 1113246"/>
                <a:gd name="connsiteX8-1643" fmla="*/ 311944 w 316505"/>
                <a:gd name="connsiteY8-1644" fmla="*/ 828857 h 1113246"/>
                <a:gd name="connsiteX9-1645" fmla="*/ 313532 w 316505"/>
                <a:gd name="connsiteY9-1646" fmla="*/ 952682 h 1113246"/>
                <a:gd name="connsiteX10-1647" fmla="*/ 270669 w 316505"/>
                <a:gd name="connsiteY10-1648" fmla="*/ 1113246 h 1113246"/>
                <a:gd name="connsiteX0-1649" fmla="*/ 0 w 317387"/>
                <a:gd name="connsiteY0-1650" fmla="*/ 0 h 1125039"/>
                <a:gd name="connsiteX1-1651" fmla="*/ 80170 w 317387"/>
                <a:gd name="connsiteY1-1652" fmla="*/ 136617 h 1125039"/>
                <a:gd name="connsiteX2-1653" fmla="*/ 120651 w 317387"/>
                <a:gd name="connsiteY2-1654" fmla="*/ 204744 h 1125039"/>
                <a:gd name="connsiteX3-1655" fmla="*/ 180182 w 317387"/>
                <a:gd name="connsiteY3-1656" fmla="*/ 279582 h 1125039"/>
                <a:gd name="connsiteX4-1657" fmla="*/ 211932 w 317387"/>
                <a:gd name="connsiteY4-1658" fmla="*/ 355782 h 1125039"/>
                <a:gd name="connsiteX5-1659" fmla="*/ 243682 w 317387"/>
                <a:gd name="connsiteY5-1660" fmla="*/ 422457 h 1125039"/>
                <a:gd name="connsiteX6-1661" fmla="*/ 283370 w 317387"/>
                <a:gd name="connsiteY6-1662" fmla="*/ 533582 h 1125039"/>
                <a:gd name="connsiteX7-1663" fmla="*/ 304801 w 317387"/>
                <a:gd name="connsiteY7-1664" fmla="*/ 647882 h 1125039"/>
                <a:gd name="connsiteX8-1665" fmla="*/ 311944 w 317387"/>
                <a:gd name="connsiteY8-1666" fmla="*/ 828857 h 1125039"/>
                <a:gd name="connsiteX9-1667" fmla="*/ 313532 w 317387"/>
                <a:gd name="connsiteY9-1668" fmla="*/ 952682 h 1125039"/>
                <a:gd name="connsiteX10-1669" fmla="*/ 258763 w 317387"/>
                <a:gd name="connsiteY10-1670" fmla="*/ 1125039 h 1125039"/>
                <a:gd name="connsiteX0-1671" fmla="*/ 0 w 317387"/>
                <a:gd name="connsiteY0-1672" fmla="*/ 0 h 1125039"/>
                <a:gd name="connsiteX1-1673" fmla="*/ 80170 w 317387"/>
                <a:gd name="connsiteY1-1674" fmla="*/ 136617 h 1125039"/>
                <a:gd name="connsiteX2-1675" fmla="*/ 120651 w 317387"/>
                <a:gd name="connsiteY2-1676" fmla="*/ 204744 h 1125039"/>
                <a:gd name="connsiteX3-1677" fmla="*/ 180182 w 317387"/>
                <a:gd name="connsiteY3-1678" fmla="*/ 279582 h 1125039"/>
                <a:gd name="connsiteX4-1679" fmla="*/ 211932 w 317387"/>
                <a:gd name="connsiteY4-1680" fmla="*/ 355782 h 1125039"/>
                <a:gd name="connsiteX5-1681" fmla="*/ 243682 w 317387"/>
                <a:gd name="connsiteY5-1682" fmla="*/ 422457 h 1125039"/>
                <a:gd name="connsiteX6-1683" fmla="*/ 283370 w 317387"/>
                <a:gd name="connsiteY6-1684" fmla="*/ 533582 h 1125039"/>
                <a:gd name="connsiteX7-1685" fmla="*/ 304801 w 317387"/>
                <a:gd name="connsiteY7-1686" fmla="*/ 647882 h 1125039"/>
                <a:gd name="connsiteX8-1687" fmla="*/ 311944 w 317387"/>
                <a:gd name="connsiteY8-1688" fmla="*/ 828857 h 1125039"/>
                <a:gd name="connsiteX9-1689" fmla="*/ 313532 w 317387"/>
                <a:gd name="connsiteY9-1690" fmla="*/ 952682 h 1125039"/>
                <a:gd name="connsiteX10-1691" fmla="*/ 258763 w 317387"/>
                <a:gd name="connsiteY10-1692" fmla="*/ 1125039 h 1125039"/>
                <a:gd name="connsiteX0-1693" fmla="*/ 0 w 319502"/>
                <a:gd name="connsiteY0-1694" fmla="*/ 0 h 1162776"/>
                <a:gd name="connsiteX1-1695" fmla="*/ 80170 w 319502"/>
                <a:gd name="connsiteY1-1696" fmla="*/ 136617 h 1162776"/>
                <a:gd name="connsiteX2-1697" fmla="*/ 120651 w 319502"/>
                <a:gd name="connsiteY2-1698" fmla="*/ 204744 h 1162776"/>
                <a:gd name="connsiteX3-1699" fmla="*/ 180182 w 319502"/>
                <a:gd name="connsiteY3-1700" fmla="*/ 279582 h 1162776"/>
                <a:gd name="connsiteX4-1701" fmla="*/ 211932 w 319502"/>
                <a:gd name="connsiteY4-1702" fmla="*/ 355782 h 1162776"/>
                <a:gd name="connsiteX5-1703" fmla="*/ 243682 w 319502"/>
                <a:gd name="connsiteY5-1704" fmla="*/ 422457 h 1162776"/>
                <a:gd name="connsiteX6-1705" fmla="*/ 283370 w 319502"/>
                <a:gd name="connsiteY6-1706" fmla="*/ 533582 h 1162776"/>
                <a:gd name="connsiteX7-1707" fmla="*/ 304801 w 319502"/>
                <a:gd name="connsiteY7-1708" fmla="*/ 647882 h 1162776"/>
                <a:gd name="connsiteX8-1709" fmla="*/ 311944 w 319502"/>
                <a:gd name="connsiteY8-1710" fmla="*/ 828857 h 1162776"/>
                <a:gd name="connsiteX9-1711" fmla="*/ 313532 w 319502"/>
                <a:gd name="connsiteY9-1712" fmla="*/ 952682 h 1162776"/>
                <a:gd name="connsiteX10-1713" fmla="*/ 230188 w 319502"/>
                <a:gd name="connsiteY10-1714" fmla="*/ 1162776 h 1162776"/>
                <a:gd name="connsiteX0-1715" fmla="*/ 0 w 314223"/>
                <a:gd name="connsiteY0-1716" fmla="*/ 0 h 1077867"/>
                <a:gd name="connsiteX1-1717" fmla="*/ 80170 w 314223"/>
                <a:gd name="connsiteY1-1718" fmla="*/ 136617 h 1077867"/>
                <a:gd name="connsiteX2-1719" fmla="*/ 120651 w 314223"/>
                <a:gd name="connsiteY2-1720" fmla="*/ 204744 h 1077867"/>
                <a:gd name="connsiteX3-1721" fmla="*/ 180182 w 314223"/>
                <a:gd name="connsiteY3-1722" fmla="*/ 279582 h 1077867"/>
                <a:gd name="connsiteX4-1723" fmla="*/ 211932 w 314223"/>
                <a:gd name="connsiteY4-1724" fmla="*/ 355782 h 1077867"/>
                <a:gd name="connsiteX5-1725" fmla="*/ 243682 w 314223"/>
                <a:gd name="connsiteY5-1726" fmla="*/ 422457 h 1077867"/>
                <a:gd name="connsiteX6-1727" fmla="*/ 283370 w 314223"/>
                <a:gd name="connsiteY6-1728" fmla="*/ 533582 h 1077867"/>
                <a:gd name="connsiteX7-1729" fmla="*/ 304801 w 314223"/>
                <a:gd name="connsiteY7-1730" fmla="*/ 647882 h 1077867"/>
                <a:gd name="connsiteX8-1731" fmla="*/ 311944 w 314223"/>
                <a:gd name="connsiteY8-1732" fmla="*/ 828857 h 1077867"/>
                <a:gd name="connsiteX9-1733" fmla="*/ 313532 w 314223"/>
                <a:gd name="connsiteY9-1734" fmla="*/ 952682 h 1077867"/>
                <a:gd name="connsiteX10-1735" fmla="*/ 301625 w 314223"/>
                <a:gd name="connsiteY10-1736" fmla="*/ 1077867 h 1077867"/>
                <a:gd name="connsiteX0-1737" fmla="*/ 0 w 314223"/>
                <a:gd name="connsiteY0-1738" fmla="*/ 0 h 1077867"/>
                <a:gd name="connsiteX1-1739" fmla="*/ 80170 w 314223"/>
                <a:gd name="connsiteY1-1740" fmla="*/ 136617 h 1077867"/>
                <a:gd name="connsiteX2-1741" fmla="*/ 120651 w 314223"/>
                <a:gd name="connsiteY2-1742" fmla="*/ 204744 h 1077867"/>
                <a:gd name="connsiteX3-1743" fmla="*/ 211932 w 314223"/>
                <a:gd name="connsiteY3-1744" fmla="*/ 355782 h 1077867"/>
                <a:gd name="connsiteX4-1745" fmla="*/ 243682 w 314223"/>
                <a:gd name="connsiteY4-1746" fmla="*/ 422457 h 1077867"/>
                <a:gd name="connsiteX5-1747" fmla="*/ 283370 w 314223"/>
                <a:gd name="connsiteY5-1748" fmla="*/ 533582 h 1077867"/>
                <a:gd name="connsiteX6-1749" fmla="*/ 304801 w 314223"/>
                <a:gd name="connsiteY6-1750" fmla="*/ 647882 h 1077867"/>
                <a:gd name="connsiteX7-1751" fmla="*/ 311944 w 314223"/>
                <a:gd name="connsiteY7-1752" fmla="*/ 828857 h 1077867"/>
                <a:gd name="connsiteX8-1753" fmla="*/ 313532 w 314223"/>
                <a:gd name="connsiteY8-1754" fmla="*/ 952682 h 1077867"/>
                <a:gd name="connsiteX9-1755" fmla="*/ 301625 w 314223"/>
                <a:gd name="connsiteY9-1756" fmla="*/ 1077867 h 10778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</a:cxnLst>
              <a:rect l="l" t="t" r="r" b="b"/>
              <a:pathLst>
                <a:path w="314223" h="1077867">
                  <a:moveTo>
                    <a:pt x="0" y="0"/>
                  </a:moveTo>
                  <a:cubicBezTo>
                    <a:pt x="6284" y="15195"/>
                    <a:pt x="60062" y="102493"/>
                    <a:pt x="80170" y="136617"/>
                  </a:cubicBezTo>
                  <a:cubicBezTo>
                    <a:pt x="100278" y="170741"/>
                    <a:pt x="112714" y="192573"/>
                    <a:pt x="120651" y="204744"/>
                  </a:cubicBezTo>
                  <a:cubicBezTo>
                    <a:pt x="142611" y="241271"/>
                    <a:pt x="191427" y="319497"/>
                    <a:pt x="211932" y="355782"/>
                  </a:cubicBezTo>
                  <a:cubicBezTo>
                    <a:pt x="232437" y="392067"/>
                    <a:pt x="231776" y="392824"/>
                    <a:pt x="243682" y="422457"/>
                  </a:cubicBezTo>
                  <a:cubicBezTo>
                    <a:pt x="255588" y="452090"/>
                    <a:pt x="273184" y="496011"/>
                    <a:pt x="283370" y="533582"/>
                  </a:cubicBezTo>
                  <a:cubicBezTo>
                    <a:pt x="293557" y="571153"/>
                    <a:pt x="301891" y="624070"/>
                    <a:pt x="304801" y="647882"/>
                  </a:cubicBezTo>
                  <a:cubicBezTo>
                    <a:pt x="308770" y="697094"/>
                    <a:pt x="310489" y="778057"/>
                    <a:pt x="311944" y="828857"/>
                  </a:cubicBezTo>
                  <a:cubicBezTo>
                    <a:pt x="313399" y="879657"/>
                    <a:pt x="315252" y="911180"/>
                    <a:pt x="313532" y="952682"/>
                  </a:cubicBezTo>
                  <a:cubicBezTo>
                    <a:pt x="311812" y="994184"/>
                    <a:pt x="320675" y="1044000"/>
                    <a:pt x="301625" y="1077867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8" name="任意多边形 467"/>
            <p:cNvSpPr/>
            <p:nvPr/>
          </p:nvSpPr>
          <p:spPr>
            <a:xfrm>
              <a:off x="3838575" y="1838327"/>
              <a:ext cx="497819" cy="1254917"/>
            </a:xfrm>
            <a:custGeom>
              <a:avLst/>
              <a:gdLst>
                <a:gd name="connsiteX0" fmla="*/ 0 w 539750"/>
                <a:gd name="connsiteY0" fmla="*/ 0 h 1223238"/>
                <a:gd name="connsiteX1" fmla="*/ 22225 w 539750"/>
                <a:gd name="connsiteY1" fmla="*/ 3175 h 1223238"/>
                <a:gd name="connsiteX2" fmla="*/ 38100 w 539750"/>
                <a:gd name="connsiteY2" fmla="*/ 12700 h 1223238"/>
                <a:gd name="connsiteX3" fmla="*/ 47625 w 539750"/>
                <a:gd name="connsiteY3" fmla="*/ 15875 h 1223238"/>
                <a:gd name="connsiteX4" fmla="*/ 73025 w 539750"/>
                <a:gd name="connsiteY4" fmla="*/ 44450 h 1223238"/>
                <a:gd name="connsiteX5" fmla="*/ 79375 w 539750"/>
                <a:gd name="connsiteY5" fmla="*/ 63500 h 1223238"/>
                <a:gd name="connsiteX6" fmla="*/ 92075 w 539750"/>
                <a:gd name="connsiteY6" fmla="*/ 82550 h 1223238"/>
                <a:gd name="connsiteX7" fmla="*/ 98425 w 539750"/>
                <a:gd name="connsiteY7" fmla="*/ 92075 h 1223238"/>
                <a:gd name="connsiteX8" fmla="*/ 101600 w 539750"/>
                <a:gd name="connsiteY8" fmla="*/ 101600 h 1223238"/>
                <a:gd name="connsiteX9" fmla="*/ 117475 w 539750"/>
                <a:gd name="connsiteY9" fmla="*/ 120650 h 1223238"/>
                <a:gd name="connsiteX10" fmla="*/ 120650 w 539750"/>
                <a:gd name="connsiteY10" fmla="*/ 130175 h 1223238"/>
                <a:gd name="connsiteX11" fmla="*/ 136525 w 539750"/>
                <a:gd name="connsiteY11" fmla="*/ 152400 h 1223238"/>
                <a:gd name="connsiteX12" fmla="*/ 152400 w 539750"/>
                <a:gd name="connsiteY12" fmla="*/ 171450 h 1223238"/>
                <a:gd name="connsiteX13" fmla="*/ 165100 w 539750"/>
                <a:gd name="connsiteY13" fmla="*/ 196850 h 1223238"/>
                <a:gd name="connsiteX14" fmla="*/ 171450 w 539750"/>
                <a:gd name="connsiteY14" fmla="*/ 209550 h 1223238"/>
                <a:gd name="connsiteX15" fmla="*/ 180975 w 539750"/>
                <a:gd name="connsiteY15" fmla="*/ 222250 h 1223238"/>
                <a:gd name="connsiteX16" fmla="*/ 187325 w 539750"/>
                <a:gd name="connsiteY16" fmla="*/ 231775 h 1223238"/>
                <a:gd name="connsiteX17" fmla="*/ 196850 w 539750"/>
                <a:gd name="connsiteY17" fmla="*/ 241300 h 1223238"/>
                <a:gd name="connsiteX18" fmla="*/ 203200 w 539750"/>
                <a:gd name="connsiteY18" fmla="*/ 250825 h 1223238"/>
                <a:gd name="connsiteX19" fmla="*/ 212725 w 539750"/>
                <a:gd name="connsiteY19" fmla="*/ 260350 h 1223238"/>
                <a:gd name="connsiteX20" fmla="*/ 219075 w 539750"/>
                <a:gd name="connsiteY20" fmla="*/ 269875 h 1223238"/>
                <a:gd name="connsiteX21" fmla="*/ 228600 w 539750"/>
                <a:gd name="connsiteY21" fmla="*/ 276225 h 1223238"/>
                <a:gd name="connsiteX22" fmla="*/ 250825 w 539750"/>
                <a:gd name="connsiteY22" fmla="*/ 292100 h 1223238"/>
                <a:gd name="connsiteX23" fmla="*/ 266700 w 539750"/>
                <a:gd name="connsiteY23" fmla="*/ 320675 h 1223238"/>
                <a:gd name="connsiteX24" fmla="*/ 273050 w 539750"/>
                <a:gd name="connsiteY24" fmla="*/ 330200 h 1223238"/>
                <a:gd name="connsiteX25" fmla="*/ 282575 w 539750"/>
                <a:gd name="connsiteY25" fmla="*/ 336550 h 1223238"/>
                <a:gd name="connsiteX26" fmla="*/ 298450 w 539750"/>
                <a:gd name="connsiteY26" fmla="*/ 355600 h 1223238"/>
                <a:gd name="connsiteX27" fmla="*/ 311150 w 539750"/>
                <a:gd name="connsiteY27" fmla="*/ 374650 h 1223238"/>
                <a:gd name="connsiteX28" fmla="*/ 317500 w 539750"/>
                <a:gd name="connsiteY28" fmla="*/ 384175 h 1223238"/>
                <a:gd name="connsiteX29" fmla="*/ 323850 w 539750"/>
                <a:gd name="connsiteY29" fmla="*/ 393700 h 1223238"/>
                <a:gd name="connsiteX30" fmla="*/ 333375 w 539750"/>
                <a:gd name="connsiteY30" fmla="*/ 406400 h 1223238"/>
                <a:gd name="connsiteX31" fmla="*/ 339725 w 539750"/>
                <a:gd name="connsiteY31" fmla="*/ 415925 h 1223238"/>
                <a:gd name="connsiteX32" fmla="*/ 349250 w 539750"/>
                <a:gd name="connsiteY32" fmla="*/ 425450 h 1223238"/>
                <a:gd name="connsiteX33" fmla="*/ 355600 w 539750"/>
                <a:gd name="connsiteY33" fmla="*/ 434975 h 1223238"/>
                <a:gd name="connsiteX34" fmla="*/ 358775 w 539750"/>
                <a:gd name="connsiteY34" fmla="*/ 444500 h 1223238"/>
                <a:gd name="connsiteX35" fmla="*/ 368300 w 539750"/>
                <a:gd name="connsiteY35" fmla="*/ 450850 h 1223238"/>
                <a:gd name="connsiteX36" fmla="*/ 381000 w 539750"/>
                <a:gd name="connsiteY36" fmla="*/ 469900 h 1223238"/>
                <a:gd name="connsiteX37" fmla="*/ 396875 w 539750"/>
                <a:gd name="connsiteY37" fmla="*/ 488950 h 1223238"/>
                <a:gd name="connsiteX38" fmla="*/ 400050 w 539750"/>
                <a:gd name="connsiteY38" fmla="*/ 501650 h 1223238"/>
                <a:gd name="connsiteX39" fmla="*/ 415925 w 539750"/>
                <a:gd name="connsiteY39" fmla="*/ 523875 h 1223238"/>
                <a:gd name="connsiteX40" fmla="*/ 425450 w 539750"/>
                <a:gd name="connsiteY40" fmla="*/ 552450 h 1223238"/>
                <a:gd name="connsiteX41" fmla="*/ 428625 w 539750"/>
                <a:gd name="connsiteY41" fmla="*/ 561975 h 1223238"/>
                <a:gd name="connsiteX42" fmla="*/ 431800 w 539750"/>
                <a:gd name="connsiteY42" fmla="*/ 574675 h 1223238"/>
                <a:gd name="connsiteX43" fmla="*/ 438150 w 539750"/>
                <a:gd name="connsiteY43" fmla="*/ 584200 h 1223238"/>
                <a:gd name="connsiteX44" fmla="*/ 444500 w 539750"/>
                <a:gd name="connsiteY44" fmla="*/ 609600 h 1223238"/>
                <a:gd name="connsiteX45" fmla="*/ 447675 w 539750"/>
                <a:gd name="connsiteY45" fmla="*/ 619125 h 1223238"/>
                <a:gd name="connsiteX46" fmla="*/ 454025 w 539750"/>
                <a:gd name="connsiteY46" fmla="*/ 644525 h 1223238"/>
                <a:gd name="connsiteX47" fmla="*/ 463550 w 539750"/>
                <a:gd name="connsiteY47" fmla="*/ 673100 h 1223238"/>
                <a:gd name="connsiteX48" fmla="*/ 466725 w 539750"/>
                <a:gd name="connsiteY48" fmla="*/ 682625 h 1223238"/>
                <a:gd name="connsiteX49" fmla="*/ 479425 w 539750"/>
                <a:gd name="connsiteY49" fmla="*/ 714375 h 1223238"/>
                <a:gd name="connsiteX50" fmla="*/ 485775 w 539750"/>
                <a:gd name="connsiteY50" fmla="*/ 739775 h 1223238"/>
                <a:gd name="connsiteX51" fmla="*/ 492125 w 539750"/>
                <a:gd name="connsiteY51" fmla="*/ 752475 h 1223238"/>
                <a:gd name="connsiteX52" fmla="*/ 495300 w 539750"/>
                <a:gd name="connsiteY52" fmla="*/ 765175 h 1223238"/>
                <a:gd name="connsiteX53" fmla="*/ 498475 w 539750"/>
                <a:gd name="connsiteY53" fmla="*/ 774700 h 1223238"/>
                <a:gd name="connsiteX54" fmla="*/ 501650 w 539750"/>
                <a:gd name="connsiteY54" fmla="*/ 787400 h 1223238"/>
                <a:gd name="connsiteX55" fmla="*/ 508000 w 539750"/>
                <a:gd name="connsiteY55" fmla="*/ 800100 h 1223238"/>
                <a:gd name="connsiteX56" fmla="*/ 514350 w 539750"/>
                <a:gd name="connsiteY56" fmla="*/ 819150 h 1223238"/>
                <a:gd name="connsiteX57" fmla="*/ 517525 w 539750"/>
                <a:gd name="connsiteY57" fmla="*/ 828675 h 1223238"/>
                <a:gd name="connsiteX58" fmla="*/ 530225 w 539750"/>
                <a:gd name="connsiteY58" fmla="*/ 850900 h 1223238"/>
                <a:gd name="connsiteX59" fmla="*/ 536575 w 539750"/>
                <a:gd name="connsiteY59" fmla="*/ 869950 h 1223238"/>
                <a:gd name="connsiteX60" fmla="*/ 539750 w 539750"/>
                <a:gd name="connsiteY60" fmla="*/ 879475 h 1223238"/>
                <a:gd name="connsiteX61" fmla="*/ 536575 w 539750"/>
                <a:gd name="connsiteY61" fmla="*/ 936625 h 1223238"/>
                <a:gd name="connsiteX62" fmla="*/ 533400 w 539750"/>
                <a:gd name="connsiteY62" fmla="*/ 955675 h 1223238"/>
                <a:gd name="connsiteX63" fmla="*/ 527050 w 539750"/>
                <a:gd name="connsiteY63" fmla="*/ 965200 h 1223238"/>
                <a:gd name="connsiteX64" fmla="*/ 520700 w 539750"/>
                <a:gd name="connsiteY64" fmla="*/ 984250 h 1223238"/>
                <a:gd name="connsiteX65" fmla="*/ 517525 w 539750"/>
                <a:gd name="connsiteY65" fmla="*/ 993775 h 1223238"/>
                <a:gd name="connsiteX66" fmla="*/ 514350 w 539750"/>
                <a:gd name="connsiteY66" fmla="*/ 1003300 h 1223238"/>
                <a:gd name="connsiteX67" fmla="*/ 504825 w 539750"/>
                <a:gd name="connsiteY67" fmla="*/ 1035050 h 1223238"/>
                <a:gd name="connsiteX68" fmla="*/ 492125 w 539750"/>
                <a:gd name="connsiteY68" fmla="*/ 1057275 h 1223238"/>
                <a:gd name="connsiteX69" fmla="*/ 485775 w 539750"/>
                <a:gd name="connsiteY69" fmla="*/ 1076325 h 1223238"/>
                <a:gd name="connsiteX70" fmla="*/ 482600 w 539750"/>
                <a:gd name="connsiteY70" fmla="*/ 1085850 h 1223238"/>
                <a:gd name="connsiteX71" fmla="*/ 479425 w 539750"/>
                <a:gd name="connsiteY71" fmla="*/ 1098550 h 1223238"/>
                <a:gd name="connsiteX72" fmla="*/ 469900 w 539750"/>
                <a:gd name="connsiteY72" fmla="*/ 1127125 h 1223238"/>
                <a:gd name="connsiteX73" fmla="*/ 466725 w 539750"/>
                <a:gd name="connsiteY73" fmla="*/ 1136650 h 1223238"/>
                <a:gd name="connsiteX74" fmla="*/ 463550 w 539750"/>
                <a:gd name="connsiteY74" fmla="*/ 1146175 h 1223238"/>
                <a:gd name="connsiteX75" fmla="*/ 444500 w 539750"/>
                <a:gd name="connsiteY75" fmla="*/ 1165225 h 1223238"/>
                <a:gd name="connsiteX76" fmla="*/ 428625 w 539750"/>
                <a:gd name="connsiteY76" fmla="*/ 1177925 h 1223238"/>
                <a:gd name="connsiteX77" fmla="*/ 409575 w 539750"/>
                <a:gd name="connsiteY77" fmla="*/ 1196975 h 1223238"/>
                <a:gd name="connsiteX78" fmla="*/ 400050 w 539750"/>
                <a:gd name="connsiteY78" fmla="*/ 1206500 h 1223238"/>
                <a:gd name="connsiteX79" fmla="*/ 393700 w 539750"/>
                <a:gd name="connsiteY79" fmla="*/ 1216025 h 1223238"/>
                <a:gd name="connsiteX80" fmla="*/ 384175 w 539750"/>
                <a:gd name="connsiteY80" fmla="*/ 1222375 h 1223238"/>
                <a:gd name="connsiteX81" fmla="*/ 276225 w 539750"/>
                <a:gd name="connsiteY81" fmla="*/ 1222375 h 1223238"/>
                <a:gd name="connsiteX0-1" fmla="*/ 0 w 536575"/>
                <a:gd name="connsiteY0-2" fmla="*/ 0 h 1223238"/>
                <a:gd name="connsiteX1-3" fmla="*/ 22225 w 536575"/>
                <a:gd name="connsiteY1-4" fmla="*/ 3175 h 1223238"/>
                <a:gd name="connsiteX2-5" fmla="*/ 38100 w 536575"/>
                <a:gd name="connsiteY2-6" fmla="*/ 12700 h 1223238"/>
                <a:gd name="connsiteX3-7" fmla="*/ 47625 w 536575"/>
                <a:gd name="connsiteY3-8" fmla="*/ 15875 h 1223238"/>
                <a:gd name="connsiteX4-9" fmla="*/ 73025 w 536575"/>
                <a:gd name="connsiteY4-10" fmla="*/ 44450 h 1223238"/>
                <a:gd name="connsiteX5-11" fmla="*/ 79375 w 536575"/>
                <a:gd name="connsiteY5-12" fmla="*/ 63500 h 1223238"/>
                <a:gd name="connsiteX6-13" fmla="*/ 92075 w 536575"/>
                <a:gd name="connsiteY6-14" fmla="*/ 82550 h 1223238"/>
                <a:gd name="connsiteX7-15" fmla="*/ 98425 w 536575"/>
                <a:gd name="connsiteY7-16" fmla="*/ 92075 h 1223238"/>
                <a:gd name="connsiteX8-17" fmla="*/ 101600 w 536575"/>
                <a:gd name="connsiteY8-18" fmla="*/ 101600 h 1223238"/>
                <a:gd name="connsiteX9-19" fmla="*/ 117475 w 536575"/>
                <a:gd name="connsiteY9-20" fmla="*/ 120650 h 1223238"/>
                <a:gd name="connsiteX10-21" fmla="*/ 120650 w 536575"/>
                <a:gd name="connsiteY10-22" fmla="*/ 130175 h 1223238"/>
                <a:gd name="connsiteX11-23" fmla="*/ 136525 w 536575"/>
                <a:gd name="connsiteY11-24" fmla="*/ 152400 h 1223238"/>
                <a:gd name="connsiteX12-25" fmla="*/ 152400 w 536575"/>
                <a:gd name="connsiteY12-26" fmla="*/ 171450 h 1223238"/>
                <a:gd name="connsiteX13-27" fmla="*/ 165100 w 536575"/>
                <a:gd name="connsiteY13-28" fmla="*/ 196850 h 1223238"/>
                <a:gd name="connsiteX14-29" fmla="*/ 171450 w 536575"/>
                <a:gd name="connsiteY14-30" fmla="*/ 209550 h 1223238"/>
                <a:gd name="connsiteX15-31" fmla="*/ 180975 w 536575"/>
                <a:gd name="connsiteY15-32" fmla="*/ 222250 h 1223238"/>
                <a:gd name="connsiteX16-33" fmla="*/ 187325 w 536575"/>
                <a:gd name="connsiteY16-34" fmla="*/ 231775 h 1223238"/>
                <a:gd name="connsiteX17-35" fmla="*/ 196850 w 536575"/>
                <a:gd name="connsiteY17-36" fmla="*/ 241300 h 1223238"/>
                <a:gd name="connsiteX18-37" fmla="*/ 203200 w 536575"/>
                <a:gd name="connsiteY18-38" fmla="*/ 250825 h 1223238"/>
                <a:gd name="connsiteX19-39" fmla="*/ 212725 w 536575"/>
                <a:gd name="connsiteY19-40" fmla="*/ 260350 h 1223238"/>
                <a:gd name="connsiteX20-41" fmla="*/ 219075 w 536575"/>
                <a:gd name="connsiteY20-42" fmla="*/ 269875 h 1223238"/>
                <a:gd name="connsiteX21-43" fmla="*/ 228600 w 536575"/>
                <a:gd name="connsiteY21-44" fmla="*/ 276225 h 1223238"/>
                <a:gd name="connsiteX22-45" fmla="*/ 250825 w 536575"/>
                <a:gd name="connsiteY22-46" fmla="*/ 292100 h 1223238"/>
                <a:gd name="connsiteX23-47" fmla="*/ 266700 w 536575"/>
                <a:gd name="connsiteY23-48" fmla="*/ 320675 h 1223238"/>
                <a:gd name="connsiteX24-49" fmla="*/ 273050 w 536575"/>
                <a:gd name="connsiteY24-50" fmla="*/ 330200 h 1223238"/>
                <a:gd name="connsiteX25-51" fmla="*/ 282575 w 536575"/>
                <a:gd name="connsiteY25-52" fmla="*/ 336550 h 1223238"/>
                <a:gd name="connsiteX26-53" fmla="*/ 298450 w 536575"/>
                <a:gd name="connsiteY26-54" fmla="*/ 355600 h 1223238"/>
                <a:gd name="connsiteX27-55" fmla="*/ 311150 w 536575"/>
                <a:gd name="connsiteY27-56" fmla="*/ 374650 h 1223238"/>
                <a:gd name="connsiteX28-57" fmla="*/ 317500 w 536575"/>
                <a:gd name="connsiteY28-58" fmla="*/ 384175 h 1223238"/>
                <a:gd name="connsiteX29-59" fmla="*/ 323850 w 536575"/>
                <a:gd name="connsiteY29-60" fmla="*/ 393700 h 1223238"/>
                <a:gd name="connsiteX30-61" fmla="*/ 333375 w 536575"/>
                <a:gd name="connsiteY30-62" fmla="*/ 406400 h 1223238"/>
                <a:gd name="connsiteX31-63" fmla="*/ 339725 w 536575"/>
                <a:gd name="connsiteY31-64" fmla="*/ 415925 h 1223238"/>
                <a:gd name="connsiteX32-65" fmla="*/ 349250 w 536575"/>
                <a:gd name="connsiteY32-66" fmla="*/ 425450 h 1223238"/>
                <a:gd name="connsiteX33-67" fmla="*/ 355600 w 536575"/>
                <a:gd name="connsiteY33-68" fmla="*/ 434975 h 1223238"/>
                <a:gd name="connsiteX34-69" fmla="*/ 358775 w 536575"/>
                <a:gd name="connsiteY34-70" fmla="*/ 444500 h 1223238"/>
                <a:gd name="connsiteX35-71" fmla="*/ 368300 w 536575"/>
                <a:gd name="connsiteY35-72" fmla="*/ 450850 h 1223238"/>
                <a:gd name="connsiteX36-73" fmla="*/ 381000 w 536575"/>
                <a:gd name="connsiteY36-74" fmla="*/ 469900 h 1223238"/>
                <a:gd name="connsiteX37-75" fmla="*/ 396875 w 536575"/>
                <a:gd name="connsiteY37-76" fmla="*/ 488950 h 1223238"/>
                <a:gd name="connsiteX38-77" fmla="*/ 400050 w 536575"/>
                <a:gd name="connsiteY38-78" fmla="*/ 501650 h 1223238"/>
                <a:gd name="connsiteX39-79" fmla="*/ 415925 w 536575"/>
                <a:gd name="connsiteY39-80" fmla="*/ 523875 h 1223238"/>
                <a:gd name="connsiteX40-81" fmla="*/ 425450 w 536575"/>
                <a:gd name="connsiteY40-82" fmla="*/ 552450 h 1223238"/>
                <a:gd name="connsiteX41-83" fmla="*/ 428625 w 536575"/>
                <a:gd name="connsiteY41-84" fmla="*/ 561975 h 1223238"/>
                <a:gd name="connsiteX42-85" fmla="*/ 431800 w 536575"/>
                <a:gd name="connsiteY42-86" fmla="*/ 574675 h 1223238"/>
                <a:gd name="connsiteX43-87" fmla="*/ 438150 w 536575"/>
                <a:gd name="connsiteY43-88" fmla="*/ 584200 h 1223238"/>
                <a:gd name="connsiteX44-89" fmla="*/ 444500 w 536575"/>
                <a:gd name="connsiteY44-90" fmla="*/ 609600 h 1223238"/>
                <a:gd name="connsiteX45-91" fmla="*/ 447675 w 536575"/>
                <a:gd name="connsiteY45-92" fmla="*/ 619125 h 1223238"/>
                <a:gd name="connsiteX46-93" fmla="*/ 454025 w 536575"/>
                <a:gd name="connsiteY46-94" fmla="*/ 644525 h 1223238"/>
                <a:gd name="connsiteX47-95" fmla="*/ 463550 w 536575"/>
                <a:gd name="connsiteY47-96" fmla="*/ 673100 h 1223238"/>
                <a:gd name="connsiteX48-97" fmla="*/ 466725 w 536575"/>
                <a:gd name="connsiteY48-98" fmla="*/ 682625 h 1223238"/>
                <a:gd name="connsiteX49-99" fmla="*/ 479425 w 536575"/>
                <a:gd name="connsiteY49-100" fmla="*/ 714375 h 1223238"/>
                <a:gd name="connsiteX50-101" fmla="*/ 485775 w 536575"/>
                <a:gd name="connsiteY50-102" fmla="*/ 739775 h 1223238"/>
                <a:gd name="connsiteX51-103" fmla="*/ 492125 w 536575"/>
                <a:gd name="connsiteY51-104" fmla="*/ 752475 h 1223238"/>
                <a:gd name="connsiteX52-105" fmla="*/ 495300 w 536575"/>
                <a:gd name="connsiteY52-106" fmla="*/ 765175 h 1223238"/>
                <a:gd name="connsiteX53-107" fmla="*/ 498475 w 536575"/>
                <a:gd name="connsiteY53-108" fmla="*/ 774700 h 1223238"/>
                <a:gd name="connsiteX54-109" fmla="*/ 501650 w 536575"/>
                <a:gd name="connsiteY54-110" fmla="*/ 787400 h 1223238"/>
                <a:gd name="connsiteX55-111" fmla="*/ 508000 w 536575"/>
                <a:gd name="connsiteY55-112" fmla="*/ 800100 h 1223238"/>
                <a:gd name="connsiteX56-113" fmla="*/ 514350 w 536575"/>
                <a:gd name="connsiteY56-114" fmla="*/ 819150 h 1223238"/>
                <a:gd name="connsiteX57-115" fmla="*/ 517525 w 536575"/>
                <a:gd name="connsiteY57-116" fmla="*/ 828675 h 1223238"/>
                <a:gd name="connsiteX58-117" fmla="*/ 530225 w 536575"/>
                <a:gd name="connsiteY58-118" fmla="*/ 850900 h 1223238"/>
                <a:gd name="connsiteX59-119" fmla="*/ 536575 w 536575"/>
                <a:gd name="connsiteY59-120" fmla="*/ 869950 h 1223238"/>
                <a:gd name="connsiteX60-121" fmla="*/ 536575 w 536575"/>
                <a:gd name="connsiteY60-122" fmla="*/ 936625 h 1223238"/>
                <a:gd name="connsiteX61-123" fmla="*/ 533400 w 536575"/>
                <a:gd name="connsiteY61-124" fmla="*/ 955675 h 1223238"/>
                <a:gd name="connsiteX62-125" fmla="*/ 527050 w 536575"/>
                <a:gd name="connsiteY62-126" fmla="*/ 965200 h 1223238"/>
                <a:gd name="connsiteX63-127" fmla="*/ 520700 w 536575"/>
                <a:gd name="connsiteY63-128" fmla="*/ 984250 h 1223238"/>
                <a:gd name="connsiteX64-129" fmla="*/ 517525 w 536575"/>
                <a:gd name="connsiteY64-130" fmla="*/ 993775 h 1223238"/>
                <a:gd name="connsiteX65-131" fmla="*/ 514350 w 536575"/>
                <a:gd name="connsiteY65-132" fmla="*/ 1003300 h 1223238"/>
                <a:gd name="connsiteX66-133" fmla="*/ 504825 w 536575"/>
                <a:gd name="connsiteY66-134" fmla="*/ 1035050 h 1223238"/>
                <a:gd name="connsiteX67-135" fmla="*/ 492125 w 536575"/>
                <a:gd name="connsiteY67-136" fmla="*/ 1057275 h 1223238"/>
                <a:gd name="connsiteX68-137" fmla="*/ 485775 w 536575"/>
                <a:gd name="connsiteY68-138" fmla="*/ 1076325 h 1223238"/>
                <a:gd name="connsiteX69-139" fmla="*/ 482600 w 536575"/>
                <a:gd name="connsiteY69-140" fmla="*/ 1085850 h 1223238"/>
                <a:gd name="connsiteX70-141" fmla="*/ 479425 w 536575"/>
                <a:gd name="connsiteY70-142" fmla="*/ 1098550 h 1223238"/>
                <a:gd name="connsiteX71-143" fmla="*/ 469900 w 536575"/>
                <a:gd name="connsiteY71-144" fmla="*/ 1127125 h 1223238"/>
                <a:gd name="connsiteX72-145" fmla="*/ 466725 w 536575"/>
                <a:gd name="connsiteY72-146" fmla="*/ 1136650 h 1223238"/>
                <a:gd name="connsiteX73-147" fmla="*/ 463550 w 536575"/>
                <a:gd name="connsiteY73-148" fmla="*/ 1146175 h 1223238"/>
                <a:gd name="connsiteX74-149" fmla="*/ 444500 w 536575"/>
                <a:gd name="connsiteY74-150" fmla="*/ 1165225 h 1223238"/>
                <a:gd name="connsiteX75-151" fmla="*/ 428625 w 536575"/>
                <a:gd name="connsiteY75-152" fmla="*/ 1177925 h 1223238"/>
                <a:gd name="connsiteX76-153" fmla="*/ 409575 w 536575"/>
                <a:gd name="connsiteY76-154" fmla="*/ 1196975 h 1223238"/>
                <a:gd name="connsiteX77-155" fmla="*/ 400050 w 536575"/>
                <a:gd name="connsiteY77-156" fmla="*/ 1206500 h 1223238"/>
                <a:gd name="connsiteX78-157" fmla="*/ 393700 w 536575"/>
                <a:gd name="connsiteY78-158" fmla="*/ 1216025 h 1223238"/>
                <a:gd name="connsiteX79-159" fmla="*/ 384175 w 536575"/>
                <a:gd name="connsiteY79-160" fmla="*/ 1222375 h 1223238"/>
                <a:gd name="connsiteX80-161" fmla="*/ 276225 w 536575"/>
                <a:gd name="connsiteY80-162" fmla="*/ 1222375 h 1223238"/>
                <a:gd name="connsiteX0-163" fmla="*/ 0 w 536673"/>
                <a:gd name="connsiteY0-164" fmla="*/ 0 h 1223238"/>
                <a:gd name="connsiteX1-165" fmla="*/ 22225 w 536673"/>
                <a:gd name="connsiteY1-166" fmla="*/ 3175 h 1223238"/>
                <a:gd name="connsiteX2-167" fmla="*/ 38100 w 536673"/>
                <a:gd name="connsiteY2-168" fmla="*/ 12700 h 1223238"/>
                <a:gd name="connsiteX3-169" fmla="*/ 47625 w 536673"/>
                <a:gd name="connsiteY3-170" fmla="*/ 15875 h 1223238"/>
                <a:gd name="connsiteX4-171" fmla="*/ 73025 w 536673"/>
                <a:gd name="connsiteY4-172" fmla="*/ 44450 h 1223238"/>
                <a:gd name="connsiteX5-173" fmla="*/ 79375 w 536673"/>
                <a:gd name="connsiteY5-174" fmla="*/ 63500 h 1223238"/>
                <a:gd name="connsiteX6-175" fmla="*/ 92075 w 536673"/>
                <a:gd name="connsiteY6-176" fmla="*/ 82550 h 1223238"/>
                <a:gd name="connsiteX7-177" fmla="*/ 98425 w 536673"/>
                <a:gd name="connsiteY7-178" fmla="*/ 92075 h 1223238"/>
                <a:gd name="connsiteX8-179" fmla="*/ 101600 w 536673"/>
                <a:gd name="connsiteY8-180" fmla="*/ 101600 h 1223238"/>
                <a:gd name="connsiteX9-181" fmla="*/ 117475 w 536673"/>
                <a:gd name="connsiteY9-182" fmla="*/ 120650 h 1223238"/>
                <a:gd name="connsiteX10-183" fmla="*/ 120650 w 536673"/>
                <a:gd name="connsiteY10-184" fmla="*/ 130175 h 1223238"/>
                <a:gd name="connsiteX11-185" fmla="*/ 136525 w 536673"/>
                <a:gd name="connsiteY11-186" fmla="*/ 152400 h 1223238"/>
                <a:gd name="connsiteX12-187" fmla="*/ 152400 w 536673"/>
                <a:gd name="connsiteY12-188" fmla="*/ 171450 h 1223238"/>
                <a:gd name="connsiteX13-189" fmla="*/ 165100 w 536673"/>
                <a:gd name="connsiteY13-190" fmla="*/ 196850 h 1223238"/>
                <a:gd name="connsiteX14-191" fmla="*/ 171450 w 536673"/>
                <a:gd name="connsiteY14-192" fmla="*/ 209550 h 1223238"/>
                <a:gd name="connsiteX15-193" fmla="*/ 180975 w 536673"/>
                <a:gd name="connsiteY15-194" fmla="*/ 222250 h 1223238"/>
                <a:gd name="connsiteX16-195" fmla="*/ 187325 w 536673"/>
                <a:gd name="connsiteY16-196" fmla="*/ 231775 h 1223238"/>
                <a:gd name="connsiteX17-197" fmla="*/ 196850 w 536673"/>
                <a:gd name="connsiteY17-198" fmla="*/ 241300 h 1223238"/>
                <a:gd name="connsiteX18-199" fmla="*/ 203200 w 536673"/>
                <a:gd name="connsiteY18-200" fmla="*/ 250825 h 1223238"/>
                <a:gd name="connsiteX19-201" fmla="*/ 212725 w 536673"/>
                <a:gd name="connsiteY19-202" fmla="*/ 260350 h 1223238"/>
                <a:gd name="connsiteX20-203" fmla="*/ 219075 w 536673"/>
                <a:gd name="connsiteY20-204" fmla="*/ 269875 h 1223238"/>
                <a:gd name="connsiteX21-205" fmla="*/ 228600 w 536673"/>
                <a:gd name="connsiteY21-206" fmla="*/ 276225 h 1223238"/>
                <a:gd name="connsiteX22-207" fmla="*/ 250825 w 536673"/>
                <a:gd name="connsiteY22-208" fmla="*/ 292100 h 1223238"/>
                <a:gd name="connsiteX23-209" fmla="*/ 266700 w 536673"/>
                <a:gd name="connsiteY23-210" fmla="*/ 320675 h 1223238"/>
                <a:gd name="connsiteX24-211" fmla="*/ 273050 w 536673"/>
                <a:gd name="connsiteY24-212" fmla="*/ 330200 h 1223238"/>
                <a:gd name="connsiteX25-213" fmla="*/ 282575 w 536673"/>
                <a:gd name="connsiteY25-214" fmla="*/ 336550 h 1223238"/>
                <a:gd name="connsiteX26-215" fmla="*/ 298450 w 536673"/>
                <a:gd name="connsiteY26-216" fmla="*/ 355600 h 1223238"/>
                <a:gd name="connsiteX27-217" fmla="*/ 311150 w 536673"/>
                <a:gd name="connsiteY27-218" fmla="*/ 374650 h 1223238"/>
                <a:gd name="connsiteX28-219" fmla="*/ 317500 w 536673"/>
                <a:gd name="connsiteY28-220" fmla="*/ 384175 h 1223238"/>
                <a:gd name="connsiteX29-221" fmla="*/ 323850 w 536673"/>
                <a:gd name="connsiteY29-222" fmla="*/ 393700 h 1223238"/>
                <a:gd name="connsiteX30-223" fmla="*/ 333375 w 536673"/>
                <a:gd name="connsiteY30-224" fmla="*/ 406400 h 1223238"/>
                <a:gd name="connsiteX31-225" fmla="*/ 339725 w 536673"/>
                <a:gd name="connsiteY31-226" fmla="*/ 415925 h 1223238"/>
                <a:gd name="connsiteX32-227" fmla="*/ 349250 w 536673"/>
                <a:gd name="connsiteY32-228" fmla="*/ 425450 h 1223238"/>
                <a:gd name="connsiteX33-229" fmla="*/ 355600 w 536673"/>
                <a:gd name="connsiteY33-230" fmla="*/ 434975 h 1223238"/>
                <a:gd name="connsiteX34-231" fmla="*/ 358775 w 536673"/>
                <a:gd name="connsiteY34-232" fmla="*/ 444500 h 1223238"/>
                <a:gd name="connsiteX35-233" fmla="*/ 368300 w 536673"/>
                <a:gd name="connsiteY35-234" fmla="*/ 450850 h 1223238"/>
                <a:gd name="connsiteX36-235" fmla="*/ 381000 w 536673"/>
                <a:gd name="connsiteY36-236" fmla="*/ 469900 h 1223238"/>
                <a:gd name="connsiteX37-237" fmla="*/ 396875 w 536673"/>
                <a:gd name="connsiteY37-238" fmla="*/ 488950 h 1223238"/>
                <a:gd name="connsiteX38-239" fmla="*/ 400050 w 536673"/>
                <a:gd name="connsiteY38-240" fmla="*/ 501650 h 1223238"/>
                <a:gd name="connsiteX39-241" fmla="*/ 415925 w 536673"/>
                <a:gd name="connsiteY39-242" fmla="*/ 523875 h 1223238"/>
                <a:gd name="connsiteX40-243" fmla="*/ 425450 w 536673"/>
                <a:gd name="connsiteY40-244" fmla="*/ 552450 h 1223238"/>
                <a:gd name="connsiteX41-245" fmla="*/ 428625 w 536673"/>
                <a:gd name="connsiteY41-246" fmla="*/ 561975 h 1223238"/>
                <a:gd name="connsiteX42-247" fmla="*/ 431800 w 536673"/>
                <a:gd name="connsiteY42-248" fmla="*/ 574675 h 1223238"/>
                <a:gd name="connsiteX43-249" fmla="*/ 438150 w 536673"/>
                <a:gd name="connsiteY43-250" fmla="*/ 584200 h 1223238"/>
                <a:gd name="connsiteX44-251" fmla="*/ 444500 w 536673"/>
                <a:gd name="connsiteY44-252" fmla="*/ 609600 h 1223238"/>
                <a:gd name="connsiteX45-253" fmla="*/ 447675 w 536673"/>
                <a:gd name="connsiteY45-254" fmla="*/ 619125 h 1223238"/>
                <a:gd name="connsiteX46-255" fmla="*/ 454025 w 536673"/>
                <a:gd name="connsiteY46-256" fmla="*/ 644525 h 1223238"/>
                <a:gd name="connsiteX47-257" fmla="*/ 463550 w 536673"/>
                <a:gd name="connsiteY47-258" fmla="*/ 673100 h 1223238"/>
                <a:gd name="connsiteX48-259" fmla="*/ 466725 w 536673"/>
                <a:gd name="connsiteY48-260" fmla="*/ 682625 h 1223238"/>
                <a:gd name="connsiteX49-261" fmla="*/ 479425 w 536673"/>
                <a:gd name="connsiteY49-262" fmla="*/ 714375 h 1223238"/>
                <a:gd name="connsiteX50-263" fmla="*/ 485775 w 536673"/>
                <a:gd name="connsiteY50-264" fmla="*/ 739775 h 1223238"/>
                <a:gd name="connsiteX51-265" fmla="*/ 492125 w 536673"/>
                <a:gd name="connsiteY51-266" fmla="*/ 752475 h 1223238"/>
                <a:gd name="connsiteX52-267" fmla="*/ 495300 w 536673"/>
                <a:gd name="connsiteY52-268" fmla="*/ 765175 h 1223238"/>
                <a:gd name="connsiteX53-269" fmla="*/ 498475 w 536673"/>
                <a:gd name="connsiteY53-270" fmla="*/ 774700 h 1223238"/>
                <a:gd name="connsiteX54-271" fmla="*/ 501650 w 536673"/>
                <a:gd name="connsiteY54-272" fmla="*/ 787400 h 1223238"/>
                <a:gd name="connsiteX55-273" fmla="*/ 508000 w 536673"/>
                <a:gd name="connsiteY55-274" fmla="*/ 800100 h 1223238"/>
                <a:gd name="connsiteX56-275" fmla="*/ 514350 w 536673"/>
                <a:gd name="connsiteY56-276" fmla="*/ 819150 h 1223238"/>
                <a:gd name="connsiteX57-277" fmla="*/ 517525 w 536673"/>
                <a:gd name="connsiteY57-278" fmla="*/ 828675 h 1223238"/>
                <a:gd name="connsiteX58-279" fmla="*/ 530225 w 536673"/>
                <a:gd name="connsiteY58-280" fmla="*/ 850900 h 1223238"/>
                <a:gd name="connsiteX59-281" fmla="*/ 536575 w 536673"/>
                <a:gd name="connsiteY59-282" fmla="*/ 936625 h 1223238"/>
                <a:gd name="connsiteX60-283" fmla="*/ 533400 w 536673"/>
                <a:gd name="connsiteY60-284" fmla="*/ 955675 h 1223238"/>
                <a:gd name="connsiteX61-285" fmla="*/ 527050 w 536673"/>
                <a:gd name="connsiteY61-286" fmla="*/ 965200 h 1223238"/>
                <a:gd name="connsiteX62-287" fmla="*/ 520700 w 536673"/>
                <a:gd name="connsiteY62-288" fmla="*/ 984250 h 1223238"/>
                <a:gd name="connsiteX63-289" fmla="*/ 517525 w 536673"/>
                <a:gd name="connsiteY63-290" fmla="*/ 993775 h 1223238"/>
                <a:gd name="connsiteX64-291" fmla="*/ 514350 w 536673"/>
                <a:gd name="connsiteY64-292" fmla="*/ 1003300 h 1223238"/>
                <a:gd name="connsiteX65-293" fmla="*/ 504825 w 536673"/>
                <a:gd name="connsiteY65-294" fmla="*/ 1035050 h 1223238"/>
                <a:gd name="connsiteX66-295" fmla="*/ 492125 w 536673"/>
                <a:gd name="connsiteY66-296" fmla="*/ 1057275 h 1223238"/>
                <a:gd name="connsiteX67-297" fmla="*/ 485775 w 536673"/>
                <a:gd name="connsiteY67-298" fmla="*/ 1076325 h 1223238"/>
                <a:gd name="connsiteX68-299" fmla="*/ 482600 w 536673"/>
                <a:gd name="connsiteY68-300" fmla="*/ 1085850 h 1223238"/>
                <a:gd name="connsiteX69-301" fmla="*/ 479425 w 536673"/>
                <a:gd name="connsiteY69-302" fmla="*/ 1098550 h 1223238"/>
                <a:gd name="connsiteX70-303" fmla="*/ 469900 w 536673"/>
                <a:gd name="connsiteY70-304" fmla="*/ 1127125 h 1223238"/>
                <a:gd name="connsiteX71-305" fmla="*/ 466725 w 536673"/>
                <a:gd name="connsiteY71-306" fmla="*/ 1136650 h 1223238"/>
                <a:gd name="connsiteX72-307" fmla="*/ 463550 w 536673"/>
                <a:gd name="connsiteY72-308" fmla="*/ 1146175 h 1223238"/>
                <a:gd name="connsiteX73-309" fmla="*/ 444500 w 536673"/>
                <a:gd name="connsiteY73-310" fmla="*/ 1165225 h 1223238"/>
                <a:gd name="connsiteX74-311" fmla="*/ 428625 w 536673"/>
                <a:gd name="connsiteY74-312" fmla="*/ 1177925 h 1223238"/>
                <a:gd name="connsiteX75-313" fmla="*/ 409575 w 536673"/>
                <a:gd name="connsiteY75-314" fmla="*/ 1196975 h 1223238"/>
                <a:gd name="connsiteX76-315" fmla="*/ 400050 w 536673"/>
                <a:gd name="connsiteY76-316" fmla="*/ 1206500 h 1223238"/>
                <a:gd name="connsiteX77-317" fmla="*/ 393700 w 536673"/>
                <a:gd name="connsiteY77-318" fmla="*/ 1216025 h 1223238"/>
                <a:gd name="connsiteX78-319" fmla="*/ 384175 w 536673"/>
                <a:gd name="connsiteY78-320" fmla="*/ 1222375 h 1223238"/>
                <a:gd name="connsiteX79-321" fmla="*/ 276225 w 536673"/>
                <a:gd name="connsiteY79-322" fmla="*/ 1222375 h 1223238"/>
                <a:gd name="connsiteX0-323" fmla="*/ 0 w 537482"/>
                <a:gd name="connsiteY0-324" fmla="*/ 0 h 1223238"/>
                <a:gd name="connsiteX1-325" fmla="*/ 22225 w 537482"/>
                <a:gd name="connsiteY1-326" fmla="*/ 3175 h 1223238"/>
                <a:gd name="connsiteX2-327" fmla="*/ 38100 w 537482"/>
                <a:gd name="connsiteY2-328" fmla="*/ 12700 h 1223238"/>
                <a:gd name="connsiteX3-329" fmla="*/ 47625 w 537482"/>
                <a:gd name="connsiteY3-330" fmla="*/ 15875 h 1223238"/>
                <a:gd name="connsiteX4-331" fmla="*/ 73025 w 537482"/>
                <a:gd name="connsiteY4-332" fmla="*/ 44450 h 1223238"/>
                <a:gd name="connsiteX5-333" fmla="*/ 79375 w 537482"/>
                <a:gd name="connsiteY5-334" fmla="*/ 63500 h 1223238"/>
                <a:gd name="connsiteX6-335" fmla="*/ 92075 w 537482"/>
                <a:gd name="connsiteY6-336" fmla="*/ 82550 h 1223238"/>
                <a:gd name="connsiteX7-337" fmla="*/ 98425 w 537482"/>
                <a:gd name="connsiteY7-338" fmla="*/ 92075 h 1223238"/>
                <a:gd name="connsiteX8-339" fmla="*/ 101600 w 537482"/>
                <a:gd name="connsiteY8-340" fmla="*/ 101600 h 1223238"/>
                <a:gd name="connsiteX9-341" fmla="*/ 117475 w 537482"/>
                <a:gd name="connsiteY9-342" fmla="*/ 120650 h 1223238"/>
                <a:gd name="connsiteX10-343" fmla="*/ 120650 w 537482"/>
                <a:gd name="connsiteY10-344" fmla="*/ 130175 h 1223238"/>
                <a:gd name="connsiteX11-345" fmla="*/ 136525 w 537482"/>
                <a:gd name="connsiteY11-346" fmla="*/ 152400 h 1223238"/>
                <a:gd name="connsiteX12-347" fmla="*/ 152400 w 537482"/>
                <a:gd name="connsiteY12-348" fmla="*/ 171450 h 1223238"/>
                <a:gd name="connsiteX13-349" fmla="*/ 165100 w 537482"/>
                <a:gd name="connsiteY13-350" fmla="*/ 196850 h 1223238"/>
                <a:gd name="connsiteX14-351" fmla="*/ 171450 w 537482"/>
                <a:gd name="connsiteY14-352" fmla="*/ 209550 h 1223238"/>
                <a:gd name="connsiteX15-353" fmla="*/ 180975 w 537482"/>
                <a:gd name="connsiteY15-354" fmla="*/ 222250 h 1223238"/>
                <a:gd name="connsiteX16-355" fmla="*/ 187325 w 537482"/>
                <a:gd name="connsiteY16-356" fmla="*/ 231775 h 1223238"/>
                <a:gd name="connsiteX17-357" fmla="*/ 196850 w 537482"/>
                <a:gd name="connsiteY17-358" fmla="*/ 241300 h 1223238"/>
                <a:gd name="connsiteX18-359" fmla="*/ 203200 w 537482"/>
                <a:gd name="connsiteY18-360" fmla="*/ 250825 h 1223238"/>
                <a:gd name="connsiteX19-361" fmla="*/ 212725 w 537482"/>
                <a:gd name="connsiteY19-362" fmla="*/ 260350 h 1223238"/>
                <a:gd name="connsiteX20-363" fmla="*/ 219075 w 537482"/>
                <a:gd name="connsiteY20-364" fmla="*/ 269875 h 1223238"/>
                <a:gd name="connsiteX21-365" fmla="*/ 228600 w 537482"/>
                <a:gd name="connsiteY21-366" fmla="*/ 276225 h 1223238"/>
                <a:gd name="connsiteX22-367" fmla="*/ 250825 w 537482"/>
                <a:gd name="connsiteY22-368" fmla="*/ 292100 h 1223238"/>
                <a:gd name="connsiteX23-369" fmla="*/ 266700 w 537482"/>
                <a:gd name="connsiteY23-370" fmla="*/ 320675 h 1223238"/>
                <a:gd name="connsiteX24-371" fmla="*/ 273050 w 537482"/>
                <a:gd name="connsiteY24-372" fmla="*/ 330200 h 1223238"/>
                <a:gd name="connsiteX25-373" fmla="*/ 282575 w 537482"/>
                <a:gd name="connsiteY25-374" fmla="*/ 336550 h 1223238"/>
                <a:gd name="connsiteX26-375" fmla="*/ 298450 w 537482"/>
                <a:gd name="connsiteY26-376" fmla="*/ 355600 h 1223238"/>
                <a:gd name="connsiteX27-377" fmla="*/ 311150 w 537482"/>
                <a:gd name="connsiteY27-378" fmla="*/ 374650 h 1223238"/>
                <a:gd name="connsiteX28-379" fmla="*/ 317500 w 537482"/>
                <a:gd name="connsiteY28-380" fmla="*/ 384175 h 1223238"/>
                <a:gd name="connsiteX29-381" fmla="*/ 323850 w 537482"/>
                <a:gd name="connsiteY29-382" fmla="*/ 393700 h 1223238"/>
                <a:gd name="connsiteX30-383" fmla="*/ 333375 w 537482"/>
                <a:gd name="connsiteY30-384" fmla="*/ 406400 h 1223238"/>
                <a:gd name="connsiteX31-385" fmla="*/ 339725 w 537482"/>
                <a:gd name="connsiteY31-386" fmla="*/ 415925 h 1223238"/>
                <a:gd name="connsiteX32-387" fmla="*/ 349250 w 537482"/>
                <a:gd name="connsiteY32-388" fmla="*/ 425450 h 1223238"/>
                <a:gd name="connsiteX33-389" fmla="*/ 355600 w 537482"/>
                <a:gd name="connsiteY33-390" fmla="*/ 434975 h 1223238"/>
                <a:gd name="connsiteX34-391" fmla="*/ 358775 w 537482"/>
                <a:gd name="connsiteY34-392" fmla="*/ 444500 h 1223238"/>
                <a:gd name="connsiteX35-393" fmla="*/ 368300 w 537482"/>
                <a:gd name="connsiteY35-394" fmla="*/ 450850 h 1223238"/>
                <a:gd name="connsiteX36-395" fmla="*/ 381000 w 537482"/>
                <a:gd name="connsiteY36-396" fmla="*/ 469900 h 1223238"/>
                <a:gd name="connsiteX37-397" fmla="*/ 396875 w 537482"/>
                <a:gd name="connsiteY37-398" fmla="*/ 488950 h 1223238"/>
                <a:gd name="connsiteX38-399" fmla="*/ 400050 w 537482"/>
                <a:gd name="connsiteY38-400" fmla="*/ 501650 h 1223238"/>
                <a:gd name="connsiteX39-401" fmla="*/ 415925 w 537482"/>
                <a:gd name="connsiteY39-402" fmla="*/ 523875 h 1223238"/>
                <a:gd name="connsiteX40-403" fmla="*/ 425450 w 537482"/>
                <a:gd name="connsiteY40-404" fmla="*/ 552450 h 1223238"/>
                <a:gd name="connsiteX41-405" fmla="*/ 428625 w 537482"/>
                <a:gd name="connsiteY41-406" fmla="*/ 561975 h 1223238"/>
                <a:gd name="connsiteX42-407" fmla="*/ 431800 w 537482"/>
                <a:gd name="connsiteY42-408" fmla="*/ 574675 h 1223238"/>
                <a:gd name="connsiteX43-409" fmla="*/ 438150 w 537482"/>
                <a:gd name="connsiteY43-410" fmla="*/ 584200 h 1223238"/>
                <a:gd name="connsiteX44-411" fmla="*/ 444500 w 537482"/>
                <a:gd name="connsiteY44-412" fmla="*/ 609600 h 1223238"/>
                <a:gd name="connsiteX45-413" fmla="*/ 447675 w 537482"/>
                <a:gd name="connsiteY45-414" fmla="*/ 619125 h 1223238"/>
                <a:gd name="connsiteX46-415" fmla="*/ 454025 w 537482"/>
                <a:gd name="connsiteY46-416" fmla="*/ 644525 h 1223238"/>
                <a:gd name="connsiteX47-417" fmla="*/ 463550 w 537482"/>
                <a:gd name="connsiteY47-418" fmla="*/ 673100 h 1223238"/>
                <a:gd name="connsiteX48-419" fmla="*/ 466725 w 537482"/>
                <a:gd name="connsiteY48-420" fmla="*/ 682625 h 1223238"/>
                <a:gd name="connsiteX49-421" fmla="*/ 479425 w 537482"/>
                <a:gd name="connsiteY49-422" fmla="*/ 714375 h 1223238"/>
                <a:gd name="connsiteX50-423" fmla="*/ 485775 w 537482"/>
                <a:gd name="connsiteY50-424" fmla="*/ 739775 h 1223238"/>
                <a:gd name="connsiteX51-425" fmla="*/ 492125 w 537482"/>
                <a:gd name="connsiteY51-426" fmla="*/ 752475 h 1223238"/>
                <a:gd name="connsiteX52-427" fmla="*/ 495300 w 537482"/>
                <a:gd name="connsiteY52-428" fmla="*/ 765175 h 1223238"/>
                <a:gd name="connsiteX53-429" fmla="*/ 498475 w 537482"/>
                <a:gd name="connsiteY53-430" fmla="*/ 774700 h 1223238"/>
                <a:gd name="connsiteX54-431" fmla="*/ 501650 w 537482"/>
                <a:gd name="connsiteY54-432" fmla="*/ 787400 h 1223238"/>
                <a:gd name="connsiteX55-433" fmla="*/ 508000 w 537482"/>
                <a:gd name="connsiteY55-434" fmla="*/ 800100 h 1223238"/>
                <a:gd name="connsiteX56-435" fmla="*/ 514350 w 537482"/>
                <a:gd name="connsiteY56-436" fmla="*/ 819150 h 1223238"/>
                <a:gd name="connsiteX57-437" fmla="*/ 517525 w 537482"/>
                <a:gd name="connsiteY57-438" fmla="*/ 828675 h 1223238"/>
                <a:gd name="connsiteX58-439" fmla="*/ 536575 w 537482"/>
                <a:gd name="connsiteY58-440" fmla="*/ 936625 h 1223238"/>
                <a:gd name="connsiteX59-441" fmla="*/ 533400 w 537482"/>
                <a:gd name="connsiteY59-442" fmla="*/ 955675 h 1223238"/>
                <a:gd name="connsiteX60-443" fmla="*/ 527050 w 537482"/>
                <a:gd name="connsiteY60-444" fmla="*/ 965200 h 1223238"/>
                <a:gd name="connsiteX61-445" fmla="*/ 520700 w 537482"/>
                <a:gd name="connsiteY61-446" fmla="*/ 984250 h 1223238"/>
                <a:gd name="connsiteX62-447" fmla="*/ 517525 w 537482"/>
                <a:gd name="connsiteY62-448" fmla="*/ 993775 h 1223238"/>
                <a:gd name="connsiteX63-449" fmla="*/ 514350 w 537482"/>
                <a:gd name="connsiteY63-450" fmla="*/ 1003300 h 1223238"/>
                <a:gd name="connsiteX64-451" fmla="*/ 504825 w 537482"/>
                <a:gd name="connsiteY64-452" fmla="*/ 1035050 h 1223238"/>
                <a:gd name="connsiteX65-453" fmla="*/ 492125 w 537482"/>
                <a:gd name="connsiteY65-454" fmla="*/ 1057275 h 1223238"/>
                <a:gd name="connsiteX66-455" fmla="*/ 485775 w 537482"/>
                <a:gd name="connsiteY66-456" fmla="*/ 1076325 h 1223238"/>
                <a:gd name="connsiteX67-457" fmla="*/ 482600 w 537482"/>
                <a:gd name="connsiteY67-458" fmla="*/ 1085850 h 1223238"/>
                <a:gd name="connsiteX68-459" fmla="*/ 479425 w 537482"/>
                <a:gd name="connsiteY68-460" fmla="*/ 1098550 h 1223238"/>
                <a:gd name="connsiteX69-461" fmla="*/ 469900 w 537482"/>
                <a:gd name="connsiteY69-462" fmla="*/ 1127125 h 1223238"/>
                <a:gd name="connsiteX70-463" fmla="*/ 466725 w 537482"/>
                <a:gd name="connsiteY70-464" fmla="*/ 1136650 h 1223238"/>
                <a:gd name="connsiteX71-465" fmla="*/ 463550 w 537482"/>
                <a:gd name="connsiteY71-466" fmla="*/ 1146175 h 1223238"/>
                <a:gd name="connsiteX72-467" fmla="*/ 444500 w 537482"/>
                <a:gd name="connsiteY72-468" fmla="*/ 1165225 h 1223238"/>
                <a:gd name="connsiteX73-469" fmla="*/ 428625 w 537482"/>
                <a:gd name="connsiteY73-470" fmla="*/ 1177925 h 1223238"/>
                <a:gd name="connsiteX74-471" fmla="*/ 409575 w 537482"/>
                <a:gd name="connsiteY74-472" fmla="*/ 1196975 h 1223238"/>
                <a:gd name="connsiteX75-473" fmla="*/ 400050 w 537482"/>
                <a:gd name="connsiteY75-474" fmla="*/ 1206500 h 1223238"/>
                <a:gd name="connsiteX76-475" fmla="*/ 393700 w 537482"/>
                <a:gd name="connsiteY76-476" fmla="*/ 1216025 h 1223238"/>
                <a:gd name="connsiteX77-477" fmla="*/ 384175 w 537482"/>
                <a:gd name="connsiteY77-478" fmla="*/ 1222375 h 1223238"/>
                <a:gd name="connsiteX78-479" fmla="*/ 276225 w 537482"/>
                <a:gd name="connsiteY78-480" fmla="*/ 1222375 h 1223238"/>
                <a:gd name="connsiteX0-481" fmla="*/ 0 w 533651"/>
                <a:gd name="connsiteY0-482" fmla="*/ 0 h 1223238"/>
                <a:gd name="connsiteX1-483" fmla="*/ 22225 w 533651"/>
                <a:gd name="connsiteY1-484" fmla="*/ 3175 h 1223238"/>
                <a:gd name="connsiteX2-485" fmla="*/ 38100 w 533651"/>
                <a:gd name="connsiteY2-486" fmla="*/ 12700 h 1223238"/>
                <a:gd name="connsiteX3-487" fmla="*/ 47625 w 533651"/>
                <a:gd name="connsiteY3-488" fmla="*/ 15875 h 1223238"/>
                <a:gd name="connsiteX4-489" fmla="*/ 73025 w 533651"/>
                <a:gd name="connsiteY4-490" fmla="*/ 44450 h 1223238"/>
                <a:gd name="connsiteX5-491" fmla="*/ 79375 w 533651"/>
                <a:gd name="connsiteY5-492" fmla="*/ 63500 h 1223238"/>
                <a:gd name="connsiteX6-493" fmla="*/ 92075 w 533651"/>
                <a:gd name="connsiteY6-494" fmla="*/ 82550 h 1223238"/>
                <a:gd name="connsiteX7-495" fmla="*/ 98425 w 533651"/>
                <a:gd name="connsiteY7-496" fmla="*/ 92075 h 1223238"/>
                <a:gd name="connsiteX8-497" fmla="*/ 101600 w 533651"/>
                <a:gd name="connsiteY8-498" fmla="*/ 101600 h 1223238"/>
                <a:gd name="connsiteX9-499" fmla="*/ 117475 w 533651"/>
                <a:gd name="connsiteY9-500" fmla="*/ 120650 h 1223238"/>
                <a:gd name="connsiteX10-501" fmla="*/ 120650 w 533651"/>
                <a:gd name="connsiteY10-502" fmla="*/ 130175 h 1223238"/>
                <a:gd name="connsiteX11-503" fmla="*/ 136525 w 533651"/>
                <a:gd name="connsiteY11-504" fmla="*/ 152400 h 1223238"/>
                <a:gd name="connsiteX12-505" fmla="*/ 152400 w 533651"/>
                <a:gd name="connsiteY12-506" fmla="*/ 171450 h 1223238"/>
                <a:gd name="connsiteX13-507" fmla="*/ 165100 w 533651"/>
                <a:gd name="connsiteY13-508" fmla="*/ 196850 h 1223238"/>
                <a:gd name="connsiteX14-509" fmla="*/ 171450 w 533651"/>
                <a:gd name="connsiteY14-510" fmla="*/ 209550 h 1223238"/>
                <a:gd name="connsiteX15-511" fmla="*/ 180975 w 533651"/>
                <a:gd name="connsiteY15-512" fmla="*/ 222250 h 1223238"/>
                <a:gd name="connsiteX16-513" fmla="*/ 187325 w 533651"/>
                <a:gd name="connsiteY16-514" fmla="*/ 231775 h 1223238"/>
                <a:gd name="connsiteX17-515" fmla="*/ 196850 w 533651"/>
                <a:gd name="connsiteY17-516" fmla="*/ 241300 h 1223238"/>
                <a:gd name="connsiteX18-517" fmla="*/ 203200 w 533651"/>
                <a:gd name="connsiteY18-518" fmla="*/ 250825 h 1223238"/>
                <a:gd name="connsiteX19-519" fmla="*/ 212725 w 533651"/>
                <a:gd name="connsiteY19-520" fmla="*/ 260350 h 1223238"/>
                <a:gd name="connsiteX20-521" fmla="*/ 219075 w 533651"/>
                <a:gd name="connsiteY20-522" fmla="*/ 269875 h 1223238"/>
                <a:gd name="connsiteX21-523" fmla="*/ 228600 w 533651"/>
                <a:gd name="connsiteY21-524" fmla="*/ 276225 h 1223238"/>
                <a:gd name="connsiteX22-525" fmla="*/ 250825 w 533651"/>
                <a:gd name="connsiteY22-526" fmla="*/ 292100 h 1223238"/>
                <a:gd name="connsiteX23-527" fmla="*/ 266700 w 533651"/>
                <a:gd name="connsiteY23-528" fmla="*/ 320675 h 1223238"/>
                <a:gd name="connsiteX24-529" fmla="*/ 273050 w 533651"/>
                <a:gd name="connsiteY24-530" fmla="*/ 330200 h 1223238"/>
                <a:gd name="connsiteX25-531" fmla="*/ 282575 w 533651"/>
                <a:gd name="connsiteY25-532" fmla="*/ 336550 h 1223238"/>
                <a:gd name="connsiteX26-533" fmla="*/ 298450 w 533651"/>
                <a:gd name="connsiteY26-534" fmla="*/ 355600 h 1223238"/>
                <a:gd name="connsiteX27-535" fmla="*/ 311150 w 533651"/>
                <a:gd name="connsiteY27-536" fmla="*/ 374650 h 1223238"/>
                <a:gd name="connsiteX28-537" fmla="*/ 317500 w 533651"/>
                <a:gd name="connsiteY28-538" fmla="*/ 384175 h 1223238"/>
                <a:gd name="connsiteX29-539" fmla="*/ 323850 w 533651"/>
                <a:gd name="connsiteY29-540" fmla="*/ 393700 h 1223238"/>
                <a:gd name="connsiteX30-541" fmla="*/ 333375 w 533651"/>
                <a:gd name="connsiteY30-542" fmla="*/ 406400 h 1223238"/>
                <a:gd name="connsiteX31-543" fmla="*/ 339725 w 533651"/>
                <a:gd name="connsiteY31-544" fmla="*/ 415925 h 1223238"/>
                <a:gd name="connsiteX32-545" fmla="*/ 349250 w 533651"/>
                <a:gd name="connsiteY32-546" fmla="*/ 425450 h 1223238"/>
                <a:gd name="connsiteX33-547" fmla="*/ 355600 w 533651"/>
                <a:gd name="connsiteY33-548" fmla="*/ 434975 h 1223238"/>
                <a:gd name="connsiteX34-549" fmla="*/ 358775 w 533651"/>
                <a:gd name="connsiteY34-550" fmla="*/ 444500 h 1223238"/>
                <a:gd name="connsiteX35-551" fmla="*/ 368300 w 533651"/>
                <a:gd name="connsiteY35-552" fmla="*/ 450850 h 1223238"/>
                <a:gd name="connsiteX36-553" fmla="*/ 381000 w 533651"/>
                <a:gd name="connsiteY36-554" fmla="*/ 469900 h 1223238"/>
                <a:gd name="connsiteX37-555" fmla="*/ 396875 w 533651"/>
                <a:gd name="connsiteY37-556" fmla="*/ 488950 h 1223238"/>
                <a:gd name="connsiteX38-557" fmla="*/ 400050 w 533651"/>
                <a:gd name="connsiteY38-558" fmla="*/ 501650 h 1223238"/>
                <a:gd name="connsiteX39-559" fmla="*/ 415925 w 533651"/>
                <a:gd name="connsiteY39-560" fmla="*/ 523875 h 1223238"/>
                <a:gd name="connsiteX40-561" fmla="*/ 425450 w 533651"/>
                <a:gd name="connsiteY40-562" fmla="*/ 552450 h 1223238"/>
                <a:gd name="connsiteX41-563" fmla="*/ 428625 w 533651"/>
                <a:gd name="connsiteY41-564" fmla="*/ 561975 h 1223238"/>
                <a:gd name="connsiteX42-565" fmla="*/ 431800 w 533651"/>
                <a:gd name="connsiteY42-566" fmla="*/ 574675 h 1223238"/>
                <a:gd name="connsiteX43-567" fmla="*/ 438150 w 533651"/>
                <a:gd name="connsiteY43-568" fmla="*/ 584200 h 1223238"/>
                <a:gd name="connsiteX44-569" fmla="*/ 444500 w 533651"/>
                <a:gd name="connsiteY44-570" fmla="*/ 609600 h 1223238"/>
                <a:gd name="connsiteX45-571" fmla="*/ 447675 w 533651"/>
                <a:gd name="connsiteY45-572" fmla="*/ 619125 h 1223238"/>
                <a:gd name="connsiteX46-573" fmla="*/ 454025 w 533651"/>
                <a:gd name="connsiteY46-574" fmla="*/ 644525 h 1223238"/>
                <a:gd name="connsiteX47-575" fmla="*/ 463550 w 533651"/>
                <a:gd name="connsiteY47-576" fmla="*/ 673100 h 1223238"/>
                <a:gd name="connsiteX48-577" fmla="*/ 466725 w 533651"/>
                <a:gd name="connsiteY48-578" fmla="*/ 682625 h 1223238"/>
                <a:gd name="connsiteX49-579" fmla="*/ 479425 w 533651"/>
                <a:gd name="connsiteY49-580" fmla="*/ 714375 h 1223238"/>
                <a:gd name="connsiteX50-581" fmla="*/ 485775 w 533651"/>
                <a:gd name="connsiteY50-582" fmla="*/ 739775 h 1223238"/>
                <a:gd name="connsiteX51-583" fmla="*/ 492125 w 533651"/>
                <a:gd name="connsiteY51-584" fmla="*/ 752475 h 1223238"/>
                <a:gd name="connsiteX52-585" fmla="*/ 495300 w 533651"/>
                <a:gd name="connsiteY52-586" fmla="*/ 765175 h 1223238"/>
                <a:gd name="connsiteX53-587" fmla="*/ 498475 w 533651"/>
                <a:gd name="connsiteY53-588" fmla="*/ 774700 h 1223238"/>
                <a:gd name="connsiteX54-589" fmla="*/ 501650 w 533651"/>
                <a:gd name="connsiteY54-590" fmla="*/ 787400 h 1223238"/>
                <a:gd name="connsiteX55-591" fmla="*/ 508000 w 533651"/>
                <a:gd name="connsiteY55-592" fmla="*/ 800100 h 1223238"/>
                <a:gd name="connsiteX56-593" fmla="*/ 514350 w 533651"/>
                <a:gd name="connsiteY56-594" fmla="*/ 819150 h 1223238"/>
                <a:gd name="connsiteX57-595" fmla="*/ 517525 w 533651"/>
                <a:gd name="connsiteY57-596" fmla="*/ 828675 h 1223238"/>
                <a:gd name="connsiteX58-597" fmla="*/ 533400 w 533651"/>
                <a:gd name="connsiteY58-598" fmla="*/ 955675 h 1223238"/>
                <a:gd name="connsiteX59-599" fmla="*/ 527050 w 533651"/>
                <a:gd name="connsiteY59-600" fmla="*/ 965200 h 1223238"/>
                <a:gd name="connsiteX60-601" fmla="*/ 520700 w 533651"/>
                <a:gd name="connsiteY60-602" fmla="*/ 984250 h 1223238"/>
                <a:gd name="connsiteX61-603" fmla="*/ 517525 w 533651"/>
                <a:gd name="connsiteY61-604" fmla="*/ 993775 h 1223238"/>
                <a:gd name="connsiteX62-605" fmla="*/ 514350 w 533651"/>
                <a:gd name="connsiteY62-606" fmla="*/ 1003300 h 1223238"/>
                <a:gd name="connsiteX63-607" fmla="*/ 504825 w 533651"/>
                <a:gd name="connsiteY63-608" fmla="*/ 1035050 h 1223238"/>
                <a:gd name="connsiteX64-609" fmla="*/ 492125 w 533651"/>
                <a:gd name="connsiteY64-610" fmla="*/ 1057275 h 1223238"/>
                <a:gd name="connsiteX65-611" fmla="*/ 485775 w 533651"/>
                <a:gd name="connsiteY65-612" fmla="*/ 1076325 h 1223238"/>
                <a:gd name="connsiteX66-613" fmla="*/ 482600 w 533651"/>
                <a:gd name="connsiteY66-614" fmla="*/ 1085850 h 1223238"/>
                <a:gd name="connsiteX67-615" fmla="*/ 479425 w 533651"/>
                <a:gd name="connsiteY67-616" fmla="*/ 1098550 h 1223238"/>
                <a:gd name="connsiteX68-617" fmla="*/ 469900 w 533651"/>
                <a:gd name="connsiteY68-618" fmla="*/ 1127125 h 1223238"/>
                <a:gd name="connsiteX69-619" fmla="*/ 466725 w 533651"/>
                <a:gd name="connsiteY69-620" fmla="*/ 1136650 h 1223238"/>
                <a:gd name="connsiteX70-621" fmla="*/ 463550 w 533651"/>
                <a:gd name="connsiteY70-622" fmla="*/ 1146175 h 1223238"/>
                <a:gd name="connsiteX71-623" fmla="*/ 444500 w 533651"/>
                <a:gd name="connsiteY71-624" fmla="*/ 1165225 h 1223238"/>
                <a:gd name="connsiteX72-625" fmla="*/ 428625 w 533651"/>
                <a:gd name="connsiteY72-626" fmla="*/ 1177925 h 1223238"/>
                <a:gd name="connsiteX73-627" fmla="*/ 409575 w 533651"/>
                <a:gd name="connsiteY73-628" fmla="*/ 1196975 h 1223238"/>
                <a:gd name="connsiteX74-629" fmla="*/ 400050 w 533651"/>
                <a:gd name="connsiteY74-630" fmla="*/ 1206500 h 1223238"/>
                <a:gd name="connsiteX75-631" fmla="*/ 393700 w 533651"/>
                <a:gd name="connsiteY75-632" fmla="*/ 1216025 h 1223238"/>
                <a:gd name="connsiteX76-633" fmla="*/ 384175 w 533651"/>
                <a:gd name="connsiteY76-634" fmla="*/ 1222375 h 1223238"/>
                <a:gd name="connsiteX77-635" fmla="*/ 276225 w 533651"/>
                <a:gd name="connsiteY77-636" fmla="*/ 1222375 h 1223238"/>
                <a:gd name="connsiteX0-637" fmla="*/ 0 w 533651"/>
                <a:gd name="connsiteY0-638" fmla="*/ 0 h 1223238"/>
                <a:gd name="connsiteX1-639" fmla="*/ 22225 w 533651"/>
                <a:gd name="connsiteY1-640" fmla="*/ 3175 h 1223238"/>
                <a:gd name="connsiteX2-641" fmla="*/ 38100 w 533651"/>
                <a:gd name="connsiteY2-642" fmla="*/ 12700 h 1223238"/>
                <a:gd name="connsiteX3-643" fmla="*/ 47625 w 533651"/>
                <a:gd name="connsiteY3-644" fmla="*/ 15875 h 1223238"/>
                <a:gd name="connsiteX4-645" fmla="*/ 73025 w 533651"/>
                <a:gd name="connsiteY4-646" fmla="*/ 44450 h 1223238"/>
                <a:gd name="connsiteX5-647" fmla="*/ 79375 w 533651"/>
                <a:gd name="connsiteY5-648" fmla="*/ 63500 h 1223238"/>
                <a:gd name="connsiteX6-649" fmla="*/ 92075 w 533651"/>
                <a:gd name="connsiteY6-650" fmla="*/ 82550 h 1223238"/>
                <a:gd name="connsiteX7-651" fmla="*/ 98425 w 533651"/>
                <a:gd name="connsiteY7-652" fmla="*/ 92075 h 1223238"/>
                <a:gd name="connsiteX8-653" fmla="*/ 101600 w 533651"/>
                <a:gd name="connsiteY8-654" fmla="*/ 101600 h 1223238"/>
                <a:gd name="connsiteX9-655" fmla="*/ 117475 w 533651"/>
                <a:gd name="connsiteY9-656" fmla="*/ 120650 h 1223238"/>
                <a:gd name="connsiteX10-657" fmla="*/ 120650 w 533651"/>
                <a:gd name="connsiteY10-658" fmla="*/ 130175 h 1223238"/>
                <a:gd name="connsiteX11-659" fmla="*/ 136525 w 533651"/>
                <a:gd name="connsiteY11-660" fmla="*/ 152400 h 1223238"/>
                <a:gd name="connsiteX12-661" fmla="*/ 152400 w 533651"/>
                <a:gd name="connsiteY12-662" fmla="*/ 171450 h 1223238"/>
                <a:gd name="connsiteX13-663" fmla="*/ 165100 w 533651"/>
                <a:gd name="connsiteY13-664" fmla="*/ 196850 h 1223238"/>
                <a:gd name="connsiteX14-665" fmla="*/ 171450 w 533651"/>
                <a:gd name="connsiteY14-666" fmla="*/ 209550 h 1223238"/>
                <a:gd name="connsiteX15-667" fmla="*/ 180975 w 533651"/>
                <a:gd name="connsiteY15-668" fmla="*/ 222250 h 1223238"/>
                <a:gd name="connsiteX16-669" fmla="*/ 187325 w 533651"/>
                <a:gd name="connsiteY16-670" fmla="*/ 231775 h 1223238"/>
                <a:gd name="connsiteX17-671" fmla="*/ 196850 w 533651"/>
                <a:gd name="connsiteY17-672" fmla="*/ 241300 h 1223238"/>
                <a:gd name="connsiteX18-673" fmla="*/ 203200 w 533651"/>
                <a:gd name="connsiteY18-674" fmla="*/ 250825 h 1223238"/>
                <a:gd name="connsiteX19-675" fmla="*/ 212725 w 533651"/>
                <a:gd name="connsiteY19-676" fmla="*/ 260350 h 1223238"/>
                <a:gd name="connsiteX20-677" fmla="*/ 219075 w 533651"/>
                <a:gd name="connsiteY20-678" fmla="*/ 269875 h 1223238"/>
                <a:gd name="connsiteX21-679" fmla="*/ 228600 w 533651"/>
                <a:gd name="connsiteY21-680" fmla="*/ 276225 h 1223238"/>
                <a:gd name="connsiteX22-681" fmla="*/ 250825 w 533651"/>
                <a:gd name="connsiteY22-682" fmla="*/ 292100 h 1223238"/>
                <a:gd name="connsiteX23-683" fmla="*/ 266700 w 533651"/>
                <a:gd name="connsiteY23-684" fmla="*/ 320675 h 1223238"/>
                <a:gd name="connsiteX24-685" fmla="*/ 273050 w 533651"/>
                <a:gd name="connsiteY24-686" fmla="*/ 330200 h 1223238"/>
                <a:gd name="connsiteX25-687" fmla="*/ 282575 w 533651"/>
                <a:gd name="connsiteY25-688" fmla="*/ 336550 h 1223238"/>
                <a:gd name="connsiteX26-689" fmla="*/ 298450 w 533651"/>
                <a:gd name="connsiteY26-690" fmla="*/ 355600 h 1223238"/>
                <a:gd name="connsiteX27-691" fmla="*/ 311150 w 533651"/>
                <a:gd name="connsiteY27-692" fmla="*/ 374650 h 1223238"/>
                <a:gd name="connsiteX28-693" fmla="*/ 317500 w 533651"/>
                <a:gd name="connsiteY28-694" fmla="*/ 384175 h 1223238"/>
                <a:gd name="connsiteX29-695" fmla="*/ 323850 w 533651"/>
                <a:gd name="connsiteY29-696" fmla="*/ 393700 h 1223238"/>
                <a:gd name="connsiteX30-697" fmla="*/ 333375 w 533651"/>
                <a:gd name="connsiteY30-698" fmla="*/ 406400 h 1223238"/>
                <a:gd name="connsiteX31-699" fmla="*/ 339725 w 533651"/>
                <a:gd name="connsiteY31-700" fmla="*/ 415925 h 1223238"/>
                <a:gd name="connsiteX32-701" fmla="*/ 349250 w 533651"/>
                <a:gd name="connsiteY32-702" fmla="*/ 425450 h 1223238"/>
                <a:gd name="connsiteX33-703" fmla="*/ 355600 w 533651"/>
                <a:gd name="connsiteY33-704" fmla="*/ 434975 h 1223238"/>
                <a:gd name="connsiteX34-705" fmla="*/ 358775 w 533651"/>
                <a:gd name="connsiteY34-706" fmla="*/ 444500 h 1223238"/>
                <a:gd name="connsiteX35-707" fmla="*/ 368300 w 533651"/>
                <a:gd name="connsiteY35-708" fmla="*/ 450850 h 1223238"/>
                <a:gd name="connsiteX36-709" fmla="*/ 381000 w 533651"/>
                <a:gd name="connsiteY36-710" fmla="*/ 469900 h 1223238"/>
                <a:gd name="connsiteX37-711" fmla="*/ 396875 w 533651"/>
                <a:gd name="connsiteY37-712" fmla="*/ 488950 h 1223238"/>
                <a:gd name="connsiteX38-713" fmla="*/ 400050 w 533651"/>
                <a:gd name="connsiteY38-714" fmla="*/ 501650 h 1223238"/>
                <a:gd name="connsiteX39-715" fmla="*/ 415925 w 533651"/>
                <a:gd name="connsiteY39-716" fmla="*/ 523875 h 1223238"/>
                <a:gd name="connsiteX40-717" fmla="*/ 425450 w 533651"/>
                <a:gd name="connsiteY40-718" fmla="*/ 552450 h 1223238"/>
                <a:gd name="connsiteX41-719" fmla="*/ 428625 w 533651"/>
                <a:gd name="connsiteY41-720" fmla="*/ 561975 h 1223238"/>
                <a:gd name="connsiteX42-721" fmla="*/ 431800 w 533651"/>
                <a:gd name="connsiteY42-722" fmla="*/ 574675 h 1223238"/>
                <a:gd name="connsiteX43-723" fmla="*/ 438150 w 533651"/>
                <a:gd name="connsiteY43-724" fmla="*/ 584200 h 1223238"/>
                <a:gd name="connsiteX44-725" fmla="*/ 444500 w 533651"/>
                <a:gd name="connsiteY44-726" fmla="*/ 609600 h 1223238"/>
                <a:gd name="connsiteX45-727" fmla="*/ 447675 w 533651"/>
                <a:gd name="connsiteY45-728" fmla="*/ 619125 h 1223238"/>
                <a:gd name="connsiteX46-729" fmla="*/ 454025 w 533651"/>
                <a:gd name="connsiteY46-730" fmla="*/ 644525 h 1223238"/>
                <a:gd name="connsiteX47-731" fmla="*/ 463550 w 533651"/>
                <a:gd name="connsiteY47-732" fmla="*/ 673100 h 1223238"/>
                <a:gd name="connsiteX48-733" fmla="*/ 466725 w 533651"/>
                <a:gd name="connsiteY48-734" fmla="*/ 682625 h 1223238"/>
                <a:gd name="connsiteX49-735" fmla="*/ 479425 w 533651"/>
                <a:gd name="connsiteY49-736" fmla="*/ 714375 h 1223238"/>
                <a:gd name="connsiteX50-737" fmla="*/ 485775 w 533651"/>
                <a:gd name="connsiteY50-738" fmla="*/ 739775 h 1223238"/>
                <a:gd name="connsiteX51-739" fmla="*/ 492125 w 533651"/>
                <a:gd name="connsiteY51-740" fmla="*/ 752475 h 1223238"/>
                <a:gd name="connsiteX52-741" fmla="*/ 495300 w 533651"/>
                <a:gd name="connsiteY52-742" fmla="*/ 765175 h 1223238"/>
                <a:gd name="connsiteX53-743" fmla="*/ 498475 w 533651"/>
                <a:gd name="connsiteY53-744" fmla="*/ 774700 h 1223238"/>
                <a:gd name="connsiteX54-745" fmla="*/ 501650 w 533651"/>
                <a:gd name="connsiteY54-746" fmla="*/ 787400 h 1223238"/>
                <a:gd name="connsiteX55-747" fmla="*/ 508000 w 533651"/>
                <a:gd name="connsiteY55-748" fmla="*/ 800100 h 1223238"/>
                <a:gd name="connsiteX56-749" fmla="*/ 514350 w 533651"/>
                <a:gd name="connsiteY56-750" fmla="*/ 819150 h 1223238"/>
                <a:gd name="connsiteX57-751" fmla="*/ 517525 w 533651"/>
                <a:gd name="connsiteY57-752" fmla="*/ 828675 h 1223238"/>
                <a:gd name="connsiteX58-753" fmla="*/ 533400 w 533651"/>
                <a:gd name="connsiteY58-754" fmla="*/ 955675 h 1223238"/>
                <a:gd name="connsiteX59-755" fmla="*/ 527050 w 533651"/>
                <a:gd name="connsiteY59-756" fmla="*/ 965200 h 1223238"/>
                <a:gd name="connsiteX60-757" fmla="*/ 520700 w 533651"/>
                <a:gd name="connsiteY60-758" fmla="*/ 984250 h 1223238"/>
                <a:gd name="connsiteX61-759" fmla="*/ 517525 w 533651"/>
                <a:gd name="connsiteY61-760" fmla="*/ 993775 h 1223238"/>
                <a:gd name="connsiteX62-761" fmla="*/ 514350 w 533651"/>
                <a:gd name="connsiteY62-762" fmla="*/ 1003300 h 1223238"/>
                <a:gd name="connsiteX63-763" fmla="*/ 492125 w 533651"/>
                <a:gd name="connsiteY63-764" fmla="*/ 1057275 h 1223238"/>
                <a:gd name="connsiteX64-765" fmla="*/ 485775 w 533651"/>
                <a:gd name="connsiteY64-766" fmla="*/ 1076325 h 1223238"/>
                <a:gd name="connsiteX65-767" fmla="*/ 482600 w 533651"/>
                <a:gd name="connsiteY65-768" fmla="*/ 1085850 h 1223238"/>
                <a:gd name="connsiteX66-769" fmla="*/ 479425 w 533651"/>
                <a:gd name="connsiteY66-770" fmla="*/ 1098550 h 1223238"/>
                <a:gd name="connsiteX67-771" fmla="*/ 469900 w 533651"/>
                <a:gd name="connsiteY67-772" fmla="*/ 1127125 h 1223238"/>
                <a:gd name="connsiteX68-773" fmla="*/ 466725 w 533651"/>
                <a:gd name="connsiteY68-774" fmla="*/ 1136650 h 1223238"/>
                <a:gd name="connsiteX69-775" fmla="*/ 463550 w 533651"/>
                <a:gd name="connsiteY69-776" fmla="*/ 1146175 h 1223238"/>
                <a:gd name="connsiteX70-777" fmla="*/ 444500 w 533651"/>
                <a:gd name="connsiteY70-778" fmla="*/ 1165225 h 1223238"/>
                <a:gd name="connsiteX71-779" fmla="*/ 428625 w 533651"/>
                <a:gd name="connsiteY71-780" fmla="*/ 1177925 h 1223238"/>
                <a:gd name="connsiteX72-781" fmla="*/ 409575 w 533651"/>
                <a:gd name="connsiteY72-782" fmla="*/ 1196975 h 1223238"/>
                <a:gd name="connsiteX73-783" fmla="*/ 400050 w 533651"/>
                <a:gd name="connsiteY73-784" fmla="*/ 1206500 h 1223238"/>
                <a:gd name="connsiteX74-785" fmla="*/ 393700 w 533651"/>
                <a:gd name="connsiteY74-786" fmla="*/ 1216025 h 1223238"/>
                <a:gd name="connsiteX75-787" fmla="*/ 384175 w 533651"/>
                <a:gd name="connsiteY75-788" fmla="*/ 1222375 h 1223238"/>
                <a:gd name="connsiteX76-789" fmla="*/ 276225 w 533651"/>
                <a:gd name="connsiteY76-790" fmla="*/ 1222375 h 1223238"/>
                <a:gd name="connsiteX0-791" fmla="*/ 0 w 533651"/>
                <a:gd name="connsiteY0-792" fmla="*/ 0 h 1223238"/>
                <a:gd name="connsiteX1-793" fmla="*/ 22225 w 533651"/>
                <a:gd name="connsiteY1-794" fmla="*/ 3175 h 1223238"/>
                <a:gd name="connsiteX2-795" fmla="*/ 38100 w 533651"/>
                <a:gd name="connsiteY2-796" fmla="*/ 12700 h 1223238"/>
                <a:gd name="connsiteX3-797" fmla="*/ 47625 w 533651"/>
                <a:gd name="connsiteY3-798" fmla="*/ 15875 h 1223238"/>
                <a:gd name="connsiteX4-799" fmla="*/ 73025 w 533651"/>
                <a:gd name="connsiteY4-800" fmla="*/ 44450 h 1223238"/>
                <a:gd name="connsiteX5-801" fmla="*/ 79375 w 533651"/>
                <a:gd name="connsiteY5-802" fmla="*/ 63500 h 1223238"/>
                <a:gd name="connsiteX6-803" fmla="*/ 92075 w 533651"/>
                <a:gd name="connsiteY6-804" fmla="*/ 82550 h 1223238"/>
                <a:gd name="connsiteX7-805" fmla="*/ 98425 w 533651"/>
                <a:gd name="connsiteY7-806" fmla="*/ 92075 h 1223238"/>
                <a:gd name="connsiteX8-807" fmla="*/ 101600 w 533651"/>
                <a:gd name="connsiteY8-808" fmla="*/ 101600 h 1223238"/>
                <a:gd name="connsiteX9-809" fmla="*/ 117475 w 533651"/>
                <a:gd name="connsiteY9-810" fmla="*/ 120650 h 1223238"/>
                <a:gd name="connsiteX10-811" fmla="*/ 120650 w 533651"/>
                <a:gd name="connsiteY10-812" fmla="*/ 130175 h 1223238"/>
                <a:gd name="connsiteX11-813" fmla="*/ 136525 w 533651"/>
                <a:gd name="connsiteY11-814" fmla="*/ 152400 h 1223238"/>
                <a:gd name="connsiteX12-815" fmla="*/ 152400 w 533651"/>
                <a:gd name="connsiteY12-816" fmla="*/ 171450 h 1223238"/>
                <a:gd name="connsiteX13-817" fmla="*/ 165100 w 533651"/>
                <a:gd name="connsiteY13-818" fmla="*/ 196850 h 1223238"/>
                <a:gd name="connsiteX14-819" fmla="*/ 171450 w 533651"/>
                <a:gd name="connsiteY14-820" fmla="*/ 209550 h 1223238"/>
                <a:gd name="connsiteX15-821" fmla="*/ 180975 w 533651"/>
                <a:gd name="connsiteY15-822" fmla="*/ 222250 h 1223238"/>
                <a:gd name="connsiteX16-823" fmla="*/ 187325 w 533651"/>
                <a:gd name="connsiteY16-824" fmla="*/ 231775 h 1223238"/>
                <a:gd name="connsiteX17-825" fmla="*/ 196850 w 533651"/>
                <a:gd name="connsiteY17-826" fmla="*/ 241300 h 1223238"/>
                <a:gd name="connsiteX18-827" fmla="*/ 203200 w 533651"/>
                <a:gd name="connsiteY18-828" fmla="*/ 250825 h 1223238"/>
                <a:gd name="connsiteX19-829" fmla="*/ 212725 w 533651"/>
                <a:gd name="connsiteY19-830" fmla="*/ 260350 h 1223238"/>
                <a:gd name="connsiteX20-831" fmla="*/ 219075 w 533651"/>
                <a:gd name="connsiteY20-832" fmla="*/ 269875 h 1223238"/>
                <a:gd name="connsiteX21-833" fmla="*/ 228600 w 533651"/>
                <a:gd name="connsiteY21-834" fmla="*/ 276225 h 1223238"/>
                <a:gd name="connsiteX22-835" fmla="*/ 250825 w 533651"/>
                <a:gd name="connsiteY22-836" fmla="*/ 292100 h 1223238"/>
                <a:gd name="connsiteX23-837" fmla="*/ 266700 w 533651"/>
                <a:gd name="connsiteY23-838" fmla="*/ 320675 h 1223238"/>
                <a:gd name="connsiteX24-839" fmla="*/ 273050 w 533651"/>
                <a:gd name="connsiteY24-840" fmla="*/ 330200 h 1223238"/>
                <a:gd name="connsiteX25-841" fmla="*/ 282575 w 533651"/>
                <a:gd name="connsiteY25-842" fmla="*/ 336550 h 1223238"/>
                <a:gd name="connsiteX26-843" fmla="*/ 298450 w 533651"/>
                <a:gd name="connsiteY26-844" fmla="*/ 355600 h 1223238"/>
                <a:gd name="connsiteX27-845" fmla="*/ 311150 w 533651"/>
                <a:gd name="connsiteY27-846" fmla="*/ 374650 h 1223238"/>
                <a:gd name="connsiteX28-847" fmla="*/ 317500 w 533651"/>
                <a:gd name="connsiteY28-848" fmla="*/ 384175 h 1223238"/>
                <a:gd name="connsiteX29-849" fmla="*/ 323850 w 533651"/>
                <a:gd name="connsiteY29-850" fmla="*/ 393700 h 1223238"/>
                <a:gd name="connsiteX30-851" fmla="*/ 333375 w 533651"/>
                <a:gd name="connsiteY30-852" fmla="*/ 406400 h 1223238"/>
                <a:gd name="connsiteX31-853" fmla="*/ 339725 w 533651"/>
                <a:gd name="connsiteY31-854" fmla="*/ 415925 h 1223238"/>
                <a:gd name="connsiteX32-855" fmla="*/ 349250 w 533651"/>
                <a:gd name="connsiteY32-856" fmla="*/ 425450 h 1223238"/>
                <a:gd name="connsiteX33-857" fmla="*/ 355600 w 533651"/>
                <a:gd name="connsiteY33-858" fmla="*/ 434975 h 1223238"/>
                <a:gd name="connsiteX34-859" fmla="*/ 358775 w 533651"/>
                <a:gd name="connsiteY34-860" fmla="*/ 444500 h 1223238"/>
                <a:gd name="connsiteX35-861" fmla="*/ 368300 w 533651"/>
                <a:gd name="connsiteY35-862" fmla="*/ 450850 h 1223238"/>
                <a:gd name="connsiteX36-863" fmla="*/ 381000 w 533651"/>
                <a:gd name="connsiteY36-864" fmla="*/ 469900 h 1223238"/>
                <a:gd name="connsiteX37-865" fmla="*/ 396875 w 533651"/>
                <a:gd name="connsiteY37-866" fmla="*/ 488950 h 1223238"/>
                <a:gd name="connsiteX38-867" fmla="*/ 400050 w 533651"/>
                <a:gd name="connsiteY38-868" fmla="*/ 501650 h 1223238"/>
                <a:gd name="connsiteX39-869" fmla="*/ 415925 w 533651"/>
                <a:gd name="connsiteY39-870" fmla="*/ 523875 h 1223238"/>
                <a:gd name="connsiteX40-871" fmla="*/ 425450 w 533651"/>
                <a:gd name="connsiteY40-872" fmla="*/ 552450 h 1223238"/>
                <a:gd name="connsiteX41-873" fmla="*/ 428625 w 533651"/>
                <a:gd name="connsiteY41-874" fmla="*/ 561975 h 1223238"/>
                <a:gd name="connsiteX42-875" fmla="*/ 431800 w 533651"/>
                <a:gd name="connsiteY42-876" fmla="*/ 574675 h 1223238"/>
                <a:gd name="connsiteX43-877" fmla="*/ 438150 w 533651"/>
                <a:gd name="connsiteY43-878" fmla="*/ 584200 h 1223238"/>
                <a:gd name="connsiteX44-879" fmla="*/ 444500 w 533651"/>
                <a:gd name="connsiteY44-880" fmla="*/ 609600 h 1223238"/>
                <a:gd name="connsiteX45-881" fmla="*/ 447675 w 533651"/>
                <a:gd name="connsiteY45-882" fmla="*/ 619125 h 1223238"/>
                <a:gd name="connsiteX46-883" fmla="*/ 454025 w 533651"/>
                <a:gd name="connsiteY46-884" fmla="*/ 644525 h 1223238"/>
                <a:gd name="connsiteX47-885" fmla="*/ 463550 w 533651"/>
                <a:gd name="connsiteY47-886" fmla="*/ 673100 h 1223238"/>
                <a:gd name="connsiteX48-887" fmla="*/ 466725 w 533651"/>
                <a:gd name="connsiteY48-888" fmla="*/ 682625 h 1223238"/>
                <a:gd name="connsiteX49-889" fmla="*/ 479425 w 533651"/>
                <a:gd name="connsiteY49-890" fmla="*/ 714375 h 1223238"/>
                <a:gd name="connsiteX50-891" fmla="*/ 485775 w 533651"/>
                <a:gd name="connsiteY50-892" fmla="*/ 739775 h 1223238"/>
                <a:gd name="connsiteX51-893" fmla="*/ 492125 w 533651"/>
                <a:gd name="connsiteY51-894" fmla="*/ 752475 h 1223238"/>
                <a:gd name="connsiteX52-895" fmla="*/ 495300 w 533651"/>
                <a:gd name="connsiteY52-896" fmla="*/ 765175 h 1223238"/>
                <a:gd name="connsiteX53-897" fmla="*/ 498475 w 533651"/>
                <a:gd name="connsiteY53-898" fmla="*/ 774700 h 1223238"/>
                <a:gd name="connsiteX54-899" fmla="*/ 501650 w 533651"/>
                <a:gd name="connsiteY54-900" fmla="*/ 787400 h 1223238"/>
                <a:gd name="connsiteX55-901" fmla="*/ 508000 w 533651"/>
                <a:gd name="connsiteY55-902" fmla="*/ 800100 h 1223238"/>
                <a:gd name="connsiteX56-903" fmla="*/ 514350 w 533651"/>
                <a:gd name="connsiteY56-904" fmla="*/ 819150 h 1223238"/>
                <a:gd name="connsiteX57-905" fmla="*/ 517525 w 533651"/>
                <a:gd name="connsiteY57-906" fmla="*/ 828675 h 1223238"/>
                <a:gd name="connsiteX58-907" fmla="*/ 533400 w 533651"/>
                <a:gd name="connsiteY58-908" fmla="*/ 955675 h 1223238"/>
                <a:gd name="connsiteX59-909" fmla="*/ 527050 w 533651"/>
                <a:gd name="connsiteY59-910" fmla="*/ 965200 h 1223238"/>
                <a:gd name="connsiteX60-911" fmla="*/ 520700 w 533651"/>
                <a:gd name="connsiteY60-912" fmla="*/ 984250 h 1223238"/>
                <a:gd name="connsiteX61-913" fmla="*/ 517525 w 533651"/>
                <a:gd name="connsiteY61-914" fmla="*/ 993775 h 1223238"/>
                <a:gd name="connsiteX62-915" fmla="*/ 492125 w 533651"/>
                <a:gd name="connsiteY62-916" fmla="*/ 1057275 h 1223238"/>
                <a:gd name="connsiteX63-917" fmla="*/ 485775 w 533651"/>
                <a:gd name="connsiteY63-918" fmla="*/ 1076325 h 1223238"/>
                <a:gd name="connsiteX64-919" fmla="*/ 482600 w 533651"/>
                <a:gd name="connsiteY64-920" fmla="*/ 1085850 h 1223238"/>
                <a:gd name="connsiteX65-921" fmla="*/ 479425 w 533651"/>
                <a:gd name="connsiteY65-922" fmla="*/ 1098550 h 1223238"/>
                <a:gd name="connsiteX66-923" fmla="*/ 469900 w 533651"/>
                <a:gd name="connsiteY66-924" fmla="*/ 1127125 h 1223238"/>
                <a:gd name="connsiteX67-925" fmla="*/ 466725 w 533651"/>
                <a:gd name="connsiteY67-926" fmla="*/ 1136650 h 1223238"/>
                <a:gd name="connsiteX68-927" fmla="*/ 463550 w 533651"/>
                <a:gd name="connsiteY68-928" fmla="*/ 1146175 h 1223238"/>
                <a:gd name="connsiteX69-929" fmla="*/ 444500 w 533651"/>
                <a:gd name="connsiteY69-930" fmla="*/ 1165225 h 1223238"/>
                <a:gd name="connsiteX70-931" fmla="*/ 428625 w 533651"/>
                <a:gd name="connsiteY70-932" fmla="*/ 1177925 h 1223238"/>
                <a:gd name="connsiteX71-933" fmla="*/ 409575 w 533651"/>
                <a:gd name="connsiteY71-934" fmla="*/ 1196975 h 1223238"/>
                <a:gd name="connsiteX72-935" fmla="*/ 400050 w 533651"/>
                <a:gd name="connsiteY72-936" fmla="*/ 1206500 h 1223238"/>
                <a:gd name="connsiteX73-937" fmla="*/ 393700 w 533651"/>
                <a:gd name="connsiteY73-938" fmla="*/ 1216025 h 1223238"/>
                <a:gd name="connsiteX74-939" fmla="*/ 384175 w 533651"/>
                <a:gd name="connsiteY74-940" fmla="*/ 1222375 h 1223238"/>
                <a:gd name="connsiteX75-941" fmla="*/ 276225 w 533651"/>
                <a:gd name="connsiteY75-942" fmla="*/ 1222375 h 1223238"/>
                <a:gd name="connsiteX0-943" fmla="*/ 0 w 533651"/>
                <a:gd name="connsiteY0-944" fmla="*/ 0 h 1223238"/>
                <a:gd name="connsiteX1-945" fmla="*/ 22225 w 533651"/>
                <a:gd name="connsiteY1-946" fmla="*/ 3175 h 1223238"/>
                <a:gd name="connsiteX2-947" fmla="*/ 38100 w 533651"/>
                <a:gd name="connsiteY2-948" fmla="*/ 12700 h 1223238"/>
                <a:gd name="connsiteX3-949" fmla="*/ 47625 w 533651"/>
                <a:gd name="connsiteY3-950" fmla="*/ 15875 h 1223238"/>
                <a:gd name="connsiteX4-951" fmla="*/ 73025 w 533651"/>
                <a:gd name="connsiteY4-952" fmla="*/ 44450 h 1223238"/>
                <a:gd name="connsiteX5-953" fmla="*/ 79375 w 533651"/>
                <a:gd name="connsiteY5-954" fmla="*/ 63500 h 1223238"/>
                <a:gd name="connsiteX6-955" fmla="*/ 92075 w 533651"/>
                <a:gd name="connsiteY6-956" fmla="*/ 82550 h 1223238"/>
                <a:gd name="connsiteX7-957" fmla="*/ 98425 w 533651"/>
                <a:gd name="connsiteY7-958" fmla="*/ 92075 h 1223238"/>
                <a:gd name="connsiteX8-959" fmla="*/ 101600 w 533651"/>
                <a:gd name="connsiteY8-960" fmla="*/ 101600 h 1223238"/>
                <a:gd name="connsiteX9-961" fmla="*/ 117475 w 533651"/>
                <a:gd name="connsiteY9-962" fmla="*/ 120650 h 1223238"/>
                <a:gd name="connsiteX10-963" fmla="*/ 120650 w 533651"/>
                <a:gd name="connsiteY10-964" fmla="*/ 130175 h 1223238"/>
                <a:gd name="connsiteX11-965" fmla="*/ 136525 w 533651"/>
                <a:gd name="connsiteY11-966" fmla="*/ 152400 h 1223238"/>
                <a:gd name="connsiteX12-967" fmla="*/ 152400 w 533651"/>
                <a:gd name="connsiteY12-968" fmla="*/ 171450 h 1223238"/>
                <a:gd name="connsiteX13-969" fmla="*/ 165100 w 533651"/>
                <a:gd name="connsiteY13-970" fmla="*/ 196850 h 1223238"/>
                <a:gd name="connsiteX14-971" fmla="*/ 171450 w 533651"/>
                <a:gd name="connsiteY14-972" fmla="*/ 209550 h 1223238"/>
                <a:gd name="connsiteX15-973" fmla="*/ 180975 w 533651"/>
                <a:gd name="connsiteY15-974" fmla="*/ 222250 h 1223238"/>
                <a:gd name="connsiteX16-975" fmla="*/ 187325 w 533651"/>
                <a:gd name="connsiteY16-976" fmla="*/ 231775 h 1223238"/>
                <a:gd name="connsiteX17-977" fmla="*/ 196850 w 533651"/>
                <a:gd name="connsiteY17-978" fmla="*/ 241300 h 1223238"/>
                <a:gd name="connsiteX18-979" fmla="*/ 203200 w 533651"/>
                <a:gd name="connsiteY18-980" fmla="*/ 250825 h 1223238"/>
                <a:gd name="connsiteX19-981" fmla="*/ 212725 w 533651"/>
                <a:gd name="connsiteY19-982" fmla="*/ 260350 h 1223238"/>
                <a:gd name="connsiteX20-983" fmla="*/ 219075 w 533651"/>
                <a:gd name="connsiteY20-984" fmla="*/ 269875 h 1223238"/>
                <a:gd name="connsiteX21-985" fmla="*/ 228600 w 533651"/>
                <a:gd name="connsiteY21-986" fmla="*/ 276225 h 1223238"/>
                <a:gd name="connsiteX22-987" fmla="*/ 250825 w 533651"/>
                <a:gd name="connsiteY22-988" fmla="*/ 292100 h 1223238"/>
                <a:gd name="connsiteX23-989" fmla="*/ 266700 w 533651"/>
                <a:gd name="connsiteY23-990" fmla="*/ 320675 h 1223238"/>
                <a:gd name="connsiteX24-991" fmla="*/ 273050 w 533651"/>
                <a:gd name="connsiteY24-992" fmla="*/ 330200 h 1223238"/>
                <a:gd name="connsiteX25-993" fmla="*/ 282575 w 533651"/>
                <a:gd name="connsiteY25-994" fmla="*/ 336550 h 1223238"/>
                <a:gd name="connsiteX26-995" fmla="*/ 298450 w 533651"/>
                <a:gd name="connsiteY26-996" fmla="*/ 355600 h 1223238"/>
                <a:gd name="connsiteX27-997" fmla="*/ 311150 w 533651"/>
                <a:gd name="connsiteY27-998" fmla="*/ 374650 h 1223238"/>
                <a:gd name="connsiteX28-999" fmla="*/ 317500 w 533651"/>
                <a:gd name="connsiteY28-1000" fmla="*/ 384175 h 1223238"/>
                <a:gd name="connsiteX29-1001" fmla="*/ 323850 w 533651"/>
                <a:gd name="connsiteY29-1002" fmla="*/ 393700 h 1223238"/>
                <a:gd name="connsiteX30-1003" fmla="*/ 333375 w 533651"/>
                <a:gd name="connsiteY30-1004" fmla="*/ 406400 h 1223238"/>
                <a:gd name="connsiteX31-1005" fmla="*/ 339725 w 533651"/>
                <a:gd name="connsiteY31-1006" fmla="*/ 415925 h 1223238"/>
                <a:gd name="connsiteX32-1007" fmla="*/ 349250 w 533651"/>
                <a:gd name="connsiteY32-1008" fmla="*/ 425450 h 1223238"/>
                <a:gd name="connsiteX33-1009" fmla="*/ 355600 w 533651"/>
                <a:gd name="connsiteY33-1010" fmla="*/ 434975 h 1223238"/>
                <a:gd name="connsiteX34-1011" fmla="*/ 358775 w 533651"/>
                <a:gd name="connsiteY34-1012" fmla="*/ 444500 h 1223238"/>
                <a:gd name="connsiteX35-1013" fmla="*/ 368300 w 533651"/>
                <a:gd name="connsiteY35-1014" fmla="*/ 450850 h 1223238"/>
                <a:gd name="connsiteX36-1015" fmla="*/ 381000 w 533651"/>
                <a:gd name="connsiteY36-1016" fmla="*/ 469900 h 1223238"/>
                <a:gd name="connsiteX37-1017" fmla="*/ 396875 w 533651"/>
                <a:gd name="connsiteY37-1018" fmla="*/ 488950 h 1223238"/>
                <a:gd name="connsiteX38-1019" fmla="*/ 400050 w 533651"/>
                <a:gd name="connsiteY38-1020" fmla="*/ 501650 h 1223238"/>
                <a:gd name="connsiteX39-1021" fmla="*/ 415925 w 533651"/>
                <a:gd name="connsiteY39-1022" fmla="*/ 523875 h 1223238"/>
                <a:gd name="connsiteX40-1023" fmla="*/ 425450 w 533651"/>
                <a:gd name="connsiteY40-1024" fmla="*/ 552450 h 1223238"/>
                <a:gd name="connsiteX41-1025" fmla="*/ 428625 w 533651"/>
                <a:gd name="connsiteY41-1026" fmla="*/ 561975 h 1223238"/>
                <a:gd name="connsiteX42-1027" fmla="*/ 431800 w 533651"/>
                <a:gd name="connsiteY42-1028" fmla="*/ 574675 h 1223238"/>
                <a:gd name="connsiteX43-1029" fmla="*/ 438150 w 533651"/>
                <a:gd name="connsiteY43-1030" fmla="*/ 584200 h 1223238"/>
                <a:gd name="connsiteX44-1031" fmla="*/ 444500 w 533651"/>
                <a:gd name="connsiteY44-1032" fmla="*/ 609600 h 1223238"/>
                <a:gd name="connsiteX45-1033" fmla="*/ 447675 w 533651"/>
                <a:gd name="connsiteY45-1034" fmla="*/ 619125 h 1223238"/>
                <a:gd name="connsiteX46-1035" fmla="*/ 454025 w 533651"/>
                <a:gd name="connsiteY46-1036" fmla="*/ 644525 h 1223238"/>
                <a:gd name="connsiteX47-1037" fmla="*/ 463550 w 533651"/>
                <a:gd name="connsiteY47-1038" fmla="*/ 673100 h 1223238"/>
                <a:gd name="connsiteX48-1039" fmla="*/ 466725 w 533651"/>
                <a:gd name="connsiteY48-1040" fmla="*/ 682625 h 1223238"/>
                <a:gd name="connsiteX49-1041" fmla="*/ 479425 w 533651"/>
                <a:gd name="connsiteY49-1042" fmla="*/ 714375 h 1223238"/>
                <a:gd name="connsiteX50-1043" fmla="*/ 485775 w 533651"/>
                <a:gd name="connsiteY50-1044" fmla="*/ 739775 h 1223238"/>
                <a:gd name="connsiteX51-1045" fmla="*/ 492125 w 533651"/>
                <a:gd name="connsiteY51-1046" fmla="*/ 752475 h 1223238"/>
                <a:gd name="connsiteX52-1047" fmla="*/ 495300 w 533651"/>
                <a:gd name="connsiteY52-1048" fmla="*/ 765175 h 1223238"/>
                <a:gd name="connsiteX53-1049" fmla="*/ 498475 w 533651"/>
                <a:gd name="connsiteY53-1050" fmla="*/ 774700 h 1223238"/>
                <a:gd name="connsiteX54-1051" fmla="*/ 501650 w 533651"/>
                <a:gd name="connsiteY54-1052" fmla="*/ 787400 h 1223238"/>
                <a:gd name="connsiteX55-1053" fmla="*/ 508000 w 533651"/>
                <a:gd name="connsiteY55-1054" fmla="*/ 800100 h 1223238"/>
                <a:gd name="connsiteX56-1055" fmla="*/ 514350 w 533651"/>
                <a:gd name="connsiteY56-1056" fmla="*/ 819150 h 1223238"/>
                <a:gd name="connsiteX57-1057" fmla="*/ 517525 w 533651"/>
                <a:gd name="connsiteY57-1058" fmla="*/ 828675 h 1223238"/>
                <a:gd name="connsiteX58-1059" fmla="*/ 533400 w 533651"/>
                <a:gd name="connsiteY58-1060" fmla="*/ 955675 h 1223238"/>
                <a:gd name="connsiteX59-1061" fmla="*/ 527050 w 533651"/>
                <a:gd name="connsiteY59-1062" fmla="*/ 965200 h 1223238"/>
                <a:gd name="connsiteX60-1063" fmla="*/ 520700 w 533651"/>
                <a:gd name="connsiteY60-1064" fmla="*/ 984250 h 1223238"/>
                <a:gd name="connsiteX61-1065" fmla="*/ 517525 w 533651"/>
                <a:gd name="connsiteY61-1066" fmla="*/ 993775 h 1223238"/>
                <a:gd name="connsiteX62-1067" fmla="*/ 485775 w 533651"/>
                <a:gd name="connsiteY62-1068" fmla="*/ 1076325 h 1223238"/>
                <a:gd name="connsiteX63-1069" fmla="*/ 482600 w 533651"/>
                <a:gd name="connsiteY63-1070" fmla="*/ 1085850 h 1223238"/>
                <a:gd name="connsiteX64-1071" fmla="*/ 479425 w 533651"/>
                <a:gd name="connsiteY64-1072" fmla="*/ 1098550 h 1223238"/>
                <a:gd name="connsiteX65-1073" fmla="*/ 469900 w 533651"/>
                <a:gd name="connsiteY65-1074" fmla="*/ 1127125 h 1223238"/>
                <a:gd name="connsiteX66-1075" fmla="*/ 466725 w 533651"/>
                <a:gd name="connsiteY66-1076" fmla="*/ 1136650 h 1223238"/>
                <a:gd name="connsiteX67-1077" fmla="*/ 463550 w 533651"/>
                <a:gd name="connsiteY67-1078" fmla="*/ 1146175 h 1223238"/>
                <a:gd name="connsiteX68-1079" fmla="*/ 444500 w 533651"/>
                <a:gd name="connsiteY68-1080" fmla="*/ 1165225 h 1223238"/>
                <a:gd name="connsiteX69-1081" fmla="*/ 428625 w 533651"/>
                <a:gd name="connsiteY69-1082" fmla="*/ 1177925 h 1223238"/>
                <a:gd name="connsiteX70-1083" fmla="*/ 409575 w 533651"/>
                <a:gd name="connsiteY70-1084" fmla="*/ 1196975 h 1223238"/>
                <a:gd name="connsiteX71-1085" fmla="*/ 400050 w 533651"/>
                <a:gd name="connsiteY71-1086" fmla="*/ 1206500 h 1223238"/>
                <a:gd name="connsiteX72-1087" fmla="*/ 393700 w 533651"/>
                <a:gd name="connsiteY72-1088" fmla="*/ 1216025 h 1223238"/>
                <a:gd name="connsiteX73-1089" fmla="*/ 384175 w 533651"/>
                <a:gd name="connsiteY73-1090" fmla="*/ 1222375 h 1223238"/>
                <a:gd name="connsiteX74-1091" fmla="*/ 276225 w 533651"/>
                <a:gd name="connsiteY74-1092" fmla="*/ 1222375 h 1223238"/>
                <a:gd name="connsiteX0-1093" fmla="*/ 0 w 533651"/>
                <a:gd name="connsiteY0-1094" fmla="*/ 0 h 1223238"/>
                <a:gd name="connsiteX1-1095" fmla="*/ 22225 w 533651"/>
                <a:gd name="connsiteY1-1096" fmla="*/ 3175 h 1223238"/>
                <a:gd name="connsiteX2-1097" fmla="*/ 38100 w 533651"/>
                <a:gd name="connsiteY2-1098" fmla="*/ 12700 h 1223238"/>
                <a:gd name="connsiteX3-1099" fmla="*/ 47625 w 533651"/>
                <a:gd name="connsiteY3-1100" fmla="*/ 15875 h 1223238"/>
                <a:gd name="connsiteX4-1101" fmla="*/ 73025 w 533651"/>
                <a:gd name="connsiteY4-1102" fmla="*/ 44450 h 1223238"/>
                <a:gd name="connsiteX5-1103" fmla="*/ 79375 w 533651"/>
                <a:gd name="connsiteY5-1104" fmla="*/ 63500 h 1223238"/>
                <a:gd name="connsiteX6-1105" fmla="*/ 92075 w 533651"/>
                <a:gd name="connsiteY6-1106" fmla="*/ 82550 h 1223238"/>
                <a:gd name="connsiteX7-1107" fmla="*/ 98425 w 533651"/>
                <a:gd name="connsiteY7-1108" fmla="*/ 92075 h 1223238"/>
                <a:gd name="connsiteX8-1109" fmla="*/ 101600 w 533651"/>
                <a:gd name="connsiteY8-1110" fmla="*/ 101600 h 1223238"/>
                <a:gd name="connsiteX9-1111" fmla="*/ 117475 w 533651"/>
                <a:gd name="connsiteY9-1112" fmla="*/ 120650 h 1223238"/>
                <a:gd name="connsiteX10-1113" fmla="*/ 120650 w 533651"/>
                <a:gd name="connsiteY10-1114" fmla="*/ 130175 h 1223238"/>
                <a:gd name="connsiteX11-1115" fmla="*/ 136525 w 533651"/>
                <a:gd name="connsiteY11-1116" fmla="*/ 152400 h 1223238"/>
                <a:gd name="connsiteX12-1117" fmla="*/ 152400 w 533651"/>
                <a:gd name="connsiteY12-1118" fmla="*/ 171450 h 1223238"/>
                <a:gd name="connsiteX13-1119" fmla="*/ 165100 w 533651"/>
                <a:gd name="connsiteY13-1120" fmla="*/ 196850 h 1223238"/>
                <a:gd name="connsiteX14-1121" fmla="*/ 171450 w 533651"/>
                <a:gd name="connsiteY14-1122" fmla="*/ 209550 h 1223238"/>
                <a:gd name="connsiteX15-1123" fmla="*/ 180975 w 533651"/>
                <a:gd name="connsiteY15-1124" fmla="*/ 222250 h 1223238"/>
                <a:gd name="connsiteX16-1125" fmla="*/ 187325 w 533651"/>
                <a:gd name="connsiteY16-1126" fmla="*/ 231775 h 1223238"/>
                <a:gd name="connsiteX17-1127" fmla="*/ 196850 w 533651"/>
                <a:gd name="connsiteY17-1128" fmla="*/ 241300 h 1223238"/>
                <a:gd name="connsiteX18-1129" fmla="*/ 203200 w 533651"/>
                <a:gd name="connsiteY18-1130" fmla="*/ 250825 h 1223238"/>
                <a:gd name="connsiteX19-1131" fmla="*/ 212725 w 533651"/>
                <a:gd name="connsiteY19-1132" fmla="*/ 260350 h 1223238"/>
                <a:gd name="connsiteX20-1133" fmla="*/ 219075 w 533651"/>
                <a:gd name="connsiteY20-1134" fmla="*/ 269875 h 1223238"/>
                <a:gd name="connsiteX21-1135" fmla="*/ 228600 w 533651"/>
                <a:gd name="connsiteY21-1136" fmla="*/ 276225 h 1223238"/>
                <a:gd name="connsiteX22-1137" fmla="*/ 250825 w 533651"/>
                <a:gd name="connsiteY22-1138" fmla="*/ 292100 h 1223238"/>
                <a:gd name="connsiteX23-1139" fmla="*/ 266700 w 533651"/>
                <a:gd name="connsiteY23-1140" fmla="*/ 320675 h 1223238"/>
                <a:gd name="connsiteX24-1141" fmla="*/ 273050 w 533651"/>
                <a:gd name="connsiteY24-1142" fmla="*/ 330200 h 1223238"/>
                <a:gd name="connsiteX25-1143" fmla="*/ 282575 w 533651"/>
                <a:gd name="connsiteY25-1144" fmla="*/ 336550 h 1223238"/>
                <a:gd name="connsiteX26-1145" fmla="*/ 298450 w 533651"/>
                <a:gd name="connsiteY26-1146" fmla="*/ 355600 h 1223238"/>
                <a:gd name="connsiteX27-1147" fmla="*/ 311150 w 533651"/>
                <a:gd name="connsiteY27-1148" fmla="*/ 374650 h 1223238"/>
                <a:gd name="connsiteX28-1149" fmla="*/ 317500 w 533651"/>
                <a:gd name="connsiteY28-1150" fmla="*/ 384175 h 1223238"/>
                <a:gd name="connsiteX29-1151" fmla="*/ 323850 w 533651"/>
                <a:gd name="connsiteY29-1152" fmla="*/ 393700 h 1223238"/>
                <a:gd name="connsiteX30-1153" fmla="*/ 333375 w 533651"/>
                <a:gd name="connsiteY30-1154" fmla="*/ 406400 h 1223238"/>
                <a:gd name="connsiteX31-1155" fmla="*/ 339725 w 533651"/>
                <a:gd name="connsiteY31-1156" fmla="*/ 415925 h 1223238"/>
                <a:gd name="connsiteX32-1157" fmla="*/ 349250 w 533651"/>
                <a:gd name="connsiteY32-1158" fmla="*/ 425450 h 1223238"/>
                <a:gd name="connsiteX33-1159" fmla="*/ 355600 w 533651"/>
                <a:gd name="connsiteY33-1160" fmla="*/ 434975 h 1223238"/>
                <a:gd name="connsiteX34-1161" fmla="*/ 358775 w 533651"/>
                <a:gd name="connsiteY34-1162" fmla="*/ 444500 h 1223238"/>
                <a:gd name="connsiteX35-1163" fmla="*/ 368300 w 533651"/>
                <a:gd name="connsiteY35-1164" fmla="*/ 450850 h 1223238"/>
                <a:gd name="connsiteX36-1165" fmla="*/ 381000 w 533651"/>
                <a:gd name="connsiteY36-1166" fmla="*/ 469900 h 1223238"/>
                <a:gd name="connsiteX37-1167" fmla="*/ 396875 w 533651"/>
                <a:gd name="connsiteY37-1168" fmla="*/ 488950 h 1223238"/>
                <a:gd name="connsiteX38-1169" fmla="*/ 400050 w 533651"/>
                <a:gd name="connsiteY38-1170" fmla="*/ 501650 h 1223238"/>
                <a:gd name="connsiteX39-1171" fmla="*/ 415925 w 533651"/>
                <a:gd name="connsiteY39-1172" fmla="*/ 523875 h 1223238"/>
                <a:gd name="connsiteX40-1173" fmla="*/ 425450 w 533651"/>
                <a:gd name="connsiteY40-1174" fmla="*/ 552450 h 1223238"/>
                <a:gd name="connsiteX41-1175" fmla="*/ 428625 w 533651"/>
                <a:gd name="connsiteY41-1176" fmla="*/ 561975 h 1223238"/>
                <a:gd name="connsiteX42-1177" fmla="*/ 431800 w 533651"/>
                <a:gd name="connsiteY42-1178" fmla="*/ 574675 h 1223238"/>
                <a:gd name="connsiteX43-1179" fmla="*/ 438150 w 533651"/>
                <a:gd name="connsiteY43-1180" fmla="*/ 584200 h 1223238"/>
                <a:gd name="connsiteX44-1181" fmla="*/ 444500 w 533651"/>
                <a:gd name="connsiteY44-1182" fmla="*/ 609600 h 1223238"/>
                <a:gd name="connsiteX45-1183" fmla="*/ 447675 w 533651"/>
                <a:gd name="connsiteY45-1184" fmla="*/ 619125 h 1223238"/>
                <a:gd name="connsiteX46-1185" fmla="*/ 463550 w 533651"/>
                <a:gd name="connsiteY46-1186" fmla="*/ 673100 h 1223238"/>
                <a:gd name="connsiteX47-1187" fmla="*/ 466725 w 533651"/>
                <a:gd name="connsiteY47-1188" fmla="*/ 682625 h 1223238"/>
                <a:gd name="connsiteX48-1189" fmla="*/ 479425 w 533651"/>
                <a:gd name="connsiteY48-1190" fmla="*/ 714375 h 1223238"/>
                <a:gd name="connsiteX49-1191" fmla="*/ 485775 w 533651"/>
                <a:gd name="connsiteY49-1192" fmla="*/ 739775 h 1223238"/>
                <a:gd name="connsiteX50-1193" fmla="*/ 492125 w 533651"/>
                <a:gd name="connsiteY50-1194" fmla="*/ 752475 h 1223238"/>
                <a:gd name="connsiteX51-1195" fmla="*/ 495300 w 533651"/>
                <a:gd name="connsiteY51-1196" fmla="*/ 765175 h 1223238"/>
                <a:gd name="connsiteX52-1197" fmla="*/ 498475 w 533651"/>
                <a:gd name="connsiteY52-1198" fmla="*/ 774700 h 1223238"/>
                <a:gd name="connsiteX53-1199" fmla="*/ 501650 w 533651"/>
                <a:gd name="connsiteY53-1200" fmla="*/ 787400 h 1223238"/>
                <a:gd name="connsiteX54-1201" fmla="*/ 508000 w 533651"/>
                <a:gd name="connsiteY54-1202" fmla="*/ 800100 h 1223238"/>
                <a:gd name="connsiteX55-1203" fmla="*/ 514350 w 533651"/>
                <a:gd name="connsiteY55-1204" fmla="*/ 819150 h 1223238"/>
                <a:gd name="connsiteX56-1205" fmla="*/ 517525 w 533651"/>
                <a:gd name="connsiteY56-1206" fmla="*/ 828675 h 1223238"/>
                <a:gd name="connsiteX57-1207" fmla="*/ 533400 w 533651"/>
                <a:gd name="connsiteY57-1208" fmla="*/ 955675 h 1223238"/>
                <a:gd name="connsiteX58-1209" fmla="*/ 527050 w 533651"/>
                <a:gd name="connsiteY58-1210" fmla="*/ 965200 h 1223238"/>
                <a:gd name="connsiteX59-1211" fmla="*/ 520700 w 533651"/>
                <a:gd name="connsiteY59-1212" fmla="*/ 984250 h 1223238"/>
                <a:gd name="connsiteX60-1213" fmla="*/ 517525 w 533651"/>
                <a:gd name="connsiteY60-1214" fmla="*/ 993775 h 1223238"/>
                <a:gd name="connsiteX61-1215" fmla="*/ 485775 w 533651"/>
                <a:gd name="connsiteY61-1216" fmla="*/ 1076325 h 1223238"/>
                <a:gd name="connsiteX62-1217" fmla="*/ 482600 w 533651"/>
                <a:gd name="connsiteY62-1218" fmla="*/ 1085850 h 1223238"/>
                <a:gd name="connsiteX63-1219" fmla="*/ 479425 w 533651"/>
                <a:gd name="connsiteY63-1220" fmla="*/ 1098550 h 1223238"/>
                <a:gd name="connsiteX64-1221" fmla="*/ 469900 w 533651"/>
                <a:gd name="connsiteY64-1222" fmla="*/ 1127125 h 1223238"/>
                <a:gd name="connsiteX65-1223" fmla="*/ 466725 w 533651"/>
                <a:gd name="connsiteY65-1224" fmla="*/ 1136650 h 1223238"/>
                <a:gd name="connsiteX66-1225" fmla="*/ 463550 w 533651"/>
                <a:gd name="connsiteY66-1226" fmla="*/ 1146175 h 1223238"/>
                <a:gd name="connsiteX67-1227" fmla="*/ 444500 w 533651"/>
                <a:gd name="connsiteY67-1228" fmla="*/ 1165225 h 1223238"/>
                <a:gd name="connsiteX68-1229" fmla="*/ 428625 w 533651"/>
                <a:gd name="connsiteY68-1230" fmla="*/ 1177925 h 1223238"/>
                <a:gd name="connsiteX69-1231" fmla="*/ 409575 w 533651"/>
                <a:gd name="connsiteY69-1232" fmla="*/ 1196975 h 1223238"/>
                <a:gd name="connsiteX70-1233" fmla="*/ 400050 w 533651"/>
                <a:gd name="connsiteY70-1234" fmla="*/ 1206500 h 1223238"/>
                <a:gd name="connsiteX71-1235" fmla="*/ 393700 w 533651"/>
                <a:gd name="connsiteY71-1236" fmla="*/ 1216025 h 1223238"/>
                <a:gd name="connsiteX72-1237" fmla="*/ 384175 w 533651"/>
                <a:gd name="connsiteY72-1238" fmla="*/ 1222375 h 1223238"/>
                <a:gd name="connsiteX73-1239" fmla="*/ 276225 w 533651"/>
                <a:gd name="connsiteY73-1240" fmla="*/ 1222375 h 1223238"/>
                <a:gd name="connsiteX0-1241" fmla="*/ 0 w 533651"/>
                <a:gd name="connsiteY0-1242" fmla="*/ 0 h 1223238"/>
                <a:gd name="connsiteX1-1243" fmla="*/ 22225 w 533651"/>
                <a:gd name="connsiteY1-1244" fmla="*/ 3175 h 1223238"/>
                <a:gd name="connsiteX2-1245" fmla="*/ 38100 w 533651"/>
                <a:gd name="connsiteY2-1246" fmla="*/ 12700 h 1223238"/>
                <a:gd name="connsiteX3-1247" fmla="*/ 47625 w 533651"/>
                <a:gd name="connsiteY3-1248" fmla="*/ 15875 h 1223238"/>
                <a:gd name="connsiteX4-1249" fmla="*/ 73025 w 533651"/>
                <a:gd name="connsiteY4-1250" fmla="*/ 44450 h 1223238"/>
                <a:gd name="connsiteX5-1251" fmla="*/ 79375 w 533651"/>
                <a:gd name="connsiteY5-1252" fmla="*/ 63500 h 1223238"/>
                <a:gd name="connsiteX6-1253" fmla="*/ 92075 w 533651"/>
                <a:gd name="connsiteY6-1254" fmla="*/ 82550 h 1223238"/>
                <a:gd name="connsiteX7-1255" fmla="*/ 98425 w 533651"/>
                <a:gd name="connsiteY7-1256" fmla="*/ 92075 h 1223238"/>
                <a:gd name="connsiteX8-1257" fmla="*/ 101600 w 533651"/>
                <a:gd name="connsiteY8-1258" fmla="*/ 101600 h 1223238"/>
                <a:gd name="connsiteX9-1259" fmla="*/ 117475 w 533651"/>
                <a:gd name="connsiteY9-1260" fmla="*/ 120650 h 1223238"/>
                <a:gd name="connsiteX10-1261" fmla="*/ 120650 w 533651"/>
                <a:gd name="connsiteY10-1262" fmla="*/ 130175 h 1223238"/>
                <a:gd name="connsiteX11-1263" fmla="*/ 136525 w 533651"/>
                <a:gd name="connsiteY11-1264" fmla="*/ 152400 h 1223238"/>
                <a:gd name="connsiteX12-1265" fmla="*/ 152400 w 533651"/>
                <a:gd name="connsiteY12-1266" fmla="*/ 171450 h 1223238"/>
                <a:gd name="connsiteX13-1267" fmla="*/ 165100 w 533651"/>
                <a:gd name="connsiteY13-1268" fmla="*/ 196850 h 1223238"/>
                <a:gd name="connsiteX14-1269" fmla="*/ 171450 w 533651"/>
                <a:gd name="connsiteY14-1270" fmla="*/ 209550 h 1223238"/>
                <a:gd name="connsiteX15-1271" fmla="*/ 180975 w 533651"/>
                <a:gd name="connsiteY15-1272" fmla="*/ 222250 h 1223238"/>
                <a:gd name="connsiteX16-1273" fmla="*/ 187325 w 533651"/>
                <a:gd name="connsiteY16-1274" fmla="*/ 231775 h 1223238"/>
                <a:gd name="connsiteX17-1275" fmla="*/ 196850 w 533651"/>
                <a:gd name="connsiteY17-1276" fmla="*/ 241300 h 1223238"/>
                <a:gd name="connsiteX18-1277" fmla="*/ 203200 w 533651"/>
                <a:gd name="connsiteY18-1278" fmla="*/ 250825 h 1223238"/>
                <a:gd name="connsiteX19-1279" fmla="*/ 212725 w 533651"/>
                <a:gd name="connsiteY19-1280" fmla="*/ 260350 h 1223238"/>
                <a:gd name="connsiteX20-1281" fmla="*/ 219075 w 533651"/>
                <a:gd name="connsiteY20-1282" fmla="*/ 269875 h 1223238"/>
                <a:gd name="connsiteX21-1283" fmla="*/ 228600 w 533651"/>
                <a:gd name="connsiteY21-1284" fmla="*/ 276225 h 1223238"/>
                <a:gd name="connsiteX22-1285" fmla="*/ 250825 w 533651"/>
                <a:gd name="connsiteY22-1286" fmla="*/ 292100 h 1223238"/>
                <a:gd name="connsiteX23-1287" fmla="*/ 266700 w 533651"/>
                <a:gd name="connsiteY23-1288" fmla="*/ 320675 h 1223238"/>
                <a:gd name="connsiteX24-1289" fmla="*/ 273050 w 533651"/>
                <a:gd name="connsiteY24-1290" fmla="*/ 330200 h 1223238"/>
                <a:gd name="connsiteX25-1291" fmla="*/ 282575 w 533651"/>
                <a:gd name="connsiteY25-1292" fmla="*/ 336550 h 1223238"/>
                <a:gd name="connsiteX26-1293" fmla="*/ 298450 w 533651"/>
                <a:gd name="connsiteY26-1294" fmla="*/ 355600 h 1223238"/>
                <a:gd name="connsiteX27-1295" fmla="*/ 311150 w 533651"/>
                <a:gd name="connsiteY27-1296" fmla="*/ 374650 h 1223238"/>
                <a:gd name="connsiteX28-1297" fmla="*/ 317500 w 533651"/>
                <a:gd name="connsiteY28-1298" fmla="*/ 384175 h 1223238"/>
                <a:gd name="connsiteX29-1299" fmla="*/ 323850 w 533651"/>
                <a:gd name="connsiteY29-1300" fmla="*/ 393700 h 1223238"/>
                <a:gd name="connsiteX30-1301" fmla="*/ 333375 w 533651"/>
                <a:gd name="connsiteY30-1302" fmla="*/ 406400 h 1223238"/>
                <a:gd name="connsiteX31-1303" fmla="*/ 339725 w 533651"/>
                <a:gd name="connsiteY31-1304" fmla="*/ 415925 h 1223238"/>
                <a:gd name="connsiteX32-1305" fmla="*/ 349250 w 533651"/>
                <a:gd name="connsiteY32-1306" fmla="*/ 425450 h 1223238"/>
                <a:gd name="connsiteX33-1307" fmla="*/ 355600 w 533651"/>
                <a:gd name="connsiteY33-1308" fmla="*/ 434975 h 1223238"/>
                <a:gd name="connsiteX34-1309" fmla="*/ 358775 w 533651"/>
                <a:gd name="connsiteY34-1310" fmla="*/ 444500 h 1223238"/>
                <a:gd name="connsiteX35-1311" fmla="*/ 368300 w 533651"/>
                <a:gd name="connsiteY35-1312" fmla="*/ 450850 h 1223238"/>
                <a:gd name="connsiteX36-1313" fmla="*/ 381000 w 533651"/>
                <a:gd name="connsiteY36-1314" fmla="*/ 469900 h 1223238"/>
                <a:gd name="connsiteX37-1315" fmla="*/ 396875 w 533651"/>
                <a:gd name="connsiteY37-1316" fmla="*/ 488950 h 1223238"/>
                <a:gd name="connsiteX38-1317" fmla="*/ 400050 w 533651"/>
                <a:gd name="connsiteY38-1318" fmla="*/ 501650 h 1223238"/>
                <a:gd name="connsiteX39-1319" fmla="*/ 415925 w 533651"/>
                <a:gd name="connsiteY39-1320" fmla="*/ 523875 h 1223238"/>
                <a:gd name="connsiteX40-1321" fmla="*/ 425450 w 533651"/>
                <a:gd name="connsiteY40-1322" fmla="*/ 552450 h 1223238"/>
                <a:gd name="connsiteX41-1323" fmla="*/ 428625 w 533651"/>
                <a:gd name="connsiteY41-1324" fmla="*/ 561975 h 1223238"/>
                <a:gd name="connsiteX42-1325" fmla="*/ 431800 w 533651"/>
                <a:gd name="connsiteY42-1326" fmla="*/ 574675 h 1223238"/>
                <a:gd name="connsiteX43-1327" fmla="*/ 438150 w 533651"/>
                <a:gd name="connsiteY43-1328" fmla="*/ 584200 h 1223238"/>
                <a:gd name="connsiteX44-1329" fmla="*/ 444500 w 533651"/>
                <a:gd name="connsiteY44-1330" fmla="*/ 609600 h 1223238"/>
                <a:gd name="connsiteX45-1331" fmla="*/ 447675 w 533651"/>
                <a:gd name="connsiteY45-1332" fmla="*/ 619125 h 1223238"/>
                <a:gd name="connsiteX46-1333" fmla="*/ 463550 w 533651"/>
                <a:gd name="connsiteY46-1334" fmla="*/ 673100 h 1223238"/>
                <a:gd name="connsiteX47-1335" fmla="*/ 479425 w 533651"/>
                <a:gd name="connsiteY47-1336" fmla="*/ 714375 h 1223238"/>
                <a:gd name="connsiteX48-1337" fmla="*/ 485775 w 533651"/>
                <a:gd name="connsiteY48-1338" fmla="*/ 739775 h 1223238"/>
                <a:gd name="connsiteX49-1339" fmla="*/ 492125 w 533651"/>
                <a:gd name="connsiteY49-1340" fmla="*/ 752475 h 1223238"/>
                <a:gd name="connsiteX50-1341" fmla="*/ 495300 w 533651"/>
                <a:gd name="connsiteY50-1342" fmla="*/ 765175 h 1223238"/>
                <a:gd name="connsiteX51-1343" fmla="*/ 498475 w 533651"/>
                <a:gd name="connsiteY51-1344" fmla="*/ 774700 h 1223238"/>
                <a:gd name="connsiteX52-1345" fmla="*/ 501650 w 533651"/>
                <a:gd name="connsiteY52-1346" fmla="*/ 787400 h 1223238"/>
                <a:gd name="connsiteX53-1347" fmla="*/ 508000 w 533651"/>
                <a:gd name="connsiteY53-1348" fmla="*/ 800100 h 1223238"/>
                <a:gd name="connsiteX54-1349" fmla="*/ 514350 w 533651"/>
                <a:gd name="connsiteY54-1350" fmla="*/ 819150 h 1223238"/>
                <a:gd name="connsiteX55-1351" fmla="*/ 517525 w 533651"/>
                <a:gd name="connsiteY55-1352" fmla="*/ 828675 h 1223238"/>
                <a:gd name="connsiteX56-1353" fmla="*/ 533400 w 533651"/>
                <a:gd name="connsiteY56-1354" fmla="*/ 955675 h 1223238"/>
                <a:gd name="connsiteX57-1355" fmla="*/ 527050 w 533651"/>
                <a:gd name="connsiteY57-1356" fmla="*/ 965200 h 1223238"/>
                <a:gd name="connsiteX58-1357" fmla="*/ 520700 w 533651"/>
                <a:gd name="connsiteY58-1358" fmla="*/ 984250 h 1223238"/>
                <a:gd name="connsiteX59-1359" fmla="*/ 517525 w 533651"/>
                <a:gd name="connsiteY59-1360" fmla="*/ 993775 h 1223238"/>
                <a:gd name="connsiteX60-1361" fmla="*/ 485775 w 533651"/>
                <a:gd name="connsiteY60-1362" fmla="*/ 1076325 h 1223238"/>
                <a:gd name="connsiteX61-1363" fmla="*/ 482600 w 533651"/>
                <a:gd name="connsiteY61-1364" fmla="*/ 1085850 h 1223238"/>
                <a:gd name="connsiteX62-1365" fmla="*/ 479425 w 533651"/>
                <a:gd name="connsiteY62-1366" fmla="*/ 1098550 h 1223238"/>
                <a:gd name="connsiteX63-1367" fmla="*/ 469900 w 533651"/>
                <a:gd name="connsiteY63-1368" fmla="*/ 1127125 h 1223238"/>
                <a:gd name="connsiteX64-1369" fmla="*/ 466725 w 533651"/>
                <a:gd name="connsiteY64-1370" fmla="*/ 1136650 h 1223238"/>
                <a:gd name="connsiteX65-1371" fmla="*/ 463550 w 533651"/>
                <a:gd name="connsiteY65-1372" fmla="*/ 1146175 h 1223238"/>
                <a:gd name="connsiteX66-1373" fmla="*/ 444500 w 533651"/>
                <a:gd name="connsiteY66-1374" fmla="*/ 1165225 h 1223238"/>
                <a:gd name="connsiteX67-1375" fmla="*/ 428625 w 533651"/>
                <a:gd name="connsiteY67-1376" fmla="*/ 1177925 h 1223238"/>
                <a:gd name="connsiteX68-1377" fmla="*/ 409575 w 533651"/>
                <a:gd name="connsiteY68-1378" fmla="*/ 1196975 h 1223238"/>
                <a:gd name="connsiteX69-1379" fmla="*/ 400050 w 533651"/>
                <a:gd name="connsiteY69-1380" fmla="*/ 1206500 h 1223238"/>
                <a:gd name="connsiteX70-1381" fmla="*/ 393700 w 533651"/>
                <a:gd name="connsiteY70-1382" fmla="*/ 1216025 h 1223238"/>
                <a:gd name="connsiteX71-1383" fmla="*/ 384175 w 533651"/>
                <a:gd name="connsiteY71-1384" fmla="*/ 1222375 h 1223238"/>
                <a:gd name="connsiteX72-1385" fmla="*/ 276225 w 533651"/>
                <a:gd name="connsiteY72-1386" fmla="*/ 1222375 h 1223238"/>
                <a:gd name="connsiteX0-1387" fmla="*/ 0 w 533651"/>
                <a:gd name="connsiteY0-1388" fmla="*/ 0 h 1223238"/>
                <a:gd name="connsiteX1-1389" fmla="*/ 22225 w 533651"/>
                <a:gd name="connsiteY1-1390" fmla="*/ 3175 h 1223238"/>
                <a:gd name="connsiteX2-1391" fmla="*/ 38100 w 533651"/>
                <a:gd name="connsiteY2-1392" fmla="*/ 12700 h 1223238"/>
                <a:gd name="connsiteX3-1393" fmla="*/ 47625 w 533651"/>
                <a:gd name="connsiteY3-1394" fmla="*/ 15875 h 1223238"/>
                <a:gd name="connsiteX4-1395" fmla="*/ 73025 w 533651"/>
                <a:gd name="connsiteY4-1396" fmla="*/ 44450 h 1223238"/>
                <a:gd name="connsiteX5-1397" fmla="*/ 79375 w 533651"/>
                <a:gd name="connsiteY5-1398" fmla="*/ 63500 h 1223238"/>
                <a:gd name="connsiteX6-1399" fmla="*/ 92075 w 533651"/>
                <a:gd name="connsiteY6-1400" fmla="*/ 82550 h 1223238"/>
                <a:gd name="connsiteX7-1401" fmla="*/ 98425 w 533651"/>
                <a:gd name="connsiteY7-1402" fmla="*/ 92075 h 1223238"/>
                <a:gd name="connsiteX8-1403" fmla="*/ 101600 w 533651"/>
                <a:gd name="connsiteY8-1404" fmla="*/ 101600 h 1223238"/>
                <a:gd name="connsiteX9-1405" fmla="*/ 117475 w 533651"/>
                <a:gd name="connsiteY9-1406" fmla="*/ 120650 h 1223238"/>
                <a:gd name="connsiteX10-1407" fmla="*/ 120650 w 533651"/>
                <a:gd name="connsiteY10-1408" fmla="*/ 130175 h 1223238"/>
                <a:gd name="connsiteX11-1409" fmla="*/ 136525 w 533651"/>
                <a:gd name="connsiteY11-1410" fmla="*/ 152400 h 1223238"/>
                <a:gd name="connsiteX12-1411" fmla="*/ 152400 w 533651"/>
                <a:gd name="connsiteY12-1412" fmla="*/ 171450 h 1223238"/>
                <a:gd name="connsiteX13-1413" fmla="*/ 165100 w 533651"/>
                <a:gd name="connsiteY13-1414" fmla="*/ 196850 h 1223238"/>
                <a:gd name="connsiteX14-1415" fmla="*/ 171450 w 533651"/>
                <a:gd name="connsiteY14-1416" fmla="*/ 209550 h 1223238"/>
                <a:gd name="connsiteX15-1417" fmla="*/ 180975 w 533651"/>
                <a:gd name="connsiteY15-1418" fmla="*/ 222250 h 1223238"/>
                <a:gd name="connsiteX16-1419" fmla="*/ 187325 w 533651"/>
                <a:gd name="connsiteY16-1420" fmla="*/ 231775 h 1223238"/>
                <a:gd name="connsiteX17-1421" fmla="*/ 196850 w 533651"/>
                <a:gd name="connsiteY17-1422" fmla="*/ 241300 h 1223238"/>
                <a:gd name="connsiteX18-1423" fmla="*/ 203200 w 533651"/>
                <a:gd name="connsiteY18-1424" fmla="*/ 250825 h 1223238"/>
                <a:gd name="connsiteX19-1425" fmla="*/ 212725 w 533651"/>
                <a:gd name="connsiteY19-1426" fmla="*/ 260350 h 1223238"/>
                <a:gd name="connsiteX20-1427" fmla="*/ 219075 w 533651"/>
                <a:gd name="connsiteY20-1428" fmla="*/ 269875 h 1223238"/>
                <a:gd name="connsiteX21-1429" fmla="*/ 228600 w 533651"/>
                <a:gd name="connsiteY21-1430" fmla="*/ 276225 h 1223238"/>
                <a:gd name="connsiteX22-1431" fmla="*/ 250825 w 533651"/>
                <a:gd name="connsiteY22-1432" fmla="*/ 292100 h 1223238"/>
                <a:gd name="connsiteX23-1433" fmla="*/ 266700 w 533651"/>
                <a:gd name="connsiteY23-1434" fmla="*/ 320675 h 1223238"/>
                <a:gd name="connsiteX24-1435" fmla="*/ 273050 w 533651"/>
                <a:gd name="connsiteY24-1436" fmla="*/ 330200 h 1223238"/>
                <a:gd name="connsiteX25-1437" fmla="*/ 282575 w 533651"/>
                <a:gd name="connsiteY25-1438" fmla="*/ 336550 h 1223238"/>
                <a:gd name="connsiteX26-1439" fmla="*/ 298450 w 533651"/>
                <a:gd name="connsiteY26-1440" fmla="*/ 355600 h 1223238"/>
                <a:gd name="connsiteX27-1441" fmla="*/ 311150 w 533651"/>
                <a:gd name="connsiteY27-1442" fmla="*/ 374650 h 1223238"/>
                <a:gd name="connsiteX28-1443" fmla="*/ 317500 w 533651"/>
                <a:gd name="connsiteY28-1444" fmla="*/ 384175 h 1223238"/>
                <a:gd name="connsiteX29-1445" fmla="*/ 323850 w 533651"/>
                <a:gd name="connsiteY29-1446" fmla="*/ 393700 h 1223238"/>
                <a:gd name="connsiteX30-1447" fmla="*/ 333375 w 533651"/>
                <a:gd name="connsiteY30-1448" fmla="*/ 406400 h 1223238"/>
                <a:gd name="connsiteX31-1449" fmla="*/ 339725 w 533651"/>
                <a:gd name="connsiteY31-1450" fmla="*/ 415925 h 1223238"/>
                <a:gd name="connsiteX32-1451" fmla="*/ 349250 w 533651"/>
                <a:gd name="connsiteY32-1452" fmla="*/ 425450 h 1223238"/>
                <a:gd name="connsiteX33-1453" fmla="*/ 355600 w 533651"/>
                <a:gd name="connsiteY33-1454" fmla="*/ 434975 h 1223238"/>
                <a:gd name="connsiteX34-1455" fmla="*/ 358775 w 533651"/>
                <a:gd name="connsiteY34-1456" fmla="*/ 444500 h 1223238"/>
                <a:gd name="connsiteX35-1457" fmla="*/ 368300 w 533651"/>
                <a:gd name="connsiteY35-1458" fmla="*/ 450850 h 1223238"/>
                <a:gd name="connsiteX36-1459" fmla="*/ 381000 w 533651"/>
                <a:gd name="connsiteY36-1460" fmla="*/ 469900 h 1223238"/>
                <a:gd name="connsiteX37-1461" fmla="*/ 396875 w 533651"/>
                <a:gd name="connsiteY37-1462" fmla="*/ 488950 h 1223238"/>
                <a:gd name="connsiteX38-1463" fmla="*/ 400050 w 533651"/>
                <a:gd name="connsiteY38-1464" fmla="*/ 501650 h 1223238"/>
                <a:gd name="connsiteX39-1465" fmla="*/ 415925 w 533651"/>
                <a:gd name="connsiteY39-1466" fmla="*/ 523875 h 1223238"/>
                <a:gd name="connsiteX40-1467" fmla="*/ 425450 w 533651"/>
                <a:gd name="connsiteY40-1468" fmla="*/ 552450 h 1223238"/>
                <a:gd name="connsiteX41-1469" fmla="*/ 428625 w 533651"/>
                <a:gd name="connsiteY41-1470" fmla="*/ 561975 h 1223238"/>
                <a:gd name="connsiteX42-1471" fmla="*/ 431800 w 533651"/>
                <a:gd name="connsiteY42-1472" fmla="*/ 574675 h 1223238"/>
                <a:gd name="connsiteX43-1473" fmla="*/ 438150 w 533651"/>
                <a:gd name="connsiteY43-1474" fmla="*/ 584200 h 1223238"/>
                <a:gd name="connsiteX44-1475" fmla="*/ 444500 w 533651"/>
                <a:gd name="connsiteY44-1476" fmla="*/ 609600 h 1223238"/>
                <a:gd name="connsiteX45-1477" fmla="*/ 447675 w 533651"/>
                <a:gd name="connsiteY45-1478" fmla="*/ 619125 h 1223238"/>
                <a:gd name="connsiteX46-1479" fmla="*/ 463550 w 533651"/>
                <a:gd name="connsiteY46-1480" fmla="*/ 673100 h 1223238"/>
                <a:gd name="connsiteX47-1481" fmla="*/ 479425 w 533651"/>
                <a:gd name="connsiteY47-1482" fmla="*/ 714375 h 1223238"/>
                <a:gd name="connsiteX48-1483" fmla="*/ 485775 w 533651"/>
                <a:gd name="connsiteY48-1484" fmla="*/ 739775 h 1223238"/>
                <a:gd name="connsiteX49-1485" fmla="*/ 492125 w 533651"/>
                <a:gd name="connsiteY49-1486" fmla="*/ 752475 h 1223238"/>
                <a:gd name="connsiteX50-1487" fmla="*/ 495300 w 533651"/>
                <a:gd name="connsiteY50-1488" fmla="*/ 765175 h 1223238"/>
                <a:gd name="connsiteX51-1489" fmla="*/ 498475 w 533651"/>
                <a:gd name="connsiteY51-1490" fmla="*/ 774700 h 1223238"/>
                <a:gd name="connsiteX52-1491" fmla="*/ 501650 w 533651"/>
                <a:gd name="connsiteY52-1492" fmla="*/ 787400 h 1223238"/>
                <a:gd name="connsiteX53-1493" fmla="*/ 508000 w 533651"/>
                <a:gd name="connsiteY53-1494" fmla="*/ 800100 h 1223238"/>
                <a:gd name="connsiteX54-1495" fmla="*/ 514350 w 533651"/>
                <a:gd name="connsiteY54-1496" fmla="*/ 819150 h 1223238"/>
                <a:gd name="connsiteX55-1497" fmla="*/ 517525 w 533651"/>
                <a:gd name="connsiteY55-1498" fmla="*/ 828675 h 1223238"/>
                <a:gd name="connsiteX56-1499" fmla="*/ 533400 w 533651"/>
                <a:gd name="connsiteY56-1500" fmla="*/ 955675 h 1223238"/>
                <a:gd name="connsiteX57-1501" fmla="*/ 527050 w 533651"/>
                <a:gd name="connsiteY57-1502" fmla="*/ 965200 h 1223238"/>
                <a:gd name="connsiteX58-1503" fmla="*/ 520700 w 533651"/>
                <a:gd name="connsiteY58-1504" fmla="*/ 984250 h 1223238"/>
                <a:gd name="connsiteX59-1505" fmla="*/ 517525 w 533651"/>
                <a:gd name="connsiteY59-1506" fmla="*/ 993775 h 1223238"/>
                <a:gd name="connsiteX60-1507" fmla="*/ 485775 w 533651"/>
                <a:gd name="connsiteY60-1508" fmla="*/ 1076325 h 1223238"/>
                <a:gd name="connsiteX61-1509" fmla="*/ 482600 w 533651"/>
                <a:gd name="connsiteY61-1510" fmla="*/ 1085850 h 1223238"/>
                <a:gd name="connsiteX62-1511" fmla="*/ 479425 w 533651"/>
                <a:gd name="connsiteY62-1512" fmla="*/ 1098550 h 1223238"/>
                <a:gd name="connsiteX63-1513" fmla="*/ 469900 w 533651"/>
                <a:gd name="connsiteY63-1514" fmla="*/ 1127125 h 1223238"/>
                <a:gd name="connsiteX64-1515" fmla="*/ 466725 w 533651"/>
                <a:gd name="connsiteY64-1516" fmla="*/ 1136650 h 1223238"/>
                <a:gd name="connsiteX65-1517" fmla="*/ 444500 w 533651"/>
                <a:gd name="connsiteY65-1518" fmla="*/ 1165225 h 1223238"/>
                <a:gd name="connsiteX66-1519" fmla="*/ 428625 w 533651"/>
                <a:gd name="connsiteY66-1520" fmla="*/ 1177925 h 1223238"/>
                <a:gd name="connsiteX67-1521" fmla="*/ 409575 w 533651"/>
                <a:gd name="connsiteY67-1522" fmla="*/ 1196975 h 1223238"/>
                <a:gd name="connsiteX68-1523" fmla="*/ 400050 w 533651"/>
                <a:gd name="connsiteY68-1524" fmla="*/ 1206500 h 1223238"/>
                <a:gd name="connsiteX69-1525" fmla="*/ 393700 w 533651"/>
                <a:gd name="connsiteY69-1526" fmla="*/ 1216025 h 1223238"/>
                <a:gd name="connsiteX70-1527" fmla="*/ 384175 w 533651"/>
                <a:gd name="connsiteY70-1528" fmla="*/ 1222375 h 1223238"/>
                <a:gd name="connsiteX71-1529" fmla="*/ 276225 w 533651"/>
                <a:gd name="connsiteY71-1530" fmla="*/ 1222375 h 1223238"/>
                <a:gd name="connsiteX0-1531" fmla="*/ 0 w 533651"/>
                <a:gd name="connsiteY0-1532" fmla="*/ 0 h 1223238"/>
                <a:gd name="connsiteX1-1533" fmla="*/ 22225 w 533651"/>
                <a:gd name="connsiteY1-1534" fmla="*/ 3175 h 1223238"/>
                <a:gd name="connsiteX2-1535" fmla="*/ 38100 w 533651"/>
                <a:gd name="connsiteY2-1536" fmla="*/ 12700 h 1223238"/>
                <a:gd name="connsiteX3-1537" fmla="*/ 47625 w 533651"/>
                <a:gd name="connsiteY3-1538" fmla="*/ 15875 h 1223238"/>
                <a:gd name="connsiteX4-1539" fmla="*/ 73025 w 533651"/>
                <a:gd name="connsiteY4-1540" fmla="*/ 44450 h 1223238"/>
                <a:gd name="connsiteX5-1541" fmla="*/ 79375 w 533651"/>
                <a:gd name="connsiteY5-1542" fmla="*/ 63500 h 1223238"/>
                <a:gd name="connsiteX6-1543" fmla="*/ 92075 w 533651"/>
                <a:gd name="connsiteY6-1544" fmla="*/ 82550 h 1223238"/>
                <a:gd name="connsiteX7-1545" fmla="*/ 98425 w 533651"/>
                <a:gd name="connsiteY7-1546" fmla="*/ 92075 h 1223238"/>
                <a:gd name="connsiteX8-1547" fmla="*/ 101600 w 533651"/>
                <a:gd name="connsiteY8-1548" fmla="*/ 101600 h 1223238"/>
                <a:gd name="connsiteX9-1549" fmla="*/ 117475 w 533651"/>
                <a:gd name="connsiteY9-1550" fmla="*/ 120650 h 1223238"/>
                <a:gd name="connsiteX10-1551" fmla="*/ 120650 w 533651"/>
                <a:gd name="connsiteY10-1552" fmla="*/ 130175 h 1223238"/>
                <a:gd name="connsiteX11-1553" fmla="*/ 136525 w 533651"/>
                <a:gd name="connsiteY11-1554" fmla="*/ 152400 h 1223238"/>
                <a:gd name="connsiteX12-1555" fmla="*/ 152400 w 533651"/>
                <a:gd name="connsiteY12-1556" fmla="*/ 171450 h 1223238"/>
                <a:gd name="connsiteX13-1557" fmla="*/ 165100 w 533651"/>
                <a:gd name="connsiteY13-1558" fmla="*/ 196850 h 1223238"/>
                <a:gd name="connsiteX14-1559" fmla="*/ 171450 w 533651"/>
                <a:gd name="connsiteY14-1560" fmla="*/ 209550 h 1223238"/>
                <a:gd name="connsiteX15-1561" fmla="*/ 180975 w 533651"/>
                <a:gd name="connsiteY15-1562" fmla="*/ 222250 h 1223238"/>
                <a:gd name="connsiteX16-1563" fmla="*/ 187325 w 533651"/>
                <a:gd name="connsiteY16-1564" fmla="*/ 231775 h 1223238"/>
                <a:gd name="connsiteX17-1565" fmla="*/ 196850 w 533651"/>
                <a:gd name="connsiteY17-1566" fmla="*/ 241300 h 1223238"/>
                <a:gd name="connsiteX18-1567" fmla="*/ 203200 w 533651"/>
                <a:gd name="connsiteY18-1568" fmla="*/ 250825 h 1223238"/>
                <a:gd name="connsiteX19-1569" fmla="*/ 212725 w 533651"/>
                <a:gd name="connsiteY19-1570" fmla="*/ 260350 h 1223238"/>
                <a:gd name="connsiteX20-1571" fmla="*/ 219075 w 533651"/>
                <a:gd name="connsiteY20-1572" fmla="*/ 269875 h 1223238"/>
                <a:gd name="connsiteX21-1573" fmla="*/ 228600 w 533651"/>
                <a:gd name="connsiteY21-1574" fmla="*/ 276225 h 1223238"/>
                <a:gd name="connsiteX22-1575" fmla="*/ 250825 w 533651"/>
                <a:gd name="connsiteY22-1576" fmla="*/ 292100 h 1223238"/>
                <a:gd name="connsiteX23-1577" fmla="*/ 266700 w 533651"/>
                <a:gd name="connsiteY23-1578" fmla="*/ 320675 h 1223238"/>
                <a:gd name="connsiteX24-1579" fmla="*/ 273050 w 533651"/>
                <a:gd name="connsiteY24-1580" fmla="*/ 330200 h 1223238"/>
                <a:gd name="connsiteX25-1581" fmla="*/ 282575 w 533651"/>
                <a:gd name="connsiteY25-1582" fmla="*/ 336550 h 1223238"/>
                <a:gd name="connsiteX26-1583" fmla="*/ 298450 w 533651"/>
                <a:gd name="connsiteY26-1584" fmla="*/ 355600 h 1223238"/>
                <a:gd name="connsiteX27-1585" fmla="*/ 311150 w 533651"/>
                <a:gd name="connsiteY27-1586" fmla="*/ 374650 h 1223238"/>
                <a:gd name="connsiteX28-1587" fmla="*/ 317500 w 533651"/>
                <a:gd name="connsiteY28-1588" fmla="*/ 384175 h 1223238"/>
                <a:gd name="connsiteX29-1589" fmla="*/ 323850 w 533651"/>
                <a:gd name="connsiteY29-1590" fmla="*/ 393700 h 1223238"/>
                <a:gd name="connsiteX30-1591" fmla="*/ 333375 w 533651"/>
                <a:gd name="connsiteY30-1592" fmla="*/ 406400 h 1223238"/>
                <a:gd name="connsiteX31-1593" fmla="*/ 339725 w 533651"/>
                <a:gd name="connsiteY31-1594" fmla="*/ 415925 h 1223238"/>
                <a:gd name="connsiteX32-1595" fmla="*/ 349250 w 533651"/>
                <a:gd name="connsiteY32-1596" fmla="*/ 425450 h 1223238"/>
                <a:gd name="connsiteX33-1597" fmla="*/ 355600 w 533651"/>
                <a:gd name="connsiteY33-1598" fmla="*/ 434975 h 1223238"/>
                <a:gd name="connsiteX34-1599" fmla="*/ 358775 w 533651"/>
                <a:gd name="connsiteY34-1600" fmla="*/ 444500 h 1223238"/>
                <a:gd name="connsiteX35-1601" fmla="*/ 368300 w 533651"/>
                <a:gd name="connsiteY35-1602" fmla="*/ 450850 h 1223238"/>
                <a:gd name="connsiteX36-1603" fmla="*/ 381000 w 533651"/>
                <a:gd name="connsiteY36-1604" fmla="*/ 469900 h 1223238"/>
                <a:gd name="connsiteX37-1605" fmla="*/ 396875 w 533651"/>
                <a:gd name="connsiteY37-1606" fmla="*/ 488950 h 1223238"/>
                <a:gd name="connsiteX38-1607" fmla="*/ 400050 w 533651"/>
                <a:gd name="connsiteY38-1608" fmla="*/ 501650 h 1223238"/>
                <a:gd name="connsiteX39-1609" fmla="*/ 415925 w 533651"/>
                <a:gd name="connsiteY39-1610" fmla="*/ 523875 h 1223238"/>
                <a:gd name="connsiteX40-1611" fmla="*/ 425450 w 533651"/>
                <a:gd name="connsiteY40-1612" fmla="*/ 552450 h 1223238"/>
                <a:gd name="connsiteX41-1613" fmla="*/ 428625 w 533651"/>
                <a:gd name="connsiteY41-1614" fmla="*/ 561975 h 1223238"/>
                <a:gd name="connsiteX42-1615" fmla="*/ 431800 w 533651"/>
                <a:gd name="connsiteY42-1616" fmla="*/ 574675 h 1223238"/>
                <a:gd name="connsiteX43-1617" fmla="*/ 438150 w 533651"/>
                <a:gd name="connsiteY43-1618" fmla="*/ 584200 h 1223238"/>
                <a:gd name="connsiteX44-1619" fmla="*/ 444500 w 533651"/>
                <a:gd name="connsiteY44-1620" fmla="*/ 609600 h 1223238"/>
                <a:gd name="connsiteX45-1621" fmla="*/ 447675 w 533651"/>
                <a:gd name="connsiteY45-1622" fmla="*/ 619125 h 1223238"/>
                <a:gd name="connsiteX46-1623" fmla="*/ 463550 w 533651"/>
                <a:gd name="connsiteY46-1624" fmla="*/ 673100 h 1223238"/>
                <a:gd name="connsiteX47-1625" fmla="*/ 479425 w 533651"/>
                <a:gd name="connsiteY47-1626" fmla="*/ 714375 h 1223238"/>
                <a:gd name="connsiteX48-1627" fmla="*/ 485775 w 533651"/>
                <a:gd name="connsiteY48-1628" fmla="*/ 739775 h 1223238"/>
                <a:gd name="connsiteX49-1629" fmla="*/ 492125 w 533651"/>
                <a:gd name="connsiteY49-1630" fmla="*/ 752475 h 1223238"/>
                <a:gd name="connsiteX50-1631" fmla="*/ 495300 w 533651"/>
                <a:gd name="connsiteY50-1632" fmla="*/ 765175 h 1223238"/>
                <a:gd name="connsiteX51-1633" fmla="*/ 498475 w 533651"/>
                <a:gd name="connsiteY51-1634" fmla="*/ 774700 h 1223238"/>
                <a:gd name="connsiteX52-1635" fmla="*/ 501650 w 533651"/>
                <a:gd name="connsiteY52-1636" fmla="*/ 787400 h 1223238"/>
                <a:gd name="connsiteX53-1637" fmla="*/ 508000 w 533651"/>
                <a:gd name="connsiteY53-1638" fmla="*/ 800100 h 1223238"/>
                <a:gd name="connsiteX54-1639" fmla="*/ 514350 w 533651"/>
                <a:gd name="connsiteY54-1640" fmla="*/ 819150 h 1223238"/>
                <a:gd name="connsiteX55-1641" fmla="*/ 517525 w 533651"/>
                <a:gd name="connsiteY55-1642" fmla="*/ 828675 h 1223238"/>
                <a:gd name="connsiteX56-1643" fmla="*/ 533400 w 533651"/>
                <a:gd name="connsiteY56-1644" fmla="*/ 955675 h 1223238"/>
                <a:gd name="connsiteX57-1645" fmla="*/ 527050 w 533651"/>
                <a:gd name="connsiteY57-1646" fmla="*/ 965200 h 1223238"/>
                <a:gd name="connsiteX58-1647" fmla="*/ 520700 w 533651"/>
                <a:gd name="connsiteY58-1648" fmla="*/ 984250 h 1223238"/>
                <a:gd name="connsiteX59-1649" fmla="*/ 517525 w 533651"/>
                <a:gd name="connsiteY59-1650" fmla="*/ 993775 h 1223238"/>
                <a:gd name="connsiteX60-1651" fmla="*/ 485775 w 533651"/>
                <a:gd name="connsiteY60-1652" fmla="*/ 1076325 h 1223238"/>
                <a:gd name="connsiteX61-1653" fmla="*/ 482600 w 533651"/>
                <a:gd name="connsiteY61-1654" fmla="*/ 1085850 h 1223238"/>
                <a:gd name="connsiteX62-1655" fmla="*/ 479425 w 533651"/>
                <a:gd name="connsiteY62-1656" fmla="*/ 1098550 h 1223238"/>
                <a:gd name="connsiteX63-1657" fmla="*/ 469900 w 533651"/>
                <a:gd name="connsiteY63-1658" fmla="*/ 1127125 h 1223238"/>
                <a:gd name="connsiteX64-1659" fmla="*/ 444500 w 533651"/>
                <a:gd name="connsiteY64-1660" fmla="*/ 1165225 h 1223238"/>
                <a:gd name="connsiteX65-1661" fmla="*/ 428625 w 533651"/>
                <a:gd name="connsiteY65-1662" fmla="*/ 1177925 h 1223238"/>
                <a:gd name="connsiteX66-1663" fmla="*/ 409575 w 533651"/>
                <a:gd name="connsiteY66-1664" fmla="*/ 1196975 h 1223238"/>
                <a:gd name="connsiteX67-1665" fmla="*/ 400050 w 533651"/>
                <a:gd name="connsiteY67-1666" fmla="*/ 1206500 h 1223238"/>
                <a:gd name="connsiteX68-1667" fmla="*/ 393700 w 533651"/>
                <a:gd name="connsiteY68-1668" fmla="*/ 1216025 h 1223238"/>
                <a:gd name="connsiteX69-1669" fmla="*/ 384175 w 533651"/>
                <a:gd name="connsiteY69-1670" fmla="*/ 1222375 h 1223238"/>
                <a:gd name="connsiteX70-1671" fmla="*/ 276225 w 533651"/>
                <a:gd name="connsiteY70-1672" fmla="*/ 1222375 h 1223238"/>
                <a:gd name="connsiteX0-1673" fmla="*/ 0 w 533651"/>
                <a:gd name="connsiteY0-1674" fmla="*/ 0 h 1223238"/>
                <a:gd name="connsiteX1-1675" fmla="*/ 22225 w 533651"/>
                <a:gd name="connsiteY1-1676" fmla="*/ 3175 h 1223238"/>
                <a:gd name="connsiteX2-1677" fmla="*/ 38100 w 533651"/>
                <a:gd name="connsiteY2-1678" fmla="*/ 12700 h 1223238"/>
                <a:gd name="connsiteX3-1679" fmla="*/ 47625 w 533651"/>
                <a:gd name="connsiteY3-1680" fmla="*/ 15875 h 1223238"/>
                <a:gd name="connsiteX4-1681" fmla="*/ 73025 w 533651"/>
                <a:gd name="connsiteY4-1682" fmla="*/ 44450 h 1223238"/>
                <a:gd name="connsiteX5-1683" fmla="*/ 79375 w 533651"/>
                <a:gd name="connsiteY5-1684" fmla="*/ 63500 h 1223238"/>
                <a:gd name="connsiteX6-1685" fmla="*/ 92075 w 533651"/>
                <a:gd name="connsiteY6-1686" fmla="*/ 82550 h 1223238"/>
                <a:gd name="connsiteX7-1687" fmla="*/ 98425 w 533651"/>
                <a:gd name="connsiteY7-1688" fmla="*/ 92075 h 1223238"/>
                <a:gd name="connsiteX8-1689" fmla="*/ 101600 w 533651"/>
                <a:gd name="connsiteY8-1690" fmla="*/ 101600 h 1223238"/>
                <a:gd name="connsiteX9-1691" fmla="*/ 117475 w 533651"/>
                <a:gd name="connsiteY9-1692" fmla="*/ 120650 h 1223238"/>
                <a:gd name="connsiteX10-1693" fmla="*/ 120650 w 533651"/>
                <a:gd name="connsiteY10-1694" fmla="*/ 130175 h 1223238"/>
                <a:gd name="connsiteX11-1695" fmla="*/ 136525 w 533651"/>
                <a:gd name="connsiteY11-1696" fmla="*/ 152400 h 1223238"/>
                <a:gd name="connsiteX12-1697" fmla="*/ 152400 w 533651"/>
                <a:gd name="connsiteY12-1698" fmla="*/ 171450 h 1223238"/>
                <a:gd name="connsiteX13-1699" fmla="*/ 165100 w 533651"/>
                <a:gd name="connsiteY13-1700" fmla="*/ 196850 h 1223238"/>
                <a:gd name="connsiteX14-1701" fmla="*/ 171450 w 533651"/>
                <a:gd name="connsiteY14-1702" fmla="*/ 209550 h 1223238"/>
                <a:gd name="connsiteX15-1703" fmla="*/ 180975 w 533651"/>
                <a:gd name="connsiteY15-1704" fmla="*/ 222250 h 1223238"/>
                <a:gd name="connsiteX16-1705" fmla="*/ 187325 w 533651"/>
                <a:gd name="connsiteY16-1706" fmla="*/ 231775 h 1223238"/>
                <a:gd name="connsiteX17-1707" fmla="*/ 196850 w 533651"/>
                <a:gd name="connsiteY17-1708" fmla="*/ 241300 h 1223238"/>
                <a:gd name="connsiteX18-1709" fmla="*/ 203200 w 533651"/>
                <a:gd name="connsiteY18-1710" fmla="*/ 250825 h 1223238"/>
                <a:gd name="connsiteX19-1711" fmla="*/ 212725 w 533651"/>
                <a:gd name="connsiteY19-1712" fmla="*/ 260350 h 1223238"/>
                <a:gd name="connsiteX20-1713" fmla="*/ 219075 w 533651"/>
                <a:gd name="connsiteY20-1714" fmla="*/ 269875 h 1223238"/>
                <a:gd name="connsiteX21-1715" fmla="*/ 228600 w 533651"/>
                <a:gd name="connsiteY21-1716" fmla="*/ 276225 h 1223238"/>
                <a:gd name="connsiteX22-1717" fmla="*/ 250825 w 533651"/>
                <a:gd name="connsiteY22-1718" fmla="*/ 292100 h 1223238"/>
                <a:gd name="connsiteX23-1719" fmla="*/ 266700 w 533651"/>
                <a:gd name="connsiteY23-1720" fmla="*/ 320675 h 1223238"/>
                <a:gd name="connsiteX24-1721" fmla="*/ 273050 w 533651"/>
                <a:gd name="connsiteY24-1722" fmla="*/ 330200 h 1223238"/>
                <a:gd name="connsiteX25-1723" fmla="*/ 282575 w 533651"/>
                <a:gd name="connsiteY25-1724" fmla="*/ 336550 h 1223238"/>
                <a:gd name="connsiteX26-1725" fmla="*/ 298450 w 533651"/>
                <a:gd name="connsiteY26-1726" fmla="*/ 355600 h 1223238"/>
                <a:gd name="connsiteX27-1727" fmla="*/ 311150 w 533651"/>
                <a:gd name="connsiteY27-1728" fmla="*/ 374650 h 1223238"/>
                <a:gd name="connsiteX28-1729" fmla="*/ 317500 w 533651"/>
                <a:gd name="connsiteY28-1730" fmla="*/ 384175 h 1223238"/>
                <a:gd name="connsiteX29-1731" fmla="*/ 323850 w 533651"/>
                <a:gd name="connsiteY29-1732" fmla="*/ 393700 h 1223238"/>
                <a:gd name="connsiteX30-1733" fmla="*/ 333375 w 533651"/>
                <a:gd name="connsiteY30-1734" fmla="*/ 406400 h 1223238"/>
                <a:gd name="connsiteX31-1735" fmla="*/ 339725 w 533651"/>
                <a:gd name="connsiteY31-1736" fmla="*/ 415925 h 1223238"/>
                <a:gd name="connsiteX32-1737" fmla="*/ 349250 w 533651"/>
                <a:gd name="connsiteY32-1738" fmla="*/ 425450 h 1223238"/>
                <a:gd name="connsiteX33-1739" fmla="*/ 355600 w 533651"/>
                <a:gd name="connsiteY33-1740" fmla="*/ 434975 h 1223238"/>
                <a:gd name="connsiteX34-1741" fmla="*/ 358775 w 533651"/>
                <a:gd name="connsiteY34-1742" fmla="*/ 444500 h 1223238"/>
                <a:gd name="connsiteX35-1743" fmla="*/ 368300 w 533651"/>
                <a:gd name="connsiteY35-1744" fmla="*/ 450850 h 1223238"/>
                <a:gd name="connsiteX36-1745" fmla="*/ 381000 w 533651"/>
                <a:gd name="connsiteY36-1746" fmla="*/ 469900 h 1223238"/>
                <a:gd name="connsiteX37-1747" fmla="*/ 396875 w 533651"/>
                <a:gd name="connsiteY37-1748" fmla="*/ 488950 h 1223238"/>
                <a:gd name="connsiteX38-1749" fmla="*/ 400050 w 533651"/>
                <a:gd name="connsiteY38-1750" fmla="*/ 501650 h 1223238"/>
                <a:gd name="connsiteX39-1751" fmla="*/ 415925 w 533651"/>
                <a:gd name="connsiteY39-1752" fmla="*/ 523875 h 1223238"/>
                <a:gd name="connsiteX40-1753" fmla="*/ 425450 w 533651"/>
                <a:gd name="connsiteY40-1754" fmla="*/ 552450 h 1223238"/>
                <a:gd name="connsiteX41-1755" fmla="*/ 428625 w 533651"/>
                <a:gd name="connsiteY41-1756" fmla="*/ 561975 h 1223238"/>
                <a:gd name="connsiteX42-1757" fmla="*/ 431800 w 533651"/>
                <a:gd name="connsiteY42-1758" fmla="*/ 574675 h 1223238"/>
                <a:gd name="connsiteX43-1759" fmla="*/ 438150 w 533651"/>
                <a:gd name="connsiteY43-1760" fmla="*/ 584200 h 1223238"/>
                <a:gd name="connsiteX44-1761" fmla="*/ 444500 w 533651"/>
                <a:gd name="connsiteY44-1762" fmla="*/ 609600 h 1223238"/>
                <a:gd name="connsiteX45-1763" fmla="*/ 447675 w 533651"/>
                <a:gd name="connsiteY45-1764" fmla="*/ 619125 h 1223238"/>
                <a:gd name="connsiteX46-1765" fmla="*/ 463550 w 533651"/>
                <a:gd name="connsiteY46-1766" fmla="*/ 673100 h 1223238"/>
                <a:gd name="connsiteX47-1767" fmla="*/ 479425 w 533651"/>
                <a:gd name="connsiteY47-1768" fmla="*/ 714375 h 1223238"/>
                <a:gd name="connsiteX48-1769" fmla="*/ 485775 w 533651"/>
                <a:gd name="connsiteY48-1770" fmla="*/ 739775 h 1223238"/>
                <a:gd name="connsiteX49-1771" fmla="*/ 492125 w 533651"/>
                <a:gd name="connsiteY49-1772" fmla="*/ 752475 h 1223238"/>
                <a:gd name="connsiteX50-1773" fmla="*/ 495300 w 533651"/>
                <a:gd name="connsiteY50-1774" fmla="*/ 765175 h 1223238"/>
                <a:gd name="connsiteX51-1775" fmla="*/ 498475 w 533651"/>
                <a:gd name="connsiteY51-1776" fmla="*/ 774700 h 1223238"/>
                <a:gd name="connsiteX52-1777" fmla="*/ 501650 w 533651"/>
                <a:gd name="connsiteY52-1778" fmla="*/ 787400 h 1223238"/>
                <a:gd name="connsiteX53-1779" fmla="*/ 508000 w 533651"/>
                <a:gd name="connsiteY53-1780" fmla="*/ 800100 h 1223238"/>
                <a:gd name="connsiteX54-1781" fmla="*/ 514350 w 533651"/>
                <a:gd name="connsiteY54-1782" fmla="*/ 819150 h 1223238"/>
                <a:gd name="connsiteX55-1783" fmla="*/ 517525 w 533651"/>
                <a:gd name="connsiteY55-1784" fmla="*/ 828675 h 1223238"/>
                <a:gd name="connsiteX56-1785" fmla="*/ 533400 w 533651"/>
                <a:gd name="connsiteY56-1786" fmla="*/ 955675 h 1223238"/>
                <a:gd name="connsiteX57-1787" fmla="*/ 527050 w 533651"/>
                <a:gd name="connsiteY57-1788" fmla="*/ 965200 h 1223238"/>
                <a:gd name="connsiteX58-1789" fmla="*/ 520700 w 533651"/>
                <a:gd name="connsiteY58-1790" fmla="*/ 984250 h 1223238"/>
                <a:gd name="connsiteX59-1791" fmla="*/ 517525 w 533651"/>
                <a:gd name="connsiteY59-1792" fmla="*/ 993775 h 1223238"/>
                <a:gd name="connsiteX60-1793" fmla="*/ 485775 w 533651"/>
                <a:gd name="connsiteY60-1794" fmla="*/ 1076325 h 1223238"/>
                <a:gd name="connsiteX61-1795" fmla="*/ 482600 w 533651"/>
                <a:gd name="connsiteY61-1796" fmla="*/ 1085850 h 1223238"/>
                <a:gd name="connsiteX62-1797" fmla="*/ 479425 w 533651"/>
                <a:gd name="connsiteY62-1798" fmla="*/ 1098550 h 1223238"/>
                <a:gd name="connsiteX63-1799" fmla="*/ 444500 w 533651"/>
                <a:gd name="connsiteY63-1800" fmla="*/ 1165225 h 1223238"/>
                <a:gd name="connsiteX64-1801" fmla="*/ 428625 w 533651"/>
                <a:gd name="connsiteY64-1802" fmla="*/ 1177925 h 1223238"/>
                <a:gd name="connsiteX65-1803" fmla="*/ 409575 w 533651"/>
                <a:gd name="connsiteY65-1804" fmla="*/ 1196975 h 1223238"/>
                <a:gd name="connsiteX66-1805" fmla="*/ 400050 w 533651"/>
                <a:gd name="connsiteY66-1806" fmla="*/ 1206500 h 1223238"/>
                <a:gd name="connsiteX67-1807" fmla="*/ 393700 w 533651"/>
                <a:gd name="connsiteY67-1808" fmla="*/ 1216025 h 1223238"/>
                <a:gd name="connsiteX68-1809" fmla="*/ 384175 w 533651"/>
                <a:gd name="connsiteY68-1810" fmla="*/ 1222375 h 1223238"/>
                <a:gd name="connsiteX69-1811" fmla="*/ 276225 w 533651"/>
                <a:gd name="connsiteY69-1812" fmla="*/ 1222375 h 1223238"/>
                <a:gd name="connsiteX0-1813" fmla="*/ 0 w 533651"/>
                <a:gd name="connsiteY0-1814" fmla="*/ 0 h 1223238"/>
                <a:gd name="connsiteX1-1815" fmla="*/ 22225 w 533651"/>
                <a:gd name="connsiteY1-1816" fmla="*/ 3175 h 1223238"/>
                <a:gd name="connsiteX2-1817" fmla="*/ 38100 w 533651"/>
                <a:gd name="connsiteY2-1818" fmla="*/ 12700 h 1223238"/>
                <a:gd name="connsiteX3-1819" fmla="*/ 47625 w 533651"/>
                <a:gd name="connsiteY3-1820" fmla="*/ 15875 h 1223238"/>
                <a:gd name="connsiteX4-1821" fmla="*/ 73025 w 533651"/>
                <a:gd name="connsiteY4-1822" fmla="*/ 44450 h 1223238"/>
                <a:gd name="connsiteX5-1823" fmla="*/ 79375 w 533651"/>
                <a:gd name="connsiteY5-1824" fmla="*/ 63500 h 1223238"/>
                <a:gd name="connsiteX6-1825" fmla="*/ 92075 w 533651"/>
                <a:gd name="connsiteY6-1826" fmla="*/ 82550 h 1223238"/>
                <a:gd name="connsiteX7-1827" fmla="*/ 98425 w 533651"/>
                <a:gd name="connsiteY7-1828" fmla="*/ 92075 h 1223238"/>
                <a:gd name="connsiteX8-1829" fmla="*/ 101600 w 533651"/>
                <a:gd name="connsiteY8-1830" fmla="*/ 101600 h 1223238"/>
                <a:gd name="connsiteX9-1831" fmla="*/ 117475 w 533651"/>
                <a:gd name="connsiteY9-1832" fmla="*/ 120650 h 1223238"/>
                <a:gd name="connsiteX10-1833" fmla="*/ 120650 w 533651"/>
                <a:gd name="connsiteY10-1834" fmla="*/ 130175 h 1223238"/>
                <a:gd name="connsiteX11-1835" fmla="*/ 136525 w 533651"/>
                <a:gd name="connsiteY11-1836" fmla="*/ 152400 h 1223238"/>
                <a:gd name="connsiteX12-1837" fmla="*/ 152400 w 533651"/>
                <a:gd name="connsiteY12-1838" fmla="*/ 171450 h 1223238"/>
                <a:gd name="connsiteX13-1839" fmla="*/ 165100 w 533651"/>
                <a:gd name="connsiteY13-1840" fmla="*/ 196850 h 1223238"/>
                <a:gd name="connsiteX14-1841" fmla="*/ 171450 w 533651"/>
                <a:gd name="connsiteY14-1842" fmla="*/ 209550 h 1223238"/>
                <a:gd name="connsiteX15-1843" fmla="*/ 180975 w 533651"/>
                <a:gd name="connsiteY15-1844" fmla="*/ 222250 h 1223238"/>
                <a:gd name="connsiteX16-1845" fmla="*/ 187325 w 533651"/>
                <a:gd name="connsiteY16-1846" fmla="*/ 231775 h 1223238"/>
                <a:gd name="connsiteX17-1847" fmla="*/ 196850 w 533651"/>
                <a:gd name="connsiteY17-1848" fmla="*/ 241300 h 1223238"/>
                <a:gd name="connsiteX18-1849" fmla="*/ 203200 w 533651"/>
                <a:gd name="connsiteY18-1850" fmla="*/ 250825 h 1223238"/>
                <a:gd name="connsiteX19-1851" fmla="*/ 212725 w 533651"/>
                <a:gd name="connsiteY19-1852" fmla="*/ 260350 h 1223238"/>
                <a:gd name="connsiteX20-1853" fmla="*/ 219075 w 533651"/>
                <a:gd name="connsiteY20-1854" fmla="*/ 269875 h 1223238"/>
                <a:gd name="connsiteX21-1855" fmla="*/ 228600 w 533651"/>
                <a:gd name="connsiteY21-1856" fmla="*/ 276225 h 1223238"/>
                <a:gd name="connsiteX22-1857" fmla="*/ 250825 w 533651"/>
                <a:gd name="connsiteY22-1858" fmla="*/ 292100 h 1223238"/>
                <a:gd name="connsiteX23-1859" fmla="*/ 266700 w 533651"/>
                <a:gd name="connsiteY23-1860" fmla="*/ 320675 h 1223238"/>
                <a:gd name="connsiteX24-1861" fmla="*/ 273050 w 533651"/>
                <a:gd name="connsiteY24-1862" fmla="*/ 330200 h 1223238"/>
                <a:gd name="connsiteX25-1863" fmla="*/ 282575 w 533651"/>
                <a:gd name="connsiteY25-1864" fmla="*/ 336550 h 1223238"/>
                <a:gd name="connsiteX26-1865" fmla="*/ 298450 w 533651"/>
                <a:gd name="connsiteY26-1866" fmla="*/ 355600 h 1223238"/>
                <a:gd name="connsiteX27-1867" fmla="*/ 311150 w 533651"/>
                <a:gd name="connsiteY27-1868" fmla="*/ 374650 h 1223238"/>
                <a:gd name="connsiteX28-1869" fmla="*/ 317500 w 533651"/>
                <a:gd name="connsiteY28-1870" fmla="*/ 384175 h 1223238"/>
                <a:gd name="connsiteX29-1871" fmla="*/ 323850 w 533651"/>
                <a:gd name="connsiteY29-1872" fmla="*/ 393700 h 1223238"/>
                <a:gd name="connsiteX30-1873" fmla="*/ 333375 w 533651"/>
                <a:gd name="connsiteY30-1874" fmla="*/ 406400 h 1223238"/>
                <a:gd name="connsiteX31-1875" fmla="*/ 339725 w 533651"/>
                <a:gd name="connsiteY31-1876" fmla="*/ 415925 h 1223238"/>
                <a:gd name="connsiteX32-1877" fmla="*/ 349250 w 533651"/>
                <a:gd name="connsiteY32-1878" fmla="*/ 425450 h 1223238"/>
                <a:gd name="connsiteX33-1879" fmla="*/ 355600 w 533651"/>
                <a:gd name="connsiteY33-1880" fmla="*/ 434975 h 1223238"/>
                <a:gd name="connsiteX34-1881" fmla="*/ 358775 w 533651"/>
                <a:gd name="connsiteY34-1882" fmla="*/ 444500 h 1223238"/>
                <a:gd name="connsiteX35-1883" fmla="*/ 368300 w 533651"/>
                <a:gd name="connsiteY35-1884" fmla="*/ 450850 h 1223238"/>
                <a:gd name="connsiteX36-1885" fmla="*/ 381000 w 533651"/>
                <a:gd name="connsiteY36-1886" fmla="*/ 469900 h 1223238"/>
                <a:gd name="connsiteX37-1887" fmla="*/ 396875 w 533651"/>
                <a:gd name="connsiteY37-1888" fmla="*/ 488950 h 1223238"/>
                <a:gd name="connsiteX38-1889" fmla="*/ 400050 w 533651"/>
                <a:gd name="connsiteY38-1890" fmla="*/ 501650 h 1223238"/>
                <a:gd name="connsiteX39-1891" fmla="*/ 415925 w 533651"/>
                <a:gd name="connsiteY39-1892" fmla="*/ 523875 h 1223238"/>
                <a:gd name="connsiteX40-1893" fmla="*/ 425450 w 533651"/>
                <a:gd name="connsiteY40-1894" fmla="*/ 552450 h 1223238"/>
                <a:gd name="connsiteX41-1895" fmla="*/ 428625 w 533651"/>
                <a:gd name="connsiteY41-1896" fmla="*/ 561975 h 1223238"/>
                <a:gd name="connsiteX42-1897" fmla="*/ 431800 w 533651"/>
                <a:gd name="connsiteY42-1898" fmla="*/ 574675 h 1223238"/>
                <a:gd name="connsiteX43-1899" fmla="*/ 438150 w 533651"/>
                <a:gd name="connsiteY43-1900" fmla="*/ 584200 h 1223238"/>
                <a:gd name="connsiteX44-1901" fmla="*/ 444500 w 533651"/>
                <a:gd name="connsiteY44-1902" fmla="*/ 609600 h 1223238"/>
                <a:gd name="connsiteX45-1903" fmla="*/ 447675 w 533651"/>
                <a:gd name="connsiteY45-1904" fmla="*/ 619125 h 1223238"/>
                <a:gd name="connsiteX46-1905" fmla="*/ 463550 w 533651"/>
                <a:gd name="connsiteY46-1906" fmla="*/ 673100 h 1223238"/>
                <a:gd name="connsiteX47-1907" fmla="*/ 479425 w 533651"/>
                <a:gd name="connsiteY47-1908" fmla="*/ 714375 h 1223238"/>
                <a:gd name="connsiteX48-1909" fmla="*/ 485775 w 533651"/>
                <a:gd name="connsiteY48-1910" fmla="*/ 739775 h 1223238"/>
                <a:gd name="connsiteX49-1911" fmla="*/ 492125 w 533651"/>
                <a:gd name="connsiteY49-1912" fmla="*/ 752475 h 1223238"/>
                <a:gd name="connsiteX50-1913" fmla="*/ 495300 w 533651"/>
                <a:gd name="connsiteY50-1914" fmla="*/ 765175 h 1223238"/>
                <a:gd name="connsiteX51-1915" fmla="*/ 498475 w 533651"/>
                <a:gd name="connsiteY51-1916" fmla="*/ 774700 h 1223238"/>
                <a:gd name="connsiteX52-1917" fmla="*/ 501650 w 533651"/>
                <a:gd name="connsiteY52-1918" fmla="*/ 787400 h 1223238"/>
                <a:gd name="connsiteX53-1919" fmla="*/ 508000 w 533651"/>
                <a:gd name="connsiteY53-1920" fmla="*/ 800100 h 1223238"/>
                <a:gd name="connsiteX54-1921" fmla="*/ 514350 w 533651"/>
                <a:gd name="connsiteY54-1922" fmla="*/ 819150 h 1223238"/>
                <a:gd name="connsiteX55-1923" fmla="*/ 517525 w 533651"/>
                <a:gd name="connsiteY55-1924" fmla="*/ 828675 h 1223238"/>
                <a:gd name="connsiteX56-1925" fmla="*/ 533400 w 533651"/>
                <a:gd name="connsiteY56-1926" fmla="*/ 955675 h 1223238"/>
                <a:gd name="connsiteX57-1927" fmla="*/ 527050 w 533651"/>
                <a:gd name="connsiteY57-1928" fmla="*/ 965200 h 1223238"/>
                <a:gd name="connsiteX58-1929" fmla="*/ 520700 w 533651"/>
                <a:gd name="connsiteY58-1930" fmla="*/ 984250 h 1223238"/>
                <a:gd name="connsiteX59-1931" fmla="*/ 517525 w 533651"/>
                <a:gd name="connsiteY59-1932" fmla="*/ 993775 h 1223238"/>
                <a:gd name="connsiteX60-1933" fmla="*/ 485775 w 533651"/>
                <a:gd name="connsiteY60-1934" fmla="*/ 1076325 h 1223238"/>
                <a:gd name="connsiteX61-1935" fmla="*/ 482600 w 533651"/>
                <a:gd name="connsiteY61-1936" fmla="*/ 1085850 h 1223238"/>
                <a:gd name="connsiteX62-1937" fmla="*/ 444500 w 533651"/>
                <a:gd name="connsiteY62-1938" fmla="*/ 1165225 h 1223238"/>
                <a:gd name="connsiteX63-1939" fmla="*/ 428625 w 533651"/>
                <a:gd name="connsiteY63-1940" fmla="*/ 1177925 h 1223238"/>
                <a:gd name="connsiteX64-1941" fmla="*/ 409575 w 533651"/>
                <a:gd name="connsiteY64-1942" fmla="*/ 1196975 h 1223238"/>
                <a:gd name="connsiteX65-1943" fmla="*/ 400050 w 533651"/>
                <a:gd name="connsiteY65-1944" fmla="*/ 1206500 h 1223238"/>
                <a:gd name="connsiteX66-1945" fmla="*/ 393700 w 533651"/>
                <a:gd name="connsiteY66-1946" fmla="*/ 1216025 h 1223238"/>
                <a:gd name="connsiteX67-1947" fmla="*/ 384175 w 533651"/>
                <a:gd name="connsiteY67-1948" fmla="*/ 1222375 h 1223238"/>
                <a:gd name="connsiteX68-1949" fmla="*/ 276225 w 533651"/>
                <a:gd name="connsiteY68-1950" fmla="*/ 1222375 h 1223238"/>
                <a:gd name="connsiteX0-1951" fmla="*/ 0 w 533651"/>
                <a:gd name="connsiteY0-1952" fmla="*/ 0 h 1223238"/>
                <a:gd name="connsiteX1-1953" fmla="*/ 22225 w 533651"/>
                <a:gd name="connsiteY1-1954" fmla="*/ 3175 h 1223238"/>
                <a:gd name="connsiteX2-1955" fmla="*/ 38100 w 533651"/>
                <a:gd name="connsiteY2-1956" fmla="*/ 12700 h 1223238"/>
                <a:gd name="connsiteX3-1957" fmla="*/ 47625 w 533651"/>
                <a:gd name="connsiteY3-1958" fmla="*/ 15875 h 1223238"/>
                <a:gd name="connsiteX4-1959" fmla="*/ 73025 w 533651"/>
                <a:gd name="connsiteY4-1960" fmla="*/ 44450 h 1223238"/>
                <a:gd name="connsiteX5-1961" fmla="*/ 79375 w 533651"/>
                <a:gd name="connsiteY5-1962" fmla="*/ 63500 h 1223238"/>
                <a:gd name="connsiteX6-1963" fmla="*/ 92075 w 533651"/>
                <a:gd name="connsiteY6-1964" fmla="*/ 82550 h 1223238"/>
                <a:gd name="connsiteX7-1965" fmla="*/ 98425 w 533651"/>
                <a:gd name="connsiteY7-1966" fmla="*/ 92075 h 1223238"/>
                <a:gd name="connsiteX8-1967" fmla="*/ 101600 w 533651"/>
                <a:gd name="connsiteY8-1968" fmla="*/ 101600 h 1223238"/>
                <a:gd name="connsiteX9-1969" fmla="*/ 117475 w 533651"/>
                <a:gd name="connsiteY9-1970" fmla="*/ 120650 h 1223238"/>
                <a:gd name="connsiteX10-1971" fmla="*/ 120650 w 533651"/>
                <a:gd name="connsiteY10-1972" fmla="*/ 130175 h 1223238"/>
                <a:gd name="connsiteX11-1973" fmla="*/ 136525 w 533651"/>
                <a:gd name="connsiteY11-1974" fmla="*/ 152400 h 1223238"/>
                <a:gd name="connsiteX12-1975" fmla="*/ 152400 w 533651"/>
                <a:gd name="connsiteY12-1976" fmla="*/ 171450 h 1223238"/>
                <a:gd name="connsiteX13-1977" fmla="*/ 165100 w 533651"/>
                <a:gd name="connsiteY13-1978" fmla="*/ 196850 h 1223238"/>
                <a:gd name="connsiteX14-1979" fmla="*/ 171450 w 533651"/>
                <a:gd name="connsiteY14-1980" fmla="*/ 209550 h 1223238"/>
                <a:gd name="connsiteX15-1981" fmla="*/ 180975 w 533651"/>
                <a:gd name="connsiteY15-1982" fmla="*/ 222250 h 1223238"/>
                <a:gd name="connsiteX16-1983" fmla="*/ 187325 w 533651"/>
                <a:gd name="connsiteY16-1984" fmla="*/ 231775 h 1223238"/>
                <a:gd name="connsiteX17-1985" fmla="*/ 196850 w 533651"/>
                <a:gd name="connsiteY17-1986" fmla="*/ 241300 h 1223238"/>
                <a:gd name="connsiteX18-1987" fmla="*/ 203200 w 533651"/>
                <a:gd name="connsiteY18-1988" fmla="*/ 250825 h 1223238"/>
                <a:gd name="connsiteX19-1989" fmla="*/ 212725 w 533651"/>
                <a:gd name="connsiteY19-1990" fmla="*/ 260350 h 1223238"/>
                <a:gd name="connsiteX20-1991" fmla="*/ 219075 w 533651"/>
                <a:gd name="connsiteY20-1992" fmla="*/ 269875 h 1223238"/>
                <a:gd name="connsiteX21-1993" fmla="*/ 228600 w 533651"/>
                <a:gd name="connsiteY21-1994" fmla="*/ 276225 h 1223238"/>
                <a:gd name="connsiteX22-1995" fmla="*/ 250825 w 533651"/>
                <a:gd name="connsiteY22-1996" fmla="*/ 292100 h 1223238"/>
                <a:gd name="connsiteX23-1997" fmla="*/ 266700 w 533651"/>
                <a:gd name="connsiteY23-1998" fmla="*/ 320675 h 1223238"/>
                <a:gd name="connsiteX24-1999" fmla="*/ 273050 w 533651"/>
                <a:gd name="connsiteY24-2000" fmla="*/ 330200 h 1223238"/>
                <a:gd name="connsiteX25-2001" fmla="*/ 282575 w 533651"/>
                <a:gd name="connsiteY25-2002" fmla="*/ 336550 h 1223238"/>
                <a:gd name="connsiteX26-2003" fmla="*/ 298450 w 533651"/>
                <a:gd name="connsiteY26-2004" fmla="*/ 355600 h 1223238"/>
                <a:gd name="connsiteX27-2005" fmla="*/ 311150 w 533651"/>
                <a:gd name="connsiteY27-2006" fmla="*/ 374650 h 1223238"/>
                <a:gd name="connsiteX28-2007" fmla="*/ 317500 w 533651"/>
                <a:gd name="connsiteY28-2008" fmla="*/ 384175 h 1223238"/>
                <a:gd name="connsiteX29-2009" fmla="*/ 323850 w 533651"/>
                <a:gd name="connsiteY29-2010" fmla="*/ 393700 h 1223238"/>
                <a:gd name="connsiteX30-2011" fmla="*/ 333375 w 533651"/>
                <a:gd name="connsiteY30-2012" fmla="*/ 406400 h 1223238"/>
                <a:gd name="connsiteX31-2013" fmla="*/ 339725 w 533651"/>
                <a:gd name="connsiteY31-2014" fmla="*/ 415925 h 1223238"/>
                <a:gd name="connsiteX32-2015" fmla="*/ 349250 w 533651"/>
                <a:gd name="connsiteY32-2016" fmla="*/ 425450 h 1223238"/>
                <a:gd name="connsiteX33-2017" fmla="*/ 355600 w 533651"/>
                <a:gd name="connsiteY33-2018" fmla="*/ 434975 h 1223238"/>
                <a:gd name="connsiteX34-2019" fmla="*/ 358775 w 533651"/>
                <a:gd name="connsiteY34-2020" fmla="*/ 444500 h 1223238"/>
                <a:gd name="connsiteX35-2021" fmla="*/ 368300 w 533651"/>
                <a:gd name="connsiteY35-2022" fmla="*/ 450850 h 1223238"/>
                <a:gd name="connsiteX36-2023" fmla="*/ 381000 w 533651"/>
                <a:gd name="connsiteY36-2024" fmla="*/ 469900 h 1223238"/>
                <a:gd name="connsiteX37-2025" fmla="*/ 396875 w 533651"/>
                <a:gd name="connsiteY37-2026" fmla="*/ 488950 h 1223238"/>
                <a:gd name="connsiteX38-2027" fmla="*/ 400050 w 533651"/>
                <a:gd name="connsiteY38-2028" fmla="*/ 501650 h 1223238"/>
                <a:gd name="connsiteX39-2029" fmla="*/ 415925 w 533651"/>
                <a:gd name="connsiteY39-2030" fmla="*/ 523875 h 1223238"/>
                <a:gd name="connsiteX40-2031" fmla="*/ 425450 w 533651"/>
                <a:gd name="connsiteY40-2032" fmla="*/ 552450 h 1223238"/>
                <a:gd name="connsiteX41-2033" fmla="*/ 428625 w 533651"/>
                <a:gd name="connsiteY41-2034" fmla="*/ 561975 h 1223238"/>
                <a:gd name="connsiteX42-2035" fmla="*/ 431800 w 533651"/>
                <a:gd name="connsiteY42-2036" fmla="*/ 574675 h 1223238"/>
                <a:gd name="connsiteX43-2037" fmla="*/ 438150 w 533651"/>
                <a:gd name="connsiteY43-2038" fmla="*/ 584200 h 1223238"/>
                <a:gd name="connsiteX44-2039" fmla="*/ 444500 w 533651"/>
                <a:gd name="connsiteY44-2040" fmla="*/ 609600 h 1223238"/>
                <a:gd name="connsiteX45-2041" fmla="*/ 447675 w 533651"/>
                <a:gd name="connsiteY45-2042" fmla="*/ 619125 h 1223238"/>
                <a:gd name="connsiteX46-2043" fmla="*/ 463550 w 533651"/>
                <a:gd name="connsiteY46-2044" fmla="*/ 673100 h 1223238"/>
                <a:gd name="connsiteX47-2045" fmla="*/ 479425 w 533651"/>
                <a:gd name="connsiteY47-2046" fmla="*/ 714375 h 1223238"/>
                <a:gd name="connsiteX48-2047" fmla="*/ 485775 w 533651"/>
                <a:gd name="connsiteY48-2048" fmla="*/ 739775 h 1223238"/>
                <a:gd name="connsiteX49-2049" fmla="*/ 492125 w 533651"/>
                <a:gd name="connsiteY49-2050" fmla="*/ 752475 h 1223238"/>
                <a:gd name="connsiteX50-2051" fmla="*/ 495300 w 533651"/>
                <a:gd name="connsiteY50-2052" fmla="*/ 765175 h 1223238"/>
                <a:gd name="connsiteX51-2053" fmla="*/ 498475 w 533651"/>
                <a:gd name="connsiteY51-2054" fmla="*/ 774700 h 1223238"/>
                <a:gd name="connsiteX52-2055" fmla="*/ 501650 w 533651"/>
                <a:gd name="connsiteY52-2056" fmla="*/ 787400 h 1223238"/>
                <a:gd name="connsiteX53-2057" fmla="*/ 508000 w 533651"/>
                <a:gd name="connsiteY53-2058" fmla="*/ 800100 h 1223238"/>
                <a:gd name="connsiteX54-2059" fmla="*/ 514350 w 533651"/>
                <a:gd name="connsiteY54-2060" fmla="*/ 819150 h 1223238"/>
                <a:gd name="connsiteX55-2061" fmla="*/ 517525 w 533651"/>
                <a:gd name="connsiteY55-2062" fmla="*/ 828675 h 1223238"/>
                <a:gd name="connsiteX56-2063" fmla="*/ 533400 w 533651"/>
                <a:gd name="connsiteY56-2064" fmla="*/ 955675 h 1223238"/>
                <a:gd name="connsiteX57-2065" fmla="*/ 527050 w 533651"/>
                <a:gd name="connsiteY57-2066" fmla="*/ 965200 h 1223238"/>
                <a:gd name="connsiteX58-2067" fmla="*/ 520700 w 533651"/>
                <a:gd name="connsiteY58-2068" fmla="*/ 984250 h 1223238"/>
                <a:gd name="connsiteX59-2069" fmla="*/ 517525 w 533651"/>
                <a:gd name="connsiteY59-2070" fmla="*/ 993775 h 1223238"/>
                <a:gd name="connsiteX60-2071" fmla="*/ 485775 w 533651"/>
                <a:gd name="connsiteY60-2072" fmla="*/ 1076325 h 1223238"/>
                <a:gd name="connsiteX61-2073" fmla="*/ 444500 w 533651"/>
                <a:gd name="connsiteY61-2074" fmla="*/ 1165225 h 1223238"/>
                <a:gd name="connsiteX62-2075" fmla="*/ 428625 w 533651"/>
                <a:gd name="connsiteY62-2076" fmla="*/ 1177925 h 1223238"/>
                <a:gd name="connsiteX63-2077" fmla="*/ 409575 w 533651"/>
                <a:gd name="connsiteY63-2078" fmla="*/ 1196975 h 1223238"/>
                <a:gd name="connsiteX64-2079" fmla="*/ 400050 w 533651"/>
                <a:gd name="connsiteY64-2080" fmla="*/ 1206500 h 1223238"/>
                <a:gd name="connsiteX65-2081" fmla="*/ 393700 w 533651"/>
                <a:gd name="connsiteY65-2082" fmla="*/ 1216025 h 1223238"/>
                <a:gd name="connsiteX66-2083" fmla="*/ 384175 w 533651"/>
                <a:gd name="connsiteY66-2084" fmla="*/ 1222375 h 1223238"/>
                <a:gd name="connsiteX67-2085" fmla="*/ 276225 w 533651"/>
                <a:gd name="connsiteY67-2086" fmla="*/ 1222375 h 1223238"/>
                <a:gd name="connsiteX0-2087" fmla="*/ 0 w 533419"/>
                <a:gd name="connsiteY0-2088" fmla="*/ 0 h 1223238"/>
                <a:gd name="connsiteX1-2089" fmla="*/ 22225 w 533419"/>
                <a:gd name="connsiteY1-2090" fmla="*/ 3175 h 1223238"/>
                <a:gd name="connsiteX2-2091" fmla="*/ 38100 w 533419"/>
                <a:gd name="connsiteY2-2092" fmla="*/ 12700 h 1223238"/>
                <a:gd name="connsiteX3-2093" fmla="*/ 47625 w 533419"/>
                <a:gd name="connsiteY3-2094" fmla="*/ 15875 h 1223238"/>
                <a:gd name="connsiteX4-2095" fmla="*/ 73025 w 533419"/>
                <a:gd name="connsiteY4-2096" fmla="*/ 44450 h 1223238"/>
                <a:gd name="connsiteX5-2097" fmla="*/ 79375 w 533419"/>
                <a:gd name="connsiteY5-2098" fmla="*/ 63500 h 1223238"/>
                <a:gd name="connsiteX6-2099" fmla="*/ 92075 w 533419"/>
                <a:gd name="connsiteY6-2100" fmla="*/ 82550 h 1223238"/>
                <a:gd name="connsiteX7-2101" fmla="*/ 98425 w 533419"/>
                <a:gd name="connsiteY7-2102" fmla="*/ 92075 h 1223238"/>
                <a:gd name="connsiteX8-2103" fmla="*/ 101600 w 533419"/>
                <a:gd name="connsiteY8-2104" fmla="*/ 101600 h 1223238"/>
                <a:gd name="connsiteX9-2105" fmla="*/ 117475 w 533419"/>
                <a:gd name="connsiteY9-2106" fmla="*/ 120650 h 1223238"/>
                <a:gd name="connsiteX10-2107" fmla="*/ 120650 w 533419"/>
                <a:gd name="connsiteY10-2108" fmla="*/ 130175 h 1223238"/>
                <a:gd name="connsiteX11-2109" fmla="*/ 136525 w 533419"/>
                <a:gd name="connsiteY11-2110" fmla="*/ 152400 h 1223238"/>
                <a:gd name="connsiteX12-2111" fmla="*/ 152400 w 533419"/>
                <a:gd name="connsiteY12-2112" fmla="*/ 171450 h 1223238"/>
                <a:gd name="connsiteX13-2113" fmla="*/ 165100 w 533419"/>
                <a:gd name="connsiteY13-2114" fmla="*/ 196850 h 1223238"/>
                <a:gd name="connsiteX14-2115" fmla="*/ 171450 w 533419"/>
                <a:gd name="connsiteY14-2116" fmla="*/ 209550 h 1223238"/>
                <a:gd name="connsiteX15-2117" fmla="*/ 180975 w 533419"/>
                <a:gd name="connsiteY15-2118" fmla="*/ 222250 h 1223238"/>
                <a:gd name="connsiteX16-2119" fmla="*/ 187325 w 533419"/>
                <a:gd name="connsiteY16-2120" fmla="*/ 231775 h 1223238"/>
                <a:gd name="connsiteX17-2121" fmla="*/ 196850 w 533419"/>
                <a:gd name="connsiteY17-2122" fmla="*/ 241300 h 1223238"/>
                <a:gd name="connsiteX18-2123" fmla="*/ 203200 w 533419"/>
                <a:gd name="connsiteY18-2124" fmla="*/ 250825 h 1223238"/>
                <a:gd name="connsiteX19-2125" fmla="*/ 212725 w 533419"/>
                <a:gd name="connsiteY19-2126" fmla="*/ 260350 h 1223238"/>
                <a:gd name="connsiteX20-2127" fmla="*/ 219075 w 533419"/>
                <a:gd name="connsiteY20-2128" fmla="*/ 269875 h 1223238"/>
                <a:gd name="connsiteX21-2129" fmla="*/ 228600 w 533419"/>
                <a:gd name="connsiteY21-2130" fmla="*/ 276225 h 1223238"/>
                <a:gd name="connsiteX22-2131" fmla="*/ 250825 w 533419"/>
                <a:gd name="connsiteY22-2132" fmla="*/ 292100 h 1223238"/>
                <a:gd name="connsiteX23-2133" fmla="*/ 266700 w 533419"/>
                <a:gd name="connsiteY23-2134" fmla="*/ 320675 h 1223238"/>
                <a:gd name="connsiteX24-2135" fmla="*/ 273050 w 533419"/>
                <a:gd name="connsiteY24-2136" fmla="*/ 330200 h 1223238"/>
                <a:gd name="connsiteX25-2137" fmla="*/ 282575 w 533419"/>
                <a:gd name="connsiteY25-2138" fmla="*/ 336550 h 1223238"/>
                <a:gd name="connsiteX26-2139" fmla="*/ 298450 w 533419"/>
                <a:gd name="connsiteY26-2140" fmla="*/ 355600 h 1223238"/>
                <a:gd name="connsiteX27-2141" fmla="*/ 311150 w 533419"/>
                <a:gd name="connsiteY27-2142" fmla="*/ 374650 h 1223238"/>
                <a:gd name="connsiteX28-2143" fmla="*/ 317500 w 533419"/>
                <a:gd name="connsiteY28-2144" fmla="*/ 384175 h 1223238"/>
                <a:gd name="connsiteX29-2145" fmla="*/ 323850 w 533419"/>
                <a:gd name="connsiteY29-2146" fmla="*/ 393700 h 1223238"/>
                <a:gd name="connsiteX30-2147" fmla="*/ 333375 w 533419"/>
                <a:gd name="connsiteY30-2148" fmla="*/ 406400 h 1223238"/>
                <a:gd name="connsiteX31-2149" fmla="*/ 339725 w 533419"/>
                <a:gd name="connsiteY31-2150" fmla="*/ 415925 h 1223238"/>
                <a:gd name="connsiteX32-2151" fmla="*/ 349250 w 533419"/>
                <a:gd name="connsiteY32-2152" fmla="*/ 425450 h 1223238"/>
                <a:gd name="connsiteX33-2153" fmla="*/ 355600 w 533419"/>
                <a:gd name="connsiteY33-2154" fmla="*/ 434975 h 1223238"/>
                <a:gd name="connsiteX34-2155" fmla="*/ 358775 w 533419"/>
                <a:gd name="connsiteY34-2156" fmla="*/ 444500 h 1223238"/>
                <a:gd name="connsiteX35-2157" fmla="*/ 368300 w 533419"/>
                <a:gd name="connsiteY35-2158" fmla="*/ 450850 h 1223238"/>
                <a:gd name="connsiteX36-2159" fmla="*/ 381000 w 533419"/>
                <a:gd name="connsiteY36-2160" fmla="*/ 469900 h 1223238"/>
                <a:gd name="connsiteX37-2161" fmla="*/ 396875 w 533419"/>
                <a:gd name="connsiteY37-2162" fmla="*/ 488950 h 1223238"/>
                <a:gd name="connsiteX38-2163" fmla="*/ 400050 w 533419"/>
                <a:gd name="connsiteY38-2164" fmla="*/ 501650 h 1223238"/>
                <a:gd name="connsiteX39-2165" fmla="*/ 415925 w 533419"/>
                <a:gd name="connsiteY39-2166" fmla="*/ 523875 h 1223238"/>
                <a:gd name="connsiteX40-2167" fmla="*/ 425450 w 533419"/>
                <a:gd name="connsiteY40-2168" fmla="*/ 552450 h 1223238"/>
                <a:gd name="connsiteX41-2169" fmla="*/ 428625 w 533419"/>
                <a:gd name="connsiteY41-2170" fmla="*/ 561975 h 1223238"/>
                <a:gd name="connsiteX42-2171" fmla="*/ 431800 w 533419"/>
                <a:gd name="connsiteY42-2172" fmla="*/ 574675 h 1223238"/>
                <a:gd name="connsiteX43-2173" fmla="*/ 438150 w 533419"/>
                <a:gd name="connsiteY43-2174" fmla="*/ 584200 h 1223238"/>
                <a:gd name="connsiteX44-2175" fmla="*/ 444500 w 533419"/>
                <a:gd name="connsiteY44-2176" fmla="*/ 609600 h 1223238"/>
                <a:gd name="connsiteX45-2177" fmla="*/ 447675 w 533419"/>
                <a:gd name="connsiteY45-2178" fmla="*/ 619125 h 1223238"/>
                <a:gd name="connsiteX46-2179" fmla="*/ 463550 w 533419"/>
                <a:gd name="connsiteY46-2180" fmla="*/ 673100 h 1223238"/>
                <a:gd name="connsiteX47-2181" fmla="*/ 479425 w 533419"/>
                <a:gd name="connsiteY47-2182" fmla="*/ 714375 h 1223238"/>
                <a:gd name="connsiteX48-2183" fmla="*/ 485775 w 533419"/>
                <a:gd name="connsiteY48-2184" fmla="*/ 739775 h 1223238"/>
                <a:gd name="connsiteX49-2185" fmla="*/ 492125 w 533419"/>
                <a:gd name="connsiteY49-2186" fmla="*/ 752475 h 1223238"/>
                <a:gd name="connsiteX50-2187" fmla="*/ 495300 w 533419"/>
                <a:gd name="connsiteY50-2188" fmla="*/ 765175 h 1223238"/>
                <a:gd name="connsiteX51-2189" fmla="*/ 498475 w 533419"/>
                <a:gd name="connsiteY51-2190" fmla="*/ 774700 h 1223238"/>
                <a:gd name="connsiteX52-2191" fmla="*/ 501650 w 533419"/>
                <a:gd name="connsiteY52-2192" fmla="*/ 787400 h 1223238"/>
                <a:gd name="connsiteX53-2193" fmla="*/ 508000 w 533419"/>
                <a:gd name="connsiteY53-2194" fmla="*/ 800100 h 1223238"/>
                <a:gd name="connsiteX54-2195" fmla="*/ 514350 w 533419"/>
                <a:gd name="connsiteY54-2196" fmla="*/ 819150 h 1223238"/>
                <a:gd name="connsiteX55-2197" fmla="*/ 517525 w 533419"/>
                <a:gd name="connsiteY55-2198" fmla="*/ 828675 h 1223238"/>
                <a:gd name="connsiteX56-2199" fmla="*/ 533400 w 533419"/>
                <a:gd name="connsiteY56-2200" fmla="*/ 955675 h 1223238"/>
                <a:gd name="connsiteX57-2201" fmla="*/ 520700 w 533419"/>
                <a:gd name="connsiteY57-2202" fmla="*/ 984250 h 1223238"/>
                <a:gd name="connsiteX58-2203" fmla="*/ 517525 w 533419"/>
                <a:gd name="connsiteY58-2204" fmla="*/ 993775 h 1223238"/>
                <a:gd name="connsiteX59-2205" fmla="*/ 485775 w 533419"/>
                <a:gd name="connsiteY59-2206" fmla="*/ 1076325 h 1223238"/>
                <a:gd name="connsiteX60-2207" fmla="*/ 444500 w 533419"/>
                <a:gd name="connsiteY60-2208" fmla="*/ 1165225 h 1223238"/>
                <a:gd name="connsiteX61-2209" fmla="*/ 428625 w 533419"/>
                <a:gd name="connsiteY61-2210" fmla="*/ 1177925 h 1223238"/>
                <a:gd name="connsiteX62-2211" fmla="*/ 409575 w 533419"/>
                <a:gd name="connsiteY62-2212" fmla="*/ 1196975 h 1223238"/>
                <a:gd name="connsiteX63-2213" fmla="*/ 400050 w 533419"/>
                <a:gd name="connsiteY63-2214" fmla="*/ 1206500 h 1223238"/>
                <a:gd name="connsiteX64-2215" fmla="*/ 393700 w 533419"/>
                <a:gd name="connsiteY64-2216" fmla="*/ 1216025 h 1223238"/>
                <a:gd name="connsiteX65-2217" fmla="*/ 384175 w 533419"/>
                <a:gd name="connsiteY65-2218" fmla="*/ 1222375 h 1223238"/>
                <a:gd name="connsiteX66-2219" fmla="*/ 276225 w 533419"/>
                <a:gd name="connsiteY66-2220" fmla="*/ 1222375 h 1223238"/>
                <a:gd name="connsiteX0-2221" fmla="*/ 0 w 533436"/>
                <a:gd name="connsiteY0-2222" fmla="*/ 0 h 1223238"/>
                <a:gd name="connsiteX1-2223" fmla="*/ 22225 w 533436"/>
                <a:gd name="connsiteY1-2224" fmla="*/ 3175 h 1223238"/>
                <a:gd name="connsiteX2-2225" fmla="*/ 38100 w 533436"/>
                <a:gd name="connsiteY2-2226" fmla="*/ 12700 h 1223238"/>
                <a:gd name="connsiteX3-2227" fmla="*/ 47625 w 533436"/>
                <a:gd name="connsiteY3-2228" fmla="*/ 15875 h 1223238"/>
                <a:gd name="connsiteX4-2229" fmla="*/ 73025 w 533436"/>
                <a:gd name="connsiteY4-2230" fmla="*/ 44450 h 1223238"/>
                <a:gd name="connsiteX5-2231" fmla="*/ 79375 w 533436"/>
                <a:gd name="connsiteY5-2232" fmla="*/ 63500 h 1223238"/>
                <a:gd name="connsiteX6-2233" fmla="*/ 92075 w 533436"/>
                <a:gd name="connsiteY6-2234" fmla="*/ 82550 h 1223238"/>
                <a:gd name="connsiteX7-2235" fmla="*/ 98425 w 533436"/>
                <a:gd name="connsiteY7-2236" fmla="*/ 92075 h 1223238"/>
                <a:gd name="connsiteX8-2237" fmla="*/ 101600 w 533436"/>
                <a:gd name="connsiteY8-2238" fmla="*/ 101600 h 1223238"/>
                <a:gd name="connsiteX9-2239" fmla="*/ 117475 w 533436"/>
                <a:gd name="connsiteY9-2240" fmla="*/ 120650 h 1223238"/>
                <a:gd name="connsiteX10-2241" fmla="*/ 120650 w 533436"/>
                <a:gd name="connsiteY10-2242" fmla="*/ 130175 h 1223238"/>
                <a:gd name="connsiteX11-2243" fmla="*/ 136525 w 533436"/>
                <a:gd name="connsiteY11-2244" fmla="*/ 152400 h 1223238"/>
                <a:gd name="connsiteX12-2245" fmla="*/ 152400 w 533436"/>
                <a:gd name="connsiteY12-2246" fmla="*/ 171450 h 1223238"/>
                <a:gd name="connsiteX13-2247" fmla="*/ 165100 w 533436"/>
                <a:gd name="connsiteY13-2248" fmla="*/ 196850 h 1223238"/>
                <a:gd name="connsiteX14-2249" fmla="*/ 171450 w 533436"/>
                <a:gd name="connsiteY14-2250" fmla="*/ 209550 h 1223238"/>
                <a:gd name="connsiteX15-2251" fmla="*/ 180975 w 533436"/>
                <a:gd name="connsiteY15-2252" fmla="*/ 222250 h 1223238"/>
                <a:gd name="connsiteX16-2253" fmla="*/ 187325 w 533436"/>
                <a:gd name="connsiteY16-2254" fmla="*/ 231775 h 1223238"/>
                <a:gd name="connsiteX17-2255" fmla="*/ 196850 w 533436"/>
                <a:gd name="connsiteY17-2256" fmla="*/ 241300 h 1223238"/>
                <a:gd name="connsiteX18-2257" fmla="*/ 203200 w 533436"/>
                <a:gd name="connsiteY18-2258" fmla="*/ 250825 h 1223238"/>
                <a:gd name="connsiteX19-2259" fmla="*/ 212725 w 533436"/>
                <a:gd name="connsiteY19-2260" fmla="*/ 260350 h 1223238"/>
                <a:gd name="connsiteX20-2261" fmla="*/ 219075 w 533436"/>
                <a:gd name="connsiteY20-2262" fmla="*/ 269875 h 1223238"/>
                <a:gd name="connsiteX21-2263" fmla="*/ 228600 w 533436"/>
                <a:gd name="connsiteY21-2264" fmla="*/ 276225 h 1223238"/>
                <a:gd name="connsiteX22-2265" fmla="*/ 250825 w 533436"/>
                <a:gd name="connsiteY22-2266" fmla="*/ 292100 h 1223238"/>
                <a:gd name="connsiteX23-2267" fmla="*/ 266700 w 533436"/>
                <a:gd name="connsiteY23-2268" fmla="*/ 320675 h 1223238"/>
                <a:gd name="connsiteX24-2269" fmla="*/ 273050 w 533436"/>
                <a:gd name="connsiteY24-2270" fmla="*/ 330200 h 1223238"/>
                <a:gd name="connsiteX25-2271" fmla="*/ 282575 w 533436"/>
                <a:gd name="connsiteY25-2272" fmla="*/ 336550 h 1223238"/>
                <a:gd name="connsiteX26-2273" fmla="*/ 298450 w 533436"/>
                <a:gd name="connsiteY26-2274" fmla="*/ 355600 h 1223238"/>
                <a:gd name="connsiteX27-2275" fmla="*/ 311150 w 533436"/>
                <a:gd name="connsiteY27-2276" fmla="*/ 374650 h 1223238"/>
                <a:gd name="connsiteX28-2277" fmla="*/ 317500 w 533436"/>
                <a:gd name="connsiteY28-2278" fmla="*/ 384175 h 1223238"/>
                <a:gd name="connsiteX29-2279" fmla="*/ 323850 w 533436"/>
                <a:gd name="connsiteY29-2280" fmla="*/ 393700 h 1223238"/>
                <a:gd name="connsiteX30-2281" fmla="*/ 333375 w 533436"/>
                <a:gd name="connsiteY30-2282" fmla="*/ 406400 h 1223238"/>
                <a:gd name="connsiteX31-2283" fmla="*/ 339725 w 533436"/>
                <a:gd name="connsiteY31-2284" fmla="*/ 415925 h 1223238"/>
                <a:gd name="connsiteX32-2285" fmla="*/ 349250 w 533436"/>
                <a:gd name="connsiteY32-2286" fmla="*/ 425450 h 1223238"/>
                <a:gd name="connsiteX33-2287" fmla="*/ 355600 w 533436"/>
                <a:gd name="connsiteY33-2288" fmla="*/ 434975 h 1223238"/>
                <a:gd name="connsiteX34-2289" fmla="*/ 358775 w 533436"/>
                <a:gd name="connsiteY34-2290" fmla="*/ 444500 h 1223238"/>
                <a:gd name="connsiteX35-2291" fmla="*/ 368300 w 533436"/>
                <a:gd name="connsiteY35-2292" fmla="*/ 450850 h 1223238"/>
                <a:gd name="connsiteX36-2293" fmla="*/ 381000 w 533436"/>
                <a:gd name="connsiteY36-2294" fmla="*/ 469900 h 1223238"/>
                <a:gd name="connsiteX37-2295" fmla="*/ 396875 w 533436"/>
                <a:gd name="connsiteY37-2296" fmla="*/ 488950 h 1223238"/>
                <a:gd name="connsiteX38-2297" fmla="*/ 400050 w 533436"/>
                <a:gd name="connsiteY38-2298" fmla="*/ 501650 h 1223238"/>
                <a:gd name="connsiteX39-2299" fmla="*/ 415925 w 533436"/>
                <a:gd name="connsiteY39-2300" fmla="*/ 523875 h 1223238"/>
                <a:gd name="connsiteX40-2301" fmla="*/ 425450 w 533436"/>
                <a:gd name="connsiteY40-2302" fmla="*/ 552450 h 1223238"/>
                <a:gd name="connsiteX41-2303" fmla="*/ 428625 w 533436"/>
                <a:gd name="connsiteY41-2304" fmla="*/ 561975 h 1223238"/>
                <a:gd name="connsiteX42-2305" fmla="*/ 431800 w 533436"/>
                <a:gd name="connsiteY42-2306" fmla="*/ 574675 h 1223238"/>
                <a:gd name="connsiteX43-2307" fmla="*/ 438150 w 533436"/>
                <a:gd name="connsiteY43-2308" fmla="*/ 584200 h 1223238"/>
                <a:gd name="connsiteX44-2309" fmla="*/ 444500 w 533436"/>
                <a:gd name="connsiteY44-2310" fmla="*/ 609600 h 1223238"/>
                <a:gd name="connsiteX45-2311" fmla="*/ 447675 w 533436"/>
                <a:gd name="connsiteY45-2312" fmla="*/ 619125 h 1223238"/>
                <a:gd name="connsiteX46-2313" fmla="*/ 463550 w 533436"/>
                <a:gd name="connsiteY46-2314" fmla="*/ 673100 h 1223238"/>
                <a:gd name="connsiteX47-2315" fmla="*/ 479425 w 533436"/>
                <a:gd name="connsiteY47-2316" fmla="*/ 714375 h 1223238"/>
                <a:gd name="connsiteX48-2317" fmla="*/ 485775 w 533436"/>
                <a:gd name="connsiteY48-2318" fmla="*/ 739775 h 1223238"/>
                <a:gd name="connsiteX49-2319" fmla="*/ 492125 w 533436"/>
                <a:gd name="connsiteY49-2320" fmla="*/ 752475 h 1223238"/>
                <a:gd name="connsiteX50-2321" fmla="*/ 495300 w 533436"/>
                <a:gd name="connsiteY50-2322" fmla="*/ 765175 h 1223238"/>
                <a:gd name="connsiteX51-2323" fmla="*/ 498475 w 533436"/>
                <a:gd name="connsiteY51-2324" fmla="*/ 774700 h 1223238"/>
                <a:gd name="connsiteX52-2325" fmla="*/ 501650 w 533436"/>
                <a:gd name="connsiteY52-2326" fmla="*/ 787400 h 1223238"/>
                <a:gd name="connsiteX53-2327" fmla="*/ 508000 w 533436"/>
                <a:gd name="connsiteY53-2328" fmla="*/ 800100 h 1223238"/>
                <a:gd name="connsiteX54-2329" fmla="*/ 514350 w 533436"/>
                <a:gd name="connsiteY54-2330" fmla="*/ 819150 h 1223238"/>
                <a:gd name="connsiteX55-2331" fmla="*/ 517525 w 533436"/>
                <a:gd name="connsiteY55-2332" fmla="*/ 828675 h 1223238"/>
                <a:gd name="connsiteX56-2333" fmla="*/ 533400 w 533436"/>
                <a:gd name="connsiteY56-2334" fmla="*/ 955675 h 1223238"/>
                <a:gd name="connsiteX57-2335" fmla="*/ 520700 w 533436"/>
                <a:gd name="connsiteY57-2336" fmla="*/ 984250 h 1223238"/>
                <a:gd name="connsiteX58-2337" fmla="*/ 485775 w 533436"/>
                <a:gd name="connsiteY58-2338" fmla="*/ 1076325 h 1223238"/>
                <a:gd name="connsiteX59-2339" fmla="*/ 444500 w 533436"/>
                <a:gd name="connsiteY59-2340" fmla="*/ 1165225 h 1223238"/>
                <a:gd name="connsiteX60-2341" fmla="*/ 428625 w 533436"/>
                <a:gd name="connsiteY60-2342" fmla="*/ 1177925 h 1223238"/>
                <a:gd name="connsiteX61-2343" fmla="*/ 409575 w 533436"/>
                <a:gd name="connsiteY61-2344" fmla="*/ 1196975 h 1223238"/>
                <a:gd name="connsiteX62-2345" fmla="*/ 400050 w 533436"/>
                <a:gd name="connsiteY62-2346" fmla="*/ 1206500 h 1223238"/>
                <a:gd name="connsiteX63-2347" fmla="*/ 393700 w 533436"/>
                <a:gd name="connsiteY63-2348" fmla="*/ 1216025 h 1223238"/>
                <a:gd name="connsiteX64-2349" fmla="*/ 384175 w 533436"/>
                <a:gd name="connsiteY64-2350" fmla="*/ 1222375 h 1223238"/>
                <a:gd name="connsiteX65-2351" fmla="*/ 276225 w 533436"/>
                <a:gd name="connsiteY65-2352" fmla="*/ 1222375 h 1223238"/>
                <a:gd name="connsiteX0-2353" fmla="*/ 0 w 535585"/>
                <a:gd name="connsiteY0-2354" fmla="*/ 0 h 1223238"/>
                <a:gd name="connsiteX1-2355" fmla="*/ 22225 w 535585"/>
                <a:gd name="connsiteY1-2356" fmla="*/ 3175 h 1223238"/>
                <a:gd name="connsiteX2-2357" fmla="*/ 38100 w 535585"/>
                <a:gd name="connsiteY2-2358" fmla="*/ 12700 h 1223238"/>
                <a:gd name="connsiteX3-2359" fmla="*/ 47625 w 535585"/>
                <a:gd name="connsiteY3-2360" fmla="*/ 15875 h 1223238"/>
                <a:gd name="connsiteX4-2361" fmla="*/ 73025 w 535585"/>
                <a:gd name="connsiteY4-2362" fmla="*/ 44450 h 1223238"/>
                <a:gd name="connsiteX5-2363" fmla="*/ 79375 w 535585"/>
                <a:gd name="connsiteY5-2364" fmla="*/ 63500 h 1223238"/>
                <a:gd name="connsiteX6-2365" fmla="*/ 92075 w 535585"/>
                <a:gd name="connsiteY6-2366" fmla="*/ 82550 h 1223238"/>
                <a:gd name="connsiteX7-2367" fmla="*/ 98425 w 535585"/>
                <a:gd name="connsiteY7-2368" fmla="*/ 92075 h 1223238"/>
                <a:gd name="connsiteX8-2369" fmla="*/ 101600 w 535585"/>
                <a:gd name="connsiteY8-2370" fmla="*/ 101600 h 1223238"/>
                <a:gd name="connsiteX9-2371" fmla="*/ 117475 w 535585"/>
                <a:gd name="connsiteY9-2372" fmla="*/ 120650 h 1223238"/>
                <a:gd name="connsiteX10-2373" fmla="*/ 120650 w 535585"/>
                <a:gd name="connsiteY10-2374" fmla="*/ 130175 h 1223238"/>
                <a:gd name="connsiteX11-2375" fmla="*/ 136525 w 535585"/>
                <a:gd name="connsiteY11-2376" fmla="*/ 152400 h 1223238"/>
                <a:gd name="connsiteX12-2377" fmla="*/ 152400 w 535585"/>
                <a:gd name="connsiteY12-2378" fmla="*/ 171450 h 1223238"/>
                <a:gd name="connsiteX13-2379" fmla="*/ 165100 w 535585"/>
                <a:gd name="connsiteY13-2380" fmla="*/ 196850 h 1223238"/>
                <a:gd name="connsiteX14-2381" fmla="*/ 171450 w 535585"/>
                <a:gd name="connsiteY14-2382" fmla="*/ 209550 h 1223238"/>
                <a:gd name="connsiteX15-2383" fmla="*/ 180975 w 535585"/>
                <a:gd name="connsiteY15-2384" fmla="*/ 222250 h 1223238"/>
                <a:gd name="connsiteX16-2385" fmla="*/ 187325 w 535585"/>
                <a:gd name="connsiteY16-2386" fmla="*/ 231775 h 1223238"/>
                <a:gd name="connsiteX17-2387" fmla="*/ 196850 w 535585"/>
                <a:gd name="connsiteY17-2388" fmla="*/ 241300 h 1223238"/>
                <a:gd name="connsiteX18-2389" fmla="*/ 203200 w 535585"/>
                <a:gd name="connsiteY18-2390" fmla="*/ 250825 h 1223238"/>
                <a:gd name="connsiteX19-2391" fmla="*/ 212725 w 535585"/>
                <a:gd name="connsiteY19-2392" fmla="*/ 260350 h 1223238"/>
                <a:gd name="connsiteX20-2393" fmla="*/ 219075 w 535585"/>
                <a:gd name="connsiteY20-2394" fmla="*/ 269875 h 1223238"/>
                <a:gd name="connsiteX21-2395" fmla="*/ 228600 w 535585"/>
                <a:gd name="connsiteY21-2396" fmla="*/ 276225 h 1223238"/>
                <a:gd name="connsiteX22-2397" fmla="*/ 250825 w 535585"/>
                <a:gd name="connsiteY22-2398" fmla="*/ 292100 h 1223238"/>
                <a:gd name="connsiteX23-2399" fmla="*/ 266700 w 535585"/>
                <a:gd name="connsiteY23-2400" fmla="*/ 320675 h 1223238"/>
                <a:gd name="connsiteX24-2401" fmla="*/ 273050 w 535585"/>
                <a:gd name="connsiteY24-2402" fmla="*/ 330200 h 1223238"/>
                <a:gd name="connsiteX25-2403" fmla="*/ 282575 w 535585"/>
                <a:gd name="connsiteY25-2404" fmla="*/ 336550 h 1223238"/>
                <a:gd name="connsiteX26-2405" fmla="*/ 298450 w 535585"/>
                <a:gd name="connsiteY26-2406" fmla="*/ 355600 h 1223238"/>
                <a:gd name="connsiteX27-2407" fmla="*/ 311150 w 535585"/>
                <a:gd name="connsiteY27-2408" fmla="*/ 374650 h 1223238"/>
                <a:gd name="connsiteX28-2409" fmla="*/ 317500 w 535585"/>
                <a:gd name="connsiteY28-2410" fmla="*/ 384175 h 1223238"/>
                <a:gd name="connsiteX29-2411" fmla="*/ 323850 w 535585"/>
                <a:gd name="connsiteY29-2412" fmla="*/ 393700 h 1223238"/>
                <a:gd name="connsiteX30-2413" fmla="*/ 333375 w 535585"/>
                <a:gd name="connsiteY30-2414" fmla="*/ 406400 h 1223238"/>
                <a:gd name="connsiteX31-2415" fmla="*/ 339725 w 535585"/>
                <a:gd name="connsiteY31-2416" fmla="*/ 415925 h 1223238"/>
                <a:gd name="connsiteX32-2417" fmla="*/ 349250 w 535585"/>
                <a:gd name="connsiteY32-2418" fmla="*/ 425450 h 1223238"/>
                <a:gd name="connsiteX33-2419" fmla="*/ 355600 w 535585"/>
                <a:gd name="connsiteY33-2420" fmla="*/ 434975 h 1223238"/>
                <a:gd name="connsiteX34-2421" fmla="*/ 358775 w 535585"/>
                <a:gd name="connsiteY34-2422" fmla="*/ 444500 h 1223238"/>
                <a:gd name="connsiteX35-2423" fmla="*/ 368300 w 535585"/>
                <a:gd name="connsiteY35-2424" fmla="*/ 450850 h 1223238"/>
                <a:gd name="connsiteX36-2425" fmla="*/ 381000 w 535585"/>
                <a:gd name="connsiteY36-2426" fmla="*/ 469900 h 1223238"/>
                <a:gd name="connsiteX37-2427" fmla="*/ 396875 w 535585"/>
                <a:gd name="connsiteY37-2428" fmla="*/ 488950 h 1223238"/>
                <a:gd name="connsiteX38-2429" fmla="*/ 400050 w 535585"/>
                <a:gd name="connsiteY38-2430" fmla="*/ 501650 h 1223238"/>
                <a:gd name="connsiteX39-2431" fmla="*/ 415925 w 535585"/>
                <a:gd name="connsiteY39-2432" fmla="*/ 523875 h 1223238"/>
                <a:gd name="connsiteX40-2433" fmla="*/ 425450 w 535585"/>
                <a:gd name="connsiteY40-2434" fmla="*/ 552450 h 1223238"/>
                <a:gd name="connsiteX41-2435" fmla="*/ 428625 w 535585"/>
                <a:gd name="connsiteY41-2436" fmla="*/ 561975 h 1223238"/>
                <a:gd name="connsiteX42-2437" fmla="*/ 431800 w 535585"/>
                <a:gd name="connsiteY42-2438" fmla="*/ 574675 h 1223238"/>
                <a:gd name="connsiteX43-2439" fmla="*/ 438150 w 535585"/>
                <a:gd name="connsiteY43-2440" fmla="*/ 584200 h 1223238"/>
                <a:gd name="connsiteX44-2441" fmla="*/ 444500 w 535585"/>
                <a:gd name="connsiteY44-2442" fmla="*/ 609600 h 1223238"/>
                <a:gd name="connsiteX45-2443" fmla="*/ 447675 w 535585"/>
                <a:gd name="connsiteY45-2444" fmla="*/ 619125 h 1223238"/>
                <a:gd name="connsiteX46-2445" fmla="*/ 463550 w 535585"/>
                <a:gd name="connsiteY46-2446" fmla="*/ 673100 h 1223238"/>
                <a:gd name="connsiteX47-2447" fmla="*/ 479425 w 535585"/>
                <a:gd name="connsiteY47-2448" fmla="*/ 714375 h 1223238"/>
                <a:gd name="connsiteX48-2449" fmla="*/ 485775 w 535585"/>
                <a:gd name="connsiteY48-2450" fmla="*/ 739775 h 1223238"/>
                <a:gd name="connsiteX49-2451" fmla="*/ 492125 w 535585"/>
                <a:gd name="connsiteY49-2452" fmla="*/ 752475 h 1223238"/>
                <a:gd name="connsiteX50-2453" fmla="*/ 495300 w 535585"/>
                <a:gd name="connsiteY50-2454" fmla="*/ 765175 h 1223238"/>
                <a:gd name="connsiteX51-2455" fmla="*/ 498475 w 535585"/>
                <a:gd name="connsiteY51-2456" fmla="*/ 774700 h 1223238"/>
                <a:gd name="connsiteX52-2457" fmla="*/ 501650 w 535585"/>
                <a:gd name="connsiteY52-2458" fmla="*/ 787400 h 1223238"/>
                <a:gd name="connsiteX53-2459" fmla="*/ 508000 w 535585"/>
                <a:gd name="connsiteY53-2460" fmla="*/ 800100 h 1223238"/>
                <a:gd name="connsiteX54-2461" fmla="*/ 514350 w 535585"/>
                <a:gd name="connsiteY54-2462" fmla="*/ 819150 h 1223238"/>
                <a:gd name="connsiteX55-2463" fmla="*/ 517525 w 535585"/>
                <a:gd name="connsiteY55-2464" fmla="*/ 828675 h 1223238"/>
                <a:gd name="connsiteX56-2465" fmla="*/ 533400 w 535585"/>
                <a:gd name="connsiteY56-2466" fmla="*/ 955675 h 1223238"/>
                <a:gd name="connsiteX57-2467" fmla="*/ 530225 w 535585"/>
                <a:gd name="connsiteY57-2468" fmla="*/ 1012825 h 1223238"/>
                <a:gd name="connsiteX58-2469" fmla="*/ 485775 w 535585"/>
                <a:gd name="connsiteY58-2470" fmla="*/ 1076325 h 1223238"/>
                <a:gd name="connsiteX59-2471" fmla="*/ 444500 w 535585"/>
                <a:gd name="connsiteY59-2472" fmla="*/ 1165225 h 1223238"/>
                <a:gd name="connsiteX60-2473" fmla="*/ 428625 w 535585"/>
                <a:gd name="connsiteY60-2474" fmla="*/ 1177925 h 1223238"/>
                <a:gd name="connsiteX61-2475" fmla="*/ 409575 w 535585"/>
                <a:gd name="connsiteY61-2476" fmla="*/ 1196975 h 1223238"/>
                <a:gd name="connsiteX62-2477" fmla="*/ 400050 w 535585"/>
                <a:gd name="connsiteY62-2478" fmla="*/ 1206500 h 1223238"/>
                <a:gd name="connsiteX63-2479" fmla="*/ 393700 w 535585"/>
                <a:gd name="connsiteY63-2480" fmla="*/ 1216025 h 1223238"/>
                <a:gd name="connsiteX64-2481" fmla="*/ 384175 w 535585"/>
                <a:gd name="connsiteY64-2482" fmla="*/ 1222375 h 1223238"/>
                <a:gd name="connsiteX65-2483" fmla="*/ 276225 w 535585"/>
                <a:gd name="connsiteY65-2484" fmla="*/ 1222375 h 1223238"/>
                <a:gd name="connsiteX0-2485" fmla="*/ 0 w 533400"/>
                <a:gd name="connsiteY0-2486" fmla="*/ 0 h 1223238"/>
                <a:gd name="connsiteX1-2487" fmla="*/ 22225 w 533400"/>
                <a:gd name="connsiteY1-2488" fmla="*/ 3175 h 1223238"/>
                <a:gd name="connsiteX2-2489" fmla="*/ 38100 w 533400"/>
                <a:gd name="connsiteY2-2490" fmla="*/ 12700 h 1223238"/>
                <a:gd name="connsiteX3-2491" fmla="*/ 47625 w 533400"/>
                <a:gd name="connsiteY3-2492" fmla="*/ 15875 h 1223238"/>
                <a:gd name="connsiteX4-2493" fmla="*/ 73025 w 533400"/>
                <a:gd name="connsiteY4-2494" fmla="*/ 44450 h 1223238"/>
                <a:gd name="connsiteX5-2495" fmla="*/ 79375 w 533400"/>
                <a:gd name="connsiteY5-2496" fmla="*/ 63500 h 1223238"/>
                <a:gd name="connsiteX6-2497" fmla="*/ 92075 w 533400"/>
                <a:gd name="connsiteY6-2498" fmla="*/ 82550 h 1223238"/>
                <a:gd name="connsiteX7-2499" fmla="*/ 98425 w 533400"/>
                <a:gd name="connsiteY7-2500" fmla="*/ 92075 h 1223238"/>
                <a:gd name="connsiteX8-2501" fmla="*/ 101600 w 533400"/>
                <a:gd name="connsiteY8-2502" fmla="*/ 101600 h 1223238"/>
                <a:gd name="connsiteX9-2503" fmla="*/ 117475 w 533400"/>
                <a:gd name="connsiteY9-2504" fmla="*/ 120650 h 1223238"/>
                <a:gd name="connsiteX10-2505" fmla="*/ 120650 w 533400"/>
                <a:gd name="connsiteY10-2506" fmla="*/ 130175 h 1223238"/>
                <a:gd name="connsiteX11-2507" fmla="*/ 136525 w 533400"/>
                <a:gd name="connsiteY11-2508" fmla="*/ 152400 h 1223238"/>
                <a:gd name="connsiteX12-2509" fmla="*/ 152400 w 533400"/>
                <a:gd name="connsiteY12-2510" fmla="*/ 171450 h 1223238"/>
                <a:gd name="connsiteX13-2511" fmla="*/ 165100 w 533400"/>
                <a:gd name="connsiteY13-2512" fmla="*/ 196850 h 1223238"/>
                <a:gd name="connsiteX14-2513" fmla="*/ 171450 w 533400"/>
                <a:gd name="connsiteY14-2514" fmla="*/ 209550 h 1223238"/>
                <a:gd name="connsiteX15-2515" fmla="*/ 180975 w 533400"/>
                <a:gd name="connsiteY15-2516" fmla="*/ 222250 h 1223238"/>
                <a:gd name="connsiteX16-2517" fmla="*/ 187325 w 533400"/>
                <a:gd name="connsiteY16-2518" fmla="*/ 231775 h 1223238"/>
                <a:gd name="connsiteX17-2519" fmla="*/ 196850 w 533400"/>
                <a:gd name="connsiteY17-2520" fmla="*/ 241300 h 1223238"/>
                <a:gd name="connsiteX18-2521" fmla="*/ 203200 w 533400"/>
                <a:gd name="connsiteY18-2522" fmla="*/ 250825 h 1223238"/>
                <a:gd name="connsiteX19-2523" fmla="*/ 212725 w 533400"/>
                <a:gd name="connsiteY19-2524" fmla="*/ 260350 h 1223238"/>
                <a:gd name="connsiteX20-2525" fmla="*/ 219075 w 533400"/>
                <a:gd name="connsiteY20-2526" fmla="*/ 269875 h 1223238"/>
                <a:gd name="connsiteX21-2527" fmla="*/ 228600 w 533400"/>
                <a:gd name="connsiteY21-2528" fmla="*/ 276225 h 1223238"/>
                <a:gd name="connsiteX22-2529" fmla="*/ 250825 w 533400"/>
                <a:gd name="connsiteY22-2530" fmla="*/ 292100 h 1223238"/>
                <a:gd name="connsiteX23-2531" fmla="*/ 266700 w 533400"/>
                <a:gd name="connsiteY23-2532" fmla="*/ 320675 h 1223238"/>
                <a:gd name="connsiteX24-2533" fmla="*/ 273050 w 533400"/>
                <a:gd name="connsiteY24-2534" fmla="*/ 330200 h 1223238"/>
                <a:gd name="connsiteX25-2535" fmla="*/ 282575 w 533400"/>
                <a:gd name="connsiteY25-2536" fmla="*/ 336550 h 1223238"/>
                <a:gd name="connsiteX26-2537" fmla="*/ 298450 w 533400"/>
                <a:gd name="connsiteY26-2538" fmla="*/ 355600 h 1223238"/>
                <a:gd name="connsiteX27-2539" fmla="*/ 311150 w 533400"/>
                <a:gd name="connsiteY27-2540" fmla="*/ 374650 h 1223238"/>
                <a:gd name="connsiteX28-2541" fmla="*/ 317500 w 533400"/>
                <a:gd name="connsiteY28-2542" fmla="*/ 384175 h 1223238"/>
                <a:gd name="connsiteX29-2543" fmla="*/ 323850 w 533400"/>
                <a:gd name="connsiteY29-2544" fmla="*/ 393700 h 1223238"/>
                <a:gd name="connsiteX30-2545" fmla="*/ 333375 w 533400"/>
                <a:gd name="connsiteY30-2546" fmla="*/ 406400 h 1223238"/>
                <a:gd name="connsiteX31-2547" fmla="*/ 339725 w 533400"/>
                <a:gd name="connsiteY31-2548" fmla="*/ 415925 h 1223238"/>
                <a:gd name="connsiteX32-2549" fmla="*/ 349250 w 533400"/>
                <a:gd name="connsiteY32-2550" fmla="*/ 425450 h 1223238"/>
                <a:gd name="connsiteX33-2551" fmla="*/ 355600 w 533400"/>
                <a:gd name="connsiteY33-2552" fmla="*/ 434975 h 1223238"/>
                <a:gd name="connsiteX34-2553" fmla="*/ 358775 w 533400"/>
                <a:gd name="connsiteY34-2554" fmla="*/ 444500 h 1223238"/>
                <a:gd name="connsiteX35-2555" fmla="*/ 368300 w 533400"/>
                <a:gd name="connsiteY35-2556" fmla="*/ 450850 h 1223238"/>
                <a:gd name="connsiteX36-2557" fmla="*/ 381000 w 533400"/>
                <a:gd name="connsiteY36-2558" fmla="*/ 469900 h 1223238"/>
                <a:gd name="connsiteX37-2559" fmla="*/ 396875 w 533400"/>
                <a:gd name="connsiteY37-2560" fmla="*/ 488950 h 1223238"/>
                <a:gd name="connsiteX38-2561" fmla="*/ 400050 w 533400"/>
                <a:gd name="connsiteY38-2562" fmla="*/ 501650 h 1223238"/>
                <a:gd name="connsiteX39-2563" fmla="*/ 415925 w 533400"/>
                <a:gd name="connsiteY39-2564" fmla="*/ 523875 h 1223238"/>
                <a:gd name="connsiteX40-2565" fmla="*/ 425450 w 533400"/>
                <a:gd name="connsiteY40-2566" fmla="*/ 552450 h 1223238"/>
                <a:gd name="connsiteX41-2567" fmla="*/ 428625 w 533400"/>
                <a:gd name="connsiteY41-2568" fmla="*/ 561975 h 1223238"/>
                <a:gd name="connsiteX42-2569" fmla="*/ 431800 w 533400"/>
                <a:gd name="connsiteY42-2570" fmla="*/ 574675 h 1223238"/>
                <a:gd name="connsiteX43-2571" fmla="*/ 438150 w 533400"/>
                <a:gd name="connsiteY43-2572" fmla="*/ 584200 h 1223238"/>
                <a:gd name="connsiteX44-2573" fmla="*/ 444500 w 533400"/>
                <a:gd name="connsiteY44-2574" fmla="*/ 609600 h 1223238"/>
                <a:gd name="connsiteX45-2575" fmla="*/ 447675 w 533400"/>
                <a:gd name="connsiteY45-2576" fmla="*/ 619125 h 1223238"/>
                <a:gd name="connsiteX46-2577" fmla="*/ 463550 w 533400"/>
                <a:gd name="connsiteY46-2578" fmla="*/ 673100 h 1223238"/>
                <a:gd name="connsiteX47-2579" fmla="*/ 479425 w 533400"/>
                <a:gd name="connsiteY47-2580" fmla="*/ 714375 h 1223238"/>
                <a:gd name="connsiteX48-2581" fmla="*/ 485775 w 533400"/>
                <a:gd name="connsiteY48-2582" fmla="*/ 739775 h 1223238"/>
                <a:gd name="connsiteX49-2583" fmla="*/ 492125 w 533400"/>
                <a:gd name="connsiteY49-2584" fmla="*/ 752475 h 1223238"/>
                <a:gd name="connsiteX50-2585" fmla="*/ 495300 w 533400"/>
                <a:gd name="connsiteY50-2586" fmla="*/ 765175 h 1223238"/>
                <a:gd name="connsiteX51-2587" fmla="*/ 498475 w 533400"/>
                <a:gd name="connsiteY51-2588" fmla="*/ 774700 h 1223238"/>
                <a:gd name="connsiteX52-2589" fmla="*/ 501650 w 533400"/>
                <a:gd name="connsiteY52-2590" fmla="*/ 787400 h 1223238"/>
                <a:gd name="connsiteX53-2591" fmla="*/ 508000 w 533400"/>
                <a:gd name="connsiteY53-2592" fmla="*/ 800100 h 1223238"/>
                <a:gd name="connsiteX54-2593" fmla="*/ 514350 w 533400"/>
                <a:gd name="connsiteY54-2594" fmla="*/ 819150 h 1223238"/>
                <a:gd name="connsiteX55-2595" fmla="*/ 517525 w 533400"/>
                <a:gd name="connsiteY55-2596" fmla="*/ 828675 h 1223238"/>
                <a:gd name="connsiteX56-2597" fmla="*/ 533400 w 533400"/>
                <a:gd name="connsiteY56-2598" fmla="*/ 955675 h 1223238"/>
                <a:gd name="connsiteX57-2599" fmla="*/ 517525 w 533400"/>
                <a:gd name="connsiteY57-2600" fmla="*/ 1012825 h 1223238"/>
                <a:gd name="connsiteX58-2601" fmla="*/ 485775 w 533400"/>
                <a:gd name="connsiteY58-2602" fmla="*/ 1076325 h 1223238"/>
                <a:gd name="connsiteX59-2603" fmla="*/ 444500 w 533400"/>
                <a:gd name="connsiteY59-2604" fmla="*/ 1165225 h 1223238"/>
                <a:gd name="connsiteX60-2605" fmla="*/ 428625 w 533400"/>
                <a:gd name="connsiteY60-2606" fmla="*/ 1177925 h 1223238"/>
                <a:gd name="connsiteX61-2607" fmla="*/ 409575 w 533400"/>
                <a:gd name="connsiteY61-2608" fmla="*/ 1196975 h 1223238"/>
                <a:gd name="connsiteX62-2609" fmla="*/ 400050 w 533400"/>
                <a:gd name="connsiteY62-2610" fmla="*/ 1206500 h 1223238"/>
                <a:gd name="connsiteX63-2611" fmla="*/ 393700 w 533400"/>
                <a:gd name="connsiteY63-2612" fmla="*/ 1216025 h 1223238"/>
                <a:gd name="connsiteX64-2613" fmla="*/ 384175 w 533400"/>
                <a:gd name="connsiteY64-2614" fmla="*/ 1222375 h 1223238"/>
                <a:gd name="connsiteX65-2615" fmla="*/ 276225 w 533400"/>
                <a:gd name="connsiteY65-2616" fmla="*/ 1222375 h 1223238"/>
                <a:gd name="connsiteX0-2617" fmla="*/ 0 w 533400"/>
                <a:gd name="connsiteY0-2618" fmla="*/ 0 h 1223238"/>
                <a:gd name="connsiteX1-2619" fmla="*/ 22225 w 533400"/>
                <a:gd name="connsiteY1-2620" fmla="*/ 3175 h 1223238"/>
                <a:gd name="connsiteX2-2621" fmla="*/ 38100 w 533400"/>
                <a:gd name="connsiteY2-2622" fmla="*/ 12700 h 1223238"/>
                <a:gd name="connsiteX3-2623" fmla="*/ 47625 w 533400"/>
                <a:gd name="connsiteY3-2624" fmla="*/ 15875 h 1223238"/>
                <a:gd name="connsiteX4-2625" fmla="*/ 73025 w 533400"/>
                <a:gd name="connsiteY4-2626" fmla="*/ 44450 h 1223238"/>
                <a:gd name="connsiteX5-2627" fmla="*/ 79375 w 533400"/>
                <a:gd name="connsiteY5-2628" fmla="*/ 63500 h 1223238"/>
                <a:gd name="connsiteX6-2629" fmla="*/ 92075 w 533400"/>
                <a:gd name="connsiteY6-2630" fmla="*/ 82550 h 1223238"/>
                <a:gd name="connsiteX7-2631" fmla="*/ 98425 w 533400"/>
                <a:gd name="connsiteY7-2632" fmla="*/ 92075 h 1223238"/>
                <a:gd name="connsiteX8-2633" fmla="*/ 101600 w 533400"/>
                <a:gd name="connsiteY8-2634" fmla="*/ 101600 h 1223238"/>
                <a:gd name="connsiteX9-2635" fmla="*/ 117475 w 533400"/>
                <a:gd name="connsiteY9-2636" fmla="*/ 120650 h 1223238"/>
                <a:gd name="connsiteX10-2637" fmla="*/ 120650 w 533400"/>
                <a:gd name="connsiteY10-2638" fmla="*/ 130175 h 1223238"/>
                <a:gd name="connsiteX11-2639" fmla="*/ 136525 w 533400"/>
                <a:gd name="connsiteY11-2640" fmla="*/ 152400 h 1223238"/>
                <a:gd name="connsiteX12-2641" fmla="*/ 152400 w 533400"/>
                <a:gd name="connsiteY12-2642" fmla="*/ 171450 h 1223238"/>
                <a:gd name="connsiteX13-2643" fmla="*/ 165100 w 533400"/>
                <a:gd name="connsiteY13-2644" fmla="*/ 196850 h 1223238"/>
                <a:gd name="connsiteX14-2645" fmla="*/ 171450 w 533400"/>
                <a:gd name="connsiteY14-2646" fmla="*/ 209550 h 1223238"/>
                <a:gd name="connsiteX15-2647" fmla="*/ 180975 w 533400"/>
                <a:gd name="connsiteY15-2648" fmla="*/ 222250 h 1223238"/>
                <a:gd name="connsiteX16-2649" fmla="*/ 187325 w 533400"/>
                <a:gd name="connsiteY16-2650" fmla="*/ 231775 h 1223238"/>
                <a:gd name="connsiteX17-2651" fmla="*/ 196850 w 533400"/>
                <a:gd name="connsiteY17-2652" fmla="*/ 241300 h 1223238"/>
                <a:gd name="connsiteX18-2653" fmla="*/ 203200 w 533400"/>
                <a:gd name="connsiteY18-2654" fmla="*/ 250825 h 1223238"/>
                <a:gd name="connsiteX19-2655" fmla="*/ 212725 w 533400"/>
                <a:gd name="connsiteY19-2656" fmla="*/ 260350 h 1223238"/>
                <a:gd name="connsiteX20-2657" fmla="*/ 219075 w 533400"/>
                <a:gd name="connsiteY20-2658" fmla="*/ 269875 h 1223238"/>
                <a:gd name="connsiteX21-2659" fmla="*/ 228600 w 533400"/>
                <a:gd name="connsiteY21-2660" fmla="*/ 276225 h 1223238"/>
                <a:gd name="connsiteX22-2661" fmla="*/ 250825 w 533400"/>
                <a:gd name="connsiteY22-2662" fmla="*/ 292100 h 1223238"/>
                <a:gd name="connsiteX23-2663" fmla="*/ 266700 w 533400"/>
                <a:gd name="connsiteY23-2664" fmla="*/ 320675 h 1223238"/>
                <a:gd name="connsiteX24-2665" fmla="*/ 273050 w 533400"/>
                <a:gd name="connsiteY24-2666" fmla="*/ 330200 h 1223238"/>
                <a:gd name="connsiteX25-2667" fmla="*/ 282575 w 533400"/>
                <a:gd name="connsiteY25-2668" fmla="*/ 336550 h 1223238"/>
                <a:gd name="connsiteX26-2669" fmla="*/ 298450 w 533400"/>
                <a:gd name="connsiteY26-2670" fmla="*/ 355600 h 1223238"/>
                <a:gd name="connsiteX27-2671" fmla="*/ 311150 w 533400"/>
                <a:gd name="connsiteY27-2672" fmla="*/ 374650 h 1223238"/>
                <a:gd name="connsiteX28-2673" fmla="*/ 317500 w 533400"/>
                <a:gd name="connsiteY28-2674" fmla="*/ 384175 h 1223238"/>
                <a:gd name="connsiteX29-2675" fmla="*/ 323850 w 533400"/>
                <a:gd name="connsiteY29-2676" fmla="*/ 393700 h 1223238"/>
                <a:gd name="connsiteX30-2677" fmla="*/ 333375 w 533400"/>
                <a:gd name="connsiteY30-2678" fmla="*/ 406400 h 1223238"/>
                <a:gd name="connsiteX31-2679" fmla="*/ 339725 w 533400"/>
                <a:gd name="connsiteY31-2680" fmla="*/ 415925 h 1223238"/>
                <a:gd name="connsiteX32-2681" fmla="*/ 349250 w 533400"/>
                <a:gd name="connsiteY32-2682" fmla="*/ 425450 h 1223238"/>
                <a:gd name="connsiteX33-2683" fmla="*/ 355600 w 533400"/>
                <a:gd name="connsiteY33-2684" fmla="*/ 434975 h 1223238"/>
                <a:gd name="connsiteX34-2685" fmla="*/ 358775 w 533400"/>
                <a:gd name="connsiteY34-2686" fmla="*/ 444500 h 1223238"/>
                <a:gd name="connsiteX35-2687" fmla="*/ 368300 w 533400"/>
                <a:gd name="connsiteY35-2688" fmla="*/ 450850 h 1223238"/>
                <a:gd name="connsiteX36-2689" fmla="*/ 381000 w 533400"/>
                <a:gd name="connsiteY36-2690" fmla="*/ 469900 h 1223238"/>
                <a:gd name="connsiteX37-2691" fmla="*/ 396875 w 533400"/>
                <a:gd name="connsiteY37-2692" fmla="*/ 488950 h 1223238"/>
                <a:gd name="connsiteX38-2693" fmla="*/ 400050 w 533400"/>
                <a:gd name="connsiteY38-2694" fmla="*/ 501650 h 1223238"/>
                <a:gd name="connsiteX39-2695" fmla="*/ 415925 w 533400"/>
                <a:gd name="connsiteY39-2696" fmla="*/ 523875 h 1223238"/>
                <a:gd name="connsiteX40-2697" fmla="*/ 425450 w 533400"/>
                <a:gd name="connsiteY40-2698" fmla="*/ 552450 h 1223238"/>
                <a:gd name="connsiteX41-2699" fmla="*/ 428625 w 533400"/>
                <a:gd name="connsiteY41-2700" fmla="*/ 561975 h 1223238"/>
                <a:gd name="connsiteX42-2701" fmla="*/ 431800 w 533400"/>
                <a:gd name="connsiteY42-2702" fmla="*/ 574675 h 1223238"/>
                <a:gd name="connsiteX43-2703" fmla="*/ 438150 w 533400"/>
                <a:gd name="connsiteY43-2704" fmla="*/ 584200 h 1223238"/>
                <a:gd name="connsiteX44-2705" fmla="*/ 444500 w 533400"/>
                <a:gd name="connsiteY44-2706" fmla="*/ 609600 h 1223238"/>
                <a:gd name="connsiteX45-2707" fmla="*/ 447675 w 533400"/>
                <a:gd name="connsiteY45-2708" fmla="*/ 619125 h 1223238"/>
                <a:gd name="connsiteX46-2709" fmla="*/ 463550 w 533400"/>
                <a:gd name="connsiteY46-2710" fmla="*/ 673100 h 1223238"/>
                <a:gd name="connsiteX47-2711" fmla="*/ 479425 w 533400"/>
                <a:gd name="connsiteY47-2712" fmla="*/ 714375 h 1223238"/>
                <a:gd name="connsiteX48-2713" fmla="*/ 485775 w 533400"/>
                <a:gd name="connsiteY48-2714" fmla="*/ 739775 h 1223238"/>
                <a:gd name="connsiteX49-2715" fmla="*/ 492125 w 533400"/>
                <a:gd name="connsiteY49-2716" fmla="*/ 752475 h 1223238"/>
                <a:gd name="connsiteX50-2717" fmla="*/ 495300 w 533400"/>
                <a:gd name="connsiteY50-2718" fmla="*/ 765175 h 1223238"/>
                <a:gd name="connsiteX51-2719" fmla="*/ 498475 w 533400"/>
                <a:gd name="connsiteY51-2720" fmla="*/ 774700 h 1223238"/>
                <a:gd name="connsiteX52-2721" fmla="*/ 501650 w 533400"/>
                <a:gd name="connsiteY52-2722" fmla="*/ 787400 h 1223238"/>
                <a:gd name="connsiteX53-2723" fmla="*/ 508000 w 533400"/>
                <a:gd name="connsiteY53-2724" fmla="*/ 800100 h 1223238"/>
                <a:gd name="connsiteX54-2725" fmla="*/ 514350 w 533400"/>
                <a:gd name="connsiteY54-2726" fmla="*/ 819150 h 1223238"/>
                <a:gd name="connsiteX55-2727" fmla="*/ 517525 w 533400"/>
                <a:gd name="connsiteY55-2728" fmla="*/ 828675 h 1223238"/>
                <a:gd name="connsiteX56-2729" fmla="*/ 533400 w 533400"/>
                <a:gd name="connsiteY56-2730" fmla="*/ 955675 h 1223238"/>
                <a:gd name="connsiteX57-2731" fmla="*/ 517525 w 533400"/>
                <a:gd name="connsiteY57-2732" fmla="*/ 1012825 h 1223238"/>
                <a:gd name="connsiteX58-2733" fmla="*/ 492125 w 533400"/>
                <a:gd name="connsiteY58-2734" fmla="*/ 1092200 h 1223238"/>
                <a:gd name="connsiteX59-2735" fmla="*/ 444500 w 533400"/>
                <a:gd name="connsiteY59-2736" fmla="*/ 1165225 h 1223238"/>
                <a:gd name="connsiteX60-2737" fmla="*/ 428625 w 533400"/>
                <a:gd name="connsiteY60-2738" fmla="*/ 1177925 h 1223238"/>
                <a:gd name="connsiteX61-2739" fmla="*/ 409575 w 533400"/>
                <a:gd name="connsiteY61-2740" fmla="*/ 1196975 h 1223238"/>
                <a:gd name="connsiteX62-2741" fmla="*/ 400050 w 533400"/>
                <a:gd name="connsiteY62-2742" fmla="*/ 1206500 h 1223238"/>
                <a:gd name="connsiteX63-2743" fmla="*/ 393700 w 533400"/>
                <a:gd name="connsiteY63-2744" fmla="*/ 1216025 h 1223238"/>
                <a:gd name="connsiteX64-2745" fmla="*/ 384175 w 533400"/>
                <a:gd name="connsiteY64-2746" fmla="*/ 1222375 h 1223238"/>
                <a:gd name="connsiteX65-2747" fmla="*/ 276225 w 533400"/>
                <a:gd name="connsiteY65-2748" fmla="*/ 1222375 h 1223238"/>
                <a:gd name="connsiteX0-2749" fmla="*/ 0 w 533430"/>
                <a:gd name="connsiteY0-2750" fmla="*/ 0 h 1223238"/>
                <a:gd name="connsiteX1-2751" fmla="*/ 22225 w 533430"/>
                <a:gd name="connsiteY1-2752" fmla="*/ 3175 h 1223238"/>
                <a:gd name="connsiteX2-2753" fmla="*/ 38100 w 533430"/>
                <a:gd name="connsiteY2-2754" fmla="*/ 12700 h 1223238"/>
                <a:gd name="connsiteX3-2755" fmla="*/ 47625 w 533430"/>
                <a:gd name="connsiteY3-2756" fmla="*/ 15875 h 1223238"/>
                <a:gd name="connsiteX4-2757" fmla="*/ 73025 w 533430"/>
                <a:gd name="connsiteY4-2758" fmla="*/ 44450 h 1223238"/>
                <a:gd name="connsiteX5-2759" fmla="*/ 79375 w 533430"/>
                <a:gd name="connsiteY5-2760" fmla="*/ 63500 h 1223238"/>
                <a:gd name="connsiteX6-2761" fmla="*/ 92075 w 533430"/>
                <a:gd name="connsiteY6-2762" fmla="*/ 82550 h 1223238"/>
                <a:gd name="connsiteX7-2763" fmla="*/ 98425 w 533430"/>
                <a:gd name="connsiteY7-2764" fmla="*/ 92075 h 1223238"/>
                <a:gd name="connsiteX8-2765" fmla="*/ 101600 w 533430"/>
                <a:gd name="connsiteY8-2766" fmla="*/ 101600 h 1223238"/>
                <a:gd name="connsiteX9-2767" fmla="*/ 117475 w 533430"/>
                <a:gd name="connsiteY9-2768" fmla="*/ 120650 h 1223238"/>
                <a:gd name="connsiteX10-2769" fmla="*/ 120650 w 533430"/>
                <a:gd name="connsiteY10-2770" fmla="*/ 130175 h 1223238"/>
                <a:gd name="connsiteX11-2771" fmla="*/ 136525 w 533430"/>
                <a:gd name="connsiteY11-2772" fmla="*/ 152400 h 1223238"/>
                <a:gd name="connsiteX12-2773" fmla="*/ 152400 w 533430"/>
                <a:gd name="connsiteY12-2774" fmla="*/ 171450 h 1223238"/>
                <a:gd name="connsiteX13-2775" fmla="*/ 165100 w 533430"/>
                <a:gd name="connsiteY13-2776" fmla="*/ 196850 h 1223238"/>
                <a:gd name="connsiteX14-2777" fmla="*/ 171450 w 533430"/>
                <a:gd name="connsiteY14-2778" fmla="*/ 209550 h 1223238"/>
                <a:gd name="connsiteX15-2779" fmla="*/ 180975 w 533430"/>
                <a:gd name="connsiteY15-2780" fmla="*/ 222250 h 1223238"/>
                <a:gd name="connsiteX16-2781" fmla="*/ 187325 w 533430"/>
                <a:gd name="connsiteY16-2782" fmla="*/ 231775 h 1223238"/>
                <a:gd name="connsiteX17-2783" fmla="*/ 196850 w 533430"/>
                <a:gd name="connsiteY17-2784" fmla="*/ 241300 h 1223238"/>
                <a:gd name="connsiteX18-2785" fmla="*/ 203200 w 533430"/>
                <a:gd name="connsiteY18-2786" fmla="*/ 250825 h 1223238"/>
                <a:gd name="connsiteX19-2787" fmla="*/ 212725 w 533430"/>
                <a:gd name="connsiteY19-2788" fmla="*/ 260350 h 1223238"/>
                <a:gd name="connsiteX20-2789" fmla="*/ 219075 w 533430"/>
                <a:gd name="connsiteY20-2790" fmla="*/ 269875 h 1223238"/>
                <a:gd name="connsiteX21-2791" fmla="*/ 228600 w 533430"/>
                <a:gd name="connsiteY21-2792" fmla="*/ 276225 h 1223238"/>
                <a:gd name="connsiteX22-2793" fmla="*/ 250825 w 533430"/>
                <a:gd name="connsiteY22-2794" fmla="*/ 292100 h 1223238"/>
                <a:gd name="connsiteX23-2795" fmla="*/ 266700 w 533430"/>
                <a:gd name="connsiteY23-2796" fmla="*/ 320675 h 1223238"/>
                <a:gd name="connsiteX24-2797" fmla="*/ 273050 w 533430"/>
                <a:gd name="connsiteY24-2798" fmla="*/ 330200 h 1223238"/>
                <a:gd name="connsiteX25-2799" fmla="*/ 282575 w 533430"/>
                <a:gd name="connsiteY25-2800" fmla="*/ 336550 h 1223238"/>
                <a:gd name="connsiteX26-2801" fmla="*/ 298450 w 533430"/>
                <a:gd name="connsiteY26-2802" fmla="*/ 355600 h 1223238"/>
                <a:gd name="connsiteX27-2803" fmla="*/ 311150 w 533430"/>
                <a:gd name="connsiteY27-2804" fmla="*/ 374650 h 1223238"/>
                <a:gd name="connsiteX28-2805" fmla="*/ 317500 w 533430"/>
                <a:gd name="connsiteY28-2806" fmla="*/ 384175 h 1223238"/>
                <a:gd name="connsiteX29-2807" fmla="*/ 323850 w 533430"/>
                <a:gd name="connsiteY29-2808" fmla="*/ 393700 h 1223238"/>
                <a:gd name="connsiteX30-2809" fmla="*/ 333375 w 533430"/>
                <a:gd name="connsiteY30-2810" fmla="*/ 406400 h 1223238"/>
                <a:gd name="connsiteX31-2811" fmla="*/ 339725 w 533430"/>
                <a:gd name="connsiteY31-2812" fmla="*/ 415925 h 1223238"/>
                <a:gd name="connsiteX32-2813" fmla="*/ 349250 w 533430"/>
                <a:gd name="connsiteY32-2814" fmla="*/ 425450 h 1223238"/>
                <a:gd name="connsiteX33-2815" fmla="*/ 355600 w 533430"/>
                <a:gd name="connsiteY33-2816" fmla="*/ 434975 h 1223238"/>
                <a:gd name="connsiteX34-2817" fmla="*/ 358775 w 533430"/>
                <a:gd name="connsiteY34-2818" fmla="*/ 444500 h 1223238"/>
                <a:gd name="connsiteX35-2819" fmla="*/ 368300 w 533430"/>
                <a:gd name="connsiteY35-2820" fmla="*/ 450850 h 1223238"/>
                <a:gd name="connsiteX36-2821" fmla="*/ 381000 w 533430"/>
                <a:gd name="connsiteY36-2822" fmla="*/ 469900 h 1223238"/>
                <a:gd name="connsiteX37-2823" fmla="*/ 396875 w 533430"/>
                <a:gd name="connsiteY37-2824" fmla="*/ 488950 h 1223238"/>
                <a:gd name="connsiteX38-2825" fmla="*/ 400050 w 533430"/>
                <a:gd name="connsiteY38-2826" fmla="*/ 501650 h 1223238"/>
                <a:gd name="connsiteX39-2827" fmla="*/ 415925 w 533430"/>
                <a:gd name="connsiteY39-2828" fmla="*/ 523875 h 1223238"/>
                <a:gd name="connsiteX40-2829" fmla="*/ 425450 w 533430"/>
                <a:gd name="connsiteY40-2830" fmla="*/ 552450 h 1223238"/>
                <a:gd name="connsiteX41-2831" fmla="*/ 428625 w 533430"/>
                <a:gd name="connsiteY41-2832" fmla="*/ 561975 h 1223238"/>
                <a:gd name="connsiteX42-2833" fmla="*/ 431800 w 533430"/>
                <a:gd name="connsiteY42-2834" fmla="*/ 574675 h 1223238"/>
                <a:gd name="connsiteX43-2835" fmla="*/ 438150 w 533430"/>
                <a:gd name="connsiteY43-2836" fmla="*/ 584200 h 1223238"/>
                <a:gd name="connsiteX44-2837" fmla="*/ 444500 w 533430"/>
                <a:gd name="connsiteY44-2838" fmla="*/ 609600 h 1223238"/>
                <a:gd name="connsiteX45-2839" fmla="*/ 447675 w 533430"/>
                <a:gd name="connsiteY45-2840" fmla="*/ 619125 h 1223238"/>
                <a:gd name="connsiteX46-2841" fmla="*/ 463550 w 533430"/>
                <a:gd name="connsiteY46-2842" fmla="*/ 673100 h 1223238"/>
                <a:gd name="connsiteX47-2843" fmla="*/ 479425 w 533430"/>
                <a:gd name="connsiteY47-2844" fmla="*/ 714375 h 1223238"/>
                <a:gd name="connsiteX48-2845" fmla="*/ 485775 w 533430"/>
                <a:gd name="connsiteY48-2846" fmla="*/ 739775 h 1223238"/>
                <a:gd name="connsiteX49-2847" fmla="*/ 492125 w 533430"/>
                <a:gd name="connsiteY49-2848" fmla="*/ 752475 h 1223238"/>
                <a:gd name="connsiteX50-2849" fmla="*/ 495300 w 533430"/>
                <a:gd name="connsiteY50-2850" fmla="*/ 765175 h 1223238"/>
                <a:gd name="connsiteX51-2851" fmla="*/ 498475 w 533430"/>
                <a:gd name="connsiteY51-2852" fmla="*/ 774700 h 1223238"/>
                <a:gd name="connsiteX52-2853" fmla="*/ 501650 w 533430"/>
                <a:gd name="connsiteY52-2854" fmla="*/ 787400 h 1223238"/>
                <a:gd name="connsiteX53-2855" fmla="*/ 508000 w 533430"/>
                <a:gd name="connsiteY53-2856" fmla="*/ 800100 h 1223238"/>
                <a:gd name="connsiteX54-2857" fmla="*/ 514350 w 533430"/>
                <a:gd name="connsiteY54-2858" fmla="*/ 819150 h 1223238"/>
                <a:gd name="connsiteX55-2859" fmla="*/ 517525 w 533430"/>
                <a:gd name="connsiteY55-2860" fmla="*/ 828675 h 1223238"/>
                <a:gd name="connsiteX56-2861" fmla="*/ 533400 w 533430"/>
                <a:gd name="connsiteY56-2862" fmla="*/ 955675 h 1223238"/>
                <a:gd name="connsiteX57-2863" fmla="*/ 520700 w 533430"/>
                <a:gd name="connsiteY57-2864" fmla="*/ 1022350 h 1223238"/>
                <a:gd name="connsiteX58-2865" fmla="*/ 492125 w 533430"/>
                <a:gd name="connsiteY58-2866" fmla="*/ 1092200 h 1223238"/>
                <a:gd name="connsiteX59-2867" fmla="*/ 444500 w 533430"/>
                <a:gd name="connsiteY59-2868" fmla="*/ 1165225 h 1223238"/>
                <a:gd name="connsiteX60-2869" fmla="*/ 428625 w 533430"/>
                <a:gd name="connsiteY60-2870" fmla="*/ 1177925 h 1223238"/>
                <a:gd name="connsiteX61-2871" fmla="*/ 409575 w 533430"/>
                <a:gd name="connsiteY61-2872" fmla="*/ 1196975 h 1223238"/>
                <a:gd name="connsiteX62-2873" fmla="*/ 400050 w 533430"/>
                <a:gd name="connsiteY62-2874" fmla="*/ 1206500 h 1223238"/>
                <a:gd name="connsiteX63-2875" fmla="*/ 393700 w 533430"/>
                <a:gd name="connsiteY63-2876" fmla="*/ 1216025 h 1223238"/>
                <a:gd name="connsiteX64-2877" fmla="*/ 384175 w 533430"/>
                <a:gd name="connsiteY64-2878" fmla="*/ 1222375 h 1223238"/>
                <a:gd name="connsiteX65-2879" fmla="*/ 276225 w 533430"/>
                <a:gd name="connsiteY65-2880" fmla="*/ 1222375 h 1223238"/>
                <a:gd name="connsiteX0-2881" fmla="*/ 0 w 533430"/>
                <a:gd name="connsiteY0-2882" fmla="*/ 0 h 1223238"/>
                <a:gd name="connsiteX1-2883" fmla="*/ 22225 w 533430"/>
                <a:gd name="connsiteY1-2884" fmla="*/ 3175 h 1223238"/>
                <a:gd name="connsiteX2-2885" fmla="*/ 38100 w 533430"/>
                <a:gd name="connsiteY2-2886" fmla="*/ 12700 h 1223238"/>
                <a:gd name="connsiteX3-2887" fmla="*/ 47625 w 533430"/>
                <a:gd name="connsiteY3-2888" fmla="*/ 15875 h 1223238"/>
                <a:gd name="connsiteX4-2889" fmla="*/ 73025 w 533430"/>
                <a:gd name="connsiteY4-2890" fmla="*/ 44450 h 1223238"/>
                <a:gd name="connsiteX5-2891" fmla="*/ 79375 w 533430"/>
                <a:gd name="connsiteY5-2892" fmla="*/ 63500 h 1223238"/>
                <a:gd name="connsiteX6-2893" fmla="*/ 92075 w 533430"/>
                <a:gd name="connsiteY6-2894" fmla="*/ 82550 h 1223238"/>
                <a:gd name="connsiteX7-2895" fmla="*/ 98425 w 533430"/>
                <a:gd name="connsiteY7-2896" fmla="*/ 92075 h 1223238"/>
                <a:gd name="connsiteX8-2897" fmla="*/ 101600 w 533430"/>
                <a:gd name="connsiteY8-2898" fmla="*/ 101600 h 1223238"/>
                <a:gd name="connsiteX9-2899" fmla="*/ 117475 w 533430"/>
                <a:gd name="connsiteY9-2900" fmla="*/ 120650 h 1223238"/>
                <a:gd name="connsiteX10-2901" fmla="*/ 120650 w 533430"/>
                <a:gd name="connsiteY10-2902" fmla="*/ 130175 h 1223238"/>
                <a:gd name="connsiteX11-2903" fmla="*/ 136525 w 533430"/>
                <a:gd name="connsiteY11-2904" fmla="*/ 152400 h 1223238"/>
                <a:gd name="connsiteX12-2905" fmla="*/ 152400 w 533430"/>
                <a:gd name="connsiteY12-2906" fmla="*/ 171450 h 1223238"/>
                <a:gd name="connsiteX13-2907" fmla="*/ 165100 w 533430"/>
                <a:gd name="connsiteY13-2908" fmla="*/ 196850 h 1223238"/>
                <a:gd name="connsiteX14-2909" fmla="*/ 171450 w 533430"/>
                <a:gd name="connsiteY14-2910" fmla="*/ 209550 h 1223238"/>
                <a:gd name="connsiteX15-2911" fmla="*/ 180975 w 533430"/>
                <a:gd name="connsiteY15-2912" fmla="*/ 222250 h 1223238"/>
                <a:gd name="connsiteX16-2913" fmla="*/ 187325 w 533430"/>
                <a:gd name="connsiteY16-2914" fmla="*/ 231775 h 1223238"/>
                <a:gd name="connsiteX17-2915" fmla="*/ 196850 w 533430"/>
                <a:gd name="connsiteY17-2916" fmla="*/ 241300 h 1223238"/>
                <a:gd name="connsiteX18-2917" fmla="*/ 203200 w 533430"/>
                <a:gd name="connsiteY18-2918" fmla="*/ 250825 h 1223238"/>
                <a:gd name="connsiteX19-2919" fmla="*/ 212725 w 533430"/>
                <a:gd name="connsiteY19-2920" fmla="*/ 260350 h 1223238"/>
                <a:gd name="connsiteX20-2921" fmla="*/ 219075 w 533430"/>
                <a:gd name="connsiteY20-2922" fmla="*/ 269875 h 1223238"/>
                <a:gd name="connsiteX21-2923" fmla="*/ 228600 w 533430"/>
                <a:gd name="connsiteY21-2924" fmla="*/ 276225 h 1223238"/>
                <a:gd name="connsiteX22-2925" fmla="*/ 250825 w 533430"/>
                <a:gd name="connsiteY22-2926" fmla="*/ 292100 h 1223238"/>
                <a:gd name="connsiteX23-2927" fmla="*/ 266700 w 533430"/>
                <a:gd name="connsiteY23-2928" fmla="*/ 320675 h 1223238"/>
                <a:gd name="connsiteX24-2929" fmla="*/ 273050 w 533430"/>
                <a:gd name="connsiteY24-2930" fmla="*/ 330200 h 1223238"/>
                <a:gd name="connsiteX25-2931" fmla="*/ 282575 w 533430"/>
                <a:gd name="connsiteY25-2932" fmla="*/ 336550 h 1223238"/>
                <a:gd name="connsiteX26-2933" fmla="*/ 298450 w 533430"/>
                <a:gd name="connsiteY26-2934" fmla="*/ 355600 h 1223238"/>
                <a:gd name="connsiteX27-2935" fmla="*/ 311150 w 533430"/>
                <a:gd name="connsiteY27-2936" fmla="*/ 374650 h 1223238"/>
                <a:gd name="connsiteX28-2937" fmla="*/ 317500 w 533430"/>
                <a:gd name="connsiteY28-2938" fmla="*/ 384175 h 1223238"/>
                <a:gd name="connsiteX29-2939" fmla="*/ 323850 w 533430"/>
                <a:gd name="connsiteY29-2940" fmla="*/ 393700 h 1223238"/>
                <a:gd name="connsiteX30-2941" fmla="*/ 333375 w 533430"/>
                <a:gd name="connsiteY30-2942" fmla="*/ 406400 h 1223238"/>
                <a:gd name="connsiteX31-2943" fmla="*/ 339725 w 533430"/>
                <a:gd name="connsiteY31-2944" fmla="*/ 415925 h 1223238"/>
                <a:gd name="connsiteX32-2945" fmla="*/ 349250 w 533430"/>
                <a:gd name="connsiteY32-2946" fmla="*/ 425450 h 1223238"/>
                <a:gd name="connsiteX33-2947" fmla="*/ 355600 w 533430"/>
                <a:gd name="connsiteY33-2948" fmla="*/ 434975 h 1223238"/>
                <a:gd name="connsiteX34-2949" fmla="*/ 358775 w 533430"/>
                <a:gd name="connsiteY34-2950" fmla="*/ 444500 h 1223238"/>
                <a:gd name="connsiteX35-2951" fmla="*/ 368300 w 533430"/>
                <a:gd name="connsiteY35-2952" fmla="*/ 450850 h 1223238"/>
                <a:gd name="connsiteX36-2953" fmla="*/ 381000 w 533430"/>
                <a:gd name="connsiteY36-2954" fmla="*/ 469900 h 1223238"/>
                <a:gd name="connsiteX37-2955" fmla="*/ 396875 w 533430"/>
                <a:gd name="connsiteY37-2956" fmla="*/ 488950 h 1223238"/>
                <a:gd name="connsiteX38-2957" fmla="*/ 400050 w 533430"/>
                <a:gd name="connsiteY38-2958" fmla="*/ 501650 h 1223238"/>
                <a:gd name="connsiteX39-2959" fmla="*/ 415925 w 533430"/>
                <a:gd name="connsiteY39-2960" fmla="*/ 523875 h 1223238"/>
                <a:gd name="connsiteX40-2961" fmla="*/ 425450 w 533430"/>
                <a:gd name="connsiteY40-2962" fmla="*/ 552450 h 1223238"/>
                <a:gd name="connsiteX41-2963" fmla="*/ 428625 w 533430"/>
                <a:gd name="connsiteY41-2964" fmla="*/ 561975 h 1223238"/>
                <a:gd name="connsiteX42-2965" fmla="*/ 431800 w 533430"/>
                <a:gd name="connsiteY42-2966" fmla="*/ 574675 h 1223238"/>
                <a:gd name="connsiteX43-2967" fmla="*/ 438150 w 533430"/>
                <a:gd name="connsiteY43-2968" fmla="*/ 584200 h 1223238"/>
                <a:gd name="connsiteX44-2969" fmla="*/ 444500 w 533430"/>
                <a:gd name="connsiteY44-2970" fmla="*/ 609600 h 1223238"/>
                <a:gd name="connsiteX45-2971" fmla="*/ 447675 w 533430"/>
                <a:gd name="connsiteY45-2972" fmla="*/ 619125 h 1223238"/>
                <a:gd name="connsiteX46-2973" fmla="*/ 463550 w 533430"/>
                <a:gd name="connsiteY46-2974" fmla="*/ 673100 h 1223238"/>
                <a:gd name="connsiteX47-2975" fmla="*/ 479425 w 533430"/>
                <a:gd name="connsiteY47-2976" fmla="*/ 714375 h 1223238"/>
                <a:gd name="connsiteX48-2977" fmla="*/ 485775 w 533430"/>
                <a:gd name="connsiteY48-2978" fmla="*/ 739775 h 1223238"/>
                <a:gd name="connsiteX49-2979" fmla="*/ 492125 w 533430"/>
                <a:gd name="connsiteY49-2980" fmla="*/ 752475 h 1223238"/>
                <a:gd name="connsiteX50-2981" fmla="*/ 495300 w 533430"/>
                <a:gd name="connsiteY50-2982" fmla="*/ 765175 h 1223238"/>
                <a:gd name="connsiteX51-2983" fmla="*/ 498475 w 533430"/>
                <a:gd name="connsiteY51-2984" fmla="*/ 774700 h 1223238"/>
                <a:gd name="connsiteX52-2985" fmla="*/ 501650 w 533430"/>
                <a:gd name="connsiteY52-2986" fmla="*/ 787400 h 1223238"/>
                <a:gd name="connsiteX53-2987" fmla="*/ 508000 w 533430"/>
                <a:gd name="connsiteY53-2988" fmla="*/ 800100 h 1223238"/>
                <a:gd name="connsiteX54-2989" fmla="*/ 514350 w 533430"/>
                <a:gd name="connsiteY54-2990" fmla="*/ 819150 h 1223238"/>
                <a:gd name="connsiteX55-2991" fmla="*/ 517525 w 533430"/>
                <a:gd name="connsiteY55-2992" fmla="*/ 828675 h 1223238"/>
                <a:gd name="connsiteX56-2993" fmla="*/ 533400 w 533430"/>
                <a:gd name="connsiteY56-2994" fmla="*/ 955675 h 1223238"/>
                <a:gd name="connsiteX57-2995" fmla="*/ 520700 w 533430"/>
                <a:gd name="connsiteY57-2996" fmla="*/ 1022350 h 1223238"/>
                <a:gd name="connsiteX58-2997" fmla="*/ 492125 w 533430"/>
                <a:gd name="connsiteY58-2998" fmla="*/ 1092200 h 1223238"/>
                <a:gd name="connsiteX59-2999" fmla="*/ 444500 w 533430"/>
                <a:gd name="connsiteY59-3000" fmla="*/ 1165225 h 1223238"/>
                <a:gd name="connsiteX60-3001" fmla="*/ 428625 w 533430"/>
                <a:gd name="connsiteY60-3002" fmla="*/ 1177925 h 1223238"/>
                <a:gd name="connsiteX61-3003" fmla="*/ 400050 w 533430"/>
                <a:gd name="connsiteY61-3004" fmla="*/ 1206500 h 1223238"/>
                <a:gd name="connsiteX62-3005" fmla="*/ 393700 w 533430"/>
                <a:gd name="connsiteY62-3006" fmla="*/ 1216025 h 1223238"/>
                <a:gd name="connsiteX63-3007" fmla="*/ 384175 w 533430"/>
                <a:gd name="connsiteY63-3008" fmla="*/ 1222375 h 1223238"/>
                <a:gd name="connsiteX64-3009" fmla="*/ 276225 w 533430"/>
                <a:gd name="connsiteY64-3010" fmla="*/ 1222375 h 1223238"/>
                <a:gd name="connsiteX0-3011" fmla="*/ 0 w 533430"/>
                <a:gd name="connsiteY0-3012" fmla="*/ 0 h 1223551"/>
                <a:gd name="connsiteX1-3013" fmla="*/ 22225 w 533430"/>
                <a:gd name="connsiteY1-3014" fmla="*/ 3175 h 1223551"/>
                <a:gd name="connsiteX2-3015" fmla="*/ 38100 w 533430"/>
                <a:gd name="connsiteY2-3016" fmla="*/ 12700 h 1223551"/>
                <a:gd name="connsiteX3-3017" fmla="*/ 47625 w 533430"/>
                <a:gd name="connsiteY3-3018" fmla="*/ 15875 h 1223551"/>
                <a:gd name="connsiteX4-3019" fmla="*/ 73025 w 533430"/>
                <a:gd name="connsiteY4-3020" fmla="*/ 44450 h 1223551"/>
                <a:gd name="connsiteX5-3021" fmla="*/ 79375 w 533430"/>
                <a:gd name="connsiteY5-3022" fmla="*/ 63500 h 1223551"/>
                <a:gd name="connsiteX6-3023" fmla="*/ 92075 w 533430"/>
                <a:gd name="connsiteY6-3024" fmla="*/ 82550 h 1223551"/>
                <a:gd name="connsiteX7-3025" fmla="*/ 98425 w 533430"/>
                <a:gd name="connsiteY7-3026" fmla="*/ 92075 h 1223551"/>
                <a:gd name="connsiteX8-3027" fmla="*/ 101600 w 533430"/>
                <a:gd name="connsiteY8-3028" fmla="*/ 101600 h 1223551"/>
                <a:gd name="connsiteX9-3029" fmla="*/ 117475 w 533430"/>
                <a:gd name="connsiteY9-3030" fmla="*/ 120650 h 1223551"/>
                <a:gd name="connsiteX10-3031" fmla="*/ 120650 w 533430"/>
                <a:gd name="connsiteY10-3032" fmla="*/ 130175 h 1223551"/>
                <a:gd name="connsiteX11-3033" fmla="*/ 136525 w 533430"/>
                <a:gd name="connsiteY11-3034" fmla="*/ 152400 h 1223551"/>
                <a:gd name="connsiteX12-3035" fmla="*/ 152400 w 533430"/>
                <a:gd name="connsiteY12-3036" fmla="*/ 171450 h 1223551"/>
                <a:gd name="connsiteX13-3037" fmla="*/ 165100 w 533430"/>
                <a:gd name="connsiteY13-3038" fmla="*/ 196850 h 1223551"/>
                <a:gd name="connsiteX14-3039" fmla="*/ 171450 w 533430"/>
                <a:gd name="connsiteY14-3040" fmla="*/ 209550 h 1223551"/>
                <a:gd name="connsiteX15-3041" fmla="*/ 180975 w 533430"/>
                <a:gd name="connsiteY15-3042" fmla="*/ 222250 h 1223551"/>
                <a:gd name="connsiteX16-3043" fmla="*/ 187325 w 533430"/>
                <a:gd name="connsiteY16-3044" fmla="*/ 231775 h 1223551"/>
                <a:gd name="connsiteX17-3045" fmla="*/ 196850 w 533430"/>
                <a:gd name="connsiteY17-3046" fmla="*/ 241300 h 1223551"/>
                <a:gd name="connsiteX18-3047" fmla="*/ 203200 w 533430"/>
                <a:gd name="connsiteY18-3048" fmla="*/ 250825 h 1223551"/>
                <a:gd name="connsiteX19-3049" fmla="*/ 212725 w 533430"/>
                <a:gd name="connsiteY19-3050" fmla="*/ 260350 h 1223551"/>
                <a:gd name="connsiteX20-3051" fmla="*/ 219075 w 533430"/>
                <a:gd name="connsiteY20-3052" fmla="*/ 269875 h 1223551"/>
                <a:gd name="connsiteX21-3053" fmla="*/ 228600 w 533430"/>
                <a:gd name="connsiteY21-3054" fmla="*/ 276225 h 1223551"/>
                <a:gd name="connsiteX22-3055" fmla="*/ 250825 w 533430"/>
                <a:gd name="connsiteY22-3056" fmla="*/ 292100 h 1223551"/>
                <a:gd name="connsiteX23-3057" fmla="*/ 266700 w 533430"/>
                <a:gd name="connsiteY23-3058" fmla="*/ 320675 h 1223551"/>
                <a:gd name="connsiteX24-3059" fmla="*/ 273050 w 533430"/>
                <a:gd name="connsiteY24-3060" fmla="*/ 330200 h 1223551"/>
                <a:gd name="connsiteX25-3061" fmla="*/ 282575 w 533430"/>
                <a:gd name="connsiteY25-3062" fmla="*/ 336550 h 1223551"/>
                <a:gd name="connsiteX26-3063" fmla="*/ 298450 w 533430"/>
                <a:gd name="connsiteY26-3064" fmla="*/ 355600 h 1223551"/>
                <a:gd name="connsiteX27-3065" fmla="*/ 311150 w 533430"/>
                <a:gd name="connsiteY27-3066" fmla="*/ 374650 h 1223551"/>
                <a:gd name="connsiteX28-3067" fmla="*/ 317500 w 533430"/>
                <a:gd name="connsiteY28-3068" fmla="*/ 384175 h 1223551"/>
                <a:gd name="connsiteX29-3069" fmla="*/ 323850 w 533430"/>
                <a:gd name="connsiteY29-3070" fmla="*/ 393700 h 1223551"/>
                <a:gd name="connsiteX30-3071" fmla="*/ 333375 w 533430"/>
                <a:gd name="connsiteY30-3072" fmla="*/ 406400 h 1223551"/>
                <a:gd name="connsiteX31-3073" fmla="*/ 339725 w 533430"/>
                <a:gd name="connsiteY31-3074" fmla="*/ 415925 h 1223551"/>
                <a:gd name="connsiteX32-3075" fmla="*/ 349250 w 533430"/>
                <a:gd name="connsiteY32-3076" fmla="*/ 425450 h 1223551"/>
                <a:gd name="connsiteX33-3077" fmla="*/ 355600 w 533430"/>
                <a:gd name="connsiteY33-3078" fmla="*/ 434975 h 1223551"/>
                <a:gd name="connsiteX34-3079" fmla="*/ 358775 w 533430"/>
                <a:gd name="connsiteY34-3080" fmla="*/ 444500 h 1223551"/>
                <a:gd name="connsiteX35-3081" fmla="*/ 368300 w 533430"/>
                <a:gd name="connsiteY35-3082" fmla="*/ 450850 h 1223551"/>
                <a:gd name="connsiteX36-3083" fmla="*/ 381000 w 533430"/>
                <a:gd name="connsiteY36-3084" fmla="*/ 469900 h 1223551"/>
                <a:gd name="connsiteX37-3085" fmla="*/ 396875 w 533430"/>
                <a:gd name="connsiteY37-3086" fmla="*/ 488950 h 1223551"/>
                <a:gd name="connsiteX38-3087" fmla="*/ 400050 w 533430"/>
                <a:gd name="connsiteY38-3088" fmla="*/ 501650 h 1223551"/>
                <a:gd name="connsiteX39-3089" fmla="*/ 415925 w 533430"/>
                <a:gd name="connsiteY39-3090" fmla="*/ 523875 h 1223551"/>
                <a:gd name="connsiteX40-3091" fmla="*/ 425450 w 533430"/>
                <a:gd name="connsiteY40-3092" fmla="*/ 552450 h 1223551"/>
                <a:gd name="connsiteX41-3093" fmla="*/ 428625 w 533430"/>
                <a:gd name="connsiteY41-3094" fmla="*/ 561975 h 1223551"/>
                <a:gd name="connsiteX42-3095" fmla="*/ 431800 w 533430"/>
                <a:gd name="connsiteY42-3096" fmla="*/ 574675 h 1223551"/>
                <a:gd name="connsiteX43-3097" fmla="*/ 438150 w 533430"/>
                <a:gd name="connsiteY43-3098" fmla="*/ 584200 h 1223551"/>
                <a:gd name="connsiteX44-3099" fmla="*/ 444500 w 533430"/>
                <a:gd name="connsiteY44-3100" fmla="*/ 609600 h 1223551"/>
                <a:gd name="connsiteX45-3101" fmla="*/ 447675 w 533430"/>
                <a:gd name="connsiteY45-3102" fmla="*/ 619125 h 1223551"/>
                <a:gd name="connsiteX46-3103" fmla="*/ 463550 w 533430"/>
                <a:gd name="connsiteY46-3104" fmla="*/ 673100 h 1223551"/>
                <a:gd name="connsiteX47-3105" fmla="*/ 479425 w 533430"/>
                <a:gd name="connsiteY47-3106" fmla="*/ 714375 h 1223551"/>
                <a:gd name="connsiteX48-3107" fmla="*/ 485775 w 533430"/>
                <a:gd name="connsiteY48-3108" fmla="*/ 739775 h 1223551"/>
                <a:gd name="connsiteX49-3109" fmla="*/ 492125 w 533430"/>
                <a:gd name="connsiteY49-3110" fmla="*/ 752475 h 1223551"/>
                <a:gd name="connsiteX50-3111" fmla="*/ 495300 w 533430"/>
                <a:gd name="connsiteY50-3112" fmla="*/ 765175 h 1223551"/>
                <a:gd name="connsiteX51-3113" fmla="*/ 498475 w 533430"/>
                <a:gd name="connsiteY51-3114" fmla="*/ 774700 h 1223551"/>
                <a:gd name="connsiteX52-3115" fmla="*/ 501650 w 533430"/>
                <a:gd name="connsiteY52-3116" fmla="*/ 787400 h 1223551"/>
                <a:gd name="connsiteX53-3117" fmla="*/ 508000 w 533430"/>
                <a:gd name="connsiteY53-3118" fmla="*/ 800100 h 1223551"/>
                <a:gd name="connsiteX54-3119" fmla="*/ 514350 w 533430"/>
                <a:gd name="connsiteY54-3120" fmla="*/ 819150 h 1223551"/>
                <a:gd name="connsiteX55-3121" fmla="*/ 517525 w 533430"/>
                <a:gd name="connsiteY55-3122" fmla="*/ 828675 h 1223551"/>
                <a:gd name="connsiteX56-3123" fmla="*/ 533400 w 533430"/>
                <a:gd name="connsiteY56-3124" fmla="*/ 955675 h 1223551"/>
                <a:gd name="connsiteX57-3125" fmla="*/ 520700 w 533430"/>
                <a:gd name="connsiteY57-3126" fmla="*/ 1022350 h 1223551"/>
                <a:gd name="connsiteX58-3127" fmla="*/ 492125 w 533430"/>
                <a:gd name="connsiteY58-3128" fmla="*/ 1092200 h 1223551"/>
                <a:gd name="connsiteX59-3129" fmla="*/ 444500 w 533430"/>
                <a:gd name="connsiteY59-3130" fmla="*/ 1165225 h 1223551"/>
                <a:gd name="connsiteX60-3131" fmla="*/ 428625 w 533430"/>
                <a:gd name="connsiteY60-3132" fmla="*/ 1177925 h 1223551"/>
                <a:gd name="connsiteX61-3133" fmla="*/ 400050 w 533430"/>
                <a:gd name="connsiteY61-3134" fmla="*/ 1206500 h 1223551"/>
                <a:gd name="connsiteX62-3135" fmla="*/ 384175 w 533430"/>
                <a:gd name="connsiteY62-3136" fmla="*/ 1222375 h 1223551"/>
                <a:gd name="connsiteX63-3137" fmla="*/ 276225 w 533430"/>
                <a:gd name="connsiteY63-3138" fmla="*/ 1222375 h 1223551"/>
                <a:gd name="connsiteX0-3139" fmla="*/ 0 w 533430"/>
                <a:gd name="connsiteY0-3140" fmla="*/ 0 h 1223551"/>
                <a:gd name="connsiteX1-3141" fmla="*/ 22225 w 533430"/>
                <a:gd name="connsiteY1-3142" fmla="*/ 3175 h 1223551"/>
                <a:gd name="connsiteX2-3143" fmla="*/ 38100 w 533430"/>
                <a:gd name="connsiteY2-3144" fmla="*/ 12700 h 1223551"/>
                <a:gd name="connsiteX3-3145" fmla="*/ 47625 w 533430"/>
                <a:gd name="connsiteY3-3146" fmla="*/ 15875 h 1223551"/>
                <a:gd name="connsiteX4-3147" fmla="*/ 73025 w 533430"/>
                <a:gd name="connsiteY4-3148" fmla="*/ 44450 h 1223551"/>
                <a:gd name="connsiteX5-3149" fmla="*/ 79375 w 533430"/>
                <a:gd name="connsiteY5-3150" fmla="*/ 63500 h 1223551"/>
                <a:gd name="connsiteX6-3151" fmla="*/ 92075 w 533430"/>
                <a:gd name="connsiteY6-3152" fmla="*/ 82550 h 1223551"/>
                <a:gd name="connsiteX7-3153" fmla="*/ 98425 w 533430"/>
                <a:gd name="connsiteY7-3154" fmla="*/ 92075 h 1223551"/>
                <a:gd name="connsiteX8-3155" fmla="*/ 101600 w 533430"/>
                <a:gd name="connsiteY8-3156" fmla="*/ 101600 h 1223551"/>
                <a:gd name="connsiteX9-3157" fmla="*/ 117475 w 533430"/>
                <a:gd name="connsiteY9-3158" fmla="*/ 120650 h 1223551"/>
                <a:gd name="connsiteX10-3159" fmla="*/ 120650 w 533430"/>
                <a:gd name="connsiteY10-3160" fmla="*/ 130175 h 1223551"/>
                <a:gd name="connsiteX11-3161" fmla="*/ 136525 w 533430"/>
                <a:gd name="connsiteY11-3162" fmla="*/ 152400 h 1223551"/>
                <a:gd name="connsiteX12-3163" fmla="*/ 152400 w 533430"/>
                <a:gd name="connsiteY12-3164" fmla="*/ 171450 h 1223551"/>
                <a:gd name="connsiteX13-3165" fmla="*/ 165100 w 533430"/>
                <a:gd name="connsiteY13-3166" fmla="*/ 196850 h 1223551"/>
                <a:gd name="connsiteX14-3167" fmla="*/ 171450 w 533430"/>
                <a:gd name="connsiteY14-3168" fmla="*/ 209550 h 1223551"/>
                <a:gd name="connsiteX15-3169" fmla="*/ 180975 w 533430"/>
                <a:gd name="connsiteY15-3170" fmla="*/ 222250 h 1223551"/>
                <a:gd name="connsiteX16-3171" fmla="*/ 187325 w 533430"/>
                <a:gd name="connsiteY16-3172" fmla="*/ 231775 h 1223551"/>
                <a:gd name="connsiteX17-3173" fmla="*/ 196850 w 533430"/>
                <a:gd name="connsiteY17-3174" fmla="*/ 241300 h 1223551"/>
                <a:gd name="connsiteX18-3175" fmla="*/ 203200 w 533430"/>
                <a:gd name="connsiteY18-3176" fmla="*/ 250825 h 1223551"/>
                <a:gd name="connsiteX19-3177" fmla="*/ 212725 w 533430"/>
                <a:gd name="connsiteY19-3178" fmla="*/ 260350 h 1223551"/>
                <a:gd name="connsiteX20-3179" fmla="*/ 219075 w 533430"/>
                <a:gd name="connsiteY20-3180" fmla="*/ 269875 h 1223551"/>
                <a:gd name="connsiteX21-3181" fmla="*/ 228600 w 533430"/>
                <a:gd name="connsiteY21-3182" fmla="*/ 276225 h 1223551"/>
                <a:gd name="connsiteX22-3183" fmla="*/ 250825 w 533430"/>
                <a:gd name="connsiteY22-3184" fmla="*/ 292100 h 1223551"/>
                <a:gd name="connsiteX23-3185" fmla="*/ 266700 w 533430"/>
                <a:gd name="connsiteY23-3186" fmla="*/ 320675 h 1223551"/>
                <a:gd name="connsiteX24-3187" fmla="*/ 273050 w 533430"/>
                <a:gd name="connsiteY24-3188" fmla="*/ 330200 h 1223551"/>
                <a:gd name="connsiteX25-3189" fmla="*/ 282575 w 533430"/>
                <a:gd name="connsiteY25-3190" fmla="*/ 336550 h 1223551"/>
                <a:gd name="connsiteX26-3191" fmla="*/ 298450 w 533430"/>
                <a:gd name="connsiteY26-3192" fmla="*/ 355600 h 1223551"/>
                <a:gd name="connsiteX27-3193" fmla="*/ 311150 w 533430"/>
                <a:gd name="connsiteY27-3194" fmla="*/ 374650 h 1223551"/>
                <a:gd name="connsiteX28-3195" fmla="*/ 317500 w 533430"/>
                <a:gd name="connsiteY28-3196" fmla="*/ 384175 h 1223551"/>
                <a:gd name="connsiteX29-3197" fmla="*/ 323850 w 533430"/>
                <a:gd name="connsiteY29-3198" fmla="*/ 393700 h 1223551"/>
                <a:gd name="connsiteX30-3199" fmla="*/ 333375 w 533430"/>
                <a:gd name="connsiteY30-3200" fmla="*/ 406400 h 1223551"/>
                <a:gd name="connsiteX31-3201" fmla="*/ 339725 w 533430"/>
                <a:gd name="connsiteY31-3202" fmla="*/ 415925 h 1223551"/>
                <a:gd name="connsiteX32-3203" fmla="*/ 349250 w 533430"/>
                <a:gd name="connsiteY32-3204" fmla="*/ 425450 h 1223551"/>
                <a:gd name="connsiteX33-3205" fmla="*/ 355600 w 533430"/>
                <a:gd name="connsiteY33-3206" fmla="*/ 434975 h 1223551"/>
                <a:gd name="connsiteX34-3207" fmla="*/ 358775 w 533430"/>
                <a:gd name="connsiteY34-3208" fmla="*/ 444500 h 1223551"/>
                <a:gd name="connsiteX35-3209" fmla="*/ 368300 w 533430"/>
                <a:gd name="connsiteY35-3210" fmla="*/ 450850 h 1223551"/>
                <a:gd name="connsiteX36-3211" fmla="*/ 381000 w 533430"/>
                <a:gd name="connsiteY36-3212" fmla="*/ 469900 h 1223551"/>
                <a:gd name="connsiteX37-3213" fmla="*/ 396875 w 533430"/>
                <a:gd name="connsiteY37-3214" fmla="*/ 488950 h 1223551"/>
                <a:gd name="connsiteX38-3215" fmla="*/ 400050 w 533430"/>
                <a:gd name="connsiteY38-3216" fmla="*/ 501650 h 1223551"/>
                <a:gd name="connsiteX39-3217" fmla="*/ 415925 w 533430"/>
                <a:gd name="connsiteY39-3218" fmla="*/ 523875 h 1223551"/>
                <a:gd name="connsiteX40-3219" fmla="*/ 425450 w 533430"/>
                <a:gd name="connsiteY40-3220" fmla="*/ 552450 h 1223551"/>
                <a:gd name="connsiteX41-3221" fmla="*/ 428625 w 533430"/>
                <a:gd name="connsiteY41-3222" fmla="*/ 561975 h 1223551"/>
                <a:gd name="connsiteX42-3223" fmla="*/ 431800 w 533430"/>
                <a:gd name="connsiteY42-3224" fmla="*/ 574675 h 1223551"/>
                <a:gd name="connsiteX43-3225" fmla="*/ 438150 w 533430"/>
                <a:gd name="connsiteY43-3226" fmla="*/ 584200 h 1223551"/>
                <a:gd name="connsiteX44-3227" fmla="*/ 444500 w 533430"/>
                <a:gd name="connsiteY44-3228" fmla="*/ 609600 h 1223551"/>
                <a:gd name="connsiteX45-3229" fmla="*/ 447675 w 533430"/>
                <a:gd name="connsiteY45-3230" fmla="*/ 619125 h 1223551"/>
                <a:gd name="connsiteX46-3231" fmla="*/ 463550 w 533430"/>
                <a:gd name="connsiteY46-3232" fmla="*/ 673100 h 1223551"/>
                <a:gd name="connsiteX47-3233" fmla="*/ 479425 w 533430"/>
                <a:gd name="connsiteY47-3234" fmla="*/ 714375 h 1223551"/>
                <a:gd name="connsiteX48-3235" fmla="*/ 485775 w 533430"/>
                <a:gd name="connsiteY48-3236" fmla="*/ 739775 h 1223551"/>
                <a:gd name="connsiteX49-3237" fmla="*/ 492125 w 533430"/>
                <a:gd name="connsiteY49-3238" fmla="*/ 752475 h 1223551"/>
                <a:gd name="connsiteX50-3239" fmla="*/ 495300 w 533430"/>
                <a:gd name="connsiteY50-3240" fmla="*/ 765175 h 1223551"/>
                <a:gd name="connsiteX51-3241" fmla="*/ 498475 w 533430"/>
                <a:gd name="connsiteY51-3242" fmla="*/ 774700 h 1223551"/>
                <a:gd name="connsiteX52-3243" fmla="*/ 501650 w 533430"/>
                <a:gd name="connsiteY52-3244" fmla="*/ 787400 h 1223551"/>
                <a:gd name="connsiteX53-3245" fmla="*/ 508000 w 533430"/>
                <a:gd name="connsiteY53-3246" fmla="*/ 800100 h 1223551"/>
                <a:gd name="connsiteX54-3247" fmla="*/ 514350 w 533430"/>
                <a:gd name="connsiteY54-3248" fmla="*/ 819150 h 1223551"/>
                <a:gd name="connsiteX55-3249" fmla="*/ 517525 w 533430"/>
                <a:gd name="connsiteY55-3250" fmla="*/ 828675 h 1223551"/>
                <a:gd name="connsiteX56-3251" fmla="*/ 533400 w 533430"/>
                <a:gd name="connsiteY56-3252" fmla="*/ 955675 h 1223551"/>
                <a:gd name="connsiteX57-3253" fmla="*/ 520700 w 533430"/>
                <a:gd name="connsiteY57-3254" fmla="*/ 1022350 h 1223551"/>
                <a:gd name="connsiteX58-3255" fmla="*/ 492125 w 533430"/>
                <a:gd name="connsiteY58-3256" fmla="*/ 1092200 h 1223551"/>
                <a:gd name="connsiteX59-3257" fmla="*/ 444500 w 533430"/>
                <a:gd name="connsiteY59-3258" fmla="*/ 1165225 h 1223551"/>
                <a:gd name="connsiteX60-3259" fmla="*/ 428625 w 533430"/>
                <a:gd name="connsiteY60-3260" fmla="*/ 1177925 h 1223551"/>
                <a:gd name="connsiteX61-3261" fmla="*/ 384175 w 533430"/>
                <a:gd name="connsiteY61-3262" fmla="*/ 1222375 h 1223551"/>
                <a:gd name="connsiteX62-3263" fmla="*/ 276225 w 533430"/>
                <a:gd name="connsiteY62-3264" fmla="*/ 1222375 h 1223551"/>
                <a:gd name="connsiteX0-3265" fmla="*/ 0 w 533430"/>
                <a:gd name="connsiteY0-3266" fmla="*/ 0 h 1226608"/>
                <a:gd name="connsiteX1-3267" fmla="*/ 22225 w 533430"/>
                <a:gd name="connsiteY1-3268" fmla="*/ 3175 h 1226608"/>
                <a:gd name="connsiteX2-3269" fmla="*/ 38100 w 533430"/>
                <a:gd name="connsiteY2-3270" fmla="*/ 12700 h 1226608"/>
                <a:gd name="connsiteX3-3271" fmla="*/ 47625 w 533430"/>
                <a:gd name="connsiteY3-3272" fmla="*/ 15875 h 1226608"/>
                <a:gd name="connsiteX4-3273" fmla="*/ 73025 w 533430"/>
                <a:gd name="connsiteY4-3274" fmla="*/ 44450 h 1226608"/>
                <a:gd name="connsiteX5-3275" fmla="*/ 79375 w 533430"/>
                <a:gd name="connsiteY5-3276" fmla="*/ 63500 h 1226608"/>
                <a:gd name="connsiteX6-3277" fmla="*/ 92075 w 533430"/>
                <a:gd name="connsiteY6-3278" fmla="*/ 82550 h 1226608"/>
                <a:gd name="connsiteX7-3279" fmla="*/ 98425 w 533430"/>
                <a:gd name="connsiteY7-3280" fmla="*/ 92075 h 1226608"/>
                <a:gd name="connsiteX8-3281" fmla="*/ 101600 w 533430"/>
                <a:gd name="connsiteY8-3282" fmla="*/ 101600 h 1226608"/>
                <a:gd name="connsiteX9-3283" fmla="*/ 117475 w 533430"/>
                <a:gd name="connsiteY9-3284" fmla="*/ 120650 h 1226608"/>
                <a:gd name="connsiteX10-3285" fmla="*/ 120650 w 533430"/>
                <a:gd name="connsiteY10-3286" fmla="*/ 130175 h 1226608"/>
                <a:gd name="connsiteX11-3287" fmla="*/ 136525 w 533430"/>
                <a:gd name="connsiteY11-3288" fmla="*/ 152400 h 1226608"/>
                <a:gd name="connsiteX12-3289" fmla="*/ 152400 w 533430"/>
                <a:gd name="connsiteY12-3290" fmla="*/ 171450 h 1226608"/>
                <a:gd name="connsiteX13-3291" fmla="*/ 165100 w 533430"/>
                <a:gd name="connsiteY13-3292" fmla="*/ 196850 h 1226608"/>
                <a:gd name="connsiteX14-3293" fmla="*/ 171450 w 533430"/>
                <a:gd name="connsiteY14-3294" fmla="*/ 209550 h 1226608"/>
                <a:gd name="connsiteX15-3295" fmla="*/ 180975 w 533430"/>
                <a:gd name="connsiteY15-3296" fmla="*/ 222250 h 1226608"/>
                <a:gd name="connsiteX16-3297" fmla="*/ 187325 w 533430"/>
                <a:gd name="connsiteY16-3298" fmla="*/ 231775 h 1226608"/>
                <a:gd name="connsiteX17-3299" fmla="*/ 196850 w 533430"/>
                <a:gd name="connsiteY17-3300" fmla="*/ 241300 h 1226608"/>
                <a:gd name="connsiteX18-3301" fmla="*/ 203200 w 533430"/>
                <a:gd name="connsiteY18-3302" fmla="*/ 250825 h 1226608"/>
                <a:gd name="connsiteX19-3303" fmla="*/ 212725 w 533430"/>
                <a:gd name="connsiteY19-3304" fmla="*/ 260350 h 1226608"/>
                <a:gd name="connsiteX20-3305" fmla="*/ 219075 w 533430"/>
                <a:gd name="connsiteY20-3306" fmla="*/ 269875 h 1226608"/>
                <a:gd name="connsiteX21-3307" fmla="*/ 228600 w 533430"/>
                <a:gd name="connsiteY21-3308" fmla="*/ 276225 h 1226608"/>
                <a:gd name="connsiteX22-3309" fmla="*/ 250825 w 533430"/>
                <a:gd name="connsiteY22-3310" fmla="*/ 292100 h 1226608"/>
                <a:gd name="connsiteX23-3311" fmla="*/ 266700 w 533430"/>
                <a:gd name="connsiteY23-3312" fmla="*/ 320675 h 1226608"/>
                <a:gd name="connsiteX24-3313" fmla="*/ 273050 w 533430"/>
                <a:gd name="connsiteY24-3314" fmla="*/ 330200 h 1226608"/>
                <a:gd name="connsiteX25-3315" fmla="*/ 282575 w 533430"/>
                <a:gd name="connsiteY25-3316" fmla="*/ 336550 h 1226608"/>
                <a:gd name="connsiteX26-3317" fmla="*/ 298450 w 533430"/>
                <a:gd name="connsiteY26-3318" fmla="*/ 355600 h 1226608"/>
                <a:gd name="connsiteX27-3319" fmla="*/ 311150 w 533430"/>
                <a:gd name="connsiteY27-3320" fmla="*/ 374650 h 1226608"/>
                <a:gd name="connsiteX28-3321" fmla="*/ 317500 w 533430"/>
                <a:gd name="connsiteY28-3322" fmla="*/ 384175 h 1226608"/>
                <a:gd name="connsiteX29-3323" fmla="*/ 323850 w 533430"/>
                <a:gd name="connsiteY29-3324" fmla="*/ 393700 h 1226608"/>
                <a:gd name="connsiteX30-3325" fmla="*/ 333375 w 533430"/>
                <a:gd name="connsiteY30-3326" fmla="*/ 406400 h 1226608"/>
                <a:gd name="connsiteX31-3327" fmla="*/ 339725 w 533430"/>
                <a:gd name="connsiteY31-3328" fmla="*/ 415925 h 1226608"/>
                <a:gd name="connsiteX32-3329" fmla="*/ 349250 w 533430"/>
                <a:gd name="connsiteY32-3330" fmla="*/ 425450 h 1226608"/>
                <a:gd name="connsiteX33-3331" fmla="*/ 355600 w 533430"/>
                <a:gd name="connsiteY33-3332" fmla="*/ 434975 h 1226608"/>
                <a:gd name="connsiteX34-3333" fmla="*/ 358775 w 533430"/>
                <a:gd name="connsiteY34-3334" fmla="*/ 444500 h 1226608"/>
                <a:gd name="connsiteX35-3335" fmla="*/ 368300 w 533430"/>
                <a:gd name="connsiteY35-3336" fmla="*/ 450850 h 1226608"/>
                <a:gd name="connsiteX36-3337" fmla="*/ 381000 w 533430"/>
                <a:gd name="connsiteY36-3338" fmla="*/ 469900 h 1226608"/>
                <a:gd name="connsiteX37-3339" fmla="*/ 396875 w 533430"/>
                <a:gd name="connsiteY37-3340" fmla="*/ 488950 h 1226608"/>
                <a:gd name="connsiteX38-3341" fmla="*/ 400050 w 533430"/>
                <a:gd name="connsiteY38-3342" fmla="*/ 501650 h 1226608"/>
                <a:gd name="connsiteX39-3343" fmla="*/ 415925 w 533430"/>
                <a:gd name="connsiteY39-3344" fmla="*/ 523875 h 1226608"/>
                <a:gd name="connsiteX40-3345" fmla="*/ 425450 w 533430"/>
                <a:gd name="connsiteY40-3346" fmla="*/ 552450 h 1226608"/>
                <a:gd name="connsiteX41-3347" fmla="*/ 428625 w 533430"/>
                <a:gd name="connsiteY41-3348" fmla="*/ 561975 h 1226608"/>
                <a:gd name="connsiteX42-3349" fmla="*/ 431800 w 533430"/>
                <a:gd name="connsiteY42-3350" fmla="*/ 574675 h 1226608"/>
                <a:gd name="connsiteX43-3351" fmla="*/ 438150 w 533430"/>
                <a:gd name="connsiteY43-3352" fmla="*/ 584200 h 1226608"/>
                <a:gd name="connsiteX44-3353" fmla="*/ 444500 w 533430"/>
                <a:gd name="connsiteY44-3354" fmla="*/ 609600 h 1226608"/>
                <a:gd name="connsiteX45-3355" fmla="*/ 447675 w 533430"/>
                <a:gd name="connsiteY45-3356" fmla="*/ 619125 h 1226608"/>
                <a:gd name="connsiteX46-3357" fmla="*/ 463550 w 533430"/>
                <a:gd name="connsiteY46-3358" fmla="*/ 673100 h 1226608"/>
                <a:gd name="connsiteX47-3359" fmla="*/ 479425 w 533430"/>
                <a:gd name="connsiteY47-3360" fmla="*/ 714375 h 1226608"/>
                <a:gd name="connsiteX48-3361" fmla="*/ 485775 w 533430"/>
                <a:gd name="connsiteY48-3362" fmla="*/ 739775 h 1226608"/>
                <a:gd name="connsiteX49-3363" fmla="*/ 492125 w 533430"/>
                <a:gd name="connsiteY49-3364" fmla="*/ 752475 h 1226608"/>
                <a:gd name="connsiteX50-3365" fmla="*/ 495300 w 533430"/>
                <a:gd name="connsiteY50-3366" fmla="*/ 765175 h 1226608"/>
                <a:gd name="connsiteX51-3367" fmla="*/ 498475 w 533430"/>
                <a:gd name="connsiteY51-3368" fmla="*/ 774700 h 1226608"/>
                <a:gd name="connsiteX52-3369" fmla="*/ 501650 w 533430"/>
                <a:gd name="connsiteY52-3370" fmla="*/ 787400 h 1226608"/>
                <a:gd name="connsiteX53-3371" fmla="*/ 508000 w 533430"/>
                <a:gd name="connsiteY53-3372" fmla="*/ 800100 h 1226608"/>
                <a:gd name="connsiteX54-3373" fmla="*/ 514350 w 533430"/>
                <a:gd name="connsiteY54-3374" fmla="*/ 819150 h 1226608"/>
                <a:gd name="connsiteX55-3375" fmla="*/ 517525 w 533430"/>
                <a:gd name="connsiteY55-3376" fmla="*/ 828675 h 1226608"/>
                <a:gd name="connsiteX56-3377" fmla="*/ 533400 w 533430"/>
                <a:gd name="connsiteY56-3378" fmla="*/ 955675 h 1226608"/>
                <a:gd name="connsiteX57-3379" fmla="*/ 520700 w 533430"/>
                <a:gd name="connsiteY57-3380" fmla="*/ 1022350 h 1226608"/>
                <a:gd name="connsiteX58-3381" fmla="*/ 492125 w 533430"/>
                <a:gd name="connsiteY58-3382" fmla="*/ 1092200 h 1226608"/>
                <a:gd name="connsiteX59-3383" fmla="*/ 444500 w 533430"/>
                <a:gd name="connsiteY59-3384" fmla="*/ 1165225 h 1226608"/>
                <a:gd name="connsiteX60-3385" fmla="*/ 384175 w 533430"/>
                <a:gd name="connsiteY60-3386" fmla="*/ 1222375 h 1226608"/>
                <a:gd name="connsiteX61-3387" fmla="*/ 276225 w 533430"/>
                <a:gd name="connsiteY61-3388" fmla="*/ 1222375 h 1226608"/>
                <a:gd name="connsiteX0-3389" fmla="*/ 0 w 539780"/>
                <a:gd name="connsiteY0-3390" fmla="*/ 0 h 1245658"/>
                <a:gd name="connsiteX1-3391" fmla="*/ 28575 w 539780"/>
                <a:gd name="connsiteY1-3392" fmla="*/ 22225 h 1245658"/>
                <a:gd name="connsiteX2-3393" fmla="*/ 44450 w 539780"/>
                <a:gd name="connsiteY2-3394" fmla="*/ 31750 h 1245658"/>
                <a:gd name="connsiteX3-3395" fmla="*/ 53975 w 539780"/>
                <a:gd name="connsiteY3-3396" fmla="*/ 34925 h 1245658"/>
                <a:gd name="connsiteX4-3397" fmla="*/ 79375 w 539780"/>
                <a:gd name="connsiteY4-3398" fmla="*/ 63500 h 1245658"/>
                <a:gd name="connsiteX5-3399" fmla="*/ 85725 w 539780"/>
                <a:gd name="connsiteY5-3400" fmla="*/ 82550 h 1245658"/>
                <a:gd name="connsiteX6-3401" fmla="*/ 98425 w 539780"/>
                <a:gd name="connsiteY6-3402" fmla="*/ 101600 h 1245658"/>
                <a:gd name="connsiteX7-3403" fmla="*/ 104775 w 539780"/>
                <a:gd name="connsiteY7-3404" fmla="*/ 111125 h 1245658"/>
                <a:gd name="connsiteX8-3405" fmla="*/ 107950 w 539780"/>
                <a:gd name="connsiteY8-3406" fmla="*/ 120650 h 1245658"/>
                <a:gd name="connsiteX9-3407" fmla="*/ 123825 w 539780"/>
                <a:gd name="connsiteY9-3408" fmla="*/ 139700 h 1245658"/>
                <a:gd name="connsiteX10-3409" fmla="*/ 127000 w 539780"/>
                <a:gd name="connsiteY10-3410" fmla="*/ 149225 h 1245658"/>
                <a:gd name="connsiteX11-3411" fmla="*/ 142875 w 539780"/>
                <a:gd name="connsiteY11-3412" fmla="*/ 171450 h 1245658"/>
                <a:gd name="connsiteX12-3413" fmla="*/ 158750 w 539780"/>
                <a:gd name="connsiteY12-3414" fmla="*/ 190500 h 1245658"/>
                <a:gd name="connsiteX13-3415" fmla="*/ 171450 w 539780"/>
                <a:gd name="connsiteY13-3416" fmla="*/ 215900 h 1245658"/>
                <a:gd name="connsiteX14-3417" fmla="*/ 177800 w 539780"/>
                <a:gd name="connsiteY14-3418" fmla="*/ 228600 h 1245658"/>
                <a:gd name="connsiteX15-3419" fmla="*/ 187325 w 539780"/>
                <a:gd name="connsiteY15-3420" fmla="*/ 241300 h 1245658"/>
                <a:gd name="connsiteX16-3421" fmla="*/ 193675 w 539780"/>
                <a:gd name="connsiteY16-3422" fmla="*/ 250825 h 1245658"/>
                <a:gd name="connsiteX17-3423" fmla="*/ 203200 w 539780"/>
                <a:gd name="connsiteY17-3424" fmla="*/ 260350 h 1245658"/>
                <a:gd name="connsiteX18-3425" fmla="*/ 209550 w 539780"/>
                <a:gd name="connsiteY18-3426" fmla="*/ 269875 h 1245658"/>
                <a:gd name="connsiteX19-3427" fmla="*/ 219075 w 539780"/>
                <a:gd name="connsiteY19-3428" fmla="*/ 279400 h 1245658"/>
                <a:gd name="connsiteX20-3429" fmla="*/ 225425 w 539780"/>
                <a:gd name="connsiteY20-3430" fmla="*/ 288925 h 1245658"/>
                <a:gd name="connsiteX21-3431" fmla="*/ 234950 w 539780"/>
                <a:gd name="connsiteY21-3432" fmla="*/ 295275 h 1245658"/>
                <a:gd name="connsiteX22-3433" fmla="*/ 257175 w 539780"/>
                <a:gd name="connsiteY22-3434" fmla="*/ 311150 h 1245658"/>
                <a:gd name="connsiteX23-3435" fmla="*/ 273050 w 539780"/>
                <a:gd name="connsiteY23-3436" fmla="*/ 339725 h 1245658"/>
                <a:gd name="connsiteX24-3437" fmla="*/ 279400 w 539780"/>
                <a:gd name="connsiteY24-3438" fmla="*/ 349250 h 1245658"/>
                <a:gd name="connsiteX25-3439" fmla="*/ 288925 w 539780"/>
                <a:gd name="connsiteY25-3440" fmla="*/ 355600 h 1245658"/>
                <a:gd name="connsiteX26-3441" fmla="*/ 304800 w 539780"/>
                <a:gd name="connsiteY26-3442" fmla="*/ 374650 h 1245658"/>
                <a:gd name="connsiteX27-3443" fmla="*/ 317500 w 539780"/>
                <a:gd name="connsiteY27-3444" fmla="*/ 393700 h 1245658"/>
                <a:gd name="connsiteX28-3445" fmla="*/ 323850 w 539780"/>
                <a:gd name="connsiteY28-3446" fmla="*/ 403225 h 1245658"/>
                <a:gd name="connsiteX29-3447" fmla="*/ 330200 w 539780"/>
                <a:gd name="connsiteY29-3448" fmla="*/ 412750 h 1245658"/>
                <a:gd name="connsiteX30-3449" fmla="*/ 339725 w 539780"/>
                <a:gd name="connsiteY30-3450" fmla="*/ 425450 h 1245658"/>
                <a:gd name="connsiteX31-3451" fmla="*/ 346075 w 539780"/>
                <a:gd name="connsiteY31-3452" fmla="*/ 434975 h 1245658"/>
                <a:gd name="connsiteX32-3453" fmla="*/ 355600 w 539780"/>
                <a:gd name="connsiteY32-3454" fmla="*/ 444500 h 1245658"/>
                <a:gd name="connsiteX33-3455" fmla="*/ 361950 w 539780"/>
                <a:gd name="connsiteY33-3456" fmla="*/ 454025 h 1245658"/>
                <a:gd name="connsiteX34-3457" fmla="*/ 365125 w 539780"/>
                <a:gd name="connsiteY34-3458" fmla="*/ 463550 h 1245658"/>
                <a:gd name="connsiteX35-3459" fmla="*/ 374650 w 539780"/>
                <a:gd name="connsiteY35-3460" fmla="*/ 469900 h 1245658"/>
                <a:gd name="connsiteX36-3461" fmla="*/ 387350 w 539780"/>
                <a:gd name="connsiteY36-3462" fmla="*/ 488950 h 1245658"/>
                <a:gd name="connsiteX37-3463" fmla="*/ 403225 w 539780"/>
                <a:gd name="connsiteY37-3464" fmla="*/ 508000 h 1245658"/>
                <a:gd name="connsiteX38-3465" fmla="*/ 406400 w 539780"/>
                <a:gd name="connsiteY38-3466" fmla="*/ 520700 h 1245658"/>
                <a:gd name="connsiteX39-3467" fmla="*/ 422275 w 539780"/>
                <a:gd name="connsiteY39-3468" fmla="*/ 542925 h 1245658"/>
                <a:gd name="connsiteX40-3469" fmla="*/ 431800 w 539780"/>
                <a:gd name="connsiteY40-3470" fmla="*/ 571500 h 1245658"/>
                <a:gd name="connsiteX41-3471" fmla="*/ 434975 w 539780"/>
                <a:gd name="connsiteY41-3472" fmla="*/ 581025 h 1245658"/>
                <a:gd name="connsiteX42-3473" fmla="*/ 438150 w 539780"/>
                <a:gd name="connsiteY42-3474" fmla="*/ 593725 h 1245658"/>
                <a:gd name="connsiteX43-3475" fmla="*/ 444500 w 539780"/>
                <a:gd name="connsiteY43-3476" fmla="*/ 603250 h 1245658"/>
                <a:gd name="connsiteX44-3477" fmla="*/ 450850 w 539780"/>
                <a:gd name="connsiteY44-3478" fmla="*/ 628650 h 1245658"/>
                <a:gd name="connsiteX45-3479" fmla="*/ 454025 w 539780"/>
                <a:gd name="connsiteY45-3480" fmla="*/ 638175 h 1245658"/>
                <a:gd name="connsiteX46-3481" fmla="*/ 469900 w 539780"/>
                <a:gd name="connsiteY46-3482" fmla="*/ 692150 h 1245658"/>
                <a:gd name="connsiteX47-3483" fmla="*/ 485775 w 539780"/>
                <a:gd name="connsiteY47-3484" fmla="*/ 733425 h 1245658"/>
                <a:gd name="connsiteX48-3485" fmla="*/ 492125 w 539780"/>
                <a:gd name="connsiteY48-3486" fmla="*/ 758825 h 1245658"/>
                <a:gd name="connsiteX49-3487" fmla="*/ 498475 w 539780"/>
                <a:gd name="connsiteY49-3488" fmla="*/ 771525 h 1245658"/>
                <a:gd name="connsiteX50-3489" fmla="*/ 501650 w 539780"/>
                <a:gd name="connsiteY50-3490" fmla="*/ 784225 h 1245658"/>
                <a:gd name="connsiteX51-3491" fmla="*/ 504825 w 539780"/>
                <a:gd name="connsiteY51-3492" fmla="*/ 793750 h 1245658"/>
                <a:gd name="connsiteX52-3493" fmla="*/ 508000 w 539780"/>
                <a:gd name="connsiteY52-3494" fmla="*/ 806450 h 1245658"/>
                <a:gd name="connsiteX53-3495" fmla="*/ 514350 w 539780"/>
                <a:gd name="connsiteY53-3496" fmla="*/ 819150 h 1245658"/>
                <a:gd name="connsiteX54-3497" fmla="*/ 520700 w 539780"/>
                <a:gd name="connsiteY54-3498" fmla="*/ 838200 h 1245658"/>
                <a:gd name="connsiteX55-3499" fmla="*/ 523875 w 539780"/>
                <a:gd name="connsiteY55-3500" fmla="*/ 847725 h 1245658"/>
                <a:gd name="connsiteX56-3501" fmla="*/ 539750 w 539780"/>
                <a:gd name="connsiteY56-3502" fmla="*/ 974725 h 1245658"/>
                <a:gd name="connsiteX57-3503" fmla="*/ 527050 w 539780"/>
                <a:gd name="connsiteY57-3504" fmla="*/ 1041400 h 1245658"/>
                <a:gd name="connsiteX58-3505" fmla="*/ 498475 w 539780"/>
                <a:gd name="connsiteY58-3506" fmla="*/ 1111250 h 1245658"/>
                <a:gd name="connsiteX59-3507" fmla="*/ 450850 w 539780"/>
                <a:gd name="connsiteY59-3508" fmla="*/ 1184275 h 1245658"/>
                <a:gd name="connsiteX60-3509" fmla="*/ 390525 w 539780"/>
                <a:gd name="connsiteY60-3510" fmla="*/ 1241425 h 1245658"/>
                <a:gd name="connsiteX61-3511" fmla="*/ 282575 w 539780"/>
                <a:gd name="connsiteY61-3512" fmla="*/ 1241425 h 1245658"/>
                <a:gd name="connsiteX0-3513" fmla="*/ 0 w 539780"/>
                <a:gd name="connsiteY0-3514" fmla="*/ 0 h 1245658"/>
                <a:gd name="connsiteX1-3515" fmla="*/ 28575 w 539780"/>
                <a:gd name="connsiteY1-3516" fmla="*/ 22225 h 1245658"/>
                <a:gd name="connsiteX2-3517" fmla="*/ 44450 w 539780"/>
                <a:gd name="connsiteY2-3518" fmla="*/ 31750 h 1245658"/>
                <a:gd name="connsiteX3-3519" fmla="*/ 79375 w 539780"/>
                <a:gd name="connsiteY3-3520" fmla="*/ 63500 h 1245658"/>
                <a:gd name="connsiteX4-3521" fmla="*/ 85725 w 539780"/>
                <a:gd name="connsiteY4-3522" fmla="*/ 82550 h 1245658"/>
                <a:gd name="connsiteX5-3523" fmla="*/ 98425 w 539780"/>
                <a:gd name="connsiteY5-3524" fmla="*/ 101600 h 1245658"/>
                <a:gd name="connsiteX6-3525" fmla="*/ 104775 w 539780"/>
                <a:gd name="connsiteY6-3526" fmla="*/ 111125 h 1245658"/>
                <a:gd name="connsiteX7-3527" fmla="*/ 107950 w 539780"/>
                <a:gd name="connsiteY7-3528" fmla="*/ 120650 h 1245658"/>
                <a:gd name="connsiteX8-3529" fmla="*/ 123825 w 539780"/>
                <a:gd name="connsiteY8-3530" fmla="*/ 139700 h 1245658"/>
                <a:gd name="connsiteX9-3531" fmla="*/ 127000 w 539780"/>
                <a:gd name="connsiteY9-3532" fmla="*/ 149225 h 1245658"/>
                <a:gd name="connsiteX10-3533" fmla="*/ 142875 w 539780"/>
                <a:gd name="connsiteY10-3534" fmla="*/ 171450 h 1245658"/>
                <a:gd name="connsiteX11-3535" fmla="*/ 158750 w 539780"/>
                <a:gd name="connsiteY11-3536" fmla="*/ 190500 h 1245658"/>
                <a:gd name="connsiteX12-3537" fmla="*/ 171450 w 539780"/>
                <a:gd name="connsiteY12-3538" fmla="*/ 215900 h 1245658"/>
                <a:gd name="connsiteX13-3539" fmla="*/ 177800 w 539780"/>
                <a:gd name="connsiteY13-3540" fmla="*/ 228600 h 1245658"/>
                <a:gd name="connsiteX14-3541" fmla="*/ 187325 w 539780"/>
                <a:gd name="connsiteY14-3542" fmla="*/ 241300 h 1245658"/>
                <a:gd name="connsiteX15-3543" fmla="*/ 193675 w 539780"/>
                <a:gd name="connsiteY15-3544" fmla="*/ 250825 h 1245658"/>
                <a:gd name="connsiteX16-3545" fmla="*/ 203200 w 539780"/>
                <a:gd name="connsiteY16-3546" fmla="*/ 260350 h 1245658"/>
                <a:gd name="connsiteX17-3547" fmla="*/ 209550 w 539780"/>
                <a:gd name="connsiteY17-3548" fmla="*/ 269875 h 1245658"/>
                <a:gd name="connsiteX18-3549" fmla="*/ 219075 w 539780"/>
                <a:gd name="connsiteY18-3550" fmla="*/ 279400 h 1245658"/>
                <a:gd name="connsiteX19-3551" fmla="*/ 225425 w 539780"/>
                <a:gd name="connsiteY19-3552" fmla="*/ 288925 h 1245658"/>
                <a:gd name="connsiteX20-3553" fmla="*/ 234950 w 539780"/>
                <a:gd name="connsiteY20-3554" fmla="*/ 295275 h 1245658"/>
                <a:gd name="connsiteX21-3555" fmla="*/ 257175 w 539780"/>
                <a:gd name="connsiteY21-3556" fmla="*/ 311150 h 1245658"/>
                <a:gd name="connsiteX22-3557" fmla="*/ 273050 w 539780"/>
                <a:gd name="connsiteY22-3558" fmla="*/ 339725 h 1245658"/>
                <a:gd name="connsiteX23-3559" fmla="*/ 279400 w 539780"/>
                <a:gd name="connsiteY23-3560" fmla="*/ 349250 h 1245658"/>
                <a:gd name="connsiteX24-3561" fmla="*/ 288925 w 539780"/>
                <a:gd name="connsiteY24-3562" fmla="*/ 355600 h 1245658"/>
                <a:gd name="connsiteX25-3563" fmla="*/ 304800 w 539780"/>
                <a:gd name="connsiteY25-3564" fmla="*/ 374650 h 1245658"/>
                <a:gd name="connsiteX26-3565" fmla="*/ 317500 w 539780"/>
                <a:gd name="connsiteY26-3566" fmla="*/ 393700 h 1245658"/>
                <a:gd name="connsiteX27-3567" fmla="*/ 323850 w 539780"/>
                <a:gd name="connsiteY27-3568" fmla="*/ 403225 h 1245658"/>
                <a:gd name="connsiteX28-3569" fmla="*/ 330200 w 539780"/>
                <a:gd name="connsiteY28-3570" fmla="*/ 412750 h 1245658"/>
                <a:gd name="connsiteX29-3571" fmla="*/ 339725 w 539780"/>
                <a:gd name="connsiteY29-3572" fmla="*/ 425450 h 1245658"/>
                <a:gd name="connsiteX30-3573" fmla="*/ 346075 w 539780"/>
                <a:gd name="connsiteY30-3574" fmla="*/ 434975 h 1245658"/>
                <a:gd name="connsiteX31-3575" fmla="*/ 355600 w 539780"/>
                <a:gd name="connsiteY31-3576" fmla="*/ 444500 h 1245658"/>
                <a:gd name="connsiteX32-3577" fmla="*/ 361950 w 539780"/>
                <a:gd name="connsiteY32-3578" fmla="*/ 454025 h 1245658"/>
                <a:gd name="connsiteX33-3579" fmla="*/ 365125 w 539780"/>
                <a:gd name="connsiteY33-3580" fmla="*/ 463550 h 1245658"/>
                <a:gd name="connsiteX34-3581" fmla="*/ 374650 w 539780"/>
                <a:gd name="connsiteY34-3582" fmla="*/ 469900 h 1245658"/>
                <a:gd name="connsiteX35-3583" fmla="*/ 387350 w 539780"/>
                <a:gd name="connsiteY35-3584" fmla="*/ 488950 h 1245658"/>
                <a:gd name="connsiteX36-3585" fmla="*/ 403225 w 539780"/>
                <a:gd name="connsiteY36-3586" fmla="*/ 508000 h 1245658"/>
                <a:gd name="connsiteX37-3587" fmla="*/ 406400 w 539780"/>
                <a:gd name="connsiteY37-3588" fmla="*/ 520700 h 1245658"/>
                <a:gd name="connsiteX38-3589" fmla="*/ 422275 w 539780"/>
                <a:gd name="connsiteY38-3590" fmla="*/ 542925 h 1245658"/>
                <a:gd name="connsiteX39-3591" fmla="*/ 431800 w 539780"/>
                <a:gd name="connsiteY39-3592" fmla="*/ 571500 h 1245658"/>
                <a:gd name="connsiteX40-3593" fmla="*/ 434975 w 539780"/>
                <a:gd name="connsiteY40-3594" fmla="*/ 581025 h 1245658"/>
                <a:gd name="connsiteX41-3595" fmla="*/ 438150 w 539780"/>
                <a:gd name="connsiteY41-3596" fmla="*/ 593725 h 1245658"/>
                <a:gd name="connsiteX42-3597" fmla="*/ 444500 w 539780"/>
                <a:gd name="connsiteY42-3598" fmla="*/ 603250 h 1245658"/>
                <a:gd name="connsiteX43-3599" fmla="*/ 450850 w 539780"/>
                <a:gd name="connsiteY43-3600" fmla="*/ 628650 h 1245658"/>
                <a:gd name="connsiteX44-3601" fmla="*/ 454025 w 539780"/>
                <a:gd name="connsiteY44-3602" fmla="*/ 638175 h 1245658"/>
                <a:gd name="connsiteX45-3603" fmla="*/ 469900 w 539780"/>
                <a:gd name="connsiteY45-3604" fmla="*/ 692150 h 1245658"/>
                <a:gd name="connsiteX46-3605" fmla="*/ 485775 w 539780"/>
                <a:gd name="connsiteY46-3606" fmla="*/ 733425 h 1245658"/>
                <a:gd name="connsiteX47-3607" fmla="*/ 492125 w 539780"/>
                <a:gd name="connsiteY47-3608" fmla="*/ 758825 h 1245658"/>
                <a:gd name="connsiteX48-3609" fmla="*/ 498475 w 539780"/>
                <a:gd name="connsiteY48-3610" fmla="*/ 771525 h 1245658"/>
                <a:gd name="connsiteX49-3611" fmla="*/ 501650 w 539780"/>
                <a:gd name="connsiteY49-3612" fmla="*/ 784225 h 1245658"/>
                <a:gd name="connsiteX50-3613" fmla="*/ 504825 w 539780"/>
                <a:gd name="connsiteY50-3614" fmla="*/ 793750 h 1245658"/>
                <a:gd name="connsiteX51-3615" fmla="*/ 508000 w 539780"/>
                <a:gd name="connsiteY51-3616" fmla="*/ 806450 h 1245658"/>
                <a:gd name="connsiteX52-3617" fmla="*/ 514350 w 539780"/>
                <a:gd name="connsiteY52-3618" fmla="*/ 819150 h 1245658"/>
                <a:gd name="connsiteX53-3619" fmla="*/ 520700 w 539780"/>
                <a:gd name="connsiteY53-3620" fmla="*/ 838200 h 1245658"/>
                <a:gd name="connsiteX54-3621" fmla="*/ 523875 w 539780"/>
                <a:gd name="connsiteY54-3622" fmla="*/ 847725 h 1245658"/>
                <a:gd name="connsiteX55-3623" fmla="*/ 539750 w 539780"/>
                <a:gd name="connsiteY55-3624" fmla="*/ 974725 h 1245658"/>
                <a:gd name="connsiteX56-3625" fmla="*/ 527050 w 539780"/>
                <a:gd name="connsiteY56-3626" fmla="*/ 1041400 h 1245658"/>
                <a:gd name="connsiteX57-3627" fmla="*/ 498475 w 539780"/>
                <a:gd name="connsiteY57-3628" fmla="*/ 1111250 h 1245658"/>
                <a:gd name="connsiteX58-3629" fmla="*/ 450850 w 539780"/>
                <a:gd name="connsiteY58-3630" fmla="*/ 1184275 h 1245658"/>
                <a:gd name="connsiteX59-3631" fmla="*/ 390525 w 539780"/>
                <a:gd name="connsiteY59-3632" fmla="*/ 1241425 h 1245658"/>
                <a:gd name="connsiteX60-3633" fmla="*/ 282575 w 539780"/>
                <a:gd name="connsiteY60-3634" fmla="*/ 1241425 h 1245658"/>
                <a:gd name="connsiteX0-3635" fmla="*/ 0 w 539780"/>
                <a:gd name="connsiteY0-3636" fmla="*/ 0 h 1245658"/>
                <a:gd name="connsiteX1-3637" fmla="*/ 28575 w 539780"/>
                <a:gd name="connsiteY1-3638" fmla="*/ 22225 h 1245658"/>
                <a:gd name="connsiteX2-3639" fmla="*/ 79375 w 539780"/>
                <a:gd name="connsiteY2-3640" fmla="*/ 63500 h 1245658"/>
                <a:gd name="connsiteX3-3641" fmla="*/ 85725 w 539780"/>
                <a:gd name="connsiteY3-3642" fmla="*/ 82550 h 1245658"/>
                <a:gd name="connsiteX4-3643" fmla="*/ 98425 w 539780"/>
                <a:gd name="connsiteY4-3644" fmla="*/ 101600 h 1245658"/>
                <a:gd name="connsiteX5-3645" fmla="*/ 104775 w 539780"/>
                <a:gd name="connsiteY5-3646" fmla="*/ 111125 h 1245658"/>
                <a:gd name="connsiteX6-3647" fmla="*/ 107950 w 539780"/>
                <a:gd name="connsiteY6-3648" fmla="*/ 120650 h 1245658"/>
                <a:gd name="connsiteX7-3649" fmla="*/ 123825 w 539780"/>
                <a:gd name="connsiteY7-3650" fmla="*/ 139700 h 1245658"/>
                <a:gd name="connsiteX8-3651" fmla="*/ 127000 w 539780"/>
                <a:gd name="connsiteY8-3652" fmla="*/ 149225 h 1245658"/>
                <a:gd name="connsiteX9-3653" fmla="*/ 142875 w 539780"/>
                <a:gd name="connsiteY9-3654" fmla="*/ 171450 h 1245658"/>
                <a:gd name="connsiteX10-3655" fmla="*/ 158750 w 539780"/>
                <a:gd name="connsiteY10-3656" fmla="*/ 190500 h 1245658"/>
                <a:gd name="connsiteX11-3657" fmla="*/ 171450 w 539780"/>
                <a:gd name="connsiteY11-3658" fmla="*/ 215900 h 1245658"/>
                <a:gd name="connsiteX12-3659" fmla="*/ 177800 w 539780"/>
                <a:gd name="connsiteY12-3660" fmla="*/ 228600 h 1245658"/>
                <a:gd name="connsiteX13-3661" fmla="*/ 187325 w 539780"/>
                <a:gd name="connsiteY13-3662" fmla="*/ 241300 h 1245658"/>
                <a:gd name="connsiteX14-3663" fmla="*/ 193675 w 539780"/>
                <a:gd name="connsiteY14-3664" fmla="*/ 250825 h 1245658"/>
                <a:gd name="connsiteX15-3665" fmla="*/ 203200 w 539780"/>
                <a:gd name="connsiteY15-3666" fmla="*/ 260350 h 1245658"/>
                <a:gd name="connsiteX16-3667" fmla="*/ 209550 w 539780"/>
                <a:gd name="connsiteY16-3668" fmla="*/ 269875 h 1245658"/>
                <a:gd name="connsiteX17-3669" fmla="*/ 219075 w 539780"/>
                <a:gd name="connsiteY17-3670" fmla="*/ 279400 h 1245658"/>
                <a:gd name="connsiteX18-3671" fmla="*/ 225425 w 539780"/>
                <a:gd name="connsiteY18-3672" fmla="*/ 288925 h 1245658"/>
                <a:gd name="connsiteX19-3673" fmla="*/ 234950 w 539780"/>
                <a:gd name="connsiteY19-3674" fmla="*/ 295275 h 1245658"/>
                <a:gd name="connsiteX20-3675" fmla="*/ 257175 w 539780"/>
                <a:gd name="connsiteY20-3676" fmla="*/ 311150 h 1245658"/>
                <a:gd name="connsiteX21-3677" fmla="*/ 273050 w 539780"/>
                <a:gd name="connsiteY21-3678" fmla="*/ 339725 h 1245658"/>
                <a:gd name="connsiteX22-3679" fmla="*/ 279400 w 539780"/>
                <a:gd name="connsiteY22-3680" fmla="*/ 349250 h 1245658"/>
                <a:gd name="connsiteX23-3681" fmla="*/ 288925 w 539780"/>
                <a:gd name="connsiteY23-3682" fmla="*/ 355600 h 1245658"/>
                <a:gd name="connsiteX24-3683" fmla="*/ 304800 w 539780"/>
                <a:gd name="connsiteY24-3684" fmla="*/ 374650 h 1245658"/>
                <a:gd name="connsiteX25-3685" fmla="*/ 317500 w 539780"/>
                <a:gd name="connsiteY25-3686" fmla="*/ 393700 h 1245658"/>
                <a:gd name="connsiteX26-3687" fmla="*/ 323850 w 539780"/>
                <a:gd name="connsiteY26-3688" fmla="*/ 403225 h 1245658"/>
                <a:gd name="connsiteX27-3689" fmla="*/ 330200 w 539780"/>
                <a:gd name="connsiteY27-3690" fmla="*/ 412750 h 1245658"/>
                <a:gd name="connsiteX28-3691" fmla="*/ 339725 w 539780"/>
                <a:gd name="connsiteY28-3692" fmla="*/ 425450 h 1245658"/>
                <a:gd name="connsiteX29-3693" fmla="*/ 346075 w 539780"/>
                <a:gd name="connsiteY29-3694" fmla="*/ 434975 h 1245658"/>
                <a:gd name="connsiteX30-3695" fmla="*/ 355600 w 539780"/>
                <a:gd name="connsiteY30-3696" fmla="*/ 444500 h 1245658"/>
                <a:gd name="connsiteX31-3697" fmla="*/ 361950 w 539780"/>
                <a:gd name="connsiteY31-3698" fmla="*/ 454025 h 1245658"/>
                <a:gd name="connsiteX32-3699" fmla="*/ 365125 w 539780"/>
                <a:gd name="connsiteY32-3700" fmla="*/ 463550 h 1245658"/>
                <a:gd name="connsiteX33-3701" fmla="*/ 374650 w 539780"/>
                <a:gd name="connsiteY33-3702" fmla="*/ 469900 h 1245658"/>
                <a:gd name="connsiteX34-3703" fmla="*/ 387350 w 539780"/>
                <a:gd name="connsiteY34-3704" fmla="*/ 488950 h 1245658"/>
                <a:gd name="connsiteX35-3705" fmla="*/ 403225 w 539780"/>
                <a:gd name="connsiteY35-3706" fmla="*/ 508000 h 1245658"/>
                <a:gd name="connsiteX36-3707" fmla="*/ 406400 w 539780"/>
                <a:gd name="connsiteY36-3708" fmla="*/ 520700 h 1245658"/>
                <a:gd name="connsiteX37-3709" fmla="*/ 422275 w 539780"/>
                <a:gd name="connsiteY37-3710" fmla="*/ 542925 h 1245658"/>
                <a:gd name="connsiteX38-3711" fmla="*/ 431800 w 539780"/>
                <a:gd name="connsiteY38-3712" fmla="*/ 571500 h 1245658"/>
                <a:gd name="connsiteX39-3713" fmla="*/ 434975 w 539780"/>
                <a:gd name="connsiteY39-3714" fmla="*/ 581025 h 1245658"/>
                <a:gd name="connsiteX40-3715" fmla="*/ 438150 w 539780"/>
                <a:gd name="connsiteY40-3716" fmla="*/ 593725 h 1245658"/>
                <a:gd name="connsiteX41-3717" fmla="*/ 444500 w 539780"/>
                <a:gd name="connsiteY41-3718" fmla="*/ 603250 h 1245658"/>
                <a:gd name="connsiteX42-3719" fmla="*/ 450850 w 539780"/>
                <a:gd name="connsiteY42-3720" fmla="*/ 628650 h 1245658"/>
                <a:gd name="connsiteX43-3721" fmla="*/ 454025 w 539780"/>
                <a:gd name="connsiteY43-3722" fmla="*/ 638175 h 1245658"/>
                <a:gd name="connsiteX44-3723" fmla="*/ 469900 w 539780"/>
                <a:gd name="connsiteY44-3724" fmla="*/ 692150 h 1245658"/>
                <a:gd name="connsiteX45-3725" fmla="*/ 485775 w 539780"/>
                <a:gd name="connsiteY45-3726" fmla="*/ 733425 h 1245658"/>
                <a:gd name="connsiteX46-3727" fmla="*/ 492125 w 539780"/>
                <a:gd name="connsiteY46-3728" fmla="*/ 758825 h 1245658"/>
                <a:gd name="connsiteX47-3729" fmla="*/ 498475 w 539780"/>
                <a:gd name="connsiteY47-3730" fmla="*/ 771525 h 1245658"/>
                <a:gd name="connsiteX48-3731" fmla="*/ 501650 w 539780"/>
                <a:gd name="connsiteY48-3732" fmla="*/ 784225 h 1245658"/>
                <a:gd name="connsiteX49-3733" fmla="*/ 504825 w 539780"/>
                <a:gd name="connsiteY49-3734" fmla="*/ 793750 h 1245658"/>
                <a:gd name="connsiteX50-3735" fmla="*/ 508000 w 539780"/>
                <a:gd name="connsiteY50-3736" fmla="*/ 806450 h 1245658"/>
                <a:gd name="connsiteX51-3737" fmla="*/ 514350 w 539780"/>
                <a:gd name="connsiteY51-3738" fmla="*/ 819150 h 1245658"/>
                <a:gd name="connsiteX52-3739" fmla="*/ 520700 w 539780"/>
                <a:gd name="connsiteY52-3740" fmla="*/ 838200 h 1245658"/>
                <a:gd name="connsiteX53-3741" fmla="*/ 523875 w 539780"/>
                <a:gd name="connsiteY53-3742" fmla="*/ 847725 h 1245658"/>
                <a:gd name="connsiteX54-3743" fmla="*/ 539750 w 539780"/>
                <a:gd name="connsiteY54-3744" fmla="*/ 974725 h 1245658"/>
                <a:gd name="connsiteX55-3745" fmla="*/ 527050 w 539780"/>
                <a:gd name="connsiteY55-3746" fmla="*/ 1041400 h 1245658"/>
                <a:gd name="connsiteX56-3747" fmla="*/ 498475 w 539780"/>
                <a:gd name="connsiteY56-3748" fmla="*/ 1111250 h 1245658"/>
                <a:gd name="connsiteX57-3749" fmla="*/ 450850 w 539780"/>
                <a:gd name="connsiteY57-3750" fmla="*/ 1184275 h 1245658"/>
                <a:gd name="connsiteX58-3751" fmla="*/ 390525 w 539780"/>
                <a:gd name="connsiteY58-3752" fmla="*/ 1241425 h 1245658"/>
                <a:gd name="connsiteX59-3753" fmla="*/ 282575 w 539780"/>
                <a:gd name="connsiteY59-3754" fmla="*/ 1241425 h 1245658"/>
                <a:gd name="connsiteX0-3755" fmla="*/ 0 w 539780"/>
                <a:gd name="connsiteY0-3756" fmla="*/ 0 h 1245658"/>
                <a:gd name="connsiteX1-3757" fmla="*/ 28575 w 539780"/>
                <a:gd name="connsiteY1-3758" fmla="*/ 22225 h 1245658"/>
                <a:gd name="connsiteX2-3759" fmla="*/ 85725 w 539780"/>
                <a:gd name="connsiteY2-3760" fmla="*/ 82550 h 1245658"/>
                <a:gd name="connsiteX3-3761" fmla="*/ 98425 w 539780"/>
                <a:gd name="connsiteY3-3762" fmla="*/ 101600 h 1245658"/>
                <a:gd name="connsiteX4-3763" fmla="*/ 104775 w 539780"/>
                <a:gd name="connsiteY4-3764" fmla="*/ 111125 h 1245658"/>
                <a:gd name="connsiteX5-3765" fmla="*/ 107950 w 539780"/>
                <a:gd name="connsiteY5-3766" fmla="*/ 120650 h 1245658"/>
                <a:gd name="connsiteX6-3767" fmla="*/ 123825 w 539780"/>
                <a:gd name="connsiteY6-3768" fmla="*/ 139700 h 1245658"/>
                <a:gd name="connsiteX7-3769" fmla="*/ 127000 w 539780"/>
                <a:gd name="connsiteY7-3770" fmla="*/ 149225 h 1245658"/>
                <a:gd name="connsiteX8-3771" fmla="*/ 142875 w 539780"/>
                <a:gd name="connsiteY8-3772" fmla="*/ 171450 h 1245658"/>
                <a:gd name="connsiteX9-3773" fmla="*/ 158750 w 539780"/>
                <a:gd name="connsiteY9-3774" fmla="*/ 190500 h 1245658"/>
                <a:gd name="connsiteX10-3775" fmla="*/ 171450 w 539780"/>
                <a:gd name="connsiteY10-3776" fmla="*/ 215900 h 1245658"/>
                <a:gd name="connsiteX11-3777" fmla="*/ 177800 w 539780"/>
                <a:gd name="connsiteY11-3778" fmla="*/ 228600 h 1245658"/>
                <a:gd name="connsiteX12-3779" fmla="*/ 187325 w 539780"/>
                <a:gd name="connsiteY12-3780" fmla="*/ 241300 h 1245658"/>
                <a:gd name="connsiteX13-3781" fmla="*/ 193675 w 539780"/>
                <a:gd name="connsiteY13-3782" fmla="*/ 250825 h 1245658"/>
                <a:gd name="connsiteX14-3783" fmla="*/ 203200 w 539780"/>
                <a:gd name="connsiteY14-3784" fmla="*/ 260350 h 1245658"/>
                <a:gd name="connsiteX15-3785" fmla="*/ 209550 w 539780"/>
                <a:gd name="connsiteY15-3786" fmla="*/ 269875 h 1245658"/>
                <a:gd name="connsiteX16-3787" fmla="*/ 219075 w 539780"/>
                <a:gd name="connsiteY16-3788" fmla="*/ 279400 h 1245658"/>
                <a:gd name="connsiteX17-3789" fmla="*/ 225425 w 539780"/>
                <a:gd name="connsiteY17-3790" fmla="*/ 288925 h 1245658"/>
                <a:gd name="connsiteX18-3791" fmla="*/ 234950 w 539780"/>
                <a:gd name="connsiteY18-3792" fmla="*/ 295275 h 1245658"/>
                <a:gd name="connsiteX19-3793" fmla="*/ 257175 w 539780"/>
                <a:gd name="connsiteY19-3794" fmla="*/ 311150 h 1245658"/>
                <a:gd name="connsiteX20-3795" fmla="*/ 273050 w 539780"/>
                <a:gd name="connsiteY20-3796" fmla="*/ 339725 h 1245658"/>
                <a:gd name="connsiteX21-3797" fmla="*/ 279400 w 539780"/>
                <a:gd name="connsiteY21-3798" fmla="*/ 349250 h 1245658"/>
                <a:gd name="connsiteX22-3799" fmla="*/ 288925 w 539780"/>
                <a:gd name="connsiteY22-3800" fmla="*/ 355600 h 1245658"/>
                <a:gd name="connsiteX23-3801" fmla="*/ 304800 w 539780"/>
                <a:gd name="connsiteY23-3802" fmla="*/ 374650 h 1245658"/>
                <a:gd name="connsiteX24-3803" fmla="*/ 317500 w 539780"/>
                <a:gd name="connsiteY24-3804" fmla="*/ 393700 h 1245658"/>
                <a:gd name="connsiteX25-3805" fmla="*/ 323850 w 539780"/>
                <a:gd name="connsiteY25-3806" fmla="*/ 403225 h 1245658"/>
                <a:gd name="connsiteX26-3807" fmla="*/ 330200 w 539780"/>
                <a:gd name="connsiteY26-3808" fmla="*/ 412750 h 1245658"/>
                <a:gd name="connsiteX27-3809" fmla="*/ 339725 w 539780"/>
                <a:gd name="connsiteY27-3810" fmla="*/ 425450 h 1245658"/>
                <a:gd name="connsiteX28-3811" fmla="*/ 346075 w 539780"/>
                <a:gd name="connsiteY28-3812" fmla="*/ 434975 h 1245658"/>
                <a:gd name="connsiteX29-3813" fmla="*/ 355600 w 539780"/>
                <a:gd name="connsiteY29-3814" fmla="*/ 444500 h 1245658"/>
                <a:gd name="connsiteX30-3815" fmla="*/ 361950 w 539780"/>
                <a:gd name="connsiteY30-3816" fmla="*/ 454025 h 1245658"/>
                <a:gd name="connsiteX31-3817" fmla="*/ 365125 w 539780"/>
                <a:gd name="connsiteY31-3818" fmla="*/ 463550 h 1245658"/>
                <a:gd name="connsiteX32-3819" fmla="*/ 374650 w 539780"/>
                <a:gd name="connsiteY32-3820" fmla="*/ 469900 h 1245658"/>
                <a:gd name="connsiteX33-3821" fmla="*/ 387350 w 539780"/>
                <a:gd name="connsiteY33-3822" fmla="*/ 488950 h 1245658"/>
                <a:gd name="connsiteX34-3823" fmla="*/ 403225 w 539780"/>
                <a:gd name="connsiteY34-3824" fmla="*/ 508000 h 1245658"/>
                <a:gd name="connsiteX35-3825" fmla="*/ 406400 w 539780"/>
                <a:gd name="connsiteY35-3826" fmla="*/ 520700 h 1245658"/>
                <a:gd name="connsiteX36-3827" fmla="*/ 422275 w 539780"/>
                <a:gd name="connsiteY36-3828" fmla="*/ 542925 h 1245658"/>
                <a:gd name="connsiteX37-3829" fmla="*/ 431800 w 539780"/>
                <a:gd name="connsiteY37-3830" fmla="*/ 571500 h 1245658"/>
                <a:gd name="connsiteX38-3831" fmla="*/ 434975 w 539780"/>
                <a:gd name="connsiteY38-3832" fmla="*/ 581025 h 1245658"/>
                <a:gd name="connsiteX39-3833" fmla="*/ 438150 w 539780"/>
                <a:gd name="connsiteY39-3834" fmla="*/ 593725 h 1245658"/>
                <a:gd name="connsiteX40-3835" fmla="*/ 444500 w 539780"/>
                <a:gd name="connsiteY40-3836" fmla="*/ 603250 h 1245658"/>
                <a:gd name="connsiteX41-3837" fmla="*/ 450850 w 539780"/>
                <a:gd name="connsiteY41-3838" fmla="*/ 628650 h 1245658"/>
                <a:gd name="connsiteX42-3839" fmla="*/ 454025 w 539780"/>
                <a:gd name="connsiteY42-3840" fmla="*/ 638175 h 1245658"/>
                <a:gd name="connsiteX43-3841" fmla="*/ 469900 w 539780"/>
                <a:gd name="connsiteY43-3842" fmla="*/ 692150 h 1245658"/>
                <a:gd name="connsiteX44-3843" fmla="*/ 485775 w 539780"/>
                <a:gd name="connsiteY44-3844" fmla="*/ 733425 h 1245658"/>
                <a:gd name="connsiteX45-3845" fmla="*/ 492125 w 539780"/>
                <a:gd name="connsiteY45-3846" fmla="*/ 758825 h 1245658"/>
                <a:gd name="connsiteX46-3847" fmla="*/ 498475 w 539780"/>
                <a:gd name="connsiteY46-3848" fmla="*/ 771525 h 1245658"/>
                <a:gd name="connsiteX47-3849" fmla="*/ 501650 w 539780"/>
                <a:gd name="connsiteY47-3850" fmla="*/ 784225 h 1245658"/>
                <a:gd name="connsiteX48-3851" fmla="*/ 504825 w 539780"/>
                <a:gd name="connsiteY48-3852" fmla="*/ 793750 h 1245658"/>
                <a:gd name="connsiteX49-3853" fmla="*/ 508000 w 539780"/>
                <a:gd name="connsiteY49-3854" fmla="*/ 806450 h 1245658"/>
                <a:gd name="connsiteX50-3855" fmla="*/ 514350 w 539780"/>
                <a:gd name="connsiteY50-3856" fmla="*/ 819150 h 1245658"/>
                <a:gd name="connsiteX51-3857" fmla="*/ 520700 w 539780"/>
                <a:gd name="connsiteY51-3858" fmla="*/ 838200 h 1245658"/>
                <a:gd name="connsiteX52-3859" fmla="*/ 523875 w 539780"/>
                <a:gd name="connsiteY52-3860" fmla="*/ 847725 h 1245658"/>
                <a:gd name="connsiteX53-3861" fmla="*/ 539750 w 539780"/>
                <a:gd name="connsiteY53-3862" fmla="*/ 974725 h 1245658"/>
                <a:gd name="connsiteX54-3863" fmla="*/ 527050 w 539780"/>
                <a:gd name="connsiteY54-3864" fmla="*/ 1041400 h 1245658"/>
                <a:gd name="connsiteX55-3865" fmla="*/ 498475 w 539780"/>
                <a:gd name="connsiteY55-3866" fmla="*/ 1111250 h 1245658"/>
                <a:gd name="connsiteX56-3867" fmla="*/ 450850 w 539780"/>
                <a:gd name="connsiteY56-3868" fmla="*/ 1184275 h 1245658"/>
                <a:gd name="connsiteX57-3869" fmla="*/ 390525 w 539780"/>
                <a:gd name="connsiteY57-3870" fmla="*/ 1241425 h 1245658"/>
                <a:gd name="connsiteX58-3871" fmla="*/ 282575 w 539780"/>
                <a:gd name="connsiteY58-3872" fmla="*/ 1241425 h 1245658"/>
                <a:gd name="connsiteX0-3873" fmla="*/ 0 w 539780"/>
                <a:gd name="connsiteY0-3874" fmla="*/ 0 h 1245658"/>
                <a:gd name="connsiteX1-3875" fmla="*/ 28575 w 539780"/>
                <a:gd name="connsiteY1-3876" fmla="*/ 22225 h 1245658"/>
                <a:gd name="connsiteX2-3877" fmla="*/ 85725 w 539780"/>
                <a:gd name="connsiteY2-3878" fmla="*/ 82550 h 1245658"/>
                <a:gd name="connsiteX3-3879" fmla="*/ 98425 w 539780"/>
                <a:gd name="connsiteY3-3880" fmla="*/ 101600 h 1245658"/>
                <a:gd name="connsiteX4-3881" fmla="*/ 104775 w 539780"/>
                <a:gd name="connsiteY4-3882" fmla="*/ 111125 h 1245658"/>
                <a:gd name="connsiteX5-3883" fmla="*/ 123825 w 539780"/>
                <a:gd name="connsiteY5-3884" fmla="*/ 139700 h 1245658"/>
                <a:gd name="connsiteX6-3885" fmla="*/ 127000 w 539780"/>
                <a:gd name="connsiteY6-3886" fmla="*/ 149225 h 1245658"/>
                <a:gd name="connsiteX7-3887" fmla="*/ 142875 w 539780"/>
                <a:gd name="connsiteY7-3888" fmla="*/ 171450 h 1245658"/>
                <a:gd name="connsiteX8-3889" fmla="*/ 158750 w 539780"/>
                <a:gd name="connsiteY8-3890" fmla="*/ 190500 h 1245658"/>
                <a:gd name="connsiteX9-3891" fmla="*/ 171450 w 539780"/>
                <a:gd name="connsiteY9-3892" fmla="*/ 215900 h 1245658"/>
                <a:gd name="connsiteX10-3893" fmla="*/ 177800 w 539780"/>
                <a:gd name="connsiteY10-3894" fmla="*/ 228600 h 1245658"/>
                <a:gd name="connsiteX11-3895" fmla="*/ 187325 w 539780"/>
                <a:gd name="connsiteY11-3896" fmla="*/ 241300 h 1245658"/>
                <a:gd name="connsiteX12-3897" fmla="*/ 193675 w 539780"/>
                <a:gd name="connsiteY12-3898" fmla="*/ 250825 h 1245658"/>
                <a:gd name="connsiteX13-3899" fmla="*/ 203200 w 539780"/>
                <a:gd name="connsiteY13-3900" fmla="*/ 260350 h 1245658"/>
                <a:gd name="connsiteX14-3901" fmla="*/ 209550 w 539780"/>
                <a:gd name="connsiteY14-3902" fmla="*/ 269875 h 1245658"/>
                <a:gd name="connsiteX15-3903" fmla="*/ 219075 w 539780"/>
                <a:gd name="connsiteY15-3904" fmla="*/ 279400 h 1245658"/>
                <a:gd name="connsiteX16-3905" fmla="*/ 225425 w 539780"/>
                <a:gd name="connsiteY16-3906" fmla="*/ 288925 h 1245658"/>
                <a:gd name="connsiteX17-3907" fmla="*/ 234950 w 539780"/>
                <a:gd name="connsiteY17-3908" fmla="*/ 295275 h 1245658"/>
                <a:gd name="connsiteX18-3909" fmla="*/ 257175 w 539780"/>
                <a:gd name="connsiteY18-3910" fmla="*/ 311150 h 1245658"/>
                <a:gd name="connsiteX19-3911" fmla="*/ 273050 w 539780"/>
                <a:gd name="connsiteY19-3912" fmla="*/ 339725 h 1245658"/>
                <a:gd name="connsiteX20-3913" fmla="*/ 279400 w 539780"/>
                <a:gd name="connsiteY20-3914" fmla="*/ 349250 h 1245658"/>
                <a:gd name="connsiteX21-3915" fmla="*/ 288925 w 539780"/>
                <a:gd name="connsiteY21-3916" fmla="*/ 355600 h 1245658"/>
                <a:gd name="connsiteX22-3917" fmla="*/ 304800 w 539780"/>
                <a:gd name="connsiteY22-3918" fmla="*/ 374650 h 1245658"/>
                <a:gd name="connsiteX23-3919" fmla="*/ 317500 w 539780"/>
                <a:gd name="connsiteY23-3920" fmla="*/ 393700 h 1245658"/>
                <a:gd name="connsiteX24-3921" fmla="*/ 323850 w 539780"/>
                <a:gd name="connsiteY24-3922" fmla="*/ 403225 h 1245658"/>
                <a:gd name="connsiteX25-3923" fmla="*/ 330200 w 539780"/>
                <a:gd name="connsiteY25-3924" fmla="*/ 412750 h 1245658"/>
                <a:gd name="connsiteX26-3925" fmla="*/ 339725 w 539780"/>
                <a:gd name="connsiteY26-3926" fmla="*/ 425450 h 1245658"/>
                <a:gd name="connsiteX27-3927" fmla="*/ 346075 w 539780"/>
                <a:gd name="connsiteY27-3928" fmla="*/ 434975 h 1245658"/>
                <a:gd name="connsiteX28-3929" fmla="*/ 355600 w 539780"/>
                <a:gd name="connsiteY28-3930" fmla="*/ 444500 h 1245658"/>
                <a:gd name="connsiteX29-3931" fmla="*/ 361950 w 539780"/>
                <a:gd name="connsiteY29-3932" fmla="*/ 454025 h 1245658"/>
                <a:gd name="connsiteX30-3933" fmla="*/ 365125 w 539780"/>
                <a:gd name="connsiteY30-3934" fmla="*/ 463550 h 1245658"/>
                <a:gd name="connsiteX31-3935" fmla="*/ 374650 w 539780"/>
                <a:gd name="connsiteY31-3936" fmla="*/ 469900 h 1245658"/>
                <a:gd name="connsiteX32-3937" fmla="*/ 387350 w 539780"/>
                <a:gd name="connsiteY32-3938" fmla="*/ 488950 h 1245658"/>
                <a:gd name="connsiteX33-3939" fmla="*/ 403225 w 539780"/>
                <a:gd name="connsiteY33-3940" fmla="*/ 508000 h 1245658"/>
                <a:gd name="connsiteX34-3941" fmla="*/ 406400 w 539780"/>
                <a:gd name="connsiteY34-3942" fmla="*/ 520700 h 1245658"/>
                <a:gd name="connsiteX35-3943" fmla="*/ 422275 w 539780"/>
                <a:gd name="connsiteY35-3944" fmla="*/ 542925 h 1245658"/>
                <a:gd name="connsiteX36-3945" fmla="*/ 431800 w 539780"/>
                <a:gd name="connsiteY36-3946" fmla="*/ 571500 h 1245658"/>
                <a:gd name="connsiteX37-3947" fmla="*/ 434975 w 539780"/>
                <a:gd name="connsiteY37-3948" fmla="*/ 581025 h 1245658"/>
                <a:gd name="connsiteX38-3949" fmla="*/ 438150 w 539780"/>
                <a:gd name="connsiteY38-3950" fmla="*/ 593725 h 1245658"/>
                <a:gd name="connsiteX39-3951" fmla="*/ 444500 w 539780"/>
                <a:gd name="connsiteY39-3952" fmla="*/ 603250 h 1245658"/>
                <a:gd name="connsiteX40-3953" fmla="*/ 450850 w 539780"/>
                <a:gd name="connsiteY40-3954" fmla="*/ 628650 h 1245658"/>
                <a:gd name="connsiteX41-3955" fmla="*/ 454025 w 539780"/>
                <a:gd name="connsiteY41-3956" fmla="*/ 638175 h 1245658"/>
                <a:gd name="connsiteX42-3957" fmla="*/ 469900 w 539780"/>
                <a:gd name="connsiteY42-3958" fmla="*/ 692150 h 1245658"/>
                <a:gd name="connsiteX43-3959" fmla="*/ 485775 w 539780"/>
                <a:gd name="connsiteY43-3960" fmla="*/ 733425 h 1245658"/>
                <a:gd name="connsiteX44-3961" fmla="*/ 492125 w 539780"/>
                <a:gd name="connsiteY44-3962" fmla="*/ 758825 h 1245658"/>
                <a:gd name="connsiteX45-3963" fmla="*/ 498475 w 539780"/>
                <a:gd name="connsiteY45-3964" fmla="*/ 771525 h 1245658"/>
                <a:gd name="connsiteX46-3965" fmla="*/ 501650 w 539780"/>
                <a:gd name="connsiteY46-3966" fmla="*/ 784225 h 1245658"/>
                <a:gd name="connsiteX47-3967" fmla="*/ 504825 w 539780"/>
                <a:gd name="connsiteY47-3968" fmla="*/ 793750 h 1245658"/>
                <a:gd name="connsiteX48-3969" fmla="*/ 508000 w 539780"/>
                <a:gd name="connsiteY48-3970" fmla="*/ 806450 h 1245658"/>
                <a:gd name="connsiteX49-3971" fmla="*/ 514350 w 539780"/>
                <a:gd name="connsiteY49-3972" fmla="*/ 819150 h 1245658"/>
                <a:gd name="connsiteX50-3973" fmla="*/ 520700 w 539780"/>
                <a:gd name="connsiteY50-3974" fmla="*/ 838200 h 1245658"/>
                <a:gd name="connsiteX51-3975" fmla="*/ 523875 w 539780"/>
                <a:gd name="connsiteY51-3976" fmla="*/ 847725 h 1245658"/>
                <a:gd name="connsiteX52-3977" fmla="*/ 539750 w 539780"/>
                <a:gd name="connsiteY52-3978" fmla="*/ 974725 h 1245658"/>
                <a:gd name="connsiteX53-3979" fmla="*/ 527050 w 539780"/>
                <a:gd name="connsiteY53-3980" fmla="*/ 1041400 h 1245658"/>
                <a:gd name="connsiteX54-3981" fmla="*/ 498475 w 539780"/>
                <a:gd name="connsiteY54-3982" fmla="*/ 1111250 h 1245658"/>
                <a:gd name="connsiteX55-3983" fmla="*/ 450850 w 539780"/>
                <a:gd name="connsiteY55-3984" fmla="*/ 1184275 h 1245658"/>
                <a:gd name="connsiteX56-3985" fmla="*/ 390525 w 539780"/>
                <a:gd name="connsiteY56-3986" fmla="*/ 1241425 h 1245658"/>
                <a:gd name="connsiteX57-3987" fmla="*/ 282575 w 539780"/>
                <a:gd name="connsiteY57-3988" fmla="*/ 1241425 h 1245658"/>
                <a:gd name="connsiteX0-3989" fmla="*/ 0 w 539780"/>
                <a:gd name="connsiteY0-3990" fmla="*/ 0 h 1245658"/>
                <a:gd name="connsiteX1-3991" fmla="*/ 28575 w 539780"/>
                <a:gd name="connsiteY1-3992" fmla="*/ 22225 h 1245658"/>
                <a:gd name="connsiteX2-3993" fmla="*/ 85725 w 539780"/>
                <a:gd name="connsiteY2-3994" fmla="*/ 82550 h 1245658"/>
                <a:gd name="connsiteX3-3995" fmla="*/ 98425 w 539780"/>
                <a:gd name="connsiteY3-3996" fmla="*/ 101600 h 1245658"/>
                <a:gd name="connsiteX4-3997" fmla="*/ 123825 w 539780"/>
                <a:gd name="connsiteY4-3998" fmla="*/ 139700 h 1245658"/>
                <a:gd name="connsiteX5-3999" fmla="*/ 127000 w 539780"/>
                <a:gd name="connsiteY5-4000" fmla="*/ 149225 h 1245658"/>
                <a:gd name="connsiteX6-4001" fmla="*/ 142875 w 539780"/>
                <a:gd name="connsiteY6-4002" fmla="*/ 171450 h 1245658"/>
                <a:gd name="connsiteX7-4003" fmla="*/ 158750 w 539780"/>
                <a:gd name="connsiteY7-4004" fmla="*/ 190500 h 1245658"/>
                <a:gd name="connsiteX8-4005" fmla="*/ 171450 w 539780"/>
                <a:gd name="connsiteY8-4006" fmla="*/ 215900 h 1245658"/>
                <a:gd name="connsiteX9-4007" fmla="*/ 177800 w 539780"/>
                <a:gd name="connsiteY9-4008" fmla="*/ 228600 h 1245658"/>
                <a:gd name="connsiteX10-4009" fmla="*/ 187325 w 539780"/>
                <a:gd name="connsiteY10-4010" fmla="*/ 241300 h 1245658"/>
                <a:gd name="connsiteX11-4011" fmla="*/ 193675 w 539780"/>
                <a:gd name="connsiteY11-4012" fmla="*/ 250825 h 1245658"/>
                <a:gd name="connsiteX12-4013" fmla="*/ 203200 w 539780"/>
                <a:gd name="connsiteY12-4014" fmla="*/ 260350 h 1245658"/>
                <a:gd name="connsiteX13-4015" fmla="*/ 209550 w 539780"/>
                <a:gd name="connsiteY13-4016" fmla="*/ 269875 h 1245658"/>
                <a:gd name="connsiteX14-4017" fmla="*/ 219075 w 539780"/>
                <a:gd name="connsiteY14-4018" fmla="*/ 279400 h 1245658"/>
                <a:gd name="connsiteX15-4019" fmla="*/ 225425 w 539780"/>
                <a:gd name="connsiteY15-4020" fmla="*/ 288925 h 1245658"/>
                <a:gd name="connsiteX16-4021" fmla="*/ 234950 w 539780"/>
                <a:gd name="connsiteY16-4022" fmla="*/ 295275 h 1245658"/>
                <a:gd name="connsiteX17-4023" fmla="*/ 257175 w 539780"/>
                <a:gd name="connsiteY17-4024" fmla="*/ 311150 h 1245658"/>
                <a:gd name="connsiteX18-4025" fmla="*/ 273050 w 539780"/>
                <a:gd name="connsiteY18-4026" fmla="*/ 339725 h 1245658"/>
                <a:gd name="connsiteX19-4027" fmla="*/ 279400 w 539780"/>
                <a:gd name="connsiteY19-4028" fmla="*/ 349250 h 1245658"/>
                <a:gd name="connsiteX20-4029" fmla="*/ 288925 w 539780"/>
                <a:gd name="connsiteY20-4030" fmla="*/ 355600 h 1245658"/>
                <a:gd name="connsiteX21-4031" fmla="*/ 304800 w 539780"/>
                <a:gd name="connsiteY21-4032" fmla="*/ 374650 h 1245658"/>
                <a:gd name="connsiteX22-4033" fmla="*/ 317500 w 539780"/>
                <a:gd name="connsiteY22-4034" fmla="*/ 393700 h 1245658"/>
                <a:gd name="connsiteX23-4035" fmla="*/ 323850 w 539780"/>
                <a:gd name="connsiteY23-4036" fmla="*/ 403225 h 1245658"/>
                <a:gd name="connsiteX24-4037" fmla="*/ 330200 w 539780"/>
                <a:gd name="connsiteY24-4038" fmla="*/ 412750 h 1245658"/>
                <a:gd name="connsiteX25-4039" fmla="*/ 339725 w 539780"/>
                <a:gd name="connsiteY25-4040" fmla="*/ 425450 h 1245658"/>
                <a:gd name="connsiteX26-4041" fmla="*/ 346075 w 539780"/>
                <a:gd name="connsiteY26-4042" fmla="*/ 434975 h 1245658"/>
                <a:gd name="connsiteX27-4043" fmla="*/ 355600 w 539780"/>
                <a:gd name="connsiteY27-4044" fmla="*/ 444500 h 1245658"/>
                <a:gd name="connsiteX28-4045" fmla="*/ 361950 w 539780"/>
                <a:gd name="connsiteY28-4046" fmla="*/ 454025 h 1245658"/>
                <a:gd name="connsiteX29-4047" fmla="*/ 365125 w 539780"/>
                <a:gd name="connsiteY29-4048" fmla="*/ 463550 h 1245658"/>
                <a:gd name="connsiteX30-4049" fmla="*/ 374650 w 539780"/>
                <a:gd name="connsiteY30-4050" fmla="*/ 469900 h 1245658"/>
                <a:gd name="connsiteX31-4051" fmla="*/ 387350 w 539780"/>
                <a:gd name="connsiteY31-4052" fmla="*/ 488950 h 1245658"/>
                <a:gd name="connsiteX32-4053" fmla="*/ 403225 w 539780"/>
                <a:gd name="connsiteY32-4054" fmla="*/ 508000 h 1245658"/>
                <a:gd name="connsiteX33-4055" fmla="*/ 406400 w 539780"/>
                <a:gd name="connsiteY33-4056" fmla="*/ 520700 h 1245658"/>
                <a:gd name="connsiteX34-4057" fmla="*/ 422275 w 539780"/>
                <a:gd name="connsiteY34-4058" fmla="*/ 542925 h 1245658"/>
                <a:gd name="connsiteX35-4059" fmla="*/ 431800 w 539780"/>
                <a:gd name="connsiteY35-4060" fmla="*/ 571500 h 1245658"/>
                <a:gd name="connsiteX36-4061" fmla="*/ 434975 w 539780"/>
                <a:gd name="connsiteY36-4062" fmla="*/ 581025 h 1245658"/>
                <a:gd name="connsiteX37-4063" fmla="*/ 438150 w 539780"/>
                <a:gd name="connsiteY37-4064" fmla="*/ 593725 h 1245658"/>
                <a:gd name="connsiteX38-4065" fmla="*/ 444500 w 539780"/>
                <a:gd name="connsiteY38-4066" fmla="*/ 603250 h 1245658"/>
                <a:gd name="connsiteX39-4067" fmla="*/ 450850 w 539780"/>
                <a:gd name="connsiteY39-4068" fmla="*/ 628650 h 1245658"/>
                <a:gd name="connsiteX40-4069" fmla="*/ 454025 w 539780"/>
                <a:gd name="connsiteY40-4070" fmla="*/ 638175 h 1245658"/>
                <a:gd name="connsiteX41-4071" fmla="*/ 469900 w 539780"/>
                <a:gd name="connsiteY41-4072" fmla="*/ 692150 h 1245658"/>
                <a:gd name="connsiteX42-4073" fmla="*/ 485775 w 539780"/>
                <a:gd name="connsiteY42-4074" fmla="*/ 733425 h 1245658"/>
                <a:gd name="connsiteX43-4075" fmla="*/ 492125 w 539780"/>
                <a:gd name="connsiteY43-4076" fmla="*/ 758825 h 1245658"/>
                <a:gd name="connsiteX44-4077" fmla="*/ 498475 w 539780"/>
                <a:gd name="connsiteY44-4078" fmla="*/ 771525 h 1245658"/>
                <a:gd name="connsiteX45-4079" fmla="*/ 501650 w 539780"/>
                <a:gd name="connsiteY45-4080" fmla="*/ 784225 h 1245658"/>
                <a:gd name="connsiteX46-4081" fmla="*/ 504825 w 539780"/>
                <a:gd name="connsiteY46-4082" fmla="*/ 793750 h 1245658"/>
                <a:gd name="connsiteX47-4083" fmla="*/ 508000 w 539780"/>
                <a:gd name="connsiteY47-4084" fmla="*/ 806450 h 1245658"/>
                <a:gd name="connsiteX48-4085" fmla="*/ 514350 w 539780"/>
                <a:gd name="connsiteY48-4086" fmla="*/ 819150 h 1245658"/>
                <a:gd name="connsiteX49-4087" fmla="*/ 520700 w 539780"/>
                <a:gd name="connsiteY49-4088" fmla="*/ 838200 h 1245658"/>
                <a:gd name="connsiteX50-4089" fmla="*/ 523875 w 539780"/>
                <a:gd name="connsiteY50-4090" fmla="*/ 847725 h 1245658"/>
                <a:gd name="connsiteX51-4091" fmla="*/ 539750 w 539780"/>
                <a:gd name="connsiteY51-4092" fmla="*/ 974725 h 1245658"/>
                <a:gd name="connsiteX52-4093" fmla="*/ 527050 w 539780"/>
                <a:gd name="connsiteY52-4094" fmla="*/ 1041400 h 1245658"/>
                <a:gd name="connsiteX53-4095" fmla="*/ 498475 w 539780"/>
                <a:gd name="connsiteY53-4096" fmla="*/ 1111250 h 1245658"/>
                <a:gd name="connsiteX54-4097" fmla="*/ 450850 w 539780"/>
                <a:gd name="connsiteY54-4098" fmla="*/ 1184275 h 1245658"/>
                <a:gd name="connsiteX55-4099" fmla="*/ 390525 w 539780"/>
                <a:gd name="connsiteY55-4100" fmla="*/ 1241425 h 1245658"/>
                <a:gd name="connsiteX56-4101" fmla="*/ 282575 w 539780"/>
                <a:gd name="connsiteY56-4102" fmla="*/ 1241425 h 1245658"/>
                <a:gd name="connsiteX0-4103" fmla="*/ 0 w 539780"/>
                <a:gd name="connsiteY0-4104" fmla="*/ 0 h 1245658"/>
                <a:gd name="connsiteX1-4105" fmla="*/ 28575 w 539780"/>
                <a:gd name="connsiteY1-4106" fmla="*/ 22225 h 1245658"/>
                <a:gd name="connsiteX2-4107" fmla="*/ 85725 w 539780"/>
                <a:gd name="connsiteY2-4108" fmla="*/ 82550 h 1245658"/>
                <a:gd name="connsiteX3-4109" fmla="*/ 123825 w 539780"/>
                <a:gd name="connsiteY3-4110" fmla="*/ 139700 h 1245658"/>
                <a:gd name="connsiteX4-4111" fmla="*/ 127000 w 539780"/>
                <a:gd name="connsiteY4-4112" fmla="*/ 149225 h 1245658"/>
                <a:gd name="connsiteX5-4113" fmla="*/ 142875 w 539780"/>
                <a:gd name="connsiteY5-4114" fmla="*/ 171450 h 1245658"/>
                <a:gd name="connsiteX6-4115" fmla="*/ 158750 w 539780"/>
                <a:gd name="connsiteY6-4116" fmla="*/ 190500 h 1245658"/>
                <a:gd name="connsiteX7-4117" fmla="*/ 171450 w 539780"/>
                <a:gd name="connsiteY7-4118" fmla="*/ 215900 h 1245658"/>
                <a:gd name="connsiteX8-4119" fmla="*/ 177800 w 539780"/>
                <a:gd name="connsiteY8-4120" fmla="*/ 228600 h 1245658"/>
                <a:gd name="connsiteX9-4121" fmla="*/ 187325 w 539780"/>
                <a:gd name="connsiteY9-4122" fmla="*/ 241300 h 1245658"/>
                <a:gd name="connsiteX10-4123" fmla="*/ 193675 w 539780"/>
                <a:gd name="connsiteY10-4124" fmla="*/ 250825 h 1245658"/>
                <a:gd name="connsiteX11-4125" fmla="*/ 203200 w 539780"/>
                <a:gd name="connsiteY11-4126" fmla="*/ 260350 h 1245658"/>
                <a:gd name="connsiteX12-4127" fmla="*/ 209550 w 539780"/>
                <a:gd name="connsiteY12-4128" fmla="*/ 269875 h 1245658"/>
                <a:gd name="connsiteX13-4129" fmla="*/ 219075 w 539780"/>
                <a:gd name="connsiteY13-4130" fmla="*/ 279400 h 1245658"/>
                <a:gd name="connsiteX14-4131" fmla="*/ 225425 w 539780"/>
                <a:gd name="connsiteY14-4132" fmla="*/ 288925 h 1245658"/>
                <a:gd name="connsiteX15-4133" fmla="*/ 234950 w 539780"/>
                <a:gd name="connsiteY15-4134" fmla="*/ 295275 h 1245658"/>
                <a:gd name="connsiteX16-4135" fmla="*/ 257175 w 539780"/>
                <a:gd name="connsiteY16-4136" fmla="*/ 311150 h 1245658"/>
                <a:gd name="connsiteX17-4137" fmla="*/ 273050 w 539780"/>
                <a:gd name="connsiteY17-4138" fmla="*/ 339725 h 1245658"/>
                <a:gd name="connsiteX18-4139" fmla="*/ 279400 w 539780"/>
                <a:gd name="connsiteY18-4140" fmla="*/ 349250 h 1245658"/>
                <a:gd name="connsiteX19-4141" fmla="*/ 288925 w 539780"/>
                <a:gd name="connsiteY19-4142" fmla="*/ 355600 h 1245658"/>
                <a:gd name="connsiteX20-4143" fmla="*/ 304800 w 539780"/>
                <a:gd name="connsiteY20-4144" fmla="*/ 374650 h 1245658"/>
                <a:gd name="connsiteX21-4145" fmla="*/ 317500 w 539780"/>
                <a:gd name="connsiteY21-4146" fmla="*/ 393700 h 1245658"/>
                <a:gd name="connsiteX22-4147" fmla="*/ 323850 w 539780"/>
                <a:gd name="connsiteY22-4148" fmla="*/ 403225 h 1245658"/>
                <a:gd name="connsiteX23-4149" fmla="*/ 330200 w 539780"/>
                <a:gd name="connsiteY23-4150" fmla="*/ 412750 h 1245658"/>
                <a:gd name="connsiteX24-4151" fmla="*/ 339725 w 539780"/>
                <a:gd name="connsiteY24-4152" fmla="*/ 425450 h 1245658"/>
                <a:gd name="connsiteX25-4153" fmla="*/ 346075 w 539780"/>
                <a:gd name="connsiteY25-4154" fmla="*/ 434975 h 1245658"/>
                <a:gd name="connsiteX26-4155" fmla="*/ 355600 w 539780"/>
                <a:gd name="connsiteY26-4156" fmla="*/ 444500 h 1245658"/>
                <a:gd name="connsiteX27-4157" fmla="*/ 361950 w 539780"/>
                <a:gd name="connsiteY27-4158" fmla="*/ 454025 h 1245658"/>
                <a:gd name="connsiteX28-4159" fmla="*/ 365125 w 539780"/>
                <a:gd name="connsiteY28-4160" fmla="*/ 463550 h 1245658"/>
                <a:gd name="connsiteX29-4161" fmla="*/ 374650 w 539780"/>
                <a:gd name="connsiteY29-4162" fmla="*/ 469900 h 1245658"/>
                <a:gd name="connsiteX30-4163" fmla="*/ 387350 w 539780"/>
                <a:gd name="connsiteY30-4164" fmla="*/ 488950 h 1245658"/>
                <a:gd name="connsiteX31-4165" fmla="*/ 403225 w 539780"/>
                <a:gd name="connsiteY31-4166" fmla="*/ 508000 h 1245658"/>
                <a:gd name="connsiteX32-4167" fmla="*/ 406400 w 539780"/>
                <a:gd name="connsiteY32-4168" fmla="*/ 520700 h 1245658"/>
                <a:gd name="connsiteX33-4169" fmla="*/ 422275 w 539780"/>
                <a:gd name="connsiteY33-4170" fmla="*/ 542925 h 1245658"/>
                <a:gd name="connsiteX34-4171" fmla="*/ 431800 w 539780"/>
                <a:gd name="connsiteY34-4172" fmla="*/ 571500 h 1245658"/>
                <a:gd name="connsiteX35-4173" fmla="*/ 434975 w 539780"/>
                <a:gd name="connsiteY35-4174" fmla="*/ 581025 h 1245658"/>
                <a:gd name="connsiteX36-4175" fmla="*/ 438150 w 539780"/>
                <a:gd name="connsiteY36-4176" fmla="*/ 593725 h 1245658"/>
                <a:gd name="connsiteX37-4177" fmla="*/ 444500 w 539780"/>
                <a:gd name="connsiteY37-4178" fmla="*/ 603250 h 1245658"/>
                <a:gd name="connsiteX38-4179" fmla="*/ 450850 w 539780"/>
                <a:gd name="connsiteY38-4180" fmla="*/ 628650 h 1245658"/>
                <a:gd name="connsiteX39-4181" fmla="*/ 454025 w 539780"/>
                <a:gd name="connsiteY39-4182" fmla="*/ 638175 h 1245658"/>
                <a:gd name="connsiteX40-4183" fmla="*/ 469900 w 539780"/>
                <a:gd name="connsiteY40-4184" fmla="*/ 692150 h 1245658"/>
                <a:gd name="connsiteX41-4185" fmla="*/ 485775 w 539780"/>
                <a:gd name="connsiteY41-4186" fmla="*/ 733425 h 1245658"/>
                <a:gd name="connsiteX42-4187" fmla="*/ 492125 w 539780"/>
                <a:gd name="connsiteY42-4188" fmla="*/ 758825 h 1245658"/>
                <a:gd name="connsiteX43-4189" fmla="*/ 498475 w 539780"/>
                <a:gd name="connsiteY43-4190" fmla="*/ 771525 h 1245658"/>
                <a:gd name="connsiteX44-4191" fmla="*/ 501650 w 539780"/>
                <a:gd name="connsiteY44-4192" fmla="*/ 784225 h 1245658"/>
                <a:gd name="connsiteX45-4193" fmla="*/ 504825 w 539780"/>
                <a:gd name="connsiteY45-4194" fmla="*/ 793750 h 1245658"/>
                <a:gd name="connsiteX46-4195" fmla="*/ 508000 w 539780"/>
                <a:gd name="connsiteY46-4196" fmla="*/ 806450 h 1245658"/>
                <a:gd name="connsiteX47-4197" fmla="*/ 514350 w 539780"/>
                <a:gd name="connsiteY47-4198" fmla="*/ 819150 h 1245658"/>
                <a:gd name="connsiteX48-4199" fmla="*/ 520700 w 539780"/>
                <a:gd name="connsiteY48-4200" fmla="*/ 838200 h 1245658"/>
                <a:gd name="connsiteX49-4201" fmla="*/ 523875 w 539780"/>
                <a:gd name="connsiteY49-4202" fmla="*/ 847725 h 1245658"/>
                <a:gd name="connsiteX50-4203" fmla="*/ 539750 w 539780"/>
                <a:gd name="connsiteY50-4204" fmla="*/ 974725 h 1245658"/>
                <a:gd name="connsiteX51-4205" fmla="*/ 527050 w 539780"/>
                <a:gd name="connsiteY51-4206" fmla="*/ 1041400 h 1245658"/>
                <a:gd name="connsiteX52-4207" fmla="*/ 498475 w 539780"/>
                <a:gd name="connsiteY52-4208" fmla="*/ 1111250 h 1245658"/>
                <a:gd name="connsiteX53-4209" fmla="*/ 450850 w 539780"/>
                <a:gd name="connsiteY53-4210" fmla="*/ 1184275 h 1245658"/>
                <a:gd name="connsiteX54-4211" fmla="*/ 390525 w 539780"/>
                <a:gd name="connsiteY54-4212" fmla="*/ 1241425 h 1245658"/>
                <a:gd name="connsiteX55-4213" fmla="*/ 282575 w 539780"/>
                <a:gd name="connsiteY55-4214" fmla="*/ 1241425 h 1245658"/>
                <a:gd name="connsiteX0-4215" fmla="*/ 0 w 539780"/>
                <a:gd name="connsiteY0-4216" fmla="*/ 0 h 1245658"/>
                <a:gd name="connsiteX1-4217" fmla="*/ 28575 w 539780"/>
                <a:gd name="connsiteY1-4218" fmla="*/ 22225 h 1245658"/>
                <a:gd name="connsiteX2-4219" fmla="*/ 85725 w 539780"/>
                <a:gd name="connsiteY2-4220" fmla="*/ 82550 h 1245658"/>
                <a:gd name="connsiteX3-4221" fmla="*/ 123825 w 539780"/>
                <a:gd name="connsiteY3-4222" fmla="*/ 139700 h 1245658"/>
                <a:gd name="connsiteX4-4223" fmla="*/ 142875 w 539780"/>
                <a:gd name="connsiteY4-4224" fmla="*/ 171450 h 1245658"/>
                <a:gd name="connsiteX5-4225" fmla="*/ 158750 w 539780"/>
                <a:gd name="connsiteY5-4226" fmla="*/ 190500 h 1245658"/>
                <a:gd name="connsiteX6-4227" fmla="*/ 171450 w 539780"/>
                <a:gd name="connsiteY6-4228" fmla="*/ 215900 h 1245658"/>
                <a:gd name="connsiteX7-4229" fmla="*/ 177800 w 539780"/>
                <a:gd name="connsiteY7-4230" fmla="*/ 228600 h 1245658"/>
                <a:gd name="connsiteX8-4231" fmla="*/ 187325 w 539780"/>
                <a:gd name="connsiteY8-4232" fmla="*/ 241300 h 1245658"/>
                <a:gd name="connsiteX9-4233" fmla="*/ 193675 w 539780"/>
                <a:gd name="connsiteY9-4234" fmla="*/ 250825 h 1245658"/>
                <a:gd name="connsiteX10-4235" fmla="*/ 203200 w 539780"/>
                <a:gd name="connsiteY10-4236" fmla="*/ 260350 h 1245658"/>
                <a:gd name="connsiteX11-4237" fmla="*/ 209550 w 539780"/>
                <a:gd name="connsiteY11-4238" fmla="*/ 269875 h 1245658"/>
                <a:gd name="connsiteX12-4239" fmla="*/ 219075 w 539780"/>
                <a:gd name="connsiteY12-4240" fmla="*/ 279400 h 1245658"/>
                <a:gd name="connsiteX13-4241" fmla="*/ 225425 w 539780"/>
                <a:gd name="connsiteY13-4242" fmla="*/ 288925 h 1245658"/>
                <a:gd name="connsiteX14-4243" fmla="*/ 234950 w 539780"/>
                <a:gd name="connsiteY14-4244" fmla="*/ 295275 h 1245658"/>
                <a:gd name="connsiteX15-4245" fmla="*/ 257175 w 539780"/>
                <a:gd name="connsiteY15-4246" fmla="*/ 311150 h 1245658"/>
                <a:gd name="connsiteX16-4247" fmla="*/ 273050 w 539780"/>
                <a:gd name="connsiteY16-4248" fmla="*/ 339725 h 1245658"/>
                <a:gd name="connsiteX17-4249" fmla="*/ 279400 w 539780"/>
                <a:gd name="connsiteY17-4250" fmla="*/ 349250 h 1245658"/>
                <a:gd name="connsiteX18-4251" fmla="*/ 288925 w 539780"/>
                <a:gd name="connsiteY18-4252" fmla="*/ 355600 h 1245658"/>
                <a:gd name="connsiteX19-4253" fmla="*/ 304800 w 539780"/>
                <a:gd name="connsiteY19-4254" fmla="*/ 374650 h 1245658"/>
                <a:gd name="connsiteX20-4255" fmla="*/ 317500 w 539780"/>
                <a:gd name="connsiteY20-4256" fmla="*/ 393700 h 1245658"/>
                <a:gd name="connsiteX21-4257" fmla="*/ 323850 w 539780"/>
                <a:gd name="connsiteY21-4258" fmla="*/ 403225 h 1245658"/>
                <a:gd name="connsiteX22-4259" fmla="*/ 330200 w 539780"/>
                <a:gd name="connsiteY22-4260" fmla="*/ 412750 h 1245658"/>
                <a:gd name="connsiteX23-4261" fmla="*/ 339725 w 539780"/>
                <a:gd name="connsiteY23-4262" fmla="*/ 425450 h 1245658"/>
                <a:gd name="connsiteX24-4263" fmla="*/ 346075 w 539780"/>
                <a:gd name="connsiteY24-4264" fmla="*/ 434975 h 1245658"/>
                <a:gd name="connsiteX25-4265" fmla="*/ 355600 w 539780"/>
                <a:gd name="connsiteY25-4266" fmla="*/ 444500 h 1245658"/>
                <a:gd name="connsiteX26-4267" fmla="*/ 361950 w 539780"/>
                <a:gd name="connsiteY26-4268" fmla="*/ 454025 h 1245658"/>
                <a:gd name="connsiteX27-4269" fmla="*/ 365125 w 539780"/>
                <a:gd name="connsiteY27-4270" fmla="*/ 463550 h 1245658"/>
                <a:gd name="connsiteX28-4271" fmla="*/ 374650 w 539780"/>
                <a:gd name="connsiteY28-4272" fmla="*/ 469900 h 1245658"/>
                <a:gd name="connsiteX29-4273" fmla="*/ 387350 w 539780"/>
                <a:gd name="connsiteY29-4274" fmla="*/ 488950 h 1245658"/>
                <a:gd name="connsiteX30-4275" fmla="*/ 403225 w 539780"/>
                <a:gd name="connsiteY30-4276" fmla="*/ 508000 h 1245658"/>
                <a:gd name="connsiteX31-4277" fmla="*/ 406400 w 539780"/>
                <a:gd name="connsiteY31-4278" fmla="*/ 520700 h 1245658"/>
                <a:gd name="connsiteX32-4279" fmla="*/ 422275 w 539780"/>
                <a:gd name="connsiteY32-4280" fmla="*/ 542925 h 1245658"/>
                <a:gd name="connsiteX33-4281" fmla="*/ 431800 w 539780"/>
                <a:gd name="connsiteY33-4282" fmla="*/ 571500 h 1245658"/>
                <a:gd name="connsiteX34-4283" fmla="*/ 434975 w 539780"/>
                <a:gd name="connsiteY34-4284" fmla="*/ 581025 h 1245658"/>
                <a:gd name="connsiteX35-4285" fmla="*/ 438150 w 539780"/>
                <a:gd name="connsiteY35-4286" fmla="*/ 593725 h 1245658"/>
                <a:gd name="connsiteX36-4287" fmla="*/ 444500 w 539780"/>
                <a:gd name="connsiteY36-4288" fmla="*/ 603250 h 1245658"/>
                <a:gd name="connsiteX37-4289" fmla="*/ 450850 w 539780"/>
                <a:gd name="connsiteY37-4290" fmla="*/ 628650 h 1245658"/>
                <a:gd name="connsiteX38-4291" fmla="*/ 454025 w 539780"/>
                <a:gd name="connsiteY38-4292" fmla="*/ 638175 h 1245658"/>
                <a:gd name="connsiteX39-4293" fmla="*/ 469900 w 539780"/>
                <a:gd name="connsiteY39-4294" fmla="*/ 692150 h 1245658"/>
                <a:gd name="connsiteX40-4295" fmla="*/ 485775 w 539780"/>
                <a:gd name="connsiteY40-4296" fmla="*/ 733425 h 1245658"/>
                <a:gd name="connsiteX41-4297" fmla="*/ 492125 w 539780"/>
                <a:gd name="connsiteY41-4298" fmla="*/ 758825 h 1245658"/>
                <a:gd name="connsiteX42-4299" fmla="*/ 498475 w 539780"/>
                <a:gd name="connsiteY42-4300" fmla="*/ 771525 h 1245658"/>
                <a:gd name="connsiteX43-4301" fmla="*/ 501650 w 539780"/>
                <a:gd name="connsiteY43-4302" fmla="*/ 784225 h 1245658"/>
                <a:gd name="connsiteX44-4303" fmla="*/ 504825 w 539780"/>
                <a:gd name="connsiteY44-4304" fmla="*/ 793750 h 1245658"/>
                <a:gd name="connsiteX45-4305" fmla="*/ 508000 w 539780"/>
                <a:gd name="connsiteY45-4306" fmla="*/ 806450 h 1245658"/>
                <a:gd name="connsiteX46-4307" fmla="*/ 514350 w 539780"/>
                <a:gd name="connsiteY46-4308" fmla="*/ 819150 h 1245658"/>
                <a:gd name="connsiteX47-4309" fmla="*/ 520700 w 539780"/>
                <a:gd name="connsiteY47-4310" fmla="*/ 838200 h 1245658"/>
                <a:gd name="connsiteX48-4311" fmla="*/ 523875 w 539780"/>
                <a:gd name="connsiteY48-4312" fmla="*/ 847725 h 1245658"/>
                <a:gd name="connsiteX49-4313" fmla="*/ 539750 w 539780"/>
                <a:gd name="connsiteY49-4314" fmla="*/ 974725 h 1245658"/>
                <a:gd name="connsiteX50-4315" fmla="*/ 527050 w 539780"/>
                <a:gd name="connsiteY50-4316" fmla="*/ 1041400 h 1245658"/>
                <a:gd name="connsiteX51-4317" fmla="*/ 498475 w 539780"/>
                <a:gd name="connsiteY51-4318" fmla="*/ 1111250 h 1245658"/>
                <a:gd name="connsiteX52-4319" fmla="*/ 450850 w 539780"/>
                <a:gd name="connsiteY52-4320" fmla="*/ 1184275 h 1245658"/>
                <a:gd name="connsiteX53-4321" fmla="*/ 390525 w 539780"/>
                <a:gd name="connsiteY53-4322" fmla="*/ 1241425 h 1245658"/>
                <a:gd name="connsiteX54-4323" fmla="*/ 282575 w 539780"/>
                <a:gd name="connsiteY54-4324" fmla="*/ 1241425 h 1245658"/>
                <a:gd name="connsiteX0-4325" fmla="*/ 0 w 539780"/>
                <a:gd name="connsiteY0-4326" fmla="*/ 0 h 1245658"/>
                <a:gd name="connsiteX1-4327" fmla="*/ 28575 w 539780"/>
                <a:gd name="connsiteY1-4328" fmla="*/ 22225 h 1245658"/>
                <a:gd name="connsiteX2-4329" fmla="*/ 85725 w 539780"/>
                <a:gd name="connsiteY2-4330" fmla="*/ 82550 h 1245658"/>
                <a:gd name="connsiteX3-4331" fmla="*/ 123825 w 539780"/>
                <a:gd name="connsiteY3-4332" fmla="*/ 139700 h 1245658"/>
                <a:gd name="connsiteX4-4333" fmla="*/ 158750 w 539780"/>
                <a:gd name="connsiteY4-4334" fmla="*/ 190500 h 1245658"/>
                <a:gd name="connsiteX5-4335" fmla="*/ 171450 w 539780"/>
                <a:gd name="connsiteY5-4336" fmla="*/ 215900 h 1245658"/>
                <a:gd name="connsiteX6-4337" fmla="*/ 177800 w 539780"/>
                <a:gd name="connsiteY6-4338" fmla="*/ 228600 h 1245658"/>
                <a:gd name="connsiteX7-4339" fmla="*/ 187325 w 539780"/>
                <a:gd name="connsiteY7-4340" fmla="*/ 241300 h 1245658"/>
                <a:gd name="connsiteX8-4341" fmla="*/ 193675 w 539780"/>
                <a:gd name="connsiteY8-4342" fmla="*/ 250825 h 1245658"/>
                <a:gd name="connsiteX9-4343" fmla="*/ 203200 w 539780"/>
                <a:gd name="connsiteY9-4344" fmla="*/ 260350 h 1245658"/>
                <a:gd name="connsiteX10-4345" fmla="*/ 209550 w 539780"/>
                <a:gd name="connsiteY10-4346" fmla="*/ 269875 h 1245658"/>
                <a:gd name="connsiteX11-4347" fmla="*/ 219075 w 539780"/>
                <a:gd name="connsiteY11-4348" fmla="*/ 279400 h 1245658"/>
                <a:gd name="connsiteX12-4349" fmla="*/ 225425 w 539780"/>
                <a:gd name="connsiteY12-4350" fmla="*/ 288925 h 1245658"/>
                <a:gd name="connsiteX13-4351" fmla="*/ 234950 w 539780"/>
                <a:gd name="connsiteY13-4352" fmla="*/ 295275 h 1245658"/>
                <a:gd name="connsiteX14-4353" fmla="*/ 257175 w 539780"/>
                <a:gd name="connsiteY14-4354" fmla="*/ 311150 h 1245658"/>
                <a:gd name="connsiteX15-4355" fmla="*/ 273050 w 539780"/>
                <a:gd name="connsiteY15-4356" fmla="*/ 339725 h 1245658"/>
                <a:gd name="connsiteX16-4357" fmla="*/ 279400 w 539780"/>
                <a:gd name="connsiteY16-4358" fmla="*/ 349250 h 1245658"/>
                <a:gd name="connsiteX17-4359" fmla="*/ 288925 w 539780"/>
                <a:gd name="connsiteY17-4360" fmla="*/ 355600 h 1245658"/>
                <a:gd name="connsiteX18-4361" fmla="*/ 304800 w 539780"/>
                <a:gd name="connsiteY18-4362" fmla="*/ 374650 h 1245658"/>
                <a:gd name="connsiteX19-4363" fmla="*/ 317500 w 539780"/>
                <a:gd name="connsiteY19-4364" fmla="*/ 393700 h 1245658"/>
                <a:gd name="connsiteX20-4365" fmla="*/ 323850 w 539780"/>
                <a:gd name="connsiteY20-4366" fmla="*/ 403225 h 1245658"/>
                <a:gd name="connsiteX21-4367" fmla="*/ 330200 w 539780"/>
                <a:gd name="connsiteY21-4368" fmla="*/ 412750 h 1245658"/>
                <a:gd name="connsiteX22-4369" fmla="*/ 339725 w 539780"/>
                <a:gd name="connsiteY22-4370" fmla="*/ 425450 h 1245658"/>
                <a:gd name="connsiteX23-4371" fmla="*/ 346075 w 539780"/>
                <a:gd name="connsiteY23-4372" fmla="*/ 434975 h 1245658"/>
                <a:gd name="connsiteX24-4373" fmla="*/ 355600 w 539780"/>
                <a:gd name="connsiteY24-4374" fmla="*/ 444500 h 1245658"/>
                <a:gd name="connsiteX25-4375" fmla="*/ 361950 w 539780"/>
                <a:gd name="connsiteY25-4376" fmla="*/ 454025 h 1245658"/>
                <a:gd name="connsiteX26-4377" fmla="*/ 365125 w 539780"/>
                <a:gd name="connsiteY26-4378" fmla="*/ 463550 h 1245658"/>
                <a:gd name="connsiteX27-4379" fmla="*/ 374650 w 539780"/>
                <a:gd name="connsiteY27-4380" fmla="*/ 469900 h 1245658"/>
                <a:gd name="connsiteX28-4381" fmla="*/ 387350 w 539780"/>
                <a:gd name="connsiteY28-4382" fmla="*/ 488950 h 1245658"/>
                <a:gd name="connsiteX29-4383" fmla="*/ 403225 w 539780"/>
                <a:gd name="connsiteY29-4384" fmla="*/ 508000 h 1245658"/>
                <a:gd name="connsiteX30-4385" fmla="*/ 406400 w 539780"/>
                <a:gd name="connsiteY30-4386" fmla="*/ 520700 h 1245658"/>
                <a:gd name="connsiteX31-4387" fmla="*/ 422275 w 539780"/>
                <a:gd name="connsiteY31-4388" fmla="*/ 542925 h 1245658"/>
                <a:gd name="connsiteX32-4389" fmla="*/ 431800 w 539780"/>
                <a:gd name="connsiteY32-4390" fmla="*/ 571500 h 1245658"/>
                <a:gd name="connsiteX33-4391" fmla="*/ 434975 w 539780"/>
                <a:gd name="connsiteY33-4392" fmla="*/ 581025 h 1245658"/>
                <a:gd name="connsiteX34-4393" fmla="*/ 438150 w 539780"/>
                <a:gd name="connsiteY34-4394" fmla="*/ 593725 h 1245658"/>
                <a:gd name="connsiteX35-4395" fmla="*/ 444500 w 539780"/>
                <a:gd name="connsiteY35-4396" fmla="*/ 603250 h 1245658"/>
                <a:gd name="connsiteX36-4397" fmla="*/ 450850 w 539780"/>
                <a:gd name="connsiteY36-4398" fmla="*/ 628650 h 1245658"/>
                <a:gd name="connsiteX37-4399" fmla="*/ 454025 w 539780"/>
                <a:gd name="connsiteY37-4400" fmla="*/ 638175 h 1245658"/>
                <a:gd name="connsiteX38-4401" fmla="*/ 469900 w 539780"/>
                <a:gd name="connsiteY38-4402" fmla="*/ 692150 h 1245658"/>
                <a:gd name="connsiteX39-4403" fmla="*/ 485775 w 539780"/>
                <a:gd name="connsiteY39-4404" fmla="*/ 733425 h 1245658"/>
                <a:gd name="connsiteX40-4405" fmla="*/ 492125 w 539780"/>
                <a:gd name="connsiteY40-4406" fmla="*/ 758825 h 1245658"/>
                <a:gd name="connsiteX41-4407" fmla="*/ 498475 w 539780"/>
                <a:gd name="connsiteY41-4408" fmla="*/ 771525 h 1245658"/>
                <a:gd name="connsiteX42-4409" fmla="*/ 501650 w 539780"/>
                <a:gd name="connsiteY42-4410" fmla="*/ 784225 h 1245658"/>
                <a:gd name="connsiteX43-4411" fmla="*/ 504825 w 539780"/>
                <a:gd name="connsiteY43-4412" fmla="*/ 793750 h 1245658"/>
                <a:gd name="connsiteX44-4413" fmla="*/ 508000 w 539780"/>
                <a:gd name="connsiteY44-4414" fmla="*/ 806450 h 1245658"/>
                <a:gd name="connsiteX45-4415" fmla="*/ 514350 w 539780"/>
                <a:gd name="connsiteY45-4416" fmla="*/ 819150 h 1245658"/>
                <a:gd name="connsiteX46-4417" fmla="*/ 520700 w 539780"/>
                <a:gd name="connsiteY46-4418" fmla="*/ 838200 h 1245658"/>
                <a:gd name="connsiteX47-4419" fmla="*/ 523875 w 539780"/>
                <a:gd name="connsiteY47-4420" fmla="*/ 847725 h 1245658"/>
                <a:gd name="connsiteX48-4421" fmla="*/ 539750 w 539780"/>
                <a:gd name="connsiteY48-4422" fmla="*/ 974725 h 1245658"/>
                <a:gd name="connsiteX49-4423" fmla="*/ 527050 w 539780"/>
                <a:gd name="connsiteY49-4424" fmla="*/ 1041400 h 1245658"/>
                <a:gd name="connsiteX50-4425" fmla="*/ 498475 w 539780"/>
                <a:gd name="connsiteY50-4426" fmla="*/ 1111250 h 1245658"/>
                <a:gd name="connsiteX51-4427" fmla="*/ 450850 w 539780"/>
                <a:gd name="connsiteY51-4428" fmla="*/ 1184275 h 1245658"/>
                <a:gd name="connsiteX52-4429" fmla="*/ 390525 w 539780"/>
                <a:gd name="connsiteY52-4430" fmla="*/ 1241425 h 1245658"/>
                <a:gd name="connsiteX53-4431" fmla="*/ 282575 w 539780"/>
                <a:gd name="connsiteY53-4432" fmla="*/ 1241425 h 1245658"/>
                <a:gd name="connsiteX0-4433" fmla="*/ 0 w 539780"/>
                <a:gd name="connsiteY0-4434" fmla="*/ 0 h 1245658"/>
                <a:gd name="connsiteX1-4435" fmla="*/ 28575 w 539780"/>
                <a:gd name="connsiteY1-4436" fmla="*/ 22225 h 1245658"/>
                <a:gd name="connsiteX2-4437" fmla="*/ 85725 w 539780"/>
                <a:gd name="connsiteY2-4438" fmla="*/ 82550 h 1245658"/>
                <a:gd name="connsiteX3-4439" fmla="*/ 123825 w 539780"/>
                <a:gd name="connsiteY3-4440" fmla="*/ 139700 h 1245658"/>
                <a:gd name="connsiteX4-4441" fmla="*/ 158750 w 539780"/>
                <a:gd name="connsiteY4-4442" fmla="*/ 190500 h 1245658"/>
                <a:gd name="connsiteX5-4443" fmla="*/ 171450 w 539780"/>
                <a:gd name="connsiteY5-4444" fmla="*/ 215900 h 1245658"/>
                <a:gd name="connsiteX6-4445" fmla="*/ 187325 w 539780"/>
                <a:gd name="connsiteY6-4446" fmla="*/ 241300 h 1245658"/>
                <a:gd name="connsiteX7-4447" fmla="*/ 193675 w 539780"/>
                <a:gd name="connsiteY7-4448" fmla="*/ 250825 h 1245658"/>
                <a:gd name="connsiteX8-4449" fmla="*/ 203200 w 539780"/>
                <a:gd name="connsiteY8-4450" fmla="*/ 260350 h 1245658"/>
                <a:gd name="connsiteX9-4451" fmla="*/ 209550 w 539780"/>
                <a:gd name="connsiteY9-4452" fmla="*/ 269875 h 1245658"/>
                <a:gd name="connsiteX10-4453" fmla="*/ 219075 w 539780"/>
                <a:gd name="connsiteY10-4454" fmla="*/ 279400 h 1245658"/>
                <a:gd name="connsiteX11-4455" fmla="*/ 225425 w 539780"/>
                <a:gd name="connsiteY11-4456" fmla="*/ 288925 h 1245658"/>
                <a:gd name="connsiteX12-4457" fmla="*/ 234950 w 539780"/>
                <a:gd name="connsiteY12-4458" fmla="*/ 295275 h 1245658"/>
                <a:gd name="connsiteX13-4459" fmla="*/ 257175 w 539780"/>
                <a:gd name="connsiteY13-4460" fmla="*/ 311150 h 1245658"/>
                <a:gd name="connsiteX14-4461" fmla="*/ 273050 w 539780"/>
                <a:gd name="connsiteY14-4462" fmla="*/ 339725 h 1245658"/>
                <a:gd name="connsiteX15-4463" fmla="*/ 279400 w 539780"/>
                <a:gd name="connsiteY15-4464" fmla="*/ 349250 h 1245658"/>
                <a:gd name="connsiteX16-4465" fmla="*/ 288925 w 539780"/>
                <a:gd name="connsiteY16-4466" fmla="*/ 355600 h 1245658"/>
                <a:gd name="connsiteX17-4467" fmla="*/ 304800 w 539780"/>
                <a:gd name="connsiteY17-4468" fmla="*/ 374650 h 1245658"/>
                <a:gd name="connsiteX18-4469" fmla="*/ 317500 w 539780"/>
                <a:gd name="connsiteY18-4470" fmla="*/ 393700 h 1245658"/>
                <a:gd name="connsiteX19-4471" fmla="*/ 323850 w 539780"/>
                <a:gd name="connsiteY19-4472" fmla="*/ 403225 h 1245658"/>
                <a:gd name="connsiteX20-4473" fmla="*/ 330200 w 539780"/>
                <a:gd name="connsiteY20-4474" fmla="*/ 412750 h 1245658"/>
                <a:gd name="connsiteX21-4475" fmla="*/ 339725 w 539780"/>
                <a:gd name="connsiteY21-4476" fmla="*/ 425450 h 1245658"/>
                <a:gd name="connsiteX22-4477" fmla="*/ 346075 w 539780"/>
                <a:gd name="connsiteY22-4478" fmla="*/ 434975 h 1245658"/>
                <a:gd name="connsiteX23-4479" fmla="*/ 355600 w 539780"/>
                <a:gd name="connsiteY23-4480" fmla="*/ 444500 h 1245658"/>
                <a:gd name="connsiteX24-4481" fmla="*/ 361950 w 539780"/>
                <a:gd name="connsiteY24-4482" fmla="*/ 454025 h 1245658"/>
                <a:gd name="connsiteX25-4483" fmla="*/ 365125 w 539780"/>
                <a:gd name="connsiteY25-4484" fmla="*/ 463550 h 1245658"/>
                <a:gd name="connsiteX26-4485" fmla="*/ 374650 w 539780"/>
                <a:gd name="connsiteY26-4486" fmla="*/ 469900 h 1245658"/>
                <a:gd name="connsiteX27-4487" fmla="*/ 387350 w 539780"/>
                <a:gd name="connsiteY27-4488" fmla="*/ 488950 h 1245658"/>
                <a:gd name="connsiteX28-4489" fmla="*/ 403225 w 539780"/>
                <a:gd name="connsiteY28-4490" fmla="*/ 508000 h 1245658"/>
                <a:gd name="connsiteX29-4491" fmla="*/ 406400 w 539780"/>
                <a:gd name="connsiteY29-4492" fmla="*/ 520700 h 1245658"/>
                <a:gd name="connsiteX30-4493" fmla="*/ 422275 w 539780"/>
                <a:gd name="connsiteY30-4494" fmla="*/ 542925 h 1245658"/>
                <a:gd name="connsiteX31-4495" fmla="*/ 431800 w 539780"/>
                <a:gd name="connsiteY31-4496" fmla="*/ 571500 h 1245658"/>
                <a:gd name="connsiteX32-4497" fmla="*/ 434975 w 539780"/>
                <a:gd name="connsiteY32-4498" fmla="*/ 581025 h 1245658"/>
                <a:gd name="connsiteX33-4499" fmla="*/ 438150 w 539780"/>
                <a:gd name="connsiteY33-4500" fmla="*/ 593725 h 1245658"/>
                <a:gd name="connsiteX34-4501" fmla="*/ 444500 w 539780"/>
                <a:gd name="connsiteY34-4502" fmla="*/ 603250 h 1245658"/>
                <a:gd name="connsiteX35-4503" fmla="*/ 450850 w 539780"/>
                <a:gd name="connsiteY35-4504" fmla="*/ 628650 h 1245658"/>
                <a:gd name="connsiteX36-4505" fmla="*/ 454025 w 539780"/>
                <a:gd name="connsiteY36-4506" fmla="*/ 638175 h 1245658"/>
                <a:gd name="connsiteX37-4507" fmla="*/ 469900 w 539780"/>
                <a:gd name="connsiteY37-4508" fmla="*/ 692150 h 1245658"/>
                <a:gd name="connsiteX38-4509" fmla="*/ 485775 w 539780"/>
                <a:gd name="connsiteY38-4510" fmla="*/ 733425 h 1245658"/>
                <a:gd name="connsiteX39-4511" fmla="*/ 492125 w 539780"/>
                <a:gd name="connsiteY39-4512" fmla="*/ 758825 h 1245658"/>
                <a:gd name="connsiteX40-4513" fmla="*/ 498475 w 539780"/>
                <a:gd name="connsiteY40-4514" fmla="*/ 771525 h 1245658"/>
                <a:gd name="connsiteX41-4515" fmla="*/ 501650 w 539780"/>
                <a:gd name="connsiteY41-4516" fmla="*/ 784225 h 1245658"/>
                <a:gd name="connsiteX42-4517" fmla="*/ 504825 w 539780"/>
                <a:gd name="connsiteY42-4518" fmla="*/ 793750 h 1245658"/>
                <a:gd name="connsiteX43-4519" fmla="*/ 508000 w 539780"/>
                <a:gd name="connsiteY43-4520" fmla="*/ 806450 h 1245658"/>
                <a:gd name="connsiteX44-4521" fmla="*/ 514350 w 539780"/>
                <a:gd name="connsiteY44-4522" fmla="*/ 819150 h 1245658"/>
                <a:gd name="connsiteX45-4523" fmla="*/ 520700 w 539780"/>
                <a:gd name="connsiteY45-4524" fmla="*/ 838200 h 1245658"/>
                <a:gd name="connsiteX46-4525" fmla="*/ 523875 w 539780"/>
                <a:gd name="connsiteY46-4526" fmla="*/ 847725 h 1245658"/>
                <a:gd name="connsiteX47-4527" fmla="*/ 539750 w 539780"/>
                <a:gd name="connsiteY47-4528" fmla="*/ 974725 h 1245658"/>
                <a:gd name="connsiteX48-4529" fmla="*/ 527050 w 539780"/>
                <a:gd name="connsiteY48-4530" fmla="*/ 1041400 h 1245658"/>
                <a:gd name="connsiteX49-4531" fmla="*/ 498475 w 539780"/>
                <a:gd name="connsiteY49-4532" fmla="*/ 1111250 h 1245658"/>
                <a:gd name="connsiteX50-4533" fmla="*/ 450850 w 539780"/>
                <a:gd name="connsiteY50-4534" fmla="*/ 1184275 h 1245658"/>
                <a:gd name="connsiteX51-4535" fmla="*/ 390525 w 539780"/>
                <a:gd name="connsiteY51-4536" fmla="*/ 1241425 h 1245658"/>
                <a:gd name="connsiteX52-4537" fmla="*/ 282575 w 539780"/>
                <a:gd name="connsiteY52-4538" fmla="*/ 1241425 h 1245658"/>
                <a:gd name="connsiteX0-4539" fmla="*/ 0 w 539780"/>
                <a:gd name="connsiteY0-4540" fmla="*/ 0 h 1245658"/>
                <a:gd name="connsiteX1-4541" fmla="*/ 28575 w 539780"/>
                <a:gd name="connsiteY1-4542" fmla="*/ 22225 h 1245658"/>
                <a:gd name="connsiteX2-4543" fmla="*/ 85725 w 539780"/>
                <a:gd name="connsiteY2-4544" fmla="*/ 82550 h 1245658"/>
                <a:gd name="connsiteX3-4545" fmla="*/ 123825 w 539780"/>
                <a:gd name="connsiteY3-4546" fmla="*/ 139700 h 1245658"/>
                <a:gd name="connsiteX4-4547" fmla="*/ 158750 w 539780"/>
                <a:gd name="connsiteY4-4548" fmla="*/ 190500 h 1245658"/>
                <a:gd name="connsiteX5-4549" fmla="*/ 171450 w 539780"/>
                <a:gd name="connsiteY5-4550" fmla="*/ 215900 h 1245658"/>
                <a:gd name="connsiteX6-4551" fmla="*/ 193675 w 539780"/>
                <a:gd name="connsiteY6-4552" fmla="*/ 250825 h 1245658"/>
                <a:gd name="connsiteX7-4553" fmla="*/ 203200 w 539780"/>
                <a:gd name="connsiteY7-4554" fmla="*/ 260350 h 1245658"/>
                <a:gd name="connsiteX8-4555" fmla="*/ 209550 w 539780"/>
                <a:gd name="connsiteY8-4556" fmla="*/ 269875 h 1245658"/>
                <a:gd name="connsiteX9-4557" fmla="*/ 219075 w 539780"/>
                <a:gd name="connsiteY9-4558" fmla="*/ 279400 h 1245658"/>
                <a:gd name="connsiteX10-4559" fmla="*/ 225425 w 539780"/>
                <a:gd name="connsiteY10-4560" fmla="*/ 288925 h 1245658"/>
                <a:gd name="connsiteX11-4561" fmla="*/ 234950 w 539780"/>
                <a:gd name="connsiteY11-4562" fmla="*/ 295275 h 1245658"/>
                <a:gd name="connsiteX12-4563" fmla="*/ 257175 w 539780"/>
                <a:gd name="connsiteY12-4564" fmla="*/ 311150 h 1245658"/>
                <a:gd name="connsiteX13-4565" fmla="*/ 273050 w 539780"/>
                <a:gd name="connsiteY13-4566" fmla="*/ 339725 h 1245658"/>
                <a:gd name="connsiteX14-4567" fmla="*/ 279400 w 539780"/>
                <a:gd name="connsiteY14-4568" fmla="*/ 349250 h 1245658"/>
                <a:gd name="connsiteX15-4569" fmla="*/ 288925 w 539780"/>
                <a:gd name="connsiteY15-4570" fmla="*/ 355600 h 1245658"/>
                <a:gd name="connsiteX16-4571" fmla="*/ 304800 w 539780"/>
                <a:gd name="connsiteY16-4572" fmla="*/ 374650 h 1245658"/>
                <a:gd name="connsiteX17-4573" fmla="*/ 317500 w 539780"/>
                <a:gd name="connsiteY17-4574" fmla="*/ 393700 h 1245658"/>
                <a:gd name="connsiteX18-4575" fmla="*/ 323850 w 539780"/>
                <a:gd name="connsiteY18-4576" fmla="*/ 403225 h 1245658"/>
                <a:gd name="connsiteX19-4577" fmla="*/ 330200 w 539780"/>
                <a:gd name="connsiteY19-4578" fmla="*/ 412750 h 1245658"/>
                <a:gd name="connsiteX20-4579" fmla="*/ 339725 w 539780"/>
                <a:gd name="connsiteY20-4580" fmla="*/ 425450 h 1245658"/>
                <a:gd name="connsiteX21-4581" fmla="*/ 346075 w 539780"/>
                <a:gd name="connsiteY21-4582" fmla="*/ 434975 h 1245658"/>
                <a:gd name="connsiteX22-4583" fmla="*/ 355600 w 539780"/>
                <a:gd name="connsiteY22-4584" fmla="*/ 444500 h 1245658"/>
                <a:gd name="connsiteX23-4585" fmla="*/ 361950 w 539780"/>
                <a:gd name="connsiteY23-4586" fmla="*/ 454025 h 1245658"/>
                <a:gd name="connsiteX24-4587" fmla="*/ 365125 w 539780"/>
                <a:gd name="connsiteY24-4588" fmla="*/ 463550 h 1245658"/>
                <a:gd name="connsiteX25-4589" fmla="*/ 374650 w 539780"/>
                <a:gd name="connsiteY25-4590" fmla="*/ 469900 h 1245658"/>
                <a:gd name="connsiteX26-4591" fmla="*/ 387350 w 539780"/>
                <a:gd name="connsiteY26-4592" fmla="*/ 488950 h 1245658"/>
                <a:gd name="connsiteX27-4593" fmla="*/ 403225 w 539780"/>
                <a:gd name="connsiteY27-4594" fmla="*/ 508000 h 1245658"/>
                <a:gd name="connsiteX28-4595" fmla="*/ 406400 w 539780"/>
                <a:gd name="connsiteY28-4596" fmla="*/ 520700 h 1245658"/>
                <a:gd name="connsiteX29-4597" fmla="*/ 422275 w 539780"/>
                <a:gd name="connsiteY29-4598" fmla="*/ 542925 h 1245658"/>
                <a:gd name="connsiteX30-4599" fmla="*/ 431800 w 539780"/>
                <a:gd name="connsiteY30-4600" fmla="*/ 571500 h 1245658"/>
                <a:gd name="connsiteX31-4601" fmla="*/ 434975 w 539780"/>
                <a:gd name="connsiteY31-4602" fmla="*/ 581025 h 1245658"/>
                <a:gd name="connsiteX32-4603" fmla="*/ 438150 w 539780"/>
                <a:gd name="connsiteY32-4604" fmla="*/ 593725 h 1245658"/>
                <a:gd name="connsiteX33-4605" fmla="*/ 444500 w 539780"/>
                <a:gd name="connsiteY33-4606" fmla="*/ 603250 h 1245658"/>
                <a:gd name="connsiteX34-4607" fmla="*/ 450850 w 539780"/>
                <a:gd name="connsiteY34-4608" fmla="*/ 628650 h 1245658"/>
                <a:gd name="connsiteX35-4609" fmla="*/ 454025 w 539780"/>
                <a:gd name="connsiteY35-4610" fmla="*/ 638175 h 1245658"/>
                <a:gd name="connsiteX36-4611" fmla="*/ 469900 w 539780"/>
                <a:gd name="connsiteY36-4612" fmla="*/ 692150 h 1245658"/>
                <a:gd name="connsiteX37-4613" fmla="*/ 485775 w 539780"/>
                <a:gd name="connsiteY37-4614" fmla="*/ 733425 h 1245658"/>
                <a:gd name="connsiteX38-4615" fmla="*/ 492125 w 539780"/>
                <a:gd name="connsiteY38-4616" fmla="*/ 758825 h 1245658"/>
                <a:gd name="connsiteX39-4617" fmla="*/ 498475 w 539780"/>
                <a:gd name="connsiteY39-4618" fmla="*/ 771525 h 1245658"/>
                <a:gd name="connsiteX40-4619" fmla="*/ 501650 w 539780"/>
                <a:gd name="connsiteY40-4620" fmla="*/ 784225 h 1245658"/>
                <a:gd name="connsiteX41-4621" fmla="*/ 504825 w 539780"/>
                <a:gd name="connsiteY41-4622" fmla="*/ 793750 h 1245658"/>
                <a:gd name="connsiteX42-4623" fmla="*/ 508000 w 539780"/>
                <a:gd name="connsiteY42-4624" fmla="*/ 806450 h 1245658"/>
                <a:gd name="connsiteX43-4625" fmla="*/ 514350 w 539780"/>
                <a:gd name="connsiteY43-4626" fmla="*/ 819150 h 1245658"/>
                <a:gd name="connsiteX44-4627" fmla="*/ 520700 w 539780"/>
                <a:gd name="connsiteY44-4628" fmla="*/ 838200 h 1245658"/>
                <a:gd name="connsiteX45-4629" fmla="*/ 523875 w 539780"/>
                <a:gd name="connsiteY45-4630" fmla="*/ 847725 h 1245658"/>
                <a:gd name="connsiteX46-4631" fmla="*/ 539750 w 539780"/>
                <a:gd name="connsiteY46-4632" fmla="*/ 974725 h 1245658"/>
                <a:gd name="connsiteX47-4633" fmla="*/ 527050 w 539780"/>
                <a:gd name="connsiteY47-4634" fmla="*/ 1041400 h 1245658"/>
                <a:gd name="connsiteX48-4635" fmla="*/ 498475 w 539780"/>
                <a:gd name="connsiteY48-4636" fmla="*/ 1111250 h 1245658"/>
                <a:gd name="connsiteX49-4637" fmla="*/ 450850 w 539780"/>
                <a:gd name="connsiteY49-4638" fmla="*/ 1184275 h 1245658"/>
                <a:gd name="connsiteX50-4639" fmla="*/ 390525 w 539780"/>
                <a:gd name="connsiteY50-4640" fmla="*/ 1241425 h 1245658"/>
                <a:gd name="connsiteX51-4641" fmla="*/ 282575 w 539780"/>
                <a:gd name="connsiteY51-4642" fmla="*/ 1241425 h 1245658"/>
                <a:gd name="connsiteX0-4643" fmla="*/ 0 w 539780"/>
                <a:gd name="connsiteY0-4644" fmla="*/ 0 h 1245658"/>
                <a:gd name="connsiteX1-4645" fmla="*/ 28575 w 539780"/>
                <a:gd name="connsiteY1-4646" fmla="*/ 22225 h 1245658"/>
                <a:gd name="connsiteX2-4647" fmla="*/ 85725 w 539780"/>
                <a:gd name="connsiteY2-4648" fmla="*/ 82550 h 1245658"/>
                <a:gd name="connsiteX3-4649" fmla="*/ 123825 w 539780"/>
                <a:gd name="connsiteY3-4650" fmla="*/ 139700 h 1245658"/>
                <a:gd name="connsiteX4-4651" fmla="*/ 158750 w 539780"/>
                <a:gd name="connsiteY4-4652" fmla="*/ 190500 h 1245658"/>
                <a:gd name="connsiteX5-4653" fmla="*/ 193675 w 539780"/>
                <a:gd name="connsiteY5-4654" fmla="*/ 250825 h 1245658"/>
                <a:gd name="connsiteX6-4655" fmla="*/ 203200 w 539780"/>
                <a:gd name="connsiteY6-4656" fmla="*/ 260350 h 1245658"/>
                <a:gd name="connsiteX7-4657" fmla="*/ 209550 w 539780"/>
                <a:gd name="connsiteY7-4658" fmla="*/ 269875 h 1245658"/>
                <a:gd name="connsiteX8-4659" fmla="*/ 219075 w 539780"/>
                <a:gd name="connsiteY8-4660" fmla="*/ 279400 h 1245658"/>
                <a:gd name="connsiteX9-4661" fmla="*/ 225425 w 539780"/>
                <a:gd name="connsiteY9-4662" fmla="*/ 288925 h 1245658"/>
                <a:gd name="connsiteX10-4663" fmla="*/ 234950 w 539780"/>
                <a:gd name="connsiteY10-4664" fmla="*/ 295275 h 1245658"/>
                <a:gd name="connsiteX11-4665" fmla="*/ 257175 w 539780"/>
                <a:gd name="connsiteY11-4666" fmla="*/ 311150 h 1245658"/>
                <a:gd name="connsiteX12-4667" fmla="*/ 273050 w 539780"/>
                <a:gd name="connsiteY12-4668" fmla="*/ 339725 h 1245658"/>
                <a:gd name="connsiteX13-4669" fmla="*/ 279400 w 539780"/>
                <a:gd name="connsiteY13-4670" fmla="*/ 349250 h 1245658"/>
                <a:gd name="connsiteX14-4671" fmla="*/ 288925 w 539780"/>
                <a:gd name="connsiteY14-4672" fmla="*/ 355600 h 1245658"/>
                <a:gd name="connsiteX15-4673" fmla="*/ 304800 w 539780"/>
                <a:gd name="connsiteY15-4674" fmla="*/ 374650 h 1245658"/>
                <a:gd name="connsiteX16-4675" fmla="*/ 317500 w 539780"/>
                <a:gd name="connsiteY16-4676" fmla="*/ 393700 h 1245658"/>
                <a:gd name="connsiteX17-4677" fmla="*/ 323850 w 539780"/>
                <a:gd name="connsiteY17-4678" fmla="*/ 403225 h 1245658"/>
                <a:gd name="connsiteX18-4679" fmla="*/ 330200 w 539780"/>
                <a:gd name="connsiteY18-4680" fmla="*/ 412750 h 1245658"/>
                <a:gd name="connsiteX19-4681" fmla="*/ 339725 w 539780"/>
                <a:gd name="connsiteY19-4682" fmla="*/ 425450 h 1245658"/>
                <a:gd name="connsiteX20-4683" fmla="*/ 346075 w 539780"/>
                <a:gd name="connsiteY20-4684" fmla="*/ 434975 h 1245658"/>
                <a:gd name="connsiteX21-4685" fmla="*/ 355600 w 539780"/>
                <a:gd name="connsiteY21-4686" fmla="*/ 444500 h 1245658"/>
                <a:gd name="connsiteX22-4687" fmla="*/ 361950 w 539780"/>
                <a:gd name="connsiteY22-4688" fmla="*/ 454025 h 1245658"/>
                <a:gd name="connsiteX23-4689" fmla="*/ 365125 w 539780"/>
                <a:gd name="connsiteY23-4690" fmla="*/ 463550 h 1245658"/>
                <a:gd name="connsiteX24-4691" fmla="*/ 374650 w 539780"/>
                <a:gd name="connsiteY24-4692" fmla="*/ 469900 h 1245658"/>
                <a:gd name="connsiteX25-4693" fmla="*/ 387350 w 539780"/>
                <a:gd name="connsiteY25-4694" fmla="*/ 488950 h 1245658"/>
                <a:gd name="connsiteX26-4695" fmla="*/ 403225 w 539780"/>
                <a:gd name="connsiteY26-4696" fmla="*/ 508000 h 1245658"/>
                <a:gd name="connsiteX27-4697" fmla="*/ 406400 w 539780"/>
                <a:gd name="connsiteY27-4698" fmla="*/ 520700 h 1245658"/>
                <a:gd name="connsiteX28-4699" fmla="*/ 422275 w 539780"/>
                <a:gd name="connsiteY28-4700" fmla="*/ 542925 h 1245658"/>
                <a:gd name="connsiteX29-4701" fmla="*/ 431800 w 539780"/>
                <a:gd name="connsiteY29-4702" fmla="*/ 571500 h 1245658"/>
                <a:gd name="connsiteX30-4703" fmla="*/ 434975 w 539780"/>
                <a:gd name="connsiteY30-4704" fmla="*/ 581025 h 1245658"/>
                <a:gd name="connsiteX31-4705" fmla="*/ 438150 w 539780"/>
                <a:gd name="connsiteY31-4706" fmla="*/ 593725 h 1245658"/>
                <a:gd name="connsiteX32-4707" fmla="*/ 444500 w 539780"/>
                <a:gd name="connsiteY32-4708" fmla="*/ 603250 h 1245658"/>
                <a:gd name="connsiteX33-4709" fmla="*/ 450850 w 539780"/>
                <a:gd name="connsiteY33-4710" fmla="*/ 628650 h 1245658"/>
                <a:gd name="connsiteX34-4711" fmla="*/ 454025 w 539780"/>
                <a:gd name="connsiteY34-4712" fmla="*/ 638175 h 1245658"/>
                <a:gd name="connsiteX35-4713" fmla="*/ 469900 w 539780"/>
                <a:gd name="connsiteY35-4714" fmla="*/ 692150 h 1245658"/>
                <a:gd name="connsiteX36-4715" fmla="*/ 485775 w 539780"/>
                <a:gd name="connsiteY36-4716" fmla="*/ 733425 h 1245658"/>
                <a:gd name="connsiteX37-4717" fmla="*/ 492125 w 539780"/>
                <a:gd name="connsiteY37-4718" fmla="*/ 758825 h 1245658"/>
                <a:gd name="connsiteX38-4719" fmla="*/ 498475 w 539780"/>
                <a:gd name="connsiteY38-4720" fmla="*/ 771525 h 1245658"/>
                <a:gd name="connsiteX39-4721" fmla="*/ 501650 w 539780"/>
                <a:gd name="connsiteY39-4722" fmla="*/ 784225 h 1245658"/>
                <a:gd name="connsiteX40-4723" fmla="*/ 504825 w 539780"/>
                <a:gd name="connsiteY40-4724" fmla="*/ 793750 h 1245658"/>
                <a:gd name="connsiteX41-4725" fmla="*/ 508000 w 539780"/>
                <a:gd name="connsiteY41-4726" fmla="*/ 806450 h 1245658"/>
                <a:gd name="connsiteX42-4727" fmla="*/ 514350 w 539780"/>
                <a:gd name="connsiteY42-4728" fmla="*/ 819150 h 1245658"/>
                <a:gd name="connsiteX43-4729" fmla="*/ 520700 w 539780"/>
                <a:gd name="connsiteY43-4730" fmla="*/ 838200 h 1245658"/>
                <a:gd name="connsiteX44-4731" fmla="*/ 523875 w 539780"/>
                <a:gd name="connsiteY44-4732" fmla="*/ 847725 h 1245658"/>
                <a:gd name="connsiteX45-4733" fmla="*/ 539750 w 539780"/>
                <a:gd name="connsiteY45-4734" fmla="*/ 974725 h 1245658"/>
                <a:gd name="connsiteX46-4735" fmla="*/ 527050 w 539780"/>
                <a:gd name="connsiteY46-4736" fmla="*/ 1041400 h 1245658"/>
                <a:gd name="connsiteX47-4737" fmla="*/ 498475 w 539780"/>
                <a:gd name="connsiteY47-4738" fmla="*/ 1111250 h 1245658"/>
                <a:gd name="connsiteX48-4739" fmla="*/ 450850 w 539780"/>
                <a:gd name="connsiteY48-4740" fmla="*/ 1184275 h 1245658"/>
                <a:gd name="connsiteX49-4741" fmla="*/ 390525 w 539780"/>
                <a:gd name="connsiteY49-4742" fmla="*/ 1241425 h 1245658"/>
                <a:gd name="connsiteX50-4743" fmla="*/ 282575 w 539780"/>
                <a:gd name="connsiteY50-4744" fmla="*/ 1241425 h 1245658"/>
                <a:gd name="connsiteX0-4745" fmla="*/ 0 w 539780"/>
                <a:gd name="connsiteY0-4746" fmla="*/ 0 h 1245658"/>
                <a:gd name="connsiteX1-4747" fmla="*/ 28575 w 539780"/>
                <a:gd name="connsiteY1-4748" fmla="*/ 22225 h 1245658"/>
                <a:gd name="connsiteX2-4749" fmla="*/ 85725 w 539780"/>
                <a:gd name="connsiteY2-4750" fmla="*/ 82550 h 1245658"/>
                <a:gd name="connsiteX3-4751" fmla="*/ 123825 w 539780"/>
                <a:gd name="connsiteY3-4752" fmla="*/ 139700 h 1245658"/>
                <a:gd name="connsiteX4-4753" fmla="*/ 158750 w 539780"/>
                <a:gd name="connsiteY4-4754" fmla="*/ 190500 h 1245658"/>
                <a:gd name="connsiteX5-4755" fmla="*/ 193675 w 539780"/>
                <a:gd name="connsiteY5-4756" fmla="*/ 250825 h 1245658"/>
                <a:gd name="connsiteX6-4757" fmla="*/ 203200 w 539780"/>
                <a:gd name="connsiteY6-4758" fmla="*/ 260350 h 1245658"/>
                <a:gd name="connsiteX7-4759" fmla="*/ 209550 w 539780"/>
                <a:gd name="connsiteY7-4760" fmla="*/ 269875 h 1245658"/>
                <a:gd name="connsiteX8-4761" fmla="*/ 225425 w 539780"/>
                <a:gd name="connsiteY8-4762" fmla="*/ 288925 h 1245658"/>
                <a:gd name="connsiteX9-4763" fmla="*/ 234950 w 539780"/>
                <a:gd name="connsiteY9-4764" fmla="*/ 295275 h 1245658"/>
                <a:gd name="connsiteX10-4765" fmla="*/ 257175 w 539780"/>
                <a:gd name="connsiteY10-4766" fmla="*/ 311150 h 1245658"/>
                <a:gd name="connsiteX11-4767" fmla="*/ 273050 w 539780"/>
                <a:gd name="connsiteY11-4768" fmla="*/ 339725 h 1245658"/>
                <a:gd name="connsiteX12-4769" fmla="*/ 279400 w 539780"/>
                <a:gd name="connsiteY12-4770" fmla="*/ 349250 h 1245658"/>
                <a:gd name="connsiteX13-4771" fmla="*/ 288925 w 539780"/>
                <a:gd name="connsiteY13-4772" fmla="*/ 355600 h 1245658"/>
                <a:gd name="connsiteX14-4773" fmla="*/ 304800 w 539780"/>
                <a:gd name="connsiteY14-4774" fmla="*/ 374650 h 1245658"/>
                <a:gd name="connsiteX15-4775" fmla="*/ 317500 w 539780"/>
                <a:gd name="connsiteY15-4776" fmla="*/ 393700 h 1245658"/>
                <a:gd name="connsiteX16-4777" fmla="*/ 323850 w 539780"/>
                <a:gd name="connsiteY16-4778" fmla="*/ 403225 h 1245658"/>
                <a:gd name="connsiteX17-4779" fmla="*/ 330200 w 539780"/>
                <a:gd name="connsiteY17-4780" fmla="*/ 412750 h 1245658"/>
                <a:gd name="connsiteX18-4781" fmla="*/ 339725 w 539780"/>
                <a:gd name="connsiteY18-4782" fmla="*/ 425450 h 1245658"/>
                <a:gd name="connsiteX19-4783" fmla="*/ 346075 w 539780"/>
                <a:gd name="connsiteY19-4784" fmla="*/ 434975 h 1245658"/>
                <a:gd name="connsiteX20-4785" fmla="*/ 355600 w 539780"/>
                <a:gd name="connsiteY20-4786" fmla="*/ 444500 h 1245658"/>
                <a:gd name="connsiteX21-4787" fmla="*/ 361950 w 539780"/>
                <a:gd name="connsiteY21-4788" fmla="*/ 454025 h 1245658"/>
                <a:gd name="connsiteX22-4789" fmla="*/ 365125 w 539780"/>
                <a:gd name="connsiteY22-4790" fmla="*/ 463550 h 1245658"/>
                <a:gd name="connsiteX23-4791" fmla="*/ 374650 w 539780"/>
                <a:gd name="connsiteY23-4792" fmla="*/ 469900 h 1245658"/>
                <a:gd name="connsiteX24-4793" fmla="*/ 387350 w 539780"/>
                <a:gd name="connsiteY24-4794" fmla="*/ 488950 h 1245658"/>
                <a:gd name="connsiteX25-4795" fmla="*/ 403225 w 539780"/>
                <a:gd name="connsiteY25-4796" fmla="*/ 508000 h 1245658"/>
                <a:gd name="connsiteX26-4797" fmla="*/ 406400 w 539780"/>
                <a:gd name="connsiteY26-4798" fmla="*/ 520700 h 1245658"/>
                <a:gd name="connsiteX27-4799" fmla="*/ 422275 w 539780"/>
                <a:gd name="connsiteY27-4800" fmla="*/ 542925 h 1245658"/>
                <a:gd name="connsiteX28-4801" fmla="*/ 431800 w 539780"/>
                <a:gd name="connsiteY28-4802" fmla="*/ 571500 h 1245658"/>
                <a:gd name="connsiteX29-4803" fmla="*/ 434975 w 539780"/>
                <a:gd name="connsiteY29-4804" fmla="*/ 581025 h 1245658"/>
                <a:gd name="connsiteX30-4805" fmla="*/ 438150 w 539780"/>
                <a:gd name="connsiteY30-4806" fmla="*/ 593725 h 1245658"/>
                <a:gd name="connsiteX31-4807" fmla="*/ 444500 w 539780"/>
                <a:gd name="connsiteY31-4808" fmla="*/ 603250 h 1245658"/>
                <a:gd name="connsiteX32-4809" fmla="*/ 450850 w 539780"/>
                <a:gd name="connsiteY32-4810" fmla="*/ 628650 h 1245658"/>
                <a:gd name="connsiteX33-4811" fmla="*/ 454025 w 539780"/>
                <a:gd name="connsiteY33-4812" fmla="*/ 638175 h 1245658"/>
                <a:gd name="connsiteX34-4813" fmla="*/ 469900 w 539780"/>
                <a:gd name="connsiteY34-4814" fmla="*/ 692150 h 1245658"/>
                <a:gd name="connsiteX35-4815" fmla="*/ 485775 w 539780"/>
                <a:gd name="connsiteY35-4816" fmla="*/ 733425 h 1245658"/>
                <a:gd name="connsiteX36-4817" fmla="*/ 492125 w 539780"/>
                <a:gd name="connsiteY36-4818" fmla="*/ 758825 h 1245658"/>
                <a:gd name="connsiteX37-4819" fmla="*/ 498475 w 539780"/>
                <a:gd name="connsiteY37-4820" fmla="*/ 771525 h 1245658"/>
                <a:gd name="connsiteX38-4821" fmla="*/ 501650 w 539780"/>
                <a:gd name="connsiteY38-4822" fmla="*/ 784225 h 1245658"/>
                <a:gd name="connsiteX39-4823" fmla="*/ 504825 w 539780"/>
                <a:gd name="connsiteY39-4824" fmla="*/ 793750 h 1245658"/>
                <a:gd name="connsiteX40-4825" fmla="*/ 508000 w 539780"/>
                <a:gd name="connsiteY40-4826" fmla="*/ 806450 h 1245658"/>
                <a:gd name="connsiteX41-4827" fmla="*/ 514350 w 539780"/>
                <a:gd name="connsiteY41-4828" fmla="*/ 819150 h 1245658"/>
                <a:gd name="connsiteX42-4829" fmla="*/ 520700 w 539780"/>
                <a:gd name="connsiteY42-4830" fmla="*/ 838200 h 1245658"/>
                <a:gd name="connsiteX43-4831" fmla="*/ 523875 w 539780"/>
                <a:gd name="connsiteY43-4832" fmla="*/ 847725 h 1245658"/>
                <a:gd name="connsiteX44-4833" fmla="*/ 539750 w 539780"/>
                <a:gd name="connsiteY44-4834" fmla="*/ 974725 h 1245658"/>
                <a:gd name="connsiteX45-4835" fmla="*/ 527050 w 539780"/>
                <a:gd name="connsiteY45-4836" fmla="*/ 1041400 h 1245658"/>
                <a:gd name="connsiteX46-4837" fmla="*/ 498475 w 539780"/>
                <a:gd name="connsiteY46-4838" fmla="*/ 1111250 h 1245658"/>
                <a:gd name="connsiteX47-4839" fmla="*/ 450850 w 539780"/>
                <a:gd name="connsiteY47-4840" fmla="*/ 1184275 h 1245658"/>
                <a:gd name="connsiteX48-4841" fmla="*/ 390525 w 539780"/>
                <a:gd name="connsiteY48-4842" fmla="*/ 1241425 h 1245658"/>
                <a:gd name="connsiteX49-4843" fmla="*/ 282575 w 539780"/>
                <a:gd name="connsiteY49-4844" fmla="*/ 1241425 h 1245658"/>
                <a:gd name="connsiteX0-4845" fmla="*/ 0 w 539780"/>
                <a:gd name="connsiteY0-4846" fmla="*/ 0 h 1245658"/>
                <a:gd name="connsiteX1-4847" fmla="*/ 28575 w 539780"/>
                <a:gd name="connsiteY1-4848" fmla="*/ 22225 h 1245658"/>
                <a:gd name="connsiteX2-4849" fmla="*/ 85725 w 539780"/>
                <a:gd name="connsiteY2-4850" fmla="*/ 82550 h 1245658"/>
                <a:gd name="connsiteX3-4851" fmla="*/ 123825 w 539780"/>
                <a:gd name="connsiteY3-4852" fmla="*/ 139700 h 1245658"/>
                <a:gd name="connsiteX4-4853" fmla="*/ 158750 w 539780"/>
                <a:gd name="connsiteY4-4854" fmla="*/ 190500 h 1245658"/>
                <a:gd name="connsiteX5-4855" fmla="*/ 193675 w 539780"/>
                <a:gd name="connsiteY5-4856" fmla="*/ 250825 h 1245658"/>
                <a:gd name="connsiteX6-4857" fmla="*/ 203200 w 539780"/>
                <a:gd name="connsiteY6-4858" fmla="*/ 260350 h 1245658"/>
                <a:gd name="connsiteX7-4859" fmla="*/ 225425 w 539780"/>
                <a:gd name="connsiteY7-4860" fmla="*/ 288925 h 1245658"/>
                <a:gd name="connsiteX8-4861" fmla="*/ 234950 w 539780"/>
                <a:gd name="connsiteY8-4862" fmla="*/ 295275 h 1245658"/>
                <a:gd name="connsiteX9-4863" fmla="*/ 257175 w 539780"/>
                <a:gd name="connsiteY9-4864" fmla="*/ 311150 h 1245658"/>
                <a:gd name="connsiteX10-4865" fmla="*/ 273050 w 539780"/>
                <a:gd name="connsiteY10-4866" fmla="*/ 339725 h 1245658"/>
                <a:gd name="connsiteX11-4867" fmla="*/ 279400 w 539780"/>
                <a:gd name="connsiteY11-4868" fmla="*/ 349250 h 1245658"/>
                <a:gd name="connsiteX12-4869" fmla="*/ 288925 w 539780"/>
                <a:gd name="connsiteY12-4870" fmla="*/ 355600 h 1245658"/>
                <a:gd name="connsiteX13-4871" fmla="*/ 304800 w 539780"/>
                <a:gd name="connsiteY13-4872" fmla="*/ 374650 h 1245658"/>
                <a:gd name="connsiteX14-4873" fmla="*/ 317500 w 539780"/>
                <a:gd name="connsiteY14-4874" fmla="*/ 393700 h 1245658"/>
                <a:gd name="connsiteX15-4875" fmla="*/ 323850 w 539780"/>
                <a:gd name="connsiteY15-4876" fmla="*/ 403225 h 1245658"/>
                <a:gd name="connsiteX16-4877" fmla="*/ 330200 w 539780"/>
                <a:gd name="connsiteY16-4878" fmla="*/ 412750 h 1245658"/>
                <a:gd name="connsiteX17-4879" fmla="*/ 339725 w 539780"/>
                <a:gd name="connsiteY17-4880" fmla="*/ 425450 h 1245658"/>
                <a:gd name="connsiteX18-4881" fmla="*/ 346075 w 539780"/>
                <a:gd name="connsiteY18-4882" fmla="*/ 434975 h 1245658"/>
                <a:gd name="connsiteX19-4883" fmla="*/ 355600 w 539780"/>
                <a:gd name="connsiteY19-4884" fmla="*/ 444500 h 1245658"/>
                <a:gd name="connsiteX20-4885" fmla="*/ 361950 w 539780"/>
                <a:gd name="connsiteY20-4886" fmla="*/ 454025 h 1245658"/>
                <a:gd name="connsiteX21-4887" fmla="*/ 365125 w 539780"/>
                <a:gd name="connsiteY21-4888" fmla="*/ 463550 h 1245658"/>
                <a:gd name="connsiteX22-4889" fmla="*/ 374650 w 539780"/>
                <a:gd name="connsiteY22-4890" fmla="*/ 469900 h 1245658"/>
                <a:gd name="connsiteX23-4891" fmla="*/ 387350 w 539780"/>
                <a:gd name="connsiteY23-4892" fmla="*/ 488950 h 1245658"/>
                <a:gd name="connsiteX24-4893" fmla="*/ 403225 w 539780"/>
                <a:gd name="connsiteY24-4894" fmla="*/ 508000 h 1245658"/>
                <a:gd name="connsiteX25-4895" fmla="*/ 406400 w 539780"/>
                <a:gd name="connsiteY25-4896" fmla="*/ 520700 h 1245658"/>
                <a:gd name="connsiteX26-4897" fmla="*/ 422275 w 539780"/>
                <a:gd name="connsiteY26-4898" fmla="*/ 542925 h 1245658"/>
                <a:gd name="connsiteX27-4899" fmla="*/ 431800 w 539780"/>
                <a:gd name="connsiteY27-4900" fmla="*/ 571500 h 1245658"/>
                <a:gd name="connsiteX28-4901" fmla="*/ 434975 w 539780"/>
                <a:gd name="connsiteY28-4902" fmla="*/ 581025 h 1245658"/>
                <a:gd name="connsiteX29-4903" fmla="*/ 438150 w 539780"/>
                <a:gd name="connsiteY29-4904" fmla="*/ 593725 h 1245658"/>
                <a:gd name="connsiteX30-4905" fmla="*/ 444500 w 539780"/>
                <a:gd name="connsiteY30-4906" fmla="*/ 603250 h 1245658"/>
                <a:gd name="connsiteX31-4907" fmla="*/ 450850 w 539780"/>
                <a:gd name="connsiteY31-4908" fmla="*/ 628650 h 1245658"/>
                <a:gd name="connsiteX32-4909" fmla="*/ 454025 w 539780"/>
                <a:gd name="connsiteY32-4910" fmla="*/ 638175 h 1245658"/>
                <a:gd name="connsiteX33-4911" fmla="*/ 469900 w 539780"/>
                <a:gd name="connsiteY33-4912" fmla="*/ 692150 h 1245658"/>
                <a:gd name="connsiteX34-4913" fmla="*/ 485775 w 539780"/>
                <a:gd name="connsiteY34-4914" fmla="*/ 733425 h 1245658"/>
                <a:gd name="connsiteX35-4915" fmla="*/ 492125 w 539780"/>
                <a:gd name="connsiteY35-4916" fmla="*/ 758825 h 1245658"/>
                <a:gd name="connsiteX36-4917" fmla="*/ 498475 w 539780"/>
                <a:gd name="connsiteY36-4918" fmla="*/ 771525 h 1245658"/>
                <a:gd name="connsiteX37-4919" fmla="*/ 501650 w 539780"/>
                <a:gd name="connsiteY37-4920" fmla="*/ 784225 h 1245658"/>
                <a:gd name="connsiteX38-4921" fmla="*/ 504825 w 539780"/>
                <a:gd name="connsiteY38-4922" fmla="*/ 793750 h 1245658"/>
                <a:gd name="connsiteX39-4923" fmla="*/ 508000 w 539780"/>
                <a:gd name="connsiteY39-4924" fmla="*/ 806450 h 1245658"/>
                <a:gd name="connsiteX40-4925" fmla="*/ 514350 w 539780"/>
                <a:gd name="connsiteY40-4926" fmla="*/ 819150 h 1245658"/>
                <a:gd name="connsiteX41-4927" fmla="*/ 520700 w 539780"/>
                <a:gd name="connsiteY41-4928" fmla="*/ 838200 h 1245658"/>
                <a:gd name="connsiteX42-4929" fmla="*/ 523875 w 539780"/>
                <a:gd name="connsiteY42-4930" fmla="*/ 847725 h 1245658"/>
                <a:gd name="connsiteX43-4931" fmla="*/ 539750 w 539780"/>
                <a:gd name="connsiteY43-4932" fmla="*/ 974725 h 1245658"/>
                <a:gd name="connsiteX44-4933" fmla="*/ 527050 w 539780"/>
                <a:gd name="connsiteY44-4934" fmla="*/ 1041400 h 1245658"/>
                <a:gd name="connsiteX45-4935" fmla="*/ 498475 w 539780"/>
                <a:gd name="connsiteY45-4936" fmla="*/ 1111250 h 1245658"/>
                <a:gd name="connsiteX46-4937" fmla="*/ 450850 w 539780"/>
                <a:gd name="connsiteY46-4938" fmla="*/ 1184275 h 1245658"/>
                <a:gd name="connsiteX47-4939" fmla="*/ 390525 w 539780"/>
                <a:gd name="connsiteY47-4940" fmla="*/ 1241425 h 1245658"/>
                <a:gd name="connsiteX48-4941" fmla="*/ 282575 w 539780"/>
                <a:gd name="connsiteY48-4942" fmla="*/ 1241425 h 1245658"/>
                <a:gd name="connsiteX0-4943" fmla="*/ 0 w 539780"/>
                <a:gd name="connsiteY0-4944" fmla="*/ 0 h 1245658"/>
                <a:gd name="connsiteX1-4945" fmla="*/ 28575 w 539780"/>
                <a:gd name="connsiteY1-4946" fmla="*/ 22225 h 1245658"/>
                <a:gd name="connsiteX2-4947" fmla="*/ 85725 w 539780"/>
                <a:gd name="connsiteY2-4948" fmla="*/ 82550 h 1245658"/>
                <a:gd name="connsiteX3-4949" fmla="*/ 123825 w 539780"/>
                <a:gd name="connsiteY3-4950" fmla="*/ 139700 h 1245658"/>
                <a:gd name="connsiteX4-4951" fmla="*/ 158750 w 539780"/>
                <a:gd name="connsiteY4-4952" fmla="*/ 190500 h 1245658"/>
                <a:gd name="connsiteX5-4953" fmla="*/ 193675 w 539780"/>
                <a:gd name="connsiteY5-4954" fmla="*/ 250825 h 1245658"/>
                <a:gd name="connsiteX6-4955" fmla="*/ 225425 w 539780"/>
                <a:gd name="connsiteY6-4956" fmla="*/ 288925 h 1245658"/>
                <a:gd name="connsiteX7-4957" fmla="*/ 234950 w 539780"/>
                <a:gd name="connsiteY7-4958" fmla="*/ 295275 h 1245658"/>
                <a:gd name="connsiteX8-4959" fmla="*/ 257175 w 539780"/>
                <a:gd name="connsiteY8-4960" fmla="*/ 311150 h 1245658"/>
                <a:gd name="connsiteX9-4961" fmla="*/ 273050 w 539780"/>
                <a:gd name="connsiteY9-4962" fmla="*/ 339725 h 1245658"/>
                <a:gd name="connsiteX10-4963" fmla="*/ 279400 w 539780"/>
                <a:gd name="connsiteY10-4964" fmla="*/ 349250 h 1245658"/>
                <a:gd name="connsiteX11-4965" fmla="*/ 288925 w 539780"/>
                <a:gd name="connsiteY11-4966" fmla="*/ 355600 h 1245658"/>
                <a:gd name="connsiteX12-4967" fmla="*/ 304800 w 539780"/>
                <a:gd name="connsiteY12-4968" fmla="*/ 374650 h 1245658"/>
                <a:gd name="connsiteX13-4969" fmla="*/ 317500 w 539780"/>
                <a:gd name="connsiteY13-4970" fmla="*/ 393700 h 1245658"/>
                <a:gd name="connsiteX14-4971" fmla="*/ 323850 w 539780"/>
                <a:gd name="connsiteY14-4972" fmla="*/ 403225 h 1245658"/>
                <a:gd name="connsiteX15-4973" fmla="*/ 330200 w 539780"/>
                <a:gd name="connsiteY15-4974" fmla="*/ 412750 h 1245658"/>
                <a:gd name="connsiteX16-4975" fmla="*/ 339725 w 539780"/>
                <a:gd name="connsiteY16-4976" fmla="*/ 425450 h 1245658"/>
                <a:gd name="connsiteX17-4977" fmla="*/ 346075 w 539780"/>
                <a:gd name="connsiteY17-4978" fmla="*/ 434975 h 1245658"/>
                <a:gd name="connsiteX18-4979" fmla="*/ 355600 w 539780"/>
                <a:gd name="connsiteY18-4980" fmla="*/ 444500 h 1245658"/>
                <a:gd name="connsiteX19-4981" fmla="*/ 361950 w 539780"/>
                <a:gd name="connsiteY19-4982" fmla="*/ 454025 h 1245658"/>
                <a:gd name="connsiteX20-4983" fmla="*/ 365125 w 539780"/>
                <a:gd name="connsiteY20-4984" fmla="*/ 463550 h 1245658"/>
                <a:gd name="connsiteX21-4985" fmla="*/ 374650 w 539780"/>
                <a:gd name="connsiteY21-4986" fmla="*/ 469900 h 1245658"/>
                <a:gd name="connsiteX22-4987" fmla="*/ 387350 w 539780"/>
                <a:gd name="connsiteY22-4988" fmla="*/ 488950 h 1245658"/>
                <a:gd name="connsiteX23-4989" fmla="*/ 403225 w 539780"/>
                <a:gd name="connsiteY23-4990" fmla="*/ 508000 h 1245658"/>
                <a:gd name="connsiteX24-4991" fmla="*/ 406400 w 539780"/>
                <a:gd name="connsiteY24-4992" fmla="*/ 520700 h 1245658"/>
                <a:gd name="connsiteX25-4993" fmla="*/ 422275 w 539780"/>
                <a:gd name="connsiteY25-4994" fmla="*/ 542925 h 1245658"/>
                <a:gd name="connsiteX26-4995" fmla="*/ 431800 w 539780"/>
                <a:gd name="connsiteY26-4996" fmla="*/ 571500 h 1245658"/>
                <a:gd name="connsiteX27-4997" fmla="*/ 434975 w 539780"/>
                <a:gd name="connsiteY27-4998" fmla="*/ 581025 h 1245658"/>
                <a:gd name="connsiteX28-4999" fmla="*/ 438150 w 539780"/>
                <a:gd name="connsiteY28-5000" fmla="*/ 593725 h 1245658"/>
                <a:gd name="connsiteX29-5001" fmla="*/ 444500 w 539780"/>
                <a:gd name="connsiteY29-5002" fmla="*/ 603250 h 1245658"/>
                <a:gd name="connsiteX30-5003" fmla="*/ 450850 w 539780"/>
                <a:gd name="connsiteY30-5004" fmla="*/ 628650 h 1245658"/>
                <a:gd name="connsiteX31-5005" fmla="*/ 454025 w 539780"/>
                <a:gd name="connsiteY31-5006" fmla="*/ 638175 h 1245658"/>
                <a:gd name="connsiteX32-5007" fmla="*/ 469900 w 539780"/>
                <a:gd name="connsiteY32-5008" fmla="*/ 692150 h 1245658"/>
                <a:gd name="connsiteX33-5009" fmla="*/ 485775 w 539780"/>
                <a:gd name="connsiteY33-5010" fmla="*/ 733425 h 1245658"/>
                <a:gd name="connsiteX34-5011" fmla="*/ 492125 w 539780"/>
                <a:gd name="connsiteY34-5012" fmla="*/ 758825 h 1245658"/>
                <a:gd name="connsiteX35-5013" fmla="*/ 498475 w 539780"/>
                <a:gd name="connsiteY35-5014" fmla="*/ 771525 h 1245658"/>
                <a:gd name="connsiteX36-5015" fmla="*/ 501650 w 539780"/>
                <a:gd name="connsiteY36-5016" fmla="*/ 784225 h 1245658"/>
                <a:gd name="connsiteX37-5017" fmla="*/ 504825 w 539780"/>
                <a:gd name="connsiteY37-5018" fmla="*/ 793750 h 1245658"/>
                <a:gd name="connsiteX38-5019" fmla="*/ 508000 w 539780"/>
                <a:gd name="connsiteY38-5020" fmla="*/ 806450 h 1245658"/>
                <a:gd name="connsiteX39-5021" fmla="*/ 514350 w 539780"/>
                <a:gd name="connsiteY39-5022" fmla="*/ 819150 h 1245658"/>
                <a:gd name="connsiteX40-5023" fmla="*/ 520700 w 539780"/>
                <a:gd name="connsiteY40-5024" fmla="*/ 838200 h 1245658"/>
                <a:gd name="connsiteX41-5025" fmla="*/ 523875 w 539780"/>
                <a:gd name="connsiteY41-5026" fmla="*/ 847725 h 1245658"/>
                <a:gd name="connsiteX42-5027" fmla="*/ 539750 w 539780"/>
                <a:gd name="connsiteY42-5028" fmla="*/ 974725 h 1245658"/>
                <a:gd name="connsiteX43-5029" fmla="*/ 527050 w 539780"/>
                <a:gd name="connsiteY43-5030" fmla="*/ 1041400 h 1245658"/>
                <a:gd name="connsiteX44-5031" fmla="*/ 498475 w 539780"/>
                <a:gd name="connsiteY44-5032" fmla="*/ 1111250 h 1245658"/>
                <a:gd name="connsiteX45-5033" fmla="*/ 450850 w 539780"/>
                <a:gd name="connsiteY45-5034" fmla="*/ 1184275 h 1245658"/>
                <a:gd name="connsiteX46-5035" fmla="*/ 390525 w 539780"/>
                <a:gd name="connsiteY46-5036" fmla="*/ 1241425 h 1245658"/>
                <a:gd name="connsiteX47-5037" fmla="*/ 282575 w 539780"/>
                <a:gd name="connsiteY47-5038" fmla="*/ 1241425 h 1245658"/>
                <a:gd name="connsiteX0-5039" fmla="*/ 0 w 539780"/>
                <a:gd name="connsiteY0-5040" fmla="*/ 0 h 1245658"/>
                <a:gd name="connsiteX1-5041" fmla="*/ 28575 w 539780"/>
                <a:gd name="connsiteY1-5042" fmla="*/ 22225 h 1245658"/>
                <a:gd name="connsiteX2-5043" fmla="*/ 85725 w 539780"/>
                <a:gd name="connsiteY2-5044" fmla="*/ 82550 h 1245658"/>
                <a:gd name="connsiteX3-5045" fmla="*/ 123825 w 539780"/>
                <a:gd name="connsiteY3-5046" fmla="*/ 139700 h 1245658"/>
                <a:gd name="connsiteX4-5047" fmla="*/ 158750 w 539780"/>
                <a:gd name="connsiteY4-5048" fmla="*/ 190500 h 1245658"/>
                <a:gd name="connsiteX5-5049" fmla="*/ 193675 w 539780"/>
                <a:gd name="connsiteY5-5050" fmla="*/ 250825 h 1245658"/>
                <a:gd name="connsiteX6-5051" fmla="*/ 225425 w 539780"/>
                <a:gd name="connsiteY6-5052" fmla="*/ 288925 h 1245658"/>
                <a:gd name="connsiteX7-5053" fmla="*/ 234950 w 539780"/>
                <a:gd name="connsiteY7-5054" fmla="*/ 295275 h 1245658"/>
                <a:gd name="connsiteX8-5055" fmla="*/ 273050 w 539780"/>
                <a:gd name="connsiteY8-5056" fmla="*/ 339725 h 1245658"/>
                <a:gd name="connsiteX9-5057" fmla="*/ 279400 w 539780"/>
                <a:gd name="connsiteY9-5058" fmla="*/ 349250 h 1245658"/>
                <a:gd name="connsiteX10-5059" fmla="*/ 288925 w 539780"/>
                <a:gd name="connsiteY10-5060" fmla="*/ 355600 h 1245658"/>
                <a:gd name="connsiteX11-5061" fmla="*/ 304800 w 539780"/>
                <a:gd name="connsiteY11-5062" fmla="*/ 374650 h 1245658"/>
                <a:gd name="connsiteX12-5063" fmla="*/ 317500 w 539780"/>
                <a:gd name="connsiteY12-5064" fmla="*/ 393700 h 1245658"/>
                <a:gd name="connsiteX13-5065" fmla="*/ 323850 w 539780"/>
                <a:gd name="connsiteY13-5066" fmla="*/ 403225 h 1245658"/>
                <a:gd name="connsiteX14-5067" fmla="*/ 330200 w 539780"/>
                <a:gd name="connsiteY14-5068" fmla="*/ 412750 h 1245658"/>
                <a:gd name="connsiteX15-5069" fmla="*/ 339725 w 539780"/>
                <a:gd name="connsiteY15-5070" fmla="*/ 425450 h 1245658"/>
                <a:gd name="connsiteX16-5071" fmla="*/ 346075 w 539780"/>
                <a:gd name="connsiteY16-5072" fmla="*/ 434975 h 1245658"/>
                <a:gd name="connsiteX17-5073" fmla="*/ 355600 w 539780"/>
                <a:gd name="connsiteY17-5074" fmla="*/ 444500 h 1245658"/>
                <a:gd name="connsiteX18-5075" fmla="*/ 361950 w 539780"/>
                <a:gd name="connsiteY18-5076" fmla="*/ 454025 h 1245658"/>
                <a:gd name="connsiteX19-5077" fmla="*/ 365125 w 539780"/>
                <a:gd name="connsiteY19-5078" fmla="*/ 463550 h 1245658"/>
                <a:gd name="connsiteX20-5079" fmla="*/ 374650 w 539780"/>
                <a:gd name="connsiteY20-5080" fmla="*/ 469900 h 1245658"/>
                <a:gd name="connsiteX21-5081" fmla="*/ 387350 w 539780"/>
                <a:gd name="connsiteY21-5082" fmla="*/ 488950 h 1245658"/>
                <a:gd name="connsiteX22-5083" fmla="*/ 403225 w 539780"/>
                <a:gd name="connsiteY22-5084" fmla="*/ 508000 h 1245658"/>
                <a:gd name="connsiteX23-5085" fmla="*/ 406400 w 539780"/>
                <a:gd name="connsiteY23-5086" fmla="*/ 520700 h 1245658"/>
                <a:gd name="connsiteX24-5087" fmla="*/ 422275 w 539780"/>
                <a:gd name="connsiteY24-5088" fmla="*/ 542925 h 1245658"/>
                <a:gd name="connsiteX25-5089" fmla="*/ 431800 w 539780"/>
                <a:gd name="connsiteY25-5090" fmla="*/ 571500 h 1245658"/>
                <a:gd name="connsiteX26-5091" fmla="*/ 434975 w 539780"/>
                <a:gd name="connsiteY26-5092" fmla="*/ 581025 h 1245658"/>
                <a:gd name="connsiteX27-5093" fmla="*/ 438150 w 539780"/>
                <a:gd name="connsiteY27-5094" fmla="*/ 593725 h 1245658"/>
                <a:gd name="connsiteX28-5095" fmla="*/ 444500 w 539780"/>
                <a:gd name="connsiteY28-5096" fmla="*/ 603250 h 1245658"/>
                <a:gd name="connsiteX29-5097" fmla="*/ 450850 w 539780"/>
                <a:gd name="connsiteY29-5098" fmla="*/ 628650 h 1245658"/>
                <a:gd name="connsiteX30-5099" fmla="*/ 454025 w 539780"/>
                <a:gd name="connsiteY30-5100" fmla="*/ 638175 h 1245658"/>
                <a:gd name="connsiteX31-5101" fmla="*/ 469900 w 539780"/>
                <a:gd name="connsiteY31-5102" fmla="*/ 692150 h 1245658"/>
                <a:gd name="connsiteX32-5103" fmla="*/ 485775 w 539780"/>
                <a:gd name="connsiteY32-5104" fmla="*/ 733425 h 1245658"/>
                <a:gd name="connsiteX33-5105" fmla="*/ 492125 w 539780"/>
                <a:gd name="connsiteY33-5106" fmla="*/ 758825 h 1245658"/>
                <a:gd name="connsiteX34-5107" fmla="*/ 498475 w 539780"/>
                <a:gd name="connsiteY34-5108" fmla="*/ 771525 h 1245658"/>
                <a:gd name="connsiteX35-5109" fmla="*/ 501650 w 539780"/>
                <a:gd name="connsiteY35-5110" fmla="*/ 784225 h 1245658"/>
                <a:gd name="connsiteX36-5111" fmla="*/ 504825 w 539780"/>
                <a:gd name="connsiteY36-5112" fmla="*/ 793750 h 1245658"/>
                <a:gd name="connsiteX37-5113" fmla="*/ 508000 w 539780"/>
                <a:gd name="connsiteY37-5114" fmla="*/ 806450 h 1245658"/>
                <a:gd name="connsiteX38-5115" fmla="*/ 514350 w 539780"/>
                <a:gd name="connsiteY38-5116" fmla="*/ 819150 h 1245658"/>
                <a:gd name="connsiteX39-5117" fmla="*/ 520700 w 539780"/>
                <a:gd name="connsiteY39-5118" fmla="*/ 838200 h 1245658"/>
                <a:gd name="connsiteX40-5119" fmla="*/ 523875 w 539780"/>
                <a:gd name="connsiteY40-5120" fmla="*/ 847725 h 1245658"/>
                <a:gd name="connsiteX41-5121" fmla="*/ 539750 w 539780"/>
                <a:gd name="connsiteY41-5122" fmla="*/ 974725 h 1245658"/>
                <a:gd name="connsiteX42-5123" fmla="*/ 527050 w 539780"/>
                <a:gd name="connsiteY42-5124" fmla="*/ 1041400 h 1245658"/>
                <a:gd name="connsiteX43-5125" fmla="*/ 498475 w 539780"/>
                <a:gd name="connsiteY43-5126" fmla="*/ 1111250 h 1245658"/>
                <a:gd name="connsiteX44-5127" fmla="*/ 450850 w 539780"/>
                <a:gd name="connsiteY44-5128" fmla="*/ 1184275 h 1245658"/>
                <a:gd name="connsiteX45-5129" fmla="*/ 390525 w 539780"/>
                <a:gd name="connsiteY45-5130" fmla="*/ 1241425 h 1245658"/>
                <a:gd name="connsiteX46-5131" fmla="*/ 282575 w 539780"/>
                <a:gd name="connsiteY46-5132" fmla="*/ 1241425 h 1245658"/>
                <a:gd name="connsiteX0-5133" fmla="*/ 0 w 539780"/>
                <a:gd name="connsiteY0-5134" fmla="*/ 0 h 1245658"/>
                <a:gd name="connsiteX1-5135" fmla="*/ 28575 w 539780"/>
                <a:gd name="connsiteY1-5136" fmla="*/ 22225 h 1245658"/>
                <a:gd name="connsiteX2-5137" fmla="*/ 85725 w 539780"/>
                <a:gd name="connsiteY2-5138" fmla="*/ 82550 h 1245658"/>
                <a:gd name="connsiteX3-5139" fmla="*/ 123825 w 539780"/>
                <a:gd name="connsiteY3-5140" fmla="*/ 139700 h 1245658"/>
                <a:gd name="connsiteX4-5141" fmla="*/ 158750 w 539780"/>
                <a:gd name="connsiteY4-5142" fmla="*/ 190500 h 1245658"/>
                <a:gd name="connsiteX5-5143" fmla="*/ 193675 w 539780"/>
                <a:gd name="connsiteY5-5144" fmla="*/ 250825 h 1245658"/>
                <a:gd name="connsiteX6-5145" fmla="*/ 225425 w 539780"/>
                <a:gd name="connsiteY6-5146" fmla="*/ 288925 h 1245658"/>
                <a:gd name="connsiteX7-5147" fmla="*/ 273050 w 539780"/>
                <a:gd name="connsiteY7-5148" fmla="*/ 339725 h 1245658"/>
                <a:gd name="connsiteX8-5149" fmla="*/ 279400 w 539780"/>
                <a:gd name="connsiteY8-5150" fmla="*/ 349250 h 1245658"/>
                <a:gd name="connsiteX9-5151" fmla="*/ 288925 w 539780"/>
                <a:gd name="connsiteY9-5152" fmla="*/ 355600 h 1245658"/>
                <a:gd name="connsiteX10-5153" fmla="*/ 304800 w 539780"/>
                <a:gd name="connsiteY10-5154" fmla="*/ 374650 h 1245658"/>
                <a:gd name="connsiteX11-5155" fmla="*/ 317500 w 539780"/>
                <a:gd name="connsiteY11-5156" fmla="*/ 393700 h 1245658"/>
                <a:gd name="connsiteX12-5157" fmla="*/ 323850 w 539780"/>
                <a:gd name="connsiteY12-5158" fmla="*/ 403225 h 1245658"/>
                <a:gd name="connsiteX13-5159" fmla="*/ 330200 w 539780"/>
                <a:gd name="connsiteY13-5160" fmla="*/ 412750 h 1245658"/>
                <a:gd name="connsiteX14-5161" fmla="*/ 339725 w 539780"/>
                <a:gd name="connsiteY14-5162" fmla="*/ 425450 h 1245658"/>
                <a:gd name="connsiteX15-5163" fmla="*/ 346075 w 539780"/>
                <a:gd name="connsiteY15-5164" fmla="*/ 434975 h 1245658"/>
                <a:gd name="connsiteX16-5165" fmla="*/ 355600 w 539780"/>
                <a:gd name="connsiteY16-5166" fmla="*/ 444500 h 1245658"/>
                <a:gd name="connsiteX17-5167" fmla="*/ 361950 w 539780"/>
                <a:gd name="connsiteY17-5168" fmla="*/ 454025 h 1245658"/>
                <a:gd name="connsiteX18-5169" fmla="*/ 365125 w 539780"/>
                <a:gd name="connsiteY18-5170" fmla="*/ 463550 h 1245658"/>
                <a:gd name="connsiteX19-5171" fmla="*/ 374650 w 539780"/>
                <a:gd name="connsiteY19-5172" fmla="*/ 469900 h 1245658"/>
                <a:gd name="connsiteX20-5173" fmla="*/ 387350 w 539780"/>
                <a:gd name="connsiteY20-5174" fmla="*/ 488950 h 1245658"/>
                <a:gd name="connsiteX21-5175" fmla="*/ 403225 w 539780"/>
                <a:gd name="connsiteY21-5176" fmla="*/ 508000 h 1245658"/>
                <a:gd name="connsiteX22-5177" fmla="*/ 406400 w 539780"/>
                <a:gd name="connsiteY22-5178" fmla="*/ 520700 h 1245658"/>
                <a:gd name="connsiteX23-5179" fmla="*/ 422275 w 539780"/>
                <a:gd name="connsiteY23-5180" fmla="*/ 542925 h 1245658"/>
                <a:gd name="connsiteX24-5181" fmla="*/ 431800 w 539780"/>
                <a:gd name="connsiteY24-5182" fmla="*/ 571500 h 1245658"/>
                <a:gd name="connsiteX25-5183" fmla="*/ 434975 w 539780"/>
                <a:gd name="connsiteY25-5184" fmla="*/ 581025 h 1245658"/>
                <a:gd name="connsiteX26-5185" fmla="*/ 438150 w 539780"/>
                <a:gd name="connsiteY26-5186" fmla="*/ 593725 h 1245658"/>
                <a:gd name="connsiteX27-5187" fmla="*/ 444500 w 539780"/>
                <a:gd name="connsiteY27-5188" fmla="*/ 603250 h 1245658"/>
                <a:gd name="connsiteX28-5189" fmla="*/ 450850 w 539780"/>
                <a:gd name="connsiteY28-5190" fmla="*/ 628650 h 1245658"/>
                <a:gd name="connsiteX29-5191" fmla="*/ 454025 w 539780"/>
                <a:gd name="connsiteY29-5192" fmla="*/ 638175 h 1245658"/>
                <a:gd name="connsiteX30-5193" fmla="*/ 469900 w 539780"/>
                <a:gd name="connsiteY30-5194" fmla="*/ 692150 h 1245658"/>
                <a:gd name="connsiteX31-5195" fmla="*/ 485775 w 539780"/>
                <a:gd name="connsiteY31-5196" fmla="*/ 733425 h 1245658"/>
                <a:gd name="connsiteX32-5197" fmla="*/ 492125 w 539780"/>
                <a:gd name="connsiteY32-5198" fmla="*/ 758825 h 1245658"/>
                <a:gd name="connsiteX33-5199" fmla="*/ 498475 w 539780"/>
                <a:gd name="connsiteY33-5200" fmla="*/ 771525 h 1245658"/>
                <a:gd name="connsiteX34-5201" fmla="*/ 501650 w 539780"/>
                <a:gd name="connsiteY34-5202" fmla="*/ 784225 h 1245658"/>
                <a:gd name="connsiteX35-5203" fmla="*/ 504825 w 539780"/>
                <a:gd name="connsiteY35-5204" fmla="*/ 793750 h 1245658"/>
                <a:gd name="connsiteX36-5205" fmla="*/ 508000 w 539780"/>
                <a:gd name="connsiteY36-5206" fmla="*/ 806450 h 1245658"/>
                <a:gd name="connsiteX37-5207" fmla="*/ 514350 w 539780"/>
                <a:gd name="connsiteY37-5208" fmla="*/ 819150 h 1245658"/>
                <a:gd name="connsiteX38-5209" fmla="*/ 520700 w 539780"/>
                <a:gd name="connsiteY38-5210" fmla="*/ 838200 h 1245658"/>
                <a:gd name="connsiteX39-5211" fmla="*/ 523875 w 539780"/>
                <a:gd name="connsiteY39-5212" fmla="*/ 847725 h 1245658"/>
                <a:gd name="connsiteX40-5213" fmla="*/ 539750 w 539780"/>
                <a:gd name="connsiteY40-5214" fmla="*/ 974725 h 1245658"/>
                <a:gd name="connsiteX41-5215" fmla="*/ 527050 w 539780"/>
                <a:gd name="connsiteY41-5216" fmla="*/ 1041400 h 1245658"/>
                <a:gd name="connsiteX42-5217" fmla="*/ 498475 w 539780"/>
                <a:gd name="connsiteY42-5218" fmla="*/ 1111250 h 1245658"/>
                <a:gd name="connsiteX43-5219" fmla="*/ 450850 w 539780"/>
                <a:gd name="connsiteY43-5220" fmla="*/ 1184275 h 1245658"/>
                <a:gd name="connsiteX44-5221" fmla="*/ 390525 w 539780"/>
                <a:gd name="connsiteY44-5222" fmla="*/ 1241425 h 1245658"/>
                <a:gd name="connsiteX45-5223" fmla="*/ 282575 w 539780"/>
                <a:gd name="connsiteY45-5224" fmla="*/ 1241425 h 1245658"/>
                <a:gd name="connsiteX0-5225" fmla="*/ 0 w 539780"/>
                <a:gd name="connsiteY0-5226" fmla="*/ 0 h 1245658"/>
                <a:gd name="connsiteX1-5227" fmla="*/ 28575 w 539780"/>
                <a:gd name="connsiteY1-5228" fmla="*/ 22225 h 1245658"/>
                <a:gd name="connsiteX2-5229" fmla="*/ 85725 w 539780"/>
                <a:gd name="connsiteY2-5230" fmla="*/ 82550 h 1245658"/>
                <a:gd name="connsiteX3-5231" fmla="*/ 123825 w 539780"/>
                <a:gd name="connsiteY3-5232" fmla="*/ 139700 h 1245658"/>
                <a:gd name="connsiteX4-5233" fmla="*/ 158750 w 539780"/>
                <a:gd name="connsiteY4-5234" fmla="*/ 190500 h 1245658"/>
                <a:gd name="connsiteX5-5235" fmla="*/ 193675 w 539780"/>
                <a:gd name="connsiteY5-5236" fmla="*/ 250825 h 1245658"/>
                <a:gd name="connsiteX6-5237" fmla="*/ 225425 w 539780"/>
                <a:gd name="connsiteY6-5238" fmla="*/ 288925 h 1245658"/>
                <a:gd name="connsiteX7-5239" fmla="*/ 273050 w 539780"/>
                <a:gd name="connsiteY7-5240" fmla="*/ 339725 h 1245658"/>
                <a:gd name="connsiteX8-5241" fmla="*/ 279400 w 539780"/>
                <a:gd name="connsiteY8-5242" fmla="*/ 349250 h 1245658"/>
                <a:gd name="connsiteX9-5243" fmla="*/ 304800 w 539780"/>
                <a:gd name="connsiteY9-5244" fmla="*/ 374650 h 1245658"/>
                <a:gd name="connsiteX10-5245" fmla="*/ 317500 w 539780"/>
                <a:gd name="connsiteY10-5246" fmla="*/ 393700 h 1245658"/>
                <a:gd name="connsiteX11-5247" fmla="*/ 323850 w 539780"/>
                <a:gd name="connsiteY11-5248" fmla="*/ 403225 h 1245658"/>
                <a:gd name="connsiteX12-5249" fmla="*/ 330200 w 539780"/>
                <a:gd name="connsiteY12-5250" fmla="*/ 412750 h 1245658"/>
                <a:gd name="connsiteX13-5251" fmla="*/ 339725 w 539780"/>
                <a:gd name="connsiteY13-5252" fmla="*/ 425450 h 1245658"/>
                <a:gd name="connsiteX14-5253" fmla="*/ 346075 w 539780"/>
                <a:gd name="connsiteY14-5254" fmla="*/ 434975 h 1245658"/>
                <a:gd name="connsiteX15-5255" fmla="*/ 355600 w 539780"/>
                <a:gd name="connsiteY15-5256" fmla="*/ 444500 h 1245658"/>
                <a:gd name="connsiteX16-5257" fmla="*/ 361950 w 539780"/>
                <a:gd name="connsiteY16-5258" fmla="*/ 454025 h 1245658"/>
                <a:gd name="connsiteX17-5259" fmla="*/ 365125 w 539780"/>
                <a:gd name="connsiteY17-5260" fmla="*/ 463550 h 1245658"/>
                <a:gd name="connsiteX18-5261" fmla="*/ 374650 w 539780"/>
                <a:gd name="connsiteY18-5262" fmla="*/ 469900 h 1245658"/>
                <a:gd name="connsiteX19-5263" fmla="*/ 387350 w 539780"/>
                <a:gd name="connsiteY19-5264" fmla="*/ 488950 h 1245658"/>
                <a:gd name="connsiteX20-5265" fmla="*/ 403225 w 539780"/>
                <a:gd name="connsiteY20-5266" fmla="*/ 508000 h 1245658"/>
                <a:gd name="connsiteX21-5267" fmla="*/ 406400 w 539780"/>
                <a:gd name="connsiteY21-5268" fmla="*/ 520700 h 1245658"/>
                <a:gd name="connsiteX22-5269" fmla="*/ 422275 w 539780"/>
                <a:gd name="connsiteY22-5270" fmla="*/ 542925 h 1245658"/>
                <a:gd name="connsiteX23-5271" fmla="*/ 431800 w 539780"/>
                <a:gd name="connsiteY23-5272" fmla="*/ 571500 h 1245658"/>
                <a:gd name="connsiteX24-5273" fmla="*/ 434975 w 539780"/>
                <a:gd name="connsiteY24-5274" fmla="*/ 581025 h 1245658"/>
                <a:gd name="connsiteX25-5275" fmla="*/ 438150 w 539780"/>
                <a:gd name="connsiteY25-5276" fmla="*/ 593725 h 1245658"/>
                <a:gd name="connsiteX26-5277" fmla="*/ 444500 w 539780"/>
                <a:gd name="connsiteY26-5278" fmla="*/ 603250 h 1245658"/>
                <a:gd name="connsiteX27-5279" fmla="*/ 450850 w 539780"/>
                <a:gd name="connsiteY27-5280" fmla="*/ 628650 h 1245658"/>
                <a:gd name="connsiteX28-5281" fmla="*/ 454025 w 539780"/>
                <a:gd name="connsiteY28-5282" fmla="*/ 638175 h 1245658"/>
                <a:gd name="connsiteX29-5283" fmla="*/ 469900 w 539780"/>
                <a:gd name="connsiteY29-5284" fmla="*/ 692150 h 1245658"/>
                <a:gd name="connsiteX30-5285" fmla="*/ 485775 w 539780"/>
                <a:gd name="connsiteY30-5286" fmla="*/ 733425 h 1245658"/>
                <a:gd name="connsiteX31-5287" fmla="*/ 492125 w 539780"/>
                <a:gd name="connsiteY31-5288" fmla="*/ 758825 h 1245658"/>
                <a:gd name="connsiteX32-5289" fmla="*/ 498475 w 539780"/>
                <a:gd name="connsiteY32-5290" fmla="*/ 771525 h 1245658"/>
                <a:gd name="connsiteX33-5291" fmla="*/ 501650 w 539780"/>
                <a:gd name="connsiteY33-5292" fmla="*/ 784225 h 1245658"/>
                <a:gd name="connsiteX34-5293" fmla="*/ 504825 w 539780"/>
                <a:gd name="connsiteY34-5294" fmla="*/ 793750 h 1245658"/>
                <a:gd name="connsiteX35-5295" fmla="*/ 508000 w 539780"/>
                <a:gd name="connsiteY35-5296" fmla="*/ 806450 h 1245658"/>
                <a:gd name="connsiteX36-5297" fmla="*/ 514350 w 539780"/>
                <a:gd name="connsiteY36-5298" fmla="*/ 819150 h 1245658"/>
                <a:gd name="connsiteX37-5299" fmla="*/ 520700 w 539780"/>
                <a:gd name="connsiteY37-5300" fmla="*/ 838200 h 1245658"/>
                <a:gd name="connsiteX38-5301" fmla="*/ 523875 w 539780"/>
                <a:gd name="connsiteY38-5302" fmla="*/ 847725 h 1245658"/>
                <a:gd name="connsiteX39-5303" fmla="*/ 539750 w 539780"/>
                <a:gd name="connsiteY39-5304" fmla="*/ 974725 h 1245658"/>
                <a:gd name="connsiteX40-5305" fmla="*/ 527050 w 539780"/>
                <a:gd name="connsiteY40-5306" fmla="*/ 1041400 h 1245658"/>
                <a:gd name="connsiteX41-5307" fmla="*/ 498475 w 539780"/>
                <a:gd name="connsiteY41-5308" fmla="*/ 1111250 h 1245658"/>
                <a:gd name="connsiteX42-5309" fmla="*/ 450850 w 539780"/>
                <a:gd name="connsiteY42-5310" fmla="*/ 1184275 h 1245658"/>
                <a:gd name="connsiteX43-5311" fmla="*/ 390525 w 539780"/>
                <a:gd name="connsiteY43-5312" fmla="*/ 1241425 h 1245658"/>
                <a:gd name="connsiteX44-5313" fmla="*/ 282575 w 539780"/>
                <a:gd name="connsiteY44-5314" fmla="*/ 1241425 h 1245658"/>
                <a:gd name="connsiteX0-5315" fmla="*/ 0 w 539780"/>
                <a:gd name="connsiteY0-5316" fmla="*/ 0 h 1245658"/>
                <a:gd name="connsiteX1-5317" fmla="*/ 28575 w 539780"/>
                <a:gd name="connsiteY1-5318" fmla="*/ 22225 h 1245658"/>
                <a:gd name="connsiteX2-5319" fmla="*/ 85725 w 539780"/>
                <a:gd name="connsiteY2-5320" fmla="*/ 82550 h 1245658"/>
                <a:gd name="connsiteX3-5321" fmla="*/ 123825 w 539780"/>
                <a:gd name="connsiteY3-5322" fmla="*/ 139700 h 1245658"/>
                <a:gd name="connsiteX4-5323" fmla="*/ 158750 w 539780"/>
                <a:gd name="connsiteY4-5324" fmla="*/ 190500 h 1245658"/>
                <a:gd name="connsiteX5-5325" fmla="*/ 193675 w 539780"/>
                <a:gd name="connsiteY5-5326" fmla="*/ 250825 h 1245658"/>
                <a:gd name="connsiteX6-5327" fmla="*/ 225425 w 539780"/>
                <a:gd name="connsiteY6-5328" fmla="*/ 288925 h 1245658"/>
                <a:gd name="connsiteX7-5329" fmla="*/ 273050 w 539780"/>
                <a:gd name="connsiteY7-5330" fmla="*/ 339725 h 1245658"/>
                <a:gd name="connsiteX8-5331" fmla="*/ 304800 w 539780"/>
                <a:gd name="connsiteY8-5332" fmla="*/ 374650 h 1245658"/>
                <a:gd name="connsiteX9-5333" fmla="*/ 317500 w 539780"/>
                <a:gd name="connsiteY9-5334" fmla="*/ 393700 h 1245658"/>
                <a:gd name="connsiteX10-5335" fmla="*/ 323850 w 539780"/>
                <a:gd name="connsiteY10-5336" fmla="*/ 403225 h 1245658"/>
                <a:gd name="connsiteX11-5337" fmla="*/ 330200 w 539780"/>
                <a:gd name="connsiteY11-5338" fmla="*/ 412750 h 1245658"/>
                <a:gd name="connsiteX12-5339" fmla="*/ 339725 w 539780"/>
                <a:gd name="connsiteY12-5340" fmla="*/ 425450 h 1245658"/>
                <a:gd name="connsiteX13-5341" fmla="*/ 346075 w 539780"/>
                <a:gd name="connsiteY13-5342" fmla="*/ 434975 h 1245658"/>
                <a:gd name="connsiteX14-5343" fmla="*/ 355600 w 539780"/>
                <a:gd name="connsiteY14-5344" fmla="*/ 444500 h 1245658"/>
                <a:gd name="connsiteX15-5345" fmla="*/ 361950 w 539780"/>
                <a:gd name="connsiteY15-5346" fmla="*/ 454025 h 1245658"/>
                <a:gd name="connsiteX16-5347" fmla="*/ 365125 w 539780"/>
                <a:gd name="connsiteY16-5348" fmla="*/ 463550 h 1245658"/>
                <a:gd name="connsiteX17-5349" fmla="*/ 374650 w 539780"/>
                <a:gd name="connsiteY17-5350" fmla="*/ 469900 h 1245658"/>
                <a:gd name="connsiteX18-5351" fmla="*/ 387350 w 539780"/>
                <a:gd name="connsiteY18-5352" fmla="*/ 488950 h 1245658"/>
                <a:gd name="connsiteX19-5353" fmla="*/ 403225 w 539780"/>
                <a:gd name="connsiteY19-5354" fmla="*/ 508000 h 1245658"/>
                <a:gd name="connsiteX20-5355" fmla="*/ 406400 w 539780"/>
                <a:gd name="connsiteY20-5356" fmla="*/ 520700 h 1245658"/>
                <a:gd name="connsiteX21-5357" fmla="*/ 422275 w 539780"/>
                <a:gd name="connsiteY21-5358" fmla="*/ 542925 h 1245658"/>
                <a:gd name="connsiteX22-5359" fmla="*/ 431800 w 539780"/>
                <a:gd name="connsiteY22-5360" fmla="*/ 571500 h 1245658"/>
                <a:gd name="connsiteX23-5361" fmla="*/ 434975 w 539780"/>
                <a:gd name="connsiteY23-5362" fmla="*/ 581025 h 1245658"/>
                <a:gd name="connsiteX24-5363" fmla="*/ 438150 w 539780"/>
                <a:gd name="connsiteY24-5364" fmla="*/ 593725 h 1245658"/>
                <a:gd name="connsiteX25-5365" fmla="*/ 444500 w 539780"/>
                <a:gd name="connsiteY25-5366" fmla="*/ 603250 h 1245658"/>
                <a:gd name="connsiteX26-5367" fmla="*/ 450850 w 539780"/>
                <a:gd name="connsiteY26-5368" fmla="*/ 628650 h 1245658"/>
                <a:gd name="connsiteX27-5369" fmla="*/ 454025 w 539780"/>
                <a:gd name="connsiteY27-5370" fmla="*/ 638175 h 1245658"/>
                <a:gd name="connsiteX28-5371" fmla="*/ 469900 w 539780"/>
                <a:gd name="connsiteY28-5372" fmla="*/ 692150 h 1245658"/>
                <a:gd name="connsiteX29-5373" fmla="*/ 485775 w 539780"/>
                <a:gd name="connsiteY29-5374" fmla="*/ 733425 h 1245658"/>
                <a:gd name="connsiteX30-5375" fmla="*/ 492125 w 539780"/>
                <a:gd name="connsiteY30-5376" fmla="*/ 758825 h 1245658"/>
                <a:gd name="connsiteX31-5377" fmla="*/ 498475 w 539780"/>
                <a:gd name="connsiteY31-5378" fmla="*/ 771525 h 1245658"/>
                <a:gd name="connsiteX32-5379" fmla="*/ 501650 w 539780"/>
                <a:gd name="connsiteY32-5380" fmla="*/ 784225 h 1245658"/>
                <a:gd name="connsiteX33-5381" fmla="*/ 504825 w 539780"/>
                <a:gd name="connsiteY33-5382" fmla="*/ 793750 h 1245658"/>
                <a:gd name="connsiteX34-5383" fmla="*/ 508000 w 539780"/>
                <a:gd name="connsiteY34-5384" fmla="*/ 806450 h 1245658"/>
                <a:gd name="connsiteX35-5385" fmla="*/ 514350 w 539780"/>
                <a:gd name="connsiteY35-5386" fmla="*/ 819150 h 1245658"/>
                <a:gd name="connsiteX36-5387" fmla="*/ 520700 w 539780"/>
                <a:gd name="connsiteY36-5388" fmla="*/ 838200 h 1245658"/>
                <a:gd name="connsiteX37-5389" fmla="*/ 523875 w 539780"/>
                <a:gd name="connsiteY37-5390" fmla="*/ 847725 h 1245658"/>
                <a:gd name="connsiteX38-5391" fmla="*/ 539750 w 539780"/>
                <a:gd name="connsiteY38-5392" fmla="*/ 974725 h 1245658"/>
                <a:gd name="connsiteX39-5393" fmla="*/ 527050 w 539780"/>
                <a:gd name="connsiteY39-5394" fmla="*/ 1041400 h 1245658"/>
                <a:gd name="connsiteX40-5395" fmla="*/ 498475 w 539780"/>
                <a:gd name="connsiteY40-5396" fmla="*/ 1111250 h 1245658"/>
                <a:gd name="connsiteX41-5397" fmla="*/ 450850 w 539780"/>
                <a:gd name="connsiteY41-5398" fmla="*/ 1184275 h 1245658"/>
                <a:gd name="connsiteX42-5399" fmla="*/ 390525 w 539780"/>
                <a:gd name="connsiteY42-5400" fmla="*/ 1241425 h 1245658"/>
                <a:gd name="connsiteX43-5401" fmla="*/ 282575 w 539780"/>
                <a:gd name="connsiteY43-5402" fmla="*/ 1241425 h 1245658"/>
                <a:gd name="connsiteX0-5403" fmla="*/ 0 w 539780"/>
                <a:gd name="connsiteY0-5404" fmla="*/ 0 h 1245658"/>
                <a:gd name="connsiteX1-5405" fmla="*/ 28575 w 539780"/>
                <a:gd name="connsiteY1-5406" fmla="*/ 22225 h 1245658"/>
                <a:gd name="connsiteX2-5407" fmla="*/ 85725 w 539780"/>
                <a:gd name="connsiteY2-5408" fmla="*/ 82550 h 1245658"/>
                <a:gd name="connsiteX3-5409" fmla="*/ 123825 w 539780"/>
                <a:gd name="connsiteY3-5410" fmla="*/ 139700 h 1245658"/>
                <a:gd name="connsiteX4-5411" fmla="*/ 158750 w 539780"/>
                <a:gd name="connsiteY4-5412" fmla="*/ 190500 h 1245658"/>
                <a:gd name="connsiteX5-5413" fmla="*/ 193675 w 539780"/>
                <a:gd name="connsiteY5-5414" fmla="*/ 250825 h 1245658"/>
                <a:gd name="connsiteX6-5415" fmla="*/ 225425 w 539780"/>
                <a:gd name="connsiteY6-5416" fmla="*/ 288925 h 1245658"/>
                <a:gd name="connsiteX7-5417" fmla="*/ 273050 w 539780"/>
                <a:gd name="connsiteY7-5418" fmla="*/ 339725 h 1245658"/>
                <a:gd name="connsiteX8-5419" fmla="*/ 304800 w 539780"/>
                <a:gd name="connsiteY8-5420" fmla="*/ 374650 h 1245658"/>
                <a:gd name="connsiteX9-5421" fmla="*/ 317500 w 539780"/>
                <a:gd name="connsiteY9-5422" fmla="*/ 393700 h 1245658"/>
                <a:gd name="connsiteX10-5423" fmla="*/ 323850 w 539780"/>
                <a:gd name="connsiteY10-5424" fmla="*/ 403225 h 1245658"/>
                <a:gd name="connsiteX11-5425" fmla="*/ 339725 w 539780"/>
                <a:gd name="connsiteY11-5426" fmla="*/ 425450 h 1245658"/>
                <a:gd name="connsiteX12-5427" fmla="*/ 346075 w 539780"/>
                <a:gd name="connsiteY12-5428" fmla="*/ 434975 h 1245658"/>
                <a:gd name="connsiteX13-5429" fmla="*/ 355600 w 539780"/>
                <a:gd name="connsiteY13-5430" fmla="*/ 444500 h 1245658"/>
                <a:gd name="connsiteX14-5431" fmla="*/ 361950 w 539780"/>
                <a:gd name="connsiteY14-5432" fmla="*/ 454025 h 1245658"/>
                <a:gd name="connsiteX15-5433" fmla="*/ 365125 w 539780"/>
                <a:gd name="connsiteY15-5434" fmla="*/ 463550 h 1245658"/>
                <a:gd name="connsiteX16-5435" fmla="*/ 374650 w 539780"/>
                <a:gd name="connsiteY16-5436" fmla="*/ 469900 h 1245658"/>
                <a:gd name="connsiteX17-5437" fmla="*/ 387350 w 539780"/>
                <a:gd name="connsiteY17-5438" fmla="*/ 488950 h 1245658"/>
                <a:gd name="connsiteX18-5439" fmla="*/ 403225 w 539780"/>
                <a:gd name="connsiteY18-5440" fmla="*/ 508000 h 1245658"/>
                <a:gd name="connsiteX19-5441" fmla="*/ 406400 w 539780"/>
                <a:gd name="connsiteY19-5442" fmla="*/ 520700 h 1245658"/>
                <a:gd name="connsiteX20-5443" fmla="*/ 422275 w 539780"/>
                <a:gd name="connsiteY20-5444" fmla="*/ 542925 h 1245658"/>
                <a:gd name="connsiteX21-5445" fmla="*/ 431800 w 539780"/>
                <a:gd name="connsiteY21-5446" fmla="*/ 571500 h 1245658"/>
                <a:gd name="connsiteX22-5447" fmla="*/ 434975 w 539780"/>
                <a:gd name="connsiteY22-5448" fmla="*/ 581025 h 1245658"/>
                <a:gd name="connsiteX23-5449" fmla="*/ 438150 w 539780"/>
                <a:gd name="connsiteY23-5450" fmla="*/ 593725 h 1245658"/>
                <a:gd name="connsiteX24-5451" fmla="*/ 444500 w 539780"/>
                <a:gd name="connsiteY24-5452" fmla="*/ 603250 h 1245658"/>
                <a:gd name="connsiteX25-5453" fmla="*/ 450850 w 539780"/>
                <a:gd name="connsiteY25-5454" fmla="*/ 628650 h 1245658"/>
                <a:gd name="connsiteX26-5455" fmla="*/ 454025 w 539780"/>
                <a:gd name="connsiteY26-5456" fmla="*/ 638175 h 1245658"/>
                <a:gd name="connsiteX27-5457" fmla="*/ 469900 w 539780"/>
                <a:gd name="connsiteY27-5458" fmla="*/ 692150 h 1245658"/>
                <a:gd name="connsiteX28-5459" fmla="*/ 485775 w 539780"/>
                <a:gd name="connsiteY28-5460" fmla="*/ 733425 h 1245658"/>
                <a:gd name="connsiteX29-5461" fmla="*/ 492125 w 539780"/>
                <a:gd name="connsiteY29-5462" fmla="*/ 758825 h 1245658"/>
                <a:gd name="connsiteX30-5463" fmla="*/ 498475 w 539780"/>
                <a:gd name="connsiteY30-5464" fmla="*/ 771525 h 1245658"/>
                <a:gd name="connsiteX31-5465" fmla="*/ 501650 w 539780"/>
                <a:gd name="connsiteY31-5466" fmla="*/ 784225 h 1245658"/>
                <a:gd name="connsiteX32-5467" fmla="*/ 504825 w 539780"/>
                <a:gd name="connsiteY32-5468" fmla="*/ 793750 h 1245658"/>
                <a:gd name="connsiteX33-5469" fmla="*/ 508000 w 539780"/>
                <a:gd name="connsiteY33-5470" fmla="*/ 806450 h 1245658"/>
                <a:gd name="connsiteX34-5471" fmla="*/ 514350 w 539780"/>
                <a:gd name="connsiteY34-5472" fmla="*/ 819150 h 1245658"/>
                <a:gd name="connsiteX35-5473" fmla="*/ 520700 w 539780"/>
                <a:gd name="connsiteY35-5474" fmla="*/ 838200 h 1245658"/>
                <a:gd name="connsiteX36-5475" fmla="*/ 523875 w 539780"/>
                <a:gd name="connsiteY36-5476" fmla="*/ 847725 h 1245658"/>
                <a:gd name="connsiteX37-5477" fmla="*/ 539750 w 539780"/>
                <a:gd name="connsiteY37-5478" fmla="*/ 974725 h 1245658"/>
                <a:gd name="connsiteX38-5479" fmla="*/ 527050 w 539780"/>
                <a:gd name="connsiteY38-5480" fmla="*/ 1041400 h 1245658"/>
                <a:gd name="connsiteX39-5481" fmla="*/ 498475 w 539780"/>
                <a:gd name="connsiteY39-5482" fmla="*/ 1111250 h 1245658"/>
                <a:gd name="connsiteX40-5483" fmla="*/ 450850 w 539780"/>
                <a:gd name="connsiteY40-5484" fmla="*/ 1184275 h 1245658"/>
                <a:gd name="connsiteX41-5485" fmla="*/ 390525 w 539780"/>
                <a:gd name="connsiteY41-5486" fmla="*/ 1241425 h 1245658"/>
                <a:gd name="connsiteX42-5487" fmla="*/ 282575 w 539780"/>
                <a:gd name="connsiteY42-5488" fmla="*/ 1241425 h 1245658"/>
                <a:gd name="connsiteX0-5489" fmla="*/ 0 w 539780"/>
                <a:gd name="connsiteY0-5490" fmla="*/ 0 h 1245658"/>
                <a:gd name="connsiteX1-5491" fmla="*/ 28575 w 539780"/>
                <a:gd name="connsiteY1-5492" fmla="*/ 22225 h 1245658"/>
                <a:gd name="connsiteX2-5493" fmla="*/ 85725 w 539780"/>
                <a:gd name="connsiteY2-5494" fmla="*/ 82550 h 1245658"/>
                <a:gd name="connsiteX3-5495" fmla="*/ 123825 w 539780"/>
                <a:gd name="connsiteY3-5496" fmla="*/ 139700 h 1245658"/>
                <a:gd name="connsiteX4-5497" fmla="*/ 158750 w 539780"/>
                <a:gd name="connsiteY4-5498" fmla="*/ 190500 h 1245658"/>
                <a:gd name="connsiteX5-5499" fmla="*/ 193675 w 539780"/>
                <a:gd name="connsiteY5-5500" fmla="*/ 250825 h 1245658"/>
                <a:gd name="connsiteX6-5501" fmla="*/ 225425 w 539780"/>
                <a:gd name="connsiteY6-5502" fmla="*/ 288925 h 1245658"/>
                <a:gd name="connsiteX7-5503" fmla="*/ 273050 w 539780"/>
                <a:gd name="connsiteY7-5504" fmla="*/ 339725 h 1245658"/>
                <a:gd name="connsiteX8-5505" fmla="*/ 304800 w 539780"/>
                <a:gd name="connsiteY8-5506" fmla="*/ 374650 h 1245658"/>
                <a:gd name="connsiteX9-5507" fmla="*/ 317500 w 539780"/>
                <a:gd name="connsiteY9-5508" fmla="*/ 393700 h 1245658"/>
                <a:gd name="connsiteX10-5509" fmla="*/ 323850 w 539780"/>
                <a:gd name="connsiteY10-5510" fmla="*/ 403225 h 1245658"/>
                <a:gd name="connsiteX11-5511" fmla="*/ 339725 w 539780"/>
                <a:gd name="connsiteY11-5512" fmla="*/ 425450 h 1245658"/>
                <a:gd name="connsiteX12-5513" fmla="*/ 355600 w 539780"/>
                <a:gd name="connsiteY12-5514" fmla="*/ 444500 h 1245658"/>
                <a:gd name="connsiteX13-5515" fmla="*/ 361950 w 539780"/>
                <a:gd name="connsiteY13-5516" fmla="*/ 454025 h 1245658"/>
                <a:gd name="connsiteX14-5517" fmla="*/ 365125 w 539780"/>
                <a:gd name="connsiteY14-5518" fmla="*/ 463550 h 1245658"/>
                <a:gd name="connsiteX15-5519" fmla="*/ 374650 w 539780"/>
                <a:gd name="connsiteY15-5520" fmla="*/ 469900 h 1245658"/>
                <a:gd name="connsiteX16-5521" fmla="*/ 387350 w 539780"/>
                <a:gd name="connsiteY16-5522" fmla="*/ 488950 h 1245658"/>
                <a:gd name="connsiteX17-5523" fmla="*/ 403225 w 539780"/>
                <a:gd name="connsiteY17-5524" fmla="*/ 508000 h 1245658"/>
                <a:gd name="connsiteX18-5525" fmla="*/ 406400 w 539780"/>
                <a:gd name="connsiteY18-5526" fmla="*/ 520700 h 1245658"/>
                <a:gd name="connsiteX19-5527" fmla="*/ 422275 w 539780"/>
                <a:gd name="connsiteY19-5528" fmla="*/ 542925 h 1245658"/>
                <a:gd name="connsiteX20-5529" fmla="*/ 431800 w 539780"/>
                <a:gd name="connsiteY20-5530" fmla="*/ 571500 h 1245658"/>
                <a:gd name="connsiteX21-5531" fmla="*/ 434975 w 539780"/>
                <a:gd name="connsiteY21-5532" fmla="*/ 581025 h 1245658"/>
                <a:gd name="connsiteX22-5533" fmla="*/ 438150 w 539780"/>
                <a:gd name="connsiteY22-5534" fmla="*/ 593725 h 1245658"/>
                <a:gd name="connsiteX23-5535" fmla="*/ 444500 w 539780"/>
                <a:gd name="connsiteY23-5536" fmla="*/ 603250 h 1245658"/>
                <a:gd name="connsiteX24-5537" fmla="*/ 450850 w 539780"/>
                <a:gd name="connsiteY24-5538" fmla="*/ 628650 h 1245658"/>
                <a:gd name="connsiteX25-5539" fmla="*/ 454025 w 539780"/>
                <a:gd name="connsiteY25-5540" fmla="*/ 638175 h 1245658"/>
                <a:gd name="connsiteX26-5541" fmla="*/ 469900 w 539780"/>
                <a:gd name="connsiteY26-5542" fmla="*/ 692150 h 1245658"/>
                <a:gd name="connsiteX27-5543" fmla="*/ 485775 w 539780"/>
                <a:gd name="connsiteY27-5544" fmla="*/ 733425 h 1245658"/>
                <a:gd name="connsiteX28-5545" fmla="*/ 492125 w 539780"/>
                <a:gd name="connsiteY28-5546" fmla="*/ 758825 h 1245658"/>
                <a:gd name="connsiteX29-5547" fmla="*/ 498475 w 539780"/>
                <a:gd name="connsiteY29-5548" fmla="*/ 771525 h 1245658"/>
                <a:gd name="connsiteX30-5549" fmla="*/ 501650 w 539780"/>
                <a:gd name="connsiteY30-5550" fmla="*/ 784225 h 1245658"/>
                <a:gd name="connsiteX31-5551" fmla="*/ 504825 w 539780"/>
                <a:gd name="connsiteY31-5552" fmla="*/ 793750 h 1245658"/>
                <a:gd name="connsiteX32-5553" fmla="*/ 508000 w 539780"/>
                <a:gd name="connsiteY32-5554" fmla="*/ 806450 h 1245658"/>
                <a:gd name="connsiteX33-5555" fmla="*/ 514350 w 539780"/>
                <a:gd name="connsiteY33-5556" fmla="*/ 819150 h 1245658"/>
                <a:gd name="connsiteX34-5557" fmla="*/ 520700 w 539780"/>
                <a:gd name="connsiteY34-5558" fmla="*/ 838200 h 1245658"/>
                <a:gd name="connsiteX35-5559" fmla="*/ 523875 w 539780"/>
                <a:gd name="connsiteY35-5560" fmla="*/ 847725 h 1245658"/>
                <a:gd name="connsiteX36-5561" fmla="*/ 539750 w 539780"/>
                <a:gd name="connsiteY36-5562" fmla="*/ 974725 h 1245658"/>
                <a:gd name="connsiteX37-5563" fmla="*/ 527050 w 539780"/>
                <a:gd name="connsiteY37-5564" fmla="*/ 1041400 h 1245658"/>
                <a:gd name="connsiteX38-5565" fmla="*/ 498475 w 539780"/>
                <a:gd name="connsiteY38-5566" fmla="*/ 1111250 h 1245658"/>
                <a:gd name="connsiteX39-5567" fmla="*/ 450850 w 539780"/>
                <a:gd name="connsiteY39-5568" fmla="*/ 1184275 h 1245658"/>
                <a:gd name="connsiteX40-5569" fmla="*/ 390525 w 539780"/>
                <a:gd name="connsiteY40-5570" fmla="*/ 1241425 h 1245658"/>
                <a:gd name="connsiteX41-5571" fmla="*/ 282575 w 539780"/>
                <a:gd name="connsiteY41-5572" fmla="*/ 1241425 h 1245658"/>
                <a:gd name="connsiteX0-5573" fmla="*/ 0 w 539780"/>
                <a:gd name="connsiteY0-5574" fmla="*/ 0 h 1245658"/>
                <a:gd name="connsiteX1-5575" fmla="*/ 28575 w 539780"/>
                <a:gd name="connsiteY1-5576" fmla="*/ 22225 h 1245658"/>
                <a:gd name="connsiteX2-5577" fmla="*/ 85725 w 539780"/>
                <a:gd name="connsiteY2-5578" fmla="*/ 82550 h 1245658"/>
                <a:gd name="connsiteX3-5579" fmla="*/ 123825 w 539780"/>
                <a:gd name="connsiteY3-5580" fmla="*/ 139700 h 1245658"/>
                <a:gd name="connsiteX4-5581" fmla="*/ 158750 w 539780"/>
                <a:gd name="connsiteY4-5582" fmla="*/ 190500 h 1245658"/>
                <a:gd name="connsiteX5-5583" fmla="*/ 193675 w 539780"/>
                <a:gd name="connsiteY5-5584" fmla="*/ 250825 h 1245658"/>
                <a:gd name="connsiteX6-5585" fmla="*/ 225425 w 539780"/>
                <a:gd name="connsiteY6-5586" fmla="*/ 288925 h 1245658"/>
                <a:gd name="connsiteX7-5587" fmla="*/ 273050 w 539780"/>
                <a:gd name="connsiteY7-5588" fmla="*/ 339725 h 1245658"/>
                <a:gd name="connsiteX8-5589" fmla="*/ 304800 w 539780"/>
                <a:gd name="connsiteY8-5590" fmla="*/ 374650 h 1245658"/>
                <a:gd name="connsiteX9-5591" fmla="*/ 317500 w 539780"/>
                <a:gd name="connsiteY9-5592" fmla="*/ 393700 h 1245658"/>
                <a:gd name="connsiteX10-5593" fmla="*/ 323850 w 539780"/>
                <a:gd name="connsiteY10-5594" fmla="*/ 403225 h 1245658"/>
                <a:gd name="connsiteX11-5595" fmla="*/ 339725 w 539780"/>
                <a:gd name="connsiteY11-5596" fmla="*/ 425450 h 1245658"/>
                <a:gd name="connsiteX12-5597" fmla="*/ 361950 w 539780"/>
                <a:gd name="connsiteY12-5598" fmla="*/ 454025 h 1245658"/>
                <a:gd name="connsiteX13-5599" fmla="*/ 365125 w 539780"/>
                <a:gd name="connsiteY13-5600" fmla="*/ 463550 h 1245658"/>
                <a:gd name="connsiteX14-5601" fmla="*/ 374650 w 539780"/>
                <a:gd name="connsiteY14-5602" fmla="*/ 469900 h 1245658"/>
                <a:gd name="connsiteX15-5603" fmla="*/ 387350 w 539780"/>
                <a:gd name="connsiteY15-5604" fmla="*/ 488950 h 1245658"/>
                <a:gd name="connsiteX16-5605" fmla="*/ 403225 w 539780"/>
                <a:gd name="connsiteY16-5606" fmla="*/ 508000 h 1245658"/>
                <a:gd name="connsiteX17-5607" fmla="*/ 406400 w 539780"/>
                <a:gd name="connsiteY17-5608" fmla="*/ 520700 h 1245658"/>
                <a:gd name="connsiteX18-5609" fmla="*/ 422275 w 539780"/>
                <a:gd name="connsiteY18-5610" fmla="*/ 542925 h 1245658"/>
                <a:gd name="connsiteX19-5611" fmla="*/ 431800 w 539780"/>
                <a:gd name="connsiteY19-5612" fmla="*/ 571500 h 1245658"/>
                <a:gd name="connsiteX20-5613" fmla="*/ 434975 w 539780"/>
                <a:gd name="connsiteY20-5614" fmla="*/ 581025 h 1245658"/>
                <a:gd name="connsiteX21-5615" fmla="*/ 438150 w 539780"/>
                <a:gd name="connsiteY21-5616" fmla="*/ 593725 h 1245658"/>
                <a:gd name="connsiteX22-5617" fmla="*/ 444500 w 539780"/>
                <a:gd name="connsiteY22-5618" fmla="*/ 603250 h 1245658"/>
                <a:gd name="connsiteX23-5619" fmla="*/ 450850 w 539780"/>
                <a:gd name="connsiteY23-5620" fmla="*/ 628650 h 1245658"/>
                <a:gd name="connsiteX24-5621" fmla="*/ 454025 w 539780"/>
                <a:gd name="connsiteY24-5622" fmla="*/ 638175 h 1245658"/>
                <a:gd name="connsiteX25-5623" fmla="*/ 469900 w 539780"/>
                <a:gd name="connsiteY25-5624" fmla="*/ 692150 h 1245658"/>
                <a:gd name="connsiteX26-5625" fmla="*/ 485775 w 539780"/>
                <a:gd name="connsiteY26-5626" fmla="*/ 733425 h 1245658"/>
                <a:gd name="connsiteX27-5627" fmla="*/ 492125 w 539780"/>
                <a:gd name="connsiteY27-5628" fmla="*/ 758825 h 1245658"/>
                <a:gd name="connsiteX28-5629" fmla="*/ 498475 w 539780"/>
                <a:gd name="connsiteY28-5630" fmla="*/ 771525 h 1245658"/>
                <a:gd name="connsiteX29-5631" fmla="*/ 501650 w 539780"/>
                <a:gd name="connsiteY29-5632" fmla="*/ 784225 h 1245658"/>
                <a:gd name="connsiteX30-5633" fmla="*/ 504825 w 539780"/>
                <a:gd name="connsiteY30-5634" fmla="*/ 793750 h 1245658"/>
                <a:gd name="connsiteX31-5635" fmla="*/ 508000 w 539780"/>
                <a:gd name="connsiteY31-5636" fmla="*/ 806450 h 1245658"/>
                <a:gd name="connsiteX32-5637" fmla="*/ 514350 w 539780"/>
                <a:gd name="connsiteY32-5638" fmla="*/ 819150 h 1245658"/>
                <a:gd name="connsiteX33-5639" fmla="*/ 520700 w 539780"/>
                <a:gd name="connsiteY33-5640" fmla="*/ 838200 h 1245658"/>
                <a:gd name="connsiteX34-5641" fmla="*/ 523875 w 539780"/>
                <a:gd name="connsiteY34-5642" fmla="*/ 847725 h 1245658"/>
                <a:gd name="connsiteX35-5643" fmla="*/ 539750 w 539780"/>
                <a:gd name="connsiteY35-5644" fmla="*/ 974725 h 1245658"/>
                <a:gd name="connsiteX36-5645" fmla="*/ 527050 w 539780"/>
                <a:gd name="connsiteY36-5646" fmla="*/ 1041400 h 1245658"/>
                <a:gd name="connsiteX37-5647" fmla="*/ 498475 w 539780"/>
                <a:gd name="connsiteY37-5648" fmla="*/ 1111250 h 1245658"/>
                <a:gd name="connsiteX38-5649" fmla="*/ 450850 w 539780"/>
                <a:gd name="connsiteY38-5650" fmla="*/ 1184275 h 1245658"/>
                <a:gd name="connsiteX39-5651" fmla="*/ 390525 w 539780"/>
                <a:gd name="connsiteY39-5652" fmla="*/ 1241425 h 1245658"/>
                <a:gd name="connsiteX40-5653" fmla="*/ 282575 w 539780"/>
                <a:gd name="connsiteY40-5654" fmla="*/ 1241425 h 1245658"/>
                <a:gd name="connsiteX0-5655" fmla="*/ 0 w 539780"/>
                <a:gd name="connsiteY0-5656" fmla="*/ 0 h 1245658"/>
                <a:gd name="connsiteX1-5657" fmla="*/ 28575 w 539780"/>
                <a:gd name="connsiteY1-5658" fmla="*/ 22225 h 1245658"/>
                <a:gd name="connsiteX2-5659" fmla="*/ 85725 w 539780"/>
                <a:gd name="connsiteY2-5660" fmla="*/ 82550 h 1245658"/>
                <a:gd name="connsiteX3-5661" fmla="*/ 123825 w 539780"/>
                <a:gd name="connsiteY3-5662" fmla="*/ 139700 h 1245658"/>
                <a:gd name="connsiteX4-5663" fmla="*/ 158750 w 539780"/>
                <a:gd name="connsiteY4-5664" fmla="*/ 190500 h 1245658"/>
                <a:gd name="connsiteX5-5665" fmla="*/ 193675 w 539780"/>
                <a:gd name="connsiteY5-5666" fmla="*/ 250825 h 1245658"/>
                <a:gd name="connsiteX6-5667" fmla="*/ 225425 w 539780"/>
                <a:gd name="connsiteY6-5668" fmla="*/ 288925 h 1245658"/>
                <a:gd name="connsiteX7-5669" fmla="*/ 273050 w 539780"/>
                <a:gd name="connsiteY7-5670" fmla="*/ 339725 h 1245658"/>
                <a:gd name="connsiteX8-5671" fmla="*/ 304800 w 539780"/>
                <a:gd name="connsiteY8-5672" fmla="*/ 374650 h 1245658"/>
                <a:gd name="connsiteX9-5673" fmla="*/ 317500 w 539780"/>
                <a:gd name="connsiteY9-5674" fmla="*/ 393700 h 1245658"/>
                <a:gd name="connsiteX10-5675" fmla="*/ 339725 w 539780"/>
                <a:gd name="connsiteY10-5676" fmla="*/ 425450 h 1245658"/>
                <a:gd name="connsiteX11-5677" fmla="*/ 361950 w 539780"/>
                <a:gd name="connsiteY11-5678" fmla="*/ 454025 h 1245658"/>
                <a:gd name="connsiteX12-5679" fmla="*/ 365125 w 539780"/>
                <a:gd name="connsiteY12-5680" fmla="*/ 463550 h 1245658"/>
                <a:gd name="connsiteX13-5681" fmla="*/ 374650 w 539780"/>
                <a:gd name="connsiteY13-5682" fmla="*/ 469900 h 1245658"/>
                <a:gd name="connsiteX14-5683" fmla="*/ 387350 w 539780"/>
                <a:gd name="connsiteY14-5684" fmla="*/ 488950 h 1245658"/>
                <a:gd name="connsiteX15-5685" fmla="*/ 403225 w 539780"/>
                <a:gd name="connsiteY15-5686" fmla="*/ 508000 h 1245658"/>
                <a:gd name="connsiteX16-5687" fmla="*/ 406400 w 539780"/>
                <a:gd name="connsiteY16-5688" fmla="*/ 520700 h 1245658"/>
                <a:gd name="connsiteX17-5689" fmla="*/ 422275 w 539780"/>
                <a:gd name="connsiteY17-5690" fmla="*/ 542925 h 1245658"/>
                <a:gd name="connsiteX18-5691" fmla="*/ 431800 w 539780"/>
                <a:gd name="connsiteY18-5692" fmla="*/ 571500 h 1245658"/>
                <a:gd name="connsiteX19-5693" fmla="*/ 434975 w 539780"/>
                <a:gd name="connsiteY19-5694" fmla="*/ 581025 h 1245658"/>
                <a:gd name="connsiteX20-5695" fmla="*/ 438150 w 539780"/>
                <a:gd name="connsiteY20-5696" fmla="*/ 593725 h 1245658"/>
                <a:gd name="connsiteX21-5697" fmla="*/ 444500 w 539780"/>
                <a:gd name="connsiteY21-5698" fmla="*/ 603250 h 1245658"/>
                <a:gd name="connsiteX22-5699" fmla="*/ 450850 w 539780"/>
                <a:gd name="connsiteY22-5700" fmla="*/ 628650 h 1245658"/>
                <a:gd name="connsiteX23-5701" fmla="*/ 454025 w 539780"/>
                <a:gd name="connsiteY23-5702" fmla="*/ 638175 h 1245658"/>
                <a:gd name="connsiteX24-5703" fmla="*/ 469900 w 539780"/>
                <a:gd name="connsiteY24-5704" fmla="*/ 692150 h 1245658"/>
                <a:gd name="connsiteX25-5705" fmla="*/ 485775 w 539780"/>
                <a:gd name="connsiteY25-5706" fmla="*/ 733425 h 1245658"/>
                <a:gd name="connsiteX26-5707" fmla="*/ 492125 w 539780"/>
                <a:gd name="connsiteY26-5708" fmla="*/ 758825 h 1245658"/>
                <a:gd name="connsiteX27-5709" fmla="*/ 498475 w 539780"/>
                <a:gd name="connsiteY27-5710" fmla="*/ 771525 h 1245658"/>
                <a:gd name="connsiteX28-5711" fmla="*/ 501650 w 539780"/>
                <a:gd name="connsiteY28-5712" fmla="*/ 784225 h 1245658"/>
                <a:gd name="connsiteX29-5713" fmla="*/ 504825 w 539780"/>
                <a:gd name="connsiteY29-5714" fmla="*/ 793750 h 1245658"/>
                <a:gd name="connsiteX30-5715" fmla="*/ 508000 w 539780"/>
                <a:gd name="connsiteY30-5716" fmla="*/ 806450 h 1245658"/>
                <a:gd name="connsiteX31-5717" fmla="*/ 514350 w 539780"/>
                <a:gd name="connsiteY31-5718" fmla="*/ 819150 h 1245658"/>
                <a:gd name="connsiteX32-5719" fmla="*/ 520700 w 539780"/>
                <a:gd name="connsiteY32-5720" fmla="*/ 838200 h 1245658"/>
                <a:gd name="connsiteX33-5721" fmla="*/ 523875 w 539780"/>
                <a:gd name="connsiteY33-5722" fmla="*/ 847725 h 1245658"/>
                <a:gd name="connsiteX34-5723" fmla="*/ 539750 w 539780"/>
                <a:gd name="connsiteY34-5724" fmla="*/ 974725 h 1245658"/>
                <a:gd name="connsiteX35-5725" fmla="*/ 527050 w 539780"/>
                <a:gd name="connsiteY35-5726" fmla="*/ 1041400 h 1245658"/>
                <a:gd name="connsiteX36-5727" fmla="*/ 498475 w 539780"/>
                <a:gd name="connsiteY36-5728" fmla="*/ 1111250 h 1245658"/>
                <a:gd name="connsiteX37-5729" fmla="*/ 450850 w 539780"/>
                <a:gd name="connsiteY37-5730" fmla="*/ 1184275 h 1245658"/>
                <a:gd name="connsiteX38-5731" fmla="*/ 390525 w 539780"/>
                <a:gd name="connsiteY38-5732" fmla="*/ 1241425 h 1245658"/>
                <a:gd name="connsiteX39-5733" fmla="*/ 282575 w 539780"/>
                <a:gd name="connsiteY39-5734" fmla="*/ 1241425 h 1245658"/>
                <a:gd name="connsiteX0-5735" fmla="*/ 0 w 539780"/>
                <a:gd name="connsiteY0-5736" fmla="*/ 0 h 1245658"/>
                <a:gd name="connsiteX1-5737" fmla="*/ 28575 w 539780"/>
                <a:gd name="connsiteY1-5738" fmla="*/ 22225 h 1245658"/>
                <a:gd name="connsiteX2-5739" fmla="*/ 85725 w 539780"/>
                <a:gd name="connsiteY2-5740" fmla="*/ 82550 h 1245658"/>
                <a:gd name="connsiteX3-5741" fmla="*/ 123825 w 539780"/>
                <a:gd name="connsiteY3-5742" fmla="*/ 139700 h 1245658"/>
                <a:gd name="connsiteX4-5743" fmla="*/ 158750 w 539780"/>
                <a:gd name="connsiteY4-5744" fmla="*/ 190500 h 1245658"/>
                <a:gd name="connsiteX5-5745" fmla="*/ 193675 w 539780"/>
                <a:gd name="connsiteY5-5746" fmla="*/ 250825 h 1245658"/>
                <a:gd name="connsiteX6-5747" fmla="*/ 225425 w 539780"/>
                <a:gd name="connsiteY6-5748" fmla="*/ 288925 h 1245658"/>
                <a:gd name="connsiteX7-5749" fmla="*/ 273050 w 539780"/>
                <a:gd name="connsiteY7-5750" fmla="*/ 339725 h 1245658"/>
                <a:gd name="connsiteX8-5751" fmla="*/ 304800 w 539780"/>
                <a:gd name="connsiteY8-5752" fmla="*/ 374650 h 1245658"/>
                <a:gd name="connsiteX9-5753" fmla="*/ 339725 w 539780"/>
                <a:gd name="connsiteY9-5754" fmla="*/ 425450 h 1245658"/>
                <a:gd name="connsiteX10-5755" fmla="*/ 361950 w 539780"/>
                <a:gd name="connsiteY10-5756" fmla="*/ 454025 h 1245658"/>
                <a:gd name="connsiteX11-5757" fmla="*/ 365125 w 539780"/>
                <a:gd name="connsiteY11-5758" fmla="*/ 463550 h 1245658"/>
                <a:gd name="connsiteX12-5759" fmla="*/ 374650 w 539780"/>
                <a:gd name="connsiteY12-5760" fmla="*/ 469900 h 1245658"/>
                <a:gd name="connsiteX13-5761" fmla="*/ 387350 w 539780"/>
                <a:gd name="connsiteY13-5762" fmla="*/ 488950 h 1245658"/>
                <a:gd name="connsiteX14-5763" fmla="*/ 403225 w 539780"/>
                <a:gd name="connsiteY14-5764" fmla="*/ 508000 h 1245658"/>
                <a:gd name="connsiteX15-5765" fmla="*/ 406400 w 539780"/>
                <a:gd name="connsiteY15-5766" fmla="*/ 520700 h 1245658"/>
                <a:gd name="connsiteX16-5767" fmla="*/ 422275 w 539780"/>
                <a:gd name="connsiteY16-5768" fmla="*/ 542925 h 1245658"/>
                <a:gd name="connsiteX17-5769" fmla="*/ 431800 w 539780"/>
                <a:gd name="connsiteY17-5770" fmla="*/ 571500 h 1245658"/>
                <a:gd name="connsiteX18-5771" fmla="*/ 434975 w 539780"/>
                <a:gd name="connsiteY18-5772" fmla="*/ 581025 h 1245658"/>
                <a:gd name="connsiteX19-5773" fmla="*/ 438150 w 539780"/>
                <a:gd name="connsiteY19-5774" fmla="*/ 593725 h 1245658"/>
                <a:gd name="connsiteX20-5775" fmla="*/ 444500 w 539780"/>
                <a:gd name="connsiteY20-5776" fmla="*/ 603250 h 1245658"/>
                <a:gd name="connsiteX21-5777" fmla="*/ 450850 w 539780"/>
                <a:gd name="connsiteY21-5778" fmla="*/ 628650 h 1245658"/>
                <a:gd name="connsiteX22-5779" fmla="*/ 454025 w 539780"/>
                <a:gd name="connsiteY22-5780" fmla="*/ 638175 h 1245658"/>
                <a:gd name="connsiteX23-5781" fmla="*/ 469900 w 539780"/>
                <a:gd name="connsiteY23-5782" fmla="*/ 692150 h 1245658"/>
                <a:gd name="connsiteX24-5783" fmla="*/ 485775 w 539780"/>
                <a:gd name="connsiteY24-5784" fmla="*/ 733425 h 1245658"/>
                <a:gd name="connsiteX25-5785" fmla="*/ 492125 w 539780"/>
                <a:gd name="connsiteY25-5786" fmla="*/ 758825 h 1245658"/>
                <a:gd name="connsiteX26-5787" fmla="*/ 498475 w 539780"/>
                <a:gd name="connsiteY26-5788" fmla="*/ 771525 h 1245658"/>
                <a:gd name="connsiteX27-5789" fmla="*/ 501650 w 539780"/>
                <a:gd name="connsiteY27-5790" fmla="*/ 784225 h 1245658"/>
                <a:gd name="connsiteX28-5791" fmla="*/ 504825 w 539780"/>
                <a:gd name="connsiteY28-5792" fmla="*/ 793750 h 1245658"/>
                <a:gd name="connsiteX29-5793" fmla="*/ 508000 w 539780"/>
                <a:gd name="connsiteY29-5794" fmla="*/ 806450 h 1245658"/>
                <a:gd name="connsiteX30-5795" fmla="*/ 514350 w 539780"/>
                <a:gd name="connsiteY30-5796" fmla="*/ 819150 h 1245658"/>
                <a:gd name="connsiteX31-5797" fmla="*/ 520700 w 539780"/>
                <a:gd name="connsiteY31-5798" fmla="*/ 838200 h 1245658"/>
                <a:gd name="connsiteX32-5799" fmla="*/ 523875 w 539780"/>
                <a:gd name="connsiteY32-5800" fmla="*/ 847725 h 1245658"/>
                <a:gd name="connsiteX33-5801" fmla="*/ 539750 w 539780"/>
                <a:gd name="connsiteY33-5802" fmla="*/ 974725 h 1245658"/>
                <a:gd name="connsiteX34-5803" fmla="*/ 527050 w 539780"/>
                <a:gd name="connsiteY34-5804" fmla="*/ 1041400 h 1245658"/>
                <a:gd name="connsiteX35-5805" fmla="*/ 498475 w 539780"/>
                <a:gd name="connsiteY35-5806" fmla="*/ 1111250 h 1245658"/>
                <a:gd name="connsiteX36-5807" fmla="*/ 450850 w 539780"/>
                <a:gd name="connsiteY36-5808" fmla="*/ 1184275 h 1245658"/>
                <a:gd name="connsiteX37-5809" fmla="*/ 390525 w 539780"/>
                <a:gd name="connsiteY37-5810" fmla="*/ 1241425 h 1245658"/>
                <a:gd name="connsiteX38-5811" fmla="*/ 282575 w 539780"/>
                <a:gd name="connsiteY38-5812" fmla="*/ 1241425 h 1245658"/>
                <a:gd name="connsiteX0-5813" fmla="*/ 0 w 539780"/>
                <a:gd name="connsiteY0-5814" fmla="*/ 0 h 1245658"/>
                <a:gd name="connsiteX1-5815" fmla="*/ 28575 w 539780"/>
                <a:gd name="connsiteY1-5816" fmla="*/ 22225 h 1245658"/>
                <a:gd name="connsiteX2-5817" fmla="*/ 85725 w 539780"/>
                <a:gd name="connsiteY2-5818" fmla="*/ 82550 h 1245658"/>
                <a:gd name="connsiteX3-5819" fmla="*/ 123825 w 539780"/>
                <a:gd name="connsiteY3-5820" fmla="*/ 139700 h 1245658"/>
                <a:gd name="connsiteX4-5821" fmla="*/ 158750 w 539780"/>
                <a:gd name="connsiteY4-5822" fmla="*/ 190500 h 1245658"/>
                <a:gd name="connsiteX5-5823" fmla="*/ 193675 w 539780"/>
                <a:gd name="connsiteY5-5824" fmla="*/ 250825 h 1245658"/>
                <a:gd name="connsiteX6-5825" fmla="*/ 225425 w 539780"/>
                <a:gd name="connsiteY6-5826" fmla="*/ 288925 h 1245658"/>
                <a:gd name="connsiteX7-5827" fmla="*/ 273050 w 539780"/>
                <a:gd name="connsiteY7-5828" fmla="*/ 339725 h 1245658"/>
                <a:gd name="connsiteX8-5829" fmla="*/ 304800 w 539780"/>
                <a:gd name="connsiteY8-5830" fmla="*/ 374650 h 1245658"/>
                <a:gd name="connsiteX9-5831" fmla="*/ 339725 w 539780"/>
                <a:gd name="connsiteY9-5832" fmla="*/ 425450 h 1245658"/>
                <a:gd name="connsiteX10-5833" fmla="*/ 361950 w 539780"/>
                <a:gd name="connsiteY10-5834" fmla="*/ 454025 h 1245658"/>
                <a:gd name="connsiteX11-5835" fmla="*/ 365125 w 539780"/>
                <a:gd name="connsiteY11-5836" fmla="*/ 463550 h 1245658"/>
                <a:gd name="connsiteX12-5837" fmla="*/ 387350 w 539780"/>
                <a:gd name="connsiteY12-5838" fmla="*/ 488950 h 1245658"/>
                <a:gd name="connsiteX13-5839" fmla="*/ 403225 w 539780"/>
                <a:gd name="connsiteY13-5840" fmla="*/ 508000 h 1245658"/>
                <a:gd name="connsiteX14-5841" fmla="*/ 406400 w 539780"/>
                <a:gd name="connsiteY14-5842" fmla="*/ 520700 h 1245658"/>
                <a:gd name="connsiteX15-5843" fmla="*/ 422275 w 539780"/>
                <a:gd name="connsiteY15-5844" fmla="*/ 542925 h 1245658"/>
                <a:gd name="connsiteX16-5845" fmla="*/ 431800 w 539780"/>
                <a:gd name="connsiteY16-5846" fmla="*/ 571500 h 1245658"/>
                <a:gd name="connsiteX17-5847" fmla="*/ 434975 w 539780"/>
                <a:gd name="connsiteY17-5848" fmla="*/ 581025 h 1245658"/>
                <a:gd name="connsiteX18-5849" fmla="*/ 438150 w 539780"/>
                <a:gd name="connsiteY18-5850" fmla="*/ 593725 h 1245658"/>
                <a:gd name="connsiteX19-5851" fmla="*/ 444500 w 539780"/>
                <a:gd name="connsiteY19-5852" fmla="*/ 603250 h 1245658"/>
                <a:gd name="connsiteX20-5853" fmla="*/ 450850 w 539780"/>
                <a:gd name="connsiteY20-5854" fmla="*/ 628650 h 1245658"/>
                <a:gd name="connsiteX21-5855" fmla="*/ 454025 w 539780"/>
                <a:gd name="connsiteY21-5856" fmla="*/ 638175 h 1245658"/>
                <a:gd name="connsiteX22-5857" fmla="*/ 469900 w 539780"/>
                <a:gd name="connsiteY22-5858" fmla="*/ 692150 h 1245658"/>
                <a:gd name="connsiteX23-5859" fmla="*/ 485775 w 539780"/>
                <a:gd name="connsiteY23-5860" fmla="*/ 733425 h 1245658"/>
                <a:gd name="connsiteX24-5861" fmla="*/ 492125 w 539780"/>
                <a:gd name="connsiteY24-5862" fmla="*/ 758825 h 1245658"/>
                <a:gd name="connsiteX25-5863" fmla="*/ 498475 w 539780"/>
                <a:gd name="connsiteY25-5864" fmla="*/ 771525 h 1245658"/>
                <a:gd name="connsiteX26-5865" fmla="*/ 501650 w 539780"/>
                <a:gd name="connsiteY26-5866" fmla="*/ 784225 h 1245658"/>
                <a:gd name="connsiteX27-5867" fmla="*/ 504825 w 539780"/>
                <a:gd name="connsiteY27-5868" fmla="*/ 793750 h 1245658"/>
                <a:gd name="connsiteX28-5869" fmla="*/ 508000 w 539780"/>
                <a:gd name="connsiteY28-5870" fmla="*/ 806450 h 1245658"/>
                <a:gd name="connsiteX29-5871" fmla="*/ 514350 w 539780"/>
                <a:gd name="connsiteY29-5872" fmla="*/ 819150 h 1245658"/>
                <a:gd name="connsiteX30-5873" fmla="*/ 520700 w 539780"/>
                <a:gd name="connsiteY30-5874" fmla="*/ 838200 h 1245658"/>
                <a:gd name="connsiteX31-5875" fmla="*/ 523875 w 539780"/>
                <a:gd name="connsiteY31-5876" fmla="*/ 847725 h 1245658"/>
                <a:gd name="connsiteX32-5877" fmla="*/ 539750 w 539780"/>
                <a:gd name="connsiteY32-5878" fmla="*/ 974725 h 1245658"/>
                <a:gd name="connsiteX33-5879" fmla="*/ 527050 w 539780"/>
                <a:gd name="connsiteY33-5880" fmla="*/ 1041400 h 1245658"/>
                <a:gd name="connsiteX34-5881" fmla="*/ 498475 w 539780"/>
                <a:gd name="connsiteY34-5882" fmla="*/ 1111250 h 1245658"/>
                <a:gd name="connsiteX35-5883" fmla="*/ 450850 w 539780"/>
                <a:gd name="connsiteY35-5884" fmla="*/ 1184275 h 1245658"/>
                <a:gd name="connsiteX36-5885" fmla="*/ 390525 w 539780"/>
                <a:gd name="connsiteY36-5886" fmla="*/ 1241425 h 1245658"/>
                <a:gd name="connsiteX37-5887" fmla="*/ 282575 w 539780"/>
                <a:gd name="connsiteY37-5888" fmla="*/ 1241425 h 1245658"/>
                <a:gd name="connsiteX0-5889" fmla="*/ 0 w 539780"/>
                <a:gd name="connsiteY0-5890" fmla="*/ 0 h 1245658"/>
                <a:gd name="connsiteX1-5891" fmla="*/ 28575 w 539780"/>
                <a:gd name="connsiteY1-5892" fmla="*/ 22225 h 1245658"/>
                <a:gd name="connsiteX2-5893" fmla="*/ 85725 w 539780"/>
                <a:gd name="connsiteY2-5894" fmla="*/ 82550 h 1245658"/>
                <a:gd name="connsiteX3-5895" fmla="*/ 123825 w 539780"/>
                <a:gd name="connsiteY3-5896" fmla="*/ 139700 h 1245658"/>
                <a:gd name="connsiteX4-5897" fmla="*/ 158750 w 539780"/>
                <a:gd name="connsiteY4-5898" fmla="*/ 190500 h 1245658"/>
                <a:gd name="connsiteX5-5899" fmla="*/ 193675 w 539780"/>
                <a:gd name="connsiteY5-5900" fmla="*/ 250825 h 1245658"/>
                <a:gd name="connsiteX6-5901" fmla="*/ 225425 w 539780"/>
                <a:gd name="connsiteY6-5902" fmla="*/ 288925 h 1245658"/>
                <a:gd name="connsiteX7-5903" fmla="*/ 273050 w 539780"/>
                <a:gd name="connsiteY7-5904" fmla="*/ 339725 h 1245658"/>
                <a:gd name="connsiteX8-5905" fmla="*/ 304800 w 539780"/>
                <a:gd name="connsiteY8-5906" fmla="*/ 374650 h 1245658"/>
                <a:gd name="connsiteX9-5907" fmla="*/ 339725 w 539780"/>
                <a:gd name="connsiteY9-5908" fmla="*/ 425450 h 1245658"/>
                <a:gd name="connsiteX10-5909" fmla="*/ 361950 w 539780"/>
                <a:gd name="connsiteY10-5910" fmla="*/ 454025 h 1245658"/>
                <a:gd name="connsiteX11-5911" fmla="*/ 387350 w 539780"/>
                <a:gd name="connsiteY11-5912" fmla="*/ 488950 h 1245658"/>
                <a:gd name="connsiteX12-5913" fmla="*/ 403225 w 539780"/>
                <a:gd name="connsiteY12-5914" fmla="*/ 508000 h 1245658"/>
                <a:gd name="connsiteX13-5915" fmla="*/ 406400 w 539780"/>
                <a:gd name="connsiteY13-5916" fmla="*/ 520700 h 1245658"/>
                <a:gd name="connsiteX14-5917" fmla="*/ 422275 w 539780"/>
                <a:gd name="connsiteY14-5918" fmla="*/ 542925 h 1245658"/>
                <a:gd name="connsiteX15-5919" fmla="*/ 431800 w 539780"/>
                <a:gd name="connsiteY15-5920" fmla="*/ 571500 h 1245658"/>
                <a:gd name="connsiteX16-5921" fmla="*/ 434975 w 539780"/>
                <a:gd name="connsiteY16-5922" fmla="*/ 581025 h 1245658"/>
                <a:gd name="connsiteX17-5923" fmla="*/ 438150 w 539780"/>
                <a:gd name="connsiteY17-5924" fmla="*/ 593725 h 1245658"/>
                <a:gd name="connsiteX18-5925" fmla="*/ 444500 w 539780"/>
                <a:gd name="connsiteY18-5926" fmla="*/ 603250 h 1245658"/>
                <a:gd name="connsiteX19-5927" fmla="*/ 450850 w 539780"/>
                <a:gd name="connsiteY19-5928" fmla="*/ 628650 h 1245658"/>
                <a:gd name="connsiteX20-5929" fmla="*/ 454025 w 539780"/>
                <a:gd name="connsiteY20-5930" fmla="*/ 638175 h 1245658"/>
                <a:gd name="connsiteX21-5931" fmla="*/ 469900 w 539780"/>
                <a:gd name="connsiteY21-5932" fmla="*/ 692150 h 1245658"/>
                <a:gd name="connsiteX22-5933" fmla="*/ 485775 w 539780"/>
                <a:gd name="connsiteY22-5934" fmla="*/ 733425 h 1245658"/>
                <a:gd name="connsiteX23-5935" fmla="*/ 492125 w 539780"/>
                <a:gd name="connsiteY23-5936" fmla="*/ 758825 h 1245658"/>
                <a:gd name="connsiteX24-5937" fmla="*/ 498475 w 539780"/>
                <a:gd name="connsiteY24-5938" fmla="*/ 771525 h 1245658"/>
                <a:gd name="connsiteX25-5939" fmla="*/ 501650 w 539780"/>
                <a:gd name="connsiteY25-5940" fmla="*/ 784225 h 1245658"/>
                <a:gd name="connsiteX26-5941" fmla="*/ 504825 w 539780"/>
                <a:gd name="connsiteY26-5942" fmla="*/ 793750 h 1245658"/>
                <a:gd name="connsiteX27-5943" fmla="*/ 508000 w 539780"/>
                <a:gd name="connsiteY27-5944" fmla="*/ 806450 h 1245658"/>
                <a:gd name="connsiteX28-5945" fmla="*/ 514350 w 539780"/>
                <a:gd name="connsiteY28-5946" fmla="*/ 819150 h 1245658"/>
                <a:gd name="connsiteX29-5947" fmla="*/ 520700 w 539780"/>
                <a:gd name="connsiteY29-5948" fmla="*/ 838200 h 1245658"/>
                <a:gd name="connsiteX30-5949" fmla="*/ 523875 w 539780"/>
                <a:gd name="connsiteY30-5950" fmla="*/ 847725 h 1245658"/>
                <a:gd name="connsiteX31-5951" fmla="*/ 539750 w 539780"/>
                <a:gd name="connsiteY31-5952" fmla="*/ 974725 h 1245658"/>
                <a:gd name="connsiteX32-5953" fmla="*/ 527050 w 539780"/>
                <a:gd name="connsiteY32-5954" fmla="*/ 1041400 h 1245658"/>
                <a:gd name="connsiteX33-5955" fmla="*/ 498475 w 539780"/>
                <a:gd name="connsiteY33-5956" fmla="*/ 1111250 h 1245658"/>
                <a:gd name="connsiteX34-5957" fmla="*/ 450850 w 539780"/>
                <a:gd name="connsiteY34-5958" fmla="*/ 1184275 h 1245658"/>
                <a:gd name="connsiteX35-5959" fmla="*/ 390525 w 539780"/>
                <a:gd name="connsiteY35-5960" fmla="*/ 1241425 h 1245658"/>
                <a:gd name="connsiteX36-5961" fmla="*/ 282575 w 539780"/>
                <a:gd name="connsiteY36-5962" fmla="*/ 1241425 h 1245658"/>
                <a:gd name="connsiteX0-5963" fmla="*/ 0 w 539780"/>
                <a:gd name="connsiteY0-5964" fmla="*/ 0 h 1245658"/>
                <a:gd name="connsiteX1-5965" fmla="*/ 28575 w 539780"/>
                <a:gd name="connsiteY1-5966" fmla="*/ 22225 h 1245658"/>
                <a:gd name="connsiteX2-5967" fmla="*/ 85725 w 539780"/>
                <a:gd name="connsiteY2-5968" fmla="*/ 82550 h 1245658"/>
                <a:gd name="connsiteX3-5969" fmla="*/ 123825 w 539780"/>
                <a:gd name="connsiteY3-5970" fmla="*/ 139700 h 1245658"/>
                <a:gd name="connsiteX4-5971" fmla="*/ 158750 w 539780"/>
                <a:gd name="connsiteY4-5972" fmla="*/ 190500 h 1245658"/>
                <a:gd name="connsiteX5-5973" fmla="*/ 193675 w 539780"/>
                <a:gd name="connsiteY5-5974" fmla="*/ 250825 h 1245658"/>
                <a:gd name="connsiteX6-5975" fmla="*/ 225425 w 539780"/>
                <a:gd name="connsiteY6-5976" fmla="*/ 288925 h 1245658"/>
                <a:gd name="connsiteX7-5977" fmla="*/ 273050 w 539780"/>
                <a:gd name="connsiteY7-5978" fmla="*/ 339725 h 1245658"/>
                <a:gd name="connsiteX8-5979" fmla="*/ 304800 w 539780"/>
                <a:gd name="connsiteY8-5980" fmla="*/ 374650 h 1245658"/>
                <a:gd name="connsiteX9-5981" fmla="*/ 339725 w 539780"/>
                <a:gd name="connsiteY9-5982" fmla="*/ 425450 h 1245658"/>
                <a:gd name="connsiteX10-5983" fmla="*/ 387350 w 539780"/>
                <a:gd name="connsiteY10-5984" fmla="*/ 488950 h 1245658"/>
                <a:gd name="connsiteX11-5985" fmla="*/ 403225 w 539780"/>
                <a:gd name="connsiteY11-5986" fmla="*/ 508000 h 1245658"/>
                <a:gd name="connsiteX12-5987" fmla="*/ 406400 w 539780"/>
                <a:gd name="connsiteY12-5988" fmla="*/ 520700 h 1245658"/>
                <a:gd name="connsiteX13-5989" fmla="*/ 422275 w 539780"/>
                <a:gd name="connsiteY13-5990" fmla="*/ 542925 h 1245658"/>
                <a:gd name="connsiteX14-5991" fmla="*/ 431800 w 539780"/>
                <a:gd name="connsiteY14-5992" fmla="*/ 571500 h 1245658"/>
                <a:gd name="connsiteX15-5993" fmla="*/ 434975 w 539780"/>
                <a:gd name="connsiteY15-5994" fmla="*/ 581025 h 1245658"/>
                <a:gd name="connsiteX16-5995" fmla="*/ 438150 w 539780"/>
                <a:gd name="connsiteY16-5996" fmla="*/ 593725 h 1245658"/>
                <a:gd name="connsiteX17-5997" fmla="*/ 444500 w 539780"/>
                <a:gd name="connsiteY17-5998" fmla="*/ 603250 h 1245658"/>
                <a:gd name="connsiteX18-5999" fmla="*/ 450850 w 539780"/>
                <a:gd name="connsiteY18-6000" fmla="*/ 628650 h 1245658"/>
                <a:gd name="connsiteX19-6001" fmla="*/ 454025 w 539780"/>
                <a:gd name="connsiteY19-6002" fmla="*/ 638175 h 1245658"/>
                <a:gd name="connsiteX20-6003" fmla="*/ 469900 w 539780"/>
                <a:gd name="connsiteY20-6004" fmla="*/ 692150 h 1245658"/>
                <a:gd name="connsiteX21-6005" fmla="*/ 485775 w 539780"/>
                <a:gd name="connsiteY21-6006" fmla="*/ 733425 h 1245658"/>
                <a:gd name="connsiteX22-6007" fmla="*/ 492125 w 539780"/>
                <a:gd name="connsiteY22-6008" fmla="*/ 758825 h 1245658"/>
                <a:gd name="connsiteX23-6009" fmla="*/ 498475 w 539780"/>
                <a:gd name="connsiteY23-6010" fmla="*/ 771525 h 1245658"/>
                <a:gd name="connsiteX24-6011" fmla="*/ 501650 w 539780"/>
                <a:gd name="connsiteY24-6012" fmla="*/ 784225 h 1245658"/>
                <a:gd name="connsiteX25-6013" fmla="*/ 504825 w 539780"/>
                <a:gd name="connsiteY25-6014" fmla="*/ 793750 h 1245658"/>
                <a:gd name="connsiteX26-6015" fmla="*/ 508000 w 539780"/>
                <a:gd name="connsiteY26-6016" fmla="*/ 806450 h 1245658"/>
                <a:gd name="connsiteX27-6017" fmla="*/ 514350 w 539780"/>
                <a:gd name="connsiteY27-6018" fmla="*/ 819150 h 1245658"/>
                <a:gd name="connsiteX28-6019" fmla="*/ 520700 w 539780"/>
                <a:gd name="connsiteY28-6020" fmla="*/ 838200 h 1245658"/>
                <a:gd name="connsiteX29-6021" fmla="*/ 523875 w 539780"/>
                <a:gd name="connsiteY29-6022" fmla="*/ 847725 h 1245658"/>
                <a:gd name="connsiteX30-6023" fmla="*/ 539750 w 539780"/>
                <a:gd name="connsiteY30-6024" fmla="*/ 974725 h 1245658"/>
                <a:gd name="connsiteX31-6025" fmla="*/ 527050 w 539780"/>
                <a:gd name="connsiteY31-6026" fmla="*/ 1041400 h 1245658"/>
                <a:gd name="connsiteX32-6027" fmla="*/ 498475 w 539780"/>
                <a:gd name="connsiteY32-6028" fmla="*/ 1111250 h 1245658"/>
                <a:gd name="connsiteX33-6029" fmla="*/ 450850 w 539780"/>
                <a:gd name="connsiteY33-6030" fmla="*/ 1184275 h 1245658"/>
                <a:gd name="connsiteX34-6031" fmla="*/ 390525 w 539780"/>
                <a:gd name="connsiteY34-6032" fmla="*/ 1241425 h 1245658"/>
                <a:gd name="connsiteX35-6033" fmla="*/ 282575 w 539780"/>
                <a:gd name="connsiteY35-6034" fmla="*/ 1241425 h 1245658"/>
                <a:gd name="connsiteX0-6035" fmla="*/ 0 w 539780"/>
                <a:gd name="connsiteY0-6036" fmla="*/ 0 h 1245658"/>
                <a:gd name="connsiteX1-6037" fmla="*/ 28575 w 539780"/>
                <a:gd name="connsiteY1-6038" fmla="*/ 22225 h 1245658"/>
                <a:gd name="connsiteX2-6039" fmla="*/ 85725 w 539780"/>
                <a:gd name="connsiteY2-6040" fmla="*/ 82550 h 1245658"/>
                <a:gd name="connsiteX3-6041" fmla="*/ 123825 w 539780"/>
                <a:gd name="connsiteY3-6042" fmla="*/ 139700 h 1245658"/>
                <a:gd name="connsiteX4-6043" fmla="*/ 158750 w 539780"/>
                <a:gd name="connsiteY4-6044" fmla="*/ 190500 h 1245658"/>
                <a:gd name="connsiteX5-6045" fmla="*/ 193675 w 539780"/>
                <a:gd name="connsiteY5-6046" fmla="*/ 250825 h 1245658"/>
                <a:gd name="connsiteX6-6047" fmla="*/ 225425 w 539780"/>
                <a:gd name="connsiteY6-6048" fmla="*/ 288925 h 1245658"/>
                <a:gd name="connsiteX7-6049" fmla="*/ 273050 w 539780"/>
                <a:gd name="connsiteY7-6050" fmla="*/ 339725 h 1245658"/>
                <a:gd name="connsiteX8-6051" fmla="*/ 304800 w 539780"/>
                <a:gd name="connsiteY8-6052" fmla="*/ 374650 h 1245658"/>
                <a:gd name="connsiteX9-6053" fmla="*/ 339725 w 539780"/>
                <a:gd name="connsiteY9-6054" fmla="*/ 425450 h 1245658"/>
                <a:gd name="connsiteX10-6055" fmla="*/ 387350 w 539780"/>
                <a:gd name="connsiteY10-6056" fmla="*/ 488950 h 1245658"/>
                <a:gd name="connsiteX11-6057" fmla="*/ 406400 w 539780"/>
                <a:gd name="connsiteY11-6058" fmla="*/ 520700 h 1245658"/>
                <a:gd name="connsiteX12-6059" fmla="*/ 422275 w 539780"/>
                <a:gd name="connsiteY12-6060" fmla="*/ 542925 h 1245658"/>
                <a:gd name="connsiteX13-6061" fmla="*/ 431800 w 539780"/>
                <a:gd name="connsiteY13-6062" fmla="*/ 571500 h 1245658"/>
                <a:gd name="connsiteX14-6063" fmla="*/ 434975 w 539780"/>
                <a:gd name="connsiteY14-6064" fmla="*/ 581025 h 1245658"/>
                <a:gd name="connsiteX15-6065" fmla="*/ 438150 w 539780"/>
                <a:gd name="connsiteY15-6066" fmla="*/ 593725 h 1245658"/>
                <a:gd name="connsiteX16-6067" fmla="*/ 444500 w 539780"/>
                <a:gd name="connsiteY16-6068" fmla="*/ 603250 h 1245658"/>
                <a:gd name="connsiteX17-6069" fmla="*/ 450850 w 539780"/>
                <a:gd name="connsiteY17-6070" fmla="*/ 628650 h 1245658"/>
                <a:gd name="connsiteX18-6071" fmla="*/ 454025 w 539780"/>
                <a:gd name="connsiteY18-6072" fmla="*/ 638175 h 1245658"/>
                <a:gd name="connsiteX19-6073" fmla="*/ 469900 w 539780"/>
                <a:gd name="connsiteY19-6074" fmla="*/ 692150 h 1245658"/>
                <a:gd name="connsiteX20-6075" fmla="*/ 485775 w 539780"/>
                <a:gd name="connsiteY20-6076" fmla="*/ 733425 h 1245658"/>
                <a:gd name="connsiteX21-6077" fmla="*/ 492125 w 539780"/>
                <a:gd name="connsiteY21-6078" fmla="*/ 758825 h 1245658"/>
                <a:gd name="connsiteX22-6079" fmla="*/ 498475 w 539780"/>
                <a:gd name="connsiteY22-6080" fmla="*/ 771525 h 1245658"/>
                <a:gd name="connsiteX23-6081" fmla="*/ 501650 w 539780"/>
                <a:gd name="connsiteY23-6082" fmla="*/ 784225 h 1245658"/>
                <a:gd name="connsiteX24-6083" fmla="*/ 504825 w 539780"/>
                <a:gd name="connsiteY24-6084" fmla="*/ 793750 h 1245658"/>
                <a:gd name="connsiteX25-6085" fmla="*/ 508000 w 539780"/>
                <a:gd name="connsiteY25-6086" fmla="*/ 806450 h 1245658"/>
                <a:gd name="connsiteX26-6087" fmla="*/ 514350 w 539780"/>
                <a:gd name="connsiteY26-6088" fmla="*/ 819150 h 1245658"/>
                <a:gd name="connsiteX27-6089" fmla="*/ 520700 w 539780"/>
                <a:gd name="connsiteY27-6090" fmla="*/ 838200 h 1245658"/>
                <a:gd name="connsiteX28-6091" fmla="*/ 523875 w 539780"/>
                <a:gd name="connsiteY28-6092" fmla="*/ 847725 h 1245658"/>
                <a:gd name="connsiteX29-6093" fmla="*/ 539750 w 539780"/>
                <a:gd name="connsiteY29-6094" fmla="*/ 974725 h 1245658"/>
                <a:gd name="connsiteX30-6095" fmla="*/ 527050 w 539780"/>
                <a:gd name="connsiteY30-6096" fmla="*/ 1041400 h 1245658"/>
                <a:gd name="connsiteX31-6097" fmla="*/ 498475 w 539780"/>
                <a:gd name="connsiteY31-6098" fmla="*/ 1111250 h 1245658"/>
                <a:gd name="connsiteX32-6099" fmla="*/ 450850 w 539780"/>
                <a:gd name="connsiteY32-6100" fmla="*/ 1184275 h 1245658"/>
                <a:gd name="connsiteX33-6101" fmla="*/ 390525 w 539780"/>
                <a:gd name="connsiteY33-6102" fmla="*/ 1241425 h 1245658"/>
                <a:gd name="connsiteX34-6103" fmla="*/ 282575 w 539780"/>
                <a:gd name="connsiteY34-6104" fmla="*/ 1241425 h 1245658"/>
                <a:gd name="connsiteX0-6105" fmla="*/ 0 w 539780"/>
                <a:gd name="connsiteY0-6106" fmla="*/ 0 h 1245658"/>
                <a:gd name="connsiteX1-6107" fmla="*/ 28575 w 539780"/>
                <a:gd name="connsiteY1-6108" fmla="*/ 22225 h 1245658"/>
                <a:gd name="connsiteX2-6109" fmla="*/ 85725 w 539780"/>
                <a:gd name="connsiteY2-6110" fmla="*/ 82550 h 1245658"/>
                <a:gd name="connsiteX3-6111" fmla="*/ 123825 w 539780"/>
                <a:gd name="connsiteY3-6112" fmla="*/ 139700 h 1245658"/>
                <a:gd name="connsiteX4-6113" fmla="*/ 158750 w 539780"/>
                <a:gd name="connsiteY4-6114" fmla="*/ 190500 h 1245658"/>
                <a:gd name="connsiteX5-6115" fmla="*/ 193675 w 539780"/>
                <a:gd name="connsiteY5-6116" fmla="*/ 250825 h 1245658"/>
                <a:gd name="connsiteX6-6117" fmla="*/ 225425 w 539780"/>
                <a:gd name="connsiteY6-6118" fmla="*/ 288925 h 1245658"/>
                <a:gd name="connsiteX7-6119" fmla="*/ 273050 w 539780"/>
                <a:gd name="connsiteY7-6120" fmla="*/ 339725 h 1245658"/>
                <a:gd name="connsiteX8-6121" fmla="*/ 304800 w 539780"/>
                <a:gd name="connsiteY8-6122" fmla="*/ 374650 h 1245658"/>
                <a:gd name="connsiteX9-6123" fmla="*/ 339725 w 539780"/>
                <a:gd name="connsiteY9-6124" fmla="*/ 425450 h 1245658"/>
                <a:gd name="connsiteX10-6125" fmla="*/ 387350 w 539780"/>
                <a:gd name="connsiteY10-6126" fmla="*/ 488950 h 1245658"/>
                <a:gd name="connsiteX11-6127" fmla="*/ 406400 w 539780"/>
                <a:gd name="connsiteY11-6128" fmla="*/ 520700 h 1245658"/>
                <a:gd name="connsiteX12-6129" fmla="*/ 431800 w 539780"/>
                <a:gd name="connsiteY12-6130" fmla="*/ 571500 h 1245658"/>
                <a:gd name="connsiteX13-6131" fmla="*/ 434975 w 539780"/>
                <a:gd name="connsiteY13-6132" fmla="*/ 581025 h 1245658"/>
                <a:gd name="connsiteX14-6133" fmla="*/ 438150 w 539780"/>
                <a:gd name="connsiteY14-6134" fmla="*/ 593725 h 1245658"/>
                <a:gd name="connsiteX15-6135" fmla="*/ 444500 w 539780"/>
                <a:gd name="connsiteY15-6136" fmla="*/ 603250 h 1245658"/>
                <a:gd name="connsiteX16-6137" fmla="*/ 450850 w 539780"/>
                <a:gd name="connsiteY16-6138" fmla="*/ 628650 h 1245658"/>
                <a:gd name="connsiteX17-6139" fmla="*/ 454025 w 539780"/>
                <a:gd name="connsiteY17-6140" fmla="*/ 638175 h 1245658"/>
                <a:gd name="connsiteX18-6141" fmla="*/ 469900 w 539780"/>
                <a:gd name="connsiteY18-6142" fmla="*/ 692150 h 1245658"/>
                <a:gd name="connsiteX19-6143" fmla="*/ 485775 w 539780"/>
                <a:gd name="connsiteY19-6144" fmla="*/ 733425 h 1245658"/>
                <a:gd name="connsiteX20-6145" fmla="*/ 492125 w 539780"/>
                <a:gd name="connsiteY20-6146" fmla="*/ 758825 h 1245658"/>
                <a:gd name="connsiteX21-6147" fmla="*/ 498475 w 539780"/>
                <a:gd name="connsiteY21-6148" fmla="*/ 771525 h 1245658"/>
                <a:gd name="connsiteX22-6149" fmla="*/ 501650 w 539780"/>
                <a:gd name="connsiteY22-6150" fmla="*/ 784225 h 1245658"/>
                <a:gd name="connsiteX23-6151" fmla="*/ 504825 w 539780"/>
                <a:gd name="connsiteY23-6152" fmla="*/ 793750 h 1245658"/>
                <a:gd name="connsiteX24-6153" fmla="*/ 508000 w 539780"/>
                <a:gd name="connsiteY24-6154" fmla="*/ 806450 h 1245658"/>
                <a:gd name="connsiteX25-6155" fmla="*/ 514350 w 539780"/>
                <a:gd name="connsiteY25-6156" fmla="*/ 819150 h 1245658"/>
                <a:gd name="connsiteX26-6157" fmla="*/ 520700 w 539780"/>
                <a:gd name="connsiteY26-6158" fmla="*/ 838200 h 1245658"/>
                <a:gd name="connsiteX27-6159" fmla="*/ 523875 w 539780"/>
                <a:gd name="connsiteY27-6160" fmla="*/ 847725 h 1245658"/>
                <a:gd name="connsiteX28-6161" fmla="*/ 539750 w 539780"/>
                <a:gd name="connsiteY28-6162" fmla="*/ 974725 h 1245658"/>
                <a:gd name="connsiteX29-6163" fmla="*/ 527050 w 539780"/>
                <a:gd name="connsiteY29-6164" fmla="*/ 1041400 h 1245658"/>
                <a:gd name="connsiteX30-6165" fmla="*/ 498475 w 539780"/>
                <a:gd name="connsiteY30-6166" fmla="*/ 1111250 h 1245658"/>
                <a:gd name="connsiteX31-6167" fmla="*/ 450850 w 539780"/>
                <a:gd name="connsiteY31-6168" fmla="*/ 1184275 h 1245658"/>
                <a:gd name="connsiteX32-6169" fmla="*/ 390525 w 539780"/>
                <a:gd name="connsiteY32-6170" fmla="*/ 1241425 h 1245658"/>
                <a:gd name="connsiteX33-6171" fmla="*/ 282575 w 539780"/>
                <a:gd name="connsiteY33-6172" fmla="*/ 1241425 h 1245658"/>
                <a:gd name="connsiteX0-6173" fmla="*/ 0 w 539780"/>
                <a:gd name="connsiteY0-6174" fmla="*/ 0 h 1245658"/>
                <a:gd name="connsiteX1-6175" fmla="*/ 28575 w 539780"/>
                <a:gd name="connsiteY1-6176" fmla="*/ 22225 h 1245658"/>
                <a:gd name="connsiteX2-6177" fmla="*/ 85725 w 539780"/>
                <a:gd name="connsiteY2-6178" fmla="*/ 82550 h 1245658"/>
                <a:gd name="connsiteX3-6179" fmla="*/ 123825 w 539780"/>
                <a:gd name="connsiteY3-6180" fmla="*/ 139700 h 1245658"/>
                <a:gd name="connsiteX4-6181" fmla="*/ 158750 w 539780"/>
                <a:gd name="connsiteY4-6182" fmla="*/ 190500 h 1245658"/>
                <a:gd name="connsiteX5-6183" fmla="*/ 193675 w 539780"/>
                <a:gd name="connsiteY5-6184" fmla="*/ 250825 h 1245658"/>
                <a:gd name="connsiteX6-6185" fmla="*/ 225425 w 539780"/>
                <a:gd name="connsiteY6-6186" fmla="*/ 288925 h 1245658"/>
                <a:gd name="connsiteX7-6187" fmla="*/ 273050 w 539780"/>
                <a:gd name="connsiteY7-6188" fmla="*/ 339725 h 1245658"/>
                <a:gd name="connsiteX8-6189" fmla="*/ 304800 w 539780"/>
                <a:gd name="connsiteY8-6190" fmla="*/ 374650 h 1245658"/>
                <a:gd name="connsiteX9-6191" fmla="*/ 339725 w 539780"/>
                <a:gd name="connsiteY9-6192" fmla="*/ 425450 h 1245658"/>
                <a:gd name="connsiteX10-6193" fmla="*/ 387350 w 539780"/>
                <a:gd name="connsiteY10-6194" fmla="*/ 488950 h 1245658"/>
                <a:gd name="connsiteX11-6195" fmla="*/ 406400 w 539780"/>
                <a:gd name="connsiteY11-6196" fmla="*/ 520700 h 1245658"/>
                <a:gd name="connsiteX12-6197" fmla="*/ 431800 w 539780"/>
                <a:gd name="connsiteY12-6198" fmla="*/ 571500 h 1245658"/>
                <a:gd name="connsiteX13-6199" fmla="*/ 434975 w 539780"/>
                <a:gd name="connsiteY13-6200" fmla="*/ 581025 h 1245658"/>
                <a:gd name="connsiteX14-6201" fmla="*/ 444500 w 539780"/>
                <a:gd name="connsiteY14-6202" fmla="*/ 603250 h 1245658"/>
                <a:gd name="connsiteX15-6203" fmla="*/ 450850 w 539780"/>
                <a:gd name="connsiteY15-6204" fmla="*/ 628650 h 1245658"/>
                <a:gd name="connsiteX16-6205" fmla="*/ 454025 w 539780"/>
                <a:gd name="connsiteY16-6206" fmla="*/ 638175 h 1245658"/>
                <a:gd name="connsiteX17-6207" fmla="*/ 469900 w 539780"/>
                <a:gd name="connsiteY17-6208" fmla="*/ 692150 h 1245658"/>
                <a:gd name="connsiteX18-6209" fmla="*/ 485775 w 539780"/>
                <a:gd name="connsiteY18-6210" fmla="*/ 733425 h 1245658"/>
                <a:gd name="connsiteX19-6211" fmla="*/ 492125 w 539780"/>
                <a:gd name="connsiteY19-6212" fmla="*/ 758825 h 1245658"/>
                <a:gd name="connsiteX20-6213" fmla="*/ 498475 w 539780"/>
                <a:gd name="connsiteY20-6214" fmla="*/ 771525 h 1245658"/>
                <a:gd name="connsiteX21-6215" fmla="*/ 501650 w 539780"/>
                <a:gd name="connsiteY21-6216" fmla="*/ 784225 h 1245658"/>
                <a:gd name="connsiteX22-6217" fmla="*/ 504825 w 539780"/>
                <a:gd name="connsiteY22-6218" fmla="*/ 793750 h 1245658"/>
                <a:gd name="connsiteX23-6219" fmla="*/ 508000 w 539780"/>
                <a:gd name="connsiteY23-6220" fmla="*/ 806450 h 1245658"/>
                <a:gd name="connsiteX24-6221" fmla="*/ 514350 w 539780"/>
                <a:gd name="connsiteY24-6222" fmla="*/ 819150 h 1245658"/>
                <a:gd name="connsiteX25-6223" fmla="*/ 520700 w 539780"/>
                <a:gd name="connsiteY25-6224" fmla="*/ 838200 h 1245658"/>
                <a:gd name="connsiteX26-6225" fmla="*/ 523875 w 539780"/>
                <a:gd name="connsiteY26-6226" fmla="*/ 847725 h 1245658"/>
                <a:gd name="connsiteX27-6227" fmla="*/ 539750 w 539780"/>
                <a:gd name="connsiteY27-6228" fmla="*/ 974725 h 1245658"/>
                <a:gd name="connsiteX28-6229" fmla="*/ 527050 w 539780"/>
                <a:gd name="connsiteY28-6230" fmla="*/ 1041400 h 1245658"/>
                <a:gd name="connsiteX29-6231" fmla="*/ 498475 w 539780"/>
                <a:gd name="connsiteY29-6232" fmla="*/ 1111250 h 1245658"/>
                <a:gd name="connsiteX30-6233" fmla="*/ 450850 w 539780"/>
                <a:gd name="connsiteY30-6234" fmla="*/ 1184275 h 1245658"/>
                <a:gd name="connsiteX31-6235" fmla="*/ 390525 w 539780"/>
                <a:gd name="connsiteY31-6236" fmla="*/ 1241425 h 1245658"/>
                <a:gd name="connsiteX32-6237" fmla="*/ 282575 w 539780"/>
                <a:gd name="connsiteY32-6238" fmla="*/ 1241425 h 1245658"/>
                <a:gd name="connsiteX0-6239" fmla="*/ 0 w 539780"/>
                <a:gd name="connsiteY0-6240" fmla="*/ 0 h 1245658"/>
                <a:gd name="connsiteX1-6241" fmla="*/ 28575 w 539780"/>
                <a:gd name="connsiteY1-6242" fmla="*/ 22225 h 1245658"/>
                <a:gd name="connsiteX2-6243" fmla="*/ 85725 w 539780"/>
                <a:gd name="connsiteY2-6244" fmla="*/ 82550 h 1245658"/>
                <a:gd name="connsiteX3-6245" fmla="*/ 123825 w 539780"/>
                <a:gd name="connsiteY3-6246" fmla="*/ 139700 h 1245658"/>
                <a:gd name="connsiteX4-6247" fmla="*/ 158750 w 539780"/>
                <a:gd name="connsiteY4-6248" fmla="*/ 190500 h 1245658"/>
                <a:gd name="connsiteX5-6249" fmla="*/ 193675 w 539780"/>
                <a:gd name="connsiteY5-6250" fmla="*/ 250825 h 1245658"/>
                <a:gd name="connsiteX6-6251" fmla="*/ 225425 w 539780"/>
                <a:gd name="connsiteY6-6252" fmla="*/ 288925 h 1245658"/>
                <a:gd name="connsiteX7-6253" fmla="*/ 273050 w 539780"/>
                <a:gd name="connsiteY7-6254" fmla="*/ 339725 h 1245658"/>
                <a:gd name="connsiteX8-6255" fmla="*/ 304800 w 539780"/>
                <a:gd name="connsiteY8-6256" fmla="*/ 374650 h 1245658"/>
                <a:gd name="connsiteX9-6257" fmla="*/ 339725 w 539780"/>
                <a:gd name="connsiteY9-6258" fmla="*/ 425450 h 1245658"/>
                <a:gd name="connsiteX10-6259" fmla="*/ 387350 w 539780"/>
                <a:gd name="connsiteY10-6260" fmla="*/ 488950 h 1245658"/>
                <a:gd name="connsiteX11-6261" fmla="*/ 406400 w 539780"/>
                <a:gd name="connsiteY11-6262" fmla="*/ 520700 h 1245658"/>
                <a:gd name="connsiteX12-6263" fmla="*/ 431800 w 539780"/>
                <a:gd name="connsiteY12-6264" fmla="*/ 571500 h 1245658"/>
                <a:gd name="connsiteX13-6265" fmla="*/ 444500 w 539780"/>
                <a:gd name="connsiteY13-6266" fmla="*/ 603250 h 1245658"/>
                <a:gd name="connsiteX14-6267" fmla="*/ 450850 w 539780"/>
                <a:gd name="connsiteY14-6268" fmla="*/ 628650 h 1245658"/>
                <a:gd name="connsiteX15-6269" fmla="*/ 454025 w 539780"/>
                <a:gd name="connsiteY15-6270" fmla="*/ 638175 h 1245658"/>
                <a:gd name="connsiteX16-6271" fmla="*/ 469900 w 539780"/>
                <a:gd name="connsiteY16-6272" fmla="*/ 692150 h 1245658"/>
                <a:gd name="connsiteX17-6273" fmla="*/ 485775 w 539780"/>
                <a:gd name="connsiteY17-6274" fmla="*/ 733425 h 1245658"/>
                <a:gd name="connsiteX18-6275" fmla="*/ 492125 w 539780"/>
                <a:gd name="connsiteY18-6276" fmla="*/ 758825 h 1245658"/>
                <a:gd name="connsiteX19-6277" fmla="*/ 498475 w 539780"/>
                <a:gd name="connsiteY19-6278" fmla="*/ 771525 h 1245658"/>
                <a:gd name="connsiteX20-6279" fmla="*/ 501650 w 539780"/>
                <a:gd name="connsiteY20-6280" fmla="*/ 784225 h 1245658"/>
                <a:gd name="connsiteX21-6281" fmla="*/ 504825 w 539780"/>
                <a:gd name="connsiteY21-6282" fmla="*/ 793750 h 1245658"/>
                <a:gd name="connsiteX22-6283" fmla="*/ 508000 w 539780"/>
                <a:gd name="connsiteY22-6284" fmla="*/ 806450 h 1245658"/>
                <a:gd name="connsiteX23-6285" fmla="*/ 514350 w 539780"/>
                <a:gd name="connsiteY23-6286" fmla="*/ 819150 h 1245658"/>
                <a:gd name="connsiteX24-6287" fmla="*/ 520700 w 539780"/>
                <a:gd name="connsiteY24-6288" fmla="*/ 838200 h 1245658"/>
                <a:gd name="connsiteX25-6289" fmla="*/ 523875 w 539780"/>
                <a:gd name="connsiteY25-6290" fmla="*/ 847725 h 1245658"/>
                <a:gd name="connsiteX26-6291" fmla="*/ 539750 w 539780"/>
                <a:gd name="connsiteY26-6292" fmla="*/ 974725 h 1245658"/>
                <a:gd name="connsiteX27-6293" fmla="*/ 527050 w 539780"/>
                <a:gd name="connsiteY27-6294" fmla="*/ 1041400 h 1245658"/>
                <a:gd name="connsiteX28-6295" fmla="*/ 498475 w 539780"/>
                <a:gd name="connsiteY28-6296" fmla="*/ 1111250 h 1245658"/>
                <a:gd name="connsiteX29-6297" fmla="*/ 450850 w 539780"/>
                <a:gd name="connsiteY29-6298" fmla="*/ 1184275 h 1245658"/>
                <a:gd name="connsiteX30-6299" fmla="*/ 390525 w 539780"/>
                <a:gd name="connsiteY30-6300" fmla="*/ 1241425 h 1245658"/>
                <a:gd name="connsiteX31-6301" fmla="*/ 282575 w 539780"/>
                <a:gd name="connsiteY31-6302" fmla="*/ 1241425 h 1245658"/>
                <a:gd name="connsiteX0-6303" fmla="*/ 0 w 539780"/>
                <a:gd name="connsiteY0-6304" fmla="*/ 0 h 1245658"/>
                <a:gd name="connsiteX1-6305" fmla="*/ 28575 w 539780"/>
                <a:gd name="connsiteY1-6306" fmla="*/ 22225 h 1245658"/>
                <a:gd name="connsiteX2-6307" fmla="*/ 85725 w 539780"/>
                <a:gd name="connsiteY2-6308" fmla="*/ 82550 h 1245658"/>
                <a:gd name="connsiteX3-6309" fmla="*/ 123825 w 539780"/>
                <a:gd name="connsiteY3-6310" fmla="*/ 139700 h 1245658"/>
                <a:gd name="connsiteX4-6311" fmla="*/ 158750 w 539780"/>
                <a:gd name="connsiteY4-6312" fmla="*/ 190500 h 1245658"/>
                <a:gd name="connsiteX5-6313" fmla="*/ 193675 w 539780"/>
                <a:gd name="connsiteY5-6314" fmla="*/ 250825 h 1245658"/>
                <a:gd name="connsiteX6-6315" fmla="*/ 225425 w 539780"/>
                <a:gd name="connsiteY6-6316" fmla="*/ 288925 h 1245658"/>
                <a:gd name="connsiteX7-6317" fmla="*/ 273050 w 539780"/>
                <a:gd name="connsiteY7-6318" fmla="*/ 339725 h 1245658"/>
                <a:gd name="connsiteX8-6319" fmla="*/ 304800 w 539780"/>
                <a:gd name="connsiteY8-6320" fmla="*/ 374650 h 1245658"/>
                <a:gd name="connsiteX9-6321" fmla="*/ 339725 w 539780"/>
                <a:gd name="connsiteY9-6322" fmla="*/ 425450 h 1245658"/>
                <a:gd name="connsiteX10-6323" fmla="*/ 387350 w 539780"/>
                <a:gd name="connsiteY10-6324" fmla="*/ 488950 h 1245658"/>
                <a:gd name="connsiteX11-6325" fmla="*/ 406400 w 539780"/>
                <a:gd name="connsiteY11-6326" fmla="*/ 520700 h 1245658"/>
                <a:gd name="connsiteX12-6327" fmla="*/ 431800 w 539780"/>
                <a:gd name="connsiteY12-6328" fmla="*/ 571500 h 1245658"/>
                <a:gd name="connsiteX13-6329" fmla="*/ 450850 w 539780"/>
                <a:gd name="connsiteY13-6330" fmla="*/ 628650 h 1245658"/>
                <a:gd name="connsiteX14-6331" fmla="*/ 454025 w 539780"/>
                <a:gd name="connsiteY14-6332" fmla="*/ 638175 h 1245658"/>
                <a:gd name="connsiteX15-6333" fmla="*/ 469900 w 539780"/>
                <a:gd name="connsiteY15-6334" fmla="*/ 692150 h 1245658"/>
                <a:gd name="connsiteX16-6335" fmla="*/ 485775 w 539780"/>
                <a:gd name="connsiteY16-6336" fmla="*/ 733425 h 1245658"/>
                <a:gd name="connsiteX17-6337" fmla="*/ 492125 w 539780"/>
                <a:gd name="connsiteY17-6338" fmla="*/ 758825 h 1245658"/>
                <a:gd name="connsiteX18-6339" fmla="*/ 498475 w 539780"/>
                <a:gd name="connsiteY18-6340" fmla="*/ 771525 h 1245658"/>
                <a:gd name="connsiteX19-6341" fmla="*/ 501650 w 539780"/>
                <a:gd name="connsiteY19-6342" fmla="*/ 784225 h 1245658"/>
                <a:gd name="connsiteX20-6343" fmla="*/ 504825 w 539780"/>
                <a:gd name="connsiteY20-6344" fmla="*/ 793750 h 1245658"/>
                <a:gd name="connsiteX21-6345" fmla="*/ 508000 w 539780"/>
                <a:gd name="connsiteY21-6346" fmla="*/ 806450 h 1245658"/>
                <a:gd name="connsiteX22-6347" fmla="*/ 514350 w 539780"/>
                <a:gd name="connsiteY22-6348" fmla="*/ 819150 h 1245658"/>
                <a:gd name="connsiteX23-6349" fmla="*/ 520700 w 539780"/>
                <a:gd name="connsiteY23-6350" fmla="*/ 838200 h 1245658"/>
                <a:gd name="connsiteX24-6351" fmla="*/ 523875 w 539780"/>
                <a:gd name="connsiteY24-6352" fmla="*/ 847725 h 1245658"/>
                <a:gd name="connsiteX25-6353" fmla="*/ 539750 w 539780"/>
                <a:gd name="connsiteY25-6354" fmla="*/ 974725 h 1245658"/>
                <a:gd name="connsiteX26-6355" fmla="*/ 527050 w 539780"/>
                <a:gd name="connsiteY26-6356" fmla="*/ 1041400 h 1245658"/>
                <a:gd name="connsiteX27-6357" fmla="*/ 498475 w 539780"/>
                <a:gd name="connsiteY27-6358" fmla="*/ 1111250 h 1245658"/>
                <a:gd name="connsiteX28-6359" fmla="*/ 450850 w 539780"/>
                <a:gd name="connsiteY28-6360" fmla="*/ 1184275 h 1245658"/>
                <a:gd name="connsiteX29-6361" fmla="*/ 390525 w 539780"/>
                <a:gd name="connsiteY29-6362" fmla="*/ 1241425 h 1245658"/>
                <a:gd name="connsiteX30-6363" fmla="*/ 282575 w 539780"/>
                <a:gd name="connsiteY30-6364" fmla="*/ 1241425 h 1245658"/>
                <a:gd name="connsiteX0-6365" fmla="*/ 0 w 539780"/>
                <a:gd name="connsiteY0-6366" fmla="*/ 0 h 1245658"/>
                <a:gd name="connsiteX1-6367" fmla="*/ 28575 w 539780"/>
                <a:gd name="connsiteY1-6368" fmla="*/ 22225 h 1245658"/>
                <a:gd name="connsiteX2-6369" fmla="*/ 85725 w 539780"/>
                <a:gd name="connsiteY2-6370" fmla="*/ 82550 h 1245658"/>
                <a:gd name="connsiteX3-6371" fmla="*/ 123825 w 539780"/>
                <a:gd name="connsiteY3-6372" fmla="*/ 139700 h 1245658"/>
                <a:gd name="connsiteX4-6373" fmla="*/ 158750 w 539780"/>
                <a:gd name="connsiteY4-6374" fmla="*/ 190500 h 1245658"/>
                <a:gd name="connsiteX5-6375" fmla="*/ 193675 w 539780"/>
                <a:gd name="connsiteY5-6376" fmla="*/ 250825 h 1245658"/>
                <a:gd name="connsiteX6-6377" fmla="*/ 225425 w 539780"/>
                <a:gd name="connsiteY6-6378" fmla="*/ 288925 h 1245658"/>
                <a:gd name="connsiteX7-6379" fmla="*/ 273050 w 539780"/>
                <a:gd name="connsiteY7-6380" fmla="*/ 339725 h 1245658"/>
                <a:gd name="connsiteX8-6381" fmla="*/ 304800 w 539780"/>
                <a:gd name="connsiteY8-6382" fmla="*/ 374650 h 1245658"/>
                <a:gd name="connsiteX9-6383" fmla="*/ 339725 w 539780"/>
                <a:gd name="connsiteY9-6384" fmla="*/ 425450 h 1245658"/>
                <a:gd name="connsiteX10-6385" fmla="*/ 387350 w 539780"/>
                <a:gd name="connsiteY10-6386" fmla="*/ 488950 h 1245658"/>
                <a:gd name="connsiteX11-6387" fmla="*/ 406400 w 539780"/>
                <a:gd name="connsiteY11-6388" fmla="*/ 520700 h 1245658"/>
                <a:gd name="connsiteX12-6389" fmla="*/ 431800 w 539780"/>
                <a:gd name="connsiteY12-6390" fmla="*/ 571500 h 1245658"/>
                <a:gd name="connsiteX13-6391" fmla="*/ 450850 w 539780"/>
                <a:gd name="connsiteY13-6392" fmla="*/ 628650 h 1245658"/>
                <a:gd name="connsiteX14-6393" fmla="*/ 469900 w 539780"/>
                <a:gd name="connsiteY14-6394" fmla="*/ 692150 h 1245658"/>
                <a:gd name="connsiteX15-6395" fmla="*/ 485775 w 539780"/>
                <a:gd name="connsiteY15-6396" fmla="*/ 733425 h 1245658"/>
                <a:gd name="connsiteX16-6397" fmla="*/ 492125 w 539780"/>
                <a:gd name="connsiteY16-6398" fmla="*/ 758825 h 1245658"/>
                <a:gd name="connsiteX17-6399" fmla="*/ 498475 w 539780"/>
                <a:gd name="connsiteY17-6400" fmla="*/ 771525 h 1245658"/>
                <a:gd name="connsiteX18-6401" fmla="*/ 501650 w 539780"/>
                <a:gd name="connsiteY18-6402" fmla="*/ 784225 h 1245658"/>
                <a:gd name="connsiteX19-6403" fmla="*/ 504825 w 539780"/>
                <a:gd name="connsiteY19-6404" fmla="*/ 793750 h 1245658"/>
                <a:gd name="connsiteX20-6405" fmla="*/ 508000 w 539780"/>
                <a:gd name="connsiteY20-6406" fmla="*/ 806450 h 1245658"/>
                <a:gd name="connsiteX21-6407" fmla="*/ 514350 w 539780"/>
                <a:gd name="connsiteY21-6408" fmla="*/ 819150 h 1245658"/>
                <a:gd name="connsiteX22-6409" fmla="*/ 520700 w 539780"/>
                <a:gd name="connsiteY22-6410" fmla="*/ 838200 h 1245658"/>
                <a:gd name="connsiteX23-6411" fmla="*/ 523875 w 539780"/>
                <a:gd name="connsiteY23-6412" fmla="*/ 847725 h 1245658"/>
                <a:gd name="connsiteX24-6413" fmla="*/ 539750 w 539780"/>
                <a:gd name="connsiteY24-6414" fmla="*/ 974725 h 1245658"/>
                <a:gd name="connsiteX25-6415" fmla="*/ 527050 w 539780"/>
                <a:gd name="connsiteY25-6416" fmla="*/ 1041400 h 1245658"/>
                <a:gd name="connsiteX26-6417" fmla="*/ 498475 w 539780"/>
                <a:gd name="connsiteY26-6418" fmla="*/ 1111250 h 1245658"/>
                <a:gd name="connsiteX27-6419" fmla="*/ 450850 w 539780"/>
                <a:gd name="connsiteY27-6420" fmla="*/ 1184275 h 1245658"/>
                <a:gd name="connsiteX28-6421" fmla="*/ 390525 w 539780"/>
                <a:gd name="connsiteY28-6422" fmla="*/ 1241425 h 1245658"/>
                <a:gd name="connsiteX29-6423" fmla="*/ 282575 w 539780"/>
                <a:gd name="connsiteY29-6424" fmla="*/ 1241425 h 1245658"/>
                <a:gd name="connsiteX0-6425" fmla="*/ 0 w 539780"/>
                <a:gd name="connsiteY0-6426" fmla="*/ 0 h 1245658"/>
                <a:gd name="connsiteX1-6427" fmla="*/ 28575 w 539780"/>
                <a:gd name="connsiteY1-6428" fmla="*/ 22225 h 1245658"/>
                <a:gd name="connsiteX2-6429" fmla="*/ 85725 w 539780"/>
                <a:gd name="connsiteY2-6430" fmla="*/ 82550 h 1245658"/>
                <a:gd name="connsiteX3-6431" fmla="*/ 123825 w 539780"/>
                <a:gd name="connsiteY3-6432" fmla="*/ 139700 h 1245658"/>
                <a:gd name="connsiteX4-6433" fmla="*/ 158750 w 539780"/>
                <a:gd name="connsiteY4-6434" fmla="*/ 190500 h 1245658"/>
                <a:gd name="connsiteX5-6435" fmla="*/ 193675 w 539780"/>
                <a:gd name="connsiteY5-6436" fmla="*/ 250825 h 1245658"/>
                <a:gd name="connsiteX6-6437" fmla="*/ 225425 w 539780"/>
                <a:gd name="connsiteY6-6438" fmla="*/ 288925 h 1245658"/>
                <a:gd name="connsiteX7-6439" fmla="*/ 273050 w 539780"/>
                <a:gd name="connsiteY7-6440" fmla="*/ 339725 h 1245658"/>
                <a:gd name="connsiteX8-6441" fmla="*/ 304800 w 539780"/>
                <a:gd name="connsiteY8-6442" fmla="*/ 374650 h 1245658"/>
                <a:gd name="connsiteX9-6443" fmla="*/ 339725 w 539780"/>
                <a:gd name="connsiteY9-6444" fmla="*/ 425450 h 1245658"/>
                <a:gd name="connsiteX10-6445" fmla="*/ 387350 w 539780"/>
                <a:gd name="connsiteY10-6446" fmla="*/ 488950 h 1245658"/>
                <a:gd name="connsiteX11-6447" fmla="*/ 406400 w 539780"/>
                <a:gd name="connsiteY11-6448" fmla="*/ 520700 h 1245658"/>
                <a:gd name="connsiteX12-6449" fmla="*/ 431800 w 539780"/>
                <a:gd name="connsiteY12-6450" fmla="*/ 571500 h 1245658"/>
                <a:gd name="connsiteX13-6451" fmla="*/ 450850 w 539780"/>
                <a:gd name="connsiteY13-6452" fmla="*/ 628650 h 1245658"/>
                <a:gd name="connsiteX14-6453" fmla="*/ 469900 w 539780"/>
                <a:gd name="connsiteY14-6454" fmla="*/ 692150 h 1245658"/>
                <a:gd name="connsiteX15-6455" fmla="*/ 492125 w 539780"/>
                <a:gd name="connsiteY15-6456" fmla="*/ 758825 h 1245658"/>
                <a:gd name="connsiteX16-6457" fmla="*/ 498475 w 539780"/>
                <a:gd name="connsiteY16-6458" fmla="*/ 771525 h 1245658"/>
                <a:gd name="connsiteX17-6459" fmla="*/ 501650 w 539780"/>
                <a:gd name="connsiteY17-6460" fmla="*/ 784225 h 1245658"/>
                <a:gd name="connsiteX18-6461" fmla="*/ 504825 w 539780"/>
                <a:gd name="connsiteY18-6462" fmla="*/ 793750 h 1245658"/>
                <a:gd name="connsiteX19-6463" fmla="*/ 508000 w 539780"/>
                <a:gd name="connsiteY19-6464" fmla="*/ 806450 h 1245658"/>
                <a:gd name="connsiteX20-6465" fmla="*/ 514350 w 539780"/>
                <a:gd name="connsiteY20-6466" fmla="*/ 819150 h 1245658"/>
                <a:gd name="connsiteX21-6467" fmla="*/ 520700 w 539780"/>
                <a:gd name="connsiteY21-6468" fmla="*/ 838200 h 1245658"/>
                <a:gd name="connsiteX22-6469" fmla="*/ 523875 w 539780"/>
                <a:gd name="connsiteY22-6470" fmla="*/ 847725 h 1245658"/>
                <a:gd name="connsiteX23-6471" fmla="*/ 539750 w 539780"/>
                <a:gd name="connsiteY23-6472" fmla="*/ 974725 h 1245658"/>
                <a:gd name="connsiteX24-6473" fmla="*/ 527050 w 539780"/>
                <a:gd name="connsiteY24-6474" fmla="*/ 1041400 h 1245658"/>
                <a:gd name="connsiteX25-6475" fmla="*/ 498475 w 539780"/>
                <a:gd name="connsiteY25-6476" fmla="*/ 1111250 h 1245658"/>
                <a:gd name="connsiteX26-6477" fmla="*/ 450850 w 539780"/>
                <a:gd name="connsiteY26-6478" fmla="*/ 1184275 h 1245658"/>
                <a:gd name="connsiteX27-6479" fmla="*/ 390525 w 539780"/>
                <a:gd name="connsiteY27-6480" fmla="*/ 1241425 h 1245658"/>
                <a:gd name="connsiteX28-6481" fmla="*/ 282575 w 539780"/>
                <a:gd name="connsiteY28-6482" fmla="*/ 1241425 h 1245658"/>
                <a:gd name="connsiteX0-6483" fmla="*/ 0 w 539780"/>
                <a:gd name="connsiteY0-6484" fmla="*/ 0 h 1245658"/>
                <a:gd name="connsiteX1-6485" fmla="*/ 28575 w 539780"/>
                <a:gd name="connsiteY1-6486" fmla="*/ 22225 h 1245658"/>
                <a:gd name="connsiteX2-6487" fmla="*/ 85725 w 539780"/>
                <a:gd name="connsiteY2-6488" fmla="*/ 82550 h 1245658"/>
                <a:gd name="connsiteX3-6489" fmla="*/ 123825 w 539780"/>
                <a:gd name="connsiteY3-6490" fmla="*/ 139700 h 1245658"/>
                <a:gd name="connsiteX4-6491" fmla="*/ 158750 w 539780"/>
                <a:gd name="connsiteY4-6492" fmla="*/ 190500 h 1245658"/>
                <a:gd name="connsiteX5-6493" fmla="*/ 193675 w 539780"/>
                <a:gd name="connsiteY5-6494" fmla="*/ 250825 h 1245658"/>
                <a:gd name="connsiteX6-6495" fmla="*/ 225425 w 539780"/>
                <a:gd name="connsiteY6-6496" fmla="*/ 288925 h 1245658"/>
                <a:gd name="connsiteX7-6497" fmla="*/ 273050 w 539780"/>
                <a:gd name="connsiteY7-6498" fmla="*/ 339725 h 1245658"/>
                <a:gd name="connsiteX8-6499" fmla="*/ 304800 w 539780"/>
                <a:gd name="connsiteY8-6500" fmla="*/ 374650 h 1245658"/>
                <a:gd name="connsiteX9-6501" fmla="*/ 339725 w 539780"/>
                <a:gd name="connsiteY9-6502" fmla="*/ 425450 h 1245658"/>
                <a:gd name="connsiteX10-6503" fmla="*/ 387350 w 539780"/>
                <a:gd name="connsiteY10-6504" fmla="*/ 488950 h 1245658"/>
                <a:gd name="connsiteX11-6505" fmla="*/ 406400 w 539780"/>
                <a:gd name="connsiteY11-6506" fmla="*/ 520700 h 1245658"/>
                <a:gd name="connsiteX12-6507" fmla="*/ 431800 w 539780"/>
                <a:gd name="connsiteY12-6508" fmla="*/ 571500 h 1245658"/>
                <a:gd name="connsiteX13-6509" fmla="*/ 450850 w 539780"/>
                <a:gd name="connsiteY13-6510" fmla="*/ 628650 h 1245658"/>
                <a:gd name="connsiteX14-6511" fmla="*/ 469900 w 539780"/>
                <a:gd name="connsiteY14-6512" fmla="*/ 692150 h 1245658"/>
                <a:gd name="connsiteX15-6513" fmla="*/ 492125 w 539780"/>
                <a:gd name="connsiteY15-6514" fmla="*/ 758825 h 1245658"/>
                <a:gd name="connsiteX16-6515" fmla="*/ 498475 w 539780"/>
                <a:gd name="connsiteY16-6516" fmla="*/ 771525 h 1245658"/>
                <a:gd name="connsiteX17-6517" fmla="*/ 504825 w 539780"/>
                <a:gd name="connsiteY17-6518" fmla="*/ 793750 h 1245658"/>
                <a:gd name="connsiteX18-6519" fmla="*/ 508000 w 539780"/>
                <a:gd name="connsiteY18-6520" fmla="*/ 806450 h 1245658"/>
                <a:gd name="connsiteX19-6521" fmla="*/ 514350 w 539780"/>
                <a:gd name="connsiteY19-6522" fmla="*/ 819150 h 1245658"/>
                <a:gd name="connsiteX20-6523" fmla="*/ 520700 w 539780"/>
                <a:gd name="connsiteY20-6524" fmla="*/ 838200 h 1245658"/>
                <a:gd name="connsiteX21-6525" fmla="*/ 523875 w 539780"/>
                <a:gd name="connsiteY21-6526" fmla="*/ 847725 h 1245658"/>
                <a:gd name="connsiteX22-6527" fmla="*/ 539750 w 539780"/>
                <a:gd name="connsiteY22-6528" fmla="*/ 974725 h 1245658"/>
                <a:gd name="connsiteX23-6529" fmla="*/ 527050 w 539780"/>
                <a:gd name="connsiteY23-6530" fmla="*/ 1041400 h 1245658"/>
                <a:gd name="connsiteX24-6531" fmla="*/ 498475 w 539780"/>
                <a:gd name="connsiteY24-6532" fmla="*/ 1111250 h 1245658"/>
                <a:gd name="connsiteX25-6533" fmla="*/ 450850 w 539780"/>
                <a:gd name="connsiteY25-6534" fmla="*/ 1184275 h 1245658"/>
                <a:gd name="connsiteX26-6535" fmla="*/ 390525 w 539780"/>
                <a:gd name="connsiteY26-6536" fmla="*/ 1241425 h 1245658"/>
                <a:gd name="connsiteX27-6537" fmla="*/ 282575 w 539780"/>
                <a:gd name="connsiteY27-6538" fmla="*/ 1241425 h 1245658"/>
                <a:gd name="connsiteX0-6539" fmla="*/ 0 w 539780"/>
                <a:gd name="connsiteY0-6540" fmla="*/ 0 h 1245658"/>
                <a:gd name="connsiteX1-6541" fmla="*/ 28575 w 539780"/>
                <a:gd name="connsiteY1-6542" fmla="*/ 22225 h 1245658"/>
                <a:gd name="connsiteX2-6543" fmla="*/ 85725 w 539780"/>
                <a:gd name="connsiteY2-6544" fmla="*/ 82550 h 1245658"/>
                <a:gd name="connsiteX3-6545" fmla="*/ 123825 w 539780"/>
                <a:gd name="connsiteY3-6546" fmla="*/ 139700 h 1245658"/>
                <a:gd name="connsiteX4-6547" fmla="*/ 158750 w 539780"/>
                <a:gd name="connsiteY4-6548" fmla="*/ 190500 h 1245658"/>
                <a:gd name="connsiteX5-6549" fmla="*/ 193675 w 539780"/>
                <a:gd name="connsiteY5-6550" fmla="*/ 250825 h 1245658"/>
                <a:gd name="connsiteX6-6551" fmla="*/ 225425 w 539780"/>
                <a:gd name="connsiteY6-6552" fmla="*/ 288925 h 1245658"/>
                <a:gd name="connsiteX7-6553" fmla="*/ 273050 w 539780"/>
                <a:gd name="connsiteY7-6554" fmla="*/ 339725 h 1245658"/>
                <a:gd name="connsiteX8-6555" fmla="*/ 304800 w 539780"/>
                <a:gd name="connsiteY8-6556" fmla="*/ 374650 h 1245658"/>
                <a:gd name="connsiteX9-6557" fmla="*/ 339725 w 539780"/>
                <a:gd name="connsiteY9-6558" fmla="*/ 425450 h 1245658"/>
                <a:gd name="connsiteX10-6559" fmla="*/ 387350 w 539780"/>
                <a:gd name="connsiteY10-6560" fmla="*/ 488950 h 1245658"/>
                <a:gd name="connsiteX11-6561" fmla="*/ 406400 w 539780"/>
                <a:gd name="connsiteY11-6562" fmla="*/ 520700 h 1245658"/>
                <a:gd name="connsiteX12-6563" fmla="*/ 431800 w 539780"/>
                <a:gd name="connsiteY12-6564" fmla="*/ 571500 h 1245658"/>
                <a:gd name="connsiteX13-6565" fmla="*/ 450850 w 539780"/>
                <a:gd name="connsiteY13-6566" fmla="*/ 628650 h 1245658"/>
                <a:gd name="connsiteX14-6567" fmla="*/ 469900 w 539780"/>
                <a:gd name="connsiteY14-6568" fmla="*/ 692150 h 1245658"/>
                <a:gd name="connsiteX15-6569" fmla="*/ 492125 w 539780"/>
                <a:gd name="connsiteY15-6570" fmla="*/ 758825 h 1245658"/>
                <a:gd name="connsiteX16-6571" fmla="*/ 498475 w 539780"/>
                <a:gd name="connsiteY16-6572" fmla="*/ 771525 h 1245658"/>
                <a:gd name="connsiteX17-6573" fmla="*/ 504825 w 539780"/>
                <a:gd name="connsiteY17-6574" fmla="*/ 793750 h 1245658"/>
                <a:gd name="connsiteX18-6575" fmla="*/ 514350 w 539780"/>
                <a:gd name="connsiteY18-6576" fmla="*/ 819150 h 1245658"/>
                <a:gd name="connsiteX19-6577" fmla="*/ 520700 w 539780"/>
                <a:gd name="connsiteY19-6578" fmla="*/ 838200 h 1245658"/>
                <a:gd name="connsiteX20-6579" fmla="*/ 523875 w 539780"/>
                <a:gd name="connsiteY20-6580" fmla="*/ 847725 h 1245658"/>
                <a:gd name="connsiteX21-6581" fmla="*/ 539750 w 539780"/>
                <a:gd name="connsiteY21-6582" fmla="*/ 974725 h 1245658"/>
                <a:gd name="connsiteX22-6583" fmla="*/ 527050 w 539780"/>
                <a:gd name="connsiteY22-6584" fmla="*/ 1041400 h 1245658"/>
                <a:gd name="connsiteX23-6585" fmla="*/ 498475 w 539780"/>
                <a:gd name="connsiteY23-6586" fmla="*/ 1111250 h 1245658"/>
                <a:gd name="connsiteX24-6587" fmla="*/ 450850 w 539780"/>
                <a:gd name="connsiteY24-6588" fmla="*/ 1184275 h 1245658"/>
                <a:gd name="connsiteX25-6589" fmla="*/ 390525 w 539780"/>
                <a:gd name="connsiteY25-6590" fmla="*/ 1241425 h 1245658"/>
                <a:gd name="connsiteX26-6591" fmla="*/ 282575 w 539780"/>
                <a:gd name="connsiteY26-6592" fmla="*/ 1241425 h 1245658"/>
                <a:gd name="connsiteX0-6593" fmla="*/ 0 w 539780"/>
                <a:gd name="connsiteY0-6594" fmla="*/ 0 h 1245658"/>
                <a:gd name="connsiteX1-6595" fmla="*/ 28575 w 539780"/>
                <a:gd name="connsiteY1-6596" fmla="*/ 22225 h 1245658"/>
                <a:gd name="connsiteX2-6597" fmla="*/ 85725 w 539780"/>
                <a:gd name="connsiteY2-6598" fmla="*/ 82550 h 1245658"/>
                <a:gd name="connsiteX3-6599" fmla="*/ 123825 w 539780"/>
                <a:gd name="connsiteY3-6600" fmla="*/ 139700 h 1245658"/>
                <a:gd name="connsiteX4-6601" fmla="*/ 158750 w 539780"/>
                <a:gd name="connsiteY4-6602" fmla="*/ 190500 h 1245658"/>
                <a:gd name="connsiteX5-6603" fmla="*/ 193675 w 539780"/>
                <a:gd name="connsiteY5-6604" fmla="*/ 250825 h 1245658"/>
                <a:gd name="connsiteX6-6605" fmla="*/ 225425 w 539780"/>
                <a:gd name="connsiteY6-6606" fmla="*/ 288925 h 1245658"/>
                <a:gd name="connsiteX7-6607" fmla="*/ 273050 w 539780"/>
                <a:gd name="connsiteY7-6608" fmla="*/ 339725 h 1245658"/>
                <a:gd name="connsiteX8-6609" fmla="*/ 304800 w 539780"/>
                <a:gd name="connsiteY8-6610" fmla="*/ 374650 h 1245658"/>
                <a:gd name="connsiteX9-6611" fmla="*/ 339725 w 539780"/>
                <a:gd name="connsiteY9-6612" fmla="*/ 425450 h 1245658"/>
                <a:gd name="connsiteX10-6613" fmla="*/ 387350 w 539780"/>
                <a:gd name="connsiteY10-6614" fmla="*/ 488950 h 1245658"/>
                <a:gd name="connsiteX11-6615" fmla="*/ 406400 w 539780"/>
                <a:gd name="connsiteY11-6616" fmla="*/ 520700 h 1245658"/>
                <a:gd name="connsiteX12-6617" fmla="*/ 431800 w 539780"/>
                <a:gd name="connsiteY12-6618" fmla="*/ 571500 h 1245658"/>
                <a:gd name="connsiteX13-6619" fmla="*/ 450850 w 539780"/>
                <a:gd name="connsiteY13-6620" fmla="*/ 628650 h 1245658"/>
                <a:gd name="connsiteX14-6621" fmla="*/ 469900 w 539780"/>
                <a:gd name="connsiteY14-6622" fmla="*/ 692150 h 1245658"/>
                <a:gd name="connsiteX15-6623" fmla="*/ 492125 w 539780"/>
                <a:gd name="connsiteY15-6624" fmla="*/ 758825 h 1245658"/>
                <a:gd name="connsiteX16-6625" fmla="*/ 504825 w 539780"/>
                <a:gd name="connsiteY16-6626" fmla="*/ 793750 h 1245658"/>
                <a:gd name="connsiteX17-6627" fmla="*/ 514350 w 539780"/>
                <a:gd name="connsiteY17-6628" fmla="*/ 819150 h 1245658"/>
                <a:gd name="connsiteX18-6629" fmla="*/ 520700 w 539780"/>
                <a:gd name="connsiteY18-6630" fmla="*/ 838200 h 1245658"/>
                <a:gd name="connsiteX19-6631" fmla="*/ 523875 w 539780"/>
                <a:gd name="connsiteY19-6632" fmla="*/ 847725 h 1245658"/>
                <a:gd name="connsiteX20-6633" fmla="*/ 539750 w 539780"/>
                <a:gd name="connsiteY20-6634" fmla="*/ 974725 h 1245658"/>
                <a:gd name="connsiteX21-6635" fmla="*/ 527050 w 539780"/>
                <a:gd name="connsiteY21-6636" fmla="*/ 1041400 h 1245658"/>
                <a:gd name="connsiteX22-6637" fmla="*/ 498475 w 539780"/>
                <a:gd name="connsiteY22-6638" fmla="*/ 1111250 h 1245658"/>
                <a:gd name="connsiteX23-6639" fmla="*/ 450850 w 539780"/>
                <a:gd name="connsiteY23-6640" fmla="*/ 1184275 h 1245658"/>
                <a:gd name="connsiteX24-6641" fmla="*/ 390525 w 539780"/>
                <a:gd name="connsiteY24-6642" fmla="*/ 1241425 h 1245658"/>
                <a:gd name="connsiteX25-6643" fmla="*/ 282575 w 539780"/>
                <a:gd name="connsiteY25-6644" fmla="*/ 1241425 h 1245658"/>
                <a:gd name="connsiteX0-6645" fmla="*/ 0 w 539780"/>
                <a:gd name="connsiteY0-6646" fmla="*/ 0 h 1245658"/>
                <a:gd name="connsiteX1-6647" fmla="*/ 28575 w 539780"/>
                <a:gd name="connsiteY1-6648" fmla="*/ 22225 h 1245658"/>
                <a:gd name="connsiteX2-6649" fmla="*/ 85725 w 539780"/>
                <a:gd name="connsiteY2-6650" fmla="*/ 82550 h 1245658"/>
                <a:gd name="connsiteX3-6651" fmla="*/ 123825 w 539780"/>
                <a:gd name="connsiteY3-6652" fmla="*/ 139700 h 1245658"/>
                <a:gd name="connsiteX4-6653" fmla="*/ 158750 w 539780"/>
                <a:gd name="connsiteY4-6654" fmla="*/ 190500 h 1245658"/>
                <a:gd name="connsiteX5-6655" fmla="*/ 193675 w 539780"/>
                <a:gd name="connsiteY5-6656" fmla="*/ 250825 h 1245658"/>
                <a:gd name="connsiteX6-6657" fmla="*/ 225425 w 539780"/>
                <a:gd name="connsiteY6-6658" fmla="*/ 288925 h 1245658"/>
                <a:gd name="connsiteX7-6659" fmla="*/ 273050 w 539780"/>
                <a:gd name="connsiteY7-6660" fmla="*/ 339725 h 1245658"/>
                <a:gd name="connsiteX8-6661" fmla="*/ 304800 w 539780"/>
                <a:gd name="connsiteY8-6662" fmla="*/ 374650 h 1245658"/>
                <a:gd name="connsiteX9-6663" fmla="*/ 339725 w 539780"/>
                <a:gd name="connsiteY9-6664" fmla="*/ 425450 h 1245658"/>
                <a:gd name="connsiteX10-6665" fmla="*/ 387350 w 539780"/>
                <a:gd name="connsiteY10-6666" fmla="*/ 488950 h 1245658"/>
                <a:gd name="connsiteX11-6667" fmla="*/ 406400 w 539780"/>
                <a:gd name="connsiteY11-6668" fmla="*/ 520700 h 1245658"/>
                <a:gd name="connsiteX12-6669" fmla="*/ 431800 w 539780"/>
                <a:gd name="connsiteY12-6670" fmla="*/ 571500 h 1245658"/>
                <a:gd name="connsiteX13-6671" fmla="*/ 450850 w 539780"/>
                <a:gd name="connsiteY13-6672" fmla="*/ 628650 h 1245658"/>
                <a:gd name="connsiteX14-6673" fmla="*/ 469900 w 539780"/>
                <a:gd name="connsiteY14-6674" fmla="*/ 692150 h 1245658"/>
                <a:gd name="connsiteX15-6675" fmla="*/ 492125 w 539780"/>
                <a:gd name="connsiteY15-6676" fmla="*/ 758825 h 1245658"/>
                <a:gd name="connsiteX16-6677" fmla="*/ 514350 w 539780"/>
                <a:gd name="connsiteY16-6678" fmla="*/ 819150 h 1245658"/>
                <a:gd name="connsiteX17-6679" fmla="*/ 520700 w 539780"/>
                <a:gd name="connsiteY17-6680" fmla="*/ 838200 h 1245658"/>
                <a:gd name="connsiteX18-6681" fmla="*/ 523875 w 539780"/>
                <a:gd name="connsiteY18-6682" fmla="*/ 847725 h 1245658"/>
                <a:gd name="connsiteX19-6683" fmla="*/ 539750 w 539780"/>
                <a:gd name="connsiteY19-6684" fmla="*/ 974725 h 1245658"/>
                <a:gd name="connsiteX20-6685" fmla="*/ 527050 w 539780"/>
                <a:gd name="connsiteY20-6686" fmla="*/ 1041400 h 1245658"/>
                <a:gd name="connsiteX21-6687" fmla="*/ 498475 w 539780"/>
                <a:gd name="connsiteY21-6688" fmla="*/ 1111250 h 1245658"/>
                <a:gd name="connsiteX22-6689" fmla="*/ 450850 w 539780"/>
                <a:gd name="connsiteY22-6690" fmla="*/ 1184275 h 1245658"/>
                <a:gd name="connsiteX23-6691" fmla="*/ 390525 w 539780"/>
                <a:gd name="connsiteY23-6692" fmla="*/ 1241425 h 1245658"/>
                <a:gd name="connsiteX24-6693" fmla="*/ 282575 w 539780"/>
                <a:gd name="connsiteY24-6694" fmla="*/ 1241425 h 1245658"/>
                <a:gd name="connsiteX0-6695" fmla="*/ 0 w 539858"/>
                <a:gd name="connsiteY0-6696" fmla="*/ 0 h 1245658"/>
                <a:gd name="connsiteX1-6697" fmla="*/ 28575 w 539858"/>
                <a:gd name="connsiteY1-6698" fmla="*/ 22225 h 1245658"/>
                <a:gd name="connsiteX2-6699" fmla="*/ 85725 w 539858"/>
                <a:gd name="connsiteY2-6700" fmla="*/ 82550 h 1245658"/>
                <a:gd name="connsiteX3-6701" fmla="*/ 123825 w 539858"/>
                <a:gd name="connsiteY3-6702" fmla="*/ 139700 h 1245658"/>
                <a:gd name="connsiteX4-6703" fmla="*/ 158750 w 539858"/>
                <a:gd name="connsiteY4-6704" fmla="*/ 190500 h 1245658"/>
                <a:gd name="connsiteX5-6705" fmla="*/ 193675 w 539858"/>
                <a:gd name="connsiteY5-6706" fmla="*/ 250825 h 1245658"/>
                <a:gd name="connsiteX6-6707" fmla="*/ 225425 w 539858"/>
                <a:gd name="connsiteY6-6708" fmla="*/ 288925 h 1245658"/>
                <a:gd name="connsiteX7-6709" fmla="*/ 273050 w 539858"/>
                <a:gd name="connsiteY7-6710" fmla="*/ 339725 h 1245658"/>
                <a:gd name="connsiteX8-6711" fmla="*/ 304800 w 539858"/>
                <a:gd name="connsiteY8-6712" fmla="*/ 374650 h 1245658"/>
                <a:gd name="connsiteX9-6713" fmla="*/ 339725 w 539858"/>
                <a:gd name="connsiteY9-6714" fmla="*/ 425450 h 1245658"/>
                <a:gd name="connsiteX10-6715" fmla="*/ 387350 w 539858"/>
                <a:gd name="connsiteY10-6716" fmla="*/ 488950 h 1245658"/>
                <a:gd name="connsiteX11-6717" fmla="*/ 406400 w 539858"/>
                <a:gd name="connsiteY11-6718" fmla="*/ 520700 h 1245658"/>
                <a:gd name="connsiteX12-6719" fmla="*/ 431800 w 539858"/>
                <a:gd name="connsiteY12-6720" fmla="*/ 571500 h 1245658"/>
                <a:gd name="connsiteX13-6721" fmla="*/ 450850 w 539858"/>
                <a:gd name="connsiteY13-6722" fmla="*/ 628650 h 1245658"/>
                <a:gd name="connsiteX14-6723" fmla="*/ 469900 w 539858"/>
                <a:gd name="connsiteY14-6724" fmla="*/ 692150 h 1245658"/>
                <a:gd name="connsiteX15-6725" fmla="*/ 492125 w 539858"/>
                <a:gd name="connsiteY15-6726" fmla="*/ 758825 h 1245658"/>
                <a:gd name="connsiteX16-6727" fmla="*/ 514350 w 539858"/>
                <a:gd name="connsiteY16-6728" fmla="*/ 819150 h 1245658"/>
                <a:gd name="connsiteX17-6729" fmla="*/ 520700 w 539858"/>
                <a:gd name="connsiteY17-6730" fmla="*/ 838200 h 1245658"/>
                <a:gd name="connsiteX18-6731" fmla="*/ 539750 w 539858"/>
                <a:gd name="connsiteY18-6732" fmla="*/ 974725 h 1245658"/>
                <a:gd name="connsiteX19-6733" fmla="*/ 527050 w 539858"/>
                <a:gd name="connsiteY19-6734" fmla="*/ 1041400 h 1245658"/>
                <a:gd name="connsiteX20-6735" fmla="*/ 498475 w 539858"/>
                <a:gd name="connsiteY20-6736" fmla="*/ 1111250 h 1245658"/>
                <a:gd name="connsiteX21-6737" fmla="*/ 450850 w 539858"/>
                <a:gd name="connsiteY21-6738" fmla="*/ 1184275 h 1245658"/>
                <a:gd name="connsiteX22-6739" fmla="*/ 390525 w 539858"/>
                <a:gd name="connsiteY22-6740" fmla="*/ 1241425 h 1245658"/>
                <a:gd name="connsiteX23-6741" fmla="*/ 282575 w 539858"/>
                <a:gd name="connsiteY23-6742" fmla="*/ 1241425 h 1245658"/>
                <a:gd name="connsiteX0-6743" fmla="*/ 0 w 540098"/>
                <a:gd name="connsiteY0-6744" fmla="*/ 0 h 1245658"/>
                <a:gd name="connsiteX1-6745" fmla="*/ 28575 w 540098"/>
                <a:gd name="connsiteY1-6746" fmla="*/ 22225 h 1245658"/>
                <a:gd name="connsiteX2-6747" fmla="*/ 85725 w 540098"/>
                <a:gd name="connsiteY2-6748" fmla="*/ 82550 h 1245658"/>
                <a:gd name="connsiteX3-6749" fmla="*/ 123825 w 540098"/>
                <a:gd name="connsiteY3-6750" fmla="*/ 139700 h 1245658"/>
                <a:gd name="connsiteX4-6751" fmla="*/ 158750 w 540098"/>
                <a:gd name="connsiteY4-6752" fmla="*/ 190500 h 1245658"/>
                <a:gd name="connsiteX5-6753" fmla="*/ 193675 w 540098"/>
                <a:gd name="connsiteY5-6754" fmla="*/ 250825 h 1245658"/>
                <a:gd name="connsiteX6-6755" fmla="*/ 225425 w 540098"/>
                <a:gd name="connsiteY6-6756" fmla="*/ 288925 h 1245658"/>
                <a:gd name="connsiteX7-6757" fmla="*/ 273050 w 540098"/>
                <a:gd name="connsiteY7-6758" fmla="*/ 339725 h 1245658"/>
                <a:gd name="connsiteX8-6759" fmla="*/ 304800 w 540098"/>
                <a:gd name="connsiteY8-6760" fmla="*/ 374650 h 1245658"/>
                <a:gd name="connsiteX9-6761" fmla="*/ 339725 w 540098"/>
                <a:gd name="connsiteY9-6762" fmla="*/ 425450 h 1245658"/>
                <a:gd name="connsiteX10-6763" fmla="*/ 387350 w 540098"/>
                <a:gd name="connsiteY10-6764" fmla="*/ 488950 h 1245658"/>
                <a:gd name="connsiteX11-6765" fmla="*/ 406400 w 540098"/>
                <a:gd name="connsiteY11-6766" fmla="*/ 520700 h 1245658"/>
                <a:gd name="connsiteX12-6767" fmla="*/ 431800 w 540098"/>
                <a:gd name="connsiteY12-6768" fmla="*/ 571500 h 1245658"/>
                <a:gd name="connsiteX13-6769" fmla="*/ 450850 w 540098"/>
                <a:gd name="connsiteY13-6770" fmla="*/ 628650 h 1245658"/>
                <a:gd name="connsiteX14-6771" fmla="*/ 469900 w 540098"/>
                <a:gd name="connsiteY14-6772" fmla="*/ 692150 h 1245658"/>
                <a:gd name="connsiteX15-6773" fmla="*/ 492125 w 540098"/>
                <a:gd name="connsiteY15-6774" fmla="*/ 758825 h 1245658"/>
                <a:gd name="connsiteX16-6775" fmla="*/ 514350 w 540098"/>
                <a:gd name="connsiteY16-6776" fmla="*/ 819150 h 1245658"/>
                <a:gd name="connsiteX17-6777" fmla="*/ 539750 w 540098"/>
                <a:gd name="connsiteY17-6778" fmla="*/ 974725 h 1245658"/>
                <a:gd name="connsiteX18-6779" fmla="*/ 527050 w 540098"/>
                <a:gd name="connsiteY18-6780" fmla="*/ 1041400 h 1245658"/>
                <a:gd name="connsiteX19-6781" fmla="*/ 498475 w 540098"/>
                <a:gd name="connsiteY19-6782" fmla="*/ 1111250 h 1245658"/>
                <a:gd name="connsiteX20-6783" fmla="*/ 450850 w 540098"/>
                <a:gd name="connsiteY20-6784" fmla="*/ 1184275 h 1245658"/>
                <a:gd name="connsiteX21-6785" fmla="*/ 390525 w 540098"/>
                <a:gd name="connsiteY21-6786" fmla="*/ 1241425 h 1245658"/>
                <a:gd name="connsiteX22-6787" fmla="*/ 282575 w 540098"/>
                <a:gd name="connsiteY22-6788" fmla="*/ 1241425 h 1245658"/>
                <a:gd name="connsiteX0-6789" fmla="*/ 0 w 540098"/>
                <a:gd name="connsiteY0-6790" fmla="*/ 0 h 1245658"/>
                <a:gd name="connsiteX1-6791" fmla="*/ 28575 w 540098"/>
                <a:gd name="connsiteY1-6792" fmla="*/ 22225 h 1245658"/>
                <a:gd name="connsiteX2-6793" fmla="*/ 85725 w 540098"/>
                <a:gd name="connsiteY2-6794" fmla="*/ 82550 h 1245658"/>
                <a:gd name="connsiteX3-6795" fmla="*/ 123825 w 540098"/>
                <a:gd name="connsiteY3-6796" fmla="*/ 139700 h 1245658"/>
                <a:gd name="connsiteX4-6797" fmla="*/ 158750 w 540098"/>
                <a:gd name="connsiteY4-6798" fmla="*/ 190500 h 1245658"/>
                <a:gd name="connsiteX5-6799" fmla="*/ 193675 w 540098"/>
                <a:gd name="connsiteY5-6800" fmla="*/ 250825 h 1245658"/>
                <a:gd name="connsiteX6-6801" fmla="*/ 225425 w 540098"/>
                <a:gd name="connsiteY6-6802" fmla="*/ 288925 h 1245658"/>
                <a:gd name="connsiteX7-6803" fmla="*/ 273050 w 540098"/>
                <a:gd name="connsiteY7-6804" fmla="*/ 339725 h 1245658"/>
                <a:gd name="connsiteX8-6805" fmla="*/ 304800 w 540098"/>
                <a:gd name="connsiteY8-6806" fmla="*/ 374650 h 1245658"/>
                <a:gd name="connsiteX9-6807" fmla="*/ 339725 w 540098"/>
                <a:gd name="connsiteY9-6808" fmla="*/ 425450 h 1245658"/>
                <a:gd name="connsiteX10-6809" fmla="*/ 387350 w 540098"/>
                <a:gd name="connsiteY10-6810" fmla="*/ 488950 h 1245658"/>
                <a:gd name="connsiteX11-6811" fmla="*/ 406400 w 540098"/>
                <a:gd name="connsiteY11-6812" fmla="*/ 520700 h 1245658"/>
                <a:gd name="connsiteX12-6813" fmla="*/ 431800 w 540098"/>
                <a:gd name="connsiteY12-6814" fmla="*/ 571500 h 1245658"/>
                <a:gd name="connsiteX13-6815" fmla="*/ 450850 w 540098"/>
                <a:gd name="connsiteY13-6816" fmla="*/ 628650 h 1245658"/>
                <a:gd name="connsiteX14-6817" fmla="*/ 469900 w 540098"/>
                <a:gd name="connsiteY14-6818" fmla="*/ 692150 h 1245658"/>
                <a:gd name="connsiteX15-6819" fmla="*/ 514350 w 540098"/>
                <a:gd name="connsiteY15-6820" fmla="*/ 819150 h 1245658"/>
                <a:gd name="connsiteX16-6821" fmla="*/ 539750 w 540098"/>
                <a:gd name="connsiteY16-6822" fmla="*/ 974725 h 1245658"/>
                <a:gd name="connsiteX17-6823" fmla="*/ 527050 w 540098"/>
                <a:gd name="connsiteY17-6824" fmla="*/ 1041400 h 1245658"/>
                <a:gd name="connsiteX18-6825" fmla="*/ 498475 w 540098"/>
                <a:gd name="connsiteY18-6826" fmla="*/ 1111250 h 1245658"/>
                <a:gd name="connsiteX19-6827" fmla="*/ 450850 w 540098"/>
                <a:gd name="connsiteY19-6828" fmla="*/ 1184275 h 1245658"/>
                <a:gd name="connsiteX20-6829" fmla="*/ 390525 w 540098"/>
                <a:gd name="connsiteY20-6830" fmla="*/ 1241425 h 1245658"/>
                <a:gd name="connsiteX21-6831" fmla="*/ 282575 w 540098"/>
                <a:gd name="connsiteY21-6832" fmla="*/ 1241425 h 1245658"/>
                <a:gd name="connsiteX0-6833" fmla="*/ 0 w 540098"/>
                <a:gd name="connsiteY0-6834" fmla="*/ 0 h 1245658"/>
                <a:gd name="connsiteX1-6835" fmla="*/ 28575 w 540098"/>
                <a:gd name="connsiteY1-6836" fmla="*/ 22225 h 1245658"/>
                <a:gd name="connsiteX2-6837" fmla="*/ 85725 w 540098"/>
                <a:gd name="connsiteY2-6838" fmla="*/ 82550 h 1245658"/>
                <a:gd name="connsiteX3-6839" fmla="*/ 123825 w 540098"/>
                <a:gd name="connsiteY3-6840" fmla="*/ 139700 h 1245658"/>
                <a:gd name="connsiteX4-6841" fmla="*/ 158750 w 540098"/>
                <a:gd name="connsiteY4-6842" fmla="*/ 190500 h 1245658"/>
                <a:gd name="connsiteX5-6843" fmla="*/ 193675 w 540098"/>
                <a:gd name="connsiteY5-6844" fmla="*/ 250825 h 1245658"/>
                <a:gd name="connsiteX6-6845" fmla="*/ 225425 w 540098"/>
                <a:gd name="connsiteY6-6846" fmla="*/ 288925 h 1245658"/>
                <a:gd name="connsiteX7-6847" fmla="*/ 273050 w 540098"/>
                <a:gd name="connsiteY7-6848" fmla="*/ 339725 h 1245658"/>
                <a:gd name="connsiteX8-6849" fmla="*/ 304800 w 540098"/>
                <a:gd name="connsiteY8-6850" fmla="*/ 374650 h 1245658"/>
                <a:gd name="connsiteX9-6851" fmla="*/ 339725 w 540098"/>
                <a:gd name="connsiteY9-6852" fmla="*/ 425450 h 1245658"/>
                <a:gd name="connsiteX10-6853" fmla="*/ 387350 w 540098"/>
                <a:gd name="connsiteY10-6854" fmla="*/ 488950 h 1245658"/>
                <a:gd name="connsiteX11-6855" fmla="*/ 406400 w 540098"/>
                <a:gd name="connsiteY11-6856" fmla="*/ 520700 h 1245658"/>
                <a:gd name="connsiteX12-6857" fmla="*/ 431800 w 540098"/>
                <a:gd name="connsiteY12-6858" fmla="*/ 571500 h 1245658"/>
                <a:gd name="connsiteX13-6859" fmla="*/ 450850 w 540098"/>
                <a:gd name="connsiteY13-6860" fmla="*/ 628650 h 1245658"/>
                <a:gd name="connsiteX14-6861" fmla="*/ 481806 w 540098"/>
                <a:gd name="connsiteY14-6862" fmla="*/ 692150 h 1245658"/>
                <a:gd name="connsiteX15-6863" fmla="*/ 514350 w 540098"/>
                <a:gd name="connsiteY15-6864" fmla="*/ 819150 h 1245658"/>
                <a:gd name="connsiteX16-6865" fmla="*/ 539750 w 540098"/>
                <a:gd name="connsiteY16-6866" fmla="*/ 974725 h 1245658"/>
                <a:gd name="connsiteX17-6867" fmla="*/ 527050 w 540098"/>
                <a:gd name="connsiteY17-6868" fmla="*/ 1041400 h 1245658"/>
                <a:gd name="connsiteX18-6869" fmla="*/ 498475 w 540098"/>
                <a:gd name="connsiteY18-6870" fmla="*/ 1111250 h 1245658"/>
                <a:gd name="connsiteX19-6871" fmla="*/ 450850 w 540098"/>
                <a:gd name="connsiteY19-6872" fmla="*/ 1184275 h 1245658"/>
                <a:gd name="connsiteX20-6873" fmla="*/ 390525 w 540098"/>
                <a:gd name="connsiteY20-6874" fmla="*/ 1241425 h 1245658"/>
                <a:gd name="connsiteX21-6875" fmla="*/ 282575 w 540098"/>
                <a:gd name="connsiteY21-6876" fmla="*/ 1241425 h 1245658"/>
                <a:gd name="connsiteX0-6877" fmla="*/ 0 w 540098"/>
                <a:gd name="connsiteY0-6878" fmla="*/ 0 h 1245658"/>
                <a:gd name="connsiteX1-6879" fmla="*/ 28575 w 540098"/>
                <a:gd name="connsiteY1-6880" fmla="*/ 22225 h 1245658"/>
                <a:gd name="connsiteX2-6881" fmla="*/ 85725 w 540098"/>
                <a:gd name="connsiteY2-6882" fmla="*/ 82550 h 1245658"/>
                <a:gd name="connsiteX3-6883" fmla="*/ 123825 w 540098"/>
                <a:gd name="connsiteY3-6884" fmla="*/ 139700 h 1245658"/>
                <a:gd name="connsiteX4-6885" fmla="*/ 158750 w 540098"/>
                <a:gd name="connsiteY4-6886" fmla="*/ 190500 h 1245658"/>
                <a:gd name="connsiteX5-6887" fmla="*/ 193675 w 540098"/>
                <a:gd name="connsiteY5-6888" fmla="*/ 250825 h 1245658"/>
                <a:gd name="connsiteX6-6889" fmla="*/ 225425 w 540098"/>
                <a:gd name="connsiteY6-6890" fmla="*/ 288925 h 1245658"/>
                <a:gd name="connsiteX7-6891" fmla="*/ 273050 w 540098"/>
                <a:gd name="connsiteY7-6892" fmla="*/ 339725 h 1245658"/>
                <a:gd name="connsiteX8-6893" fmla="*/ 304800 w 540098"/>
                <a:gd name="connsiteY8-6894" fmla="*/ 374650 h 1245658"/>
                <a:gd name="connsiteX9-6895" fmla="*/ 339725 w 540098"/>
                <a:gd name="connsiteY9-6896" fmla="*/ 425450 h 1245658"/>
                <a:gd name="connsiteX10-6897" fmla="*/ 387350 w 540098"/>
                <a:gd name="connsiteY10-6898" fmla="*/ 488950 h 1245658"/>
                <a:gd name="connsiteX11-6899" fmla="*/ 406400 w 540098"/>
                <a:gd name="connsiteY11-6900" fmla="*/ 520700 h 1245658"/>
                <a:gd name="connsiteX12-6901" fmla="*/ 431800 w 540098"/>
                <a:gd name="connsiteY12-6902" fmla="*/ 571500 h 1245658"/>
                <a:gd name="connsiteX13-6903" fmla="*/ 481806 w 540098"/>
                <a:gd name="connsiteY13-6904" fmla="*/ 692150 h 1245658"/>
                <a:gd name="connsiteX14-6905" fmla="*/ 514350 w 540098"/>
                <a:gd name="connsiteY14-6906" fmla="*/ 819150 h 1245658"/>
                <a:gd name="connsiteX15-6907" fmla="*/ 539750 w 540098"/>
                <a:gd name="connsiteY15-6908" fmla="*/ 974725 h 1245658"/>
                <a:gd name="connsiteX16-6909" fmla="*/ 527050 w 540098"/>
                <a:gd name="connsiteY16-6910" fmla="*/ 1041400 h 1245658"/>
                <a:gd name="connsiteX17-6911" fmla="*/ 498475 w 540098"/>
                <a:gd name="connsiteY17-6912" fmla="*/ 1111250 h 1245658"/>
                <a:gd name="connsiteX18-6913" fmla="*/ 450850 w 540098"/>
                <a:gd name="connsiteY18-6914" fmla="*/ 1184275 h 1245658"/>
                <a:gd name="connsiteX19-6915" fmla="*/ 390525 w 540098"/>
                <a:gd name="connsiteY19-6916" fmla="*/ 1241425 h 1245658"/>
                <a:gd name="connsiteX20-6917" fmla="*/ 282575 w 540098"/>
                <a:gd name="connsiteY20-6918" fmla="*/ 1241425 h 1245658"/>
                <a:gd name="connsiteX0-6919" fmla="*/ 0 w 540007"/>
                <a:gd name="connsiteY0-6920" fmla="*/ 0 h 1245658"/>
                <a:gd name="connsiteX1-6921" fmla="*/ 28575 w 540007"/>
                <a:gd name="connsiteY1-6922" fmla="*/ 22225 h 1245658"/>
                <a:gd name="connsiteX2-6923" fmla="*/ 85725 w 540007"/>
                <a:gd name="connsiteY2-6924" fmla="*/ 82550 h 1245658"/>
                <a:gd name="connsiteX3-6925" fmla="*/ 123825 w 540007"/>
                <a:gd name="connsiteY3-6926" fmla="*/ 139700 h 1245658"/>
                <a:gd name="connsiteX4-6927" fmla="*/ 158750 w 540007"/>
                <a:gd name="connsiteY4-6928" fmla="*/ 190500 h 1245658"/>
                <a:gd name="connsiteX5-6929" fmla="*/ 193675 w 540007"/>
                <a:gd name="connsiteY5-6930" fmla="*/ 250825 h 1245658"/>
                <a:gd name="connsiteX6-6931" fmla="*/ 225425 w 540007"/>
                <a:gd name="connsiteY6-6932" fmla="*/ 288925 h 1245658"/>
                <a:gd name="connsiteX7-6933" fmla="*/ 273050 w 540007"/>
                <a:gd name="connsiteY7-6934" fmla="*/ 339725 h 1245658"/>
                <a:gd name="connsiteX8-6935" fmla="*/ 304800 w 540007"/>
                <a:gd name="connsiteY8-6936" fmla="*/ 374650 h 1245658"/>
                <a:gd name="connsiteX9-6937" fmla="*/ 339725 w 540007"/>
                <a:gd name="connsiteY9-6938" fmla="*/ 425450 h 1245658"/>
                <a:gd name="connsiteX10-6939" fmla="*/ 387350 w 540007"/>
                <a:gd name="connsiteY10-6940" fmla="*/ 488950 h 1245658"/>
                <a:gd name="connsiteX11-6941" fmla="*/ 406400 w 540007"/>
                <a:gd name="connsiteY11-6942" fmla="*/ 520700 h 1245658"/>
                <a:gd name="connsiteX12-6943" fmla="*/ 431800 w 540007"/>
                <a:gd name="connsiteY12-6944" fmla="*/ 571500 h 1245658"/>
                <a:gd name="connsiteX13-6945" fmla="*/ 481806 w 540007"/>
                <a:gd name="connsiteY13-6946" fmla="*/ 692150 h 1245658"/>
                <a:gd name="connsiteX14-6947" fmla="*/ 514350 w 540007"/>
                <a:gd name="connsiteY14-6948" fmla="*/ 819150 h 1245658"/>
                <a:gd name="connsiteX15-6949" fmla="*/ 539750 w 540007"/>
                <a:gd name="connsiteY15-6950" fmla="*/ 974725 h 1245658"/>
                <a:gd name="connsiteX16-6951" fmla="*/ 498475 w 540007"/>
                <a:gd name="connsiteY16-6952" fmla="*/ 1111250 h 1245658"/>
                <a:gd name="connsiteX17-6953" fmla="*/ 450850 w 540007"/>
                <a:gd name="connsiteY17-6954" fmla="*/ 1184275 h 1245658"/>
                <a:gd name="connsiteX18-6955" fmla="*/ 390525 w 540007"/>
                <a:gd name="connsiteY18-6956" fmla="*/ 1241425 h 1245658"/>
                <a:gd name="connsiteX19-6957" fmla="*/ 282575 w 540007"/>
                <a:gd name="connsiteY19-6958" fmla="*/ 1241425 h 1245658"/>
                <a:gd name="connsiteX0-6959" fmla="*/ 0 w 540007"/>
                <a:gd name="connsiteY0-6960" fmla="*/ 0 h 1245658"/>
                <a:gd name="connsiteX1-6961" fmla="*/ 28575 w 540007"/>
                <a:gd name="connsiteY1-6962" fmla="*/ 22225 h 1245658"/>
                <a:gd name="connsiteX2-6963" fmla="*/ 85725 w 540007"/>
                <a:gd name="connsiteY2-6964" fmla="*/ 82550 h 1245658"/>
                <a:gd name="connsiteX3-6965" fmla="*/ 123825 w 540007"/>
                <a:gd name="connsiteY3-6966" fmla="*/ 139700 h 1245658"/>
                <a:gd name="connsiteX4-6967" fmla="*/ 158750 w 540007"/>
                <a:gd name="connsiteY4-6968" fmla="*/ 190500 h 1245658"/>
                <a:gd name="connsiteX5-6969" fmla="*/ 225425 w 540007"/>
                <a:gd name="connsiteY5-6970" fmla="*/ 288925 h 1245658"/>
                <a:gd name="connsiteX6-6971" fmla="*/ 273050 w 540007"/>
                <a:gd name="connsiteY6-6972" fmla="*/ 339725 h 1245658"/>
                <a:gd name="connsiteX7-6973" fmla="*/ 304800 w 540007"/>
                <a:gd name="connsiteY7-6974" fmla="*/ 374650 h 1245658"/>
                <a:gd name="connsiteX8-6975" fmla="*/ 339725 w 540007"/>
                <a:gd name="connsiteY8-6976" fmla="*/ 425450 h 1245658"/>
                <a:gd name="connsiteX9-6977" fmla="*/ 387350 w 540007"/>
                <a:gd name="connsiteY9-6978" fmla="*/ 488950 h 1245658"/>
                <a:gd name="connsiteX10-6979" fmla="*/ 406400 w 540007"/>
                <a:gd name="connsiteY10-6980" fmla="*/ 520700 h 1245658"/>
                <a:gd name="connsiteX11-6981" fmla="*/ 431800 w 540007"/>
                <a:gd name="connsiteY11-6982" fmla="*/ 571500 h 1245658"/>
                <a:gd name="connsiteX12-6983" fmla="*/ 481806 w 540007"/>
                <a:gd name="connsiteY12-6984" fmla="*/ 692150 h 1245658"/>
                <a:gd name="connsiteX13-6985" fmla="*/ 514350 w 540007"/>
                <a:gd name="connsiteY13-6986" fmla="*/ 819150 h 1245658"/>
                <a:gd name="connsiteX14-6987" fmla="*/ 539750 w 540007"/>
                <a:gd name="connsiteY14-6988" fmla="*/ 974725 h 1245658"/>
                <a:gd name="connsiteX15-6989" fmla="*/ 498475 w 540007"/>
                <a:gd name="connsiteY15-6990" fmla="*/ 1111250 h 1245658"/>
                <a:gd name="connsiteX16-6991" fmla="*/ 450850 w 540007"/>
                <a:gd name="connsiteY16-6992" fmla="*/ 1184275 h 1245658"/>
                <a:gd name="connsiteX17-6993" fmla="*/ 390525 w 540007"/>
                <a:gd name="connsiteY17-6994" fmla="*/ 1241425 h 1245658"/>
                <a:gd name="connsiteX18-6995" fmla="*/ 282575 w 540007"/>
                <a:gd name="connsiteY18-6996" fmla="*/ 1241425 h 1245658"/>
                <a:gd name="connsiteX0-6997" fmla="*/ 0 w 521738"/>
                <a:gd name="connsiteY0-6998" fmla="*/ 0 h 1245658"/>
                <a:gd name="connsiteX1-6999" fmla="*/ 28575 w 521738"/>
                <a:gd name="connsiteY1-7000" fmla="*/ 22225 h 1245658"/>
                <a:gd name="connsiteX2-7001" fmla="*/ 85725 w 521738"/>
                <a:gd name="connsiteY2-7002" fmla="*/ 82550 h 1245658"/>
                <a:gd name="connsiteX3-7003" fmla="*/ 123825 w 521738"/>
                <a:gd name="connsiteY3-7004" fmla="*/ 139700 h 1245658"/>
                <a:gd name="connsiteX4-7005" fmla="*/ 158750 w 521738"/>
                <a:gd name="connsiteY4-7006" fmla="*/ 190500 h 1245658"/>
                <a:gd name="connsiteX5-7007" fmla="*/ 225425 w 521738"/>
                <a:gd name="connsiteY5-7008" fmla="*/ 288925 h 1245658"/>
                <a:gd name="connsiteX6-7009" fmla="*/ 273050 w 521738"/>
                <a:gd name="connsiteY6-7010" fmla="*/ 339725 h 1245658"/>
                <a:gd name="connsiteX7-7011" fmla="*/ 304800 w 521738"/>
                <a:gd name="connsiteY7-7012" fmla="*/ 374650 h 1245658"/>
                <a:gd name="connsiteX8-7013" fmla="*/ 339725 w 521738"/>
                <a:gd name="connsiteY8-7014" fmla="*/ 425450 h 1245658"/>
                <a:gd name="connsiteX9-7015" fmla="*/ 387350 w 521738"/>
                <a:gd name="connsiteY9-7016" fmla="*/ 488950 h 1245658"/>
                <a:gd name="connsiteX10-7017" fmla="*/ 406400 w 521738"/>
                <a:gd name="connsiteY10-7018" fmla="*/ 520700 h 1245658"/>
                <a:gd name="connsiteX11-7019" fmla="*/ 431800 w 521738"/>
                <a:gd name="connsiteY11-7020" fmla="*/ 571500 h 1245658"/>
                <a:gd name="connsiteX12-7021" fmla="*/ 481806 w 521738"/>
                <a:gd name="connsiteY12-7022" fmla="*/ 692150 h 1245658"/>
                <a:gd name="connsiteX13-7023" fmla="*/ 514350 w 521738"/>
                <a:gd name="connsiteY13-7024" fmla="*/ 819150 h 1245658"/>
                <a:gd name="connsiteX14-7025" fmla="*/ 520700 w 521738"/>
                <a:gd name="connsiteY14-7026" fmla="*/ 977107 h 1245658"/>
                <a:gd name="connsiteX15-7027" fmla="*/ 498475 w 521738"/>
                <a:gd name="connsiteY15-7028" fmla="*/ 1111250 h 1245658"/>
                <a:gd name="connsiteX16-7029" fmla="*/ 450850 w 521738"/>
                <a:gd name="connsiteY16-7030" fmla="*/ 1184275 h 1245658"/>
                <a:gd name="connsiteX17-7031" fmla="*/ 390525 w 521738"/>
                <a:gd name="connsiteY17-7032" fmla="*/ 1241425 h 1245658"/>
                <a:gd name="connsiteX18-7033" fmla="*/ 282575 w 521738"/>
                <a:gd name="connsiteY18-7034" fmla="*/ 1241425 h 1245658"/>
                <a:gd name="connsiteX0-7035" fmla="*/ 0 w 521909"/>
                <a:gd name="connsiteY0-7036" fmla="*/ 0 h 1245658"/>
                <a:gd name="connsiteX1-7037" fmla="*/ 28575 w 521909"/>
                <a:gd name="connsiteY1-7038" fmla="*/ 22225 h 1245658"/>
                <a:gd name="connsiteX2-7039" fmla="*/ 85725 w 521909"/>
                <a:gd name="connsiteY2-7040" fmla="*/ 82550 h 1245658"/>
                <a:gd name="connsiteX3-7041" fmla="*/ 123825 w 521909"/>
                <a:gd name="connsiteY3-7042" fmla="*/ 139700 h 1245658"/>
                <a:gd name="connsiteX4-7043" fmla="*/ 158750 w 521909"/>
                <a:gd name="connsiteY4-7044" fmla="*/ 190500 h 1245658"/>
                <a:gd name="connsiteX5-7045" fmla="*/ 225425 w 521909"/>
                <a:gd name="connsiteY5-7046" fmla="*/ 288925 h 1245658"/>
                <a:gd name="connsiteX6-7047" fmla="*/ 273050 w 521909"/>
                <a:gd name="connsiteY6-7048" fmla="*/ 339725 h 1245658"/>
                <a:gd name="connsiteX7-7049" fmla="*/ 304800 w 521909"/>
                <a:gd name="connsiteY7-7050" fmla="*/ 374650 h 1245658"/>
                <a:gd name="connsiteX8-7051" fmla="*/ 339725 w 521909"/>
                <a:gd name="connsiteY8-7052" fmla="*/ 425450 h 1245658"/>
                <a:gd name="connsiteX9-7053" fmla="*/ 387350 w 521909"/>
                <a:gd name="connsiteY9-7054" fmla="*/ 488950 h 1245658"/>
                <a:gd name="connsiteX10-7055" fmla="*/ 406400 w 521909"/>
                <a:gd name="connsiteY10-7056" fmla="*/ 520700 h 1245658"/>
                <a:gd name="connsiteX11-7057" fmla="*/ 431800 w 521909"/>
                <a:gd name="connsiteY11-7058" fmla="*/ 571500 h 1245658"/>
                <a:gd name="connsiteX12-7059" fmla="*/ 481806 w 521909"/>
                <a:gd name="connsiteY12-7060" fmla="*/ 692150 h 1245658"/>
                <a:gd name="connsiteX13-7061" fmla="*/ 514350 w 521909"/>
                <a:gd name="connsiteY13-7062" fmla="*/ 819150 h 1245658"/>
                <a:gd name="connsiteX14-7063" fmla="*/ 520700 w 521909"/>
                <a:gd name="connsiteY14-7064" fmla="*/ 977107 h 1245658"/>
                <a:gd name="connsiteX15-7065" fmla="*/ 496094 w 521909"/>
                <a:gd name="connsiteY15-7066" fmla="*/ 1108868 h 1245658"/>
                <a:gd name="connsiteX16-7067" fmla="*/ 450850 w 521909"/>
                <a:gd name="connsiteY16-7068" fmla="*/ 1184275 h 1245658"/>
                <a:gd name="connsiteX17-7069" fmla="*/ 390525 w 521909"/>
                <a:gd name="connsiteY17-7070" fmla="*/ 1241425 h 1245658"/>
                <a:gd name="connsiteX18-7071" fmla="*/ 282575 w 521909"/>
                <a:gd name="connsiteY18-7072" fmla="*/ 1241425 h 1245658"/>
                <a:gd name="connsiteX0-7073" fmla="*/ 0 w 521909"/>
                <a:gd name="connsiteY0-7074" fmla="*/ 0 h 1245658"/>
                <a:gd name="connsiteX1-7075" fmla="*/ 28575 w 521909"/>
                <a:gd name="connsiteY1-7076" fmla="*/ 22225 h 1245658"/>
                <a:gd name="connsiteX2-7077" fmla="*/ 85725 w 521909"/>
                <a:gd name="connsiteY2-7078" fmla="*/ 82550 h 1245658"/>
                <a:gd name="connsiteX3-7079" fmla="*/ 123825 w 521909"/>
                <a:gd name="connsiteY3-7080" fmla="*/ 139700 h 1245658"/>
                <a:gd name="connsiteX4-7081" fmla="*/ 158750 w 521909"/>
                <a:gd name="connsiteY4-7082" fmla="*/ 190500 h 1245658"/>
                <a:gd name="connsiteX5-7083" fmla="*/ 225425 w 521909"/>
                <a:gd name="connsiteY5-7084" fmla="*/ 288925 h 1245658"/>
                <a:gd name="connsiteX6-7085" fmla="*/ 273050 w 521909"/>
                <a:gd name="connsiteY6-7086" fmla="*/ 339725 h 1245658"/>
                <a:gd name="connsiteX7-7087" fmla="*/ 304800 w 521909"/>
                <a:gd name="connsiteY7-7088" fmla="*/ 374650 h 1245658"/>
                <a:gd name="connsiteX8-7089" fmla="*/ 339725 w 521909"/>
                <a:gd name="connsiteY8-7090" fmla="*/ 425450 h 1245658"/>
                <a:gd name="connsiteX9-7091" fmla="*/ 387350 w 521909"/>
                <a:gd name="connsiteY9-7092" fmla="*/ 488950 h 1245658"/>
                <a:gd name="connsiteX10-7093" fmla="*/ 406400 w 521909"/>
                <a:gd name="connsiteY10-7094" fmla="*/ 520700 h 1245658"/>
                <a:gd name="connsiteX11-7095" fmla="*/ 431800 w 521909"/>
                <a:gd name="connsiteY11-7096" fmla="*/ 571500 h 1245658"/>
                <a:gd name="connsiteX12-7097" fmla="*/ 481806 w 521909"/>
                <a:gd name="connsiteY12-7098" fmla="*/ 692150 h 1245658"/>
                <a:gd name="connsiteX13-7099" fmla="*/ 514350 w 521909"/>
                <a:gd name="connsiteY13-7100" fmla="*/ 819150 h 1245658"/>
                <a:gd name="connsiteX14-7101" fmla="*/ 520700 w 521909"/>
                <a:gd name="connsiteY14-7102" fmla="*/ 977107 h 1245658"/>
                <a:gd name="connsiteX15-7103" fmla="*/ 496094 w 521909"/>
                <a:gd name="connsiteY15-7104" fmla="*/ 1108868 h 1245658"/>
                <a:gd name="connsiteX16-7105" fmla="*/ 450850 w 521909"/>
                <a:gd name="connsiteY16-7106" fmla="*/ 1184275 h 1245658"/>
                <a:gd name="connsiteX17-7107" fmla="*/ 390525 w 521909"/>
                <a:gd name="connsiteY17-7108" fmla="*/ 1241425 h 1245658"/>
                <a:gd name="connsiteX18-7109" fmla="*/ 282575 w 521909"/>
                <a:gd name="connsiteY18-7110" fmla="*/ 1241425 h 1245658"/>
                <a:gd name="connsiteX0-7111" fmla="*/ 0 w 521909"/>
                <a:gd name="connsiteY0-7112" fmla="*/ 0 h 1247681"/>
                <a:gd name="connsiteX1-7113" fmla="*/ 28575 w 521909"/>
                <a:gd name="connsiteY1-7114" fmla="*/ 22225 h 1247681"/>
                <a:gd name="connsiteX2-7115" fmla="*/ 85725 w 521909"/>
                <a:gd name="connsiteY2-7116" fmla="*/ 82550 h 1247681"/>
                <a:gd name="connsiteX3-7117" fmla="*/ 123825 w 521909"/>
                <a:gd name="connsiteY3-7118" fmla="*/ 139700 h 1247681"/>
                <a:gd name="connsiteX4-7119" fmla="*/ 158750 w 521909"/>
                <a:gd name="connsiteY4-7120" fmla="*/ 190500 h 1247681"/>
                <a:gd name="connsiteX5-7121" fmla="*/ 225425 w 521909"/>
                <a:gd name="connsiteY5-7122" fmla="*/ 288925 h 1247681"/>
                <a:gd name="connsiteX6-7123" fmla="*/ 273050 w 521909"/>
                <a:gd name="connsiteY6-7124" fmla="*/ 339725 h 1247681"/>
                <a:gd name="connsiteX7-7125" fmla="*/ 304800 w 521909"/>
                <a:gd name="connsiteY7-7126" fmla="*/ 374650 h 1247681"/>
                <a:gd name="connsiteX8-7127" fmla="*/ 339725 w 521909"/>
                <a:gd name="connsiteY8-7128" fmla="*/ 425450 h 1247681"/>
                <a:gd name="connsiteX9-7129" fmla="*/ 387350 w 521909"/>
                <a:gd name="connsiteY9-7130" fmla="*/ 488950 h 1247681"/>
                <a:gd name="connsiteX10-7131" fmla="*/ 406400 w 521909"/>
                <a:gd name="connsiteY10-7132" fmla="*/ 520700 h 1247681"/>
                <a:gd name="connsiteX11-7133" fmla="*/ 431800 w 521909"/>
                <a:gd name="connsiteY11-7134" fmla="*/ 571500 h 1247681"/>
                <a:gd name="connsiteX12-7135" fmla="*/ 481806 w 521909"/>
                <a:gd name="connsiteY12-7136" fmla="*/ 692150 h 1247681"/>
                <a:gd name="connsiteX13-7137" fmla="*/ 514350 w 521909"/>
                <a:gd name="connsiteY13-7138" fmla="*/ 819150 h 1247681"/>
                <a:gd name="connsiteX14-7139" fmla="*/ 520700 w 521909"/>
                <a:gd name="connsiteY14-7140" fmla="*/ 977107 h 1247681"/>
                <a:gd name="connsiteX15-7141" fmla="*/ 496094 w 521909"/>
                <a:gd name="connsiteY15-7142" fmla="*/ 1108868 h 1247681"/>
                <a:gd name="connsiteX16-7143" fmla="*/ 450850 w 521909"/>
                <a:gd name="connsiteY16-7144" fmla="*/ 1184275 h 1247681"/>
                <a:gd name="connsiteX17-7145" fmla="*/ 390525 w 521909"/>
                <a:gd name="connsiteY17-7146" fmla="*/ 1241425 h 1247681"/>
                <a:gd name="connsiteX18-7147" fmla="*/ 330200 w 521909"/>
                <a:gd name="connsiteY18-7148" fmla="*/ 1246187 h 1247681"/>
                <a:gd name="connsiteX0-7149" fmla="*/ 0 w 522426"/>
                <a:gd name="connsiteY0-7150" fmla="*/ 0 h 1247681"/>
                <a:gd name="connsiteX1-7151" fmla="*/ 28575 w 522426"/>
                <a:gd name="connsiteY1-7152" fmla="*/ 22225 h 1247681"/>
                <a:gd name="connsiteX2-7153" fmla="*/ 85725 w 522426"/>
                <a:gd name="connsiteY2-7154" fmla="*/ 82550 h 1247681"/>
                <a:gd name="connsiteX3-7155" fmla="*/ 123825 w 522426"/>
                <a:gd name="connsiteY3-7156" fmla="*/ 139700 h 1247681"/>
                <a:gd name="connsiteX4-7157" fmla="*/ 158750 w 522426"/>
                <a:gd name="connsiteY4-7158" fmla="*/ 190500 h 1247681"/>
                <a:gd name="connsiteX5-7159" fmla="*/ 225425 w 522426"/>
                <a:gd name="connsiteY5-7160" fmla="*/ 288925 h 1247681"/>
                <a:gd name="connsiteX6-7161" fmla="*/ 273050 w 522426"/>
                <a:gd name="connsiteY6-7162" fmla="*/ 339725 h 1247681"/>
                <a:gd name="connsiteX7-7163" fmla="*/ 304800 w 522426"/>
                <a:gd name="connsiteY7-7164" fmla="*/ 374650 h 1247681"/>
                <a:gd name="connsiteX8-7165" fmla="*/ 339725 w 522426"/>
                <a:gd name="connsiteY8-7166" fmla="*/ 425450 h 1247681"/>
                <a:gd name="connsiteX9-7167" fmla="*/ 387350 w 522426"/>
                <a:gd name="connsiteY9-7168" fmla="*/ 488950 h 1247681"/>
                <a:gd name="connsiteX10-7169" fmla="*/ 406400 w 522426"/>
                <a:gd name="connsiteY10-7170" fmla="*/ 520700 h 1247681"/>
                <a:gd name="connsiteX11-7171" fmla="*/ 431800 w 522426"/>
                <a:gd name="connsiteY11-7172" fmla="*/ 571500 h 1247681"/>
                <a:gd name="connsiteX12-7173" fmla="*/ 481806 w 522426"/>
                <a:gd name="connsiteY12-7174" fmla="*/ 692150 h 1247681"/>
                <a:gd name="connsiteX13-7175" fmla="*/ 514350 w 522426"/>
                <a:gd name="connsiteY13-7176" fmla="*/ 819150 h 1247681"/>
                <a:gd name="connsiteX14-7177" fmla="*/ 520700 w 522426"/>
                <a:gd name="connsiteY14-7178" fmla="*/ 977107 h 1247681"/>
                <a:gd name="connsiteX15-7179" fmla="*/ 488950 w 522426"/>
                <a:gd name="connsiteY15-7180" fmla="*/ 1108868 h 1247681"/>
                <a:gd name="connsiteX16-7181" fmla="*/ 450850 w 522426"/>
                <a:gd name="connsiteY16-7182" fmla="*/ 1184275 h 1247681"/>
                <a:gd name="connsiteX17-7183" fmla="*/ 390525 w 522426"/>
                <a:gd name="connsiteY17-7184" fmla="*/ 1241425 h 1247681"/>
                <a:gd name="connsiteX18-7185" fmla="*/ 330200 w 522426"/>
                <a:gd name="connsiteY18-7186" fmla="*/ 1246187 h 1247681"/>
                <a:gd name="connsiteX0-7187" fmla="*/ 0 w 522426"/>
                <a:gd name="connsiteY0-7188" fmla="*/ 0 h 1247681"/>
                <a:gd name="connsiteX1-7189" fmla="*/ 28575 w 522426"/>
                <a:gd name="connsiteY1-7190" fmla="*/ 22225 h 1247681"/>
                <a:gd name="connsiteX2-7191" fmla="*/ 85725 w 522426"/>
                <a:gd name="connsiteY2-7192" fmla="*/ 82550 h 1247681"/>
                <a:gd name="connsiteX3-7193" fmla="*/ 123825 w 522426"/>
                <a:gd name="connsiteY3-7194" fmla="*/ 139700 h 1247681"/>
                <a:gd name="connsiteX4-7195" fmla="*/ 158750 w 522426"/>
                <a:gd name="connsiteY4-7196" fmla="*/ 190500 h 1247681"/>
                <a:gd name="connsiteX5-7197" fmla="*/ 225425 w 522426"/>
                <a:gd name="connsiteY5-7198" fmla="*/ 288925 h 1247681"/>
                <a:gd name="connsiteX6-7199" fmla="*/ 273050 w 522426"/>
                <a:gd name="connsiteY6-7200" fmla="*/ 339725 h 1247681"/>
                <a:gd name="connsiteX7-7201" fmla="*/ 304800 w 522426"/>
                <a:gd name="connsiteY7-7202" fmla="*/ 374650 h 1247681"/>
                <a:gd name="connsiteX8-7203" fmla="*/ 339725 w 522426"/>
                <a:gd name="connsiteY8-7204" fmla="*/ 425450 h 1247681"/>
                <a:gd name="connsiteX9-7205" fmla="*/ 387350 w 522426"/>
                <a:gd name="connsiteY9-7206" fmla="*/ 488950 h 1247681"/>
                <a:gd name="connsiteX10-7207" fmla="*/ 406400 w 522426"/>
                <a:gd name="connsiteY10-7208" fmla="*/ 520700 h 1247681"/>
                <a:gd name="connsiteX11-7209" fmla="*/ 431800 w 522426"/>
                <a:gd name="connsiteY11-7210" fmla="*/ 571500 h 1247681"/>
                <a:gd name="connsiteX12-7211" fmla="*/ 481806 w 522426"/>
                <a:gd name="connsiteY12-7212" fmla="*/ 692150 h 1247681"/>
                <a:gd name="connsiteX13-7213" fmla="*/ 514350 w 522426"/>
                <a:gd name="connsiteY13-7214" fmla="*/ 819150 h 1247681"/>
                <a:gd name="connsiteX14-7215" fmla="*/ 520700 w 522426"/>
                <a:gd name="connsiteY14-7216" fmla="*/ 977107 h 1247681"/>
                <a:gd name="connsiteX15-7217" fmla="*/ 488950 w 522426"/>
                <a:gd name="connsiteY15-7218" fmla="*/ 1108868 h 1247681"/>
                <a:gd name="connsiteX16-7219" fmla="*/ 446088 w 522426"/>
                <a:gd name="connsiteY16-7220" fmla="*/ 1184275 h 1247681"/>
                <a:gd name="connsiteX17-7221" fmla="*/ 390525 w 522426"/>
                <a:gd name="connsiteY17-7222" fmla="*/ 1241425 h 1247681"/>
                <a:gd name="connsiteX18-7223" fmla="*/ 330200 w 522426"/>
                <a:gd name="connsiteY18-7224" fmla="*/ 1246187 h 1247681"/>
                <a:gd name="connsiteX0-7225" fmla="*/ 0 w 522426"/>
                <a:gd name="connsiteY0-7226" fmla="*/ 0 h 1247681"/>
                <a:gd name="connsiteX1-7227" fmla="*/ 85725 w 522426"/>
                <a:gd name="connsiteY1-7228" fmla="*/ 82550 h 1247681"/>
                <a:gd name="connsiteX2-7229" fmla="*/ 123825 w 522426"/>
                <a:gd name="connsiteY2-7230" fmla="*/ 139700 h 1247681"/>
                <a:gd name="connsiteX3-7231" fmla="*/ 158750 w 522426"/>
                <a:gd name="connsiteY3-7232" fmla="*/ 190500 h 1247681"/>
                <a:gd name="connsiteX4-7233" fmla="*/ 225425 w 522426"/>
                <a:gd name="connsiteY4-7234" fmla="*/ 288925 h 1247681"/>
                <a:gd name="connsiteX5-7235" fmla="*/ 273050 w 522426"/>
                <a:gd name="connsiteY5-7236" fmla="*/ 339725 h 1247681"/>
                <a:gd name="connsiteX6-7237" fmla="*/ 304800 w 522426"/>
                <a:gd name="connsiteY6-7238" fmla="*/ 374650 h 1247681"/>
                <a:gd name="connsiteX7-7239" fmla="*/ 339725 w 522426"/>
                <a:gd name="connsiteY7-7240" fmla="*/ 425450 h 1247681"/>
                <a:gd name="connsiteX8-7241" fmla="*/ 387350 w 522426"/>
                <a:gd name="connsiteY8-7242" fmla="*/ 488950 h 1247681"/>
                <a:gd name="connsiteX9-7243" fmla="*/ 406400 w 522426"/>
                <a:gd name="connsiteY9-7244" fmla="*/ 520700 h 1247681"/>
                <a:gd name="connsiteX10-7245" fmla="*/ 431800 w 522426"/>
                <a:gd name="connsiteY10-7246" fmla="*/ 571500 h 1247681"/>
                <a:gd name="connsiteX11-7247" fmla="*/ 481806 w 522426"/>
                <a:gd name="connsiteY11-7248" fmla="*/ 692150 h 1247681"/>
                <a:gd name="connsiteX12-7249" fmla="*/ 514350 w 522426"/>
                <a:gd name="connsiteY12-7250" fmla="*/ 819150 h 1247681"/>
                <a:gd name="connsiteX13-7251" fmla="*/ 520700 w 522426"/>
                <a:gd name="connsiteY13-7252" fmla="*/ 977107 h 1247681"/>
                <a:gd name="connsiteX14-7253" fmla="*/ 488950 w 522426"/>
                <a:gd name="connsiteY14-7254" fmla="*/ 1108868 h 1247681"/>
                <a:gd name="connsiteX15-7255" fmla="*/ 446088 w 522426"/>
                <a:gd name="connsiteY15-7256" fmla="*/ 1184275 h 1247681"/>
                <a:gd name="connsiteX16-7257" fmla="*/ 390525 w 522426"/>
                <a:gd name="connsiteY16-7258" fmla="*/ 1241425 h 1247681"/>
                <a:gd name="connsiteX17-7259" fmla="*/ 330200 w 522426"/>
                <a:gd name="connsiteY17-7260" fmla="*/ 1246187 h 1247681"/>
                <a:gd name="connsiteX0-7261" fmla="*/ 0 w 489637"/>
                <a:gd name="connsiteY0-7262" fmla="*/ 0 h 1252434"/>
                <a:gd name="connsiteX1-7263" fmla="*/ 52936 w 489637"/>
                <a:gd name="connsiteY1-7264" fmla="*/ 87303 h 1252434"/>
                <a:gd name="connsiteX2-7265" fmla="*/ 91036 w 489637"/>
                <a:gd name="connsiteY2-7266" fmla="*/ 144453 h 1252434"/>
                <a:gd name="connsiteX3-7267" fmla="*/ 125961 w 489637"/>
                <a:gd name="connsiteY3-7268" fmla="*/ 195253 h 1252434"/>
                <a:gd name="connsiteX4-7269" fmla="*/ 192636 w 489637"/>
                <a:gd name="connsiteY4-7270" fmla="*/ 293678 h 1252434"/>
                <a:gd name="connsiteX5-7271" fmla="*/ 240261 w 489637"/>
                <a:gd name="connsiteY5-7272" fmla="*/ 344478 h 1252434"/>
                <a:gd name="connsiteX6-7273" fmla="*/ 272011 w 489637"/>
                <a:gd name="connsiteY6-7274" fmla="*/ 379403 h 1252434"/>
                <a:gd name="connsiteX7-7275" fmla="*/ 306936 w 489637"/>
                <a:gd name="connsiteY7-7276" fmla="*/ 430203 h 1252434"/>
                <a:gd name="connsiteX8-7277" fmla="*/ 354561 w 489637"/>
                <a:gd name="connsiteY8-7278" fmla="*/ 493703 h 1252434"/>
                <a:gd name="connsiteX9-7279" fmla="*/ 373611 w 489637"/>
                <a:gd name="connsiteY9-7280" fmla="*/ 525453 h 1252434"/>
                <a:gd name="connsiteX10-7281" fmla="*/ 399011 w 489637"/>
                <a:gd name="connsiteY10-7282" fmla="*/ 576253 h 1252434"/>
                <a:gd name="connsiteX11-7283" fmla="*/ 449017 w 489637"/>
                <a:gd name="connsiteY11-7284" fmla="*/ 696903 h 1252434"/>
                <a:gd name="connsiteX12-7285" fmla="*/ 481561 w 489637"/>
                <a:gd name="connsiteY12-7286" fmla="*/ 823903 h 1252434"/>
                <a:gd name="connsiteX13-7287" fmla="*/ 487911 w 489637"/>
                <a:gd name="connsiteY13-7288" fmla="*/ 981860 h 1252434"/>
                <a:gd name="connsiteX14-7289" fmla="*/ 456161 w 489637"/>
                <a:gd name="connsiteY14-7290" fmla="*/ 1113621 h 1252434"/>
                <a:gd name="connsiteX15-7291" fmla="*/ 413299 w 489637"/>
                <a:gd name="connsiteY15-7292" fmla="*/ 1189028 h 1252434"/>
                <a:gd name="connsiteX16-7293" fmla="*/ 357736 w 489637"/>
                <a:gd name="connsiteY16-7294" fmla="*/ 1246178 h 1252434"/>
                <a:gd name="connsiteX17-7295" fmla="*/ 297411 w 489637"/>
                <a:gd name="connsiteY17-7296" fmla="*/ 1250940 h 1252434"/>
                <a:gd name="connsiteX0-7297" fmla="*/ 0 w 489637"/>
                <a:gd name="connsiteY0-7298" fmla="*/ 0 h 1252434"/>
                <a:gd name="connsiteX1-7299" fmla="*/ 74015 w 489637"/>
                <a:gd name="connsiteY1-7300" fmla="*/ 103939 h 1252434"/>
                <a:gd name="connsiteX2-7301" fmla="*/ 91036 w 489637"/>
                <a:gd name="connsiteY2-7302" fmla="*/ 144453 h 1252434"/>
                <a:gd name="connsiteX3-7303" fmla="*/ 125961 w 489637"/>
                <a:gd name="connsiteY3-7304" fmla="*/ 195253 h 1252434"/>
                <a:gd name="connsiteX4-7305" fmla="*/ 192636 w 489637"/>
                <a:gd name="connsiteY4-7306" fmla="*/ 293678 h 1252434"/>
                <a:gd name="connsiteX5-7307" fmla="*/ 240261 w 489637"/>
                <a:gd name="connsiteY5-7308" fmla="*/ 344478 h 1252434"/>
                <a:gd name="connsiteX6-7309" fmla="*/ 272011 w 489637"/>
                <a:gd name="connsiteY6-7310" fmla="*/ 379403 h 1252434"/>
                <a:gd name="connsiteX7-7311" fmla="*/ 306936 w 489637"/>
                <a:gd name="connsiteY7-7312" fmla="*/ 430203 h 1252434"/>
                <a:gd name="connsiteX8-7313" fmla="*/ 354561 w 489637"/>
                <a:gd name="connsiteY8-7314" fmla="*/ 493703 h 1252434"/>
                <a:gd name="connsiteX9-7315" fmla="*/ 373611 w 489637"/>
                <a:gd name="connsiteY9-7316" fmla="*/ 525453 h 1252434"/>
                <a:gd name="connsiteX10-7317" fmla="*/ 399011 w 489637"/>
                <a:gd name="connsiteY10-7318" fmla="*/ 576253 h 1252434"/>
                <a:gd name="connsiteX11-7319" fmla="*/ 449017 w 489637"/>
                <a:gd name="connsiteY11-7320" fmla="*/ 696903 h 1252434"/>
                <a:gd name="connsiteX12-7321" fmla="*/ 481561 w 489637"/>
                <a:gd name="connsiteY12-7322" fmla="*/ 823903 h 1252434"/>
                <a:gd name="connsiteX13-7323" fmla="*/ 487911 w 489637"/>
                <a:gd name="connsiteY13-7324" fmla="*/ 981860 h 1252434"/>
                <a:gd name="connsiteX14-7325" fmla="*/ 456161 w 489637"/>
                <a:gd name="connsiteY14-7326" fmla="*/ 1113621 h 1252434"/>
                <a:gd name="connsiteX15-7327" fmla="*/ 413299 w 489637"/>
                <a:gd name="connsiteY15-7328" fmla="*/ 1189028 h 1252434"/>
                <a:gd name="connsiteX16-7329" fmla="*/ 357736 w 489637"/>
                <a:gd name="connsiteY16-7330" fmla="*/ 1246178 h 1252434"/>
                <a:gd name="connsiteX17-7331" fmla="*/ 297411 w 489637"/>
                <a:gd name="connsiteY17-7332" fmla="*/ 1250940 h 1252434"/>
                <a:gd name="connsiteX0-7333" fmla="*/ 0 w 489637"/>
                <a:gd name="connsiteY0-7334" fmla="*/ 0 h 1252434"/>
                <a:gd name="connsiteX1-7335" fmla="*/ 74015 w 489637"/>
                <a:gd name="connsiteY1-7336" fmla="*/ 103939 h 1252434"/>
                <a:gd name="connsiteX2-7337" fmla="*/ 105089 w 489637"/>
                <a:gd name="connsiteY2-7338" fmla="*/ 144453 h 1252434"/>
                <a:gd name="connsiteX3-7339" fmla="*/ 125961 w 489637"/>
                <a:gd name="connsiteY3-7340" fmla="*/ 195253 h 1252434"/>
                <a:gd name="connsiteX4-7341" fmla="*/ 192636 w 489637"/>
                <a:gd name="connsiteY4-7342" fmla="*/ 293678 h 1252434"/>
                <a:gd name="connsiteX5-7343" fmla="*/ 240261 w 489637"/>
                <a:gd name="connsiteY5-7344" fmla="*/ 344478 h 1252434"/>
                <a:gd name="connsiteX6-7345" fmla="*/ 272011 w 489637"/>
                <a:gd name="connsiteY6-7346" fmla="*/ 379403 h 1252434"/>
                <a:gd name="connsiteX7-7347" fmla="*/ 306936 w 489637"/>
                <a:gd name="connsiteY7-7348" fmla="*/ 430203 h 1252434"/>
                <a:gd name="connsiteX8-7349" fmla="*/ 354561 w 489637"/>
                <a:gd name="connsiteY8-7350" fmla="*/ 493703 h 1252434"/>
                <a:gd name="connsiteX9-7351" fmla="*/ 373611 w 489637"/>
                <a:gd name="connsiteY9-7352" fmla="*/ 525453 h 1252434"/>
                <a:gd name="connsiteX10-7353" fmla="*/ 399011 w 489637"/>
                <a:gd name="connsiteY10-7354" fmla="*/ 576253 h 1252434"/>
                <a:gd name="connsiteX11-7355" fmla="*/ 449017 w 489637"/>
                <a:gd name="connsiteY11-7356" fmla="*/ 696903 h 1252434"/>
                <a:gd name="connsiteX12-7357" fmla="*/ 481561 w 489637"/>
                <a:gd name="connsiteY12-7358" fmla="*/ 823903 h 1252434"/>
                <a:gd name="connsiteX13-7359" fmla="*/ 487911 w 489637"/>
                <a:gd name="connsiteY13-7360" fmla="*/ 981860 h 1252434"/>
                <a:gd name="connsiteX14-7361" fmla="*/ 456161 w 489637"/>
                <a:gd name="connsiteY14-7362" fmla="*/ 1113621 h 1252434"/>
                <a:gd name="connsiteX15-7363" fmla="*/ 413299 w 489637"/>
                <a:gd name="connsiteY15-7364" fmla="*/ 1189028 h 1252434"/>
                <a:gd name="connsiteX16-7365" fmla="*/ 357736 w 489637"/>
                <a:gd name="connsiteY16-7366" fmla="*/ 1246178 h 1252434"/>
                <a:gd name="connsiteX17-7367" fmla="*/ 297411 w 489637"/>
                <a:gd name="connsiteY17-7368" fmla="*/ 1250940 h 1252434"/>
                <a:gd name="connsiteX0-7369" fmla="*/ 0 w 489637"/>
                <a:gd name="connsiteY0-7370" fmla="*/ 0 h 1252434"/>
                <a:gd name="connsiteX1-7371" fmla="*/ 74015 w 489637"/>
                <a:gd name="connsiteY1-7372" fmla="*/ 103939 h 1252434"/>
                <a:gd name="connsiteX2-7373" fmla="*/ 105089 w 489637"/>
                <a:gd name="connsiteY2-7374" fmla="*/ 144453 h 1252434"/>
                <a:gd name="connsiteX3-7375" fmla="*/ 144698 w 489637"/>
                <a:gd name="connsiteY3-7376" fmla="*/ 202383 h 1252434"/>
                <a:gd name="connsiteX4-7377" fmla="*/ 192636 w 489637"/>
                <a:gd name="connsiteY4-7378" fmla="*/ 293678 h 1252434"/>
                <a:gd name="connsiteX5-7379" fmla="*/ 240261 w 489637"/>
                <a:gd name="connsiteY5-7380" fmla="*/ 344478 h 1252434"/>
                <a:gd name="connsiteX6-7381" fmla="*/ 272011 w 489637"/>
                <a:gd name="connsiteY6-7382" fmla="*/ 379403 h 1252434"/>
                <a:gd name="connsiteX7-7383" fmla="*/ 306936 w 489637"/>
                <a:gd name="connsiteY7-7384" fmla="*/ 430203 h 1252434"/>
                <a:gd name="connsiteX8-7385" fmla="*/ 354561 w 489637"/>
                <a:gd name="connsiteY8-7386" fmla="*/ 493703 h 1252434"/>
                <a:gd name="connsiteX9-7387" fmla="*/ 373611 w 489637"/>
                <a:gd name="connsiteY9-7388" fmla="*/ 525453 h 1252434"/>
                <a:gd name="connsiteX10-7389" fmla="*/ 399011 w 489637"/>
                <a:gd name="connsiteY10-7390" fmla="*/ 576253 h 1252434"/>
                <a:gd name="connsiteX11-7391" fmla="*/ 449017 w 489637"/>
                <a:gd name="connsiteY11-7392" fmla="*/ 696903 h 1252434"/>
                <a:gd name="connsiteX12-7393" fmla="*/ 481561 w 489637"/>
                <a:gd name="connsiteY12-7394" fmla="*/ 823903 h 1252434"/>
                <a:gd name="connsiteX13-7395" fmla="*/ 487911 w 489637"/>
                <a:gd name="connsiteY13-7396" fmla="*/ 981860 h 1252434"/>
                <a:gd name="connsiteX14-7397" fmla="*/ 456161 w 489637"/>
                <a:gd name="connsiteY14-7398" fmla="*/ 1113621 h 1252434"/>
                <a:gd name="connsiteX15-7399" fmla="*/ 413299 w 489637"/>
                <a:gd name="connsiteY15-7400" fmla="*/ 1189028 h 1252434"/>
                <a:gd name="connsiteX16-7401" fmla="*/ 357736 w 489637"/>
                <a:gd name="connsiteY16-7402" fmla="*/ 1246178 h 1252434"/>
                <a:gd name="connsiteX17-7403" fmla="*/ 297411 w 489637"/>
                <a:gd name="connsiteY17-7404" fmla="*/ 1250940 h 1252434"/>
                <a:gd name="connsiteX0-7405" fmla="*/ 0 w 489637"/>
                <a:gd name="connsiteY0-7406" fmla="*/ 0 h 1252434"/>
                <a:gd name="connsiteX1-7407" fmla="*/ 74015 w 489637"/>
                <a:gd name="connsiteY1-7408" fmla="*/ 103939 h 1252434"/>
                <a:gd name="connsiteX2-7409" fmla="*/ 105089 w 489637"/>
                <a:gd name="connsiteY2-7410" fmla="*/ 144453 h 1252434"/>
                <a:gd name="connsiteX3-7411" fmla="*/ 144698 w 489637"/>
                <a:gd name="connsiteY3-7412" fmla="*/ 202383 h 1252434"/>
                <a:gd name="connsiteX4-7413" fmla="*/ 197320 w 489637"/>
                <a:gd name="connsiteY4-7414" fmla="*/ 293678 h 1252434"/>
                <a:gd name="connsiteX5-7415" fmla="*/ 240261 w 489637"/>
                <a:gd name="connsiteY5-7416" fmla="*/ 344478 h 1252434"/>
                <a:gd name="connsiteX6-7417" fmla="*/ 272011 w 489637"/>
                <a:gd name="connsiteY6-7418" fmla="*/ 379403 h 1252434"/>
                <a:gd name="connsiteX7-7419" fmla="*/ 306936 w 489637"/>
                <a:gd name="connsiteY7-7420" fmla="*/ 430203 h 1252434"/>
                <a:gd name="connsiteX8-7421" fmla="*/ 354561 w 489637"/>
                <a:gd name="connsiteY8-7422" fmla="*/ 493703 h 1252434"/>
                <a:gd name="connsiteX9-7423" fmla="*/ 373611 w 489637"/>
                <a:gd name="connsiteY9-7424" fmla="*/ 525453 h 1252434"/>
                <a:gd name="connsiteX10-7425" fmla="*/ 399011 w 489637"/>
                <a:gd name="connsiteY10-7426" fmla="*/ 576253 h 1252434"/>
                <a:gd name="connsiteX11-7427" fmla="*/ 449017 w 489637"/>
                <a:gd name="connsiteY11-7428" fmla="*/ 696903 h 1252434"/>
                <a:gd name="connsiteX12-7429" fmla="*/ 481561 w 489637"/>
                <a:gd name="connsiteY12-7430" fmla="*/ 823903 h 1252434"/>
                <a:gd name="connsiteX13-7431" fmla="*/ 487911 w 489637"/>
                <a:gd name="connsiteY13-7432" fmla="*/ 981860 h 1252434"/>
                <a:gd name="connsiteX14-7433" fmla="*/ 456161 w 489637"/>
                <a:gd name="connsiteY14-7434" fmla="*/ 1113621 h 1252434"/>
                <a:gd name="connsiteX15-7435" fmla="*/ 413299 w 489637"/>
                <a:gd name="connsiteY15-7436" fmla="*/ 1189028 h 1252434"/>
                <a:gd name="connsiteX16-7437" fmla="*/ 357736 w 489637"/>
                <a:gd name="connsiteY16-7438" fmla="*/ 1246178 h 1252434"/>
                <a:gd name="connsiteX17-7439" fmla="*/ 297411 w 489637"/>
                <a:gd name="connsiteY17-7440" fmla="*/ 1250940 h 125243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</a:cxnLst>
              <a:rect l="l" t="t" r="r" b="b"/>
              <a:pathLst>
                <a:path w="489637" h="1252434">
                  <a:moveTo>
                    <a:pt x="0" y="0"/>
                  </a:moveTo>
                  <a:cubicBezTo>
                    <a:pt x="17859" y="17198"/>
                    <a:pt x="56500" y="79864"/>
                    <a:pt x="74015" y="103939"/>
                  </a:cubicBezTo>
                  <a:cubicBezTo>
                    <a:pt x="91530" y="128014"/>
                    <a:pt x="98210" y="133341"/>
                    <a:pt x="105089" y="144453"/>
                  </a:cubicBezTo>
                  <a:cubicBezTo>
                    <a:pt x="117260" y="162445"/>
                    <a:pt x="136761" y="189683"/>
                    <a:pt x="144698" y="202383"/>
                  </a:cubicBezTo>
                  <a:cubicBezTo>
                    <a:pt x="161631" y="227254"/>
                    <a:pt x="181393" y="269995"/>
                    <a:pt x="197320" y="293678"/>
                  </a:cubicBezTo>
                  <a:cubicBezTo>
                    <a:pt x="213247" y="317361"/>
                    <a:pt x="227813" y="330191"/>
                    <a:pt x="240261" y="344478"/>
                  </a:cubicBezTo>
                  <a:cubicBezTo>
                    <a:pt x="252710" y="358766"/>
                    <a:pt x="260899" y="365116"/>
                    <a:pt x="272011" y="379403"/>
                  </a:cubicBezTo>
                  <a:cubicBezTo>
                    <a:pt x="283124" y="393691"/>
                    <a:pt x="293178" y="411153"/>
                    <a:pt x="306936" y="430203"/>
                  </a:cubicBezTo>
                  <a:cubicBezTo>
                    <a:pt x="320694" y="449253"/>
                    <a:pt x="343449" y="477828"/>
                    <a:pt x="354561" y="493703"/>
                  </a:cubicBezTo>
                  <a:cubicBezTo>
                    <a:pt x="365674" y="509578"/>
                    <a:pt x="366203" y="511695"/>
                    <a:pt x="373611" y="525453"/>
                  </a:cubicBezTo>
                  <a:cubicBezTo>
                    <a:pt x="381019" y="539211"/>
                    <a:pt x="386443" y="547678"/>
                    <a:pt x="399011" y="576253"/>
                  </a:cubicBezTo>
                  <a:cubicBezTo>
                    <a:pt x="411579" y="604828"/>
                    <a:pt x="435259" y="655628"/>
                    <a:pt x="449017" y="696903"/>
                  </a:cubicBezTo>
                  <a:cubicBezTo>
                    <a:pt x="462775" y="738178"/>
                    <a:pt x="475079" y="776410"/>
                    <a:pt x="481561" y="823903"/>
                  </a:cubicBezTo>
                  <a:cubicBezTo>
                    <a:pt x="488043" y="871396"/>
                    <a:pt x="492144" y="933574"/>
                    <a:pt x="487911" y="981860"/>
                  </a:cubicBezTo>
                  <a:cubicBezTo>
                    <a:pt x="483678" y="1030146"/>
                    <a:pt x="468596" y="1079093"/>
                    <a:pt x="456161" y="1113621"/>
                  </a:cubicBezTo>
                  <a:cubicBezTo>
                    <a:pt x="443726" y="1148149"/>
                    <a:pt x="429703" y="1166935"/>
                    <a:pt x="413299" y="1189028"/>
                  </a:cubicBezTo>
                  <a:cubicBezTo>
                    <a:pt x="396895" y="1211121"/>
                    <a:pt x="377051" y="1235859"/>
                    <a:pt x="357736" y="1246178"/>
                  </a:cubicBezTo>
                  <a:cubicBezTo>
                    <a:pt x="338421" y="1256497"/>
                    <a:pt x="333394" y="1250940"/>
                    <a:pt x="297411" y="1250940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9" name="任意多边形 468"/>
            <p:cNvSpPr/>
            <p:nvPr/>
          </p:nvSpPr>
          <p:spPr>
            <a:xfrm>
              <a:off x="3863973" y="1823244"/>
              <a:ext cx="495716" cy="1200944"/>
            </a:xfrm>
            <a:custGeom>
              <a:avLst/>
              <a:gdLst>
                <a:gd name="connsiteX0" fmla="*/ 0 w 539750"/>
                <a:gd name="connsiteY0" fmla="*/ 0 h 1223238"/>
                <a:gd name="connsiteX1" fmla="*/ 22225 w 539750"/>
                <a:gd name="connsiteY1" fmla="*/ 3175 h 1223238"/>
                <a:gd name="connsiteX2" fmla="*/ 38100 w 539750"/>
                <a:gd name="connsiteY2" fmla="*/ 12700 h 1223238"/>
                <a:gd name="connsiteX3" fmla="*/ 47625 w 539750"/>
                <a:gd name="connsiteY3" fmla="*/ 15875 h 1223238"/>
                <a:gd name="connsiteX4" fmla="*/ 73025 w 539750"/>
                <a:gd name="connsiteY4" fmla="*/ 44450 h 1223238"/>
                <a:gd name="connsiteX5" fmla="*/ 79375 w 539750"/>
                <a:gd name="connsiteY5" fmla="*/ 63500 h 1223238"/>
                <a:gd name="connsiteX6" fmla="*/ 92075 w 539750"/>
                <a:gd name="connsiteY6" fmla="*/ 82550 h 1223238"/>
                <a:gd name="connsiteX7" fmla="*/ 98425 w 539750"/>
                <a:gd name="connsiteY7" fmla="*/ 92075 h 1223238"/>
                <a:gd name="connsiteX8" fmla="*/ 101600 w 539750"/>
                <a:gd name="connsiteY8" fmla="*/ 101600 h 1223238"/>
                <a:gd name="connsiteX9" fmla="*/ 117475 w 539750"/>
                <a:gd name="connsiteY9" fmla="*/ 120650 h 1223238"/>
                <a:gd name="connsiteX10" fmla="*/ 120650 w 539750"/>
                <a:gd name="connsiteY10" fmla="*/ 130175 h 1223238"/>
                <a:gd name="connsiteX11" fmla="*/ 136525 w 539750"/>
                <a:gd name="connsiteY11" fmla="*/ 152400 h 1223238"/>
                <a:gd name="connsiteX12" fmla="*/ 152400 w 539750"/>
                <a:gd name="connsiteY12" fmla="*/ 171450 h 1223238"/>
                <a:gd name="connsiteX13" fmla="*/ 165100 w 539750"/>
                <a:gd name="connsiteY13" fmla="*/ 196850 h 1223238"/>
                <a:gd name="connsiteX14" fmla="*/ 171450 w 539750"/>
                <a:gd name="connsiteY14" fmla="*/ 209550 h 1223238"/>
                <a:gd name="connsiteX15" fmla="*/ 180975 w 539750"/>
                <a:gd name="connsiteY15" fmla="*/ 222250 h 1223238"/>
                <a:gd name="connsiteX16" fmla="*/ 187325 w 539750"/>
                <a:gd name="connsiteY16" fmla="*/ 231775 h 1223238"/>
                <a:gd name="connsiteX17" fmla="*/ 196850 w 539750"/>
                <a:gd name="connsiteY17" fmla="*/ 241300 h 1223238"/>
                <a:gd name="connsiteX18" fmla="*/ 203200 w 539750"/>
                <a:gd name="connsiteY18" fmla="*/ 250825 h 1223238"/>
                <a:gd name="connsiteX19" fmla="*/ 212725 w 539750"/>
                <a:gd name="connsiteY19" fmla="*/ 260350 h 1223238"/>
                <a:gd name="connsiteX20" fmla="*/ 219075 w 539750"/>
                <a:gd name="connsiteY20" fmla="*/ 269875 h 1223238"/>
                <a:gd name="connsiteX21" fmla="*/ 228600 w 539750"/>
                <a:gd name="connsiteY21" fmla="*/ 276225 h 1223238"/>
                <a:gd name="connsiteX22" fmla="*/ 250825 w 539750"/>
                <a:gd name="connsiteY22" fmla="*/ 292100 h 1223238"/>
                <a:gd name="connsiteX23" fmla="*/ 266700 w 539750"/>
                <a:gd name="connsiteY23" fmla="*/ 320675 h 1223238"/>
                <a:gd name="connsiteX24" fmla="*/ 273050 w 539750"/>
                <a:gd name="connsiteY24" fmla="*/ 330200 h 1223238"/>
                <a:gd name="connsiteX25" fmla="*/ 282575 w 539750"/>
                <a:gd name="connsiteY25" fmla="*/ 336550 h 1223238"/>
                <a:gd name="connsiteX26" fmla="*/ 298450 w 539750"/>
                <a:gd name="connsiteY26" fmla="*/ 355600 h 1223238"/>
                <a:gd name="connsiteX27" fmla="*/ 311150 w 539750"/>
                <a:gd name="connsiteY27" fmla="*/ 374650 h 1223238"/>
                <a:gd name="connsiteX28" fmla="*/ 317500 w 539750"/>
                <a:gd name="connsiteY28" fmla="*/ 384175 h 1223238"/>
                <a:gd name="connsiteX29" fmla="*/ 323850 w 539750"/>
                <a:gd name="connsiteY29" fmla="*/ 393700 h 1223238"/>
                <a:gd name="connsiteX30" fmla="*/ 333375 w 539750"/>
                <a:gd name="connsiteY30" fmla="*/ 406400 h 1223238"/>
                <a:gd name="connsiteX31" fmla="*/ 339725 w 539750"/>
                <a:gd name="connsiteY31" fmla="*/ 415925 h 1223238"/>
                <a:gd name="connsiteX32" fmla="*/ 349250 w 539750"/>
                <a:gd name="connsiteY32" fmla="*/ 425450 h 1223238"/>
                <a:gd name="connsiteX33" fmla="*/ 355600 w 539750"/>
                <a:gd name="connsiteY33" fmla="*/ 434975 h 1223238"/>
                <a:gd name="connsiteX34" fmla="*/ 358775 w 539750"/>
                <a:gd name="connsiteY34" fmla="*/ 444500 h 1223238"/>
                <a:gd name="connsiteX35" fmla="*/ 368300 w 539750"/>
                <a:gd name="connsiteY35" fmla="*/ 450850 h 1223238"/>
                <a:gd name="connsiteX36" fmla="*/ 381000 w 539750"/>
                <a:gd name="connsiteY36" fmla="*/ 469900 h 1223238"/>
                <a:gd name="connsiteX37" fmla="*/ 396875 w 539750"/>
                <a:gd name="connsiteY37" fmla="*/ 488950 h 1223238"/>
                <a:gd name="connsiteX38" fmla="*/ 400050 w 539750"/>
                <a:gd name="connsiteY38" fmla="*/ 501650 h 1223238"/>
                <a:gd name="connsiteX39" fmla="*/ 415925 w 539750"/>
                <a:gd name="connsiteY39" fmla="*/ 523875 h 1223238"/>
                <a:gd name="connsiteX40" fmla="*/ 425450 w 539750"/>
                <a:gd name="connsiteY40" fmla="*/ 552450 h 1223238"/>
                <a:gd name="connsiteX41" fmla="*/ 428625 w 539750"/>
                <a:gd name="connsiteY41" fmla="*/ 561975 h 1223238"/>
                <a:gd name="connsiteX42" fmla="*/ 431800 w 539750"/>
                <a:gd name="connsiteY42" fmla="*/ 574675 h 1223238"/>
                <a:gd name="connsiteX43" fmla="*/ 438150 w 539750"/>
                <a:gd name="connsiteY43" fmla="*/ 584200 h 1223238"/>
                <a:gd name="connsiteX44" fmla="*/ 444500 w 539750"/>
                <a:gd name="connsiteY44" fmla="*/ 609600 h 1223238"/>
                <a:gd name="connsiteX45" fmla="*/ 447675 w 539750"/>
                <a:gd name="connsiteY45" fmla="*/ 619125 h 1223238"/>
                <a:gd name="connsiteX46" fmla="*/ 454025 w 539750"/>
                <a:gd name="connsiteY46" fmla="*/ 644525 h 1223238"/>
                <a:gd name="connsiteX47" fmla="*/ 463550 w 539750"/>
                <a:gd name="connsiteY47" fmla="*/ 673100 h 1223238"/>
                <a:gd name="connsiteX48" fmla="*/ 466725 w 539750"/>
                <a:gd name="connsiteY48" fmla="*/ 682625 h 1223238"/>
                <a:gd name="connsiteX49" fmla="*/ 479425 w 539750"/>
                <a:gd name="connsiteY49" fmla="*/ 714375 h 1223238"/>
                <a:gd name="connsiteX50" fmla="*/ 485775 w 539750"/>
                <a:gd name="connsiteY50" fmla="*/ 739775 h 1223238"/>
                <a:gd name="connsiteX51" fmla="*/ 492125 w 539750"/>
                <a:gd name="connsiteY51" fmla="*/ 752475 h 1223238"/>
                <a:gd name="connsiteX52" fmla="*/ 495300 w 539750"/>
                <a:gd name="connsiteY52" fmla="*/ 765175 h 1223238"/>
                <a:gd name="connsiteX53" fmla="*/ 498475 w 539750"/>
                <a:gd name="connsiteY53" fmla="*/ 774700 h 1223238"/>
                <a:gd name="connsiteX54" fmla="*/ 501650 w 539750"/>
                <a:gd name="connsiteY54" fmla="*/ 787400 h 1223238"/>
                <a:gd name="connsiteX55" fmla="*/ 508000 w 539750"/>
                <a:gd name="connsiteY55" fmla="*/ 800100 h 1223238"/>
                <a:gd name="connsiteX56" fmla="*/ 514350 w 539750"/>
                <a:gd name="connsiteY56" fmla="*/ 819150 h 1223238"/>
                <a:gd name="connsiteX57" fmla="*/ 517525 w 539750"/>
                <a:gd name="connsiteY57" fmla="*/ 828675 h 1223238"/>
                <a:gd name="connsiteX58" fmla="*/ 530225 w 539750"/>
                <a:gd name="connsiteY58" fmla="*/ 850900 h 1223238"/>
                <a:gd name="connsiteX59" fmla="*/ 536575 w 539750"/>
                <a:gd name="connsiteY59" fmla="*/ 869950 h 1223238"/>
                <a:gd name="connsiteX60" fmla="*/ 539750 w 539750"/>
                <a:gd name="connsiteY60" fmla="*/ 879475 h 1223238"/>
                <a:gd name="connsiteX61" fmla="*/ 536575 w 539750"/>
                <a:gd name="connsiteY61" fmla="*/ 936625 h 1223238"/>
                <a:gd name="connsiteX62" fmla="*/ 533400 w 539750"/>
                <a:gd name="connsiteY62" fmla="*/ 955675 h 1223238"/>
                <a:gd name="connsiteX63" fmla="*/ 527050 w 539750"/>
                <a:gd name="connsiteY63" fmla="*/ 965200 h 1223238"/>
                <a:gd name="connsiteX64" fmla="*/ 520700 w 539750"/>
                <a:gd name="connsiteY64" fmla="*/ 984250 h 1223238"/>
                <a:gd name="connsiteX65" fmla="*/ 517525 w 539750"/>
                <a:gd name="connsiteY65" fmla="*/ 993775 h 1223238"/>
                <a:gd name="connsiteX66" fmla="*/ 514350 w 539750"/>
                <a:gd name="connsiteY66" fmla="*/ 1003300 h 1223238"/>
                <a:gd name="connsiteX67" fmla="*/ 504825 w 539750"/>
                <a:gd name="connsiteY67" fmla="*/ 1035050 h 1223238"/>
                <a:gd name="connsiteX68" fmla="*/ 492125 w 539750"/>
                <a:gd name="connsiteY68" fmla="*/ 1057275 h 1223238"/>
                <a:gd name="connsiteX69" fmla="*/ 485775 w 539750"/>
                <a:gd name="connsiteY69" fmla="*/ 1076325 h 1223238"/>
                <a:gd name="connsiteX70" fmla="*/ 482600 w 539750"/>
                <a:gd name="connsiteY70" fmla="*/ 1085850 h 1223238"/>
                <a:gd name="connsiteX71" fmla="*/ 479425 w 539750"/>
                <a:gd name="connsiteY71" fmla="*/ 1098550 h 1223238"/>
                <a:gd name="connsiteX72" fmla="*/ 469900 w 539750"/>
                <a:gd name="connsiteY72" fmla="*/ 1127125 h 1223238"/>
                <a:gd name="connsiteX73" fmla="*/ 466725 w 539750"/>
                <a:gd name="connsiteY73" fmla="*/ 1136650 h 1223238"/>
                <a:gd name="connsiteX74" fmla="*/ 463550 w 539750"/>
                <a:gd name="connsiteY74" fmla="*/ 1146175 h 1223238"/>
                <a:gd name="connsiteX75" fmla="*/ 444500 w 539750"/>
                <a:gd name="connsiteY75" fmla="*/ 1165225 h 1223238"/>
                <a:gd name="connsiteX76" fmla="*/ 428625 w 539750"/>
                <a:gd name="connsiteY76" fmla="*/ 1177925 h 1223238"/>
                <a:gd name="connsiteX77" fmla="*/ 409575 w 539750"/>
                <a:gd name="connsiteY77" fmla="*/ 1196975 h 1223238"/>
                <a:gd name="connsiteX78" fmla="*/ 400050 w 539750"/>
                <a:gd name="connsiteY78" fmla="*/ 1206500 h 1223238"/>
                <a:gd name="connsiteX79" fmla="*/ 393700 w 539750"/>
                <a:gd name="connsiteY79" fmla="*/ 1216025 h 1223238"/>
                <a:gd name="connsiteX80" fmla="*/ 384175 w 539750"/>
                <a:gd name="connsiteY80" fmla="*/ 1222375 h 1223238"/>
                <a:gd name="connsiteX81" fmla="*/ 276225 w 539750"/>
                <a:gd name="connsiteY81" fmla="*/ 1222375 h 1223238"/>
                <a:gd name="connsiteX0-1" fmla="*/ 0 w 536575"/>
                <a:gd name="connsiteY0-2" fmla="*/ 0 h 1223238"/>
                <a:gd name="connsiteX1-3" fmla="*/ 22225 w 536575"/>
                <a:gd name="connsiteY1-4" fmla="*/ 3175 h 1223238"/>
                <a:gd name="connsiteX2-5" fmla="*/ 38100 w 536575"/>
                <a:gd name="connsiteY2-6" fmla="*/ 12700 h 1223238"/>
                <a:gd name="connsiteX3-7" fmla="*/ 47625 w 536575"/>
                <a:gd name="connsiteY3-8" fmla="*/ 15875 h 1223238"/>
                <a:gd name="connsiteX4-9" fmla="*/ 73025 w 536575"/>
                <a:gd name="connsiteY4-10" fmla="*/ 44450 h 1223238"/>
                <a:gd name="connsiteX5-11" fmla="*/ 79375 w 536575"/>
                <a:gd name="connsiteY5-12" fmla="*/ 63500 h 1223238"/>
                <a:gd name="connsiteX6-13" fmla="*/ 92075 w 536575"/>
                <a:gd name="connsiteY6-14" fmla="*/ 82550 h 1223238"/>
                <a:gd name="connsiteX7-15" fmla="*/ 98425 w 536575"/>
                <a:gd name="connsiteY7-16" fmla="*/ 92075 h 1223238"/>
                <a:gd name="connsiteX8-17" fmla="*/ 101600 w 536575"/>
                <a:gd name="connsiteY8-18" fmla="*/ 101600 h 1223238"/>
                <a:gd name="connsiteX9-19" fmla="*/ 117475 w 536575"/>
                <a:gd name="connsiteY9-20" fmla="*/ 120650 h 1223238"/>
                <a:gd name="connsiteX10-21" fmla="*/ 120650 w 536575"/>
                <a:gd name="connsiteY10-22" fmla="*/ 130175 h 1223238"/>
                <a:gd name="connsiteX11-23" fmla="*/ 136525 w 536575"/>
                <a:gd name="connsiteY11-24" fmla="*/ 152400 h 1223238"/>
                <a:gd name="connsiteX12-25" fmla="*/ 152400 w 536575"/>
                <a:gd name="connsiteY12-26" fmla="*/ 171450 h 1223238"/>
                <a:gd name="connsiteX13-27" fmla="*/ 165100 w 536575"/>
                <a:gd name="connsiteY13-28" fmla="*/ 196850 h 1223238"/>
                <a:gd name="connsiteX14-29" fmla="*/ 171450 w 536575"/>
                <a:gd name="connsiteY14-30" fmla="*/ 209550 h 1223238"/>
                <a:gd name="connsiteX15-31" fmla="*/ 180975 w 536575"/>
                <a:gd name="connsiteY15-32" fmla="*/ 222250 h 1223238"/>
                <a:gd name="connsiteX16-33" fmla="*/ 187325 w 536575"/>
                <a:gd name="connsiteY16-34" fmla="*/ 231775 h 1223238"/>
                <a:gd name="connsiteX17-35" fmla="*/ 196850 w 536575"/>
                <a:gd name="connsiteY17-36" fmla="*/ 241300 h 1223238"/>
                <a:gd name="connsiteX18-37" fmla="*/ 203200 w 536575"/>
                <a:gd name="connsiteY18-38" fmla="*/ 250825 h 1223238"/>
                <a:gd name="connsiteX19-39" fmla="*/ 212725 w 536575"/>
                <a:gd name="connsiteY19-40" fmla="*/ 260350 h 1223238"/>
                <a:gd name="connsiteX20-41" fmla="*/ 219075 w 536575"/>
                <a:gd name="connsiteY20-42" fmla="*/ 269875 h 1223238"/>
                <a:gd name="connsiteX21-43" fmla="*/ 228600 w 536575"/>
                <a:gd name="connsiteY21-44" fmla="*/ 276225 h 1223238"/>
                <a:gd name="connsiteX22-45" fmla="*/ 250825 w 536575"/>
                <a:gd name="connsiteY22-46" fmla="*/ 292100 h 1223238"/>
                <a:gd name="connsiteX23-47" fmla="*/ 266700 w 536575"/>
                <a:gd name="connsiteY23-48" fmla="*/ 320675 h 1223238"/>
                <a:gd name="connsiteX24-49" fmla="*/ 273050 w 536575"/>
                <a:gd name="connsiteY24-50" fmla="*/ 330200 h 1223238"/>
                <a:gd name="connsiteX25-51" fmla="*/ 282575 w 536575"/>
                <a:gd name="connsiteY25-52" fmla="*/ 336550 h 1223238"/>
                <a:gd name="connsiteX26-53" fmla="*/ 298450 w 536575"/>
                <a:gd name="connsiteY26-54" fmla="*/ 355600 h 1223238"/>
                <a:gd name="connsiteX27-55" fmla="*/ 311150 w 536575"/>
                <a:gd name="connsiteY27-56" fmla="*/ 374650 h 1223238"/>
                <a:gd name="connsiteX28-57" fmla="*/ 317500 w 536575"/>
                <a:gd name="connsiteY28-58" fmla="*/ 384175 h 1223238"/>
                <a:gd name="connsiteX29-59" fmla="*/ 323850 w 536575"/>
                <a:gd name="connsiteY29-60" fmla="*/ 393700 h 1223238"/>
                <a:gd name="connsiteX30-61" fmla="*/ 333375 w 536575"/>
                <a:gd name="connsiteY30-62" fmla="*/ 406400 h 1223238"/>
                <a:gd name="connsiteX31-63" fmla="*/ 339725 w 536575"/>
                <a:gd name="connsiteY31-64" fmla="*/ 415925 h 1223238"/>
                <a:gd name="connsiteX32-65" fmla="*/ 349250 w 536575"/>
                <a:gd name="connsiteY32-66" fmla="*/ 425450 h 1223238"/>
                <a:gd name="connsiteX33-67" fmla="*/ 355600 w 536575"/>
                <a:gd name="connsiteY33-68" fmla="*/ 434975 h 1223238"/>
                <a:gd name="connsiteX34-69" fmla="*/ 358775 w 536575"/>
                <a:gd name="connsiteY34-70" fmla="*/ 444500 h 1223238"/>
                <a:gd name="connsiteX35-71" fmla="*/ 368300 w 536575"/>
                <a:gd name="connsiteY35-72" fmla="*/ 450850 h 1223238"/>
                <a:gd name="connsiteX36-73" fmla="*/ 381000 w 536575"/>
                <a:gd name="connsiteY36-74" fmla="*/ 469900 h 1223238"/>
                <a:gd name="connsiteX37-75" fmla="*/ 396875 w 536575"/>
                <a:gd name="connsiteY37-76" fmla="*/ 488950 h 1223238"/>
                <a:gd name="connsiteX38-77" fmla="*/ 400050 w 536575"/>
                <a:gd name="connsiteY38-78" fmla="*/ 501650 h 1223238"/>
                <a:gd name="connsiteX39-79" fmla="*/ 415925 w 536575"/>
                <a:gd name="connsiteY39-80" fmla="*/ 523875 h 1223238"/>
                <a:gd name="connsiteX40-81" fmla="*/ 425450 w 536575"/>
                <a:gd name="connsiteY40-82" fmla="*/ 552450 h 1223238"/>
                <a:gd name="connsiteX41-83" fmla="*/ 428625 w 536575"/>
                <a:gd name="connsiteY41-84" fmla="*/ 561975 h 1223238"/>
                <a:gd name="connsiteX42-85" fmla="*/ 431800 w 536575"/>
                <a:gd name="connsiteY42-86" fmla="*/ 574675 h 1223238"/>
                <a:gd name="connsiteX43-87" fmla="*/ 438150 w 536575"/>
                <a:gd name="connsiteY43-88" fmla="*/ 584200 h 1223238"/>
                <a:gd name="connsiteX44-89" fmla="*/ 444500 w 536575"/>
                <a:gd name="connsiteY44-90" fmla="*/ 609600 h 1223238"/>
                <a:gd name="connsiteX45-91" fmla="*/ 447675 w 536575"/>
                <a:gd name="connsiteY45-92" fmla="*/ 619125 h 1223238"/>
                <a:gd name="connsiteX46-93" fmla="*/ 454025 w 536575"/>
                <a:gd name="connsiteY46-94" fmla="*/ 644525 h 1223238"/>
                <a:gd name="connsiteX47-95" fmla="*/ 463550 w 536575"/>
                <a:gd name="connsiteY47-96" fmla="*/ 673100 h 1223238"/>
                <a:gd name="connsiteX48-97" fmla="*/ 466725 w 536575"/>
                <a:gd name="connsiteY48-98" fmla="*/ 682625 h 1223238"/>
                <a:gd name="connsiteX49-99" fmla="*/ 479425 w 536575"/>
                <a:gd name="connsiteY49-100" fmla="*/ 714375 h 1223238"/>
                <a:gd name="connsiteX50-101" fmla="*/ 485775 w 536575"/>
                <a:gd name="connsiteY50-102" fmla="*/ 739775 h 1223238"/>
                <a:gd name="connsiteX51-103" fmla="*/ 492125 w 536575"/>
                <a:gd name="connsiteY51-104" fmla="*/ 752475 h 1223238"/>
                <a:gd name="connsiteX52-105" fmla="*/ 495300 w 536575"/>
                <a:gd name="connsiteY52-106" fmla="*/ 765175 h 1223238"/>
                <a:gd name="connsiteX53-107" fmla="*/ 498475 w 536575"/>
                <a:gd name="connsiteY53-108" fmla="*/ 774700 h 1223238"/>
                <a:gd name="connsiteX54-109" fmla="*/ 501650 w 536575"/>
                <a:gd name="connsiteY54-110" fmla="*/ 787400 h 1223238"/>
                <a:gd name="connsiteX55-111" fmla="*/ 508000 w 536575"/>
                <a:gd name="connsiteY55-112" fmla="*/ 800100 h 1223238"/>
                <a:gd name="connsiteX56-113" fmla="*/ 514350 w 536575"/>
                <a:gd name="connsiteY56-114" fmla="*/ 819150 h 1223238"/>
                <a:gd name="connsiteX57-115" fmla="*/ 517525 w 536575"/>
                <a:gd name="connsiteY57-116" fmla="*/ 828675 h 1223238"/>
                <a:gd name="connsiteX58-117" fmla="*/ 530225 w 536575"/>
                <a:gd name="connsiteY58-118" fmla="*/ 850900 h 1223238"/>
                <a:gd name="connsiteX59-119" fmla="*/ 536575 w 536575"/>
                <a:gd name="connsiteY59-120" fmla="*/ 869950 h 1223238"/>
                <a:gd name="connsiteX60-121" fmla="*/ 536575 w 536575"/>
                <a:gd name="connsiteY60-122" fmla="*/ 936625 h 1223238"/>
                <a:gd name="connsiteX61-123" fmla="*/ 533400 w 536575"/>
                <a:gd name="connsiteY61-124" fmla="*/ 955675 h 1223238"/>
                <a:gd name="connsiteX62-125" fmla="*/ 527050 w 536575"/>
                <a:gd name="connsiteY62-126" fmla="*/ 965200 h 1223238"/>
                <a:gd name="connsiteX63-127" fmla="*/ 520700 w 536575"/>
                <a:gd name="connsiteY63-128" fmla="*/ 984250 h 1223238"/>
                <a:gd name="connsiteX64-129" fmla="*/ 517525 w 536575"/>
                <a:gd name="connsiteY64-130" fmla="*/ 993775 h 1223238"/>
                <a:gd name="connsiteX65-131" fmla="*/ 514350 w 536575"/>
                <a:gd name="connsiteY65-132" fmla="*/ 1003300 h 1223238"/>
                <a:gd name="connsiteX66-133" fmla="*/ 504825 w 536575"/>
                <a:gd name="connsiteY66-134" fmla="*/ 1035050 h 1223238"/>
                <a:gd name="connsiteX67-135" fmla="*/ 492125 w 536575"/>
                <a:gd name="connsiteY67-136" fmla="*/ 1057275 h 1223238"/>
                <a:gd name="connsiteX68-137" fmla="*/ 485775 w 536575"/>
                <a:gd name="connsiteY68-138" fmla="*/ 1076325 h 1223238"/>
                <a:gd name="connsiteX69-139" fmla="*/ 482600 w 536575"/>
                <a:gd name="connsiteY69-140" fmla="*/ 1085850 h 1223238"/>
                <a:gd name="connsiteX70-141" fmla="*/ 479425 w 536575"/>
                <a:gd name="connsiteY70-142" fmla="*/ 1098550 h 1223238"/>
                <a:gd name="connsiteX71-143" fmla="*/ 469900 w 536575"/>
                <a:gd name="connsiteY71-144" fmla="*/ 1127125 h 1223238"/>
                <a:gd name="connsiteX72-145" fmla="*/ 466725 w 536575"/>
                <a:gd name="connsiteY72-146" fmla="*/ 1136650 h 1223238"/>
                <a:gd name="connsiteX73-147" fmla="*/ 463550 w 536575"/>
                <a:gd name="connsiteY73-148" fmla="*/ 1146175 h 1223238"/>
                <a:gd name="connsiteX74-149" fmla="*/ 444500 w 536575"/>
                <a:gd name="connsiteY74-150" fmla="*/ 1165225 h 1223238"/>
                <a:gd name="connsiteX75-151" fmla="*/ 428625 w 536575"/>
                <a:gd name="connsiteY75-152" fmla="*/ 1177925 h 1223238"/>
                <a:gd name="connsiteX76-153" fmla="*/ 409575 w 536575"/>
                <a:gd name="connsiteY76-154" fmla="*/ 1196975 h 1223238"/>
                <a:gd name="connsiteX77-155" fmla="*/ 400050 w 536575"/>
                <a:gd name="connsiteY77-156" fmla="*/ 1206500 h 1223238"/>
                <a:gd name="connsiteX78-157" fmla="*/ 393700 w 536575"/>
                <a:gd name="connsiteY78-158" fmla="*/ 1216025 h 1223238"/>
                <a:gd name="connsiteX79-159" fmla="*/ 384175 w 536575"/>
                <a:gd name="connsiteY79-160" fmla="*/ 1222375 h 1223238"/>
                <a:gd name="connsiteX80-161" fmla="*/ 276225 w 536575"/>
                <a:gd name="connsiteY80-162" fmla="*/ 1222375 h 1223238"/>
                <a:gd name="connsiteX0-163" fmla="*/ 0 w 536673"/>
                <a:gd name="connsiteY0-164" fmla="*/ 0 h 1223238"/>
                <a:gd name="connsiteX1-165" fmla="*/ 22225 w 536673"/>
                <a:gd name="connsiteY1-166" fmla="*/ 3175 h 1223238"/>
                <a:gd name="connsiteX2-167" fmla="*/ 38100 w 536673"/>
                <a:gd name="connsiteY2-168" fmla="*/ 12700 h 1223238"/>
                <a:gd name="connsiteX3-169" fmla="*/ 47625 w 536673"/>
                <a:gd name="connsiteY3-170" fmla="*/ 15875 h 1223238"/>
                <a:gd name="connsiteX4-171" fmla="*/ 73025 w 536673"/>
                <a:gd name="connsiteY4-172" fmla="*/ 44450 h 1223238"/>
                <a:gd name="connsiteX5-173" fmla="*/ 79375 w 536673"/>
                <a:gd name="connsiteY5-174" fmla="*/ 63500 h 1223238"/>
                <a:gd name="connsiteX6-175" fmla="*/ 92075 w 536673"/>
                <a:gd name="connsiteY6-176" fmla="*/ 82550 h 1223238"/>
                <a:gd name="connsiteX7-177" fmla="*/ 98425 w 536673"/>
                <a:gd name="connsiteY7-178" fmla="*/ 92075 h 1223238"/>
                <a:gd name="connsiteX8-179" fmla="*/ 101600 w 536673"/>
                <a:gd name="connsiteY8-180" fmla="*/ 101600 h 1223238"/>
                <a:gd name="connsiteX9-181" fmla="*/ 117475 w 536673"/>
                <a:gd name="connsiteY9-182" fmla="*/ 120650 h 1223238"/>
                <a:gd name="connsiteX10-183" fmla="*/ 120650 w 536673"/>
                <a:gd name="connsiteY10-184" fmla="*/ 130175 h 1223238"/>
                <a:gd name="connsiteX11-185" fmla="*/ 136525 w 536673"/>
                <a:gd name="connsiteY11-186" fmla="*/ 152400 h 1223238"/>
                <a:gd name="connsiteX12-187" fmla="*/ 152400 w 536673"/>
                <a:gd name="connsiteY12-188" fmla="*/ 171450 h 1223238"/>
                <a:gd name="connsiteX13-189" fmla="*/ 165100 w 536673"/>
                <a:gd name="connsiteY13-190" fmla="*/ 196850 h 1223238"/>
                <a:gd name="connsiteX14-191" fmla="*/ 171450 w 536673"/>
                <a:gd name="connsiteY14-192" fmla="*/ 209550 h 1223238"/>
                <a:gd name="connsiteX15-193" fmla="*/ 180975 w 536673"/>
                <a:gd name="connsiteY15-194" fmla="*/ 222250 h 1223238"/>
                <a:gd name="connsiteX16-195" fmla="*/ 187325 w 536673"/>
                <a:gd name="connsiteY16-196" fmla="*/ 231775 h 1223238"/>
                <a:gd name="connsiteX17-197" fmla="*/ 196850 w 536673"/>
                <a:gd name="connsiteY17-198" fmla="*/ 241300 h 1223238"/>
                <a:gd name="connsiteX18-199" fmla="*/ 203200 w 536673"/>
                <a:gd name="connsiteY18-200" fmla="*/ 250825 h 1223238"/>
                <a:gd name="connsiteX19-201" fmla="*/ 212725 w 536673"/>
                <a:gd name="connsiteY19-202" fmla="*/ 260350 h 1223238"/>
                <a:gd name="connsiteX20-203" fmla="*/ 219075 w 536673"/>
                <a:gd name="connsiteY20-204" fmla="*/ 269875 h 1223238"/>
                <a:gd name="connsiteX21-205" fmla="*/ 228600 w 536673"/>
                <a:gd name="connsiteY21-206" fmla="*/ 276225 h 1223238"/>
                <a:gd name="connsiteX22-207" fmla="*/ 250825 w 536673"/>
                <a:gd name="connsiteY22-208" fmla="*/ 292100 h 1223238"/>
                <a:gd name="connsiteX23-209" fmla="*/ 266700 w 536673"/>
                <a:gd name="connsiteY23-210" fmla="*/ 320675 h 1223238"/>
                <a:gd name="connsiteX24-211" fmla="*/ 273050 w 536673"/>
                <a:gd name="connsiteY24-212" fmla="*/ 330200 h 1223238"/>
                <a:gd name="connsiteX25-213" fmla="*/ 282575 w 536673"/>
                <a:gd name="connsiteY25-214" fmla="*/ 336550 h 1223238"/>
                <a:gd name="connsiteX26-215" fmla="*/ 298450 w 536673"/>
                <a:gd name="connsiteY26-216" fmla="*/ 355600 h 1223238"/>
                <a:gd name="connsiteX27-217" fmla="*/ 311150 w 536673"/>
                <a:gd name="connsiteY27-218" fmla="*/ 374650 h 1223238"/>
                <a:gd name="connsiteX28-219" fmla="*/ 317500 w 536673"/>
                <a:gd name="connsiteY28-220" fmla="*/ 384175 h 1223238"/>
                <a:gd name="connsiteX29-221" fmla="*/ 323850 w 536673"/>
                <a:gd name="connsiteY29-222" fmla="*/ 393700 h 1223238"/>
                <a:gd name="connsiteX30-223" fmla="*/ 333375 w 536673"/>
                <a:gd name="connsiteY30-224" fmla="*/ 406400 h 1223238"/>
                <a:gd name="connsiteX31-225" fmla="*/ 339725 w 536673"/>
                <a:gd name="connsiteY31-226" fmla="*/ 415925 h 1223238"/>
                <a:gd name="connsiteX32-227" fmla="*/ 349250 w 536673"/>
                <a:gd name="connsiteY32-228" fmla="*/ 425450 h 1223238"/>
                <a:gd name="connsiteX33-229" fmla="*/ 355600 w 536673"/>
                <a:gd name="connsiteY33-230" fmla="*/ 434975 h 1223238"/>
                <a:gd name="connsiteX34-231" fmla="*/ 358775 w 536673"/>
                <a:gd name="connsiteY34-232" fmla="*/ 444500 h 1223238"/>
                <a:gd name="connsiteX35-233" fmla="*/ 368300 w 536673"/>
                <a:gd name="connsiteY35-234" fmla="*/ 450850 h 1223238"/>
                <a:gd name="connsiteX36-235" fmla="*/ 381000 w 536673"/>
                <a:gd name="connsiteY36-236" fmla="*/ 469900 h 1223238"/>
                <a:gd name="connsiteX37-237" fmla="*/ 396875 w 536673"/>
                <a:gd name="connsiteY37-238" fmla="*/ 488950 h 1223238"/>
                <a:gd name="connsiteX38-239" fmla="*/ 400050 w 536673"/>
                <a:gd name="connsiteY38-240" fmla="*/ 501650 h 1223238"/>
                <a:gd name="connsiteX39-241" fmla="*/ 415925 w 536673"/>
                <a:gd name="connsiteY39-242" fmla="*/ 523875 h 1223238"/>
                <a:gd name="connsiteX40-243" fmla="*/ 425450 w 536673"/>
                <a:gd name="connsiteY40-244" fmla="*/ 552450 h 1223238"/>
                <a:gd name="connsiteX41-245" fmla="*/ 428625 w 536673"/>
                <a:gd name="connsiteY41-246" fmla="*/ 561975 h 1223238"/>
                <a:gd name="connsiteX42-247" fmla="*/ 431800 w 536673"/>
                <a:gd name="connsiteY42-248" fmla="*/ 574675 h 1223238"/>
                <a:gd name="connsiteX43-249" fmla="*/ 438150 w 536673"/>
                <a:gd name="connsiteY43-250" fmla="*/ 584200 h 1223238"/>
                <a:gd name="connsiteX44-251" fmla="*/ 444500 w 536673"/>
                <a:gd name="connsiteY44-252" fmla="*/ 609600 h 1223238"/>
                <a:gd name="connsiteX45-253" fmla="*/ 447675 w 536673"/>
                <a:gd name="connsiteY45-254" fmla="*/ 619125 h 1223238"/>
                <a:gd name="connsiteX46-255" fmla="*/ 454025 w 536673"/>
                <a:gd name="connsiteY46-256" fmla="*/ 644525 h 1223238"/>
                <a:gd name="connsiteX47-257" fmla="*/ 463550 w 536673"/>
                <a:gd name="connsiteY47-258" fmla="*/ 673100 h 1223238"/>
                <a:gd name="connsiteX48-259" fmla="*/ 466725 w 536673"/>
                <a:gd name="connsiteY48-260" fmla="*/ 682625 h 1223238"/>
                <a:gd name="connsiteX49-261" fmla="*/ 479425 w 536673"/>
                <a:gd name="connsiteY49-262" fmla="*/ 714375 h 1223238"/>
                <a:gd name="connsiteX50-263" fmla="*/ 485775 w 536673"/>
                <a:gd name="connsiteY50-264" fmla="*/ 739775 h 1223238"/>
                <a:gd name="connsiteX51-265" fmla="*/ 492125 w 536673"/>
                <a:gd name="connsiteY51-266" fmla="*/ 752475 h 1223238"/>
                <a:gd name="connsiteX52-267" fmla="*/ 495300 w 536673"/>
                <a:gd name="connsiteY52-268" fmla="*/ 765175 h 1223238"/>
                <a:gd name="connsiteX53-269" fmla="*/ 498475 w 536673"/>
                <a:gd name="connsiteY53-270" fmla="*/ 774700 h 1223238"/>
                <a:gd name="connsiteX54-271" fmla="*/ 501650 w 536673"/>
                <a:gd name="connsiteY54-272" fmla="*/ 787400 h 1223238"/>
                <a:gd name="connsiteX55-273" fmla="*/ 508000 w 536673"/>
                <a:gd name="connsiteY55-274" fmla="*/ 800100 h 1223238"/>
                <a:gd name="connsiteX56-275" fmla="*/ 514350 w 536673"/>
                <a:gd name="connsiteY56-276" fmla="*/ 819150 h 1223238"/>
                <a:gd name="connsiteX57-277" fmla="*/ 517525 w 536673"/>
                <a:gd name="connsiteY57-278" fmla="*/ 828675 h 1223238"/>
                <a:gd name="connsiteX58-279" fmla="*/ 530225 w 536673"/>
                <a:gd name="connsiteY58-280" fmla="*/ 850900 h 1223238"/>
                <a:gd name="connsiteX59-281" fmla="*/ 536575 w 536673"/>
                <a:gd name="connsiteY59-282" fmla="*/ 936625 h 1223238"/>
                <a:gd name="connsiteX60-283" fmla="*/ 533400 w 536673"/>
                <a:gd name="connsiteY60-284" fmla="*/ 955675 h 1223238"/>
                <a:gd name="connsiteX61-285" fmla="*/ 527050 w 536673"/>
                <a:gd name="connsiteY61-286" fmla="*/ 965200 h 1223238"/>
                <a:gd name="connsiteX62-287" fmla="*/ 520700 w 536673"/>
                <a:gd name="connsiteY62-288" fmla="*/ 984250 h 1223238"/>
                <a:gd name="connsiteX63-289" fmla="*/ 517525 w 536673"/>
                <a:gd name="connsiteY63-290" fmla="*/ 993775 h 1223238"/>
                <a:gd name="connsiteX64-291" fmla="*/ 514350 w 536673"/>
                <a:gd name="connsiteY64-292" fmla="*/ 1003300 h 1223238"/>
                <a:gd name="connsiteX65-293" fmla="*/ 504825 w 536673"/>
                <a:gd name="connsiteY65-294" fmla="*/ 1035050 h 1223238"/>
                <a:gd name="connsiteX66-295" fmla="*/ 492125 w 536673"/>
                <a:gd name="connsiteY66-296" fmla="*/ 1057275 h 1223238"/>
                <a:gd name="connsiteX67-297" fmla="*/ 485775 w 536673"/>
                <a:gd name="connsiteY67-298" fmla="*/ 1076325 h 1223238"/>
                <a:gd name="connsiteX68-299" fmla="*/ 482600 w 536673"/>
                <a:gd name="connsiteY68-300" fmla="*/ 1085850 h 1223238"/>
                <a:gd name="connsiteX69-301" fmla="*/ 479425 w 536673"/>
                <a:gd name="connsiteY69-302" fmla="*/ 1098550 h 1223238"/>
                <a:gd name="connsiteX70-303" fmla="*/ 469900 w 536673"/>
                <a:gd name="connsiteY70-304" fmla="*/ 1127125 h 1223238"/>
                <a:gd name="connsiteX71-305" fmla="*/ 466725 w 536673"/>
                <a:gd name="connsiteY71-306" fmla="*/ 1136650 h 1223238"/>
                <a:gd name="connsiteX72-307" fmla="*/ 463550 w 536673"/>
                <a:gd name="connsiteY72-308" fmla="*/ 1146175 h 1223238"/>
                <a:gd name="connsiteX73-309" fmla="*/ 444500 w 536673"/>
                <a:gd name="connsiteY73-310" fmla="*/ 1165225 h 1223238"/>
                <a:gd name="connsiteX74-311" fmla="*/ 428625 w 536673"/>
                <a:gd name="connsiteY74-312" fmla="*/ 1177925 h 1223238"/>
                <a:gd name="connsiteX75-313" fmla="*/ 409575 w 536673"/>
                <a:gd name="connsiteY75-314" fmla="*/ 1196975 h 1223238"/>
                <a:gd name="connsiteX76-315" fmla="*/ 400050 w 536673"/>
                <a:gd name="connsiteY76-316" fmla="*/ 1206500 h 1223238"/>
                <a:gd name="connsiteX77-317" fmla="*/ 393700 w 536673"/>
                <a:gd name="connsiteY77-318" fmla="*/ 1216025 h 1223238"/>
                <a:gd name="connsiteX78-319" fmla="*/ 384175 w 536673"/>
                <a:gd name="connsiteY78-320" fmla="*/ 1222375 h 1223238"/>
                <a:gd name="connsiteX79-321" fmla="*/ 276225 w 536673"/>
                <a:gd name="connsiteY79-322" fmla="*/ 1222375 h 1223238"/>
                <a:gd name="connsiteX0-323" fmla="*/ 0 w 537482"/>
                <a:gd name="connsiteY0-324" fmla="*/ 0 h 1223238"/>
                <a:gd name="connsiteX1-325" fmla="*/ 22225 w 537482"/>
                <a:gd name="connsiteY1-326" fmla="*/ 3175 h 1223238"/>
                <a:gd name="connsiteX2-327" fmla="*/ 38100 w 537482"/>
                <a:gd name="connsiteY2-328" fmla="*/ 12700 h 1223238"/>
                <a:gd name="connsiteX3-329" fmla="*/ 47625 w 537482"/>
                <a:gd name="connsiteY3-330" fmla="*/ 15875 h 1223238"/>
                <a:gd name="connsiteX4-331" fmla="*/ 73025 w 537482"/>
                <a:gd name="connsiteY4-332" fmla="*/ 44450 h 1223238"/>
                <a:gd name="connsiteX5-333" fmla="*/ 79375 w 537482"/>
                <a:gd name="connsiteY5-334" fmla="*/ 63500 h 1223238"/>
                <a:gd name="connsiteX6-335" fmla="*/ 92075 w 537482"/>
                <a:gd name="connsiteY6-336" fmla="*/ 82550 h 1223238"/>
                <a:gd name="connsiteX7-337" fmla="*/ 98425 w 537482"/>
                <a:gd name="connsiteY7-338" fmla="*/ 92075 h 1223238"/>
                <a:gd name="connsiteX8-339" fmla="*/ 101600 w 537482"/>
                <a:gd name="connsiteY8-340" fmla="*/ 101600 h 1223238"/>
                <a:gd name="connsiteX9-341" fmla="*/ 117475 w 537482"/>
                <a:gd name="connsiteY9-342" fmla="*/ 120650 h 1223238"/>
                <a:gd name="connsiteX10-343" fmla="*/ 120650 w 537482"/>
                <a:gd name="connsiteY10-344" fmla="*/ 130175 h 1223238"/>
                <a:gd name="connsiteX11-345" fmla="*/ 136525 w 537482"/>
                <a:gd name="connsiteY11-346" fmla="*/ 152400 h 1223238"/>
                <a:gd name="connsiteX12-347" fmla="*/ 152400 w 537482"/>
                <a:gd name="connsiteY12-348" fmla="*/ 171450 h 1223238"/>
                <a:gd name="connsiteX13-349" fmla="*/ 165100 w 537482"/>
                <a:gd name="connsiteY13-350" fmla="*/ 196850 h 1223238"/>
                <a:gd name="connsiteX14-351" fmla="*/ 171450 w 537482"/>
                <a:gd name="connsiteY14-352" fmla="*/ 209550 h 1223238"/>
                <a:gd name="connsiteX15-353" fmla="*/ 180975 w 537482"/>
                <a:gd name="connsiteY15-354" fmla="*/ 222250 h 1223238"/>
                <a:gd name="connsiteX16-355" fmla="*/ 187325 w 537482"/>
                <a:gd name="connsiteY16-356" fmla="*/ 231775 h 1223238"/>
                <a:gd name="connsiteX17-357" fmla="*/ 196850 w 537482"/>
                <a:gd name="connsiteY17-358" fmla="*/ 241300 h 1223238"/>
                <a:gd name="connsiteX18-359" fmla="*/ 203200 w 537482"/>
                <a:gd name="connsiteY18-360" fmla="*/ 250825 h 1223238"/>
                <a:gd name="connsiteX19-361" fmla="*/ 212725 w 537482"/>
                <a:gd name="connsiteY19-362" fmla="*/ 260350 h 1223238"/>
                <a:gd name="connsiteX20-363" fmla="*/ 219075 w 537482"/>
                <a:gd name="connsiteY20-364" fmla="*/ 269875 h 1223238"/>
                <a:gd name="connsiteX21-365" fmla="*/ 228600 w 537482"/>
                <a:gd name="connsiteY21-366" fmla="*/ 276225 h 1223238"/>
                <a:gd name="connsiteX22-367" fmla="*/ 250825 w 537482"/>
                <a:gd name="connsiteY22-368" fmla="*/ 292100 h 1223238"/>
                <a:gd name="connsiteX23-369" fmla="*/ 266700 w 537482"/>
                <a:gd name="connsiteY23-370" fmla="*/ 320675 h 1223238"/>
                <a:gd name="connsiteX24-371" fmla="*/ 273050 w 537482"/>
                <a:gd name="connsiteY24-372" fmla="*/ 330200 h 1223238"/>
                <a:gd name="connsiteX25-373" fmla="*/ 282575 w 537482"/>
                <a:gd name="connsiteY25-374" fmla="*/ 336550 h 1223238"/>
                <a:gd name="connsiteX26-375" fmla="*/ 298450 w 537482"/>
                <a:gd name="connsiteY26-376" fmla="*/ 355600 h 1223238"/>
                <a:gd name="connsiteX27-377" fmla="*/ 311150 w 537482"/>
                <a:gd name="connsiteY27-378" fmla="*/ 374650 h 1223238"/>
                <a:gd name="connsiteX28-379" fmla="*/ 317500 w 537482"/>
                <a:gd name="connsiteY28-380" fmla="*/ 384175 h 1223238"/>
                <a:gd name="connsiteX29-381" fmla="*/ 323850 w 537482"/>
                <a:gd name="connsiteY29-382" fmla="*/ 393700 h 1223238"/>
                <a:gd name="connsiteX30-383" fmla="*/ 333375 w 537482"/>
                <a:gd name="connsiteY30-384" fmla="*/ 406400 h 1223238"/>
                <a:gd name="connsiteX31-385" fmla="*/ 339725 w 537482"/>
                <a:gd name="connsiteY31-386" fmla="*/ 415925 h 1223238"/>
                <a:gd name="connsiteX32-387" fmla="*/ 349250 w 537482"/>
                <a:gd name="connsiteY32-388" fmla="*/ 425450 h 1223238"/>
                <a:gd name="connsiteX33-389" fmla="*/ 355600 w 537482"/>
                <a:gd name="connsiteY33-390" fmla="*/ 434975 h 1223238"/>
                <a:gd name="connsiteX34-391" fmla="*/ 358775 w 537482"/>
                <a:gd name="connsiteY34-392" fmla="*/ 444500 h 1223238"/>
                <a:gd name="connsiteX35-393" fmla="*/ 368300 w 537482"/>
                <a:gd name="connsiteY35-394" fmla="*/ 450850 h 1223238"/>
                <a:gd name="connsiteX36-395" fmla="*/ 381000 w 537482"/>
                <a:gd name="connsiteY36-396" fmla="*/ 469900 h 1223238"/>
                <a:gd name="connsiteX37-397" fmla="*/ 396875 w 537482"/>
                <a:gd name="connsiteY37-398" fmla="*/ 488950 h 1223238"/>
                <a:gd name="connsiteX38-399" fmla="*/ 400050 w 537482"/>
                <a:gd name="connsiteY38-400" fmla="*/ 501650 h 1223238"/>
                <a:gd name="connsiteX39-401" fmla="*/ 415925 w 537482"/>
                <a:gd name="connsiteY39-402" fmla="*/ 523875 h 1223238"/>
                <a:gd name="connsiteX40-403" fmla="*/ 425450 w 537482"/>
                <a:gd name="connsiteY40-404" fmla="*/ 552450 h 1223238"/>
                <a:gd name="connsiteX41-405" fmla="*/ 428625 w 537482"/>
                <a:gd name="connsiteY41-406" fmla="*/ 561975 h 1223238"/>
                <a:gd name="connsiteX42-407" fmla="*/ 431800 w 537482"/>
                <a:gd name="connsiteY42-408" fmla="*/ 574675 h 1223238"/>
                <a:gd name="connsiteX43-409" fmla="*/ 438150 w 537482"/>
                <a:gd name="connsiteY43-410" fmla="*/ 584200 h 1223238"/>
                <a:gd name="connsiteX44-411" fmla="*/ 444500 w 537482"/>
                <a:gd name="connsiteY44-412" fmla="*/ 609600 h 1223238"/>
                <a:gd name="connsiteX45-413" fmla="*/ 447675 w 537482"/>
                <a:gd name="connsiteY45-414" fmla="*/ 619125 h 1223238"/>
                <a:gd name="connsiteX46-415" fmla="*/ 454025 w 537482"/>
                <a:gd name="connsiteY46-416" fmla="*/ 644525 h 1223238"/>
                <a:gd name="connsiteX47-417" fmla="*/ 463550 w 537482"/>
                <a:gd name="connsiteY47-418" fmla="*/ 673100 h 1223238"/>
                <a:gd name="connsiteX48-419" fmla="*/ 466725 w 537482"/>
                <a:gd name="connsiteY48-420" fmla="*/ 682625 h 1223238"/>
                <a:gd name="connsiteX49-421" fmla="*/ 479425 w 537482"/>
                <a:gd name="connsiteY49-422" fmla="*/ 714375 h 1223238"/>
                <a:gd name="connsiteX50-423" fmla="*/ 485775 w 537482"/>
                <a:gd name="connsiteY50-424" fmla="*/ 739775 h 1223238"/>
                <a:gd name="connsiteX51-425" fmla="*/ 492125 w 537482"/>
                <a:gd name="connsiteY51-426" fmla="*/ 752475 h 1223238"/>
                <a:gd name="connsiteX52-427" fmla="*/ 495300 w 537482"/>
                <a:gd name="connsiteY52-428" fmla="*/ 765175 h 1223238"/>
                <a:gd name="connsiteX53-429" fmla="*/ 498475 w 537482"/>
                <a:gd name="connsiteY53-430" fmla="*/ 774700 h 1223238"/>
                <a:gd name="connsiteX54-431" fmla="*/ 501650 w 537482"/>
                <a:gd name="connsiteY54-432" fmla="*/ 787400 h 1223238"/>
                <a:gd name="connsiteX55-433" fmla="*/ 508000 w 537482"/>
                <a:gd name="connsiteY55-434" fmla="*/ 800100 h 1223238"/>
                <a:gd name="connsiteX56-435" fmla="*/ 514350 w 537482"/>
                <a:gd name="connsiteY56-436" fmla="*/ 819150 h 1223238"/>
                <a:gd name="connsiteX57-437" fmla="*/ 517525 w 537482"/>
                <a:gd name="connsiteY57-438" fmla="*/ 828675 h 1223238"/>
                <a:gd name="connsiteX58-439" fmla="*/ 536575 w 537482"/>
                <a:gd name="connsiteY58-440" fmla="*/ 936625 h 1223238"/>
                <a:gd name="connsiteX59-441" fmla="*/ 533400 w 537482"/>
                <a:gd name="connsiteY59-442" fmla="*/ 955675 h 1223238"/>
                <a:gd name="connsiteX60-443" fmla="*/ 527050 w 537482"/>
                <a:gd name="connsiteY60-444" fmla="*/ 965200 h 1223238"/>
                <a:gd name="connsiteX61-445" fmla="*/ 520700 w 537482"/>
                <a:gd name="connsiteY61-446" fmla="*/ 984250 h 1223238"/>
                <a:gd name="connsiteX62-447" fmla="*/ 517525 w 537482"/>
                <a:gd name="connsiteY62-448" fmla="*/ 993775 h 1223238"/>
                <a:gd name="connsiteX63-449" fmla="*/ 514350 w 537482"/>
                <a:gd name="connsiteY63-450" fmla="*/ 1003300 h 1223238"/>
                <a:gd name="connsiteX64-451" fmla="*/ 504825 w 537482"/>
                <a:gd name="connsiteY64-452" fmla="*/ 1035050 h 1223238"/>
                <a:gd name="connsiteX65-453" fmla="*/ 492125 w 537482"/>
                <a:gd name="connsiteY65-454" fmla="*/ 1057275 h 1223238"/>
                <a:gd name="connsiteX66-455" fmla="*/ 485775 w 537482"/>
                <a:gd name="connsiteY66-456" fmla="*/ 1076325 h 1223238"/>
                <a:gd name="connsiteX67-457" fmla="*/ 482600 w 537482"/>
                <a:gd name="connsiteY67-458" fmla="*/ 1085850 h 1223238"/>
                <a:gd name="connsiteX68-459" fmla="*/ 479425 w 537482"/>
                <a:gd name="connsiteY68-460" fmla="*/ 1098550 h 1223238"/>
                <a:gd name="connsiteX69-461" fmla="*/ 469900 w 537482"/>
                <a:gd name="connsiteY69-462" fmla="*/ 1127125 h 1223238"/>
                <a:gd name="connsiteX70-463" fmla="*/ 466725 w 537482"/>
                <a:gd name="connsiteY70-464" fmla="*/ 1136650 h 1223238"/>
                <a:gd name="connsiteX71-465" fmla="*/ 463550 w 537482"/>
                <a:gd name="connsiteY71-466" fmla="*/ 1146175 h 1223238"/>
                <a:gd name="connsiteX72-467" fmla="*/ 444500 w 537482"/>
                <a:gd name="connsiteY72-468" fmla="*/ 1165225 h 1223238"/>
                <a:gd name="connsiteX73-469" fmla="*/ 428625 w 537482"/>
                <a:gd name="connsiteY73-470" fmla="*/ 1177925 h 1223238"/>
                <a:gd name="connsiteX74-471" fmla="*/ 409575 w 537482"/>
                <a:gd name="connsiteY74-472" fmla="*/ 1196975 h 1223238"/>
                <a:gd name="connsiteX75-473" fmla="*/ 400050 w 537482"/>
                <a:gd name="connsiteY75-474" fmla="*/ 1206500 h 1223238"/>
                <a:gd name="connsiteX76-475" fmla="*/ 393700 w 537482"/>
                <a:gd name="connsiteY76-476" fmla="*/ 1216025 h 1223238"/>
                <a:gd name="connsiteX77-477" fmla="*/ 384175 w 537482"/>
                <a:gd name="connsiteY77-478" fmla="*/ 1222375 h 1223238"/>
                <a:gd name="connsiteX78-479" fmla="*/ 276225 w 537482"/>
                <a:gd name="connsiteY78-480" fmla="*/ 1222375 h 1223238"/>
                <a:gd name="connsiteX0-481" fmla="*/ 0 w 533651"/>
                <a:gd name="connsiteY0-482" fmla="*/ 0 h 1223238"/>
                <a:gd name="connsiteX1-483" fmla="*/ 22225 w 533651"/>
                <a:gd name="connsiteY1-484" fmla="*/ 3175 h 1223238"/>
                <a:gd name="connsiteX2-485" fmla="*/ 38100 w 533651"/>
                <a:gd name="connsiteY2-486" fmla="*/ 12700 h 1223238"/>
                <a:gd name="connsiteX3-487" fmla="*/ 47625 w 533651"/>
                <a:gd name="connsiteY3-488" fmla="*/ 15875 h 1223238"/>
                <a:gd name="connsiteX4-489" fmla="*/ 73025 w 533651"/>
                <a:gd name="connsiteY4-490" fmla="*/ 44450 h 1223238"/>
                <a:gd name="connsiteX5-491" fmla="*/ 79375 w 533651"/>
                <a:gd name="connsiteY5-492" fmla="*/ 63500 h 1223238"/>
                <a:gd name="connsiteX6-493" fmla="*/ 92075 w 533651"/>
                <a:gd name="connsiteY6-494" fmla="*/ 82550 h 1223238"/>
                <a:gd name="connsiteX7-495" fmla="*/ 98425 w 533651"/>
                <a:gd name="connsiteY7-496" fmla="*/ 92075 h 1223238"/>
                <a:gd name="connsiteX8-497" fmla="*/ 101600 w 533651"/>
                <a:gd name="connsiteY8-498" fmla="*/ 101600 h 1223238"/>
                <a:gd name="connsiteX9-499" fmla="*/ 117475 w 533651"/>
                <a:gd name="connsiteY9-500" fmla="*/ 120650 h 1223238"/>
                <a:gd name="connsiteX10-501" fmla="*/ 120650 w 533651"/>
                <a:gd name="connsiteY10-502" fmla="*/ 130175 h 1223238"/>
                <a:gd name="connsiteX11-503" fmla="*/ 136525 w 533651"/>
                <a:gd name="connsiteY11-504" fmla="*/ 152400 h 1223238"/>
                <a:gd name="connsiteX12-505" fmla="*/ 152400 w 533651"/>
                <a:gd name="connsiteY12-506" fmla="*/ 171450 h 1223238"/>
                <a:gd name="connsiteX13-507" fmla="*/ 165100 w 533651"/>
                <a:gd name="connsiteY13-508" fmla="*/ 196850 h 1223238"/>
                <a:gd name="connsiteX14-509" fmla="*/ 171450 w 533651"/>
                <a:gd name="connsiteY14-510" fmla="*/ 209550 h 1223238"/>
                <a:gd name="connsiteX15-511" fmla="*/ 180975 w 533651"/>
                <a:gd name="connsiteY15-512" fmla="*/ 222250 h 1223238"/>
                <a:gd name="connsiteX16-513" fmla="*/ 187325 w 533651"/>
                <a:gd name="connsiteY16-514" fmla="*/ 231775 h 1223238"/>
                <a:gd name="connsiteX17-515" fmla="*/ 196850 w 533651"/>
                <a:gd name="connsiteY17-516" fmla="*/ 241300 h 1223238"/>
                <a:gd name="connsiteX18-517" fmla="*/ 203200 w 533651"/>
                <a:gd name="connsiteY18-518" fmla="*/ 250825 h 1223238"/>
                <a:gd name="connsiteX19-519" fmla="*/ 212725 w 533651"/>
                <a:gd name="connsiteY19-520" fmla="*/ 260350 h 1223238"/>
                <a:gd name="connsiteX20-521" fmla="*/ 219075 w 533651"/>
                <a:gd name="connsiteY20-522" fmla="*/ 269875 h 1223238"/>
                <a:gd name="connsiteX21-523" fmla="*/ 228600 w 533651"/>
                <a:gd name="connsiteY21-524" fmla="*/ 276225 h 1223238"/>
                <a:gd name="connsiteX22-525" fmla="*/ 250825 w 533651"/>
                <a:gd name="connsiteY22-526" fmla="*/ 292100 h 1223238"/>
                <a:gd name="connsiteX23-527" fmla="*/ 266700 w 533651"/>
                <a:gd name="connsiteY23-528" fmla="*/ 320675 h 1223238"/>
                <a:gd name="connsiteX24-529" fmla="*/ 273050 w 533651"/>
                <a:gd name="connsiteY24-530" fmla="*/ 330200 h 1223238"/>
                <a:gd name="connsiteX25-531" fmla="*/ 282575 w 533651"/>
                <a:gd name="connsiteY25-532" fmla="*/ 336550 h 1223238"/>
                <a:gd name="connsiteX26-533" fmla="*/ 298450 w 533651"/>
                <a:gd name="connsiteY26-534" fmla="*/ 355600 h 1223238"/>
                <a:gd name="connsiteX27-535" fmla="*/ 311150 w 533651"/>
                <a:gd name="connsiteY27-536" fmla="*/ 374650 h 1223238"/>
                <a:gd name="connsiteX28-537" fmla="*/ 317500 w 533651"/>
                <a:gd name="connsiteY28-538" fmla="*/ 384175 h 1223238"/>
                <a:gd name="connsiteX29-539" fmla="*/ 323850 w 533651"/>
                <a:gd name="connsiteY29-540" fmla="*/ 393700 h 1223238"/>
                <a:gd name="connsiteX30-541" fmla="*/ 333375 w 533651"/>
                <a:gd name="connsiteY30-542" fmla="*/ 406400 h 1223238"/>
                <a:gd name="connsiteX31-543" fmla="*/ 339725 w 533651"/>
                <a:gd name="connsiteY31-544" fmla="*/ 415925 h 1223238"/>
                <a:gd name="connsiteX32-545" fmla="*/ 349250 w 533651"/>
                <a:gd name="connsiteY32-546" fmla="*/ 425450 h 1223238"/>
                <a:gd name="connsiteX33-547" fmla="*/ 355600 w 533651"/>
                <a:gd name="connsiteY33-548" fmla="*/ 434975 h 1223238"/>
                <a:gd name="connsiteX34-549" fmla="*/ 358775 w 533651"/>
                <a:gd name="connsiteY34-550" fmla="*/ 444500 h 1223238"/>
                <a:gd name="connsiteX35-551" fmla="*/ 368300 w 533651"/>
                <a:gd name="connsiteY35-552" fmla="*/ 450850 h 1223238"/>
                <a:gd name="connsiteX36-553" fmla="*/ 381000 w 533651"/>
                <a:gd name="connsiteY36-554" fmla="*/ 469900 h 1223238"/>
                <a:gd name="connsiteX37-555" fmla="*/ 396875 w 533651"/>
                <a:gd name="connsiteY37-556" fmla="*/ 488950 h 1223238"/>
                <a:gd name="connsiteX38-557" fmla="*/ 400050 w 533651"/>
                <a:gd name="connsiteY38-558" fmla="*/ 501650 h 1223238"/>
                <a:gd name="connsiteX39-559" fmla="*/ 415925 w 533651"/>
                <a:gd name="connsiteY39-560" fmla="*/ 523875 h 1223238"/>
                <a:gd name="connsiteX40-561" fmla="*/ 425450 w 533651"/>
                <a:gd name="connsiteY40-562" fmla="*/ 552450 h 1223238"/>
                <a:gd name="connsiteX41-563" fmla="*/ 428625 w 533651"/>
                <a:gd name="connsiteY41-564" fmla="*/ 561975 h 1223238"/>
                <a:gd name="connsiteX42-565" fmla="*/ 431800 w 533651"/>
                <a:gd name="connsiteY42-566" fmla="*/ 574675 h 1223238"/>
                <a:gd name="connsiteX43-567" fmla="*/ 438150 w 533651"/>
                <a:gd name="connsiteY43-568" fmla="*/ 584200 h 1223238"/>
                <a:gd name="connsiteX44-569" fmla="*/ 444500 w 533651"/>
                <a:gd name="connsiteY44-570" fmla="*/ 609600 h 1223238"/>
                <a:gd name="connsiteX45-571" fmla="*/ 447675 w 533651"/>
                <a:gd name="connsiteY45-572" fmla="*/ 619125 h 1223238"/>
                <a:gd name="connsiteX46-573" fmla="*/ 454025 w 533651"/>
                <a:gd name="connsiteY46-574" fmla="*/ 644525 h 1223238"/>
                <a:gd name="connsiteX47-575" fmla="*/ 463550 w 533651"/>
                <a:gd name="connsiteY47-576" fmla="*/ 673100 h 1223238"/>
                <a:gd name="connsiteX48-577" fmla="*/ 466725 w 533651"/>
                <a:gd name="connsiteY48-578" fmla="*/ 682625 h 1223238"/>
                <a:gd name="connsiteX49-579" fmla="*/ 479425 w 533651"/>
                <a:gd name="connsiteY49-580" fmla="*/ 714375 h 1223238"/>
                <a:gd name="connsiteX50-581" fmla="*/ 485775 w 533651"/>
                <a:gd name="connsiteY50-582" fmla="*/ 739775 h 1223238"/>
                <a:gd name="connsiteX51-583" fmla="*/ 492125 w 533651"/>
                <a:gd name="connsiteY51-584" fmla="*/ 752475 h 1223238"/>
                <a:gd name="connsiteX52-585" fmla="*/ 495300 w 533651"/>
                <a:gd name="connsiteY52-586" fmla="*/ 765175 h 1223238"/>
                <a:gd name="connsiteX53-587" fmla="*/ 498475 w 533651"/>
                <a:gd name="connsiteY53-588" fmla="*/ 774700 h 1223238"/>
                <a:gd name="connsiteX54-589" fmla="*/ 501650 w 533651"/>
                <a:gd name="connsiteY54-590" fmla="*/ 787400 h 1223238"/>
                <a:gd name="connsiteX55-591" fmla="*/ 508000 w 533651"/>
                <a:gd name="connsiteY55-592" fmla="*/ 800100 h 1223238"/>
                <a:gd name="connsiteX56-593" fmla="*/ 514350 w 533651"/>
                <a:gd name="connsiteY56-594" fmla="*/ 819150 h 1223238"/>
                <a:gd name="connsiteX57-595" fmla="*/ 517525 w 533651"/>
                <a:gd name="connsiteY57-596" fmla="*/ 828675 h 1223238"/>
                <a:gd name="connsiteX58-597" fmla="*/ 533400 w 533651"/>
                <a:gd name="connsiteY58-598" fmla="*/ 955675 h 1223238"/>
                <a:gd name="connsiteX59-599" fmla="*/ 527050 w 533651"/>
                <a:gd name="connsiteY59-600" fmla="*/ 965200 h 1223238"/>
                <a:gd name="connsiteX60-601" fmla="*/ 520700 w 533651"/>
                <a:gd name="connsiteY60-602" fmla="*/ 984250 h 1223238"/>
                <a:gd name="connsiteX61-603" fmla="*/ 517525 w 533651"/>
                <a:gd name="connsiteY61-604" fmla="*/ 993775 h 1223238"/>
                <a:gd name="connsiteX62-605" fmla="*/ 514350 w 533651"/>
                <a:gd name="connsiteY62-606" fmla="*/ 1003300 h 1223238"/>
                <a:gd name="connsiteX63-607" fmla="*/ 504825 w 533651"/>
                <a:gd name="connsiteY63-608" fmla="*/ 1035050 h 1223238"/>
                <a:gd name="connsiteX64-609" fmla="*/ 492125 w 533651"/>
                <a:gd name="connsiteY64-610" fmla="*/ 1057275 h 1223238"/>
                <a:gd name="connsiteX65-611" fmla="*/ 485775 w 533651"/>
                <a:gd name="connsiteY65-612" fmla="*/ 1076325 h 1223238"/>
                <a:gd name="connsiteX66-613" fmla="*/ 482600 w 533651"/>
                <a:gd name="connsiteY66-614" fmla="*/ 1085850 h 1223238"/>
                <a:gd name="connsiteX67-615" fmla="*/ 479425 w 533651"/>
                <a:gd name="connsiteY67-616" fmla="*/ 1098550 h 1223238"/>
                <a:gd name="connsiteX68-617" fmla="*/ 469900 w 533651"/>
                <a:gd name="connsiteY68-618" fmla="*/ 1127125 h 1223238"/>
                <a:gd name="connsiteX69-619" fmla="*/ 466725 w 533651"/>
                <a:gd name="connsiteY69-620" fmla="*/ 1136650 h 1223238"/>
                <a:gd name="connsiteX70-621" fmla="*/ 463550 w 533651"/>
                <a:gd name="connsiteY70-622" fmla="*/ 1146175 h 1223238"/>
                <a:gd name="connsiteX71-623" fmla="*/ 444500 w 533651"/>
                <a:gd name="connsiteY71-624" fmla="*/ 1165225 h 1223238"/>
                <a:gd name="connsiteX72-625" fmla="*/ 428625 w 533651"/>
                <a:gd name="connsiteY72-626" fmla="*/ 1177925 h 1223238"/>
                <a:gd name="connsiteX73-627" fmla="*/ 409575 w 533651"/>
                <a:gd name="connsiteY73-628" fmla="*/ 1196975 h 1223238"/>
                <a:gd name="connsiteX74-629" fmla="*/ 400050 w 533651"/>
                <a:gd name="connsiteY74-630" fmla="*/ 1206500 h 1223238"/>
                <a:gd name="connsiteX75-631" fmla="*/ 393700 w 533651"/>
                <a:gd name="connsiteY75-632" fmla="*/ 1216025 h 1223238"/>
                <a:gd name="connsiteX76-633" fmla="*/ 384175 w 533651"/>
                <a:gd name="connsiteY76-634" fmla="*/ 1222375 h 1223238"/>
                <a:gd name="connsiteX77-635" fmla="*/ 276225 w 533651"/>
                <a:gd name="connsiteY77-636" fmla="*/ 1222375 h 1223238"/>
                <a:gd name="connsiteX0-637" fmla="*/ 0 w 533651"/>
                <a:gd name="connsiteY0-638" fmla="*/ 0 h 1223238"/>
                <a:gd name="connsiteX1-639" fmla="*/ 22225 w 533651"/>
                <a:gd name="connsiteY1-640" fmla="*/ 3175 h 1223238"/>
                <a:gd name="connsiteX2-641" fmla="*/ 38100 w 533651"/>
                <a:gd name="connsiteY2-642" fmla="*/ 12700 h 1223238"/>
                <a:gd name="connsiteX3-643" fmla="*/ 47625 w 533651"/>
                <a:gd name="connsiteY3-644" fmla="*/ 15875 h 1223238"/>
                <a:gd name="connsiteX4-645" fmla="*/ 73025 w 533651"/>
                <a:gd name="connsiteY4-646" fmla="*/ 44450 h 1223238"/>
                <a:gd name="connsiteX5-647" fmla="*/ 79375 w 533651"/>
                <a:gd name="connsiteY5-648" fmla="*/ 63500 h 1223238"/>
                <a:gd name="connsiteX6-649" fmla="*/ 92075 w 533651"/>
                <a:gd name="connsiteY6-650" fmla="*/ 82550 h 1223238"/>
                <a:gd name="connsiteX7-651" fmla="*/ 98425 w 533651"/>
                <a:gd name="connsiteY7-652" fmla="*/ 92075 h 1223238"/>
                <a:gd name="connsiteX8-653" fmla="*/ 101600 w 533651"/>
                <a:gd name="connsiteY8-654" fmla="*/ 101600 h 1223238"/>
                <a:gd name="connsiteX9-655" fmla="*/ 117475 w 533651"/>
                <a:gd name="connsiteY9-656" fmla="*/ 120650 h 1223238"/>
                <a:gd name="connsiteX10-657" fmla="*/ 120650 w 533651"/>
                <a:gd name="connsiteY10-658" fmla="*/ 130175 h 1223238"/>
                <a:gd name="connsiteX11-659" fmla="*/ 136525 w 533651"/>
                <a:gd name="connsiteY11-660" fmla="*/ 152400 h 1223238"/>
                <a:gd name="connsiteX12-661" fmla="*/ 152400 w 533651"/>
                <a:gd name="connsiteY12-662" fmla="*/ 171450 h 1223238"/>
                <a:gd name="connsiteX13-663" fmla="*/ 165100 w 533651"/>
                <a:gd name="connsiteY13-664" fmla="*/ 196850 h 1223238"/>
                <a:gd name="connsiteX14-665" fmla="*/ 171450 w 533651"/>
                <a:gd name="connsiteY14-666" fmla="*/ 209550 h 1223238"/>
                <a:gd name="connsiteX15-667" fmla="*/ 180975 w 533651"/>
                <a:gd name="connsiteY15-668" fmla="*/ 222250 h 1223238"/>
                <a:gd name="connsiteX16-669" fmla="*/ 187325 w 533651"/>
                <a:gd name="connsiteY16-670" fmla="*/ 231775 h 1223238"/>
                <a:gd name="connsiteX17-671" fmla="*/ 196850 w 533651"/>
                <a:gd name="connsiteY17-672" fmla="*/ 241300 h 1223238"/>
                <a:gd name="connsiteX18-673" fmla="*/ 203200 w 533651"/>
                <a:gd name="connsiteY18-674" fmla="*/ 250825 h 1223238"/>
                <a:gd name="connsiteX19-675" fmla="*/ 212725 w 533651"/>
                <a:gd name="connsiteY19-676" fmla="*/ 260350 h 1223238"/>
                <a:gd name="connsiteX20-677" fmla="*/ 219075 w 533651"/>
                <a:gd name="connsiteY20-678" fmla="*/ 269875 h 1223238"/>
                <a:gd name="connsiteX21-679" fmla="*/ 228600 w 533651"/>
                <a:gd name="connsiteY21-680" fmla="*/ 276225 h 1223238"/>
                <a:gd name="connsiteX22-681" fmla="*/ 250825 w 533651"/>
                <a:gd name="connsiteY22-682" fmla="*/ 292100 h 1223238"/>
                <a:gd name="connsiteX23-683" fmla="*/ 266700 w 533651"/>
                <a:gd name="connsiteY23-684" fmla="*/ 320675 h 1223238"/>
                <a:gd name="connsiteX24-685" fmla="*/ 273050 w 533651"/>
                <a:gd name="connsiteY24-686" fmla="*/ 330200 h 1223238"/>
                <a:gd name="connsiteX25-687" fmla="*/ 282575 w 533651"/>
                <a:gd name="connsiteY25-688" fmla="*/ 336550 h 1223238"/>
                <a:gd name="connsiteX26-689" fmla="*/ 298450 w 533651"/>
                <a:gd name="connsiteY26-690" fmla="*/ 355600 h 1223238"/>
                <a:gd name="connsiteX27-691" fmla="*/ 311150 w 533651"/>
                <a:gd name="connsiteY27-692" fmla="*/ 374650 h 1223238"/>
                <a:gd name="connsiteX28-693" fmla="*/ 317500 w 533651"/>
                <a:gd name="connsiteY28-694" fmla="*/ 384175 h 1223238"/>
                <a:gd name="connsiteX29-695" fmla="*/ 323850 w 533651"/>
                <a:gd name="connsiteY29-696" fmla="*/ 393700 h 1223238"/>
                <a:gd name="connsiteX30-697" fmla="*/ 333375 w 533651"/>
                <a:gd name="connsiteY30-698" fmla="*/ 406400 h 1223238"/>
                <a:gd name="connsiteX31-699" fmla="*/ 339725 w 533651"/>
                <a:gd name="connsiteY31-700" fmla="*/ 415925 h 1223238"/>
                <a:gd name="connsiteX32-701" fmla="*/ 349250 w 533651"/>
                <a:gd name="connsiteY32-702" fmla="*/ 425450 h 1223238"/>
                <a:gd name="connsiteX33-703" fmla="*/ 355600 w 533651"/>
                <a:gd name="connsiteY33-704" fmla="*/ 434975 h 1223238"/>
                <a:gd name="connsiteX34-705" fmla="*/ 358775 w 533651"/>
                <a:gd name="connsiteY34-706" fmla="*/ 444500 h 1223238"/>
                <a:gd name="connsiteX35-707" fmla="*/ 368300 w 533651"/>
                <a:gd name="connsiteY35-708" fmla="*/ 450850 h 1223238"/>
                <a:gd name="connsiteX36-709" fmla="*/ 381000 w 533651"/>
                <a:gd name="connsiteY36-710" fmla="*/ 469900 h 1223238"/>
                <a:gd name="connsiteX37-711" fmla="*/ 396875 w 533651"/>
                <a:gd name="connsiteY37-712" fmla="*/ 488950 h 1223238"/>
                <a:gd name="connsiteX38-713" fmla="*/ 400050 w 533651"/>
                <a:gd name="connsiteY38-714" fmla="*/ 501650 h 1223238"/>
                <a:gd name="connsiteX39-715" fmla="*/ 415925 w 533651"/>
                <a:gd name="connsiteY39-716" fmla="*/ 523875 h 1223238"/>
                <a:gd name="connsiteX40-717" fmla="*/ 425450 w 533651"/>
                <a:gd name="connsiteY40-718" fmla="*/ 552450 h 1223238"/>
                <a:gd name="connsiteX41-719" fmla="*/ 428625 w 533651"/>
                <a:gd name="connsiteY41-720" fmla="*/ 561975 h 1223238"/>
                <a:gd name="connsiteX42-721" fmla="*/ 431800 w 533651"/>
                <a:gd name="connsiteY42-722" fmla="*/ 574675 h 1223238"/>
                <a:gd name="connsiteX43-723" fmla="*/ 438150 w 533651"/>
                <a:gd name="connsiteY43-724" fmla="*/ 584200 h 1223238"/>
                <a:gd name="connsiteX44-725" fmla="*/ 444500 w 533651"/>
                <a:gd name="connsiteY44-726" fmla="*/ 609600 h 1223238"/>
                <a:gd name="connsiteX45-727" fmla="*/ 447675 w 533651"/>
                <a:gd name="connsiteY45-728" fmla="*/ 619125 h 1223238"/>
                <a:gd name="connsiteX46-729" fmla="*/ 454025 w 533651"/>
                <a:gd name="connsiteY46-730" fmla="*/ 644525 h 1223238"/>
                <a:gd name="connsiteX47-731" fmla="*/ 463550 w 533651"/>
                <a:gd name="connsiteY47-732" fmla="*/ 673100 h 1223238"/>
                <a:gd name="connsiteX48-733" fmla="*/ 466725 w 533651"/>
                <a:gd name="connsiteY48-734" fmla="*/ 682625 h 1223238"/>
                <a:gd name="connsiteX49-735" fmla="*/ 479425 w 533651"/>
                <a:gd name="connsiteY49-736" fmla="*/ 714375 h 1223238"/>
                <a:gd name="connsiteX50-737" fmla="*/ 485775 w 533651"/>
                <a:gd name="connsiteY50-738" fmla="*/ 739775 h 1223238"/>
                <a:gd name="connsiteX51-739" fmla="*/ 492125 w 533651"/>
                <a:gd name="connsiteY51-740" fmla="*/ 752475 h 1223238"/>
                <a:gd name="connsiteX52-741" fmla="*/ 495300 w 533651"/>
                <a:gd name="connsiteY52-742" fmla="*/ 765175 h 1223238"/>
                <a:gd name="connsiteX53-743" fmla="*/ 498475 w 533651"/>
                <a:gd name="connsiteY53-744" fmla="*/ 774700 h 1223238"/>
                <a:gd name="connsiteX54-745" fmla="*/ 501650 w 533651"/>
                <a:gd name="connsiteY54-746" fmla="*/ 787400 h 1223238"/>
                <a:gd name="connsiteX55-747" fmla="*/ 508000 w 533651"/>
                <a:gd name="connsiteY55-748" fmla="*/ 800100 h 1223238"/>
                <a:gd name="connsiteX56-749" fmla="*/ 514350 w 533651"/>
                <a:gd name="connsiteY56-750" fmla="*/ 819150 h 1223238"/>
                <a:gd name="connsiteX57-751" fmla="*/ 517525 w 533651"/>
                <a:gd name="connsiteY57-752" fmla="*/ 828675 h 1223238"/>
                <a:gd name="connsiteX58-753" fmla="*/ 533400 w 533651"/>
                <a:gd name="connsiteY58-754" fmla="*/ 955675 h 1223238"/>
                <a:gd name="connsiteX59-755" fmla="*/ 527050 w 533651"/>
                <a:gd name="connsiteY59-756" fmla="*/ 965200 h 1223238"/>
                <a:gd name="connsiteX60-757" fmla="*/ 520700 w 533651"/>
                <a:gd name="connsiteY60-758" fmla="*/ 984250 h 1223238"/>
                <a:gd name="connsiteX61-759" fmla="*/ 517525 w 533651"/>
                <a:gd name="connsiteY61-760" fmla="*/ 993775 h 1223238"/>
                <a:gd name="connsiteX62-761" fmla="*/ 514350 w 533651"/>
                <a:gd name="connsiteY62-762" fmla="*/ 1003300 h 1223238"/>
                <a:gd name="connsiteX63-763" fmla="*/ 492125 w 533651"/>
                <a:gd name="connsiteY63-764" fmla="*/ 1057275 h 1223238"/>
                <a:gd name="connsiteX64-765" fmla="*/ 485775 w 533651"/>
                <a:gd name="connsiteY64-766" fmla="*/ 1076325 h 1223238"/>
                <a:gd name="connsiteX65-767" fmla="*/ 482600 w 533651"/>
                <a:gd name="connsiteY65-768" fmla="*/ 1085850 h 1223238"/>
                <a:gd name="connsiteX66-769" fmla="*/ 479425 w 533651"/>
                <a:gd name="connsiteY66-770" fmla="*/ 1098550 h 1223238"/>
                <a:gd name="connsiteX67-771" fmla="*/ 469900 w 533651"/>
                <a:gd name="connsiteY67-772" fmla="*/ 1127125 h 1223238"/>
                <a:gd name="connsiteX68-773" fmla="*/ 466725 w 533651"/>
                <a:gd name="connsiteY68-774" fmla="*/ 1136650 h 1223238"/>
                <a:gd name="connsiteX69-775" fmla="*/ 463550 w 533651"/>
                <a:gd name="connsiteY69-776" fmla="*/ 1146175 h 1223238"/>
                <a:gd name="connsiteX70-777" fmla="*/ 444500 w 533651"/>
                <a:gd name="connsiteY70-778" fmla="*/ 1165225 h 1223238"/>
                <a:gd name="connsiteX71-779" fmla="*/ 428625 w 533651"/>
                <a:gd name="connsiteY71-780" fmla="*/ 1177925 h 1223238"/>
                <a:gd name="connsiteX72-781" fmla="*/ 409575 w 533651"/>
                <a:gd name="connsiteY72-782" fmla="*/ 1196975 h 1223238"/>
                <a:gd name="connsiteX73-783" fmla="*/ 400050 w 533651"/>
                <a:gd name="connsiteY73-784" fmla="*/ 1206500 h 1223238"/>
                <a:gd name="connsiteX74-785" fmla="*/ 393700 w 533651"/>
                <a:gd name="connsiteY74-786" fmla="*/ 1216025 h 1223238"/>
                <a:gd name="connsiteX75-787" fmla="*/ 384175 w 533651"/>
                <a:gd name="connsiteY75-788" fmla="*/ 1222375 h 1223238"/>
                <a:gd name="connsiteX76-789" fmla="*/ 276225 w 533651"/>
                <a:gd name="connsiteY76-790" fmla="*/ 1222375 h 1223238"/>
                <a:gd name="connsiteX0-791" fmla="*/ 0 w 533651"/>
                <a:gd name="connsiteY0-792" fmla="*/ 0 h 1223238"/>
                <a:gd name="connsiteX1-793" fmla="*/ 22225 w 533651"/>
                <a:gd name="connsiteY1-794" fmla="*/ 3175 h 1223238"/>
                <a:gd name="connsiteX2-795" fmla="*/ 38100 w 533651"/>
                <a:gd name="connsiteY2-796" fmla="*/ 12700 h 1223238"/>
                <a:gd name="connsiteX3-797" fmla="*/ 47625 w 533651"/>
                <a:gd name="connsiteY3-798" fmla="*/ 15875 h 1223238"/>
                <a:gd name="connsiteX4-799" fmla="*/ 73025 w 533651"/>
                <a:gd name="connsiteY4-800" fmla="*/ 44450 h 1223238"/>
                <a:gd name="connsiteX5-801" fmla="*/ 79375 w 533651"/>
                <a:gd name="connsiteY5-802" fmla="*/ 63500 h 1223238"/>
                <a:gd name="connsiteX6-803" fmla="*/ 92075 w 533651"/>
                <a:gd name="connsiteY6-804" fmla="*/ 82550 h 1223238"/>
                <a:gd name="connsiteX7-805" fmla="*/ 98425 w 533651"/>
                <a:gd name="connsiteY7-806" fmla="*/ 92075 h 1223238"/>
                <a:gd name="connsiteX8-807" fmla="*/ 101600 w 533651"/>
                <a:gd name="connsiteY8-808" fmla="*/ 101600 h 1223238"/>
                <a:gd name="connsiteX9-809" fmla="*/ 117475 w 533651"/>
                <a:gd name="connsiteY9-810" fmla="*/ 120650 h 1223238"/>
                <a:gd name="connsiteX10-811" fmla="*/ 120650 w 533651"/>
                <a:gd name="connsiteY10-812" fmla="*/ 130175 h 1223238"/>
                <a:gd name="connsiteX11-813" fmla="*/ 136525 w 533651"/>
                <a:gd name="connsiteY11-814" fmla="*/ 152400 h 1223238"/>
                <a:gd name="connsiteX12-815" fmla="*/ 152400 w 533651"/>
                <a:gd name="connsiteY12-816" fmla="*/ 171450 h 1223238"/>
                <a:gd name="connsiteX13-817" fmla="*/ 165100 w 533651"/>
                <a:gd name="connsiteY13-818" fmla="*/ 196850 h 1223238"/>
                <a:gd name="connsiteX14-819" fmla="*/ 171450 w 533651"/>
                <a:gd name="connsiteY14-820" fmla="*/ 209550 h 1223238"/>
                <a:gd name="connsiteX15-821" fmla="*/ 180975 w 533651"/>
                <a:gd name="connsiteY15-822" fmla="*/ 222250 h 1223238"/>
                <a:gd name="connsiteX16-823" fmla="*/ 187325 w 533651"/>
                <a:gd name="connsiteY16-824" fmla="*/ 231775 h 1223238"/>
                <a:gd name="connsiteX17-825" fmla="*/ 196850 w 533651"/>
                <a:gd name="connsiteY17-826" fmla="*/ 241300 h 1223238"/>
                <a:gd name="connsiteX18-827" fmla="*/ 203200 w 533651"/>
                <a:gd name="connsiteY18-828" fmla="*/ 250825 h 1223238"/>
                <a:gd name="connsiteX19-829" fmla="*/ 212725 w 533651"/>
                <a:gd name="connsiteY19-830" fmla="*/ 260350 h 1223238"/>
                <a:gd name="connsiteX20-831" fmla="*/ 219075 w 533651"/>
                <a:gd name="connsiteY20-832" fmla="*/ 269875 h 1223238"/>
                <a:gd name="connsiteX21-833" fmla="*/ 228600 w 533651"/>
                <a:gd name="connsiteY21-834" fmla="*/ 276225 h 1223238"/>
                <a:gd name="connsiteX22-835" fmla="*/ 250825 w 533651"/>
                <a:gd name="connsiteY22-836" fmla="*/ 292100 h 1223238"/>
                <a:gd name="connsiteX23-837" fmla="*/ 266700 w 533651"/>
                <a:gd name="connsiteY23-838" fmla="*/ 320675 h 1223238"/>
                <a:gd name="connsiteX24-839" fmla="*/ 273050 w 533651"/>
                <a:gd name="connsiteY24-840" fmla="*/ 330200 h 1223238"/>
                <a:gd name="connsiteX25-841" fmla="*/ 282575 w 533651"/>
                <a:gd name="connsiteY25-842" fmla="*/ 336550 h 1223238"/>
                <a:gd name="connsiteX26-843" fmla="*/ 298450 w 533651"/>
                <a:gd name="connsiteY26-844" fmla="*/ 355600 h 1223238"/>
                <a:gd name="connsiteX27-845" fmla="*/ 311150 w 533651"/>
                <a:gd name="connsiteY27-846" fmla="*/ 374650 h 1223238"/>
                <a:gd name="connsiteX28-847" fmla="*/ 317500 w 533651"/>
                <a:gd name="connsiteY28-848" fmla="*/ 384175 h 1223238"/>
                <a:gd name="connsiteX29-849" fmla="*/ 323850 w 533651"/>
                <a:gd name="connsiteY29-850" fmla="*/ 393700 h 1223238"/>
                <a:gd name="connsiteX30-851" fmla="*/ 333375 w 533651"/>
                <a:gd name="connsiteY30-852" fmla="*/ 406400 h 1223238"/>
                <a:gd name="connsiteX31-853" fmla="*/ 339725 w 533651"/>
                <a:gd name="connsiteY31-854" fmla="*/ 415925 h 1223238"/>
                <a:gd name="connsiteX32-855" fmla="*/ 349250 w 533651"/>
                <a:gd name="connsiteY32-856" fmla="*/ 425450 h 1223238"/>
                <a:gd name="connsiteX33-857" fmla="*/ 355600 w 533651"/>
                <a:gd name="connsiteY33-858" fmla="*/ 434975 h 1223238"/>
                <a:gd name="connsiteX34-859" fmla="*/ 358775 w 533651"/>
                <a:gd name="connsiteY34-860" fmla="*/ 444500 h 1223238"/>
                <a:gd name="connsiteX35-861" fmla="*/ 368300 w 533651"/>
                <a:gd name="connsiteY35-862" fmla="*/ 450850 h 1223238"/>
                <a:gd name="connsiteX36-863" fmla="*/ 381000 w 533651"/>
                <a:gd name="connsiteY36-864" fmla="*/ 469900 h 1223238"/>
                <a:gd name="connsiteX37-865" fmla="*/ 396875 w 533651"/>
                <a:gd name="connsiteY37-866" fmla="*/ 488950 h 1223238"/>
                <a:gd name="connsiteX38-867" fmla="*/ 400050 w 533651"/>
                <a:gd name="connsiteY38-868" fmla="*/ 501650 h 1223238"/>
                <a:gd name="connsiteX39-869" fmla="*/ 415925 w 533651"/>
                <a:gd name="connsiteY39-870" fmla="*/ 523875 h 1223238"/>
                <a:gd name="connsiteX40-871" fmla="*/ 425450 w 533651"/>
                <a:gd name="connsiteY40-872" fmla="*/ 552450 h 1223238"/>
                <a:gd name="connsiteX41-873" fmla="*/ 428625 w 533651"/>
                <a:gd name="connsiteY41-874" fmla="*/ 561975 h 1223238"/>
                <a:gd name="connsiteX42-875" fmla="*/ 431800 w 533651"/>
                <a:gd name="connsiteY42-876" fmla="*/ 574675 h 1223238"/>
                <a:gd name="connsiteX43-877" fmla="*/ 438150 w 533651"/>
                <a:gd name="connsiteY43-878" fmla="*/ 584200 h 1223238"/>
                <a:gd name="connsiteX44-879" fmla="*/ 444500 w 533651"/>
                <a:gd name="connsiteY44-880" fmla="*/ 609600 h 1223238"/>
                <a:gd name="connsiteX45-881" fmla="*/ 447675 w 533651"/>
                <a:gd name="connsiteY45-882" fmla="*/ 619125 h 1223238"/>
                <a:gd name="connsiteX46-883" fmla="*/ 454025 w 533651"/>
                <a:gd name="connsiteY46-884" fmla="*/ 644525 h 1223238"/>
                <a:gd name="connsiteX47-885" fmla="*/ 463550 w 533651"/>
                <a:gd name="connsiteY47-886" fmla="*/ 673100 h 1223238"/>
                <a:gd name="connsiteX48-887" fmla="*/ 466725 w 533651"/>
                <a:gd name="connsiteY48-888" fmla="*/ 682625 h 1223238"/>
                <a:gd name="connsiteX49-889" fmla="*/ 479425 w 533651"/>
                <a:gd name="connsiteY49-890" fmla="*/ 714375 h 1223238"/>
                <a:gd name="connsiteX50-891" fmla="*/ 485775 w 533651"/>
                <a:gd name="connsiteY50-892" fmla="*/ 739775 h 1223238"/>
                <a:gd name="connsiteX51-893" fmla="*/ 492125 w 533651"/>
                <a:gd name="connsiteY51-894" fmla="*/ 752475 h 1223238"/>
                <a:gd name="connsiteX52-895" fmla="*/ 495300 w 533651"/>
                <a:gd name="connsiteY52-896" fmla="*/ 765175 h 1223238"/>
                <a:gd name="connsiteX53-897" fmla="*/ 498475 w 533651"/>
                <a:gd name="connsiteY53-898" fmla="*/ 774700 h 1223238"/>
                <a:gd name="connsiteX54-899" fmla="*/ 501650 w 533651"/>
                <a:gd name="connsiteY54-900" fmla="*/ 787400 h 1223238"/>
                <a:gd name="connsiteX55-901" fmla="*/ 508000 w 533651"/>
                <a:gd name="connsiteY55-902" fmla="*/ 800100 h 1223238"/>
                <a:gd name="connsiteX56-903" fmla="*/ 514350 w 533651"/>
                <a:gd name="connsiteY56-904" fmla="*/ 819150 h 1223238"/>
                <a:gd name="connsiteX57-905" fmla="*/ 517525 w 533651"/>
                <a:gd name="connsiteY57-906" fmla="*/ 828675 h 1223238"/>
                <a:gd name="connsiteX58-907" fmla="*/ 533400 w 533651"/>
                <a:gd name="connsiteY58-908" fmla="*/ 955675 h 1223238"/>
                <a:gd name="connsiteX59-909" fmla="*/ 527050 w 533651"/>
                <a:gd name="connsiteY59-910" fmla="*/ 965200 h 1223238"/>
                <a:gd name="connsiteX60-911" fmla="*/ 520700 w 533651"/>
                <a:gd name="connsiteY60-912" fmla="*/ 984250 h 1223238"/>
                <a:gd name="connsiteX61-913" fmla="*/ 517525 w 533651"/>
                <a:gd name="connsiteY61-914" fmla="*/ 993775 h 1223238"/>
                <a:gd name="connsiteX62-915" fmla="*/ 492125 w 533651"/>
                <a:gd name="connsiteY62-916" fmla="*/ 1057275 h 1223238"/>
                <a:gd name="connsiteX63-917" fmla="*/ 485775 w 533651"/>
                <a:gd name="connsiteY63-918" fmla="*/ 1076325 h 1223238"/>
                <a:gd name="connsiteX64-919" fmla="*/ 482600 w 533651"/>
                <a:gd name="connsiteY64-920" fmla="*/ 1085850 h 1223238"/>
                <a:gd name="connsiteX65-921" fmla="*/ 479425 w 533651"/>
                <a:gd name="connsiteY65-922" fmla="*/ 1098550 h 1223238"/>
                <a:gd name="connsiteX66-923" fmla="*/ 469900 w 533651"/>
                <a:gd name="connsiteY66-924" fmla="*/ 1127125 h 1223238"/>
                <a:gd name="connsiteX67-925" fmla="*/ 466725 w 533651"/>
                <a:gd name="connsiteY67-926" fmla="*/ 1136650 h 1223238"/>
                <a:gd name="connsiteX68-927" fmla="*/ 463550 w 533651"/>
                <a:gd name="connsiteY68-928" fmla="*/ 1146175 h 1223238"/>
                <a:gd name="connsiteX69-929" fmla="*/ 444500 w 533651"/>
                <a:gd name="connsiteY69-930" fmla="*/ 1165225 h 1223238"/>
                <a:gd name="connsiteX70-931" fmla="*/ 428625 w 533651"/>
                <a:gd name="connsiteY70-932" fmla="*/ 1177925 h 1223238"/>
                <a:gd name="connsiteX71-933" fmla="*/ 409575 w 533651"/>
                <a:gd name="connsiteY71-934" fmla="*/ 1196975 h 1223238"/>
                <a:gd name="connsiteX72-935" fmla="*/ 400050 w 533651"/>
                <a:gd name="connsiteY72-936" fmla="*/ 1206500 h 1223238"/>
                <a:gd name="connsiteX73-937" fmla="*/ 393700 w 533651"/>
                <a:gd name="connsiteY73-938" fmla="*/ 1216025 h 1223238"/>
                <a:gd name="connsiteX74-939" fmla="*/ 384175 w 533651"/>
                <a:gd name="connsiteY74-940" fmla="*/ 1222375 h 1223238"/>
                <a:gd name="connsiteX75-941" fmla="*/ 276225 w 533651"/>
                <a:gd name="connsiteY75-942" fmla="*/ 1222375 h 1223238"/>
                <a:gd name="connsiteX0-943" fmla="*/ 0 w 533651"/>
                <a:gd name="connsiteY0-944" fmla="*/ 0 h 1223238"/>
                <a:gd name="connsiteX1-945" fmla="*/ 22225 w 533651"/>
                <a:gd name="connsiteY1-946" fmla="*/ 3175 h 1223238"/>
                <a:gd name="connsiteX2-947" fmla="*/ 38100 w 533651"/>
                <a:gd name="connsiteY2-948" fmla="*/ 12700 h 1223238"/>
                <a:gd name="connsiteX3-949" fmla="*/ 47625 w 533651"/>
                <a:gd name="connsiteY3-950" fmla="*/ 15875 h 1223238"/>
                <a:gd name="connsiteX4-951" fmla="*/ 73025 w 533651"/>
                <a:gd name="connsiteY4-952" fmla="*/ 44450 h 1223238"/>
                <a:gd name="connsiteX5-953" fmla="*/ 79375 w 533651"/>
                <a:gd name="connsiteY5-954" fmla="*/ 63500 h 1223238"/>
                <a:gd name="connsiteX6-955" fmla="*/ 92075 w 533651"/>
                <a:gd name="connsiteY6-956" fmla="*/ 82550 h 1223238"/>
                <a:gd name="connsiteX7-957" fmla="*/ 98425 w 533651"/>
                <a:gd name="connsiteY7-958" fmla="*/ 92075 h 1223238"/>
                <a:gd name="connsiteX8-959" fmla="*/ 101600 w 533651"/>
                <a:gd name="connsiteY8-960" fmla="*/ 101600 h 1223238"/>
                <a:gd name="connsiteX9-961" fmla="*/ 117475 w 533651"/>
                <a:gd name="connsiteY9-962" fmla="*/ 120650 h 1223238"/>
                <a:gd name="connsiteX10-963" fmla="*/ 120650 w 533651"/>
                <a:gd name="connsiteY10-964" fmla="*/ 130175 h 1223238"/>
                <a:gd name="connsiteX11-965" fmla="*/ 136525 w 533651"/>
                <a:gd name="connsiteY11-966" fmla="*/ 152400 h 1223238"/>
                <a:gd name="connsiteX12-967" fmla="*/ 152400 w 533651"/>
                <a:gd name="connsiteY12-968" fmla="*/ 171450 h 1223238"/>
                <a:gd name="connsiteX13-969" fmla="*/ 165100 w 533651"/>
                <a:gd name="connsiteY13-970" fmla="*/ 196850 h 1223238"/>
                <a:gd name="connsiteX14-971" fmla="*/ 171450 w 533651"/>
                <a:gd name="connsiteY14-972" fmla="*/ 209550 h 1223238"/>
                <a:gd name="connsiteX15-973" fmla="*/ 180975 w 533651"/>
                <a:gd name="connsiteY15-974" fmla="*/ 222250 h 1223238"/>
                <a:gd name="connsiteX16-975" fmla="*/ 187325 w 533651"/>
                <a:gd name="connsiteY16-976" fmla="*/ 231775 h 1223238"/>
                <a:gd name="connsiteX17-977" fmla="*/ 196850 w 533651"/>
                <a:gd name="connsiteY17-978" fmla="*/ 241300 h 1223238"/>
                <a:gd name="connsiteX18-979" fmla="*/ 203200 w 533651"/>
                <a:gd name="connsiteY18-980" fmla="*/ 250825 h 1223238"/>
                <a:gd name="connsiteX19-981" fmla="*/ 212725 w 533651"/>
                <a:gd name="connsiteY19-982" fmla="*/ 260350 h 1223238"/>
                <a:gd name="connsiteX20-983" fmla="*/ 219075 w 533651"/>
                <a:gd name="connsiteY20-984" fmla="*/ 269875 h 1223238"/>
                <a:gd name="connsiteX21-985" fmla="*/ 228600 w 533651"/>
                <a:gd name="connsiteY21-986" fmla="*/ 276225 h 1223238"/>
                <a:gd name="connsiteX22-987" fmla="*/ 250825 w 533651"/>
                <a:gd name="connsiteY22-988" fmla="*/ 292100 h 1223238"/>
                <a:gd name="connsiteX23-989" fmla="*/ 266700 w 533651"/>
                <a:gd name="connsiteY23-990" fmla="*/ 320675 h 1223238"/>
                <a:gd name="connsiteX24-991" fmla="*/ 273050 w 533651"/>
                <a:gd name="connsiteY24-992" fmla="*/ 330200 h 1223238"/>
                <a:gd name="connsiteX25-993" fmla="*/ 282575 w 533651"/>
                <a:gd name="connsiteY25-994" fmla="*/ 336550 h 1223238"/>
                <a:gd name="connsiteX26-995" fmla="*/ 298450 w 533651"/>
                <a:gd name="connsiteY26-996" fmla="*/ 355600 h 1223238"/>
                <a:gd name="connsiteX27-997" fmla="*/ 311150 w 533651"/>
                <a:gd name="connsiteY27-998" fmla="*/ 374650 h 1223238"/>
                <a:gd name="connsiteX28-999" fmla="*/ 317500 w 533651"/>
                <a:gd name="connsiteY28-1000" fmla="*/ 384175 h 1223238"/>
                <a:gd name="connsiteX29-1001" fmla="*/ 323850 w 533651"/>
                <a:gd name="connsiteY29-1002" fmla="*/ 393700 h 1223238"/>
                <a:gd name="connsiteX30-1003" fmla="*/ 333375 w 533651"/>
                <a:gd name="connsiteY30-1004" fmla="*/ 406400 h 1223238"/>
                <a:gd name="connsiteX31-1005" fmla="*/ 339725 w 533651"/>
                <a:gd name="connsiteY31-1006" fmla="*/ 415925 h 1223238"/>
                <a:gd name="connsiteX32-1007" fmla="*/ 349250 w 533651"/>
                <a:gd name="connsiteY32-1008" fmla="*/ 425450 h 1223238"/>
                <a:gd name="connsiteX33-1009" fmla="*/ 355600 w 533651"/>
                <a:gd name="connsiteY33-1010" fmla="*/ 434975 h 1223238"/>
                <a:gd name="connsiteX34-1011" fmla="*/ 358775 w 533651"/>
                <a:gd name="connsiteY34-1012" fmla="*/ 444500 h 1223238"/>
                <a:gd name="connsiteX35-1013" fmla="*/ 368300 w 533651"/>
                <a:gd name="connsiteY35-1014" fmla="*/ 450850 h 1223238"/>
                <a:gd name="connsiteX36-1015" fmla="*/ 381000 w 533651"/>
                <a:gd name="connsiteY36-1016" fmla="*/ 469900 h 1223238"/>
                <a:gd name="connsiteX37-1017" fmla="*/ 396875 w 533651"/>
                <a:gd name="connsiteY37-1018" fmla="*/ 488950 h 1223238"/>
                <a:gd name="connsiteX38-1019" fmla="*/ 400050 w 533651"/>
                <a:gd name="connsiteY38-1020" fmla="*/ 501650 h 1223238"/>
                <a:gd name="connsiteX39-1021" fmla="*/ 415925 w 533651"/>
                <a:gd name="connsiteY39-1022" fmla="*/ 523875 h 1223238"/>
                <a:gd name="connsiteX40-1023" fmla="*/ 425450 w 533651"/>
                <a:gd name="connsiteY40-1024" fmla="*/ 552450 h 1223238"/>
                <a:gd name="connsiteX41-1025" fmla="*/ 428625 w 533651"/>
                <a:gd name="connsiteY41-1026" fmla="*/ 561975 h 1223238"/>
                <a:gd name="connsiteX42-1027" fmla="*/ 431800 w 533651"/>
                <a:gd name="connsiteY42-1028" fmla="*/ 574675 h 1223238"/>
                <a:gd name="connsiteX43-1029" fmla="*/ 438150 w 533651"/>
                <a:gd name="connsiteY43-1030" fmla="*/ 584200 h 1223238"/>
                <a:gd name="connsiteX44-1031" fmla="*/ 444500 w 533651"/>
                <a:gd name="connsiteY44-1032" fmla="*/ 609600 h 1223238"/>
                <a:gd name="connsiteX45-1033" fmla="*/ 447675 w 533651"/>
                <a:gd name="connsiteY45-1034" fmla="*/ 619125 h 1223238"/>
                <a:gd name="connsiteX46-1035" fmla="*/ 454025 w 533651"/>
                <a:gd name="connsiteY46-1036" fmla="*/ 644525 h 1223238"/>
                <a:gd name="connsiteX47-1037" fmla="*/ 463550 w 533651"/>
                <a:gd name="connsiteY47-1038" fmla="*/ 673100 h 1223238"/>
                <a:gd name="connsiteX48-1039" fmla="*/ 466725 w 533651"/>
                <a:gd name="connsiteY48-1040" fmla="*/ 682625 h 1223238"/>
                <a:gd name="connsiteX49-1041" fmla="*/ 479425 w 533651"/>
                <a:gd name="connsiteY49-1042" fmla="*/ 714375 h 1223238"/>
                <a:gd name="connsiteX50-1043" fmla="*/ 485775 w 533651"/>
                <a:gd name="connsiteY50-1044" fmla="*/ 739775 h 1223238"/>
                <a:gd name="connsiteX51-1045" fmla="*/ 492125 w 533651"/>
                <a:gd name="connsiteY51-1046" fmla="*/ 752475 h 1223238"/>
                <a:gd name="connsiteX52-1047" fmla="*/ 495300 w 533651"/>
                <a:gd name="connsiteY52-1048" fmla="*/ 765175 h 1223238"/>
                <a:gd name="connsiteX53-1049" fmla="*/ 498475 w 533651"/>
                <a:gd name="connsiteY53-1050" fmla="*/ 774700 h 1223238"/>
                <a:gd name="connsiteX54-1051" fmla="*/ 501650 w 533651"/>
                <a:gd name="connsiteY54-1052" fmla="*/ 787400 h 1223238"/>
                <a:gd name="connsiteX55-1053" fmla="*/ 508000 w 533651"/>
                <a:gd name="connsiteY55-1054" fmla="*/ 800100 h 1223238"/>
                <a:gd name="connsiteX56-1055" fmla="*/ 514350 w 533651"/>
                <a:gd name="connsiteY56-1056" fmla="*/ 819150 h 1223238"/>
                <a:gd name="connsiteX57-1057" fmla="*/ 517525 w 533651"/>
                <a:gd name="connsiteY57-1058" fmla="*/ 828675 h 1223238"/>
                <a:gd name="connsiteX58-1059" fmla="*/ 533400 w 533651"/>
                <a:gd name="connsiteY58-1060" fmla="*/ 955675 h 1223238"/>
                <a:gd name="connsiteX59-1061" fmla="*/ 527050 w 533651"/>
                <a:gd name="connsiteY59-1062" fmla="*/ 965200 h 1223238"/>
                <a:gd name="connsiteX60-1063" fmla="*/ 520700 w 533651"/>
                <a:gd name="connsiteY60-1064" fmla="*/ 984250 h 1223238"/>
                <a:gd name="connsiteX61-1065" fmla="*/ 517525 w 533651"/>
                <a:gd name="connsiteY61-1066" fmla="*/ 993775 h 1223238"/>
                <a:gd name="connsiteX62-1067" fmla="*/ 485775 w 533651"/>
                <a:gd name="connsiteY62-1068" fmla="*/ 1076325 h 1223238"/>
                <a:gd name="connsiteX63-1069" fmla="*/ 482600 w 533651"/>
                <a:gd name="connsiteY63-1070" fmla="*/ 1085850 h 1223238"/>
                <a:gd name="connsiteX64-1071" fmla="*/ 479425 w 533651"/>
                <a:gd name="connsiteY64-1072" fmla="*/ 1098550 h 1223238"/>
                <a:gd name="connsiteX65-1073" fmla="*/ 469900 w 533651"/>
                <a:gd name="connsiteY65-1074" fmla="*/ 1127125 h 1223238"/>
                <a:gd name="connsiteX66-1075" fmla="*/ 466725 w 533651"/>
                <a:gd name="connsiteY66-1076" fmla="*/ 1136650 h 1223238"/>
                <a:gd name="connsiteX67-1077" fmla="*/ 463550 w 533651"/>
                <a:gd name="connsiteY67-1078" fmla="*/ 1146175 h 1223238"/>
                <a:gd name="connsiteX68-1079" fmla="*/ 444500 w 533651"/>
                <a:gd name="connsiteY68-1080" fmla="*/ 1165225 h 1223238"/>
                <a:gd name="connsiteX69-1081" fmla="*/ 428625 w 533651"/>
                <a:gd name="connsiteY69-1082" fmla="*/ 1177925 h 1223238"/>
                <a:gd name="connsiteX70-1083" fmla="*/ 409575 w 533651"/>
                <a:gd name="connsiteY70-1084" fmla="*/ 1196975 h 1223238"/>
                <a:gd name="connsiteX71-1085" fmla="*/ 400050 w 533651"/>
                <a:gd name="connsiteY71-1086" fmla="*/ 1206500 h 1223238"/>
                <a:gd name="connsiteX72-1087" fmla="*/ 393700 w 533651"/>
                <a:gd name="connsiteY72-1088" fmla="*/ 1216025 h 1223238"/>
                <a:gd name="connsiteX73-1089" fmla="*/ 384175 w 533651"/>
                <a:gd name="connsiteY73-1090" fmla="*/ 1222375 h 1223238"/>
                <a:gd name="connsiteX74-1091" fmla="*/ 276225 w 533651"/>
                <a:gd name="connsiteY74-1092" fmla="*/ 1222375 h 1223238"/>
                <a:gd name="connsiteX0-1093" fmla="*/ 0 w 533651"/>
                <a:gd name="connsiteY0-1094" fmla="*/ 0 h 1223238"/>
                <a:gd name="connsiteX1-1095" fmla="*/ 22225 w 533651"/>
                <a:gd name="connsiteY1-1096" fmla="*/ 3175 h 1223238"/>
                <a:gd name="connsiteX2-1097" fmla="*/ 38100 w 533651"/>
                <a:gd name="connsiteY2-1098" fmla="*/ 12700 h 1223238"/>
                <a:gd name="connsiteX3-1099" fmla="*/ 47625 w 533651"/>
                <a:gd name="connsiteY3-1100" fmla="*/ 15875 h 1223238"/>
                <a:gd name="connsiteX4-1101" fmla="*/ 73025 w 533651"/>
                <a:gd name="connsiteY4-1102" fmla="*/ 44450 h 1223238"/>
                <a:gd name="connsiteX5-1103" fmla="*/ 79375 w 533651"/>
                <a:gd name="connsiteY5-1104" fmla="*/ 63500 h 1223238"/>
                <a:gd name="connsiteX6-1105" fmla="*/ 92075 w 533651"/>
                <a:gd name="connsiteY6-1106" fmla="*/ 82550 h 1223238"/>
                <a:gd name="connsiteX7-1107" fmla="*/ 98425 w 533651"/>
                <a:gd name="connsiteY7-1108" fmla="*/ 92075 h 1223238"/>
                <a:gd name="connsiteX8-1109" fmla="*/ 101600 w 533651"/>
                <a:gd name="connsiteY8-1110" fmla="*/ 101600 h 1223238"/>
                <a:gd name="connsiteX9-1111" fmla="*/ 117475 w 533651"/>
                <a:gd name="connsiteY9-1112" fmla="*/ 120650 h 1223238"/>
                <a:gd name="connsiteX10-1113" fmla="*/ 120650 w 533651"/>
                <a:gd name="connsiteY10-1114" fmla="*/ 130175 h 1223238"/>
                <a:gd name="connsiteX11-1115" fmla="*/ 136525 w 533651"/>
                <a:gd name="connsiteY11-1116" fmla="*/ 152400 h 1223238"/>
                <a:gd name="connsiteX12-1117" fmla="*/ 152400 w 533651"/>
                <a:gd name="connsiteY12-1118" fmla="*/ 171450 h 1223238"/>
                <a:gd name="connsiteX13-1119" fmla="*/ 165100 w 533651"/>
                <a:gd name="connsiteY13-1120" fmla="*/ 196850 h 1223238"/>
                <a:gd name="connsiteX14-1121" fmla="*/ 171450 w 533651"/>
                <a:gd name="connsiteY14-1122" fmla="*/ 209550 h 1223238"/>
                <a:gd name="connsiteX15-1123" fmla="*/ 180975 w 533651"/>
                <a:gd name="connsiteY15-1124" fmla="*/ 222250 h 1223238"/>
                <a:gd name="connsiteX16-1125" fmla="*/ 187325 w 533651"/>
                <a:gd name="connsiteY16-1126" fmla="*/ 231775 h 1223238"/>
                <a:gd name="connsiteX17-1127" fmla="*/ 196850 w 533651"/>
                <a:gd name="connsiteY17-1128" fmla="*/ 241300 h 1223238"/>
                <a:gd name="connsiteX18-1129" fmla="*/ 203200 w 533651"/>
                <a:gd name="connsiteY18-1130" fmla="*/ 250825 h 1223238"/>
                <a:gd name="connsiteX19-1131" fmla="*/ 212725 w 533651"/>
                <a:gd name="connsiteY19-1132" fmla="*/ 260350 h 1223238"/>
                <a:gd name="connsiteX20-1133" fmla="*/ 219075 w 533651"/>
                <a:gd name="connsiteY20-1134" fmla="*/ 269875 h 1223238"/>
                <a:gd name="connsiteX21-1135" fmla="*/ 228600 w 533651"/>
                <a:gd name="connsiteY21-1136" fmla="*/ 276225 h 1223238"/>
                <a:gd name="connsiteX22-1137" fmla="*/ 250825 w 533651"/>
                <a:gd name="connsiteY22-1138" fmla="*/ 292100 h 1223238"/>
                <a:gd name="connsiteX23-1139" fmla="*/ 266700 w 533651"/>
                <a:gd name="connsiteY23-1140" fmla="*/ 320675 h 1223238"/>
                <a:gd name="connsiteX24-1141" fmla="*/ 273050 w 533651"/>
                <a:gd name="connsiteY24-1142" fmla="*/ 330200 h 1223238"/>
                <a:gd name="connsiteX25-1143" fmla="*/ 282575 w 533651"/>
                <a:gd name="connsiteY25-1144" fmla="*/ 336550 h 1223238"/>
                <a:gd name="connsiteX26-1145" fmla="*/ 298450 w 533651"/>
                <a:gd name="connsiteY26-1146" fmla="*/ 355600 h 1223238"/>
                <a:gd name="connsiteX27-1147" fmla="*/ 311150 w 533651"/>
                <a:gd name="connsiteY27-1148" fmla="*/ 374650 h 1223238"/>
                <a:gd name="connsiteX28-1149" fmla="*/ 317500 w 533651"/>
                <a:gd name="connsiteY28-1150" fmla="*/ 384175 h 1223238"/>
                <a:gd name="connsiteX29-1151" fmla="*/ 323850 w 533651"/>
                <a:gd name="connsiteY29-1152" fmla="*/ 393700 h 1223238"/>
                <a:gd name="connsiteX30-1153" fmla="*/ 333375 w 533651"/>
                <a:gd name="connsiteY30-1154" fmla="*/ 406400 h 1223238"/>
                <a:gd name="connsiteX31-1155" fmla="*/ 339725 w 533651"/>
                <a:gd name="connsiteY31-1156" fmla="*/ 415925 h 1223238"/>
                <a:gd name="connsiteX32-1157" fmla="*/ 349250 w 533651"/>
                <a:gd name="connsiteY32-1158" fmla="*/ 425450 h 1223238"/>
                <a:gd name="connsiteX33-1159" fmla="*/ 355600 w 533651"/>
                <a:gd name="connsiteY33-1160" fmla="*/ 434975 h 1223238"/>
                <a:gd name="connsiteX34-1161" fmla="*/ 358775 w 533651"/>
                <a:gd name="connsiteY34-1162" fmla="*/ 444500 h 1223238"/>
                <a:gd name="connsiteX35-1163" fmla="*/ 368300 w 533651"/>
                <a:gd name="connsiteY35-1164" fmla="*/ 450850 h 1223238"/>
                <a:gd name="connsiteX36-1165" fmla="*/ 381000 w 533651"/>
                <a:gd name="connsiteY36-1166" fmla="*/ 469900 h 1223238"/>
                <a:gd name="connsiteX37-1167" fmla="*/ 396875 w 533651"/>
                <a:gd name="connsiteY37-1168" fmla="*/ 488950 h 1223238"/>
                <a:gd name="connsiteX38-1169" fmla="*/ 400050 w 533651"/>
                <a:gd name="connsiteY38-1170" fmla="*/ 501650 h 1223238"/>
                <a:gd name="connsiteX39-1171" fmla="*/ 415925 w 533651"/>
                <a:gd name="connsiteY39-1172" fmla="*/ 523875 h 1223238"/>
                <a:gd name="connsiteX40-1173" fmla="*/ 425450 w 533651"/>
                <a:gd name="connsiteY40-1174" fmla="*/ 552450 h 1223238"/>
                <a:gd name="connsiteX41-1175" fmla="*/ 428625 w 533651"/>
                <a:gd name="connsiteY41-1176" fmla="*/ 561975 h 1223238"/>
                <a:gd name="connsiteX42-1177" fmla="*/ 431800 w 533651"/>
                <a:gd name="connsiteY42-1178" fmla="*/ 574675 h 1223238"/>
                <a:gd name="connsiteX43-1179" fmla="*/ 438150 w 533651"/>
                <a:gd name="connsiteY43-1180" fmla="*/ 584200 h 1223238"/>
                <a:gd name="connsiteX44-1181" fmla="*/ 444500 w 533651"/>
                <a:gd name="connsiteY44-1182" fmla="*/ 609600 h 1223238"/>
                <a:gd name="connsiteX45-1183" fmla="*/ 447675 w 533651"/>
                <a:gd name="connsiteY45-1184" fmla="*/ 619125 h 1223238"/>
                <a:gd name="connsiteX46-1185" fmla="*/ 463550 w 533651"/>
                <a:gd name="connsiteY46-1186" fmla="*/ 673100 h 1223238"/>
                <a:gd name="connsiteX47-1187" fmla="*/ 466725 w 533651"/>
                <a:gd name="connsiteY47-1188" fmla="*/ 682625 h 1223238"/>
                <a:gd name="connsiteX48-1189" fmla="*/ 479425 w 533651"/>
                <a:gd name="connsiteY48-1190" fmla="*/ 714375 h 1223238"/>
                <a:gd name="connsiteX49-1191" fmla="*/ 485775 w 533651"/>
                <a:gd name="connsiteY49-1192" fmla="*/ 739775 h 1223238"/>
                <a:gd name="connsiteX50-1193" fmla="*/ 492125 w 533651"/>
                <a:gd name="connsiteY50-1194" fmla="*/ 752475 h 1223238"/>
                <a:gd name="connsiteX51-1195" fmla="*/ 495300 w 533651"/>
                <a:gd name="connsiteY51-1196" fmla="*/ 765175 h 1223238"/>
                <a:gd name="connsiteX52-1197" fmla="*/ 498475 w 533651"/>
                <a:gd name="connsiteY52-1198" fmla="*/ 774700 h 1223238"/>
                <a:gd name="connsiteX53-1199" fmla="*/ 501650 w 533651"/>
                <a:gd name="connsiteY53-1200" fmla="*/ 787400 h 1223238"/>
                <a:gd name="connsiteX54-1201" fmla="*/ 508000 w 533651"/>
                <a:gd name="connsiteY54-1202" fmla="*/ 800100 h 1223238"/>
                <a:gd name="connsiteX55-1203" fmla="*/ 514350 w 533651"/>
                <a:gd name="connsiteY55-1204" fmla="*/ 819150 h 1223238"/>
                <a:gd name="connsiteX56-1205" fmla="*/ 517525 w 533651"/>
                <a:gd name="connsiteY56-1206" fmla="*/ 828675 h 1223238"/>
                <a:gd name="connsiteX57-1207" fmla="*/ 533400 w 533651"/>
                <a:gd name="connsiteY57-1208" fmla="*/ 955675 h 1223238"/>
                <a:gd name="connsiteX58-1209" fmla="*/ 527050 w 533651"/>
                <a:gd name="connsiteY58-1210" fmla="*/ 965200 h 1223238"/>
                <a:gd name="connsiteX59-1211" fmla="*/ 520700 w 533651"/>
                <a:gd name="connsiteY59-1212" fmla="*/ 984250 h 1223238"/>
                <a:gd name="connsiteX60-1213" fmla="*/ 517525 w 533651"/>
                <a:gd name="connsiteY60-1214" fmla="*/ 993775 h 1223238"/>
                <a:gd name="connsiteX61-1215" fmla="*/ 485775 w 533651"/>
                <a:gd name="connsiteY61-1216" fmla="*/ 1076325 h 1223238"/>
                <a:gd name="connsiteX62-1217" fmla="*/ 482600 w 533651"/>
                <a:gd name="connsiteY62-1218" fmla="*/ 1085850 h 1223238"/>
                <a:gd name="connsiteX63-1219" fmla="*/ 479425 w 533651"/>
                <a:gd name="connsiteY63-1220" fmla="*/ 1098550 h 1223238"/>
                <a:gd name="connsiteX64-1221" fmla="*/ 469900 w 533651"/>
                <a:gd name="connsiteY64-1222" fmla="*/ 1127125 h 1223238"/>
                <a:gd name="connsiteX65-1223" fmla="*/ 466725 w 533651"/>
                <a:gd name="connsiteY65-1224" fmla="*/ 1136650 h 1223238"/>
                <a:gd name="connsiteX66-1225" fmla="*/ 463550 w 533651"/>
                <a:gd name="connsiteY66-1226" fmla="*/ 1146175 h 1223238"/>
                <a:gd name="connsiteX67-1227" fmla="*/ 444500 w 533651"/>
                <a:gd name="connsiteY67-1228" fmla="*/ 1165225 h 1223238"/>
                <a:gd name="connsiteX68-1229" fmla="*/ 428625 w 533651"/>
                <a:gd name="connsiteY68-1230" fmla="*/ 1177925 h 1223238"/>
                <a:gd name="connsiteX69-1231" fmla="*/ 409575 w 533651"/>
                <a:gd name="connsiteY69-1232" fmla="*/ 1196975 h 1223238"/>
                <a:gd name="connsiteX70-1233" fmla="*/ 400050 w 533651"/>
                <a:gd name="connsiteY70-1234" fmla="*/ 1206500 h 1223238"/>
                <a:gd name="connsiteX71-1235" fmla="*/ 393700 w 533651"/>
                <a:gd name="connsiteY71-1236" fmla="*/ 1216025 h 1223238"/>
                <a:gd name="connsiteX72-1237" fmla="*/ 384175 w 533651"/>
                <a:gd name="connsiteY72-1238" fmla="*/ 1222375 h 1223238"/>
                <a:gd name="connsiteX73-1239" fmla="*/ 276225 w 533651"/>
                <a:gd name="connsiteY73-1240" fmla="*/ 1222375 h 1223238"/>
                <a:gd name="connsiteX0-1241" fmla="*/ 0 w 533651"/>
                <a:gd name="connsiteY0-1242" fmla="*/ 0 h 1223238"/>
                <a:gd name="connsiteX1-1243" fmla="*/ 22225 w 533651"/>
                <a:gd name="connsiteY1-1244" fmla="*/ 3175 h 1223238"/>
                <a:gd name="connsiteX2-1245" fmla="*/ 38100 w 533651"/>
                <a:gd name="connsiteY2-1246" fmla="*/ 12700 h 1223238"/>
                <a:gd name="connsiteX3-1247" fmla="*/ 47625 w 533651"/>
                <a:gd name="connsiteY3-1248" fmla="*/ 15875 h 1223238"/>
                <a:gd name="connsiteX4-1249" fmla="*/ 73025 w 533651"/>
                <a:gd name="connsiteY4-1250" fmla="*/ 44450 h 1223238"/>
                <a:gd name="connsiteX5-1251" fmla="*/ 79375 w 533651"/>
                <a:gd name="connsiteY5-1252" fmla="*/ 63500 h 1223238"/>
                <a:gd name="connsiteX6-1253" fmla="*/ 92075 w 533651"/>
                <a:gd name="connsiteY6-1254" fmla="*/ 82550 h 1223238"/>
                <a:gd name="connsiteX7-1255" fmla="*/ 98425 w 533651"/>
                <a:gd name="connsiteY7-1256" fmla="*/ 92075 h 1223238"/>
                <a:gd name="connsiteX8-1257" fmla="*/ 101600 w 533651"/>
                <a:gd name="connsiteY8-1258" fmla="*/ 101600 h 1223238"/>
                <a:gd name="connsiteX9-1259" fmla="*/ 117475 w 533651"/>
                <a:gd name="connsiteY9-1260" fmla="*/ 120650 h 1223238"/>
                <a:gd name="connsiteX10-1261" fmla="*/ 120650 w 533651"/>
                <a:gd name="connsiteY10-1262" fmla="*/ 130175 h 1223238"/>
                <a:gd name="connsiteX11-1263" fmla="*/ 136525 w 533651"/>
                <a:gd name="connsiteY11-1264" fmla="*/ 152400 h 1223238"/>
                <a:gd name="connsiteX12-1265" fmla="*/ 152400 w 533651"/>
                <a:gd name="connsiteY12-1266" fmla="*/ 171450 h 1223238"/>
                <a:gd name="connsiteX13-1267" fmla="*/ 165100 w 533651"/>
                <a:gd name="connsiteY13-1268" fmla="*/ 196850 h 1223238"/>
                <a:gd name="connsiteX14-1269" fmla="*/ 171450 w 533651"/>
                <a:gd name="connsiteY14-1270" fmla="*/ 209550 h 1223238"/>
                <a:gd name="connsiteX15-1271" fmla="*/ 180975 w 533651"/>
                <a:gd name="connsiteY15-1272" fmla="*/ 222250 h 1223238"/>
                <a:gd name="connsiteX16-1273" fmla="*/ 187325 w 533651"/>
                <a:gd name="connsiteY16-1274" fmla="*/ 231775 h 1223238"/>
                <a:gd name="connsiteX17-1275" fmla="*/ 196850 w 533651"/>
                <a:gd name="connsiteY17-1276" fmla="*/ 241300 h 1223238"/>
                <a:gd name="connsiteX18-1277" fmla="*/ 203200 w 533651"/>
                <a:gd name="connsiteY18-1278" fmla="*/ 250825 h 1223238"/>
                <a:gd name="connsiteX19-1279" fmla="*/ 212725 w 533651"/>
                <a:gd name="connsiteY19-1280" fmla="*/ 260350 h 1223238"/>
                <a:gd name="connsiteX20-1281" fmla="*/ 219075 w 533651"/>
                <a:gd name="connsiteY20-1282" fmla="*/ 269875 h 1223238"/>
                <a:gd name="connsiteX21-1283" fmla="*/ 228600 w 533651"/>
                <a:gd name="connsiteY21-1284" fmla="*/ 276225 h 1223238"/>
                <a:gd name="connsiteX22-1285" fmla="*/ 250825 w 533651"/>
                <a:gd name="connsiteY22-1286" fmla="*/ 292100 h 1223238"/>
                <a:gd name="connsiteX23-1287" fmla="*/ 266700 w 533651"/>
                <a:gd name="connsiteY23-1288" fmla="*/ 320675 h 1223238"/>
                <a:gd name="connsiteX24-1289" fmla="*/ 273050 w 533651"/>
                <a:gd name="connsiteY24-1290" fmla="*/ 330200 h 1223238"/>
                <a:gd name="connsiteX25-1291" fmla="*/ 282575 w 533651"/>
                <a:gd name="connsiteY25-1292" fmla="*/ 336550 h 1223238"/>
                <a:gd name="connsiteX26-1293" fmla="*/ 298450 w 533651"/>
                <a:gd name="connsiteY26-1294" fmla="*/ 355600 h 1223238"/>
                <a:gd name="connsiteX27-1295" fmla="*/ 311150 w 533651"/>
                <a:gd name="connsiteY27-1296" fmla="*/ 374650 h 1223238"/>
                <a:gd name="connsiteX28-1297" fmla="*/ 317500 w 533651"/>
                <a:gd name="connsiteY28-1298" fmla="*/ 384175 h 1223238"/>
                <a:gd name="connsiteX29-1299" fmla="*/ 323850 w 533651"/>
                <a:gd name="connsiteY29-1300" fmla="*/ 393700 h 1223238"/>
                <a:gd name="connsiteX30-1301" fmla="*/ 333375 w 533651"/>
                <a:gd name="connsiteY30-1302" fmla="*/ 406400 h 1223238"/>
                <a:gd name="connsiteX31-1303" fmla="*/ 339725 w 533651"/>
                <a:gd name="connsiteY31-1304" fmla="*/ 415925 h 1223238"/>
                <a:gd name="connsiteX32-1305" fmla="*/ 349250 w 533651"/>
                <a:gd name="connsiteY32-1306" fmla="*/ 425450 h 1223238"/>
                <a:gd name="connsiteX33-1307" fmla="*/ 355600 w 533651"/>
                <a:gd name="connsiteY33-1308" fmla="*/ 434975 h 1223238"/>
                <a:gd name="connsiteX34-1309" fmla="*/ 358775 w 533651"/>
                <a:gd name="connsiteY34-1310" fmla="*/ 444500 h 1223238"/>
                <a:gd name="connsiteX35-1311" fmla="*/ 368300 w 533651"/>
                <a:gd name="connsiteY35-1312" fmla="*/ 450850 h 1223238"/>
                <a:gd name="connsiteX36-1313" fmla="*/ 381000 w 533651"/>
                <a:gd name="connsiteY36-1314" fmla="*/ 469900 h 1223238"/>
                <a:gd name="connsiteX37-1315" fmla="*/ 396875 w 533651"/>
                <a:gd name="connsiteY37-1316" fmla="*/ 488950 h 1223238"/>
                <a:gd name="connsiteX38-1317" fmla="*/ 400050 w 533651"/>
                <a:gd name="connsiteY38-1318" fmla="*/ 501650 h 1223238"/>
                <a:gd name="connsiteX39-1319" fmla="*/ 415925 w 533651"/>
                <a:gd name="connsiteY39-1320" fmla="*/ 523875 h 1223238"/>
                <a:gd name="connsiteX40-1321" fmla="*/ 425450 w 533651"/>
                <a:gd name="connsiteY40-1322" fmla="*/ 552450 h 1223238"/>
                <a:gd name="connsiteX41-1323" fmla="*/ 428625 w 533651"/>
                <a:gd name="connsiteY41-1324" fmla="*/ 561975 h 1223238"/>
                <a:gd name="connsiteX42-1325" fmla="*/ 431800 w 533651"/>
                <a:gd name="connsiteY42-1326" fmla="*/ 574675 h 1223238"/>
                <a:gd name="connsiteX43-1327" fmla="*/ 438150 w 533651"/>
                <a:gd name="connsiteY43-1328" fmla="*/ 584200 h 1223238"/>
                <a:gd name="connsiteX44-1329" fmla="*/ 444500 w 533651"/>
                <a:gd name="connsiteY44-1330" fmla="*/ 609600 h 1223238"/>
                <a:gd name="connsiteX45-1331" fmla="*/ 447675 w 533651"/>
                <a:gd name="connsiteY45-1332" fmla="*/ 619125 h 1223238"/>
                <a:gd name="connsiteX46-1333" fmla="*/ 463550 w 533651"/>
                <a:gd name="connsiteY46-1334" fmla="*/ 673100 h 1223238"/>
                <a:gd name="connsiteX47-1335" fmla="*/ 479425 w 533651"/>
                <a:gd name="connsiteY47-1336" fmla="*/ 714375 h 1223238"/>
                <a:gd name="connsiteX48-1337" fmla="*/ 485775 w 533651"/>
                <a:gd name="connsiteY48-1338" fmla="*/ 739775 h 1223238"/>
                <a:gd name="connsiteX49-1339" fmla="*/ 492125 w 533651"/>
                <a:gd name="connsiteY49-1340" fmla="*/ 752475 h 1223238"/>
                <a:gd name="connsiteX50-1341" fmla="*/ 495300 w 533651"/>
                <a:gd name="connsiteY50-1342" fmla="*/ 765175 h 1223238"/>
                <a:gd name="connsiteX51-1343" fmla="*/ 498475 w 533651"/>
                <a:gd name="connsiteY51-1344" fmla="*/ 774700 h 1223238"/>
                <a:gd name="connsiteX52-1345" fmla="*/ 501650 w 533651"/>
                <a:gd name="connsiteY52-1346" fmla="*/ 787400 h 1223238"/>
                <a:gd name="connsiteX53-1347" fmla="*/ 508000 w 533651"/>
                <a:gd name="connsiteY53-1348" fmla="*/ 800100 h 1223238"/>
                <a:gd name="connsiteX54-1349" fmla="*/ 514350 w 533651"/>
                <a:gd name="connsiteY54-1350" fmla="*/ 819150 h 1223238"/>
                <a:gd name="connsiteX55-1351" fmla="*/ 517525 w 533651"/>
                <a:gd name="connsiteY55-1352" fmla="*/ 828675 h 1223238"/>
                <a:gd name="connsiteX56-1353" fmla="*/ 533400 w 533651"/>
                <a:gd name="connsiteY56-1354" fmla="*/ 955675 h 1223238"/>
                <a:gd name="connsiteX57-1355" fmla="*/ 527050 w 533651"/>
                <a:gd name="connsiteY57-1356" fmla="*/ 965200 h 1223238"/>
                <a:gd name="connsiteX58-1357" fmla="*/ 520700 w 533651"/>
                <a:gd name="connsiteY58-1358" fmla="*/ 984250 h 1223238"/>
                <a:gd name="connsiteX59-1359" fmla="*/ 517525 w 533651"/>
                <a:gd name="connsiteY59-1360" fmla="*/ 993775 h 1223238"/>
                <a:gd name="connsiteX60-1361" fmla="*/ 485775 w 533651"/>
                <a:gd name="connsiteY60-1362" fmla="*/ 1076325 h 1223238"/>
                <a:gd name="connsiteX61-1363" fmla="*/ 482600 w 533651"/>
                <a:gd name="connsiteY61-1364" fmla="*/ 1085850 h 1223238"/>
                <a:gd name="connsiteX62-1365" fmla="*/ 479425 w 533651"/>
                <a:gd name="connsiteY62-1366" fmla="*/ 1098550 h 1223238"/>
                <a:gd name="connsiteX63-1367" fmla="*/ 469900 w 533651"/>
                <a:gd name="connsiteY63-1368" fmla="*/ 1127125 h 1223238"/>
                <a:gd name="connsiteX64-1369" fmla="*/ 466725 w 533651"/>
                <a:gd name="connsiteY64-1370" fmla="*/ 1136650 h 1223238"/>
                <a:gd name="connsiteX65-1371" fmla="*/ 463550 w 533651"/>
                <a:gd name="connsiteY65-1372" fmla="*/ 1146175 h 1223238"/>
                <a:gd name="connsiteX66-1373" fmla="*/ 444500 w 533651"/>
                <a:gd name="connsiteY66-1374" fmla="*/ 1165225 h 1223238"/>
                <a:gd name="connsiteX67-1375" fmla="*/ 428625 w 533651"/>
                <a:gd name="connsiteY67-1376" fmla="*/ 1177925 h 1223238"/>
                <a:gd name="connsiteX68-1377" fmla="*/ 409575 w 533651"/>
                <a:gd name="connsiteY68-1378" fmla="*/ 1196975 h 1223238"/>
                <a:gd name="connsiteX69-1379" fmla="*/ 400050 w 533651"/>
                <a:gd name="connsiteY69-1380" fmla="*/ 1206500 h 1223238"/>
                <a:gd name="connsiteX70-1381" fmla="*/ 393700 w 533651"/>
                <a:gd name="connsiteY70-1382" fmla="*/ 1216025 h 1223238"/>
                <a:gd name="connsiteX71-1383" fmla="*/ 384175 w 533651"/>
                <a:gd name="connsiteY71-1384" fmla="*/ 1222375 h 1223238"/>
                <a:gd name="connsiteX72-1385" fmla="*/ 276225 w 533651"/>
                <a:gd name="connsiteY72-1386" fmla="*/ 1222375 h 1223238"/>
                <a:gd name="connsiteX0-1387" fmla="*/ 0 w 533651"/>
                <a:gd name="connsiteY0-1388" fmla="*/ 0 h 1223238"/>
                <a:gd name="connsiteX1-1389" fmla="*/ 22225 w 533651"/>
                <a:gd name="connsiteY1-1390" fmla="*/ 3175 h 1223238"/>
                <a:gd name="connsiteX2-1391" fmla="*/ 38100 w 533651"/>
                <a:gd name="connsiteY2-1392" fmla="*/ 12700 h 1223238"/>
                <a:gd name="connsiteX3-1393" fmla="*/ 47625 w 533651"/>
                <a:gd name="connsiteY3-1394" fmla="*/ 15875 h 1223238"/>
                <a:gd name="connsiteX4-1395" fmla="*/ 73025 w 533651"/>
                <a:gd name="connsiteY4-1396" fmla="*/ 44450 h 1223238"/>
                <a:gd name="connsiteX5-1397" fmla="*/ 79375 w 533651"/>
                <a:gd name="connsiteY5-1398" fmla="*/ 63500 h 1223238"/>
                <a:gd name="connsiteX6-1399" fmla="*/ 92075 w 533651"/>
                <a:gd name="connsiteY6-1400" fmla="*/ 82550 h 1223238"/>
                <a:gd name="connsiteX7-1401" fmla="*/ 98425 w 533651"/>
                <a:gd name="connsiteY7-1402" fmla="*/ 92075 h 1223238"/>
                <a:gd name="connsiteX8-1403" fmla="*/ 101600 w 533651"/>
                <a:gd name="connsiteY8-1404" fmla="*/ 101600 h 1223238"/>
                <a:gd name="connsiteX9-1405" fmla="*/ 117475 w 533651"/>
                <a:gd name="connsiteY9-1406" fmla="*/ 120650 h 1223238"/>
                <a:gd name="connsiteX10-1407" fmla="*/ 120650 w 533651"/>
                <a:gd name="connsiteY10-1408" fmla="*/ 130175 h 1223238"/>
                <a:gd name="connsiteX11-1409" fmla="*/ 136525 w 533651"/>
                <a:gd name="connsiteY11-1410" fmla="*/ 152400 h 1223238"/>
                <a:gd name="connsiteX12-1411" fmla="*/ 152400 w 533651"/>
                <a:gd name="connsiteY12-1412" fmla="*/ 171450 h 1223238"/>
                <a:gd name="connsiteX13-1413" fmla="*/ 165100 w 533651"/>
                <a:gd name="connsiteY13-1414" fmla="*/ 196850 h 1223238"/>
                <a:gd name="connsiteX14-1415" fmla="*/ 171450 w 533651"/>
                <a:gd name="connsiteY14-1416" fmla="*/ 209550 h 1223238"/>
                <a:gd name="connsiteX15-1417" fmla="*/ 180975 w 533651"/>
                <a:gd name="connsiteY15-1418" fmla="*/ 222250 h 1223238"/>
                <a:gd name="connsiteX16-1419" fmla="*/ 187325 w 533651"/>
                <a:gd name="connsiteY16-1420" fmla="*/ 231775 h 1223238"/>
                <a:gd name="connsiteX17-1421" fmla="*/ 196850 w 533651"/>
                <a:gd name="connsiteY17-1422" fmla="*/ 241300 h 1223238"/>
                <a:gd name="connsiteX18-1423" fmla="*/ 203200 w 533651"/>
                <a:gd name="connsiteY18-1424" fmla="*/ 250825 h 1223238"/>
                <a:gd name="connsiteX19-1425" fmla="*/ 212725 w 533651"/>
                <a:gd name="connsiteY19-1426" fmla="*/ 260350 h 1223238"/>
                <a:gd name="connsiteX20-1427" fmla="*/ 219075 w 533651"/>
                <a:gd name="connsiteY20-1428" fmla="*/ 269875 h 1223238"/>
                <a:gd name="connsiteX21-1429" fmla="*/ 228600 w 533651"/>
                <a:gd name="connsiteY21-1430" fmla="*/ 276225 h 1223238"/>
                <a:gd name="connsiteX22-1431" fmla="*/ 250825 w 533651"/>
                <a:gd name="connsiteY22-1432" fmla="*/ 292100 h 1223238"/>
                <a:gd name="connsiteX23-1433" fmla="*/ 266700 w 533651"/>
                <a:gd name="connsiteY23-1434" fmla="*/ 320675 h 1223238"/>
                <a:gd name="connsiteX24-1435" fmla="*/ 273050 w 533651"/>
                <a:gd name="connsiteY24-1436" fmla="*/ 330200 h 1223238"/>
                <a:gd name="connsiteX25-1437" fmla="*/ 282575 w 533651"/>
                <a:gd name="connsiteY25-1438" fmla="*/ 336550 h 1223238"/>
                <a:gd name="connsiteX26-1439" fmla="*/ 298450 w 533651"/>
                <a:gd name="connsiteY26-1440" fmla="*/ 355600 h 1223238"/>
                <a:gd name="connsiteX27-1441" fmla="*/ 311150 w 533651"/>
                <a:gd name="connsiteY27-1442" fmla="*/ 374650 h 1223238"/>
                <a:gd name="connsiteX28-1443" fmla="*/ 317500 w 533651"/>
                <a:gd name="connsiteY28-1444" fmla="*/ 384175 h 1223238"/>
                <a:gd name="connsiteX29-1445" fmla="*/ 323850 w 533651"/>
                <a:gd name="connsiteY29-1446" fmla="*/ 393700 h 1223238"/>
                <a:gd name="connsiteX30-1447" fmla="*/ 333375 w 533651"/>
                <a:gd name="connsiteY30-1448" fmla="*/ 406400 h 1223238"/>
                <a:gd name="connsiteX31-1449" fmla="*/ 339725 w 533651"/>
                <a:gd name="connsiteY31-1450" fmla="*/ 415925 h 1223238"/>
                <a:gd name="connsiteX32-1451" fmla="*/ 349250 w 533651"/>
                <a:gd name="connsiteY32-1452" fmla="*/ 425450 h 1223238"/>
                <a:gd name="connsiteX33-1453" fmla="*/ 355600 w 533651"/>
                <a:gd name="connsiteY33-1454" fmla="*/ 434975 h 1223238"/>
                <a:gd name="connsiteX34-1455" fmla="*/ 358775 w 533651"/>
                <a:gd name="connsiteY34-1456" fmla="*/ 444500 h 1223238"/>
                <a:gd name="connsiteX35-1457" fmla="*/ 368300 w 533651"/>
                <a:gd name="connsiteY35-1458" fmla="*/ 450850 h 1223238"/>
                <a:gd name="connsiteX36-1459" fmla="*/ 381000 w 533651"/>
                <a:gd name="connsiteY36-1460" fmla="*/ 469900 h 1223238"/>
                <a:gd name="connsiteX37-1461" fmla="*/ 396875 w 533651"/>
                <a:gd name="connsiteY37-1462" fmla="*/ 488950 h 1223238"/>
                <a:gd name="connsiteX38-1463" fmla="*/ 400050 w 533651"/>
                <a:gd name="connsiteY38-1464" fmla="*/ 501650 h 1223238"/>
                <a:gd name="connsiteX39-1465" fmla="*/ 415925 w 533651"/>
                <a:gd name="connsiteY39-1466" fmla="*/ 523875 h 1223238"/>
                <a:gd name="connsiteX40-1467" fmla="*/ 425450 w 533651"/>
                <a:gd name="connsiteY40-1468" fmla="*/ 552450 h 1223238"/>
                <a:gd name="connsiteX41-1469" fmla="*/ 428625 w 533651"/>
                <a:gd name="connsiteY41-1470" fmla="*/ 561975 h 1223238"/>
                <a:gd name="connsiteX42-1471" fmla="*/ 431800 w 533651"/>
                <a:gd name="connsiteY42-1472" fmla="*/ 574675 h 1223238"/>
                <a:gd name="connsiteX43-1473" fmla="*/ 438150 w 533651"/>
                <a:gd name="connsiteY43-1474" fmla="*/ 584200 h 1223238"/>
                <a:gd name="connsiteX44-1475" fmla="*/ 444500 w 533651"/>
                <a:gd name="connsiteY44-1476" fmla="*/ 609600 h 1223238"/>
                <a:gd name="connsiteX45-1477" fmla="*/ 447675 w 533651"/>
                <a:gd name="connsiteY45-1478" fmla="*/ 619125 h 1223238"/>
                <a:gd name="connsiteX46-1479" fmla="*/ 463550 w 533651"/>
                <a:gd name="connsiteY46-1480" fmla="*/ 673100 h 1223238"/>
                <a:gd name="connsiteX47-1481" fmla="*/ 479425 w 533651"/>
                <a:gd name="connsiteY47-1482" fmla="*/ 714375 h 1223238"/>
                <a:gd name="connsiteX48-1483" fmla="*/ 485775 w 533651"/>
                <a:gd name="connsiteY48-1484" fmla="*/ 739775 h 1223238"/>
                <a:gd name="connsiteX49-1485" fmla="*/ 492125 w 533651"/>
                <a:gd name="connsiteY49-1486" fmla="*/ 752475 h 1223238"/>
                <a:gd name="connsiteX50-1487" fmla="*/ 495300 w 533651"/>
                <a:gd name="connsiteY50-1488" fmla="*/ 765175 h 1223238"/>
                <a:gd name="connsiteX51-1489" fmla="*/ 498475 w 533651"/>
                <a:gd name="connsiteY51-1490" fmla="*/ 774700 h 1223238"/>
                <a:gd name="connsiteX52-1491" fmla="*/ 501650 w 533651"/>
                <a:gd name="connsiteY52-1492" fmla="*/ 787400 h 1223238"/>
                <a:gd name="connsiteX53-1493" fmla="*/ 508000 w 533651"/>
                <a:gd name="connsiteY53-1494" fmla="*/ 800100 h 1223238"/>
                <a:gd name="connsiteX54-1495" fmla="*/ 514350 w 533651"/>
                <a:gd name="connsiteY54-1496" fmla="*/ 819150 h 1223238"/>
                <a:gd name="connsiteX55-1497" fmla="*/ 517525 w 533651"/>
                <a:gd name="connsiteY55-1498" fmla="*/ 828675 h 1223238"/>
                <a:gd name="connsiteX56-1499" fmla="*/ 533400 w 533651"/>
                <a:gd name="connsiteY56-1500" fmla="*/ 955675 h 1223238"/>
                <a:gd name="connsiteX57-1501" fmla="*/ 527050 w 533651"/>
                <a:gd name="connsiteY57-1502" fmla="*/ 965200 h 1223238"/>
                <a:gd name="connsiteX58-1503" fmla="*/ 520700 w 533651"/>
                <a:gd name="connsiteY58-1504" fmla="*/ 984250 h 1223238"/>
                <a:gd name="connsiteX59-1505" fmla="*/ 517525 w 533651"/>
                <a:gd name="connsiteY59-1506" fmla="*/ 993775 h 1223238"/>
                <a:gd name="connsiteX60-1507" fmla="*/ 485775 w 533651"/>
                <a:gd name="connsiteY60-1508" fmla="*/ 1076325 h 1223238"/>
                <a:gd name="connsiteX61-1509" fmla="*/ 482600 w 533651"/>
                <a:gd name="connsiteY61-1510" fmla="*/ 1085850 h 1223238"/>
                <a:gd name="connsiteX62-1511" fmla="*/ 479425 w 533651"/>
                <a:gd name="connsiteY62-1512" fmla="*/ 1098550 h 1223238"/>
                <a:gd name="connsiteX63-1513" fmla="*/ 469900 w 533651"/>
                <a:gd name="connsiteY63-1514" fmla="*/ 1127125 h 1223238"/>
                <a:gd name="connsiteX64-1515" fmla="*/ 466725 w 533651"/>
                <a:gd name="connsiteY64-1516" fmla="*/ 1136650 h 1223238"/>
                <a:gd name="connsiteX65-1517" fmla="*/ 444500 w 533651"/>
                <a:gd name="connsiteY65-1518" fmla="*/ 1165225 h 1223238"/>
                <a:gd name="connsiteX66-1519" fmla="*/ 428625 w 533651"/>
                <a:gd name="connsiteY66-1520" fmla="*/ 1177925 h 1223238"/>
                <a:gd name="connsiteX67-1521" fmla="*/ 409575 w 533651"/>
                <a:gd name="connsiteY67-1522" fmla="*/ 1196975 h 1223238"/>
                <a:gd name="connsiteX68-1523" fmla="*/ 400050 w 533651"/>
                <a:gd name="connsiteY68-1524" fmla="*/ 1206500 h 1223238"/>
                <a:gd name="connsiteX69-1525" fmla="*/ 393700 w 533651"/>
                <a:gd name="connsiteY69-1526" fmla="*/ 1216025 h 1223238"/>
                <a:gd name="connsiteX70-1527" fmla="*/ 384175 w 533651"/>
                <a:gd name="connsiteY70-1528" fmla="*/ 1222375 h 1223238"/>
                <a:gd name="connsiteX71-1529" fmla="*/ 276225 w 533651"/>
                <a:gd name="connsiteY71-1530" fmla="*/ 1222375 h 1223238"/>
                <a:gd name="connsiteX0-1531" fmla="*/ 0 w 533651"/>
                <a:gd name="connsiteY0-1532" fmla="*/ 0 h 1223238"/>
                <a:gd name="connsiteX1-1533" fmla="*/ 22225 w 533651"/>
                <a:gd name="connsiteY1-1534" fmla="*/ 3175 h 1223238"/>
                <a:gd name="connsiteX2-1535" fmla="*/ 38100 w 533651"/>
                <a:gd name="connsiteY2-1536" fmla="*/ 12700 h 1223238"/>
                <a:gd name="connsiteX3-1537" fmla="*/ 47625 w 533651"/>
                <a:gd name="connsiteY3-1538" fmla="*/ 15875 h 1223238"/>
                <a:gd name="connsiteX4-1539" fmla="*/ 73025 w 533651"/>
                <a:gd name="connsiteY4-1540" fmla="*/ 44450 h 1223238"/>
                <a:gd name="connsiteX5-1541" fmla="*/ 79375 w 533651"/>
                <a:gd name="connsiteY5-1542" fmla="*/ 63500 h 1223238"/>
                <a:gd name="connsiteX6-1543" fmla="*/ 92075 w 533651"/>
                <a:gd name="connsiteY6-1544" fmla="*/ 82550 h 1223238"/>
                <a:gd name="connsiteX7-1545" fmla="*/ 98425 w 533651"/>
                <a:gd name="connsiteY7-1546" fmla="*/ 92075 h 1223238"/>
                <a:gd name="connsiteX8-1547" fmla="*/ 101600 w 533651"/>
                <a:gd name="connsiteY8-1548" fmla="*/ 101600 h 1223238"/>
                <a:gd name="connsiteX9-1549" fmla="*/ 117475 w 533651"/>
                <a:gd name="connsiteY9-1550" fmla="*/ 120650 h 1223238"/>
                <a:gd name="connsiteX10-1551" fmla="*/ 120650 w 533651"/>
                <a:gd name="connsiteY10-1552" fmla="*/ 130175 h 1223238"/>
                <a:gd name="connsiteX11-1553" fmla="*/ 136525 w 533651"/>
                <a:gd name="connsiteY11-1554" fmla="*/ 152400 h 1223238"/>
                <a:gd name="connsiteX12-1555" fmla="*/ 152400 w 533651"/>
                <a:gd name="connsiteY12-1556" fmla="*/ 171450 h 1223238"/>
                <a:gd name="connsiteX13-1557" fmla="*/ 165100 w 533651"/>
                <a:gd name="connsiteY13-1558" fmla="*/ 196850 h 1223238"/>
                <a:gd name="connsiteX14-1559" fmla="*/ 171450 w 533651"/>
                <a:gd name="connsiteY14-1560" fmla="*/ 209550 h 1223238"/>
                <a:gd name="connsiteX15-1561" fmla="*/ 180975 w 533651"/>
                <a:gd name="connsiteY15-1562" fmla="*/ 222250 h 1223238"/>
                <a:gd name="connsiteX16-1563" fmla="*/ 187325 w 533651"/>
                <a:gd name="connsiteY16-1564" fmla="*/ 231775 h 1223238"/>
                <a:gd name="connsiteX17-1565" fmla="*/ 196850 w 533651"/>
                <a:gd name="connsiteY17-1566" fmla="*/ 241300 h 1223238"/>
                <a:gd name="connsiteX18-1567" fmla="*/ 203200 w 533651"/>
                <a:gd name="connsiteY18-1568" fmla="*/ 250825 h 1223238"/>
                <a:gd name="connsiteX19-1569" fmla="*/ 212725 w 533651"/>
                <a:gd name="connsiteY19-1570" fmla="*/ 260350 h 1223238"/>
                <a:gd name="connsiteX20-1571" fmla="*/ 219075 w 533651"/>
                <a:gd name="connsiteY20-1572" fmla="*/ 269875 h 1223238"/>
                <a:gd name="connsiteX21-1573" fmla="*/ 228600 w 533651"/>
                <a:gd name="connsiteY21-1574" fmla="*/ 276225 h 1223238"/>
                <a:gd name="connsiteX22-1575" fmla="*/ 250825 w 533651"/>
                <a:gd name="connsiteY22-1576" fmla="*/ 292100 h 1223238"/>
                <a:gd name="connsiteX23-1577" fmla="*/ 266700 w 533651"/>
                <a:gd name="connsiteY23-1578" fmla="*/ 320675 h 1223238"/>
                <a:gd name="connsiteX24-1579" fmla="*/ 273050 w 533651"/>
                <a:gd name="connsiteY24-1580" fmla="*/ 330200 h 1223238"/>
                <a:gd name="connsiteX25-1581" fmla="*/ 282575 w 533651"/>
                <a:gd name="connsiteY25-1582" fmla="*/ 336550 h 1223238"/>
                <a:gd name="connsiteX26-1583" fmla="*/ 298450 w 533651"/>
                <a:gd name="connsiteY26-1584" fmla="*/ 355600 h 1223238"/>
                <a:gd name="connsiteX27-1585" fmla="*/ 311150 w 533651"/>
                <a:gd name="connsiteY27-1586" fmla="*/ 374650 h 1223238"/>
                <a:gd name="connsiteX28-1587" fmla="*/ 317500 w 533651"/>
                <a:gd name="connsiteY28-1588" fmla="*/ 384175 h 1223238"/>
                <a:gd name="connsiteX29-1589" fmla="*/ 323850 w 533651"/>
                <a:gd name="connsiteY29-1590" fmla="*/ 393700 h 1223238"/>
                <a:gd name="connsiteX30-1591" fmla="*/ 333375 w 533651"/>
                <a:gd name="connsiteY30-1592" fmla="*/ 406400 h 1223238"/>
                <a:gd name="connsiteX31-1593" fmla="*/ 339725 w 533651"/>
                <a:gd name="connsiteY31-1594" fmla="*/ 415925 h 1223238"/>
                <a:gd name="connsiteX32-1595" fmla="*/ 349250 w 533651"/>
                <a:gd name="connsiteY32-1596" fmla="*/ 425450 h 1223238"/>
                <a:gd name="connsiteX33-1597" fmla="*/ 355600 w 533651"/>
                <a:gd name="connsiteY33-1598" fmla="*/ 434975 h 1223238"/>
                <a:gd name="connsiteX34-1599" fmla="*/ 358775 w 533651"/>
                <a:gd name="connsiteY34-1600" fmla="*/ 444500 h 1223238"/>
                <a:gd name="connsiteX35-1601" fmla="*/ 368300 w 533651"/>
                <a:gd name="connsiteY35-1602" fmla="*/ 450850 h 1223238"/>
                <a:gd name="connsiteX36-1603" fmla="*/ 381000 w 533651"/>
                <a:gd name="connsiteY36-1604" fmla="*/ 469900 h 1223238"/>
                <a:gd name="connsiteX37-1605" fmla="*/ 396875 w 533651"/>
                <a:gd name="connsiteY37-1606" fmla="*/ 488950 h 1223238"/>
                <a:gd name="connsiteX38-1607" fmla="*/ 400050 w 533651"/>
                <a:gd name="connsiteY38-1608" fmla="*/ 501650 h 1223238"/>
                <a:gd name="connsiteX39-1609" fmla="*/ 415925 w 533651"/>
                <a:gd name="connsiteY39-1610" fmla="*/ 523875 h 1223238"/>
                <a:gd name="connsiteX40-1611" fmla="*/ 425450 w 533651"/>
                <a:gd name="connsiteY40-1612" fmla="*/ 552450 h 1223238"/>
                <a:gd name="connsiteX41-1613" fmla="*/ 428625 w 533651"/>
                <a:gd name="connsiteY41-1614" fmla="*/ 561975 h 1223238"/>
                <a:gd name="connsiteX42-1615" fmla="*/ 431800 w 533651"/>
                <a:gd name="connsiteY42-1616" fmla="*/ 574675 h 1223238"/>
                <a:gd name="connsiteX43-1617" fmla="*/ 438150 w 533651"/>
                <a:gd name="connsiteY43-1618" fmla="*/ 584200 h 1223238"/>
                <a:gd name="connsiteX44-1619" fmla="*/ 444500 w 533651"/>
                <a:gd name="connsiteY44-1620" fmla="*/ 609600 h 1223238"/>
                <a:gd name="connsiteX45-1621" fmla="*/ 447675 w 533651"/>
                <a:gd name="connsiteY45-1622" fmla="*/ 619125 h 1223238"/>
                <a:gd name="connsiteX46-1623" fmla="*/ 463550 w 533651"/>
                <a:gd name="connsiteY46-1624" fmla="*/ 673100 h 1223238"/>
                <a:gd name="connsiteX47-1625" fmla="*/ 479425 w 533651"/>
                <a:gd name="connsiteY47-1626" fmla="*/ 714375 h 1223238"/>
                <a:gd name="connsiteX48-1627" fmla="*/ 485775 w 533651"/>
                <a:gd name="connsiteY48-1628" fmla="*/ 739775 h 1223238"/>
                <a:gd name="connsiteX49-1629" fmla="*/ 492125 w 533651"/>
                <a:gd name="connsiteY49-1630" fmla="*/ 752475 h 1223238"/>
                <a:gd name="connsiteX50-1631" fmla="*/ 495300 w 533651"/>
                <a:gd name="connsiteY50-1632" fmla="*/ 765175 h 1223238"/>
                <a:gd name="connsiteX51-1633" fmla="*/ 498475 w 533651"/>
                <a:gd name="connsiteY51-1634" fmla="*/ 774700 h 1223238"/>
                <a:gd name="connsiteX52-1635" fmla="*/ 501650 w 533651"/>
                <a:gd name="connsiteY52-1636" fmla="*/ 787400 h 1223238"/>
                <a:gd name="connsiteX53-1637" fmla="*/ 508000 w 533651"/>
                <a:gd name="connsiteY53-1638" fmla="*/ 800100 h 1223238"/>
                <a:gd name="connsiteX54-1639" fmla="*/ 514350 w 533651"/>
                <a:gd name="connsiteY54-1640" fmla="*/ 819150 h 1223238"/>
                <a:gd name="connsiteX55-1641" fmla="*/ 517525 w 533651"/>
                <a:gd name="connsiteY55-1642" fmla="*/ 828675 h 1223238"/>
                <a:gd name="connsiteX56-1643" fmla="*/ 533400 w 533651"/>
                <a:gd name="connsiteY56-1644" fmla="*/ 955675 h 1223238"/>
                <a:gd name="connsiteX57-1645" fmla="*/ 527050 w 533651"/>
                <a:gd name="connsiteY57-1646" fmla="*/ 965200 h 1223238"/>
                <a:gd name="connsiteX58-1647" fmla="*/ 520700 w 533651"/>
                <a:gd name="connsiteY58-1648" fmla="*/ 984250 h 1223238"/>
                <a:gd name="connsiteX59-1649" fmla="*/ 517525 w 533651"/>
                <a:gd name="connsiteY59-1650" fmla="*/ 993775 h 1223238"/>
                <a:gd name="connsiteX60-1651" fmla="*/ 485775 w 533651"/>
                <a:gd name="connsiteY60-1652" fmla="*/ 1076325 h 1223238"/>
                <a:gd name="connsiteX61-1653" fmla="*/ 482600 w 533651"/>
                <a:gd name="connsiteY61-1654" fmla="*/ 1085850 h 1223238"/>
                <a:gd name="connsiteX62-1655" fmla="*/ 479425 w 533651"/>
                <a:gd name="connsiteY62-1656" fmla="*/ 1098550 h 1223238"/>
                <a:gd name="connsiteX63-1657" fmla="*/ 469900 w 533651"/>
                <a:gd name="connsiteY63-1658" fmla="*/ 1127125 h 1223238"/>
                <a:gd name="connsiteX64-1659" fmla="*/ 444500 w 533651"/>
                <a:gd name="connsiteY64-1660" fmla="*/ 1165225 h 1223238"/>
                <a:gd name="connsiteX65-1661" fmla="*/ 428625 w 533651"/>
                <a:gd name="connsiteY65-1662" fmla="*/ 1177925 h 1223238"/>
                <a:gd name="connsiteX66-1663" fmla="*/ 409575 w 533651"/>
                <a:gd name="connsiteY66-1664" fmla="*/ 1196975 h 1223238"/>
                <a:gd name="connsiteX67-1665" fmla="*/ 400050 w 533651"/>
                <a:gd name="connsiteY67-1666" fmla="*/ 1206500 h 1223238"/>
                <a:gd name="connsiteX68-1667" fmla="*/ 393700 w 533651"/>
                <a:gd name="connsiteY68-1668" fmla="*/ 1216025 h 1223238"/>
                <a:gd name="connsiteX69-1669" fmla="*/ 384175 w 533651"/>
                <a:gd name="connsiteY69-1670" fmla="*/ 1222375 h 1223238"/>
                <a:gd name="connsiteX70-1671" fmla="*/ 276225 w 533651"/>
                <a:gd name="connsiteY70-1672" fmla="*/ 1222375 h 1223238"/>
                <a:gd name="connsiteX0-1673" fmla="*/ 0 w 533651"/>
                <a:gd name="connsiteY0-1674" fmla="*/ 0 h 1223238"/>
                <a:gd name="connsiteX1-1675" fmla="*/ 22225 w 533651"/>
                <a:gd name="connsiteY1-1676" fmla="*/ 3175 h 1223238"/>
                <a:gd name="connsiteX2-1677" fmla="*/ 38100 w 533651"/>
                <a:gd name="connsiteY2-1678" fmla="*/ 12700 h 1223238"/>
                <a:gd name="connsiteX3-1679" fmla="*/ 47625 w 533651"/>
                <a:gd name="connsiteY3-1680" fmla="*/ 15875 h 1223238"/>
                <a:gd name="connsiteX4-1681" fmla="*/ 73025 w 533651"/>
                <a:gd name="connsiteY4-1682" fmla="*/ 44450 h 1223238"/>
                <a:gd name="connsiteX5-1683" fmla="*/ 79375 w 533651"/>
                <a:gd name="connsiteY5-1684" fmla="*/ 63500 h 1223238"/>
                <a:gd name="connsiteX6-1685" fmla="*/ 92075 w 533651"/>
                <a:gd name="connsiteY6-1686" fmla="*/ 82550 h 1223238"/>
                <a:gd name="connsiteX7-1687" fmla="*/ 98425 w 533651"/>
                <a:gd name="connsiteY7-1688" fmla="*/ 92075 h 1223238"/>
                <a:gd name="connsiteX8-1689" fmla="*/ 101600 w 533651"/>
                <a:gd name="connsiteY8-1690" fmla="*/ 101600 h 1223238"/>
                <a:gd name="connsiteX9-1691" fmla="*/ 117475 w 533651"/>
                <a:gd name="connsiteY9-1692" fmla="*/ 120650 h 1223238"/>
                <a:gd name="connsiteX10-1693" fmla="*/ 120650 w 533651"/>
                <a:gd name="connsiteY10-1694" fmla="*/ 130175 h 1223238"/>
                <a:gd name="connsiteX11-1695" fmla="*/ 136525 w 533651"/>
                <a:gd name="connsiteY11-1696" fmla="*/ 152400 h 1223238"/>
                <a:gd name="connsiteX12-1697" fmla="*/ 152400 w 533651"/>
                <a:gd name="connsiteY12-1698" fmla="*/ 171450 h 1223238"/>
                <a:gd name="connsiteX13-1699" fmla="*/ 165100 w 533651"/>
                <a:gd name="connsiteY13-1700" fmla="*/ 196850 h 1223238"/>
                <a:gd name="connsiteX14-1701" fmla="*/ 171450 w 533651"/>
                <a:gd name="connsiteY14-1702" fmla="*/ 209550 h 1223238"/>
                <a:gd name="connsiteX15-1703" fmla="*/ 180975 w 533651"/>
                <a:gd name="connsiteY15-1704" fmla="*/ 222250 h 1223238"/>
                <a:gd name="connsiteX16-1705" fmla="*/ 187325 w 533651"/>
                <a:gd name="connsiteY16-1706" fmla="*/ 231775 h 1223238"/>
                <a:gd name="connsiteX17-1707" fmla="*/ 196850 w 533651"/>
                <a:gd name="connsiteY17-1708" fmla="*/ 241300 h 1223238"/>
                <a:gd name="connsiteX18-1709" fmla="*/ 203200 w 533651"/>
                <a:gd name="connsiteY18-1710" fmla="*/ 250825 h 1223238"/>
                <a:gd name="connsiteX19-1711" fmla="*/ 212725 w 533651"/>
                <a:gd name="connsiteY19-1712" fmla="*/ 260350 h 1223238"/>
                <a:gd name="connsiteX20-1713" fmla="*/ 219075 w 533651"/>
                <a:gd name="connsiteY20-1714" fmla="*/ 269875 h 1223238"/>
                <a:gd name="connsiteX21-1715" fmla="*/ 228600 w 533651"/>
                <a:gd name="connsiteY21-1716" fmla="*/ 276225 h 1223238"/>
                <a:gd name="connsiteX22-1717" fmla="*/ 250825 w 533651"/>
                <a:gd name="connsiteY22-1718" fmla="*/ 292100 h 1223238"/>
                <a:gd name="connsiteX23-1719" fmla="*/ 266700 w 533651"/>
                <a:gd name="connsiteY23-1720" fmla="*/ 320675 h 1223238"/>
                <a:gd name="connsiteX24-1721" fmla="*/ 273050 w 533651"/>
                <a:gd name="connsiteY24-1722" fmla="*/ 330200 h 1223238"/>
                <a:gd name="connsiteX25-1723" fmla="*/ 282575 w 533651"/>
                <a:gd name="connsiteY25-1724" fmla="*/ 336550 h 1223238"/>
                <a:gd name="connsiteX26-1725" fmla="*/ 298450 w 533651"/>
                <a:gd name="connsiteY26-1726" fmla="*/ 355600 h 1223238"/>
                <a:gd name="connsiteX27-1727" fmla="*/ 311150 w 533651"/>
                <a:gd name="connsiteY27-1728" fmla="*/ 374650 h 1223238"/>
                <a:gd name="connsiteX28-1729" fmla="*/ 317500 w 533651"/>
                <a:gd name="connsiteY28-1730" fmla="*/ 384175 h 1223238"/>
                <a:gd name="connsiteX29-1731" fmla="*/ 323850 w 533651"/>
                <a:gd name="connsiteY29-1732" fmla="*/ 393700 h 1223238"/>
                <a:gd name="connsiteX30-1733" fmla="*/ 333375 w 533651"/>
                <a:gd name="connsiteY30-1734" fmla="*/ 406400 h 1223238"/>
                <a:gd name="connsiteX31-1735" fmla="*/ 339725 w 533651"/>
                <a:gd name="connsiteY31-1736" fmla="*/ 415925 h 1223238"/>
                <a:gd name="connsiteX32-1737" fmla="*/ 349250 w 533651"/>
                <a:gd name="connsiteY32-1738" fmla="*/ 425450 h 1223238"/>
                <a:gd name="connsiteX33-1739" fmla="*/ 355600 w 533651"/>
                <a:gd name="connsiteY33-1740" fmla="*/ 434975 h 1223238"/>
                <a:gd name="connsiteX34-1741" fmla="*/ 358775 w 533651"/>
                <a:gd name="connsiteY34-1742" fmla="*/ 444500 h 1223238"/>
                <a:gd name="connsiteX35-1743" fmla="*/ 368300 w 533651"/>
                <a:gd name="connsiteY35-1744" fmla="*/ 450850 h 1223238"/>
                <a:gd name="connsiteX36-1745" fmla="*/ 381000 w 533651"/>
                <a:gd name="connsiteY36-1746" fmla="*/ 469900 h 1223238"/>
                <a:gd name="connsiteX37-1747" fmla="*/ 396875 w 533651"/>
                <a:gd name="connsiteY37-1748" fmla="*/ 488950 h 1223238"/>
                <a:gd name="connsiteX38-1749" fmla="*/ 400050 w 533651"/>
                <a:gd name="connsiteY38-1750" fmla="*/ 501650 h 1223238"/>
                <a:gd name="connsiteX39-1751" fmla="*/ 415925 w 533651"/>
                <a:gd name="connsiteY39-1752" fmla="*/ 523875 h 1223238"/>
                <a:gd name="connsiteX40-1753" fmla="*/ 425450 w 533651"/>
                <a:gd name="connsiteY40-1754" fmla="*/ 552450 h 1223238"/>
                <a:gd name="connsiteX41-1755" fmla="*/ 428625 w 533651"/>
                <a:gd name="connsiteY41-1756" fmla="*/ 561975 h 1223238"/>
                <a:gd name="connsiteX42-1757" fmla="*/ 431800 w 533651"/>
                <a:gd name="connsiteY42-1758" fmla="*/ 574675 h 1223238"/>
                <a:gd name="connsiteX43-1759" fmla="*/ 438150 w 533651"/>
                <a:gd name="connsiteY43-1760" fmla="*/ 584200 h 1223238"/>
                <a:gd name="connsiteX44-1761" fmla="*/ 444500 w 533651"/>
                <a:gd name="connsiteY44-1762" fmla="*/ 609600 h 1223238"/>
                <a:gd name="connsiteX45-1763" fmla="*/ 447675 w 533651"/>
                <a:gd name="connsiteY45-1764" fmla="*/ 619125 h 1223238"/>
                <a:gd name="connsiteX46-1765" fmla="*/ 463550 w 533651"/>
                <a:gd name="connsiteY46-1766" fmla="*/ 673100 h 1223238"/>
                <a:gd name="connsiteX47-1767" fmla="*/ 479425 w 533651"/>
                <a:gd name="connsiteY47-1768" fmla="*/ 714375 h 1223238"/>
                <a:gd name="connsiteX48-1769" fmla="*/ 485775 w 533651"/>
                <a:gd name="connsiteY48-1770" fmla="*/ 739775 h 1223238"/>
                <a:gd name="connsiteX49-1771" fmla="*/ 492125 w 533651"/>
                <a:gd name="connsiteY49-1772" fmla="*/ 752475 h 1223238"/>
                <a:gd name="connsiteX50-1773" fmla="*/ 495300 w 533651"/>
                <a:gd name="connsiteY50-1774" fmla="*/ 765175 h 1223238"/>
                <a:gd name="connsiteX51-1775" fmla="*/ 498475 w 533651"/>
                <a:gd name="connsiteY51-1776" fmla="*/ 774700 h 1223238"/>
                <a:gd name="connsiteX52-1777" fmla="*/ 501650 w 533651"/>
                <a:gd name="connsiteY52-1778" fmla="*/ 787400 h 1223238"/>
                <a:gd name="connsiteX53-1779" fmla="*/ 508000 w 533651"/>
                <a:gd name="connsiteY53-1780" fmla="*/ 800100 h 1223238"/>
                <a:gd name="connsiteX54-1781" fmla="*/ 514350 w 533651"/>
                <a:gd name="connsiteY54-1782" fmla="*/ 819150 h 1223238"/>
                <a:gd name="connsiteX55-1783" fmla="*/ 517525 w 533651"/>
                <a:gd name="connsiteY55-1784" fmla="*/ 828675 h 1223238"/>
                <a:gd name="connsiteX56-1785" fmla="*/ 533400 w 533651"/>
                <a:gd name="connsiteY56-1786" fmla="*/ 955675 h 1223238"/>
                <a:gd name="connsiteX57-1787" fmla="*/ 527050 w 533651"/>
                <a:gd name="connsiteY57-1788" fmla="*/ 965200 h 1223238"/>
                <a:gd name="connsiteX58-1789" fmla="*/ 520700 w 533651"/>
                <a:gd name="connsiteY58-1790" fmla="*/ 984250 h 1223238"/>
                <a:gd name="connsiteX59-1791" fmla="*/ 517525 w 533651"/>
                <a:gd name="connsiteY59-1792" fmla="*/ 993775 h 1223238"/>
                <a:gd name="connsiteX60-1793" fmla="*/ 485775 w 533651"/>
                <a:gd name="connsiteY60-1794" fmla="*/ 1076325 h 1223238"/>
                <a:gd name="connsiteX61-1795" fmla="*/ 482600 w 533651"/>
                <a:gd name="connsiteY61-1796" fmla="*/ 1085850 h 1223238"/>
                <a:gd name="connsiteX62-1797" fmla="*/ 479425 w 533651"/>
                <a:gd name="connsiteY62-1798" fmla="*/ 1098550 h 1223238"/>
                <a:gd name="connsiteX63-1799" fmla="*/ 444500 w 533651"/>
                <a:gd name="connsiteY63-1800" fmla="*/ 1165225 h 1223238"/>
                <a:gd name="connsiteX64-1801" fmla="*/ 428625 w 533651"/>
                <a:gd name="connsiteY64-1802" fmla="*/ 1177925 h 1223238"/>
                <a:gd name="connsiteX65-1803" fmla="*/ 409575 w 533651"/>
                <a:gd name="connsiteY65-1804" fmla="*/ 1196975 h 1223238"/>
                <a:gd name="connsiteX66-1805" fmla="*/ 400050 w 533651"/>
                <a:gd name="connsiteY66-1806" fmla="*/ 1206500 h 1223238"/>
                <a:gd name="connsiteX67-1807" fmla="*/ 393700 w 533651"/>
                <a:gd name="connsiteY67-1808" fmla="*/ 1216025 h 1223238"/>
                <a:gd name="connsiteX68-1809" fmla="*/ 384175 w 533651"/>
                <a:gd name="connsiteY68-1810" fmla="*/ 1222375 h 1223238"/>
                <a:gd name="connsiteX69-1811" fmla="*/ 276225 w 533651"/>
                <a:gd name="connsiteY69-1812" fmla="*/ 1222375 h 1223238"/>
                <a:gd name="connsiteX0-1813" fmla="*/ 0 w 533651"/>
                <a:gd name="connsiteY0-1814" fmla="*/ 0 h 1223238"/>
                <a:gd name="connsiteX1-1815" fmla="*/ 22225 w 533651"/>
                <a:gd name="connsiteY1-1816" fmla="*/ 3175 h 1223238"/>
                <a:gd name="connsiteX2-1817" fmla="*/ 38100 w 533651"/>
                <a:gd name="connsiteY2-1818" fmla="*/ 12700 h 1223238"/>
                <a:gd name="connsiteX3-1819" fmla="*/ 47625 w 533651"/>
                <a:gd name="connsiteY3-1820" fmla="*/ 15875 h 1223238"/>
                <a:gd name="connsiteX4-1821" fmla="*/ 73025 w 533651"/>
                <a:gd name="connsiteY4-1822" fmla="*/ 44450 h 1223238"/>
                <a:gd name="connsiteX5-1823" fmla="*/ 79375 w 533651"/>
                <a:gd name="connsiteY5-1824" fmla="*/ 63500 h 1223238"/>
                <a:gd name="connsiteX6-1825" fmla="*/ 92075 w 533651"/>
                <a:gd name="connsiteY6-1826" fmla="*/ 82550 h 1223238"/>
                <a:gd name="connsiteX7-1827" fmla="*/ 98425 w 533651"/>
                <a:gd name="connsiteY7-1828" fmla="*/ 92075 h 1223238"/>
                <a:gd name="connsiteX8-1829" fmla="*/ 101600 w 533651"/>
                <a:gd name="connsiteY8-1830" fmla="*/ 101600 h 1223238"/>
                <a:gd name="connsiteX9-1831" fmla="*/ 117475 w 533651"/>
                <a:gd name="connsiteY9-1832" fmla="*/ 120650 h 1223238"/>
                <a:gd name="connsiteX10-1833" fmla="*/ 120650 w 533651"/>
                <a:gd name="connsiteY10-1834" fmla="*/ 130175 h 1223238"/>
                <a:gd name="connsiteX11-1835" fmla="*/ 136525 w 533651"/>
                <a:gd name="connsiteY11-1836" fmla="*/ 152400 h 1223238"/>
                <a:gd name="connsiteX12-1837" fmla="*/ 152400 w 533651"/>
                <a:gd name="connsiteY12-1838" fmla="*/ 171450 h 1223238"/>
                <a:gd name="connsiteX13-1839" fmla="*/ 165100 w 533651"/>
                <a:gd name="connsiteY13-1840" fmla="*/ 196850 h 1223238"/>
                <a:gd name="connsiteX14-1841" fmla="*/ 171450 w 533651"/>
                <a:gd name="connsiteY14-1842" fmla="*/ 209550 h 1223238"/>
                <a:gd name="connsiteX15-1843" fmla="*/ 180975 w 533651"/>
                <a:gd name="connsiteY15-1844" fmla="*/ 222250 h 1223238"/>
                <a:gd name="connsiteX16-1845" fmla="*/ 187325 w 533651"/>
                <a:gd name="connsiteY16-1846" fmla="*/ 231775 h 1223238"/>
                <a:gd name="connsiteX17-1847" fmla="*/ 196850 w 533651"/>
                <a:gd name="connsiteY17-1848" fmla="*/ 241300 h 1223238"/>
                <a:gd name="connsiteX18-1849" fmla="*/ 203200 w 533651"/>
                <a:gd name="connsiteY18-1850" fmla="*/ 250825 h 1223238"/>
                <a:gd name="connsiteX19-1851" fmla="*/ 212725 w 533651"/>
                <a:gd name="connsiteY19-1852" fmla="*/ 260350 h 1223238"/>
                <a:gd name="connsiteX20-1853" fmla="*/ 219075 w 533651"/>
                <a:gd name="connsiteY20-1854" fmla="*/ 269875 h 1223238"/>
                <a:gd name="connsiteX21-1855" fmla="*/ 228600 w 533651"/>
                <a:gd name="connsiteY21-1856" fmla="*/ 276225 h 1223238"/>
                <a:gd name="connsiteX22-1857" fmla="*/ 250825 w 533651"/>
                <a:gd name="connsiteY22-1858" fmla="*/ 292100 h 1223238"/>
                <a:gd name="connsiteX23-1859" fmla="*/ 266700 w 533651"/>
                <a:gd name="connsiteY23-1860" fmla="*/ 320675 h 1223238"/>
                <a:gd name="connsiteX24-1861" fmla="*/ 273050 w 533651"/>
                <a:gd name="connsiteY24-1862" fmla="*/ 330200 h 1223238"/>
                <a:gd name="connsiteX25-1863" fmla="*/ 282575 w 533651"/>
                <a:gd name="connsiteY25-1864" fmla="*/ 336550 h 1223238"/>
                <a:gd name="connsiteX26-1865" fmla="*/ 298450 w 533651"/>
                <a:gd name="connsiteY26-1866" fmla="*/ 355600 h 1223238"/>
                <a:gd name="connsiteX27-1867" fmla="*/ 311150 w 533651"/>
                <a:gd name="connsiteY27-1868" fmla="*/ 374650 h 1223238"/>
                <a:gd name="connsiteX28-1869" fmla="*/ 317500 w 533651"/>
                <a:gd name="connsiteY28-1870" fmla="*/ 384175 h 1223238"/>
                <a:gd name="connsiteX29-1871" fmla="*/ 323850 w 533651"/>
                <a:gd name="connsiteY29-1872" fmla="*/ 393700 h 1223238"/>
                <a:gd name="connsiteX30-1873" fmla="*/ 333375 w 533651"/>
                <a:gd name="connsiteY30-1874" fmla="*/ 406400 h 1223238"/>
                <a:gd name="connsiteX31-1875" fmla="*/ 339725 w 533651"/>
                <a:gd name="connsiteY31-1876" fmla="*/ 415925 h 1223238"/>
                <a:gd name="connsiteX32-1877" fmla="*/ 349250 w 533651"/>
                <a:gd name="connsiteY32-1878" fmla="*/ 425450 h 1223238"/>
                <a:gd name="connsiteX33-1879" fmla="*/ 355600 w 533651"/>
                <a:gd name="connsiteY33-1880" fmla="*/ 434975 h 1223238"/>
                <a:gd name="connsiteX34-1881" fmla="*/ 358775 w 533651"/>
                <a:gd name="connsiteY34-1882" fmla="*/ 444500 h 1223238"/>
                <a:gd name="connsiteX35-1883" fmla="*/ 368300 w 533651"/>
                <a:gd name="connsiteY35-1884" fmla="*/ 450850 h 1223238"/>
                <a:gd name="connsiteX36-1885" fmla="*/ 381000 w 533651"/>
                <a:gd name="connsiteY36-1886" fmla="*/ 469900 h 1223238"/>
                <a:gd name="connsiteX37-1887" fmla="*/ 396875 w 533651"/>
                <a:gd name="connsiteY37-1888" fmla="*/ 488950 h 1223238"/>
                <a:gd name="connsiteX38-1889" fmla="*/ 400050 w 533651"/>
                <a:gd name="connsiteY38-1890" fmla="*/ 501650 h 1223238"/>
                <a:gd name="connsiteX39-1891" fmla="*/ 415925 w 533651"/>
                <a:gd name="connsiteY39-1892" fmla="*/ 523875 h 1223238"/>
                <a:gd name="connsiteX40-1893" fmla="*/ 425450 w 533651"/>
                <a:gd name="connsiteY40-1894" fmla="*/ 552450 h 1223238"/>
                <a:gd name="connsiteX41-1895" fmla="*/ 428625 w 533651"/>
                <a:gd name="connsiteY41-1896" fmla="*/ 561975 h 1223238"/>
                <a:gd name="connsiteX42-1897" fmla="*/ 431800 w 533651"/>
                <a:gd name="connsiteY42-1898" fmla="*/ 574675 h 1223238"/>
                <a:gd name="connsiteX43-1899" fmla="*/ 438150 w 533651"/>
                <a:gd name="connsiteY43-1900" fmla="*/ 584200 h 1223238"/>
                <a:gd name="connsiteX44-1901" fmla="*/ 444500 w 533651"/>
                <a:gd name="connsiteY44-1902" fmla="*/ 609600 h 1223238"/>
                <a:gd name="connsiteX45-1903" fmla="*/ 447675 w 533651"/>
                <a:gd name="connsiteY45-1904" fmla="*/ 619125 h 1223238"/>
                <a:gd name="connsiteX46-1905" fmla="*/ 463550 w 533651"/>
                <a:gd name="connsiteY46-1906" fmla="*/ 673100 h 1223238"/>
                <a:gd name="connsiteX47-1907" fmla="*/ 479425 w 533651"/>
                <a:gd name="connsiteY47-1908" fmla="*/ 714375 h 1223238"/>
                <a:gd name="connsiteX48-1909" fmla="*/ 485775 w 533651"/>
                <a:gd name="connsiteY48-1910" fmla="*/ 739775 h 1223238"/>
                <a:gd name="connsiteX49-1911" fmla="*/ 492125 w 533651"/>
                <a:gd name="connsiteY49-1912" fmla="*/ 752475 h 1223238"/>
                <a:gd name="connsiteX50-1913" fmla="*/ 495300 w 533651"/>
                <a:gd name="connsiteY50-1914" fmla="*/ 765175 h 1223238"/>
                <a:gd name="connsiteX51-1915" fmla="*/ 498475 w 533651"/>
                <a:gd name="connsiteY51-1916" fmla="*/ 774700 h 1223238"/>
                <a:gd name="connsiteX52-1917" fmla="*/ 501650 w 533651"/>
                <a:gd name="connsiteY52-1918" fmla="*/ 787400 h 1223238"/>
                <a:gd name="connsiteX53-1919" fmla="*/ 508000 w 533651"/>
                <a:gd name="connsiteY53-1920" fmla="*/ 800100 h 1223238"/>
                <a:gd name="connsiteX54-1921" fmla="*/ 514350 w 533651"/>
                <a:gd name="connsiteY54-1922" fmla="*/ 819150 h 1223238"/>
                <a:gd name="connsiteX55-1923" fmla="*/ 517525 w 533651"/>
                <a:gd name="connsiteY55-1924" fmla="*/ 828675 h 1223238"/>
                <a:gd name="connsiteX56-1925" fmla="*/ 533400 w 533651"/>
                <a:gd name="connsiteY56-1926" fmla="*/ 955675 h 1223238"/>
                <a:gd name="connsiteX57-1927" fmla="*/ 527050 w 533651"/>
                <a:gd name="connsiteY57-1928" fmla="*/ 965200 h 1223238"/>
                <a:gd name="connsiteX58-1929" fmla="*/ 520700 w 533651"/>
                <a:gd name="connsiteY58-1930" fmla="*/ 984250 h 1223238"/>
                <a:gd name="connsiteX59-1931" fmla="*/ 517525 w 533651"/>
                <a:gd name="connsiteY59-1932" fmla="*/ 993775 h 1223238"/>
                <a:gd name="connsiteX60-1933" fmla="*/ 485775 w 533651"/>
                <a:gd name="connsiteY60-1934" fmla="*/ 1076325 h 1223238"/>
                <a:gd name="connsiteX61-1935" fmla="*/ 482600 w 533651"/>
                <a:gd name="connsiteY61-1936" fmla="*/ 1085850 h 1223238"/>
                <a:gd name="connsiteX62-1937" fmla="*/ 444500 w 533651"/>
                <a:gd name="connsiteY62-1938" fmla="*/ 1165225 h 1223238"/>
                <a:gd name="connsiteX63-1939" fmla="*/ 428625 w 533651"/>
                <a:gd name="connsiteY63-1940" fmla="*/ 1177925 h 1223238"/>
                <a:gd name="connsiteX64-1941" fmla="*/ 409575 w 533651"/>
                <a:gd name="connsiteY64-1942" fmla="*/ 1196975 h 1223238"/>
                <a:gd name="connsiteX65-1943" fmla="*/ 400050 w 533651"/>
                <a:gd name="connsiteY65-1944" fmla="*/ 1206500 h 1223238"/>
                <a:gd name="connsiteX66-1945" fmla="*/ 393700 w 533651"/>
                <a:gd name="connsiteY66-1946" fmla="*/ 1216025 h 1223238"/>
                <a:gd name="connsiteX67-1947" fmla="*/ 384175 w 533651"/>
                <a:gd name="connsiteY67-1948" fmla="*/ 1222375 h 1223238"/>
                <a:gd name="connsiteX68-1949" fmla="*/ 276225 w 533651"/>
                <a:gd name="connsiteY68-1950" fmla="*/ 1222375 h 1223238"/>
                <a:gd name="connsiteX0-1951" fmla="*/ 0 w 533651"/>
                <a:gd name="connsiteY0-1952" fmla="*/ 0 h 1223238"/>
                <a:gd name="connsiteX1-1953" fmla="*/ 22225 w 533651"/>
                <a:gd name="connsiteY1-1954" fmla="*/ 3175 h 1223238"/>
                <a:gd name="connsiteX2-1955" fmla="*/ 38100 w 533651"/>
                <a:gd name="connsiteY2-1956" fmla="*/ 12700 h 1223238"/>
                <a:gd name="connsiteX3-1957" fmla="*/ 47625 w 533651"/>
                <a:gd name="connsiteY3-1958" fmla="*/ 15875 h 1223238"/>
                <a:gd name="connsiteX4-1959" fmla="*/ 73025 w 533651"/>
                <a:gd name="connsiteY4-1960" fmla="*/ 44450 h 1223238"/>
                <a:gd name="connsiteX5-1961" fmla="*/ 79375 w 533651"/>
                <a:gd name="connsiteY5-1962" fmla="*/ 63500 h 1223238"/>
                <a:gd name="connsiteX6-1963" fmla="*/ 92075 w 533651"/>
                <a:gd name="connsiteY6-1964" fmla="*/ 82550 h 1223238"/>
                <a:gd name="connsiteX7-1965" fmla="*/ 98425 w 533651"/>
                <a:gd name="connsiteY7-1966" fmla="*/ 92075 h 1223238"/>
                <a:gd name="connsiteX8-1967" fmla="*/ 101600 w 533651"/>
                <a:gd name="connsiteY8-1968" fmla="*/ 101600 h 1223238"/>
                <a:gd name="connsiteX9-1969" fmla="*/ 117475 w 533651"/>
                <a:gd name="connsiteY9-1970" fmla="*/ 120650 h 1223238"/>
                <a:gd name="connsiteX10-1971" fmla="*/ 120650 w 533651"/>
                <a:gd name="connsiteY10-1972" fmla="*/ 130175 h 1223238"/>
                <a:gd name="connsiteX11-1973" fmla="*/ 136525 w 533651"/>
                <a:gd name="connsiteY11-1974" fmla="*/ 152400 h 1223238"/>
                <a:gd name="connsiteX12-1975" fmla="*/ 152400 w 533651"/>
                <a:gd name="connsiteY12-1976" fmla="*/ 171450 h 1223238"/>
                <a:gd name="connsiteX13-1977" fmla="*/ 165100 w 533651"/>
                <a:gd name="connsiteY13-1978" fmla="*/ 196850 h 1223238"/>
                <a:gd name="connsiteX14-1979" fmla="*/ 171450 w 533651"/>
                <a:gd name="connsiteY14-1980" fmla="*/ 209550 h 1223238"/>
                <a:gd name="connsiteX15-1981" fmla="*/ 180975 w 533651"/>
                <a:gd name="connsiteY15-1982" fmla="*/ 222250 h 1223238"/>
                <a:gd name="connsiteX16-1983" fmla="*/ 187325 w 533651"/>
                <a:gd name="connsiteY16-1984" fmla="*/ 231775 h 1223238"/>
                <a:gd name="connsiteX17-1985" fmla="*/ 196850 w 533651"/>
                <a:gd name="connsiteY17-1986" fmla="*/ 241300 h 1223238"/>
                <a:gd name="connsiteX18-1987" fmla="*/ 203200 w 533651"/>
                <a:gd name="connsiteY18-1988" fmla="*/ 250825 h 1223238"/>
                <a:gd name="connsiteX19-1989" fmla="*/ 212725 w 533651"/>
                <a:gd name="connsiteY19-1990" fmla="*/ 260350 h 1223238"/>
                <a:gd name="connsiteX20-1991" fmla="*/ 219075 w 533651"/>
                <a:gd name="connsiteY20-1992" fmla="*/ 269875 h 1223238"/>
                <a:gd name="connsiteX21-1993" fmla="*/ 228600 w 533651"/>
                <a:gd name="connsiteY21-1994" fmla="*/ 276225 h 1223238"/>
                <a:gd name="connsiteX22-1995" fmla="*/ 250825 w 533651"/>
                <a:gd name="connsiteY22-1996" fmla="*/ 292100 h 1223238"/>
                <a:gd name="connsiteX23-1997" fmla="*/ 266700 w 533651"/>
                <a:gd name="connsiteY23-1998" fmla="*/ 320675 h 1223238"/>
                <a:gd name="connsiteX24-1999" fmla="*/ 273050 w 533651"/>
                <a:gd name="connsiteY24-2000" fmla="*/ 330200 h 1223238"/>
                <a:gd name="connsiteX25-2001" fmla="*/ 282575 w 533651"/>
                <a:gd name="connsiteY25-2002" fmla="*/ 336550 h 1223238"/>
                <a:gd name="connsiteX26-2003" fmla="*/ 298450 w 533651"/>
                <a:gd name="connsiteY26-2004" fmla="*/ 355600 h 1223238"/>
                <a:gd name="connsiteX27-2005" fmla="*/ 311150 w 533651"/>
                <a:gd name="connsiteY27-2006" fmla="*/ 374650 h 1223238"/>
                <a:gd name="connsiteX28-2007" fmla="*/ 317500 w 533651"/>
                <a:gd name="connsiteY28-2008" fmla="*/ 384175 h 1223238"/>
                <a:gd name="connsiteX29-2009" fmla="*/ 323850 w 533651"/>
                <a:gd name="connsiteY29-2010" fmla="*/ 393700 h 1223238"/>
                <a:gd name="connsiteX30-2011" fmla="*/ 333375 w 533651"/>
                <a:gd name="connsiteY30-2012" fmla="*/ 406400 h 1223238"/>
                <a:gd name="connsiteX31-2013" fmla="*/ 339725 w 533651"/>
                <a:gd name="connsiteY31-2014" fmla="*/ 415925 h 1223238"/>
                <a:gd name="connsiteX32-2015" fmla="*/ 349250 w 533651"/>
                <a:gd name="connsiteY32-2016" fmla="*/ 425450 h 1223238"/>
                <a:gd name="connsiteX33-2017" fmla="*/ 355600 w 533651"/>
                <a:gd name="connsiteY33-2018" fmla="*/ 434975 h 1223238"/>
                <a:gd name="connsiteX34-2019" fmla="*/ 358775 w 533651"/>
                <a:gd name="connsiteY34-2020" fmla="*/ 444500 h 1223238"/>
                <a:gd name="connsiteX35-2021" fmla="*/ 368300 w 533651"/>
                <a:gd name="connsiteY35-2022" fmla="*/ 450850 h 1223238"/>
                <a:gd name="connsiteX36-2023" fmla="*/ 381000 w 533651"/>
                <a:gd name="connsiteY36-2024" fmla="*/ 469900 h 1223238"/>
                <a:gd name="connsiteX37-2025" fmla="*/ 396875 w 533651"/>
                <a:gd name="connsiteY37-2026" fmla="*/ 488950 h 1223238"/>
                <a:gd name="connsiteX38-2027" fmla="*/ 400050 w 533651"/>
                <a:gd name="connsiteY38-2028" fmla="*/ 501650 h 1223238"/>
                <a:gd name="connsiteX39-2029" fmla="*/ 415925 w 533651"/>
                <a:gd name="connsiteY39-2030" fmla="*/ 523875 h 1223238"/>
                <a:gd name="connsiteX40-2031" fmla="*/ 425450 w 533651"/>
                <a:gd name="connsiteY40-2032" fmla="*/ 552450 h 1223238"/>
                <a:gd name="connsiteX41-2033" fmla="*/ 428625 w 533651"/>
                <a:gd name="connsiteY41-2034" fmla="*/ 561975 h 1223238"/>
                <a:gd name="connsiteX42-2035" fmla="*/ 431800 w 533651"/>
                <a:gd name="connsiteY42-2036" fmla="*/ 574675 h 1223238"/>
                <a:gd name="connsiteX43-2037" fmla="*/ 438150 w 533651"/>
                <a:gd name="connsiteY43-2038" fmla="*/ 584200 h 1223238"/>
                <a:gd name="connsiteX44-2039" fmla="*/ 444500 w 533651"/>
                <a:gd name="connsiteY44-2040" fmla="*/ 609600 h 1223238"/>
                <a:gd name="connsiteX45-2041" fmla="*/ 447675 w 533651"/>
                <a:gd name="connsiteY45-2042" fmla="*/ 619125 h 1223238"/>
                <a:gd name="connsiteX46-2043" fmla="*/ 463550 w 533651"/>
                <a:gd name="connsiteY46-2044" fmla="*/ 673100 h 1223238"/>
                <a:gd name="connsiteX47-2045" fmla="*/ 479425 w 533651"/>
                <a:gd name="connsiteY47-2046" fmla="*/ 714375 h 1223238"/>
                <a:gd name="connsiteX48-2047" fmla="*/ 485775 w 533651"/>
                <a:gd name="connsiteY48-2048" fmla="*/ 739775 h 1223238"/>
                <a:gd name="connsiteX49-2049" fmla="*/ 492125 w 533651"/>
                <a:gd name="connsiteY49-2050" fmla="*/ 752475 h 1223238"/>
                <a:gd name="connsiteX50-2051" fmla="*/ 495300 w 533651"/>
                <a:gd name="connsiteY50-2052" fmla="*/ 765175 h 1223238"/>
                <a:gd name="connsiteX51-2053" fmla="*/ 498475 w 533651"/>
                <a:gd name="connsiteY51-2054" fmla="*/ 774700 h 1223238"/>
                <a:gd name="connsiteX52-2055" fmla="*/ 501650 w 533651"/>
                <a:gd name="connsiteY52-2056" fmla="*/ 787400 h 1223238"/>
                <a:gd name="connsiteX53-2057" fmla="*/ 508000 w 533651"/>
                <a:gd name="connsiteY53-2058" fmla="*/ 800100 h 1223238"/>
                <a:gd name="connsiteX54-2059" fmla="*/ 514350 w 533651"/>
                <a:gd name="connsiteY54-2060" fmla="*/ 819150 h 1223238"/>
                <a:gd name="connsiteX55-2061" fmla="*/ 517525 w 533651"/>
                <a:gd name="connsiteY55-2062" fmla="*/ 828675 h 1223238"/>
                <a:gd name="connsiteX56-2063" fmla="*/ 533400 w 533651"/>
                <a:gd name="connsiteY56-2064" fmla="*/ 955675 h 1223238"/>
                <a:gd name="connsiteX57-2065" fmla="*/ 527050 w 533651"/>
                <a:gd name="connsiteY57-2066" fmla="*/ 965200 h 1223238"/>
                <a:gd name="connsiteX58-2067" fmla="*/ 520700 w 533651"/>
                <a:gd name="connsiteY58-2068" fmla="*/ 984250 h 1223238"/>
                <a:gd name="connsiteX59-2069" fmla="*/ 517525 w 533651"/>
                <a:gd name="connsiteY59-2070" fmla="*/ 993775 h 1223238"/>
                <a:gd name="connsiteX60-2071" fmla="*/ 485775 w 533651"/>
                <a:gd name="connsiteY60-2072" fmla="*/ 1076325 h 1223238"/>
                <a:gd name="connsiteX61-2073" fmla="*/ 444500 w 533651"/>
                <a:gd name="connsiteY61-2074" fmla="*/ 1165225 h 1223238"/>
                <a:gd name="connsiteX62-2075" fmla="*/ 428625 w 533651"/>
                <a:gd name="connsiteY62-2076" fmla="*/ 1177925 h 1223238"/>
                <a:gd name="connsiteX63-2077" fmla="*/ 409575 w 533651"/>
                <a:gd name="connsiteY63-2078" fmla="*/ 1196975 h 1223238"/>
                <a:gd name="connsiteX64-2079" fmla="*/ 400050 w 533651"/>
                <a:gd name="connsiteY64-2080" fmla="*/ 1206500 h 1223238"/>
                <a:gd name="connsiteX65-2081" fmla="*/ 393700 w 533651"/>
                <a:gd name="connsiteY65-2082" fmla="*/ 1216025 h 1223238"/>
                <a:gd name="connsiteX66-2083" fmla="*/ 384175 w 533651"/>
                <a:gd name="connsiteY66-2084" fmla="*/ 1222375 h 1223238"/>
                <a:gd name="connsiteX67-2085" fmla="*/ 276225 w 533651"/>
                <a:gd name="connsiteY67-2086" fmla="*/ 1222375 h 1223238"/>
                <a:gd name="connsiteX0-2087" fmla="*/ 0 w 533419"/>
                <a:gd name="connsiteY0-2088" fmla="*/ 0 h 1223238"/>
                <a:gd name="connsiteX1-2089" fmla="*/ 22225 w 533419"/>
                <a:gd name="connsiteY1-2090" fmla="*/ 3175 h 1223238"/>
                <a:gd name="connsiteX2-2091" fmla="*/ 38100 w 533419"/>
                <a:gd name="connsiteY2-2092" fmla="*/ 12700 h 1223238"/>
                <a:gd name="connsiteX3-2093" fmla="*/ 47625 w 533419"/>
                <a:gd name="connsiteY3-2094" fmla="*/ 15875 h 1223238"/>
                <a:gd name="connsiteX4-2095" fmla="*/ 73025 w 533419"/>
                <a:gd name="connsiteY4-2096" fmla="*/ 44450 h 1223238"/>
                <a:gd name="connsiteX5-2097" fmla="*/ 79375 w 533419"/>
                <a:gd name="connsiteY5-2098" fmla="*/ 63500 h 1223238"/>
                <a:gd name="connsiteX6-2099" fmla="*/ 92075 w 533419"/>
                <a:gd name="connsiteY6-2100" fmla="*/ 82550 h 1223238"/>
                <a:gd name="connsiteX7-2101" fmla="*/ 98425 w 533419"/>
                <a:gd name="connsiteY7-2102" fmla="*/ 92075 h 1223238"/>
                <a:gd name="connsiteX8-2103" fmla="*/ 101600 w 533419"/>
                <a:gd name="connsiteY8-2104" fmla="*/ 101600 h 1223238"/>
                <a:gd name="connsiteX9-2105" fmla="*/ 117475 w 533419"/>
                <a:gd name="connsiteY9-2106" fmla="*/ 120650 h 1223238"/>
                <a:gd name="connsiteX10-2107" fmla="*/ 120650 w 533419"/>
                <a:gd name="connsiteY10-2108" fmla="*/ 130175 h 1223238"/>
                <a:gd name="connsiteX11-2109" fmla="*/ 136525 w 533419"/>
                <a:gd name="connsiteY11-2110" fmla="*/ 152400 h 1223238"/>
                <a:gd name="connsiteX12-2111" fmla="*/ 152400 w 533419"/>
                <a:gd name="connsiteY12-2112" fmla="*/ 171450 h 1223238"/>
                <a:gd name="connsiteX13-2113" fmla="*/ 165100 w 533419"/>
                <a:gd name="connsiteY13-2114" fmla="*/ 196850 h 1223238"/>
                <a:gd name="connsiteX14-2115" fmla="*/ 171450 w 533419"/>
                <a:gd name="connsiteY14-2116" fmla="*/ 209550 h 1223238"/>
                <a:gd name="connsiteX15-2117" fmla="*/ 180975 w 533419"/>
                <a:gd name="connsiteY15-2118" fmla="*/ 222250 h 1223238"/>
                <a:gd name="connsiteX16-2119" fmla="*/ 187325 w 533419"/>
                <a:gd name="connsiteY16-2120" fmla="*/ 231775 h 1223238"/>
                <a:gd name="connsiteX17-2121" fmla="*/ 196850 w 533419"/>
                <a:gd name="connsiteY17-2122" fmla="*/ 241300 h 1223238"/>
                <a:gd name="connsiteX18-2123" fmla="*/ 203200 w 533419"/>
                <a:gd name="connsiteY18-2124" fmla="*/ 250825 h 1223238"/>
                <a:gd name="connsiteX19-2125" fmla="*/ 212725 w 533419"/>
                <a:gd name="connsiteY19-2126" fmla="*/ 260350 h 1223238"/>
                <a:gd name="connsiteX20-2127" fmla="*/ 219075 w 533419"/>
                <a:gd name="connsiteY20-2128" fmla="*/ 269875 h 1223238"/>
                <a:gd name="connsiteX21-2129" fmla="*/ 228600 w 533419"/>
                <a:gd name="connsiteY21-2130" fmla="*/ 276225 h 1223238"/>
                <a:gd name="connsiteX22-2131" fmla="*/ 250825 w 533419"/>
                <a:gd name="connsiteY22-2132" fmla="*/ 292100 h 1223238"/>
                <a:gd name="connsiteX23-2133" fmla="*/ 266700 w 533419"/>
                <a:gd name="connsiteY23-2134" fmla="*/ 320675 h 1223238"/>
                <a:gd name="connsiteX24-2135" fmla="*/ 273050 w 533419"/>
                <a:gd name="connsiteY24-2136" fmla="*/ 330200 h 1223238"/>
                <a:gd name="connsiteX25-2137" fmla="*/ 282575 w 533419"/>
                <a:gd name="connsiteY25-2138" fmla="*/ 336550 h 1223238"/>
                <a:gd name="connsiteX26-2139" fmla="*/ 298450 w 533419"/>
                <a:gd name="connsiteY26-2140" fmla="*/ 355600 h 1223238"/>
                <a:gd name="connsiteX27-2141" fmla="*/ 311150 w 533419"/>
                <a:gd name="connsiteY27-2142" fmla="*/ 374650 h 1223238"/>
                <a:gd name="connsiteX28-2143" fmla="*/ 317500 w 533419"/>
                <a:gd name="connsiteY28-2144" fmla="*/ 384175 h 1223238"/>
                <a:gd name="connsiteX29-2145" fmla="*/ 323850 w 533419"/>
                <a:gd name="connsiteY29-2146" fmla="*/ 393700 h 1223238"/>
                <a:gd name="connsiteX30-2147" fmla="*/ 333375 w 533419"/>
                <a:gd name="connsiteY30-2148" fmla="*/ 406400 h 1223238"/>
                <a:gd name="connsiteX31-2149" fmla="*/ 339725 w 533419"/>
                <a:gd name="connsiteY31-2150" fmla="*/ 415925 h 1223238"/>
                <a:gd name="connsiteX32-2151" fmla="*/ 349250 w 533419"/>
                <a:gd name="connsiteY32-2152" fmla="*/ 425450 h 1223238"/>
                <a:gd name="connsiteX33-2153" fmla="*/ 355600 w 533419"/>
                <a:gd name="connsiteY33-2154" fmla="*/ 434975 h 1223238"/>
                <a:gd name="connsiteX34-2155" fmla="*/ 358775 w 533419"/>
                <a:gd name="connsiteY34-2156" fmla="*/ 444500 h 1223238"/>
                <a:gd name="connsiteX35-2157" fmla="*/ 368300 w 533419"/>
                <a:gd name="connsiteY35-2158" fmla="*/ 450850 h 1223238"/>
                <a:gd name="connsiteX36-2159" fmla="*/ 381000 w 533419"/>
                <a:gd name="connsiteY36-2160" fmla="*/ 469900 h 1223238"/>
                <a:gd name="connsiteX37-2161" fmla="*/ 396875 w 533419"/>
                <a:gd name="connsiteY37-2162" fmla="*/ 488950 h 1223238"/>
                <a:gd name="connsiteX38-2163" fmla="*/ 400050 w 533419"/>
                <a:gd name="connsiteY38-2164" fmla="*/ 501650 h 1223238"/>
                <a:gd name="connsiteX39-2165" fmla="*/ 415925 w 533419"/>
                <a:gd name="connsiteY39-2166" fmla="*/ 523875 h 1223238"/>
                <a:gd name="connsiteX40-2167" fmla="*/ 425450 w 533419"/>
                <a:gd name="connsiteY40-2168" fmla="*/ 552450 h 1223238"/>
                <a:gd name="connsiteX41-2169" fmla="*/ 428625 w 533419"/>
                <a:gd name="connsiteY41-2170" fmla="*/ 561975 h 1223238"/>
                <a:gd name="connsiteX42-2171" fmla="*/ 431800 w 533419"/>
                <a:gd name="connsiteY42-2172" fmla="*/ 574675 h 1223238"/>
                <a:gd name="connsiteX43-2173" fmla="*/ 438150 w 533419"/>
                <a:gd name="connsiteY43-2174" fmla="*/ 584200 h 1223238"/>
                <a:gd name="connsiteX44-2175" fmla="*/ 444500 w 533419"/>
                <a:gd name="connsiteY44-2176" fmla="*/ 609600 h 1223238"/>
                <a:gd name="connsiteX45-2177" fmla="*/ 447675 w 533419"/>
                <a:gd name="connsiteY45-2178" fmla="*/ 619125 h 1223238"/>
                <a:gd name="connsiteX46-2179" fmla="*/ 463550 w 533419"/>
                <a:gd name="connsiteY46-2180" fmla="*/ 673100 h 1223238"/>
                <a:gd name="connsiteX47-2181" fmla="*/ 479425 w 533419"/>
                <a:gd name="connsiteY47-2182" fmla="*/ 714375 h 1223238"/>
                <a:gd name="connsiteX48-2183" fmla="*/ 485775 w 533419"/>
                <a:gd name="connsiteY48-2184" fmla="*/ 739775 h 1223238"/>
                <a:gd name="connsiteX49-2185" fmla="*/ 492125 w 533419"/>
                <a:gd name="connsiteY49-2186" fmla="*/ 752475 h 1223238"/>
                <a:gd name="connsiteX50-2187" fmla="*/ 495300 w 533419"/>
                <a:gd name="connsiteY50-2188" fmla="*/ 765175 h 1223238"/>
                <a:gd name="connsiteX51-2189" fmla="*/ 498475 w 533419"/>
                <a:gd name="connsiteY51-2190" fmla="*/ 774700 h 1223238"/>
                <a:gd name="connsiteX52-2191" fmla="*/ 501650 w 533419"/>
                <a:gd name="connsiteY52-2192" fmla="*/ 787400 h 1223238"/>
                <a:gd name="connsiteX53-2193" fmla="*/ 508000 w 533419"/>
                <a:gd name="connsiteY53-2194" fmla="*/ 800100 h 1223238"/>
                <a:gd name="connsiteX54-2195" fmla="*/ 514350 w 533419"/>
                <a:gd name="connsiteY54-2196" fmla="*/ 819150 h 1223238"/>
                <a:gd name="connsiteX55-2197" fmla="*/ 517525 w 533419"/>
                <a:gd name="connsiteY55-2198" fmla="*/ 828675 h 1223238"/>
                <a:gd name="connsiteX56-2199" fmla="*/ 533400 w 533419"/>
                <a:gd name="connsiteY56-2200" fmla="*/ 955675 h 1223238"/>
                <a:gd name="connsiteX57-2201" fmla="*/ 520700 w 533419"/>
                <a:gd name="connsiteY57-2202" fmla="*/ 984250 h 1223238"/>
                <a:gd name="connsiteX58-2203" fmla="*/ 517525 w 533419"/>
                <a:gd name="connsiteY58-2204" fmla="*/ 993775 h 1223238"/>
                <a:gd name="connsiteX59-2205" fmla="*/ 485775 w 533419"/>
                <a:gd name="connsiteY59-2206" fmla="*/ 1076325 h 1223238"/>
                <a:gd name="connsiteX60-2207" fmla="*/ 444500 w 533419"/>
                <a:gd name="connsiteY60-2208" fmla="*/ 1165225 h 1223238"/>
                <a:gd name="connsiteX61-2209" fmla="*/ 428625 w 533419"/>
                <a:gd name="connsiteY61-2210" fmla="*/ 1177925 h 1223238"/>
                <a:gd name="connsiteX62-2211" fmla="*/ 409575 w 533419"/>
                <a:gd name="connsiteY62-2212" fmla="*/ 1196975 h 1223238"/>
                <a:gd name="connsiteX63-2213" fmla="*/ 400050 w 533419"/>
                <a:gd name="connsiteY63-2214" fmla="*/ 1206500 h 1223238"/>
                <a:gd name="connsiteX64-2215" fmla="*/ 393700 w 533419"/>
                <a:gd name="connsiteY64-2216" fmla="*/ 1216025 h 1223238"/>
                <a:gd name="connsiteX65-2217" fmla="*/ 384175 w 533419"/>
                <a:gd name="connsiteY65-2218" fmla="*/ 1222375 h 1223238"/>
                <a:gd name="connsiteX66-2219" fmla="*/ 276225 w 533419"/>
                <a:gd name="connsiteY66-2220" fmla="*/ 1222375 h 1223238"/>
                <a:gd name="connsiteX0-2221" fmla="*/ 0 w 533436"/>
                <a:gd name="connsiteY0-2222" fmla="*/ 0 h 1223238"/>
                <a:gd name="connsiteX1-2223" fmla="*/ 22225 w 533436"/>
                <a:gd name="connsiteY1-2224" fmla="*/ 3175 h 1223238"/>
                <a:gd name="connsiteX2-2225" fmla="*/ 38100 w 533436"/>
                <a:gd name="connsiteY2-2226" fmla="*/ 12700 h 1223238"/>
                <a:gd name="connsiteX3-2227" fmla="*/ 47625 w 533436"/>
                <a:gd name="connsiteY3-2228" fmla="*/ 15875 h 1223238"/>
                <a:gd name="connsiteX4-2229" fmla="*/ 73025 w 533436"/>
                <a:gd name="connsiteY4-2230" fmla="*/ 44450 h 1223238"/>
                <a:gd name="connsiteX5-2231" fmla="*/ 79375 w 533436"/>
                <a:gd name="connsiteY5-2232" fmla="*/ 63500 h 1223238"/>
                <a:gd name="connsiteX6-2233" fmla="*/ 92075 w 533436"/>
                <a:gd name="connsiteY6-2234" fmla="*/ 82550 h 1223238"/>
                <a:gd name="connsiteX7-2235" fmla="*/ 98425 w 533436"/>
                <a:gd name="connsiteY7-2236" fmla="*/ 92075 h 1223238"/>
                <a:gd name="connsiteX8-2237" fmla="*/ 101600 w 533436"/>
                <a:gd name="connsiteY8-2238" fmla="*/ 101600 h 1223238"/>
                <a:gd name="connsiteX9-2239" fmla="*/ 117475 w 533436"/>
                <a:gd name="connsiteY9-2240" fmla="*/ 120650 h 1223238"/>
                <a:gd name="connsiteX10-2241" fmla="*/ 120650 w 533436"/>
                <a:gd name="connsiteY10-2242" fmla="*/ 130175 h 1223238"/>
                <a:gd name="connsiteX11-2243" fmla="*/ 136525 w 533436"/>
                <a:gd name="connsiteY11-2244" fmla="*/ 152400 h 1223238"/>
                <a:gd name="connsiteX12-2245" fmla="*/ 152400 w 533436"/>
                <a:gd name="connsiteY12-2246" fmla="*/ 171450 h 1223238"/>
                <a:gd name="connsiteX13-2247" fmla="*/ 165100 w 533436"/>
                <a:gd name="connsiteY13-2248" fmla="*/ 196850 h 1223238"/>
                <a:gd name="connsiteX14-2249" fmla="*/ 171450 w 533436"/>
                <a:gd name="connsiteY14-2250" fmla="*/ 209550 h 1223238"/>
                <a:gd name="connsiteX15-2251" fmla="*/ 180975 w 533436"/>
                <a:gd name="connsiteY15-2252" fmla="*/ 222250 h 1223238"/>
                <a:gd name="connsiteX16-2253" fmla="*/ 187325 w 533436"/>
                <a:gd name="connsiteY16-2254" fmla="*/ 231775 h 1223238"/>
                <a:gd name="connsiteX17-2255" fmla="*/ 196850 w 533436"/>
                <a:gd name="connsiteY17-2256" fmla="*/ 241300 h 1223238"/>
                <a:gd name="connsiteX18-2257" fmla="*/ 203200 w 533436"/>
                <a:gd name="connsiteY18-2258" fmla="*/ 250825 h 1223238"/>
                <a:gd name="connsiteX19-2259" fmla="*/ 212725 w 533436"/>
                <a:gd name="connsiteY19-2260" fmla="*/ 260350 h 1223238"/>
                <a:gd name="connsiteX20-2261" fmla="*/ 219075 w 533436"/>
                <a:gd name="connsiteY20-2262" fmla="*/ 269875 h 1223238"/>
                <a:gd name="connsiteX21-2263" fmla="*/ 228600 w 533436"/>
                <a:gd name="connsiteY21-2264" fmla="*/ 276225 h 1223238"/>
                <a:gd name="connsiteX22-2265" fmla="*/ 250825 w 533436"/>
                <a:gd name="connsiteY22-2266" fmla="*/ 292100 h 1223238"/>
                <a:gd name="connsiteX23-2267" fmla="*/ 266700 w 533436"/>
                <a:gd name="connsiteY23-2268" fmla="*/ 320675 h 1223238"/>
                <a:gd name="connsiteX24-2269" fmla="*/ 273050 w 533436"/>
                <a:gd name="connsiteY24-2270" fmla="*/ 330200 h 1223238"/>
                <a:gd name="connsiteX25-2271" fmla="*/ 282575 w 533436"/>
                <a:gd name="connsiteY25-2272" fmla="*/ 336550 h 1223238"/>
                <a:gd name="connsiteX26-2273" fmla="*/ 298450 w 533436"/>
                <a:gd name="connsiteY26-2274" fmla="*/ 355600 h 1223238"/>
                <a:gd name="connsiteX27-2275" fmla="*/ 311150 w 533436"/>
                <a:gd name="connsiteY27-2276" fmla="*/ 374650 h 1223238"/>
                <a:gd name="connsiteX28-2277" fmla="*/ 317500 w 533436"/>
                <a:gd name="connsiteY28-2278" fmla="*/ 384175 h 1223238"/>
                <a:gd name="connsiteX29-2279" fmla="*/ 323850 w 533436"/>
                <a:gd name="connsiteY29-2280" fmla="*/ 393700 h 1223238"/>
                <a:gd name="connsiteX30-2281" fmla="*/ 333375 w 533436"/>
                <a:gd name="connsiteY30-2282" fmla="*/ 406400 h 1223238"/>
                <a:gd name="connsiteX31-2283" fmla="*/ 339725 w 533436"/>
                <a:gd name="connsiteY31-2284" fmla="*/ 415925 h 1223238"/>
                <a:gd name="connsiteX32-2285" fmla="*/ 349250 w 533436"/>
                <a:gd name="connsiteY32-2286" fmla="*/ 425450 h 1223238"/>
                <a:gd name="connsiteX33-2287" fmla="*/ 355600 w 533436"/>
                <a:gd name="connsiteY33-2288" fmla="*/ 434975 h 1223238"/>
                <a:gd name="connsiteX34-2289" fmla="*/ 358775 w 533436"/>
                <a:gd name="connsiteY34-2290" fmla="*/ 444500 h 1223238"/>
                <a:gd name="connsiteX35-2291" fmla="*/ 368300 w 533436"/>
                <a:gd name="connsiteY35-2292" fmla="*/ 450850 h 1223238"/>
                <a:gd name="connsiteX36-2293" fmla="*/ 381000 w 533436"/>
                <a:gd name="connsiteY36-2294" fmla="*/ 469900 h 1223238"/>
                <a:gd name="connsiteX37-2295" fmla="*/ 396875 w 533436"/>
                <a:gd name="connsiteY37-2296" fmla="*/ 488950 h 1223238"/>
                <a:gd name="connsiteX38-2297" fmla="*/ 400050 w 533436"/>
                <a:gd name="connsiteY38-2298" fmla="*/ 501650 h 1223238"/>
                <a:gd name="connsiteX39-2299" fmla="*/ 415925 w 533436"/>
                <a:gd name="connsiteY39-2300" fmla="*/ 523875 h 1223238"/>
                <a:gd name="connsiteX40-2301" fmla="*/ 425450 w 533436"/>
                <a:gd name="connsiteY40-2302" fmla="*/ 552450 h 1223238"/>
                <a:gd name="connsiteX41-2303" fmla="*/ 428625 w 533436"/>
                <a:gd name="connsiteY41-2304" fmla="*/ 561975 h 1223238"/>
                <a:gd name="connsiteX42-2305" fmla="*/ 431800 w 533436"/>
                <a:gd name="connsiteY42-2306" fmla="*/ 574675 h 1223238"/>
                <a:gd name="connsiteX43-2307" fmla="*/ 438150 w 533436"/>
                <a:gd name="connsiteY43-2308" fmla="*/ 584200 h 1223238"/>
                <a:gd name="connsiteX44-2309" fmla="*/ 444500 w 533436"/>
                <a:gd name="connsiteY44-2310" fmla="*/ 609600 h 1223238"/>
                <a:gd name="connsiteX45-2311" fmla="*/ 447675 w 533436"/>
                <a:gd name="connsiteY45-2312" fmla="*/ 619125 h 1223238"/>
                <a:gd name="connsiteX46-2313" fmla="*/ 463550 w 533436"/>
                <a:gd name="connsiteY46-2314" fmla="*/ 673100 h 1223238"/>
                <a:gd name="connsiteX47-2315" fmla="*/ 479425 w 533436"/>
                <a:gd name="connsiteY47-2316" fmla="*/ 714375 h 1223238"/>
                <a:gd name="connsiteX48-2317" fmla="*/ 485775 w 533436"/>
                <a:gd name="connsiteY48-2318" fmla="*/ 739775 h 1223238"/>
                <a:gd name="connsiteX49-2319" fmla="*/ 492125 w 533436"/>
                <a:gd name="connsiteY49-2320" fmla="*/ 752475 h 1223238"/>
                <a:gd name="connsiteX50-2321" fmla="*/ 495300 w 533436"/>
                <a:gd name="connsiteY50-2322" fmla="*/ 765175 h 1223238"/>
                <a:gd name="connsiteX51-2323" fmla="*/ 498475 w 533436"/>
                <a:gd name="connsiteY51-2324" fmla="*/ 774700 h 1223238"/>
                <a:gd name="connsiteX52-2325" fmla="*/ 501650 w 533436"/>
                <a:gd name="connsiteY52-2326" fmla="*/ 787400 h 1223238"/>
                <a:gd name="connsiteX53-2327" fmla="*/ 508000 w 533436"/>
                <a:gd name="connsiteY53-2328" fmla="*/ 800100 h 1223238"/>
                <a:gd name="connsiteX54-2329" fmla="*/ 514350 w 533436"/>
                <a:gd name="connsiteY54-2330" fmla="*/ 819150 h 1223238"/>
                <a:gd name="connsiteX55-2331" fmla="*/ 517525 w 533436"/>
                <a:gd name="connsiteY55-2332" fmla="*/ 828675 h 1223238"/>
                <a:gd name="connsiteX56-2333" fmla="*/ 533400 w 533436"/>
                <a:gd name="connsiteY56-2334" fmla="*/ 955675 h 1223238"/>
                <a:gd name="connsiteX57-2335" fmla="*/ 520700 w 533436"/>
                <a:gd name="connsiteY57-2336" fmla="*/ 984250 h 1223238"/>
                <a:gd name="connsiteX58-2337" fmla="*/ 485775 w 533436"/>
                <a:gd name="connsiteY58-2338" fmla="*/ 1076325 h 1223238"/>
                <a:gd name="connsiteX59-2339" fmla="*/ 444500 w 533436"/>
                <a:gd name="connsiteY59-2340" fmla="*/ 1165225 h 1223238"/>
                <a:gd name="connsiteX60-2341" fmla="*/ 428625 w 533436"/>
                <a:gd name="connsiteY60-2342" fmla="*/ 1177925 h 1223238"/>
                <a:gd name="connsiteX61-2343" fmla="*/ 409575 w 533436"/>
                <a:gd name="connsiteY61-2344" fmla="*/ 1196975 h 1223238"/>
                <a:gd name="connsiteX62-2345" fmla="*/ 400050 w 533436"/>
                <a:gd name="connsiteY62-2346" fmla="*/ 1206500 h 1223238"/>
                <a:gd name="connsiteX63-2347" fmla="*/ 393700 w 533436"/>
                <a:gd name="connsiteY63-2348" fmla="*/ 1216025 h 1223238"/>
                <a:gd name="connsiteX64-2349" fmla="*/ 384175 w 533436"/>
                <a:gd name="connsiteY64-2350" fmla="*/ 1222375 h 1223238"/>
                <a:gd name="connsiteX65-2351" fmla="*/ 276225 w 533436"/>
                <a:gd name="connsiteY65-2352" fmla="*/ 1222375 h 1223238"/>
                <a:gd name="connsiteX0-2353" fmla="*/ 0 w 535585"/>
                <a:gd name="connsiteY0-2354" fmla="*/ 0 h 1223238"/>
                <a:gd name="connsiteX1-2355" fmla="*/ 22225 w 535585"/>
                <a:gd name="connsiteY1-2356" fmla="*/ 3175 h 1223238"/>
                <a:gd name="connsiteX2-2357" fmla="*/ 38100 w 535585"/>
                <a:gd name="connsiteY2-2358" fmla="*/ 12700 h 1223238"/>
                <a:gd name="connsiteX3-2359" fmla="*/ 47625 w 535585"/>
                <a:gd name="connsiteY3-2360" fmla="*/ 15875 h 1223238"/>
                <a:gd name="connsiteX4-2361" fmla="*/ 73025 w 535585"/>
                <a:gd name="connsiteY4-2362" fmla="*/ 44450 h 1223238"/>
                <a:gd name="connsiteX5-2363" fmla="*/ 79375 w 535585"/>
                <a:gd name="connsiteY5-2364" fmla="*/ 63500 h 1223238"/>
                <a:gd name="connsiteX6-2365" fmla="*/ 92075 w 535585"/>
                <a:gd name="connsiteY6-2366" fmla="*/ 82550 h 1223238"/>
                <a:gd name="connsiteX7-2367" fmla="*/ 98425 w 535585"/>
                <a:gd name="connsiteY7-2368" fmla="*/ 92075 h 1223238"/>
                <a:gd name="connsiteX8-2369" fmla="*/ 101600 w 535585"/>
                <a:gd name="connsiteY8-2370" fmla="*/ 101600 h 1223238"/>
                <a:gd name="connsiteX9-2371" fmla="*/ 117475 w 535585"/>
                <a:gd name="connsiteY9-2372" fmla="*/ 120650 h 1223238"/>
                <a:gd name="connsiteX10-2373" fmla="*/ 120650 w 535585"/>
                <a:gd name="connsiteY10-2374" fmla="*/ 130175 h 1223238"/>
                <a:gd name="connsiteX11-2375" fmla="*/ 136525 w 535585"/>
                <a:gd name="connsiteY11-2376" fmla="*/ 152400 h 1223238"/>
                <a:gd name="connsiteX12-2377" fmla="*/ 152400 w 535585"/>
                <a:gd name="connsiteY12-2378" fmla="*/ 171450 h 1223238"/>
                <a:gd name="connsiteX13-2379" fmla="*/ 165100 w 535585"/>
                <a:gd name="connsiteY13-2380" fmla="*/ 196850 h 1223238"/>
                <a:gd name="connsiteX14-2381" fmla="*/ 171450 w 535585"/>
                <a:gd name="connsiteY14-2382" fmla="*/ 209550 h 1223238"/>
                <a:gd name="connsiteX15-2383" fmla="*/ 180975 w 535585"/>
                <a:gd name="connsiteY15-2384" fmla="*/ 222250 h 1223238"/>
                <a:gd name="connsiteX16-2385" fmla="*/ 187325 w 535585"/>
                <a:gd name="connsiteY16-2386" fmla="*/ 231775 h 1223238"/>
                <a:gd name="connsiteX17-2387" fmla="*/ 196850 w 535585"/>
                <a:gd name="connsiteY17-2388" fmla="*/ 241300 h 1223238"/>
                <a:gd name="connsiteX18-2389" fmla="*/ 203200 w 535585"/>
                <a:gd name="connsiteY18-2390" fmla="*/ 250825 h 1223238"/>
                <a:gd name="connsiteX19-2391" fmla="*/ 212725 w 535585"/>
                <a:gd name="connsiteY19-2392" fmla="*/ 260350 h 1223238"/>
                <a:gd name="connsiteX20-2393" fmla="*/ 219075 w 535585"/>
                <a:gd name="connsiteY20-2394" fmla="*/ 269875 h 1223238"/>
                <a:gd name="connsiteX21-2395" fmla="*/ 228600 w 535585"/>
                <a:gd name="connsiteY21-2396" fmla="*/ 276225 h 1223238"/>
                <a:gd name="connsiteX22-2397" fmla="*/ 250825 w 535585"/>
                <a:gd name="connsiteY22-2398" fmla="*/ 292100 h 1223238"/>
                <a:gd name="connsiteX23-2399" fmla="*/ 266700 w 535585"/>
                <a:gd name="connsiteY23-2400" fmla="*/ 320675 h 1223238"/>
                <a:gd name="connsiteX24-2401" fmla="*/ 273050 w 535585"/>
                <a:gd name="connsiteY24-2402" fmla="*/ 330200 h 1223238"/>
                <a:gd name="connsiteX25-2403" fmla="*/ 282575 w 535585"/>
                <a:gd name="connsiteY25-2404" fmla="*/ 336550 h 1223238"/>
                <a:gd name="connsiteX26-2405" fmla="*/ 298450 w 535585"/>
                <a:gd name="connsiteY26-2406" fmla="*/ 355600 h 1223238"/>
                <a:gd name="connsiteX27-2407" fmla="*/ 311150 w 535585"/>
                <a:gd name="connsiteY27-2408" fmla="*/ 374650 h 1223238"/>
                <a:gd name="connsiteX28-2409" fmla="*/ 317500 w 535585"/>
                <a:gd name="connsiteY28-2410" fmla="*/ 384175 h 1223238"/>
                <a:gd name="connsiteX29-2411" fmla="*/ 323850 w 535585"/>
                <a:gd name="connsiteY29-2412" fmla="*/ 393700 h 1223238"/>
                <a:gd name="connsiteX30-2413" fmla="*/ 333375 w 535585"/>
                <a:gd name="connsiteY30-2414" fmla="*/ 406400 h 1223238"/>
                <a:gd name="connsiteX31-2415" fmla="*/ 339725 w 535585"/>
                <a:gd name="connsiteY31-2416" fmla="*/ 415925 h 1223238"/>
                <a:gd name="connsiteX32-2417" fmla="*/ 349250 w 535585"/>
                <a:gd name="connsiteY32-2418" fmla="*/ 425450 h 1223238"/>
                <a:gd name="connsiteX33-2419" fmla="*/ 355600 w 535585"/>
                <a:gd name="connsiteY33-2420" fmla="*/ 434975 h 1223238"/>
                <a:gd name="connsiteX34-2421" fmla="*/ 358775 w 535585"/>
                <a:gd name="connsiteY34-2422" fmla="*/ 444500 h 1223238"/>
                <a:gd name="connsiteX35-2423" fmla="*/ 368300 w 535585"/>
                <a:gd name="connsiteY35-2424" fmla="*/ 450850 h 1223238"/>
                <a:gd name="connsiteX36-2425" fmla="*/ 381000 w 535585"/>
                <a:gd name="connsiteY36-2426" fmla="*/ 469900 h 1223238"/>
                <a:gd name="connsiteX37-2427" fmla="*/ 396875 w 535585"/>
                <a:gd name="connsiteY37-2428" fmla="*/ 488950 h 1223238"/>
                <a:gd name="connsiteX38-2429" fmla="*/ 400050 w 535585"/>
                <a:gd name="connsiteY38-2430" fmla="*/ 501650 h 1223238"/>
                <a:gd name="connsiteX39-2431" fmla="*/ 415925 w 535585"/>
                <a:gd name="connsiteY39-2432" fmla="*/ 523875 h 1223238"/>
                <a:gd name="connsiteX40-2433" fmla="*/ 425450 w 535585"/>
                <a:gd name="connsiteY40-2434" fmla="*/ 552450 h 1223238"/>
                <a:gd name="connsiteX41-2435" fmla="*/ 428625 w 535585"/>
                <a:gd name="connsiteY41-2436" fmla="*/ 561975 h 1223238"/>
                <a:gd name="connsiteX42-2437" fmla="*/ 431800 w 535585"/>
                <a:gd name="connsiteY42-2438" fmla="*/ 574675 h 1223238"/>
                <a:gd name="connsiteX43-2439" fmla="*/ 438150 w 535585"/>
                <a:gd name="connsiteY43-2440" fmla="*/ 584200 h 1223238"/>
                <a:gd name="connsiteX44-2441" fmla="*/ 444500 w 535585"/>
                <a:gd name="connsiteY44-2442" fmla="*/ 609600 h 1223238"/>
                <a:gd name="connsiteX45-2443" fmla="*/ 447675 w 535585"/>
                <a:gd name="connsiteY45-2444" fmla="*/ 619125 h 1223238"/>
                <a:gd name="connsiteX46-2445" fmla="*/ 463550 w 535585"/>
                <a:gd name="connsiteY46-2446" fmla="*/ 673100 h 1223238"/>
                <a:gd name="connsiteX47-2447" fmla="*/ 479425 w 535585"/>
                <a:gd name="connsiteY47-2448" fmla="*/ 714375 h 1223238"/>
                <a:gd name="connsiteX48-2449" fmla="*/ 485775 w 535585"/>
                <a:gd name="connsiteY48-2450" fmla="*/ 739775 h 1223238"/>
                <a:gd name="connsiteX49-2451" fmla="*/ 492125 w 535585"/>
                <a:gd name="connsiteY49-2452" fmla="*/ 752475 h 1223238"/>
                <a:gd name="connsiteX50-2453" fmla="*/ 495300 w 535585"/>
                <a:gd name="connsiteY50-2454" fmla="*/ 765175 h 1223238"/>
                <a:gd name="connsiteX51-2455" fmla="*/ 498475 w 535585"/>
                <a:gd name="connsiteY51-2456" fmla="*/ 774700 h 1223238"/>
                <a:gd name="connsiteX52-2457" fmla="*/ 501650 w 535585"/>
                <a:gd name="connsiteY52-2458" fmla="*/ 787400 h 1223238"/>
                <a:gd name="connsiteX53-2459" fmla="*/ 508000 w 535585"/>
                <a:gd name="connsiteY53-2460" fmla="*/ 800100 h 1223238"/>
                <a:gd name="connsiteX54-2461" fmla="*/ 514350 w 535585"/>
                <a:gd name="connsiteY54-2462" fmla="*/ 819150 h 1223238"/>
                <a:gd name="connsiteX55-2463" fmla="*/ 517525 w 535585"/>
                <a:gd name="connsiteY55-2464" fmla="*/ 828675 h 1223238"/>
                <a:gd name="connsiteX56-2465" fmla="*/ 533400 w 535585"/>
                <a:gd name="connsiteY56-2466" fmla="*/ 955675 h 1223238"/>
                <a:gd name="connsiteX57-2467" fmla="*/ 530225 w 535585"/>
                <a:gd name="connsiteY57-2468" fmla="*/ 1012825 h 1223238"/>
                <a:gd name="connsiteX58-2469" fmla="*/ 485775 w 535585"/>
                <a:gd name="connsiteY58-2470" fmla="*/ 1076325 h 1223238"/>
                <a:gd name="connsiteX59-2471" fmla="*/ 444500 w 535585"/>
                <a:gd name="connsiteY59-2472" fmla="*/ 1165225 h 1223238"/>
                <a:gd name="connsiteX60-2473" fmla="*/ 428625 w 535585"/>
                <a:gd name="connsiteY60-2474" fmla="*/ 1177925 h 1223238"/>
                <a:gd name="connsiteX61-2475" fmla="*/ 409575 w 535585"/>
                <a:gd name="connsiteY61-2476" fmla="*/ 1196975 h 1223238"/>
                <a:gd name="connsiteX62-2477" fmla="*/ 400050 w 535585"/>
                <a:gd name="connsiteY62-2478" fmla="*/ 1206500 h 1223238"/>
                <a:gd name="connsiteX63-2479" fmla="*/ 393700 w 535585"/>
                <a:gd name="connsiteY63-2480" fmla="*/ 1216025 h 1223238"/>
                <a:gd name="connsiteX64-2481" fmla="*/ 384175 w 535585"/>
                <a:gd name="connsiteY64-2482" fmla="*/ 1222375 h 1223238"/>
                <a:gd name="connsiteX65-2483" fmla="*/ 276225 w 535585"/>
                <a:gd name="connsiteY65-2484" fmla="*/ 1222375 h 1223238"/>
                <a:gd name="connsiteX0-2485" fmla="*/ 0 w 533400"/>
                <a:gd name="connsiteY0-2486" fmla="*/ 0 h 1223238"/>
                <a:gd name="connsiteX1-2487" fmla="*/ 22225 w 533400"/>
                <a:gd name="connsiteY1-2488" fmla="*/ 3175 h 1223238"/>
                <a:gd name="connsiteX2-2489" fmla="*/ 38100 w 533400"/>
                <a:gd name="connsiteY2-2490" fmla="*/ 12700 h 1223238"/>
                <a:gd name="connsiteX3-2491" fmla="*/ 47625 w 533400"/>
                <a:gd name="connsiteY3-2492" fmla="*/ 15875 h 1223238"/>
                <a:gd name="connsiteX4-2493" fmla="*/ 73025 w 533400"/>
                <a:gd name="connsiteY4-2494" fmla="*/ 44450 h 1223238"/>
                <a:gd name="connsiteX5-2495" fmla="*/ 79375 w 533400"/>
                <a:gd name="connsiteY5-2496" fmla="*/ 63500 h 1223238"/>
                <a:gd name="connsiteX6-2497" fmla="*/ 92075 w 533400"/>
                <a:gd name="connsiteY6-2498" fmla="*/ 82550 h 1223238"/>
                <a:gd name="connsiteX7-2499" fmla="*/ 98425 w 533400"/>
                <a:gd name="connsiteY7-2500" fmla="*/ 92075 h 1223238"/>
                <a:gd name="connsiteX8-2501" fmla="*/ 101600 w 533400"/>
                <a:gd name="connsiteY8-2502" fmla="*/ 101600 h 1223238"/>
                <a:gd name="connsiteX9-2503" fmla="*/ 117475 w 533400"/>
                <a:gd name="connsiteY9-2504" fmla="*/ 120650 h 1223238"/>
                <a:gd name="connsiteX10-2505" fmla="*/ 120650 w 533400"/>
                <a:gd name="connsiteY10-2506" fmla="*/ 130175 h 1223238"/>
                <a:gd name="connsiteX11-2507" fmla="*/ 136525 w 533400"/>
                <a:gd name="connsiteY11-2508" fmla="*/ 152400 h 1223238"/>
                <a:gd name="connsiteX12-2509" fmla="*/ 152400 w 533400"/>
                <a:gd name="connsiteY12-2510" fmla="*/ 171450 h 1223238"/>
                <a:gd name="connsiteX13-2511" fmla="*/ 165100 w 533400"/>
                <a:gd name="connsiteY13-2512" fmla="*/ 196850 h 1223238"/>
                <a:gd name="connsiteX14-2513" fmla="*/ 171450 w 533400"/>
                <a:gd name="connsiteY14-2514" fmla="*/ 209550 h 1223238"/>
                <a:gd name="connsiteX15-2515" fmla="*/ 180975 w 533400"/>
                <a:gd name="connsiteY15-2516" fmla="*/ 222250 h 1223238"/>
                <a:gd name="connsiteX16-2517" fmla="*/ 187325 w 533400"/>
                <a:gd name="connsiteY16-2518" fmla="*/ 231775 h 1223238"/>
                <a:gd name="connsiteX17-2519" fmla="*/ 196850 w 533400"/>
                <a:gd name="connsiteY17-2520" fmla="*/ 241300 h 1223238"/>
                <a:gd name="connsiteX18-2521" fmla="*/ 203200 w 533400"/>
                <a:gd name="connsiteY18-2522" fmla="*/ 250825 h 1223238"/>
                <a:gd name="connsiteX19-2523" fmla="*/ 212725 w 533400"/>
                <a:gd name="connsiteY19-2524" fmla="*/ 260350 h 1223238"/>
                <a:gd name="connsiteX20-2525" fmla="*/ 219075 w 533400"/>
                <a:gd name="connsiteY20-2526" fmla="*/ 269875 h 1223238"/>
                <a:gd name="connsiteX21-2527" fmla="*/ 228600 w 533400"/>
                <a:gd name="connsiteY21-2528" fmla="*/ 276225 h 1223238"/>
                <a:gd name="connsiteX22-2529" fmla="*/ 250825 w 533400"/>
                <a:gd name="connsiteY22-2530" fmla="*/ 292100 h 1223238"/>
                <a:gd name="connsiteX23-2531" fmla="*/ 266700 w 533400"/>
                <a:gd name="connsiteY23-2532" fmla="*/ 320675 h 1223238"/>
                <a:gd name="connsiteX24-2533" fmla="*/ 273050 w 533400"/>
                <a:gd name="connsiteY24-2534" fmla="*/ 330200 h 1223238"/>
                <a:gd name="connsiteX25-2535" fmla="*/ 282575 w 533400"/>
                <a:gd name="connsiteY25-2536" fmla="*/ 336550 h 1223238"/>
                <a:gd name="connsiteX26-2537" fmla="*/ 298450 w 533400"/>
                <a:gd name="connsiteY26-2538" fmla="*/ 355600 h 1223238"/>
                <a:gd name="connsiteX27-2539" fmla="*/ 311150 w 533400"/>
                <a:gd name="connsiteY27-2540" fmla="*/ 374650 h 1223238"/>
                <a:gd name="connsiteX28-2541" fmla="*/ 317500 w 533400"/>
                <a:gd name="connsiteY28-2542" fmla="*/ 384175 h 1223238"/>
                <a:gd name="connsiteX29-2543" fmla="*/ 323850 w 533400"/>
                <a:gd name="connsiteY29-2544" fmla="*/ 393700 h 1223238"/>
                <a:gd name="connsiteX30-2545" fmla="*/ 333375 w 533400"/>
                <a:gd name="connsiteY30-2546" fmla="*/ 406400 h 1223238"/>
                <a:gd name="connsiteX31-2547" fmla="*/ 339725 w 533400"/>
                <a:gd name="connsiteY31-2548" fmla="*/ 415925 h 1223238"/>
                <a:gd name="connsiteX32-2549" fmla="*/ 349250 w 533400"/>
                <a:gd name="connsiteY32-2550" fmla="*/ 425450 h 1223238"/>
                <a:gd name="connsiteX33-2551" fmla="*/ 355600 w 533400"/>
                <a:gd name="connsiteY33-2552" fmla="*/ 434975 h 1223238"/>
                <a:gd name="connsiteX34-2553" fmla="*/ 358775 w 533400"/>
                <a:gd name="connsiteY34-2554" fmla="*/ 444500 h 1223238"/>
                <a:gd name="connsiteX35-2555" fmla="*/ 368300 w 533400"/>
                <a:gd name="connsiteY35-2556" fmla="*/ 450850 h 1223238"/>
                <a:gd name="connsiteX36-2557" fmla="*/ 381000 w 533400"/>
                <a:gd name="connsiteY36-2558" fmla="*/ 469900 h 1223238"/>
                <a:gd name="connsiteX37-2559" fmla="*/ 396875 w 533400"/>
                <a:gd name="connsiteY37-2560" fmla="*/ 488950 h 1223238"/>
                <a:gd name="connsiteX38-2561" fmla="*/ 400050 w 533400"/>
                <a:gd name="connsiteY38-2562" fmla="*/ 501650 h 1223238"/>
                <a:gd name="connsiteX39-2563" fmla="*/ 415925 w 533400"/>
                <a:gd name="connsiteY39-2564" fmla="*/ 523875 h 1223238"/>
                <a:gd name="connsiteX40-2565" fmla="*/ 425450 w 533400"/>
                <a:gd name="connsiteY40-2566" fmla="*/ 552450 h 1223238"/>
                <a:gd name="connsiteX41-2567" fmla="*/ 428625 w 533400"/>
                <a:gd name="connsiteY41-2568" fmla="*/ 561975 h 1223238"/>
                <a:gd name="connsiteX42-2569" fmla="*/ 431800 w 533400"/>
                <a:gd name="connsiteY42-2570" fmla="*/ 574675 h 1223238"/>
                <a:gd name="connsiteX43-2571" fmla="*/ 438150 w 533400"/>
                <a:gd name="connsiteY43-2572" fmla="*/ 584200 h 1223238"/>
                <a:gd name="connsiteX44-2573" fmla="*/ 444500 w 533400"/>
                <a:gd name="connsiteY44-2574" fmla="*/ 609600 h 1223238"/>
                <a:gd name="connsiteX45-2575" fmla="*/ 447675 w 533400"/>
                <a:gd name="connsiteY45-2576" fmla="*/ 619125 h 1223238"/>
                <a:gd name="connsiteX46-2577" fmla="*/ 463550 w 533400"/>
                <a:gd name="connsiteY46-2578" fmla="*/ 673100 h 1223238"/>
                <a:gd name="connsiteX47-2579" fmla="*/ 479425 w 533400"/>
                <a:gd name="connsiteY47-2580" fmla="*/ 714375 h 1223238"/>
                <a:gd name="connsiteX48-2581" fmla="*/ 485775 w 533400"/>
                <a:gd name="connsiteY48-2582" fmla="*/ 739775 h 1223238"/>
                <a:gd name="connsiteX49-2583" fmla="*/ 492125 w 533400"/>
                <a:gd name="connsiteY49-2584" fmla="*/ 752475 h 1223238"/>
                <a:gd name="connsiteX50-2585" fmla="*/ 495300 w 533400"/>
                <a:gd name="connsiteY50-2586" fmla="*/ 765175 h 1223238"/>
                <a:gd name="connsiteX51-2587" fmla="*/ 498475 w 533400"/>
                <a:gd name="connsiteY51-2588" fmla="*/ 774700 h 1223238"/>
                <a:gd name="connsiteX52-2589" fmla="*/ 501650 w 533400"/>
                <a:gd name="connsiteY52-2590" fmla="*/ 787400 h 1223238"/>
                <a:gd name="connsiteX53-2591" fmla="*/ 508000 w 533400"/>
                <a:gd name="connsiteY53-2592" fmla="*/ 800100 h 1223238"/>
                <a:gd name="connsiteX54-2593" fmla="*/ 514350 w 533400"/>
                <a:gd name="connsiteY54-2594" fmla="*/ 819150 h 1223238"/>
                <a:gd name="connsiteX55-2595" fmla="*/ 517525 w 533400"/>
                <a:gd name="connsiteY55-2596" fmla="*/ 828675 h 1223238"/>
                <a:gd name="connsiteX56-2597" fmla="*/ 533400 w 533400"/>
                <a:gd name="connsiteY56-2598" fmla="*/ 955675 h 1223238"/>
                <a:gd name="connsiteX57-2599" fmla="*/ 517525 w 533400"/>
                <a:gd name="connsiteY57-2600" fmla="*/ 1012825 h 1223238"/>
                <a:gd name="connsiteX58-2601" fmla="*/ 485775 w 533400"/>
                <a:gd name="connsiteY58-2602" fmla="*/ 1076325 h 1223238"/>
                <a:gd name="connsiteX59-2603" fmla="*/ 444500 w 533400"/>
                <a:gd name="connsiteY59-2604" fmla="*/ 1165225 h 1223238"/>
                <a:gd name="connsiteX60-2605" fmla="*/ 428625 w 533400"/>
                <a:gd name="connsiteY60-2606" fmla="*/ 1177925 h 1223238"/>
                <a:gd name="connsiteX61-2607" fmla="*/ 409575 w 533400"/>
                <a:gd name="connsiteY61-2608" fmla="*/ 1196975 h 1223238"/>
                <a:gd name="connsiteX62-2609" fmla="*/ 400050 w 533400"/>
                <a:gd name="connsiteY62-2610" fmla="*/ 1206500 h 1223238"/>
                <a:gd name="connsiteX63-2611" fmla="*/ 393700 w 533400"/>
                <a:gd name="connsiteY63-2612" fmla="*/ 1216025 h 1223238"/>
                <a:gd name="connsiteX64-2613" fmla="*/ 384175 w 533400"/>
                <a:gd name="connsiteY64-2614" fmla="*/ 1222375 h 1223238"/>
                <a:gd name="connsiteX65-2615" fmla="*/ 276225 w 533400"/>
                <a:gd name="connsiteY65-2616" fmla="*/ 1222375 h 1223238"/>
                <a:gd name="connsiteX0-2617" fmla="*/ 0 w 533400"/>
                <a:gd name="connsiteY0-2618" fmla="*/ 0 h 1223238"/>
                <a:gd name="connsiteX1-2619" fmla="*/ 22225 w 533400"/>
                <a:gd name="connsiteY1-2620" fmla="*/ 3175 h 1223238"/>
                <a:gd name="connsiteX2-2621" fmla="*/ 38100 w 533400"/>
                <a:gd name="connsiteY2-2622" fmla="*/ 12700 h 1223238"/>
                <a:gd name="connsiteX3-2623" fmla="*/ 47625 w 533400"/>
                <a:gd name="connsiteY3-2624" fmla="*/ 15875 h 1223238"/>
                <a:gd name="connsiteX4-2625" fmla="*/ 73025 w 533400"/>
                <a:gd name="connsiteY4-2626" fmla="*/ 44450 h 1223238"/>
                <a:gd name="connsiteX5-2627" fmla="*/ 79375 w 533400"/>
                <a:gd name="connsiteY5-2628" fmla="*/ 63500 h 1223238"/>
                <a:gd name="connsiteX6-2629" fmla="*/ 92075 w 533400"/>
                <a:gd name="connsiteY6-2630" fmla="*/ 82550 h 1223238"/>
                <a:gd name="connsiteX7-2631" fmla="*/ 98425 w 533400"/>
                <a:gd name="connsiteY7-2632" fmla="*/ 92075 h 1223238"/>
                <a:gd name="connsiteX8-2633" fmla="*/ 101600 w 533400"/>
                <a:gd name="connsiteY8-2634" fmla="*/ 101600 h 1223238"/>
                <a:gd name="connsiteX9-2635" fmla="*/ 117475 w 533400"/>
                <a:gd name="connsiteY9-2636" fmla="*/ 120650 h 1223238"/>
                <a:gd name="connsiteX10-2637" fmla="*/ 120650 w 533400"/>
                <a:gd name="connsiteY10-2638" fmla="*/ 130175 h 1223238"/>
                <a:gd name="connsiteX11-2639" fmla="*/ 136525 w 533400"/>
                <a:gd name="connsiteY11-2640" fmla="*/ 152400 h 1223238"/>
                <a:gd name="connsiteX12-2641" fmla="*/ 152400 w 533400"/>
                <a:gd name="connsiteY12-2642" fmla="*/ 171450 h 1223238"/>
                <a:gd name="connsiteX13-2643" fmla="*/ 165100 w 533400"/>
                <a:gd name="connsiteY13-2644" fmla="*/ 196850 h 1223238"/>
                <a:gd name="connsiteX14-2645" fmla="*/ 171450 w 533400"/>
                <a:gd name="connsiteY14-2646" fmla="*/ 209550 h 1223238"/>
                <a:gd name="connsiteX15-2647" fmla="*/ 180975 w 533400"/>
                <a:gd name="connsiteY15-2648" fmla="*/ 222250 h 1223238"/>
                <a:gd name="connsiteX16-2649" fmla="*/ 187325 w 533400"/>
                <a:gd name="connsiteY16-2650" fmla="*/ 231775 h 1223238"/>
                <a:gd name="connsiteX17-2651" fmla="*/ 196850 w 533400"/>
                <a:gd name="connsiteY17-2652" fmla="*/ 241300 h 1223238"/>
                <a:gd name="connsiteX18-2653" fmla="*/ 203200 w 533400"/>
                <a:gd name="connsiteY18-2654" fmla="*/ 250825 h 1223238"/>
                <a:gd name="connsiteX19-2655" fmla="*/ 212725 w 533400"/>
                <a:gd name="connsiteY19-2656" fmla="*/ 260350 h 1223238"/>
                <a:gd name="connsiteX20-2657" fmla="*/ 219075 w 533400"/>
                <a:gd name="connsiteY20-2658" fmla="*/ 269875 h 1223238"/>
                <a:gd name="connsiteX21-2659" fmla="*/ 228600 w 533400"/>
                <a:gd name="connsiteY21-2660" fmla="*/ 276225 h 1223238"/>
                <a:gd name="connsiteX22-2661" fmla="*/ 250825 w 533400"/>
                <a:gd name="connsiteY22-2662" fmla="*/ 292100 h 1223238"/>
                <a:gd name="connsiteX23-2663" fmla="*/ 266700 w 533400"/>
                <a:gd name="connsiteY23-2664" fmla="*/ 320675 h 1223238"/>
                <a:gd name="connsiteX24-2665" fmla="*/ 273050 w 533400"/>
                <a:gd name="connsiteY24-2666" fmla="*/ 330200 h 1223238"/>
                <a:gd name="connsiteX25-2667" fmla="*/ 282575 w 533400"/>
                <a:gd name="connsiteY25-2668" fmla="*/ 336550 h 1223238"/>
                <a:gd name="connsiteX26-2669" fmla="*/ 298450 w 533400"/>
                <a:gd name="connsiteY26-2670" fmla="*/ 355600 h 1223238"/>
                <a:gd name="connsiteX27-2671" fmla="*/ 311150 w 533400"/>
                <a:gd name="connsiteY27-2672" fmla="*/ 374650 h 1223238"/>
                <a:gd name="connsiteX28-2673" fmla="*/ 317500 w 533400"/>
                <a:gd name="connsiteY28-2674" fmla="*/ 384175 h 1223238"/>
                <a:gd name="connsiteX29-2675" fmla="*/ 323850 w 533400"/>
                <a:gd name="connsiteY29-2676" fmla="*/ 393700 h 1223238"/>
                <a:gd name="connsiteX30-2677" fmla="*/ 333375 w 533400"/>
                <a:gd name="connsiteY30-2678" fmla="*/ 406400 h 1223238"/>
                <a:gd name="connsiteX31-2679" fmla="*/ 339725 w 533400"/>
                <a:gd name="connsiteY31-2680" fmla="*/ 415925 h 1223238"/>
                <a:gd name="connsiteX32-2681" fmla="*/ 349250 w 533400"/>
                <a:gd name="connsiteY32-2682" fmla="*/ 425450 h 1223238"/>
                <a:gd name="connsiteX33-2683" fmla="*/ 355600 w 533400"/>
                <a:gd name="connsiteY33-2684" fmla="*/ 434975 h 1223238"/>
                <a:gd name="connsiteX34-2685" fmla="*/ 358775 w 533400"/>
                <a:gd name="connsiteY34-2686" fmla="*/ 444500 h 1223238"/>
                <a:gd name="connsiteX35-2687" fmla="*/ 368300 w 533400"/>
                <a:gd name="connsiteY35-2688" fmla="*/ 450850 h 1223238"/>
                <a:gd name="connsiteX36-2689" fmla="*/ 381000 w 533400"/>
                <a:gd name="connsiteY36-2690" fmla="*/ 469900 h 1223238"/>
                <a:gd name="connsiteX37-2691" fmla="*/ 396875 w 533400"/>
                <a:gd name="connsiteY37-2692" fmla="*/ 488950 h 1223238"/>
                <a:gd name="connsiteX38-2693" fmla="*/ 400050 w 533400"/>
                <a:gd name="connsiteY38-2694" fmla="*/ 501650 h 1223238"/>
                <a:gd name="connsiteX39-2695" fmla="*/ 415925 w 533400"/>
                <a:gd name="connsiteY39-2696" fmla="*/ 523875 h 1223238"/>
                <a:gd name="connsiteX40-2697" fmla="*/ 425450 w 533400"/>
                <a:gd name="connsiteY40-2698" fmla="*/ 552450 h 1223238"/>
                <a:gd name="connsiteX41-2699" fmla="*/ 428625 w 533400"/>
                <a:gd name="connsiteY41-2700" fmla="*/ 561975 h 1223238"/>
                <a:gd name="connsiteX42-2701" fmla="*/ 431800 w 533400"/>
                <a:gd name="connsiteY42-2702" fmla="*/ 574675 h 1223238"/>
                <a:gd name="connsiteX43-2703" fmla="*/ 438150 w 533400"/>
                <a:gd name="connsiteY43-2704" fmla="*/ 584200 h 1223238"/>
                <a:gd name="connsiteX44-2705" fmla="*/ 444500 w 533400"/>
                <a:gd name="connsiteY44-2706" fmla="*/ 609600 h 1223238"/>
                <a:gd name="connsiteX45-2707" fmla="*/ 447675 w 533400"/>
                <a:gd name="connsiteY45-2708" fmla="*/ 619125 h 1223238"/>
                <a:gd name="connsiteX46-2709" fmla="*/ 463550 w 533400"/>
                <a:gd name="connsiteY46-2710" fmla="*/ 673100 h 1223238"/>
                <a:gd name="connsiteX47-2711" fmla="*/ 479425 w 533400"/>
                <a:gd name="connsiteY47-2712" fmla="*/ 714375 h 1223238"/>
                <a:gd name="connsiteX48-2713" fmla="*/ 485775 w 533400"/>
                <a:gd name="connsiteY48-2714" fmla="*/ 739775 h 1223238"/>
                <a:gd name="connsiteX49-2715" fmla="*/ 492125 w 533400"/>
                <a:gd name="connsiteY49-2716" fmla="*/ 752475 h 1223238"/>
                <a:gd name="connsiteX50-2717" fmla="*/ 495300 w 533400"/>
                <a:gd name="connsiteY50-2718" fmla="*/ 765175 h 1223238"/>
                <a:gd name="connsiteX51-2719" fmla="*/ 498475 w 533400"/>
                <a:gd name="connsiteY51-2720" fmla="*/ 774700 h 1223238"/>
                <a:gd name="connsiteX52-2721" fmla="*/ 501650 w 533400"/>
                <a:gd name="connsiteY52-2722" fmla="*/ 787400 h 1223238"/>
                <a:gd name="connsiteX53-2723" fmla="*/ 508000 w 533400"/>
                <a:gd name="connsiteY53-2724" fmla="*/ 800100 h 1223238"/>
                <a:gd name="connsiteX54-2725" fmla="*/ 514350 w 533400"/>
                <a:gd name="connsiteY54-2726" fmla="*/ 819150 h 1223238"/>
                <a:gd name="connsiteX55-2727" fmla="*/ 517525 w 533400"/>
                <a:gd name="connsiteY55-2728" fmla="*/ 828675 h 1223238"/>
                <a:gd name="connsiteX56-2729" fmla="*/ 533400 w 533400"/>
                <a:gd name="connsiteY56-2730" fmla="*/ 955675 h 1223238"/>
                <a:gd name="connsiteX57-2731" fmla="*/ 517525 w 533400"/>
                <a:gd name="connsiteY57-2732" fmla="*/ 1012825 h 1223238"/>
                <a:gd name="connsiteX58-2733" fmla="*/ 492125 w 533400"/>
                <a:gd name="connsiteY58-2734" fmla="*/ 1092200 h 1223238"/>
                <a:gd name="connsiteX59-2735" fmla="*/ 444500 w 533400"/>
                <a:gd name="connsiteY59-2736" fmla="*/ 1165225 h 1223238"/>
                <a:gd name="connsiteX60-2737" fmla="*/ 428625 w 533400"/>
                <a:gd name="connsiteY60-2738" fmla="*/ 1177925 h 1223238"/>
                <a:gd name="connsiteX61-2739" fmla="*/ 409575 w 533400"/>
                <a:gd name="connsiteY61-2740" fmla="*/ 1196975 h 1223238"/>
                <a:gd name="connsiteX62-2741" fmla="*/ 400050 w 533400"/>
                <a:gd name="connsiteY62-2742" fmla="*/ 1206500 h 1223238"/>
                <a:gd name="connsiteX63-2743" fmla="*/ 393700 w 533400"/>
                <a:gd name="connsiteY63-2744" fmla="*/ 1216025 h 1223238"/>
                <a:gd name="connsiteX64-2745" fmla="*/ 384175 w 533400"/>
                <a:gd name="connsiteY64-2746" fmla="*/ 1222375 h 1223238"/>
                <a:gd name="connsiteX65-2747" fmla="*/ 276225 w 533400"/>
                <a:gd name="connsiteY65-2748" fmla="*/ 1222375 h 1223238"/>
                <a:gd name="connsiteX0-2749" fmla="*/ 0 w 533430"/>
                <a:gd name="connsiteY0-2750" fmla="*/ 0 h 1223238"/>
                <a:gd name="connsiteX1-2751" fmla="*/ 22225 w 533430"/>
                <a:gd name="connsiteY1-2752" fmla="*/ 3175 h 1223238"/>
                <a:gd name="connsiteX2-2753" fmla="*/ 38100 w 533430"/>
                <a:gd name="connsiteY2-2754" fmla="*/ 12700 h 1223238"/>
                <a:gd name="connsiteX3-2755" fmla="*/ 47625 w 533430"/>
                <a:gd name="connsiteY3-2756" fmla="*/ 15875 h 1223238"/>
                <a:gd name="connsiteX4-2757" fmla="*/ 73025 w 533430"/>
                <a:gd name="connsiteY4-2758" fmla="*/ 44450 h 1223238"/>
                <a:gd name="connsiteX5-2759" fmla="*/ 79375 w 533430"/>
                <a:gd name="connsiteY5-2760" fmla="*/ 63500 h 1223238"/>
                <a:gd name="connsiteX6-2761" fmla="*/ 92075 w 533430"/>
                <a:gd name="connsiteY6-2762" fmla="*/ 82550 h 1223238"/>
                <a:gd name="connsiteX7-2763" fmla="*/ 98425 w 533430"/>
                <a:gd name="connsiteY7-2764" fmla="*/ 92075 h 1223238"/>
                <a:gd name="connsiteX8-2765" fmla="*/ 101600 w 533430"/>
                <a:gd name="connsiteY8-2766" fmla="*/ 101600 h 1223238"/>
                <a:gd name="connsiteX9-2767" fmla="*/ 117475 w 533430"/>
                <a:gd name="connsiteY9-2768" fmla="*/ 120650 h 1223238"/>
                <a:gd name="connsiteX10-2769" fmla="*/ 120650 w 533430"/>
                <a:gd name="connsiteY10-2770" fmla="*/ 130175 h 1223238"/>
                <a:gd name="connsiteX11-2771" fmla="*/ 136525 w 533430"/>
                <a:gd name="connsiteY11-2772" fmla="*/ 152400 h 1223238"/>
                <a:gd name="connsiteX12-2773" fmla="*/ 152400 w 533430"/>
                <a:gd name="connsiteY12-2774" fmla="*/ 171450 h 1223238"/>
                <a:gd name="connsiteX13-2775" fmla="*/ 165100 w 533430"/>
                <a:gd name="connsiteY13-2776" fmla="*/ 196850 h 1223238"/>
                <a:gd name="connsiteX14-2777" fmla="*/ 171450 w 533430"/>
                <a:gd name="connsiteY14-2778" fmla="*/ 209550 h 1223238"/>
                <a:gd name="connsiteX15-2779" fmla="*/ 180975 w 533430"/>
                <a:gd name="connsiteY15-2780" fmla="*/ 222250 h 1223238"/>
                <a:gd name="connsiteX16-2781" fmla="*/ 187325 w 533430"/>
                <a:gd name="connsiteY16-2782" fmla="*/ 231775 h 1223238"/>
                <a:gd name="connsiteX17-2783" fmla="*/ 196850 w 533430"/>
                <a:gd name="connsiteY17-2784" fmla="*/ 241300 h 1223238"/>
                <a:gd name="connsiteX18-2785" fmla="*/ 203200 w 533430"/>
                <a:gd name="connsiteY18-2786" fmla="*/ 250825 h 1223238"/>
                <a:gd name="connsiteX19-2787" fmla="*/ 212725 w 533430"/>
                <a:gd name="connsiteY19-2788" fmla="*/ 260350 h 1223238"/>
                <a:gd name="connsiteX20-2789" fmla="*/ 219075 w 533430"/>
                <a:gd name="connsiteY20-2790" fmla="*/ 269875 h 1223238"/>
                <a:gd name="connsiteX21-2791" fmla="*/ 228600 w 533430"/>
                <a:gd name="connsiteY21-2792" fmla="*/ 276225 h 1223238"/>
                <a:gd name="connsiteX22-2793" fmla="*/ 250825 w 533430"/>
                <a:gd name="connsiteY22-2794" fmla="*/ 292100 h 1223238"/>
                <a:gd name="connsiteX23-2795" fmla="*/ 266700 w 533430"/>
                <a:gd name="connsiteY23-2796" fmla="*/ 320675 h 1223238"/>
                <a:gd name="connsiteX24-2797" fmla="*/ 273050 w 533430"/>
                <a:gd name="connsiteY24-2798" fmla="*/ 330200 h 1223238"/>
                <a:gd name="connsiteX25-2799" fmla="*/ 282575 w 533430"/>
                <a:gd name="connsiteY25-2800" fmla="*/ 336550 h 1223238"/>
                <a:gd name="connsiteX26-2801" fmla="*/ 298450 w 533430"/>
                <a:gd name="connsiteY26-2802" fmla="*/ 355600 h 1223238"/>
                <a:gd name="connsiteX27-2803" fmla="*/ 311150 w 533430"/>
                <a:gd name="connsiteY27-2804" fmla="*/ 374650 h 1223238"/>
                <a:gd name="connsiteX28-2805" fmla="*/ 317500 w 533430"/>
                <a:gd name="connsiteY28-2806" fmla="*/ 384175 h 1223238"/>
                <a:gd name="connsiteX29-2807" fmla="*/ 323850 w 533430"/>
                <a:gd name="connsiteY29-2808" fmla="*/ 393700 h 1223238"/>
                <a:gd name="connsiteX30-2809" fmla="*/ 333375 w 533430"/>
                <a:gd name="connsiteY30-2810" fmla="*/ 406400 h 1223238"/>
                <a:gd name="connsiteX31-2811" fmla="*/ 339725 w 533430"/>
                <a:gd name="connsiteY31-2812" fmla="*/ 415925 h 1223238"/>
                <a:gd name="connsiteX32-2813" fmla="*/ 349250 w 533430"/>
                <a:gd name="connsiteY32-2814" fmla="*/ 425450 h 1223238"/>
                <a:gd name="connsiteX33-2815" fmla="*/ 355600 w 533430"/>
                <a:gd name="connsiteY33-2816" fmla="*/ 434975 h 1223238"/>
                <a:gd name="connsiteX34-2817" fmla="*/ 358775 w 533430"/>
                <a:gd name="connsiteY34-2818" fmla="*/ 444500 h 1223238"/>
                <a:gd name="connsiteX35-2819" fmla="*/ 368300 w 533430"/>
                <a:gd name="connsiteY35-2820" fmla="*/ 450850 h 1223238"/>
                <a:gd name="connsiteX36-2821" fmla="*/ 381000 w 533430"/>
                <a:gd name="connsiteY36-2822" fmla="*/ 469900 h 1223238"/>
                <a:gd name="connsiteX37-2823" fmla="*/ 396875 w 533430"/>
                <a:gd name="connsiteY37-2824" fmla="*/ 488950 h 1223238"/>
                <a:gd name="connsiteX38-2825" fmla="*/ 400050 w 533430"/>
                <a:gd name="connsiteY38-2826" fmla="*/ 501650 h 1223238"/>
                <a:gd name="connsiteX39-2827" fmla="*/ 415925 w 533430"/>
                <a:gd name="connsiteY39-2828" fmla="*/ 523875 h 1223238"/>
                <a:gd name="connsiteX40-2829" fmla="*/ 425450 w 533430"/>
                <a:gd name="connsiteY40-2830" fmla="*/ 552450 h 1223238"/>
                <a:gd name="connsiteX41-2831" fmla="*/ 428625 w 533430"/>
                <a:gd name="connsiteY41-2832" fmla="*/ 561975 h 1223238"/>
                <a:gd name="connsiteX42-2833" fmla="*/ 431800 w 533430"/>
                <a:gd name="connsiteY42-2834" fmla="*/ 574675 h 1223238"/>
                <a:gd name="connsiteX43-2835" fmla="*/ 438150 w 533430"/>
                <a:gd name="connsiteY43-2836" fmla="*/ 584200 h 1223238"/>
                <a:gd name="connsiteX44-2837" fmla="*/ 444500 w 533430"/>
                <a:gd name="connsiteY44-2838" fmla="*/ 609600 h 1223238"/>
                <a:gd name="connsiteX45-2839" fmla="*/ 447675 w 533430"/>
                <a:gd name="connsiteY45-2840" fmla="*/ 619125 h 1223238"/>
                <a:gd name="connsiteX46-2841" fmla="*/ 463550 w 533430"/>
                <a:gd name="connsiteY46-2842" fmla="*/ 673100 h 1223238"/>
                <a:gd name="connsiteX47-2843" fmla="*/ 479425 w 533430"/>
                <a:gd name="connsiteY47-2844" fmla="*/ 714375 h 1223238"/>
                <a:gd name="connsiteX48-2845" fmla="*/ 485775 w 533430"/>
                <a:gd name="connsiteY48-2846" fmla="*/ 739775 h 1223238"/>
                <a:gd name="connsiteX49-2847" fmla="*/ 492125 w 533430"/>
                <a:gd name="connsiteY49-2848" fmla="*/ 752475 h 1223238"/>
                <a:gd name="connsiteX50-2849" fmla="*/ 495300 w 533430"/>
                <a:gd name="connsiteY50-2850" fmla="*/ 765175 h 1223238"/>
                <a:gd name="connsiteX51-2851" fmla="*/ 498475 w 533430"/>
                <a:gd name="connsiteY51-2852" fmla="*/ 774700 h 1223238"/>
                <a:gd name="connsiteX52-2853" fmla="*/ 501650 w 533430"/>
                <a:gd name="connsiteY52-2854" fmla="*/ 787400 h 1223238"/>
                <a:gd name="connsiteX53-2855" fmla="*/ 508000 w 533430"/>
                <a:gd name="connsiteY53-2856" fmla="*/ 800100 h 1223238"/>
                <a:gd name="connsiteX54-2857" fmla="*/ 514350 w 533430"/>
                <a:gd name="connsiteY54-2858" fmla="*/ 819150 h 1223238"/>
                <a:gd name="connsiteX55-2859" fmla="*/ 517525 w 533430"/>
                <a:gd name="connsiteY55-2860" fmla="*/ 828675 h 1223238"/>
                <a:gd name="connsiteX56-2861" fmla="*/ 533400 w 533430"/>
                <a:gd name="connsiteY56-2862" fmla="*/ 955675 h 1223238"/>
                <a:gd name="connsiteX57-2863" fmla="*/ 520700 w 533430"/>
                <a:gd name="connsiteY57-2864" fmla="*/ 1022350 h 1223238"/>
                <a:gd name="connsiteX58-2865" fmla="*/ 492125 w 533430"/>
                <a:gd name="connsiteY58-2866" fmla="*/ 1092200 h 1223238"/>
                <a:gd name="connsiteX59-2867" fmla="*/ 444500 w 533430"/>
                <a:gd name="connsiteY59-2868" fmla="*/ 1165225 h 1223238"/>
                <a:gd name="connsiteX60-2869" fmla="*/ 428625 w 533430"/>
                <a:gd name="connsiteY60-2870" fmla="*/ 1177925 h 1223238"/>
                <a:gd name="connsiteX61-2871" fmla="*/ 409575 w 533430"/>
                <a:gd name="connsiteY61-2872" fmla="*/ 1196975 h 1223238"/>
                <a:gd name="connsiteX62-2873" fmla="*/ 400050 w 533430"/>
                <a:gd name="connsiteY62-2874" fmla="*/ 1206500 h 1223238"/>
                <a:gd name="connsiteX63-2875" fmla="*/ 393700 w 533430"/>
                <a:gd name="connsiteY63-2876" fmla="*/ 1216025 h 1223238"/>
                <a:gd name="connsiteX64-2877" fmla="*/ 384175 w 533430"/>
                <a:gd name="connsiteY64-2878" fmla="*/ 1222375 h 1223238"/>
                <a:gd name="connsiteX65-2879" fmla="*/ 276225 w 533430"/>
                <a:gd name="connsiteY65-2880" fmla="*/ 1222375 h 1223238"/>
                <a:gd name="connsiteX0-2881" fmla="*/ 0 w 533430"/>
                <a:gd name="connsiteY0-2882" fmla="*/ 0 h 1223238"/>
                <a:gd name="connsiteX1-2883" fmla="*/ 22225 w 533430"/>
                <a:gd name="connsiteY1-2884" fmla="*/ 3175 h 1223238"/>
                <a:gd name="connsiteX2-2885" fmla="*/ 38100 w 533430"/>
                <a:gd name="connsiteY2-2886" fmla="*/ 12700 h 1223238"/>
                <a:gd name="connsiteX3-2887" fmla="*/ 47625 w 533430"/>
                <a:gd name="connsiteY3-2888" fmla="*/ 15875 h 1223238"/>
                <a:gd name="connsiteX4-2889" fmla="*/ 73025 w 533430"/>
                <a:gd name="connsiteY4-2890" fmla="*/ 44450 h 1223238"/>
                <a:gd name="connsiteX5-2891" fmla="*/ 79375 w 533430"/>
                <a:gd name="connsiteY5-2892" fmla="*/ 63500 h 1223238"/>
                <a:gd name="connsiteX6-2893" fmla="*/ 92075 w 533430"/>
                <a:gd name="connsiteY6-2894" fmla="*/ 82550 h 1223238"/>
                <a:gd name="connsiteX7-2895" fmla="*/ 98425 w 533430"/>
                <a:gd name="connsiteY7-2896" fmla="*/ 92075 h 1223238"/>
                <a:gd name="connsiteX8-2897" fmla="*/ 101600 w 533430"/>
                <a:gd name="connsiteY8-2898" fmla="*/ 101600 h 1223238"/>
                <a:gd name="connsiteX9-2899" fmla="*/ 117475 w 533430"/>
                <a:gd name="connsiteY9-2900" fmla="*/ 120650 h 1223238"/>
                <a:gd name="connsiteX10-2901" fmla="*/ 120650 w 533430"/>
                <a:gd name="connsiteY10-2902" fmla="*/ 130175 h 1223238"/>
                <a:gd name="connsiteX11-2903" fmla="*/ 136525 w 533430"/>
                <a:gd name="connsiteY11-2904" fmla="*/ 152400 h 1223238"/>
                <a:gd name="connsiteX12-2905" fmla="*/ 152400 w 533430"/>
                <a:gd name="connsiteY12-2906" fmla="*/ 171450 h 1223238"/>
                <a:gd name="connsiteX13-2907" fmla="*/ 165100 w 533430"/>
                <a:gd name="connsiteY13-2908" fmla="*/ 196850 h 1223238"/>
                <a:gd name="connsiteX14-2909" fmla="*/ 171450 w 533430"/>
                <a:gd name="connsiteY14-2910" fmla="*/ 209550 h 1223238"/>
                <a:gd name="connsiteX15-2911" fmla="*/ 180975 w 533430"/>
                <a:gd name="connsiteY15-2912" fmla="*/ 222250 h 1223238"/>
                <a:gd name="connsiteX16-2913" fmla="*/ 187325 w 533430"/>
                <a:gd name="connsiteY16-2914" fmla="*/ 231775 h 1223238"/>
                <a:gd name="connsiteX17-2915" fmla="*/ 196850 w 533430"/>
                <a:gd name="connsiteY17-2916" fmla="*/ 241300 h 1223238"/>
                <a:gd name="connsiteX18-2917" fmla="*/ 203200 w 533430"/>
                <a:gd name="connsiteY18-2918" fmla="*/ 250825 h 1223238"/>
                <a:gd name="connsiteX19-2919" fmla="*/ 212725 w 533430"/>
                <a:gd name="connsiteY19-2920" fmla="*/ 260350 h 1223238"/>
                <a:gd name="connsiteX20-2921" fmla="*/ 219075 w 533430"/>
                <a:gd name="connsiteY20-2922" fmla="*/ 269875 h 1223238"/>
                <a:gd name="connsiteX21-2923" fmla="*/ 228600 w 533430"/>
                <a:gd name="connsiteY21-2924" fmla="*/ 276225 h 1223238"/>
                <a:gd name="connsiteX22-2925" fmla="*/ 250825 w 533430"/>
                <a:gd name="connsiteY22-2926" fmla="*/ 292100 h 1223238"/>
                <a:gd name="connsiteX23-2927" fmla="*/ 266700 w 533430"/>
                <a:gd name="connsiteY23-2928" fmla="*/ 320675 h 1223238"/>
                <a:gd name="connsiteX24-2929" fmla="*/ 273050 w 533430"/>
                <a:gd name="connsiteY24-2930" fmla="*/ 330200 h 1223238"/>
                <a:gd name="connsiteX25-2931" fmla="*/ 282575 w 533430"/>
                <a:gd name="connsiteY25-2932" fmla="*/ 336550 h 1223238"/>
                <a:gd name="connsiteX26-2933" fmla="*/ 298450 w 533430"/>
                <a:gd name="connsiteY26-2934" fmla="*/ 355600 h 1223238"/>
                <a:gd name="connsiteX27-2935" fmla="*/ 311150 w 533430"/>
                <a:gd name="connsiteY27-2936" fmla="*/ 374650 h 1223238"/>
                <a:gd name="connsiteX28-2937" fmla="*/ 317500 w 533430"/>
                <a:gd name="connsiteY28-2938" fmla="*/ 384175 h 1223238"/>
                <a:gd name="connsiteX29-2939" fmla="*/ 323850 w 533430"/>
                <a:gd name="connsiteY29-2940" fmla="*/ 393700 h 1223238"/>
                <a:gd name="connsiteX30-2941" fmla="*/ 333375 w 533430"/>
                <a:gd name="connsiteY30-2942" fmla="*/ 406400 h 1223238"/>
                <a:gd name="connsiteX31-2943" fmla="*/ 339725 w 533430"/>
                <a:gd name="connsiteY31-2944" fmla="*/ 415925 h 1223238"/>
                <a:gd name="connsiteX32-2945" fmla="*/ 349250 w 533430"/>
                <a:gd name="connsiteY32-2946" fmla="*/ 425450 h 1223238"/>
                <a:gd name="connsiteX33-2947" fmla="*/ 355600 w 533430"/>
                <a:gd name="connsiteY33-2948" fmla="*/ 434975 h 1223238"/>
                <a:gd name="connsiteX34-2949" fmla="*/ 358775 w 533430"/>
                <a:gd name="connsiteY34-2950" fmla="*/ 444500 h 1223238"/>
                <a:gd name="connsiteX35-2951" fmla="*/ 368300 w 533430"/>
                <a:gd name="connsiteY35-2952" fmla="*/ 450850 h 1223238"/>
                <a:gd name="connsiteX36-2953" fmla="*/ 381000 w 533430"/>
                <a:gd name="connsiteY36-2954" fmla="*/ 469900 h 1223238"/>
                <a:gd name="connsiteX37-2955" fmla="*/ 396875 w 533430"/>
                <a:gd name="connsiteY37-2956" fmla="*/ 488950 h 1223238"/>
                <a:gd name="connsiteX38-2957" fmla="*/ 400050 w 533430"/>
                <a:gd name="connsiteY38-2958" fmla="*/ 501650 h 1223238"/>
                <a:gd name="connsiteX39-2959" fmla="*/ 415925 w 533430"/>
                <a:gd name="connsiteY39-2960" fmla="*/ 523875 h 1223238"/>
                <a:gd name="connsiteX40-2961" fmla="*/ 425450 w 533430"/>
                <a:gd name="connsiteY40-2962" fmla="*/ 552450 h 1223238"/>
                <a:gd name="connsiteX41-2963" fmla="*/ 428625 w 533430"/>
                <a:gd name="connsiteY41-2964" fmla="*/ 561975 h 1223238"/>
                <a:gd name="connsiteX42-2965" fmla="*/ 431800 w 533430"/>
                <a:gd name="connsiteY42-2966" fmla="*/ 574675 h 1223238"/>
                <a:gd name="connsiteX43-2967" fmla="*/ 438150 w 533430"/>
                <a:gd name="connsiteY43-2968" fmla="*/ 584200 h 1223238"/>
                <a:gd name="connsiteX44-2969" fmla="*/ 444500 w 533430"/>
                <a:gd name="connsiteY44-2970" fmla="*/ 609600 h 1223238"/>
                <a:gd name="connsiteX45-2971" fmla="*/ 447675 w 533430"/>
                <a:gd name="connsiteY45-2972" fmla="*/ 619125 h 1223238"/>
                <a:gd name="connsiteX46-2973" fmla="*/ 463550 w 533430"/>
                <a:gd name="connsiteY46-2974" fmla="*/ 673100 h 1223238"/>
                <a:gd name="connsiteX47-2975" fmla="*/ 479425 w 533430"/>
                <a:gd name="connsiteY47-2976" fmla="*/ 714375 h 1223238"/>
                <a:gd name="connsiteX48-2977" fmla="*/ 485775 w 533430"/>
                <a:gd name="connsiteY48-2978" fmla="*/ 739775 h 1223238"/>
                <a:gd name="connsiteX49-2979" fmla="*/ 492125 w 533430"/>
                <a:gd name="connsiteY49-2980" fmla="*/ 752475 h 1223238"/>
                <a:gd name="connsiteX50-2981" fmla="*/ 495300 w 533430"/>
                <a:gd name="connsiteY50-2982" fmla="*/ 765175 h 1223238"/>
                <a:gd name="connsiteX51-2983" fmla="*/ 498475 w 533430"/>
                <a:gd name="connsiteY51-2984" fmla="*/ 774700 h 1223238"/>
                <a:gd name="connsiteX52-2985" fmla="*/ 501650 w 533430"/>
                <a:gd name="connsiteY52-2986" fmla="*/ 787400 h 1223238"/>
                <a:gd name="connsiteX53-2987" fmla="*/ 508000 w 533430"/>
                <a:gd name="connsiteY53-2988" fmla="*/ 800100 h 1223238"/>
                <a:gd name="connsiteX54-2989" fmla="*/ 514350 w 533430"/>
                <a:gd name="connsiteY54-2990" fmla="*/ 819150 h 1223238"/>
                <a:gd name="connsiteX55-2991" fmla="*/ 517525 w 533430"/>
                <a:gd name="connsiteY55-2992" fmla="*/ 828675 h 1223238"/>
                <a:gd name="connsiteX56-2993" fmla="*/ 533400 w 533430"/>
                <a:gd name="connsiteY56-2994" fmla="*/ 955675 h 1223238"/>
                <a:gd name="connsiteX57-2995" fmla="*/ 520700 w 533430"/>
                <a:gd name="connsiteY57-2996" fmla="*/ 1022350 h 1223238"/>
                <a:gd name="connsiteX58-2997" fmla="*/ 492125 w 533430"/>
                <a:gd name="connsiteY58-2998" fmla="*/ 1092200 h 1223238"/>
                <a:gd name="connsiteX59-2999" fmla="*/ 444500 w 533430"/>
                <a:gd name="connsiteY59-3000" fmla="*/ 1165225 h 1223238"/>
                <a:gd name="connsiteX60-3001" fmla="*/ 428625 w 533430"/>
                <a:gd name="connsiteY60-3002" fmla="*/ 1177925 h 1223238"/>
                <a:gd name="connsiteX61-3003" fmla="*/ 400050 w 533430"/>
                <a:gd name="connsiteY61-3004" fmla="*/ 1206500 h 1223238"/>
                <a:gd name="connsiteX62-3005" fmla="*/ 393700 w 533430"/>
                <a:gd name="connsiteY62-3006" fmla="*/ 1216025 h 1223238"/>
                <a:gd name="connsiteX63-3007" fmla="*/ 384175 w 533430"/>
                <a:gd name="connsiteY63-3008" fmla="*/ 1222375 h 1223238"/>
                <a:gd name="connsiteX64-3009" fmla="*/ 276225 w 533430"/>
                <a:gd name="connsiteY64-3010" fmla="*/ 1222375 h 1223238"/>
                <a:gd name="connsiteX0-3011" fmla="*/ 0 w 533430"/>
                <a:gd name="connsiteY0-3012" fmla="*/ 0 h 1223551"/>
                <a:gd name="connsiteX1-3013" fmla="*/ 22225 w 533430"/>
                <a:gd name="connsiteY1-3014" fmla="*/ 3175 h 1223551"/>
                <a:gd name="connsiteX2-3015" fmla="*/ 38100 w 533430"/>
                <a:gd name="connsiteY2-3016" fmla="*/ 12700 h 1223551"/>
                <a:gd name="connsiteX3-3017" fmla="*/ 47625 w 533430"/>
                <a:gd name="connsiteY3-3018" fmla="*/ 15875 h 1223551"/>
                <a:gd name="connsiteX4-3019" fmla="*/ 73025 w 533430"/>
                <a:gd name="connsiteY4-3020" fmla="*/ 44450 h 1223551"/>
                <a:gd name="connsiteX5-3021" fmla="*/ 79375 w 533430"/>
                <a:gd name="connsiteY5-3022" fmla="*/ 63500 h 1223551"/>
                <a:gd name="connsiteX6-3023" fmla="*/ 92075 w 533430"/>
                <a:gd name="connsiteY6-3024" fmla="*/ 82550 h 1223551"/>
                <a:gd name="connsiteX7-3025" fmla="*/ 98425 w 533430"/>
                <a:gd name="connsiteY7-3026" fmla="*/ 92075 h 1223551"/>
                <a:gd name="connsiteX8-3027" fmla="*/ 101600 w 533430"/>
                <a:gd name="connsiteY8-3028" fmla="*/ 101600 h 1223551"/>
                <a:gd name="connsiteX9-3029" fmla="*/ 117475 w 533430"/>
                <a:gd name="connsiteY9-3030" fmla="*/ 120650 h 1223551"/>
                <a:gd name="connsiteX10-3031" fmla="*/ 120650 w 533430"/>
                <a:gd name="connsiteY10-3032" fmla="*/ 130175 h 1223551"/>
                <a:gd name="connsiteX11-3033" fmla="*/ 136525 w 533430"/>
                <a:gd name="connsiteY11-3034" fmla="*/ 152400 h 1223551"/>
                <a:gd name="connsiteX12-3035" fmla="*/ 152400 w 533430"/>
                <a:gd name="connsiteY12-3036" fmla="*/ 171450 h 1223551"/>
                <a:gd name="connsiteX13-3037" fmla="*/ 165100 w 533430"/>
                <a:gd name="connsiteY13-3038" fmla="*/ 196850 h 1223551"/>
                <a:gd name="connsiteX14-3039" fmla="*/ 171450 w 533430"/>
                <a:gd name="connsiteY14-3040" fmla="*/ 209550 h 1223551"/>
                <a:gd name="connsiteX15-3041" fmla="*/ 180975 w 533430"/>
                <a:gd name="connsiteY15-3042" fmla="*/ 222250 h 1223551"/>
                <a:gd name="connsiteX16-3043" fmla="*/ 187325 w 533430"/>
                <a:gd name="connsiteY16-3044" fmla="*/ 231775 h 1223551"/>
                <a:gd name="connsiteX17-3045" fmla="*/ 196850 w 533430"/>
                <a:gd name="connsiteY17-3046" fmla="*/ 241300 h 1223551"/>
                <a:gd name="connsiteX18-3047" fmla="*/ 203200 w 533430"/>
                <a:gd name="connsiteY18-3048" fmla="*/ 250825 h 1223551"/>
                <a:gd name="connsiteX19-3049" fmla="*/ 212725 w 533430"/>
                <a:gd name="connsiteY19-3050" fmla="*/ 260350 h 1223551"/>
                <a:gd name="connsiteX20-3051" fmla="*/ 219075 w 533430"/>
                <a:gd name="connsiteY20-3052" fmla="*/ 269875 h 1223551"/>
                <a:gd name="connsiteX21-3053" fmla="*/ 228600 w 533430"/>
                <a:gd name="connsiteY21-3054" fmla="*/ 276225 h 1223551"/>
                <a:gd name="connsiteX22-3055" fmla="*/ 250825 w 533430"/>
                <a:gd name="connsiteY22-3056" fmla="*/ 292100 h 1223551"/>
                <a:gd name="connsiteX23-3057" fmla="*/ 266700 w 533430"/>
                <a:gd name="connsiteY23-3058" fmla="*/ 320675 h 1223551"/>
                <a:gd name="connsiteX24-3059" fmla="*/ 273050 w 533430"/>
                <a:gd name="connsiteY24-3060" fmla="*/ 330200 h 1223551"/>
                <a:gd name="connsiteX25-3061" fmla="*/ 282575 w 533430"/>
                <a:gd name="connsiteY25-3062" fmla="*/ 336550 h 1223551"/>
                <a:gd name="connsiteX26-3063" fmla="*/ 298450 w 533430"/>
                <a:gd name="connsiteY26-3064" fmla="*/ 355600 h 1223551"/>
                <a:gd name="connsiteX27-3065" fmla="*/ 311150 w 533430"/>
                <a:gd name="connsiteY27-3066" fmla="*/ 374650 h 1223551"/>
                <a:gd name="connsiteX28-3067" fmla="*/ 317500 w 533430"/>
                <a:gd name="connsiteY28-3068" fmla="*/ 384175 h 1223551"/>
                <a:gd name="connsiteX29-3069" fmla="*/ 323850 w 533430"/>
                <a:gd name="connsiteY29-3070" fmla="*/ 393700 h 1223551"/>
                <a:gd name="connsiteX30-3071" fmla="*/ 333375 w 533430"/>
                <a:gd name="connsiteY30-3072" fmla="*/ 406400 h 1223551"/>
                <a:gd name="connsiteX31-3073" fmla="*/ 339725 w 533430"/>
                <a:gd name="connsiteY31-3074" fmla="*/ 415925 h 1223551"/>
                <a:gd name="connsiteX32-3075" fmla="*/ 349250 w 533430"/>
                <a:gd name="connsiteY32-3076" fmla="*/ 425450 h 1223551"/>
                <a:gd name="connsiteX33-3077" fmla="*/ 355600 w 533430"/>
                <a:gd name="connsiteY33-3078" fmla="*/ 434975 h 1223551"/>
                <a:gd name="connsiteX34-3079" fmla="*/ 358775 w 533430"/>
                <a:gd name="connsiteY34-3080" fmla="*/ 444500 h 1223551"/>
                <a:gd name="connsiteX35-3081" fmla="*/ 368300 w 533430"/>
                <a:gd name="connsiteY35-3082" fmla="*/ 450850 h 1223551"/>
                <a:gd name="connsiteX36-3083" fmla="*/ 381000 w 533430"/>
                <a:gd name="connsiteY36-3084" fmla="*/ 469900 h 1223551"/>
                <a:gd name="connsiteX37-3085" fmla="*/ 396875 w 533430"/>
                <a:gd name="connsiteY37-3086" fmla="*/ 488950 h 1223551"/>
                <a:gd name="connsiteX38-3087" fmla="*/ 400050 w 533430"/>
                <a:gd name="connsiteY38-3088" fmla="*/ 501650 h 1223551"/>
                <a:gd name="connsiteX39-3089" fmla="*/ 415925 w 533430"/>
                <a:gd name="connsiteY39-3090" fmla="*/ 523875 h 1223551"/>
                <a:gd name="connsiteX40-3091" fmla="*/ 425450 w 533430"/>
                <a:gd name="connsiteY40-3092" fmla="*/ 552450 h 1223551"/>
                <a:gd name="connsiteX41-3093" fmla="*/ 428625 w 533430"/>
                <a:gd name="connsiteY41-3094" fmla="*/ 561975 h 1223551"/>
                <a:gd name="connsiteX42-3095" fmla="*/ 431800 w 533430"/>
                <a:gd name="connsiteY42-3096" fmla="*/ 574675 h 1223551"/>
                <a:gd name="connsiteX43-3097" fmla="*/ 438150 w 533430"/>
                <a:gd name="connsiteY43-3098" fmla="*/ 584200 h 1223551"/>
                <a:gd name="connsiteX44-3099" fmla="*/ 444500 w 533430"/>
                <a:gd name="connsiteY44-3100" fmla="*/ 609600 h 1223551"/>
                <a:gd name="connsiteX45-3101" fmla="*/ 447675 w 533430"/>
                <a:gd name="connsiteY45-3102" fmla="*/ 619125 h 1223551"/>
                <a:gd name="connsiteX46-3103" fmla="*/ 463550 w 533430"/>
                <a:gd name="connsiteY46-3104" fmla="*/ 673100 h 1223551"/>
                <a:gd name="connsiteX47-3105" fmla="*/ 479425 w 533430"/>
                <a:gd name="connsiteY47-3106" fmla="*/ 714375 h 1223551"/>
                <a:gd name="connsiteX48-3107" fmla="*/ 485775 w 533430"/>
                <a:gd name="connsiteY48-3108" fmla="*/ 739775 h 1223551"/>
                <a:gd name="connsiteX49-3109" fmla="*/ 492125 w 533430"/>
                <a:gd name="connsiteY49-3110" fmla="*/ 752475 h 1223551"/>
                <a:gd name="connsiteX50-3111" fmla="*/ 495300 w 533430"/>
                <a:gd name="connsiteY50-3112" fmla="*/ 765175 h 1223551"/>
                <a:gd name="connsiteX51-3113" fmla="*/ 498475 w 533430"/>
                <a:gd name="connsiteY51-3114" fmla="*/ 774700 h 1223551"/>
                <a:gd name="connsiteX52-3115" fmla="*/ 501650 w 533430"/>
                <a:gd name="connsiteY52-3116" fmla="*/ 787400 h 1223551"/>
                <a:gd name="connsiteX53-3117" fmla="*/ 508000 w 533430"/>
                <a:gd name="connsiteY53-3118" fmla="*/ 800100 h 1223551"/>
                <a:gd name="connsiteX54-3119" fmla="*/ 514350 w 533430"/>
                <a:gd name="connsiteY54-3120" fmla="*/ 819150 h 1223551"/>
                <a:gd name="connsiteX55-3121" fmla="*/ 517525 w 533430"/>
                <a:gd name="connsiteY55-3122" fmla="*/ 828675 h 1223551"/>
                <a:gd name="connsiteX56-3123" fmla="*/ 533400 w 533430"/>
                <a:gd name="connsiteY56-3124" fmla="*/ 955675 h 1223551"/>
                <a:gd name="connsiteX57-3125" fmla="*/ 520700 w 533430"/>
                <a:gd name="connsiteY57-3126" fmla="*/ 1022350 h 1223551"/>
                <a:gd name="connsiteX58-3127" fmla="*/ 492125 w 533430"/>
                <a:gd name="connsiteY58-3128" fmla="*/ 1092200 h 1223551"/>
                <a:gd name="connsiteX59-3129" fmla="*/ 444500 w 533430"/>
                <a:gd name="connsiteY59-3130" fmla="*/ 1165225 h 1223551"/>
                <a:gd name="connsiteX60-3131" fmla="*/ 428625 w 533430"/>
                <a:gd name="connsiteY60-3132" fmla="*/ 1177925 h 1223551"/>
                <a:gd name="connsiteX61-3133" fmla="*/ 400050 w 533430"/>
                <a:gd name="connsiteY61-3134" fmla="*/ 1206500 h 1223551"/>
                <a:gd name="connsiteX62-3135" fmla="*/ 384175 w 533430"/>
                <a:gd name="connsiteY62-3136" fmla="*/ 1222375 h 1223551"/>
                <a:gd name="connsiteX63-3137" fmla="*/ 276225 w 533430"/>
                <a:gd name="connsiteY63-3138" fmla="*/ 1222375 h 1223551"/>
                <a:gd name="connsiteX0-3139" fmla="*/ 0 w 533430"/>
                <a:gd name="connsiteY0-3140" fmla="*/ 0 h 1223551"/>
                <a:gd name="connsiteX1-3141" fmla="*/ 22225 w 533430"/>
                <a:gd name="connsiteY1-3142" fmla="*/ 3175 h 1223551"/>
                <a:gd name="connsiteX2-3143" fmla="*/ 38100 w 533430"/>
                <a:gd name="connsiteY2-3144" fmla="*/ 12700 h 1223551"/>
                <a:gd name="connsiteX3-3145" fmla="*/ 47625 w 533430"/>
                <a:gd name="connsiteY3-3146" fmla="*/ 15875 h 1223551"/>
                <a:gd name="connsiteX4-3147" fmla="*/ 73025 w 533430"/>
                <a:gd name="connsiteY4-3148" fmla="*/ 44450 h 1223551"/>
                <a:gd name="connsiteX5-3149" fmla="*/ 79375 w 533430"/>
                <a:gd name="connsiteY5-3150" fmla="*/ 63500 h 1223551"/>
                <a:gd name="connsiteX6-3151" fmla="*/ 92075 w 533430"/>
                <a:gd name="connsiteY6-3152" fmla="*/ 82550 h 1223551"/>
                <a:gd name="connsiteX7-3153" fmla="*/ 98425 w 533430"/>
                <a:gd name="connsiteY7-3154" fmla="*/ 92075 h 1223551"/>
                <a:gd name="connsiteX8-3155" fmla="*/ 101600 w 533430"/>
                <a:gd name="connsiteY8-3156" fmla="*/ 101600 h 1223551"/>
                <a:gd name="connsiteX9-3157" fmla="*/ 117475 w 533430"/>
                <a:gd name="connsiteY9-3158" fmla="*/ 120650 h 1223551"/>
                <a:gd name="connsiteX10-3159" fmla="*/ 120650 w 533430"/>
                <a:gd name="connsiteY10-3160" fmla="*/ 130175 h 1223551"/>
                <a:gd name="connsiteX11-3161" fmla="*/ 136525 w 533430"/>
                <a:gd name="connsiteY11-3162" fmla="*/ 152400 h 1223551"/>
                <a:gd name="connsiteX12-3163" fmla="*/ 152400 w 533430"/>
                <a:gd name="connsiteY12-3164" fmla="*/ 171450 h 1223551"/>
                <a:gd name="connsiteX13-3165" fmla="*/ 165100 w 533430"/>
                <a:gd name="connsiteY13-3166" fmla="*/ 196850 h 1223551"/>
                <a:gd name="connsiteX14-3167" fmla="*/ 171450 w 533430"/>
                <a:gd name="connsiteY14-3168" fmla="*/ 209550 h 1223551"/>
                <a:gd name="connsiteX15-3169" fmla="*/ 180975 w 533430"/>
                <a:gd name="connsiteY15-3170" fmla="*/ 222250 h 1223551"/>
                <a:gd name="connsiteX16-3171" fmla="*/ 187325 w 533430"/>
                <a:gd name="connsiteY16-3172" fmla="*/ 231775 h 1223551"/>
                <a:gd name="connsiteX17-3173" fmla="*/ 196850 w 533430"/>
                <a:gd name="connsiteY17-3174" fmla="*/ 241300 h 1223551"/>
                <a:gd name="connsiteX18-3175" fmla="*/ 203200 w 533430"/>
                <a:gd name="connsiteY18-3176" fmla="*/ 250825 h 1223551"/>
                <a:gd name="connsiteX19-3177" fmla="*/ 212725 w 533430"/>
                <a:gd name="connsiteY19-3178" fmla="*/ 260350 h 1223551"/>
                <a:gd name="connsiteX20-3179" fmla="*/ 219075 w 533430"/>
                <a:gd name="connsiteY20-3180" fmla="*/ 269875 h 1223551"/>
                <a:gd name="connsiteX21-3181" fmla="*/ 228600 w 533430"/>
                <a:gd name="connsiteY21-3182" fmla="*/ 276225 h 1223551"/>
                <a:gd name="connsiteX22-3183" fmla="*/ 250825 w 533430"/>
                <a:gd name="connsiteY22-3184" fmla="*/ 292100 h 1223551"/>
                <a:gd name="connsiteX23-3185" fmla="*/ 266700 w 533430"/>
                <a:gd name="connsiteY23-3186" fmla="*/ 320675 h 1223551"/>
                <a:gd name="connsiteX24-3187" fmla="*/ 273050 w 533430"/>
                <a:gd name="connsiteY24-3188" fmla="*/ 330200 h 1223551"/>
                <a:gd name="connsiteX25-3189" fmla="*/ 282575 w 533430"/>
                <a:gd name="connsiteY25-3190" fmla="*/ 336550 h 1223551"/>
                <a:gd name="connsiteX26-3191" fmla="*/ 298450 w 533430"/>
                <a:gd name="connsiteY26-3192" fmla="*/ 355600 h 1223551"/>
                <a:gd name="connsiteX27-3193" fmla="*/ 311150 w 533430"/>
                <a:gd name="connsiteY27-3194" fmla="*/ 374650 h 1223551"/>
                <a:gd name="connsiteX28-3195" fmla="*/ 317500 w 533430"/>
                <a:gd name="connsiteY28-3196" fmla="*/ 384175 h 1223551"/>
                <a:gd name="connsiteX29-3197" fmla="*/ 323850 w 533430"/>
                <a:gd name="connsiteY29-3198" fmla="*/ 393700 h 1223551"/>
                <a:gd name="connsiteX30-3199" fmla="*/ 333375 w 533430"/>
                <a:gd name="connsiteY30-3200" fmla="*/ 406400 h 1223551"/>
                <a:gd name="connsiteX31-3201" fmla="*/ 339725 w 533430"/>
                <a:gd name="connsiteY31-3202" fmla="*/ 415925 h 1223551"/>
                <a:gd name="connsiteX32-3203" fmla="*/ 349250 w 533430"/>
                <a:gd name="connsiteY32-3204" fmla="*/ 425450 h 1223551"/>
                <a:gd name="connsiteX33-3205" fmla="*/ 355600 w 533430"/>
                <a:gd name="connsiteY33-3206" fmla="*/ 434975 h 1223551"/>
                <a:gd name="connsiteX34-3207" fmla="*/ 358775 w 533430"/>
                <a:gd name="connsiteY34-3208" fmla="*/ 444500 h 1223551"/>
                <a:gd name="connsiteX35-3209" fmla="*/ 368300 w 533430"/>
                <a:gd name="connsiteY35-3210" fmla="*/ 450850 h 1223551"/>
                <a:gd name="connsiteX36-3211" fmla="*/ 381000 w 533430"/>
                <a:gd name="connsiteY36-3212" fmla="*/ 469900 h 1223551"/>
                <a:gd name="connsiteX37-3213" fmla="*/ 396875 w 533430"/>
                <a:gd name="connsiteY37-3214" fmla="*/ 488950 h 1223551"/>
                <a:gd name="connsiteX38-3215" fmla="*/ 400050 w 533430"/>
                <a:gd name="connsiteY38-3216" fmla="*/ 501650 h 1223551"/>
                <a:gd name="connsiteX39-3217" fmla="*/ 415925 w 533430"/>
                <a:gd name="connsiteY39-3218" fmla="*/ 523875 h 1223551"/>
                <a:gd name="connsiteX40-3219" fmla="*/ 425450 w 533430"/>
                <a:gd name="connsiteY40-3220" fmla="*/ 552450 h 1223551"/>
                <a:gd name="connsiteX41-3221" fmla="*/ 428625 w 533430"/>
                <a:gd name="connsiteY41-3222" fmla="*/ 561975 h 1223551"/>
                <a:gd name="connsiteX42-3223" fmla="*/ 431800 w 533430"/>
                <a:gd name="connsiteY42-3224" fmla="*/ 574675 h 1223551"/>
                <a:gd name="connsiteX43-3225" fmla="*/ 438150 w 533430"/>
                <a:gd name="connsiteY43-3226" fmla="*/ 584200 h 1223551"/>
                <a:gd name="connsiteX44-3227" fmla="*/ 444500 w 533430"/>
                <a:gd name="connsiteY44-3228" fmla="*/ 609600 h 1223551"/>
                <a:gd name="connsiteX45-3229" fmla="*/ 447675 w 533430"/>
                <a:gd name="connsiteY45-3230" fmla="*/ 619125 h 1223551"/>
                <a:gd name="connsiteX46-3231" fmla="*/ 463550 w 533430"/>
                <a:gd name="connsiteY46-3232" fmla="*/ 673100 h 1223551"/>
                <a:gd name="connsiteX47-3233" fmla="*/ 479425 w 533430"/>
                <a:gd name="connsiteY47-3234" fmla="*/ 714375 h 1223551"/>
                <a:gd name="connsiteX48-3235" fmla="*/ 485775 w 533430"/>
                <a:gd name="connsiteY48-3236" fmla="*/ 739775 h 1223551"/>
                <a:gd name="connsiteX49-3237" fmla="*/ 492125 w 533430"/>
                <a:gd name="connsiteY49-3238" fmla="*/ 752475 h 1223551"/>
                <a:gd name="connsiteX50-3239" fmla="*/ 495300 w 533430"/>
                <a:gd name="connsiteY50-3240" fmla="*/ 765175 h 1223551"/>
                <a:gd name="connsiteX51-3241" fmla="*/ 498475 w 533430"/>
                <a:gd name="connsiteY51-3242" fmla="*/ 774700 h 1223551"/>
                <a:gd name="connsiteX52-3243" fmla="*/ 501650 w 533430"/>
                <a:gd name="connsiteY52-3244" fmla="*/ 787400 h 1223551"/>
                <a:gd name="connsiteX53-3245" fmla="*/ 508000 w 533430"/>
                <a:gd name="connsiteY53-3246" fmla="*/ 800100 h 1223551"/>
                <a:gd name="connsiteX54-3247" fmla="*/ 514350 w 533430"/>
                <a:gd name="connsiteY54-3248" fmla="*/ 819150 h 1223551"/>
                <a:gd name="connsiteX55-3249" fmla="*/ 517525 w 533430"/>
                <a:gd name="connsiteY55-3250" fmla="*/ 828675 h 1223551"/>
                <a:gd name="connsiteX56-3251" fmla="*/ 533400 w 533430"/>
                <a:gd name="connsiteY56-3252" fmla="*/ 955675 h 1223551"/>
                <a:gd name="connsiteX57-3253" fmla="*/ 520700 w 533430"/>
                <a:gd name="connsiteY57-3254" fmla="*/ 1022350 h 1223551"/>
                <a:gd name="connsiteX58-3255" fmla="*/ 492125 w 533430"/>
                <a:gd name="connsiteY58-3256" fmla="*/ 1092200 h 1223551"/>
                <a:gd name="connsiteX59-3257" fmla="*/ 444500 w 533430"/>
                <a:gd name="connsiteY59-3258" fmla="*/ 1165225 h 1223551"/>
                <a:gd name="connsiteX60-3259" fmla="*/ 428625 w 533430"/>
                <a:gd name="connsiteY60-3260" fmla="*/ 1177925 h 1223551"/>
                <a:gd name="connsiteX61-3261" fmla="*/ 384175 w 533430"/>
                <a:gd name="connsiteY61-3262" fmla="*/ 1222375 h 1223551"/>
                <a:gd name="connsiteX62-3263" fmla="*/ 276225 w 533430"/>
                <a:gd name="connsiteY62-3264" fmla="*/ 1222375 h 1223551"/>
                <a:gd name="connsiteX0-3265" fmla="*/ 0 w 533430"/>
                <a:gd name="connsiteY0-3266" fmla="*/ 0 h 1226608"/>
                <a:gd name="connsiteX1-3267" fmla="*/ 22225 w 533430"/>
                <a:gd name="connsiteY1-3268" fmla="*/ 3175 h 1226608"/>
                <a:gd name="connsiteX2-3269" fmla="*/ 38100 w 533430"/>
                <a:gd name="connsiteY2-3270" fmla="*/ 12700 h 1226608"/>
                <a:gd name="connsiteX3-3271" fmla="*/ 47625 w 533430"/>
                <a:gd name="connsiteY3-3272" fmla="*/ 15875 h 1226608"/>
                <a:gd name="connsiteX4-3273" fmla="*/ 73025 w 533430"/>
                <a:gd name="connsiteY4-3274" fmla="*/ 44450 h 1226608"/>
                <a:gd name="connsiteX5-3275" fmla="*/ 79375 w 533430"/>
                <a:gd name="connsiteY5-3276" fmla="*/ 63500 h 1226608"/>
                <a:gd name="connsiteX6-3277" fmla="*/ 92075 w 533430"/>
                <a:gd name="connsiteY6-3278" fmla="*/ 82550 h 1226608"/>
                <a:gd name="connsiteX7-3279" fmla="*/ 98425 w 533430"/>
                <a:gd name="connsiteY7-3280" fmla="*/ 92075 h 1226608"/>
                <a:gd name="connsiteX8-3281" fmla="*/ 101600 w 533430"/>
                <a:gd name="connsiteY8-3282" fmla="*/ 101600 h 1226608"/>
                <a:gd name="connsiteX9-3283" fmla="*/ 117475 w 533430"/>
                <a:gd name="connsiteY9-3284" fmla="*/ 120650 h 1226608"/>
                <a:gd name="connsiteX10-3285" fmla="*/ 120650 w 533430"/>
                <a:gd name="connsiteY10-3286" fmla="*/ 130175 h 1226608"/>
                <a:gd name="connsiteX11-3287" fmla="*/ 136525 w 533430"/>
                <a:gd name="connsiteY11-3288" fmla="*/ 152400 h 1226608"/>
                <a:gd name="connsiteX12-3289" fmla="*/ 152400 w 533430"/>
                <a:gd name="connsiteY12-3290" fmla="*/ 171450 h 1226608"/>
                <a:gd name="connsiteX13-3291" fmla="*/ 165100 w 533430"/>
                <a:gd name="connsiteY13-3292" fmla="*/ 196850 h 1226608"/>
                <a:gd name="connsiteX14-3293" fmla="*/ 171450 w 533430"/>
                <a:gd name="connsiteY14-3294" fmla="*/ 209550 h 1226608"/>
                <a:gd name="connsiteX15-3295" fmla="*/ 180975 w 533430"/>
                <a:gd name="connsiteY15-3296" fmla="*/ 222250 h 1226608"/>
                <a:gd name="connsiteX16-3297" fmla="*/ 187325 w 533430"/>
                <a:gd name="connsiteY16-3298" fmla="*/ 231775 h 1226608"/>
                <a:gd name="connsiteX17-3299" fmla="*/ 196850 w 533430"/>
                <a:gd name="connsiteY17-3300" fmla="*/ 241300 h 1226608"/>
                <a:gd name="connsiteX18-3301" fmla="*/ 203200 w 533430"/>
                <a:gd name="connsiteY18-3302" fmla="*/ 250825 h 1226608"/>
                <a:gd name="connsiteX19-3303" fmla="*/ 212725 w 533430"/>
                <a:gd name="connsiteY19-3304" fmla="*/ 260350 h 1226608"/>
                <a:gd name="connsiteX20-3305" fmla="*/ 219075 w 533430"/>
                <a:gd name="connsiteY20-3306" fmla="*/ 269875 h 1226608"/>
                <a:gd name="connsiteX21-3307" fmla="*/ 228600 w 533430"/>
                <a:gd name="connsiteY21-3308" fmla="*/ 276225 h 1226608"/>
                <a:gd name="connsiteX22-3309" fmla="*/ 250825 w 533430"/>
                <a:gd name="connsiteY22-3310" fmla="*/ 292100 h 1226608"/>
                <a:gd name="connsiteX23-3311" fmla="*/ 266700 w 533430"/>
                <a:gd name="connsiteY23-3312" fmla="*/ 320675 h 1226608"/>
                <a:gd name="connsiteX24-3313" fmla="*/ 273050 w 533430"/>
                <a:gd name="connsiteY24-3314" fmla="*/ 330200 h 1226608"/>
                <a:gd name="connsiteX25-3315" fmla="*/ 282575 w 533430"/>
                <a:gd name="connsiteY25-3316" fmla="*/ 336550 h 1226608"/>
                <a:gd name="connsiteX26-3317" fmla="*/ 298450 w 533430"/>
                <a:gd name="connsiteY26-3318" fmla="*/ 355600 h 1226608"/>
                <a:gd name="connsiteX27-3319" fmla="*/ 311150 w 533430"/>
                <a:gd name="connsiteY27-3320" fmla="*/ 374650 h 1226608"/>
                <a:gd name="connsiteX28-3321" fmla="*/ 317500 w 533430"/>
                <a:gd name="connsiteY28-3322" fmla="*/ 384175 h 1226608"/>
                <a:gd name="connsiteX29-3323" fmla="*/ 323850 w 533430"/>
                <a:gd name="connsiteY29-3324" fmla="*/ 393700 h 1226608"/>
                <a:gd name="connsiteX30-3325" fmla="*/ 333375 w 533430"/>
                <a:gd name="connsiteY30-3326" fmla="*/ 406400 h 1226608"/>
                <a:gd name="connsiteX31-3327" fmla="*/ 339725 w 533430"/>
                <a:gd name="connsiteY31-3328" fmla="*/ 415925 h 1226608"/>
                <a:gd name="connsiteX32-3329" fmla="*/ 349250 w 533430"/>
                <a:gd name="connsiteY32-3330" fmla="*/ 425450 h 1226608"/>
                <a:gd name="connsiteX33-3331" fmla="*/ 355600 w 533430"/>
                <a:gd name="connsiteY33-3332" fmla="*/ 434975 h 1226608"/>
                <a:gd name="connsiteX34-3333" fmla="*/ 358775 w 533430"/>
                <a:gd name="connsiteY34-3334" fmla="*/ 444500 h 1226608"/>
                <a:gd name="connsiteX35-3335" fmla="*/ 368300 w 533430"/>
                <a:gd name="connsiteY35-3336" fmla="*/ 450850 h 1226608"/>
                <a:gd name="connsiteX36-3337" fmla="*/ 381000 w 533430"/>
                <a:gd name="connsiteY36-3338" fmla="*/ 469900 h 1226608"/>
                <a:gd name="connsiteX37-3339" fmla="*/ 396875 w 533430"/>
                <a:gd name="connsiteY37-3340" fmla="*/ 488950 h 1226608"/>
                <a:gd name="connsiteX38-3341" fmla="*/ 400050 w 533430"/>
                <a:gd name="connsiteY38-3342" fmla="*/ 501650 h 1226608"/>
                <a:gd name="connsiteX39-3343" fmla="*/ 415925 w 533430"/>
                <a:gd name="connsiteY39-3344" fmla="*/ 523875 h 1226608"/>
                <a:gd name="connsiteX40-3345" fmla="*/ 425450 w 533430"/>
                <a:gd name="connsiteY40-3346" fmla="*/ 552450 h 1226608"/>
                <a:gd name="connsiteX41-3347" fmla="*/ 428625 w 533430"/>
                <a:gd name="connsiteY41-3348" fmla="*/ 561975 h 1226608"/>
                <a:gd name="connsiteX42-3349" fmla="*/ 431800 w 533430"/>
                <a:gd name="connsiteY42-3350" fmla="*/ 574675 h 1226608"/>
                <a:gd name="connsiteX43-3351" fmla="*/ 438150 w 533430"/>
                <a:gd name="connsiteY43-3352" fmla="*/ 584200 h 1226608"/>
                <a:gd name="connsiteX44-3353" fmla="*/ 444500 w 533430"/>
                <a:gd name="connsiteY44-3354" fmla="*/ 609600 h 1226608"/>
                <a:gd name="connsiteX45-3355" fmla="*/ 447675 w 533430"/>
                <a:gd name="connsiteY45-3356" fmla="*/ 619125 h 1226608"/>
                <a:gd name="connsiteX46-3357" fmla="*/ 463550 w 533430"/>
                <a:gd name="connsiteY46-3358" fmla="*/ 673100 h 1226608"/>
                <a:gd name="connsiteX47-3359" fmla="*/ 479425 w 533430"/>
                <a:gd name="connsiteY47-3360" fmla="*/ 714375 h 1226608"/>
                <a:gd name="connsiteX48-3361" fmla="*/ 485775 w 533430"/>
                <a:gd name="connsiteY48-3362" fmla="*/ 739775 h 1226608"/>
                <a:gd name="connsiteX49-3363" fmla="*/ 492125 w 533430"/>
                <a:gd name="connsiteY49-3364" fmla="*/ 752475 h 1226608"/>
                <a:gd name="connsiteX50-3365" fmla="*/ 495300 w 533430"/>
                <a:gd name="connsiteY50-3366" fmla="*/ 765175 h 1226608"/>
                <a:gd name="connsiteX51-3367" fmla="*/ 498475 w 533430"/>
                <a:gd name="connsiteY51-3368" fmla="*/ 774700 h 1226608"/>
                <a:gd name="connsiteX52-3369" fmla="*/ 501650 w 533430"/>
                <a:gd name="connsiteY52-3370" fmla="*/ 787400 h 1226608"/>
                <a:gd name="connsiteX53-3371" fmla="*/ 508000 w 533430"/>
                <a:gd name="connsiteY53-3372" fmla="*/ 800100 h 1226608"/>
                <a:gd name="connsiteX54-3373" fmla="*/ 514350 w 533430"/>
                <a:gd name="connsiteY54-3374" fmla="*/ 819150 h 1226608"/>
                <a:gd name="connsiteX55-3375" fmla="*/ 517525 w 533430"/>
                <a:gd name="connsiteY55-3376" fmla="*/ 828675 h 1226608"/>
                <a:gd name="connsiteX56-3377" fmla="*/ 533400 w 533430"/>
                <a:gd name="connsiteY56-3378" fmla="*/ 955675 h 1226608"/>
                <a:gd name="connsiteX57-3379" fmla="*/ 520700 w 533430"/>
                <a:gd name="connsiteY57-3380" fmla="*/ 1022350 h 1226608"/>
                <a:gd name="connsiteX58-3381" fmla="*/ 492125 w 533430"/>
                <a:gd name="connsiteY58-3382" fmla="*/ 1092200 h 1226608"/>
                <a:gd name="connsiteX59-3383" fmla="*/ 444500 w 533430"/>
                <a:gd name="connsiteY59-3384" fmla="*/ 1165225 h 1226608"/>
                <a:gd name="connsiteX60-3385" fmla="*/ 384175 w 533430"/>
                <a:gd name="connsiteY60-3386" fmla="*/ 1222375 h 1226608"/>
                <a:gd name="connsiteX61-3387" fmla="*/ 276225 w 533430"/>
                <a:gd name="connsiteY61-3388" fmla="*/ 1222375 h 1226608"/>
                <a:gd name="connsiteX0-3389" fmla="*/ 0 w 539780"/>
                <a:gd name="connsiteY0-3390" fmla="*/ 0 h 1245658"/>
                <a:gd name="connsiteX1-3391" fmla="*/ 28575 w 539780"/>
                <a:gd name="connsiteY1-3392" fmla="*/ 22225 h 1245658"/>
                <a:gd name="connsiteX2-3393" fmla="*/ 44450 w 539780"/>
                <a:gd name="connsiteY2-3394" fmla="*/ 31750 h 1245658"/>
                <a:gd name="connsiteX3-3395" fmla="*/ 53975 w 539780"/>
                <a:gd name="connsiteY3-3396" fmla="*/ 34925 h 1245658"/>
                <a:gd name="connsiteX4-3397" fmla="*/ 79375 w 539780"/>
                <a:gd name="connsiteY4-3398" fmla="*/ 63500 h 1245658"/>
                <a:gd name="connsiteX5-3399" fmla="*/ 85725 w 539780"/>
                <a:gd name="connsiteY5-3400" fmla="*/ 82550 h 1245658"/>
                <a:gd name="connsiteX6-3401" fmla="*/ 98425 w 539780"/>
                <a:gd name="connsiteY6-3402" fmla="*/ 101600 h 1245658"/>
                <a:gd name="connsiteX7-3403" fmla="*/ 104775 w 539780"/>
                <a:gd name="connsiteY7-3404" fmla="*/ 111125 h 1245658"/>
                <a:gd name="connsiteX8-3405" fmla="*/ 107950 w 539780"/>
                <a:gd name="connsiteY8-3406" fmla="*/ 120650 h 1245658"/>
                <a:gd name="connsiteX9-3407" fmla="*/ 123825 w 539780"/>
                <a:gd name="connsiteY9-3408" fmla="*/ 139700 h 1245658"/>
                <a:gd name="connsiteX10-3409" fmla="*/ 127000 w 539780"/>
                <a:gd name="connsiteY10-3410" fmla="*/ 149225 h 1245658"/>
                <a:gd name="connsiteX11-3411" fmla="*/ 142875 w 539780"/>
                <a:gd name="connsiteY11-3412" fmla="*/ 171450 h 1245658"/>
                <a:gd name="connsiteX12-3413" fmla="*/ 158750 w 539780"/>
                <a:gd name="connsiteY12-3414" fmla="*/ 190500 h 1245658"/>
                <a:gd name="connsiteX13-3415" fmla="*/ 171450 w 539780"/>
                <a:gd name="connsiteY13-3416" fmla="*/ 215900 h 1245658"/>
                <a:gd name="connsiteX14-3417" fmla="*/ 177800 w 539780"/>
                <a:gd name="connsiteY14-3418" fmla="*/ 228600 h 1245658"/>
                <a:gd name="connsiteX15-3419" fmla="*/ 187325 w 539780"/>
                <a:gd name="connsiteY15-3420" fmla="*/ 241300 h 1245658"/>
                <a:gd name="connsiteX16-3421" fmla="*/ 193675 w 539780"/>
                <a:gd name="connsiteY16-3422" fmla="*/ 250825 h 1245658"/>
                <a:gd name="connsiteX17-3423" fmla="*/ 203200 w 539780"/>
                <a:gd name="connsiteY17-3424" fmla="*/ 260350 h 1245658"/>
                <a:gd name="connsiteX18-3425" fmla="*/ 209550 w 539780"/>
                <a:gd name="connsiteY18-3426" fmla="*/ 269875 h 1245658"/>
                <a:gd name="connsiteX19-3427" fmla="*/ 219075 w 539780"/>
                <a:gd name="connsiteY19-3428" fmla="*/ 279400 h 1245658"/>
                <a:gd name="connsiteX20-3429" fmla="*/ 225425 w 539780"/>
                <a:gd name="connsiteY20-3430" fmla="*/ 288925 h 1245658"/>
                <a:gd name="connsiteX21-3431" fmla="*/ 234950 w 539780"/>
                <a:gd name="connsiteY21-3432" fmla="*/ 295275 h 1245658"/>
                <a:gd name="connsiteX22-3433" fmla="*/ 257175 w 539780"/>
                <a:gd name="connsiteY22-3434" fmla="*/ 311150 h 1245658"/>
                <a:gd name="connsiteX23-3435" fmla="*/ 273050 w 539780"/>
                <a:gd name="connsiteY23-3436" fmla="*/ 339725 h 1245658"/>
                <a:gd name="connsiteX24-3437" fmla="*/ 279400 w 539780"/>
                <a:gd name="connsiteY24-3438" fmla="*/ 349250 h 1245658"/>
                <a:gd name="connsiteX25-3439" fmla="*/ 288925 w 539780"/>
                <a:gd name="connsiteY25-3440" fmla="*/ 355600 h 1245658"/>
                <a:gd name="connsiteX26-3441" fmla="*/ 304800 w 539780"/>
                <a:gd name="connsiteY26-3442" fmla="*/ 374650 h 1245658"/>
                <a:gd name="connsiteX27-3443" fmla="*/ 317500 w 539780"/>
                <a:gd name="connsiteY27-3444" fmla="*/ 393700 h 1245658"/>
                <a:gd name="connsiteX28-3445" fmla="*/ 323850 w 539780"/>
                <a:gd name="connsiteY28-3446" fmla="*/ 403225 h 1245658"/>
                <a:gd name="connsiteX29-3447" fmla="*/ 330200 w 539780"/>
                <a:gd name="connsiteY29-3448" fmla="*/ 412750 h 1245658"/>
                <a:gd name="connsiteX30-3449" fmla="*/ 339725 w 539780"/>
                <a:gd name="connsiteY30-3450" fmla="*/ 425450 h 1245658"/>
                <a:gd name="connsiteX31-3451" fmla="*/ 346075 w 539780"/>
                <a:gd name="connsiteY31-3452" fmla="*/ 434975 h 1245658"/>
                <a:gd name="connsiteX32-3453" fmla="*/ 355600 w 539780"/>
                <a:gd name="connsiteY32-3454" fmla="*/ 444500 h 1245658"/>
                <a:gd name="connsiteX33-3455" fmla="*/ 361950 w 539780"/>
                <a:gd name="connsiteY33-3456" fmla="*/ 454025 h 1245658"/>
                <a:gd name="connsiteX34-3457" fmla="*/ 365125 w 539780"/>
                <a:gd name="connsiteY34-3458" fmla="*/ 463550 h 1245658"/>
                <a:gd name="connsiteX35-3459" fmla="*/ 374650 w 539780"/>
                <a:gd name="connsiteY35-3460" fmla="*/ 469900 h 1245658"/>
                <a:gd name="connsiteX36-3461" fmla="*/ 387350 w 539780"/>
                <a:gd name="connsiteY36-3462" fmla="*/ 488950 h 1245658"/>
                <a:gd name="connsiteX37-3463" fmla="*/ 403225 w 539780"/>
                <a:gd name="connsiteY37-3464" fmla="*/ 508000 h 1245658"/>
                <a:gd name="connsiteX38-3465" fmla="*/ 406400 w 539780"/>
                <a:gd name="connsiteY38-3466" fmla="*/ 520700 h 1245658"/>
                <a:gd name="connsiteX39-3467" fmla="*/ 422275 w 539780"/>
                <a:gd name="connsiteY39-3468" fmla="*/ 542925 h 1245658"/>
                <a:gd name="connsiteX40-3469" fmla="*/ 431800 w 539780"/>
                <a:gd name="connsiteY40-3470" fmla="*/ 571500 h 1245658"/>
                <a:gd name="connsiteX41-3471" fmla="*/ 434975 w 539780"/>
                <a:gd name="connsiteY41-3472" fmla="*/ 581025 h 1245658"/>
                <a:gd name="connsiteX42-3473" fmla="*/ 438150 w 539780"/>
                <a:gd name="connsiteY42-3474" fmla="*/ 593725 h 1245658"/>
                <a:gd name="connsiteX43-3475" fmla="*/ 444500 w 539780"/>
                <a:gd name="connsiteY43-3476" fmla="*/ 603250 h 1245658"/>
                <a:gd name="connsiteX44-3477" fmla="*/ 450850 w 539780"/>
                <a:gd name="connsiteY44-3478" fmla="*/ 628650 h 1245658"/>
                <a:gd name="connsiteX45-3479" fmla="*/ 454025 w 539780"/>
                <a:gd name="connsiteY45-3480" fmla="*/ 638175 h 1245658"/>
                <a:gd name="connsiteX46-3481" fmla="*/ 469900 w 539780"/>
                <a:gd name="connsiteY46-3482" fmla="*/ 692150 h 1245658"/>
                <a:gd name="connsiteX47-3483" fmla="*/ 485775 w 539780"/>
                <a:gd name="connsiteY47-3484" fmla="*/ 733425 h 1245658"/>
                <a:gd name="connsiteX48-3485" fmla="*/ 492125 w 539780"/>
                <a:gd name="connsiteY48-3486" fmla="*/ 758825 h 1245658"/>
                <a:gd name="connsiteX49-3487" fmla="*/ 498475 w 539780"/>
                <a:gd name="connsiteY49-3488" fmla="*/ 771525 h 1245658"/>
                <a:gd name="connsiteX50-3489" fmla="*/ 501650 w 539780"/>
                <a:gd name="connsiteY50-3490" fmla="*/ 784225 h 1245658"/>
                <a:gd name="connsiteX51-3491" fmla="*/ 504825 w 539780"/>
                <a:gd name="connsiteY51-3492" fmla="*/ 793750 h 1245658"/>
                <a:gd name="connsiteX52-3493" fmla="*/ 508000 w 539780"/>
                <a:gd name="connsiteY52-3494" fmla="*/ 806450 h 1245658"/>
                <a:gd name="connsiteX53-3495" fmla="*/ 514350 w 539780"/>
                <a:gd name="connsiteY53-3496" fmla="*/ 819150 h 1245658"/>
                <a:gd name="connsiteX54-3497" fmla="*/ 520700 w 539780"/>
                <a:gd name="connsiteY54-3498" fmla="*/ 838200 h 1245658"/>
                <a:gd name="connsiteX55-3499" fmla="*/ 523875 w 539780"/>
                <a:gd name="connsiteY55-3500" fmla="*/ 847725 h 1245658"/>
                <a:gd name="connsiteX56-3501" fmla="*/ 539750 w 539780"/>
                <a:gd name="connsiteY56-3502" fmla="*/ 974725 h 1245658"/>
                <a:gd name="connsiteX57-3503" fmla="*/ 527050 w 539780"/>
                <a:gd name="connsiteY57-3504" fmla="*/ 1041400 h 1245658"/>
                <a:gd name="connsiteX58-3505" fmla="*/ 498475 w 539780"/>
                <a:gd name="connsiteY58-3506" fmla="*/ 1111250 h 1245658"/>
                <a:gd name="connsiteX59-3507" fmla="*/ 450850 w 539780"/>
                <a:gd name="connsiteY59-3508" fmla="*/ 1184275 h 1245658"/>
                <a:gd name="connsiteX60-3509" fmla="*/ 390525 w 539780"/>
                <a:gd name="connsiteY60-3510" fmla="*/ 1241425 h 1245658"/>
                <a:gd name="connsiteX61-3511" fmla="*/ 282575 w 539780"/>
                <a:gd name="connsiteY61-3512" fmla="*/ 1241425 h 1245658"/>
                <a:gd name="connsiteX0-3513" fmla="*/ 0 w 539780"/>
                <a:gd name="connsiteY0-3514" fmla="*/ 0 h 1245658"/>
                <a:gd name="connsiteX1-3515" fmla="*/ 28575 w 539780"/>
                <a:gd name="connsiteY1-3516" fmla="*/ 22225 h 1245658"/>
                <a:gd name="connsiteX2-3517" fmla="*/ 44450 w 539780"/>
                <a:gd name="connsiteY2-3518" fmla="*/ 31750 h 1245658"/>
                <a:gd name="connsiteX3-3519" fmla="*/ 79375 w 539780"/>
                <a:gd name="connsiteY3-3520" fmla="*/ 63500 h 1245658"/>
                <a:gd name="connsiteX4-3521" fmla="*/ 85725 w 539780"/>
                <a:gd name="connsiteY4-3522" fmla="*/ 82550 h 1245658"/>
                <a:gd name="connsiteX5-3523" fmla="*/ 98425 w 539780"/>
                <a:gd name="connsiteY5-3524" fmla="*/ 101600 h 1245658"/>
                <a:gd name="connsiteX6-3525" fmla="*/ 104775 w 539780"/>
                <a:gd name="connsiteY6-3526" fmla="*/ 111125 h 1245658"/>
                <a:gd name="connsiteX7-3527" fmla="*/ 107950 w 539780"/>
                <a:gd name="connsiteY7-3528" fmla="*/ 120650 h 1245658"/>
                <a:gd name="connsiteX8-3529" fmla="*/ 123825 w 539780"/>
                <a:gd name="connsiteY8-3530" fmla="*/ 139700 h 1245658"/>
                <a:gd name="connsiteX9-3531" fmla="*/ 127000 w 539780"/>
                <a:gd name="connsiteY9-3532" fmla="*/ 149225 h 1245658"/>
                <a:gd name="connsiteX10-3533" fmla="*/ 142875 w 539780"/>
                <a:gd name="connsiteY10-3534" fmla="*/ 171450 h 1245658"/>
                <a:gd name="connsiteX11-3535" fmla="*/ 158750 w 539780"/>
                <a:gd name="connsiteY11-3536" fmla="*/ 190500 h 1245658"/>
                <a:gd name="connsiteX12-3537" fmla="*/ 171450 w 539780"/>
                <a:gd name="connsiteY12-3538" fmla="*/ 215900 h 1245658"/>
                <a:gd name="connsiteX13-3539" fmla="*/ 177800 w 539780"/>
                <a:gd name="connsiteY13-3540" fmla="*/ 228600 h 1245658"/>
                <a:gd name="connsiteX14-3541" fmla="*/ 187325 w 539780"/>
                <a:gd name="connsiteY14-3542" fmla="*/ 241300 h 1245658"/>
                <a:gd name="connsiteX15-3543" fmla="*/ 193675 w 539780"/>
                <a:gd name="connsiteY15-3544" fmla="*/ 250825 h 1245658"/>
                <a:gd name="connsiteX16-3545" fmla="*/ 203200 w 539780"/>
                <a:gd name="connsiteY16-3546" fmla="*/ 260350 h 1245658"/>
                <a:gd name="connsiteX17-3547" fmla="*/ 209550 w 539780"/>
                <a:gd name="connsiteY17-3548" fmla="*/ 269875 h 1245658"/>
                <a:gd name="connsiteX18-3549" fmla="*/ 219075 w 539780"/>
                <a:gd name="connsiteY18-3550" fmla="*/ 279400 h 1245658"/>
                <a:gd name="connsiteX19-3551" fmla="*/ 225425 w 539780"/>
                <a:gd name="connsiteY19-3552" fmla="*/ 288925 h 1245658"/>
                <a:gd name="connsiteX20-3553" fmla="*/ 234950 w 539780"/>
                <a:gd name="connsiteY20-3554" fmla="*/ 295275 h 1245658"/>
                <a:gd name="connsiteX21-3555" fmla="*/ 257175 w 539780"/>
                <a:gd name="connsiteY21-3556" fmla="*/ 311150 h 1245658"/>
                <a:gd name="connsiteX22-3557" fmla="*/ 273050 w 539780"/>
                <a:gd name="connsiteY22-3558" fmla="*/ 339725 h 1245658"/>
                <a:gd name="connsiteX23-3559" fmla="*/ 279400 w 539780"/>
                <a:gd name="connsiteY23-3560" fmla="*/ 349250 h 1245658"/>
                <a:gd name="connsiteX24-3561" fmla="*/ 288925 w 539780"/>
                <a:gd name="connsiteY24-3562" fmla="*/ 355600 h 1245658"/>
                <a:gd name="connsiteX25-3563" fmla="*/ 304800 w 539780"/>
                <a:gd name="connsiteY25-3564" fmla="*/ 374650 h 1245658"/>
                <a:gd name="connsiteX26-3565" fmla="*/ 317500 w 539780"/>
                <a:gd name="connsiteY26-3566" fmla="*/ 393700 h 1245658"/>
                <a:gd name="connsiteX27-3567" fmla="*/ 323850 w 539780"/>
                <a:gd name="connsiteY27-3568" fmla="*/ 403225 h 1245658"/>
                <a:gd name="connsiteX28-3569" fmla="*/ 330200 w 539780"/>
                <a:gd name="connsiteY28-3570" fmla="*/ 412750 h 1245658"/>
                <a:gd name="connsiteX29-3571" fmla="*/ 339725 w 539780"/>
                <a:gd name="connsiteY29-3572" fmla="*/ 425450 h 1245658"/>
                <a:gd name="connsiteX30-3573" fmla="*/ 346075 w 539780"/>
                <a:gd name="connsiteY30-3574" fmla="*/ 434975 h 1245658"/>
                <a:gd name="connsiteX31-3575" fmla="*/ 355600 w 539780"/>
                <a:gd name="connsiteY31-3576" fmla="*/ 444500 h 1245658"/>
                <a:gd name="connsiteX32-3577" fmla="*/ 361950 w 539780"/>
                <a:gd name="connsiteY32-3578" fmla="*/ 454025 h 1245658"/>
                <a:gd name="connsiteX33-3579" fmla="*/ 365125 w 539780"/>
                <a:gd name="connsiteY33-3580" fmla="*/ 463550 h 1245658"/>
                <a:gd name="connsiteX34-3581" fmla="*/ 374650 w 539780"/>
                <a:gd name="connsiteY34-3582" fmla="*/ 469900 h 1245658"/>
                <a:gd name="connsiteX35-3583" fmla="*/ 387350 w 539780"/>
                <a:gd name="connsiteY35-3584" fmla="*/ 488950 h 1245658"/>
                <a:gd name="connsiteX36-3585" fmla="*/ 403225 w 539780"/>
                <a:gd name="connsiteY36-3586" fmla="*/ 508000 h 1245658"/>
                <a:gd name="connsiteX37-3587" fmla="*/ 406400 w 539780"/>
                <a:gd name="connsiteY37-3588" fmla="*/ 520700 h 1245658"/>
                <a:gd name="connsiteX38-3589" fmla="*/ 422275 w 539780"/>
                <a:gd name="connsiteY38-3590" fmla="*/ 542925 h 1245658"/>
                <a:gd name="connsiteX39-3591" fmla="*/ 431800 w 539780"/>
                <a:gd name="connsiteY39-3592" fmla="*/ 571500 h 1245658"/>
                <a:gd name="connsiteX40-3593" fmla="*/ 434975 w 539780"/>
                <a:gd name="connsiteY40-3594" fmla="*/ 581025 h 1245658"/>
                <a:gd name="connsiteX41-3595" fmla="*/ 438150 w 539780"/>
                <a:gd name="connsiteY41-3596" fmla="*/ 593725 h 1245658"/>
                <a:gd name="connsiteX42-3597" fmla="*/ 444500 w 539780"/>
                <a:gd name="connsiteY42-3598" fmla="*/ 603250 h 1245658"/>
                <a:gd name="connsiteX43-3599" fmla="*/ 450850 w 539780"/>
                <a:gd name="connsiteY43-3600" fmla="*/ 628650 h 1245658"/>
                <a:gd name="connsiteX44-3601" fmla="*/ 454025 w 539780"/>
                <a:gd name="connsiteY44-3602" fmla="*/ 638175 h 1245658"/>
                <a:gd name="connsiteX45-3603" fmla="*/ 469900 w 539780"/>
                <a:gd name="connsiteY45-3604" fmla="*/ 692150 h 1245658"/>
                <a:gd name="connsiteX46-3605" fmla="*/ 485775 w 539780"/>
                <a:gd name="connsiteY46-3606" fmla="*/ 733425 h 1245658"/>
                <a:gd name="connsiteX47-3607" fmla="*/ 492125 w 539780"/>
                <a:gd name="connsiteY47-3608" fmla="*/ 758825 h 1245658"/>
                <a:gd name="connsiteX48-3609" fmla="*/ 498475 w 539780"/>
                <a:gd name="connsiteY48-3610" fmla="*/ 771525 h 1245658"/>
                <a:gd name="connsiteX49-3611" fmla="*/ 501650 w 539780"/>
                <a:gd name="connsiteY49-3612" fmla="*/ 784225 h 1245658"/>
                <a:gd name="connsiteX50-3613" fmla="*/ 504825 w 539780"/>
                <a:gd name="connsiteY50-3614" fmla="*/ 793750 h 1245658"/>
                <a:gd name="connsiteX51-3615" fmla="*/ 508000 w 539780"/>
                <a:gd name="connsiteY51-3616" fmla="*/ 806450 h 1245658"/>
                <a:gd name="connsiteX52-3617" fmla="*/ 514350 w 539780"/>
                <a:gd name="connsiteY52-3618" fmla="*/ 819150 h 1245658"/>
                <a:gd name="connsiteX53-3619" fmla="*/ 520700 w 539780"/>
                <a:gd name="connsiteY53-3620" fmla="*/ 838200 h 1245658"/>
                <a:gd name="connsiteX54-3621" fmla="*/ 523875 w 539780"/>
                <a:gd name="connsiteY54-3622" fmla="*/ 847725 h 1245658"/>
                <a:gd name="connsiteX55-3623" fmla="*/ 539750 w 539780"/>
                <a:gd name="connsiteY55-3624" fmla="*/ 974725 h 1245658"/>
                <a:gd name="connsiteX56-3625" fmla="*/ 527050 w 539780"/>
                <a:gd name="connsiteY56-3626" fmla="*/ 1041400 h 1245658"/>
                <a:gd name="connsiteX57-3627" fmla="*/ 498475 w 539780"/>
                <a:gd name="connsiteY57-3628" fmla="*/ 1111250 h 1245658"/>
                <a:gd name="connsiteX58-3629" fmla="*/ 450850 w 539780"/>
                <a:gd name="connsiteY58-3630" fmla="*/ 1184275 h 1245658"/>
                <a:gd name="connsiteX59-3631" fmla="*/ 390525 w 539780"/>
                <a:gd name="connsiteY59-3632" fmla="*/ 1241425 h 1245658"/>
                <a:gd name="connsiteX60-3633" fmla="*/ 282575 w 539780"/>
                <a:gd name="connsiteY60-3634" fmla="*/ 1241425 h 1245658"/>
                <a:gd name="connsiteX0-3635" fmla="*/ 0 w 539780"/>
                <a:gd name="connsiteY0-3636" fmla="*/ 0 h 1245658"/>
                <a:gd name="connsiteX1-3637" fmla="*/ 28575 w 539780"/>
                <a:gd name="connsiteY1-3638" fmla="*/ 22225 h 1245658"/>
                <a:gd name="connsiteX2-3639" fmla="*/ 79375 w 539780"/>
                <a:gd name="connsiteY2-3640" fmla="*/ 63500 h 1245658"/>
                <a:gd name="connsiteX3-3641" fmla="*/ 85725 w 539780"/>
                <a:gd name="connsiteY3-3642" fmla="*/ 82550 h 1245658"/>
                <a:gd name="connsiteX4-3643" fmla="*/ 98425 w 539780"/>
                <a:gd name="connsiteY4-3644" fmla="*/ 101600 h 1245658"/>
                <a:gd name="connsiteX5-3645" fmla="*/ 104775 w 539780"/>
                <a:gd name="connsiteY5-3646" fmla="*/ 111125 h 1245658"/>
                <a:gd name="connsiteX6-3647" fmla="*/ 107950 w 539780"/>
                <a:gd name="connsiteY6-3648" fmla="*/ 120650 h 1245658"/>
                <a:gd name="connsiteX7-3649" fmla="*/ 123825 w 539780"/>
                <a:gd name="connsiteY7-3650" fmla="*/ 139700 h 1245658"/>
                <a:gd name="connsiteX8-3651" fmla="*/ 127000 w 539780"/>
                <a:gd name="connsiteY8-3652" fmla="*/ 149225 h 1245658"/>
                <a:gd name="connsiteX9-3653" fmla="*/ 142875 w 539780"/>
                <a:gd name="connsiteY9-3654" fmla="*/ 171450 h 1245658"/>
                <a:gd name="connsiteX10-3655" fmla="*/ 158750 w 539780"/>
                <a:gd name="connsiteY10-3656" fmla="*/ 190500 h 1245658"/>
                <a:gd name="connsiteX11-3657" fmla="*/ 171450 w 539780"/>
                <a:gd name="connsiteY11-3658" fmla="*/ 215900 h 1245658"/>
                <a:gd name="connsiteX12-3659" fmla="*/ 177800 w 539780"/>
                <a:gd name="connsiteY12-3660" fmla="*/ 228600 h 1245658"/>
                <a:gd name="connsiteX13-3661" fmla="*/ 187325 w 539780"/>
                <a:gd name="connsiteY13-3662" fmla="*/ 241300 h 1245658"/>
                <a:gd name="connsiteX14-3663" fmla="*/ 193675 w 539780"/>
                <a:gd name="connsiteY14-3664" fmla="*/ 250825 h 1245658"/>
                <a:gd name="connsiteX15-3665" fmla="*/ 203200 w 539780"/>
                <a:gd name="connsiteY15-3666" fmla="*/ 260350 h 1245658"/>
                <a:gd name="connsiteX16-3667" fmla="*/ 209550 w 539780"/>
                <a:gd name="connsiteY16-3668" fmla="*/ 269875 h 1245658"/>
                <a:gd name="connsiteX17-3669" fmla="*/ 219075 w 539780"/>
                <a:gd name="connsiteY17-3670" fmla="*/ 279400 h 1245658"/>
                <a:gd name="connsiteX18-3671" fmla="*/ 225425 w 539780"/>
                <a:gd name="connsiteY18-3672" fmla="*/ 288925 h 1245658"/>
                <a:gd name="connsiteX19-3673" fmla="*/ 234950 w 539780"/>
                <a:gd name="connsiteY19-3674" fmla="*/ 295275 h 1245658"/>
                <a:gd name="connsiteX20-3675" fmla="*/ 257175 w 539780"/>
                <a:gd name="connsiteY20-3676" fmla="*/ 311150 h 1245658"/>
                <a:gd name="connsiteX21-3677" fmla="*/ 273050 w 539780"/>
                <a:gd name="connsiteY21-3678" fmla="*/ 339725 h 1245658"/>
                <a:gd name="connsiteX22-3679" fmla="*/ 279400 w 539780"/>
                <a:gd name="connsiteY22-3680" fmla="*/ 349250 h 1245658"/>
                <a:gd name="connsiteX23-3681" fmla="*/ 288925 w 539780"/>
                <a:gd name="connsiteY23-3682" fmla="*/ 355600 h 1245658"/>
                <a:gd name="connsiteX24-3683" fmla="*/ 304800 w 539780"/>
                <a:gd name="connsiteY24-3684" fmla="*/ 374650 h 1245658"/>
                <a:gd name="connsiteX25-3685" fmla="*/ 317500 w 539780"/>
                <a:gd name="connsiteY25-3686" fmla="*/ 393700 h 1245658"/>
                <a:gd name="connsiteX26-3687" fmla="*/ 323850 w 539780"/>
                <a:gd name="connsiteY26-3688" fmla="*/ 403225 h 1245658"/>
                <a:gd name="connsiteX27-3689" fmla="*/ 330200 w 539780"/>
                <a:gd name="connsiteY27-3690" fmla="*/ 412750 h 1245658"/>
                <a:gd name="connsiteX28-3691" fmla="*/ 339725 w 539780"/>
                <a:gd name="connsiteY28-3692" fmla="*/ 425450 h 1245658"/>
                <a:gd name="connsiteX29-3693" fmla="*/ 346075 w 539780"/>
                <a:gd name="connsiteY29-3694" fmla="*/ 434975 h 1245658"/>
                <a:gd name="connsiteX30-3695" fmla="*/ 355600 w 539780"/>
                <a:gd name="connsiteY30-3696" fmla="*/ 444500 h 1245658"/>
                <a:gd name="connsiteX31-3697" fmla="*/ 361950 w 539780"/>
                <a:gd name="connsiteY31-3698" fmla="*/ 454025 h 1245658"/>
                <a:gd name="connsiteX32-3699" fmla="*/ 365125 w 539780"/>
                <a:gd name="connsiteY32-3700" fmla="*/ 463550 h 1245658"/>
                <a:gd name="connsiteX33-3701" fmla="*/ 374650 w 539780"/>
                <a:gd name="connsiteY33-3702" fmla="*/ 469900 h 1245658"/>
                <a:gd name="connsiteX34-3703" fmla="*/ 387350 w 539780"/>
                <a:gd name="connsiteY34-3704" fmla="*/ 488950 h 1245658"/>
                <a:gd name="connsiteX35-3705" fmla="*/ 403225 w 539780"/>
                <a:gd name="connsiteY35-3706" fmla="*/ 508000 h 1245658"/>
                <a:gd name="connsiteX36-3707" fmla="*/ 406400 w 539780"/>
                <a:gd name="connsiteY36-3708" fmla="*/ 520700 h 1245658"/>
                <a:gd name="connsiteX37-3709" fmla="*/ 422275 w 539780"/>
                <a:gd name="connsiteY37-3710" fmla="*/ 542925 h 1245658"/>
                <a:gd name="connsiteX38-3711" fmla="*/ 431800 w 539780"/>
                <a:gd name="connsiteY38-3712" fmla="*/ 571500 h 1245658"/>
                <a:gd name="connsiteX39-3713" fmla="*/ 434975 w 539780"/>
                <a:gd name="connsiteY39-3714" fmla="*/ 581025 h 1245658"/>
                <a:gd name="connsiteX40-3715" fmla="*/ 438150 w 539780"/>
                <a:gd name="connsiteY40-3716" fmla="*/ 593725 h 1245658"/>
                <a:gd name="connsiteX41-3717" fmla="*/ 444500 w 539780"/>
                <a:gd name="connsiteY41-3718" fmla="*/ 603250 h 1245658"/>
                <a:gd name="connsiteX42-3719" fmla="*/ 450850 w 539780"/>
                <a:gd name="connsiteY42-3720" fmla="*/ 628650 h 1245658"/>
                <a:gd name="connsiteX43-3721" fmla="*/ 454025 w 539780"/>
                <a:gd name="connsiteY43-3722" fmla="*/ 638175 h 1245658"/>
                <a:gd name="connsiteX44-3723" fmla="*/ 469900 w 539780"/>
                <a:gd name="connsiteY44-3724" fmla="*/ 692150 h 1245658"/>
                <a:gd name="connsiteX45-3725" fmla="*/ 485775 w 539780"/>
                <a:gd name="connsiteY45-3726" fmla="*/ 733425 h 1245658"/>
                <a:gd name="connsiteX46-3727" fmla="*/ 492125 w 539780"/>
                <a:gd name="connsiteY46-3728" fmla="*/ 758825 h 1245658"/>
                <a:gd name="connsiteX47-3729" fmla="*/ 498475 w 539780"/>
                <a:gd name="connsiteY47-3730" fmla="*/ 771525 h 1245658"/>
                <a:gd name="connsiteX48-3731" fmla="*/ 501650 w 539780"/>
                <a:gd name="connsiteY48-3732" fmla="*/ 784225 h 1245658"/>
                <a:gd name="connsiteX49-3733" fmla="*/ 504825 w 539780"/>
                <a:gd name="connsiteY49-3734" fmla="*/ 793750 h 1245658"/>
                <a:gd name="connsiteX50-3735" fmla="*/ 508000 w 539780"/>
                <a:gd name="connsiteY50-3736" fmla="*/ 806450 h 1245658"/>
                <a:gd name="connsiteX51-3737" fmla="*/ 514350 w 539780"/>
                <a:gd name="connsiteY51-3738" fmla="*/ 819150 h 1245658"/>
                <a:gd name="connsiteX52-3739" fmla="*/ 520700 w 539780"/>
                <a:gd name="connsiteY52-3740" fmla="*/ 838200 h 1245658"/>
                <a:gd name="connsiteX53-3741" fmla="*/ 523875 w 539780"/>
                <a:gd name="connsiteY53-3742" fmla="*/ 847725 h 1245658"/>
                <a:gd name="connsiteX54-3743" fmla="*/ 539750 w 539780"/>
                <a:gd name="connsiteY54-3744" fmla="*/ 974725 h 1245658"/>
                <a:gd name="connsiteX55-3745" fmla="*/ 527050 w 539780"/>
                <a:gd name="connsiteY55-3746" fmla="*/ 1041400 h 1245658"/>
                <a:gd name="connsiteX56-3747" fmla="*/ 498475 w 539780"/>
                <a:gd name="connsiteY56-3748" fmla="*/ 1111250 h 1245658"/>
                <a:gd name="connsiteX57-3749" fmla="*/ 450850 w 539780"/>
                <a:gd name="connsiteY57-3750" fmla="*/ 1184275 h 1245658"/>
                <a:gd name="connsiteX58-3751" fmla="*/ 390525 w 539780"/>
                <a:gd name="connsiteY58-3752" fmla="*/ 1241425 h 1245658"/>
                <a:gd name="connsiteX59-3753" fmla="*/ 282575 w 539780"/>
                <a:gd name="connsiteY59-3754" fmla="*/ 1241425 h 1245658"/>
                <a:gd name="connsiteX0-3755" fmla="*/ 0 w 539780"/>
                <a:gd name="connsiteY0-3756" fmla="*/ 0 h 1245658"/>
                <a:gd name="connsiteX1-3757" fmla="*/ 28575 w 539780"/>
                <a:gd name="connsiteY1-3758" fmla="*/ 22225 h 1245658"/>
                <a:gd name="connsiteX2-3759" fmla="*/ 85725 w 539780"/>
                <a:gd name="connsiteY2-3760" fmla="*/ 82550 h 1245658"/>
                <a:gd name="connsiteX3-3761" fmla="*/ 98425 w 539780"/>
                <a:gd name="connsiteY3-3762" fmla="*/ 101600 h 1245658"/>
                <a:gd name="connsiteX4-3763" fmla="*/ 104775 w 539780"/>
                <a:gd name="connsiteY4-3764" fmla="*/ 111125 h 1245658"/>
                <a:gd name="connsiteX5-3765" fmla="*/ 107950 w 539780"/>
                <a:gd name="connsiteY5-3766" fmla="*/ 120650 h 1245658"/>
                <a:gd name="connsiteX6-3767" fmla="*/ 123825 w 539780"/>
                <a:gd name="connsiteY6-3768" fmla="*/ 139700 h 1245658"/>
                <a:gd name="connsiteX7-3769" fmla="*/ 127000 w 539780"/>
                <a:gd name="connsiteY7-3770" fmla="*/ 149225 h 1245658"/>
                <a:gd name="connsiteX8-3771" fmla="*/ 142875 w 539780"/>
                <a:gd name="connsiteY8-3772" fmla="*/ 171450 h 1245658"/>
                <a:gd name="connsiteX9-3773" fmla="*/ 158750 w 539780"/>
                <a:gd name="connsiteY9-3774" fmla="*/ 190500 h 1245658"/>
                <a:gd name="connsiteX10-3775" fmla="*/ 171450 w 539780"/>
                <a:gd name="connsiteY10-3776" fmla="*/ 215900 h 1245658"/>
                <a:gd name="connsiteX11-3777" fmla="*/ 177800 w 539780"/>
                <a:gd name="connsiteY11-3778" fmla="*/ 228600 h 1245658"/>
                <a:gd name="connsiteX12-3779" fmla="*/ 187325 w 539780"/>
                <a:gd name="connsiteY12-3780" fmla="*/ 241300 h 1245658"/>
                <a:gd name="connsiteX13-3781" fmla="*/ 193675 w 539780"/>
                <a:gd name="connsiteY13-3782" fmla="*/ 250825 h 1245658"/>
                <a:gd name="connsiteX14-3783" fmla="*/ 203200 w 539780"/>
                <a:gd name="connsiteY14-3784" fmla="*/ 260350 h 1245658"/>
                <a:gd name="connsiteX15-3785" fmla="*/ 209550 w 539780"/>
                <a:gd name="connsiteY15-3786" fmla="*/ 269875 h 1245658"/>
                <a:gd name="connsiteX16-3787" fmla="*/ 219075 w 539780"/>
                <a:gd name="connsiteY16-3788" fmla="*/ 279400 h 1245658"/>
                <a:gd name="connsiteX17-3789" fmla="*/ 225425 w 539780"/>
                <a:gd name="connsiteY17-3790" fmla="*/ 288925 h 1245658"/>
                <a:gd name="connsiteX18-3791" fmla="*/ 234950 w 539780"/>
                <a:gd name="connsiteY18-3792" fmla="*/ 295275 h 1245658"/>
                <a:gd name="connsiteX19-3793" fmla="*/ 257175 w 539780"/>
                <a:gd name="connsiteY19-3794" fmla="*/ 311150 h 1245658"/>
                <a:gd name="connsiteX20-3795" fmla="*/ 273050 w 539780"/>
                <a:gd name="connsiteY20-3796" fmla="*/ 339725 h 1245658"/>
                <a:gd name="connsiteX21-3797" fmla="*/ 279400 w 539780"/>
                <a:gd name="connsiteY21-3798" fmla="*/ 349250 h 1245658"/>
                <a:gd name="connsiteX22-3799" fmla="*/ 288925 w 539780"/>
                <a:gd name="connsiteY22-3800" fmla="*/ 355600 h 1245658"/>
                <a:gd name="connsiteX23-3801" fmla="*/ 304800 w 539780"/>
                <a:gd name="connsiteY23-3802" fmla="*/ 374650 h 1245658"/>
                <a:gd name="connsiteX24-3803" fmla="*/ 317500 w 539780"/>
                <a:gd name="connsiteY24-3804" fmla="*/ 393700 h 1245658"/>
                <a:gd name="connsiteX25-3805" fmla="*/ 323850 w 539780"/>
                <a:gd name="connsiteY25-3806" fmla="*/ 403225 h 1245658"/>
                <a:gd name="connsiteX26-3807" fmla="*/ 330200 w 539780"/>
                <a:gd name="connsiteY26-3808" fmla="*/ 412750 h 1245658"/>
                <a:gd name="connsiteX27-3809" fmla="*/ 339725 w 539780"/>
                <a:gd name="connsiteY27-3810" fmla="*/ 425450 h 1245658"/>
                <a:gd name="connsiteX28-3811" fmla="*/ 346075 w 539780"/>
                <a:gd name="connsiteY28-3812" fmla="*/ 434975 h 1245658"/>
                <a:gd name="connsiteX29-3813" fmla="*/ 355600 w 539780"/>
                <a:gd name="connsiteY29-3814" fmla="*/ 444500 h 1245658"/>
                <a:gd name="connsiteX30-3815" fmla="*/ 361950 w 539780"/>
                <a:gd name="connsiteY30-3816" fmla="*/ 454025 h 1245658"/>
                <a:gd name="connsiteX31-3817" fmla="*/ 365125 w 539780"/>
                <a:gd name="connsiteY31-3818" fmla="*/ 463550 h 1245658"/>
                <a:gd name="connsiteX32-3819" fmla="*/ 374650 w 539780"/>
                <a:gd name="connsiteY32-3820" fmla="*/ 469900 h 1245658"/>
                <a:gd name="connsiteX33-3821" fmla="*/ 387350 w 539780"/>
                <a:gd name="connsiteY33-3822" fmla="*/ 488950 h 1245658"/>
                <a:gd name="connsiteX34-3823" fmla="*/ 403225 w 539780"/>
                <a:gd name="connsiteY34-3824" fmla="*/ 508000 h 1245658"/>
                <a:gd name="connsiteX35-3825" fmla="*/ 406400 w 539780"/>
                <a:gd name="connsiteY35-3826" fmla="*/ 520700 h 1245658"/>
                <a:gd name="connsiteX36-3827" fmla="*/ 422275 w 539780"/>
                <a:gd name="connsiteY36-3828" fmla="*/ 542925 h 1245658"/>
                <a:gd name="connsiteX37-3829" fmla="*/ 431800 w 539780"/>
                <a:gd name="connsiteY37-3830" fmla="*/ 571500 h 1245658"/>
                <a:gd name="connsiteX38-3831" fmla="*/ 434975 w 539780"/>
                <a:gd name="connsiteY38-3832" fmla="*/ 581025 h 1245658"/>
                <a:gd name="connsiteX39-3833" fmla="*/ 438150 w 539780"/>
                <a:gd name="connsiteY39-3834" fmla="*/ 593725 h 1245658"/>
                <a:gd name="connsiteX40-3835" fmla="*/ 444500 w 539780"/>
                <a:gd name="connsiteY40-3836" fmla="*/ 603250 h 1245658"/>
                <a:gd name="connsiteX41-3837" fmla="*/ 450850 w 539780"/>
                <a:gd name="connsiteY41-3838" fmla="*/ 628650 h 1245658"/>
                <a:gd name="connsiteX42-3839" fmla="*/ 454025 w 539780"/>
                <a:gd name="connsiteY42-3840" fmla="*/ 638175 h 1245658"/>
                <a:gd name="connsiteX43-3841" fmla="*/ 469900 w 539780"/>
                <a:gd name="connsiteY43-3842" fmla="*/ 692150 h 1245658"/>
                <a:gd name="connsiteX44-3843" fmla="*/ 485775 w 539780"/>
                <a:gd name="connsiteY44-3844" fmla="*/ 733425 h 1245658"/>
                <a:gd name="connsiteX45-3845" fmla="*/ 492125 w 539780"/>
                <a:gd name="connsiteY45-3846" fmla="*/ 758825 h 1245658"/>
                <a:gd name="connsiteX46-3847" fmla="*/ 498475 w 539780"/>
                <a:gd name="connsiteY46-3848" fmla="*/ 771525 h 1245658"/>
                <a:gd name="connsiteX47-3849" fmla="*/ 501650 w 539780"/>
                <a:gd name="connsiteY47-3850" fmla="*/ 784225 h 1245658"/>
                <a:gd name="connsiteX48-3851" fmla="*/ 504825 w 539780"/>
                <a:gd name="connsiteY48-3852" fmla="*/ 793750 h 1245658"/>
                <a:gd name="connsiteX49-3853" fmla="*/ 508000 w 539780"/>
                <a:gd name="connsiteY49-3854" fmla="*/ 806450 h 1245658"/>
                <a:gd name="connsiteX50-3855" fmla="*/ 514350 w 539780"/>
                <a:gd name="connsiteY50-3856" fmla="*/ 819150 h 1245658"/>
                <a:gd name="connsiteX51-3857" fmla="*/ 520700 w 539780"/>
                <a:gd name="connsiteY51-3858" fmla="*/ 838200 h 1245658"/>
                <a:gd name="connsiteX52-3859" fmla="*/ 523875 w 539780"/>
                <a:gd name="connsiteY52-3860" fmla="*/ 847725 h 1245658"/>
                <a:gd name="connsiteX53-3861" fmla="*/ 539750 w 539780"/>
                <a:gd name="connsiteY53-3862" fmla="*/ 974725 h 1245658"/>
                <a:gd name="connsiteX54-3863" fmla="*/ 527050 w 539780"/>
                <a:gd name="connsiteY54-3864" fmla="*/ 1041400 h 1245658"/>
                <a:gd name="connsiteX55-3865" fmla="*/ 498475 w 539780"/>
                <a:gd name="connsiteY55-3866" fmla="*/ 1111250 h 1245658"/>
                <a:gd name="connsiteX56-3867" fmla="*/ 450850 w 539780"/>
                <a:gd name="connsiteY56-3868" fmla="*/ 1184275 h 1245658"/>
                <a:gd name="connsiteX57-3869" fmla="*/ 390525 w 539780"/>
                <a:gd name="connsiteY57-3870" fmla="*/ 1241425 h 1245658"/>
                <a:gd name="connsiteX58-3871" fmla="*/ 282575 w 539780"/>
                <a:gd name="connsiteY58-3872" fmla="*/ 1241425 h 1245658"/>
                <a:gd name="connsiteX0-3873" fmla="*/ 0 w 539780"/>
                <a:gd name="connsiteY0-3874" fmla="*/ 0 h 1245658"/>
                <a:gd name="connsiteX1-3875" fmla="*/ 28575 w 539780"/>
                <a:gd name="connsiteY1-3876" fmla="*/ 22225 h 1245658"/>
                <a:gd name="connsiteX2-3877" fmla="*/ 85725 w 539780"/>
                <a:gd name="connsiteY2-3878" fmla="*/ 82550 h 1245658"/>
                <a:gd name="connsiteX3-3879" fmla="*/ 98425 w 539780"/>
                <a:gd name="connsiteY3-3880" fmla="*/ 101600 h 1245658"/>
                <a:gd name="connsiteX4-3881" fmla="*/ 104775 w 539780"/>
                <a:gd name="connsiteY4-3882" fmla="*/ 111125 h 1245658"/>
                <a:gd name="connsiteX5-3883" fmla="*/ 123825 w 539780"/>
                <a:gd name="connsiteY5-3884" fmla="*/ 139700 h 1245658"/>
                <a:gd name="connsiteX6-3885" fmla="*/ 127000 w 539780"/>
                <a:gd name="connsiteY6-3886" fmla="*/ 149225 h 1245658"/>
                <a:gd name="connsiteX7-3887" fmla="*/ 142875 w 539780"/>
                <a:gd name="connsiteY7-3888" fmla="*/ 171450 h 1245658"/>
                <a:gd name="connsiteX8-3889" fmla="*/ 158750 w 539780"/>
                <a:gd name="connsiteY8-3890" fmla="*/ 190500 h 1245658"/>
                <a:gd name="connsiteX9-3891" fmla="*/ 171450 w 539780"/>
                <a:gd name="connsiteY9-3892" fmla="*/ 215900 h 1245658"/>
                <a:gd name="connsiteX10-3893" fmla="*/ 177800 w 539780"/>
                <a:gd name="connsiteY10-3894" fmla="*/ 228600 h 1245658"/>
                <a:gd name="connsiteX11-3895" fmla="*/ 187325 w 539780"/>
                <a:gd name="connsiteY11-3896" fmla="*/ 241300 h 1245658"/>
                <a:gd name="connsiteX12-3897" fmla="*/ 193675 w 539780"/>
                <a:gd name="connsiteY12-3898" fmla="*/ 250825 h 1245658"/>
                <a:gd name="connsiteX13-3899" fmla="*/ 203200 w 539780"/>
                <a:gd name="connsiteY13-3900" fmla="*/ 260350 h 1245658"/>
                <a:gd name="connsiteX14-3901" fmla="*/ 209550 w 539780"/>
                <a:gd name="connsiteY14-3902" fmla="*/ 269875 h 1245658"/>
                <a:gd name="connsiteX15-3903" fmla="*/ 219075 w 539780"/>
                <a:gd name="connsiteY15-3904" fmla="*/ 279400 h 1245658"/>
                <a:gd name="connsiteX16-3905" fmla="*/ 225425 w 539780"/>
                <a:gd name="connsiteY16-3906" fmla="*/ 288925 h 1245658"/>
                <a:gd name="connsiteX17-3907" fmla="*/ 234950 w 539780"/>
                <a:gd name="connsiteY17-3908" fmla="*/ 295275 h 1245658"/>
                <a:gd name="connsiteX18-3909" fmla="*/ 257175 w 539780"/>
                <a:gd name="connsiteY18-3910" fmla="*/ 311150 h 1245658"/>
                <a:gd name="connsiteX19-3911" fmla="*/ 273050 w 539780"/>
                <a:gd name="connsiteY19-3912" fmla="*/ 339725 h 1245658"/>
                <a:gd name="connsiteX20-3913" fmla="*/ 279400 w 539780"/>
                <a:gd name="connsiteY20-3914" fmla="*/ 349250 h 1245658"/>
                <a:gd name="connsiteX21-3915" fmla="*/ 288925 w 539780"/>
                <a:gd name="connsiteY21-3916" fmla="*/ 355600 h 1245658"/>
                <a:gd name="connsiteX22-3917" fmla="*/ 304800 w 539780"/>
                <a:gd name="connsiteY22-3918" fmla="*/ 374650 h 1245658"/>
                <a:gd name="connsiteX23-3919" fmla="*/ 317500 w 539780"/>
                <a:gd name="connsiteY23-3920" fmla="*/ 393700 h 1245658"/>
                <a:gd name="connsiteX24-3921" fmla="*/ 323850 w 539780"/>
                <a:gd name="connsiteY24-3922" fmla="*/ 403225 h 1245658"/>
                <a:gd name="connsiteX25-3923" fmla="*/ 330200 w 539780"/>
                <a:gd name="connsiteY25-3924" fmla="*/ 412750 h 1245658"/>
                <a:gd name="connsiteX26-3925" fmla="*/ 339725 w 539780"/>
                <a:gd name="connsiteY26-3926" fmla="*/ 425450 h 1245658"/>
                <a:gd name="connsiteX27-3927" fmla="*/ 346075 w 539780"/>
                <a:gd name="connsiteY27-3928" fmla="*/ 434975 h 1245658"/>
                <a:gd name="connsiteX28-3929" fmla="*/ 355600 w 539780"/>
                <a:gd name="connsiteY28-3930" fmla="*/ 444500 h 1245658"/>
                <a:gd name="connsiteX29-3931" fmla="*/ 361950 w 539780"/>
                <a:gd name="connsiteY29-3932" fmla="*/ 454025 h 1245658"/>
                <a:gd name="connsiteX30-3933" fmla="*/ 365125 w 539780"/>
                <a:gd name="connsiteY30-3934" fmla="*/ 463550 h 1245658"/>
                <a:gd name="connsiteX31-3935" fmla="*/ 374650 w 539780"/>
                <a:gd name="connsiteY31-3936" fmla="*/ 469900 h 1245658"/>
                <a:gd name="connsiteX32-3937" fmla="*/ 387350 w 539780"/>
                <a:gd name="connsiteY32-3938" fmla="*/ 488950 h 1245658"/>
                <a:gd name="connsiteX33-3939" fmla="*/ 403225 w 539780"/>
                <a:gd name="connsiteY33-3940" fmla="*/ 508000 h 1245658"/>
                <a:gd name="connsiteX34-3941" fmla="*/ 406400 w 539780"/>
                <a:gd name="connsiteY34-3942" fmla="*/ 520700 h 1245658"/>
                <a:gd name="connsiteX35-3943" fmla="*/ 422275 w 539780"/>
                <a:gd name="connsiteY35-3944" fmla="*/ 542925 h 1245658"/>
                <a:gd name="connsiteX36-3945" fmla="*/ 431800 w 539780"/>
                <a:gd name="connsiteY36-3946" fmla="*/ 571500 h 1245658"/>
                <a:gd name="connsiteX37-3947" fmla="*/ 434975 w 539780"/>
                <a:gd name="connsiteY37-3948" fmla="*/ 581025 h 1245658"/>
                <a:gd name="connsiteX38-3949" fmla="*/ 438150 w 539780"/>
                <a:gd name="connsiteY38-3950" fmla="*/ 593725 h 1245658"/>
                <a:gd name="connsiteX39-3951" fmla="*/ 444500 w 539780"/>
                <a:gd name="connsiteY39-3952" fmla="*/ 603250 h 1245658"/>
                <a:gd name="connsiteX40-3953" fmla="*/ 450850 w 539780"/>
                <a:gd name="connsiteY40-3954" fmla="*/ 628650 h 1245658"/>
                <a:gd name="connsiteX41-3955" fmla="*/ 454025 w 539780"/>
                <a:gd name="connsiteY41-3956" fmla="*/ 638175 h 1245658"/>
                <a:gd name="connsiteX42-3957" fmla="*/ 469900 w 539780"/>
                <a:gd name="connsiteY42-3958" fmla="*/ 692150 h 1245658"/>
                <a:gd name="connsiteX43-3959" fmla="*/ 485775 w 539780"/>
                <a:gd name="connsiteY43-3960" fmla="*/ 733425 h 1245658"/>
                <a:gd name="connsiteX44-3961" fmla="*/ 492125 w 539780"/>
                <a:gd name="connsiteY44-3962" fmla="*/ 758825 h 1245658"/>
                <a:gd name="connsiteX45-3963" fmla="*/ 498475 w 539780"/>
                <a:gd name="connsiteY45-3964" fmla="*/ 771525 h 1245658"/>
                <a:gd name="connsiteX46-3965" fmla="*/ 501650 w 539780"/>
                <a:gd name="connsiteY46-3966" fmla="*/ 784225 h 1245658"/>
                <a:gd name="connsiteX47-3967" fmla="*/ 504825 w 539780"/>
                <a:gd name="connsiteY47-3968" fmla="*/ 793750 h 1245658"/>
                <a:gd name="connsiteX48-3969" fmla="*/ 508000 w 539780"/>
                <a:gd name="connsiteY48-3970" fmla="*/ 806450 h 1245658"/>
                <a:gd name="connsiteX49-3971" fmla="*/ 514350 w 539780"/>
                <a:gd name="connsiteY49-3972" fmla="*/ 819150 h 1245658"/>
                <a:gd name="connsiteX50-3973" fmla="*/ 520700 w 539780"/>
                <a:gd name="connsiteY50-3974" fmla="*/ 838200 h 1245658"/>
                <a:gd name="connsiteX51-3975" fmla="*/ 523875 w 539780"/>
                <a:gd name="connsiteY51-3976" fmla="*/ 847725 h 1245658"/>
                <a:gd name="connsiteX52-3977" fmla="*/ 539750 w 539780"/>
                <a:gd name="connsiteY52-3978" fmla="*/ 974725 h 1245658"/>
                <a:gd name="connsiteX53-3979" fmla="*/ 527050 w 539780"/>
                <a:gd name="connsiteY53-3980" fmla="*/ 1041400 h 1245658"/>
                <a:gd name="connsiteX54-3981" fmla="*/ 498475 w 539780"/>
                <a:gd name="connsiteY54-3982" fmla="*/ 1111250 h 1245658"/>
                <a:gd name="connsiteX55-3983" fmla="*/ 450850 w 539780"/>
                <a:gd name="connsiteY55-3984" fmla="*/ 1184275 h 1245658"/>
                <a:gd name="connsiteX56-3985" fmla="*/ 390525 w 539780"/>
                <a:gd name="connsiteY56-3986" fmla="*/ 1241425 h 1245658"/>
                <a:gd name="connsiteX57-3987" fmla="*/ 282575 w 539780"/>
                <a:gd name="connsiteY57-3988" fmla="*/ 1241425 h 1245658"/>
                <a:gd name="connsiteX0-3989" fmla="*/ 0 w 539780"/>
                <a:gd name="connsiteY0-3990" fmla="*/ 0 h 1245658"/>
                <a:gd name="connsiteX1-3991" fmla="*/ 28575 w 539780"/>
                <a:gd name="connsiteY1-3992" fmla="*/ 22225 h 1245658"/>
                <a:gd name="connsiteX2-3993" fmla="*/ 85725 w 539780"/>
                <a:gd name="connsiteY2-3994" fmla="*/ 82550 h 1245658"/>
                <a:gd name="connsiteX3-3995" fmla="*/ 98425 w 539780"/>
                <a:gd name="connsiteY3-3996" fmla="*/ 101600 h 1245658"/>
                <a:gd name="connsiteX4-3997" fmla="*/ 123825 w 539780"/>
                <a:gd name="connsiteY4-3998" fmla="*/ 139700 h 1245658"/>
                <a:gd name="connsiteX5-3999" fmla="*/ 127000 w 539780"/>
                <a:gd name="connsiteY5-4000" fmla="*/ 149225 h 1245658"/>
                <a:gd name="connsiteX6-4001" fmla="*/ 142875 w 539780"/>
                <a:gd name="connsiteY6-4002" fmla="*/ 171450 h 1245658"/>
                <a:gd name="connsiteX7-4003" fmla="*/ 158750 w 539780"/>
                <a:gd name="connsiteY7-4004" fmla="*/ 190500 h 1245658"/>
                <a:gd name="connsiteX8-4005" fmla="*/ 171450 w 539780"/>
                <a:gd name="connsiteY8-4006" fmla="*/ 215900 h 1245658"/>
                <a:gd name="connsiteX9-4007" fmla="*/ 177800 w 539780"/>
                <a:gd name="connsiteY9-4008" fmla="*/ 228600 h 1245658"/>
                <a:gd name="connsiteX10-4009" fmla="*/ 187325 w 539780"/>
                <a:gd name="connsiteY10-4010" fmla="*/ 241300 h 1245658"/>
                <a:gd name="connsiteX11-4011" fmla="*/ 193675 w 539780"/>
                <a:gd name="connsiteY11-4012" fmla="*/ 250825 h 1245658"/>
                <a:gd name="connsiteX12-4013" fmla="*/ 203200 w 539780"/>
                <a:gd name="connsiteY12-4014" fmla="*/ 260350 h 1245658"/>
                <a:gd name="connsiteX13-4015" fmla="*/ 209550 w 539780"/>
                <a:gd name="connsiteY13-4016" fmla="*/ 269875 h 1245658"/>
                <a:gd name="connsiteX14-4017" fmla="*/ 219075 w 539780"/>
                <a:gd name="connsiteY14-4018" fmla="*/ 279400 h 1245658"/>
                <a:gd name="connsiteX15-4019" fmla="*/ 225425 w 539780"/>
                <a:gd name="connsiteY15-4020" fmla="*/ 288925 h 1245658"/>
                <a:gd name="connsiteX16-4021" fmla="*/ 234950 w 539780"/>
                <a:gd name="connsiteY16-4022" fmla="*/ 295275 h 1245658"/>
                <a:gd name="connsiteX17-4023" fmla="*/ 257175 w 539780"/>
                <a:gd name="connsiteY17-4024" fmla="*/ 311150 h 1245658"/>
                <a:gd name="connsiteX18-4025" fmla="*/ 273050 w 539780"/>
                <a:gd name="connsiteY18-4026" fmla="*/ 339725 h 1245658"/>
                <a:gd name="connsiteX19-4027" fmla="*/ 279400 w 539780"/>
                <a:gd name="connsiteY19-4028" fmla="*/ 349250 h 1245658"/>
                <a:gd name="connsiteX20-4029" fmla="*/ 288925 w 539780"/>
                <a:gd name="connsiteY20-4030" fmla="*/ 355600 h 1245658"/>
                <a:gd name="connsiteX21-4031" fmla="*/ 304800 w 539780"/>
                <a:gd name="connsiteY21-4032" fmla="*/ 374650 h 1245658"/>
                <a:gd name="connsiteX22-4033" fmla="*/ 317500 w 539780"/>
                <a:gd name="connsiteY22-4034" fmla="*/ 393700 h 1245658"/>
                <a:gd name="connsiteX23-4035" fmla="*/ 323850 w 539780"/>
                <a:gd name="connsiteY23-4036" fmla="*/ 403225 h 1245658"/>
                <a:gd name="connsiteX24-4037" fmla="*/ 330200 w 539780"/>
                <a:gd name="connsiteY24-4038" fmla="*/ 412750 h 1245658"/>
                <a:gd name="connsiteX25-4039" fmla="*/ 339725 w 539780"/>
                <a:gd name="connsiteY25-4040" fmla="*/ 425450 h 1245658"/>
                <a:gd name="connsiteX26-4041" fmla="*/ 346075 w 539780"/>
                <a:gd name="connsiteY26-4042" fmla="*/ 434975 h 1245658"/>
                <a:gd name="connsiteX27-4043" fmla="*/ 355600 w 539780"/>
                <a:gd name="connsiteY27-4044" fmla="*/ 444500 h 1245658"/>
                <a:gd name="connsiteX28-4045" fmla="*/ 361950 w 539780"/>
                <a:gd name="connsiteY28-4046" fmla="*/ 454025 h 1245658"/>
                <a:gd name="connsiteX29-4047" fmla="*/ 365125 w 539780"/>
                <a:gd name="connsiteY29-4048" fmla="*/ 463550 h 1245658"/>
                <a:gd name="connsiteX30-4049" fmla="*/ 374650 w 539780"/>
                <a:gd name="connsiteY30-4050" fmla="*/ 469900 h 1245658"/>
                <a:gd name="connsiteX31-4051" fmla="*/ 387350 w 539780"/>
                <a:gd name="connsiteY31-4052" fmla="*/ 488950 h 1245658"/>
                <a:gd name="connsiteX32-4053" fmla="*/ 403225 w 539780"/>
                <a:gd name="connsiteY32-4054" fmla="*/ 508000 h 1245658"/>
                <a:gd name="connsiteX33-4055" fmla="*/ 406400 w 539780"/>
                <a:gd name="connsiteY33-4056" fmla="*/ 520700 h 1245658"/>
                <a:gd name="connsiteX34-4057" fmla="*/ 422275 w 539780"/>
                <a:gd name="connsiteY34-4058" fmla="*/ 542925 h 1245658"/>
                <a:gd name="connsiteX35-4059" fmla="*/ 431800 w 539780"/>
                <a:gd name="connsiteY35-4060" fmla="*/ 571500 h 1245658"/>
                <a:gd name="connsiteX36-4061" fmla="*/ 434975 w 539780"/>
                <a:gd name="connsiteY36-4062" fmla="*/ 581025 h 1245658"/>
                <a:gd name="connsiteX37-4063" fmla="*/ 438150 w 539780"/>
                <a:gd name="connsiteY37-4064" fmla="*/ 593725 h 1245658"/>
                <a:gd name="connsiteX38-4065" fmla="*/ 444500 w 539780"/>
                <a:gd name="connsiteY38-4066" fmla="*/ 603250 h 1245658"/>
                <a:gd name="connsiteX39-4067" fmla="*/ 450850 w 539780"/>
                <a:gd name="connsiteY39-4068" fmla="*/ 628650 h 1245658"/>
                <a:gd name="connsiteX40-4069" fmla="*/ 454025 w 539780"/>
                <a:gd name="connsiteY40-4070" fmla="*/ 638175 h 1245658"/>
                <a:gd name="connsiteX41-4071" fmla="*/ 469900 w 539780"/>
                <a:gd name="connsiteY41-4072" fmla="*/ 692150 h 1245658"/>
                <a:gd name="connsiteX42-4073" fmla="*/ 485775 w 539780"/>
                <a:gd name="connsiteY42-4074" fmla="*/ 733425 h 1245658"/>
                <a:gd name="connsiteX43-4075" fmla="*/ 492125 w 539780"/>
                <a:gd name="connsiteY43-4076" fmla="*/ 758825 h 1245658"/>
                <a:gd name="connsiteX44-4077" fmla="*/ 498475 w 539780"/>
                <a:gd name="connsiteY44-4078" fmla="*/ 771525 h 1245658"/>
                <a:gd name="connsiteX45-4079" fmla="*/ 501650 w 539780"/>
                <a:gd name="connsiteY45-4080" fmla="*/ 784225 h 1245658"/>
                <a:gd name="connsiteX46-4081" fmla="*/ 504825 w 539780"/>
                <a:gd name="connsiteY46-4082" fmla="*/ 793750 h 1245658"/>
                <a:gd name="connsiteX47-4083" fmla="*/ 508000 w 539780"/>
                <a:gd name="connsiteY47-4084" fmla="*/ 806450 h 1245658"/>
                <a:gd name="connsiteX48-4085" fmla="*/ 514350 w 539780"/>
                <a:gd name="connsiteY48-4086" fmla="*/ 819150 h 1245658"/>
                <a:gd name="connsiteX49-4087" fmla="*/ 520700 w 539780"/>
                <a:gd name="connsiteY49-4088" fmla="*/ 838200 h 1245658"/>
                <a:gd name="connsiteX50-4089" fmla="*/ 523875 w 539780"/>
                <a:gd name="connsiteY50-4090" fmla="*/ 847725 h 1245658"/>
                <a:gd name="connsiteX51-4091" fmla="*/ 539750 w 539780"/>
                <a:gd name="connsiteY51-4092" fmla="*/ 974725 h 1245658"/>
                <a:gd name="connsiteX52-4093" fmla="*/ 527050 w 539780"/>
                <a:gd name="connsiteY52-4094" fmla="*/ 1041400 h 1245658"/>
                <a:gd name="connsiteX53-4095" fmla="*/ 498475 w 539780"/>
                <a:gd name="connsiteY53-4096" fmla="*/ 1111250 h 1245658"/>
                <a:gd name="connsiteX54-4097" fmla="*/ 450850 w 539780"/>
                <a:gd name="connsiteY54-4098" fmla="*/ 1184275 h 1245658"/>
                <a:gd name="connsiteX55-4099" fmla="*/ 390525 w 539780"/>
                <a:gd name="connsiteY55-4100" fmla="*/ 1241425 h 1245658"/>
                <a:gd name="connsiteX56-4101" fmla="*/ 282575 w 539780"/>
                <a:gd name="connsiteY56-4102" fmla="*/ 1241425 h 1245658"/>
                <a:gd name="connsiteX0-4103" fmla="*/ 0 w 539780"/>
                <a:gd name="connsiteY0-4104" fmla="*/ 0 h 1245658"/>
                <a:gd name="connsiteX1-4105" fmla="*/ 28575 w 539780"/>
                <a:gd name="connsiteY1-4106" fmla="*/ 22225 h 1245658"/>
                <a:gd name="connsiteX2-4107" fmla="*/ 85725 w 539780"/>
                <a:gd name="connsiteY2-4108" fmla="*/ 82550 h 1245658"/>
                <a:gd name="connsiteX3-4109" fmla="*/ 123825 w 539780"/>
                <a:gd name="connsiteY3-4110" fmla="*/ 139700 h 1245658"/>
                <a:gd name="connsiteX4-4111" fmla="*/ 127000 w 539780"/>
                <a:gd name="connsiteY4-4112" fmla="*/ 149225 h 1245658"/>
                <a:gd name="connsiteX5-4113" fmla="*/ 142875 w 539780"/>
                <a:gd name="connsiteY5-4114" fmla="*/ 171450 h 1245658"/>
                <a:gd name="connsiteX6-4115" fmla="*/ 158750 w 539780"/>
                <a:gd name="connsiteY6-4116" fmla="*/ 190500 h 1245658"/>
                <a:gd name="connsiteX7-4117" fmla="*/ 171450 w 539780"/>
                <a:gd name="connsiteY7-4118" fmla="*/ 215900 h 1245658"/>
                <a:gd name="connsiteX8-4119" fmla="*/ 177800 w 539780"/>
                <a:gd name="connsiteY8-4120" fmla="*/ 228600 h 1245658"/>
                <a:gd name="connsiteX9-4121" fmla="*/ 187325 w 539780"/>
                <a:gd name="connsiteY9-4122" fmla="*/ 241300 h 1245658"/>
                <a:gd name="connsiteX10-4123" fmla="*/ 193675 w 539780"/>
                <a:gd name="connsiteY10-4124" fmla="*/ 250825 h 1245658"/>
                <a:gd name="connsiteX11-4125" fmla="*/ 203200 w 539780"/>
                <a:gd name="connsiteY11-4126" fmla="*/ 260350 h 1245658"/>
                <a:gd name="connsiteX12-4127" fmla="*/ 209550 w 539780"/>
                <a:gd name="connsiteY12-4128" fmla="*/ 269875 h 1245658"/>
                <a:gd name="connsiteX13-4129" fmla="*/ 219075 w 539780"/>
                <a:gd name="connsiteY13-4130" fmla="*/ 279400 h 1245658"/>
                <a:gd name="connsiteX14-4131" fmla="*/ 225425 w 539780"/>
                <a:gd name="connsiteY14-4132" fmla="*/ 288925 h 1245658"/>
                <a:gd name="connsiteX15-4133" fmla="*/ 234950 w 539780"/>
                <a:gd name="connsiteY15-4134" fmla="*/ 295275 h 1245658"/>
                <a:gd name="connsiteX16-4135" fmla="*/ 257175 w 539780"/>
                <a:gd name="connsiteY16-4136" fmla="*/ 311150 h 1245658"/>
                <a:gd name="connsiteX17-4137" fmla="*/ 273050 w 539780"/>
                <a:gd name="connsiteY17-4138" fmla="*/ 339725 h 1245658"/>
                <a:gd name="connsiteX18-4139" fmla="*/ 279400 w 539780"/>
                <a:gd name="connsiteY18-4140" fmla="*/ 349250 h 1245658"/>
                <a:gd name="connsiteX19-4141" fmla="*/ 288925 w 539780"/>
                <a:gd name="connsiteY19-4142" fmla="*/ 355600 h 1245658"/>
                <a:gd name="connsiteX20-4143" fmla="*/ 304800 w 539780"/>
                <a:gd name="connsiteY20-4144" fmla="*/ 374650 h 1245658"/>
                <a:gd name="connsiteX21-4145" fmla="*/ 317500 w 539780"/>
                <a:gd name="connsiteY21-4146" fmla="*/ 393700 h 1245658"/>
                <a:gd name="connsiteX22-4147" fmla="*/ 323850 w 539780"/>
                <a:gd name="connsiteY22-4148" fmla="*/ 403225 h 1245658"/>
                <a:gd name="connsiteX23-4149" fmla="*/ 330200 w 539780"/>
                <a:gd name="connsiteY23-4150" fmla="*/ 412750 h 1245658"/>
                <a:gd name="connsiteX24-4151" fmla="*/ 339725 w 539780"/>
                <a:gd name="connsiteY24-4152" fmla="*/ 425450 h 1245658"/>
                <a:gd name="connsiteX25-4153" fmla="*/ 346075 w 539780"/>
                <a:gd name="connsiteY25-4154" fmla="*/ 434975 h 1245658"/>
                <a:gd name="connsiteX26-4155" fmla="*/ 355600 w 539780"/>
                <a:gd name="connsiteY26-4156" fmla="*/ 444500 h 1245658"/>
                <a:gd name="connsiteX27-4157" fmla="*/ 361950 w 539780"/>
                <a:gd name="connsiteY27-4158" fmla="*/ 454025 h 1245658"/>
                <a:gd name="connsiteX28-4159" fmla="*/ 365125 w 539780"/>
                <a:gd name="connsiteY28-4160" fmla="*/ 463550 h 1245658"/>
                <a:gd name="connsiteX29-4161" fmla="*/ 374650 w 539780"/>
                <a:gd name="connsiteY29-4162" fmla="*/ 469900 h 1245658"/>
                <a:gd name="connsiteX30-4163" fmla="*/ 387350 w 539780"/>
                <a:gd name="connsiteY30-4164" fmla="*/ 488950 h 1245658"/>
                <a:gd name="connsiteX31-4165" fmla="*/ 403225 w 539780"/>
                <a:gd name="connsiteY31-4166" fmla="*/ 508000 h 1245658"/>
                <a:gd name="connsiteX32-4167" fmla="*/ 406400 w 539780"/>
                <a:gd name="connsiteY32-4168" fmla="*/ 520700 h 1245658"/>
                <a:gd name="connsiteX33-4169" fmla="*/ 422275 w 539780"/>
                <a:gd name="connsiteY33-4170" fmla="*/ 542925 h 1245658"/>
                <a:gd name="connsiteX34-4171" fmla="*/ 431800 w 539780"/>
                <a:gd name="connsiteY34-4172" fmla="*/ 571500 h 1245658"/>
                <a:gd name="connsiteX35-4173" fmla="*/ 434975 w 539780"/>
                <a:gd name="connsiteY35-4174" fmla="*/ 581025 h 1245658"/>
                <a:gd name="connsiteX36-4175" fmla="*/ 438150 w 539780"/>
                <a:gd name="connsiteY36-4176" fmla="*/ 593725 h 1245658"/>
                <a:gd name="connsiteX37-4177" fmla="*/ 444500 w 539780"/>
                <a:gd name="connsiteY37-4178" fmla="*/ 603250 h 1245658"/>
                <a:gd name="connsiteX38-4179" fmla="*/ 450850 w 539780"/>
                <a:gd name="connsiteY38-4180" fmla="*/ 628650 h 1245658"/>
                <a:gd name="connsiteX39-4181" fmla="*/ 454025 w 539780"/>
                <a:gd name="connsiteY39-4182" fmla="*/ 638175 h 1245658"/>
                <a:gd name="connsiteX40-4183" fmla="*/ 469900 w 539780"/>
                <a:gd name="connsiteY40-4184" fmla="*/ 692150 h 1245658"/>
                <a:gd name="connsiteX41-4185" fmla="*/ 485775 w 539780"/>
                <a:gd name="connsiteY41-4186" fmla="*/ 733425 h 1245658"/>
                <a:gd name="connsiteX42-4187" fmla="*/ 492125 w 539780"/>
                <a:gd name="connsiteY42-4188" fmla="*/ 758825 h 1245658"/>
                <a:gd name="connsiteX43-4189" fmla="*/ 498475 w 539780"/>
                <a:gd name="connsiteY43-4190" fmla="*/ 771525 h 1245658"/>
                <a:gd name="connsiteX44-4191" fmla="*/ 501650 w 539780"/>
                <a:gd name="connsiteY44-4192" fmla="*/ 784225 h 1245658"/>
                <a:gd name="connsiteX45-4193" fmla="*/ 504825 w 539780"/>
                <a:gd name="connsiteY45-4194" fmla="*/ 793750 h 1245658"/>
                <a:gd name="connsiteX46-4195" fmla="*/ 508000 w 539780"/>
                <a:gd name="connsiteY46-4196" fmla="*/ 806450 h 1245658"/>
                <a:gd name="connsiteX47-4197" fmla="*/ 514350 w 539780"/>
                <a:gd name="connsiteY47-4198" fmla="*/ 819150 h 1245658"/>
                <a:gd name="connsiteX48-4199" fmla="*/ 520700 w 539780"/>
                <a:gd name="connsiteY48-4200" fmla="*/ 838200 h 1245658"/>
                <a:gd name="connsiteX49-4201" fmla="*/ 523875 w 539780"/>
                <a:gd name="connsiteY49-4202" fmla="*/ 847725 h 1245658"/>
                <a:gd name="connsiteX50-4203" fmla="*/ 539750 w 539780"/>
                <a:gd name="connsiteY50-4204" fmla="*/ 974725 h 1245658"/>
                <a:gd name="connsiteX51-4205" fmla="*/ 527050 w 539780"/>
                <a:gd name="connsiteY51-4206" fmla="*/ 1041400 h 1245658"/>
                <a:gd name="connsiteX52-4207" fmla="*/ 498475 w 539780"/>
                <a:gd name="connsiteY52-4208" fmla="*/ 1111250 h 1245658"/>
                <a:gd name="connsiteX53-4209" fmla="*/ 450850 w 539780"/>
                <a:gd name="connsiteY53-4210" fmla="*/ 1184275 h 1245658"/>
                <a:gd name="connsiteX54-4211" fmla="*/ 390525 w 539780"/>
                <a:gd name="connsiteY54-4212" fmla="*/ 1241425 h 1245658"/>
                <a:gd name="connsiteX55-4213" fmla="*/ 282575 w 539780"/>
                <a:gd name="connsiteY55-4214" fmla="*/ 1241425 h 1245658"/>
                <a:gd name="connsiteX0-4215" fmla="*/ 0 w 539780"/>
                <a:gd name="connsiteY0-4216" fmla="*/ 0 h 1245658"/>
                <a:gd name="connsiteX1-4217" fmla="*/ 28575 w 539780"/>
                <a:gd name="connsiteY1-4218" fmla="*/ 22225 h 1245658"/>
                <a:gd name="connsiteX2-4219" fmla="*/ 85725 w 539780"/>
                <a:gd name="connsiteY2-4220" fmla="*/ 82550 h 1245658"/>
                <a:gd name="connsiteX3-4221" fmla="*/ 123825 w 539780"/>
                <a:gd name="connsiteY3-4222" fmla="*/ 139700 h 1245658"/>
                <a:gd name="connsiteX4-4223" fmla="*/ 142875 w 539780"/>
                <a:gd name="connsiteY4-4224" fmla="*/ 171450 h 1245658"/>
                <a:gd name="connsiteX5-4225" fmla="*/ 158750 w 539780"/>
                <a:gd name="connsiteY5-4226" fmla="*/ 190500 h 1245658"/>
                <a:gd name="connsiteX6-4227" fmla="*/ 171450 w 539780"/>
                <a:gd name="connsiteY6-4228" fmla="*/ 215900 h 1245658"/>
                <a:gd name="connsiteX7-4229" fmla="*/ 177800 w 539780"/>
                <a:gd name="connsiteY7-4230" fmla="*/ 228600 h 1245658"/>
                <a:gd name="connsiteX8-4231" fmla="*/ 187325 w 539780"/>
                <a:gd name="connsiteY8-4232" fmla="*/ 241300 h 1245658"/>
                <a:gd name="connsiteX9-4233" fmla="*/ 193675 w 539780"/>
                <a:gd name="connsiteY9-4234" fmla="*/ 250825 h 1245658"/>
                <a:gd name="connsiteX10-4235" fmla="*/ 203200 w 539780"/>
                <a:gd name="connsiteY10-4236" fmla="*/ 260350 h 1245658"/>
                <a:gd name="connsiteX11-4237" fmla="*/ 209550 w 539780"/>
                <a:gd name="connsiteY11-4238" fmla="*/ 269875 h 1245658"/>
                <a:gd name="connsiteX12-4239" fmla="*/ 219075 w 539780"/>
                <a:gd name="connsiteY12-4240" fmla="*/ 279400 h 1245658"/>
                <a:gd name="connsiteX13-4241" fmla="*/ 225425 w 539780"/>
                <a:gd name="connsiteY13-4242" fmla="*/ 288925 h 1245658"/>
                <a:gd name="connsiteX14-4243" fmla="*/ 234950 w 539780"/>
                <a:gd name="connsiteY14-4244" fmla="*/ 295275 h 1245658"/>
                <a:gd name="connsiteX15-4245" fmla="*/ 257175 w 539780"/>
                <a:gd name="connsiteY15-4246" fmla="*/ 311150 h 1245658"/>
                <a:gd name="connsiteX16-4247" fmla="*/ 273050 w 539780"/>
                <a:gd name="connsiteY16-4248" fmla="*/ 339725 h 1245658"/>
                <a:gd name="connsiteX17-4249" fmla="*/ 279400 w 539780"/>
                <a:gd name="connsiteY17-4250" fmla="*/ 349250 h 1245658"/>
                <a:gd name="connsiteX18-4251" fmla="*/ 288925 w 539780"/>
                <a:gd name="connsiteY18-4252" fmla="*/ 355600 h 1245658"/>
                <a:gd name="connsiteX19-4253" fmla="*/ 304800 w 539780"/>
                <a:gd name="connsiteY19-4254" fmla="*/ 374650 h 1245658"/>
                <a:gd name="connsiteX20-4255" fmla="*/ 317500 w 539780"/>
                <a:gd name="connsiteY20-4256" fmla="*/ 393700 h 1245658"/>
                <a:gd name="connsiteX21-4257" fmla="*/ 323850 w 539780"/>
                <a:gd name="connsiteY21-4258" fmla="*/ 403225 h 1245658"/>
                <a:gd name="connsiteX22-4259" fmla="*/ 330200 w 539780"/>
                <a:gd name="connsiteY22-4260" fmla="*/ 412750 h 1245658"/>
                <a:gd name="connsiteX23-4261" fmla="*/ 339725 w 539780"/>
                <a:gd name="connsiteY23-4262" fmla="*/ 425450 h 1245658"/>
                <a:gd name="connsiteX24-4263" fmla="*/ 346075 w 539780"/>
                <a:gd name="connsiteY24-4264" fmla="*/ 434975 h 1245658"/>
                <a:gd name="connsiteX25-4265" fmla="*/ 355600 w 539780"/>
                <a:gd name="connsiteY25-4266" fmla="*/ 444500 h 1245658"/>
                <a:gd name="connsiteX26-4267" fmla="*/ 361950 w 539780"/>
                <a:gd name="connsiteY26-4268" fmla="*/ 454025 h 1245658"/>
                <a:gd name="connsiteX27-4269" fmla="*/ 365125 w 539780"/>
                <a:gd name="connsiteY27-4270" fmla="*/ 463550 h 1245658"/>
                <a:gd name="connsiteX28-4271" fmla="*/ 374650 w 539780"/>
                <a:gd name="connsiteY28-4272" fmla="*/ 469900 h 1245658"/>
                <a:gd name="connsiteX29-4273" fmla="*/ 387350 w 539780"/>
                <a:gd name="connsiteY29-4274" fmla="*/ 488950 h 1245658"/>
                <a:gd name="connsiteX30-4275" fmla="*/ 403225 w 539780"/>
                <a:gd name="connsiteY30-4276" fmla="*/ 508000 h 1245658"/>
                <a:gd name="connsiteX31-4277" fmla="*/ 406400 w 539780"/>
                <a:gd name="connsiteY31-4278" fmla="*/ 520700 h 1245658"/>
                <a:gd name="connsiteX32-4279" fmla="*/ 422275 w 539780"/>
                <a:gd name="connsiteY32-4280" fmla="*/ 542925 h 1245658"/>
                <a:gd name="connsiteX33-4281" fmla="*/ 431800 w 539780"/>
                <a:gd name="connsiteY33-4282" fmla="*/ 571500 h 1245658"/>
                <a:gd name="connsiteX34-4283" fmla="*/ 434975 w 539780"/>
                <a:gd name="connsiteY34-4284" fmla="*/ 581025 h 1245658"/>
                <a:gd name="connsiteX35-4285" fmla="*/ 438150 w 539780"/>
                <a:gd name="connsiteY35-4286" fmla="*/ 593725 h 1245658"/>
                <a:gd name="connsiteX36-4287" fmla="*/ 444500 w 539780"/>
                <a:gd name="connsiteY36-4288" fmla="*/ 603250 h 1245658"/>
                <a:gd name="connsiteX37-4289" fmla="*/ 450850 w 539780"/>
                <a:gd name="connsiteY37-4290" fmla="*/ 628650 h 1245658"/>
                <a:gd name="connsiteX38-4291" fmla="*/ 454025 w 539780"/>
                <a:gd name="connsiteY38-4292" fmla="*/ 638175 h 1245658"/>
                <a:gd name="connsiteX39-4293" fmla="*/ 469900 w 539780"/>
                <a:gd name="connsiteY39-4294" fmla="*/ 692150 h 1245658"/>
                <a:gd name="connsiteX40-4295" fmla="*/ 485775 w 539780"/>
                <a:gd name="connsiteY40-4296" fmla="*/ 733425 h 1245658"/>
                <a:gd name="connsiteX41-4297" fmla="*/ 492125 w 539780"/>
                <a:gd name="connsiteY41-4298" fmla="*/ 758825 h 1245658"/>
                <a:gd name="connsiteX42-4299" fmla="*/ 498475 w 539780"/>
                <a:gd name="connsiteY42-4300" fmla="*/ 771525 h 1245658"/>
                <a:gd name="connsiteX43-4301" fmla="*/ 501650 w 539780"/>
                <a:gd name="connsiteY43-4302" fmla="*/ 784225 h 1245658"/>
                <a:gd name="connsiteX44-4303" fmla="*/ 504825 w 539780"/>
                <a:gd name="connsiteY44-4304" fmla="*/ 793750 h 1245658"/>
                <a:gd name="connsiteX45-4305" fmla="*/ 508000 w 539780"/>
                <a:gd name="connsiteY45-4306" fmla="*/ 806450 h 1245658"/>
                <a:gd name="connsiteX46-4307" fmla="*/ 514350 w 539780"/>
                <a:gd name="connsiteY46-4308" fmla="*/ 819150 h 1245658"/>
                <a:gd name="connsiteX47-4309" fmla="*/ 520700 w 539780"/>
                <a:gd name="connsiteY47-4310" fmla="*/ 838200 h 1245658"/>
                <a:gd name="connsiteX48-4311" fmla="*/ 523875 w 539780"/>
                <a:gd name="connsiteY48-4312" fmla="*/ 847725 h 1245658"/>
                <a:gd name="connsiteX49-4313" fmla="*/ 539750 w 539780"/>
                <a:gd name="connsiteY49-4314" fmla="*/ 974725 h 1245658"/>
                <a:gd name="connsiteX50-4315" fmla="*/ 527050 w 539780"/>
                <a:gd name="connsiteY50-4316" fmla="*/ 1041400 h 1245658"/>
                <a:gd name="connsiteX51-4317" fmla="*/ 498475 w 539780"/>
                <a:gd name="connsiteY51-4318" fmla="*/ 1111250 h 1245658"/>
                <a:gd name="connsiteX52-4319" fmla="*/ 450850 w 539780"/>
                <a:gd name="connsiteY52-4320" fmla="*/ 1184275 h 1245658"/>
                <a:gd name="connsiteX53-4321" fmla="*/ 390525 w 539780"/>
                <a:gd name="connsiteY53-4322" fmla="*/ 1241425 h 1245658"/>
                <a:gd name="connsiteX54-4323" fmla="*/ 282575 w 539780"/>
                <a:gd name="connsiteY54-4324" fmla="*/ 1241425 h 1245658"/>
                <a:gd name="connsiteX0-4325" fmla="*/ 0 w 539780"/>
                <a:gd name="connsiteY0-4326" fmla="*/ 0 h 1245658"/>
                <a:gd name="connsiteX1-4327" fmla="*/ 28575 w 539780"/>
                <a:gd name="connsiteY1-4328" fmla="*/ 22225 h 1245658"/>
                <a:gd name="connsiteX2-4329" fmla="*/ 85725 w 539780"/>
                <a:gd name="connsiteY2-4330" fmla="*/ 82550 h 1245658"/>
                <a:gd name="connsiteX3-4331" fmla="*/ 123825 w 539780"/>
                <a:gd name="connsiteY3-4332" fmla="*/ 139700 h 1245658"/>
                <a:gd name="connsiteX4-4333" fmla="*/ 158750 w 539780"/>
                <a:gd name="connsiteY4-4334" fmla="*/ 190500 h 1245658"/>
                <a:gd name="connsiteX5-4335" fmla="*/ 171450 w 539780"/>
                <a:gd name="connsiteY5-4336" fmla="*/ 215900 h 1245658"/>
                <a:gd name="connsiteX6-4337" fmla="*/ 177800 w 539780"/>
                <a:gd name="connsiteY6-4338" fmla="*/ 228600 h 1245658"/>
                <a:gd name="connsiteX7-4339" fmla="*/ 187325 w 539780"/>
                <a:gd name="connsiteY7-4340" fmla="*/ 241300 h 1245658"/>
                <a:gd name="connsiteX8-4341" fmla="*/ 193675 w 539780"/>
                <a:gd name="connsiteY8-4342" fmla="*/ 250825 h 1245658"/>
                <a:gd name="connsiteX9-4343" fmla="*/ 203200 w 539780"/>
                <a:gd name="connsiteY9-4344" fmla="*/ 260350 h 1245658"/>
                <a:gd name="connsiteX10-4345" fmla="*/ 209550 w 539780"/>
                <a:gd name="connsiteY10-4346" fmla="*/ 269875 h 1245658"/>
                <a:gd name="connsiteX11-4347" fmla="*/ 219075 w 539780"/>
                <a:gd name="connsiteY11-4348" fmla="*/ 279400 h 1245658"/>
                <a:gd name="connsiteX12-4349" fmla="*/ 225425 w 539780"/>
                <a:gd name="connsiteY12-4350" fmla="*/ 288925 h 1245658"/>
                <a:gd name="connsiteX13-4351" fmla="*/ 234950 w 539780"/>
                <a:gd name="connsiteY13-4352" fmla="*/ 295275 h 1245658"/>
                <a:gd name="connsiteX14-4353" fmla="*/ 257175 w 539780"/>
                <a:gd name="connsiteY14-4354" fmla="*/ 311150 h 1245658"/>
                <a:gd name="connsiteX15-4355" fmla="*/ 273050 w 539780"/>
                <a:gd name="connsiteY15-4356" fmla="*/ 339725 h 1245658"/>
                <a:gd name="connsiteX16-4357" fmla="*/ 279400 w 539780"/>
                <a:gd name="connsiteY16-4358" fmla="*/ 349250 h 1245658"/>
                <a:gd name="connsiteX17-4359" fmla="*/ 288925 w 539780"/>
                <a:gd name="connsiteY17-4360" fmla="*/ 355600 h 1245658"/>
                <a:gd name="connsiteX18-4361" fmla="*/ 304800 w 539780"/>
                <a:gd name="connsiteY18-4362" fmla="*/ 374650 h 1245658"/>
                <a:gd name="connsiteX19-4363" fmla="*/ 317500 w 539780"/>
                <a:gd name="connsiteY19-4364" fmla="*/ 393700 h 1245658"/>
                <a:gd name="connsiteX20-4365" fmla="*/ 323850 w 539780"/>
                <a:gd name="connsiteY20-4366" fmla="*/ 403225 h 1245658"/>
                <a:gd name="connsiteX21-4367" fmla="*/ 330200 w 539780"/>
                <a:gd name="connsiteY21-4368" fmla="*/ 412750 h 1245658"/>
                <a:gd name="connsiteX22-4369" fmla="*/ 339725 w 539780"/>
                <a:gd name="connsiteY22-4370" fmla="*/ 425450 h 1245658"/>
                <a:gd name="connsiteX23-4371" fmla="*/ 346075 w 539780"/>
                <a:gd name="connsiteY23-4372" fmla="*/ 434975 h 1245658"/>
                <a:gd name="connsiteX24-4373" fmla="*/ 355600 w 539780"/>
                <a:gd name="connsiteY24-4374" fmla="*/ 444500 h 1245658"/>
                <a:gd name="connsiteX25-4375" fmla="*/ 361950 w 539780"/>
                <a:gd name="connsiteY25-4376" fmla="*/ 454025 h 1245658"/>
                <a:gd name="connsiteX26-4377" fmla="*/ 365125 w 539780"/>
                <a:gd name="connsiteY26-4378" fmla="*/ 463550 h 1245658"/>
                <a:gd name="connsiteX27-4379" fmla="*/ 374650 w 539780"/>
                <a:gd name="connsiteY27-4380" fmla="*/ 469900 h 1245658"/>
                <a:gd name="connsiteX28-4381" fmla="*/ 387350 w 539780"/>
                <a:gd name="connsiteY28-4382" fmla="*/ 488950 h 1245658"/>
                <a:gd name="connsiteX29-4383" fmla="*/ 403225 w 539780"/>
                <a:gd name="connsiteY29-4384" fmla="*/ 508000 h 1245658"/>
                <a:gd name="connsiteX30-4385" fmla="*/ 406400 w 539780"/>
                <a:gd name="connsiteY30-4386" fmla="*/ 520700 h 1245658"/>
                <a:gd name="connsiteX31-4387" fmla="*/ 422275 w 539780"/>
                <a:gd name="connsiteY31-4388" fmla="*/ 542925 h 1245658"/>
                <a:gd name="connsiteX32-4389" fmla="*/ 431800 w 539780"/>
                <a:gd name="connsiteY32-4390" fmla="*/ 571500 h 1245658"/>
                <a:gd name="connsiteX33-4391" fmla="*/ 434975 w 539780"/>
                <a:gd name="connsiteY33-4392" fmla="*/ 581025 h 1245658"/>
                <a:gd name="connsiteX34-4393" fmla="*/ 438150 w 539780"/>
                <a:gd name="connsiteY34-4394" fmla="*/ 593725 h 1245658"/>
                <a:gd name="connsiteX35-4395" fmla="*/ 444500 w 539780"/>
                <a:gd name="connsiteY35-4396" fmla="*/ 603250 h 1245658"/>
                <a:gd name="connsiteX36-4397" fmla="*/ 450850 w 539780"/>
                <a:gd name="connsiteY36-4398" fmla="*/ 628650 h 1245658"/>
                <a:gd name="connsiteX37-4399" fmla="*/ 454025 w 539780"/>
                <a:gd name="connsiteY37-4400" fmla="*/ 638175 h 1245658"/>
                <a:gd name="connsiteX38-4401" fmla="*/ 469900 w 539780"/>
                <a:gd name="connsiteY38-4402" fmla="*/ 692150 h 1245658"/>
                <a:gd name="connsiteX39-4403" fmla="*/ 485775 w 539780"/>
                <a:gd name="connsiteY39-4404" fmla="*/ 733425 h 1245658"/>
                <a:gd name="connsiteX40-4405" fmla="*/ 492125 w 539780"/>
                <a:gd name="connsiteY40-4406" fmla="*/ 758825 h 1245658"/>
                <a:gd name="connsiteX41-4407" fmla="*/ 498475 w 539780"/>
                <a:gd name="connsiteY41-4408" fmla="*/ 771525 h 1245658"/>
                <a:gd name="connsiteX42-4409" fmla="*/ 501650 w 539780"/>
                <a:gd name="connsiteY42-4410" fmla="*/ 784225 h 1245658"/>
                <a:gd name="connsiteX43-4411" fmla="*/ 504825 w 539780"/>
                <a:gd name="connsiteY43-4412" fmla="*/ 793750 h 1245658"/>
                <a:gd name="connsiteX44-4413" fmla="*/ 508000 w 539780"/>
                <a:gd name="connsiteY44-4414" fmla="*/ 806450 h 1245658"/>
                <a:gd name="connsiteX45-4415" fmla="*/ 514350 w 539780"/>
                <a:gd name="connsiteY45-4416" fmla="*/ 819150 h 1245658"/>
                <a:gd name="connsiteX46-4417" fmla="*/ 520700 w 539780"/>
                <a:gd name="connsiteY46-4418" fmla="*/ 838200 h 1245658"/>
                <a:gd name="connsiteX47-4419" fmla="*/ 523875 w 539780"/>
                <a:gd name="connsiteY47-4420" fmla="*/ 847725 h 1245658"/>
                <a:gd name="connsiteX48-4421" fmla="*/ 539750 w 539780"/>
                <a:gd name="connsiteY48-4422" fmla="*/ 974725 h 1245658"/>
                <a:gd name="connsiteX49-4423" fmla="*/ 527050 w 539780"/>
                <a:gd name="connsiteY49-4424" fmla="*/ 1041400 h 1245658"/>
                <a:gd name="connsiteX50-4425" fmla="*/ 498475 w 539780"/>
                <a:gd name="connsiteY50-4426" fmla="*/ 1111250 h 1245658"/>
                <a:gd name="connsiteX51-4427" fmla="*/ 450850 w 539780"/>
                <a:gd name="connsiteY51-4428" fmla="*/ 1184275 h 1245658"/>
                <a:gd name="connsiteX52-4429" fmla="*/ 390525 w 539780"/>
                <a:gd name="connsiteY52-4430" fmla="*/ 1241425 h 1245658"/>
                <a:gd name="connsiteX53-4431" fmla="*/ 282575 w 539780"/>
                <a:gd name="connsiteY53-4432" fmla="*/ 1241425 h 1245658"/>
                <a:gd name="connsiteX0-4433" fmla="*/ 0 w 539780"/>
                <a:gd name="connsiteY0-4434" fmla="*/ 0 h 1245658"/>
                <a:gd name="connsiteX1-4435" fmla="*/ 28575 w 539780"/>
                <a:gd name="connsiteY1-4436" fmla="*/ 22225 h 1245658"/>
                <a:gd name="connsiteX2-4437" fmla="*/ 85725 w 539780"/>
                <a:gd name="connsiteY2-4438" fmla="*/ 82550 h 1245658"/>
                <a:gd name="connsiteX3-4439" fmla="*/ 123825 w 539780"/>
                <a:gd name="connsiteY3-4440" fmla="*/ 139700 h 1245658"/>
                <a:gd name="connsiteX4-4441" fmla="*/ 158750 w 539780"/>
                <a:gd name="connsiteY4-4442" fmla="*/ 190500 h 1245658"/>
                <a:gd name="connsiteX5-4443" fmla="*/ 171450 w 539780"/>
                <a:gd name="connsiteY5-4444" fmla="*/ 215900 h 1245658"/>
                <a:gd name="connsiteX6-4445" fmla="*/ 187325 w 539780"/>
                <a:gd name="connsiteY6-4446" fmla="*/ 241300 h 1245658"/>
                <a:gd name="connsiteX7-4447" fmla="*/ 193675 w 539780"/>
                <a:gd name="connsiteY7-4448" fmla="*/ 250825 h 1245658"/>
                <a:gd name="connsiteX8-4449" fmla="*/ 203200 w 539780"/>
                <a:gd name="connsiteY8-4450" fmla="*/ 260350 h 1245658"/>
                <a:gd name="connsiteX9-4451" fmla="*/ 209550 w 539780"/>
                <a:gd name="connsiteY9-4452" fmla="*/ 269875 h 1245658"/>
                <a:gd name="connsiteX10-4453" fmla="*/ 219075 w 539780"/>
                <a:gd name="connsiteY10-4454" fmla="*/ 279400 h 1245658"/>
                <a:gd name="connsiteX11-4455" fmla="*/ 225425 w 539780"/>
                <a:gd name="connsiteY11-4456" fmla="*/ 288925 h 1245658"/>
                <a:gd name="connsiteX12-4457" fmla="*/ 234950 w 539780"/>
                <a:gd name="connsiteY12-4458" fmla="*/ 295275 h 1245658"/>
                <a:gd name="connsiteX13-4459" fmla="*/ 257175 w 539780"/>
                <a:gd name="connsiteY13-4460" fmla="*/ 311150 h 1245658"/>
                <a:gd name="connsiteX14-4461" fmla="*/ 273050 w 539780"/>
                <a:gd name="connsiteY14-4462" fmla="*/ 339725 h 1245658"/>
                <a:gd name="connsiteX15-4463" fmla="*/ 279400 w 539780"/>
                <a:gd name="connsiteY15-4464" fmla="*/ 349250 h 1245658"/>
                <a:gd name="connsiteX16-4465" fmla="*/ 288925 w 539780"/>
                <a:gd name="connsiteY16-4466" fmla="*/ 355600 h 1245658"/>
                <a:gd name="connsiteX17-4467" fmla="*/ 304800 w 539780"/>
                <a:gd name="connsiteY17-4468" fmla="*/ 374650 h 1245658"/>
                <a:gd name="connsiteX18-4469" fmla="*/ 317500 w 539780"/>
                <a:gd name="connsiteY18-4470" fmla="*/ 393700 h 1245658"/>
                <a:gd name="connsiteX19-4471" fmla="*/ 323850 w 539780"/>
                <a:gd name="connsiteY19-4472" fmla="*/ 403225 h 1245658"/>
                <a:gd name="connsiteX20-4473" fmla="*/ 330200 w 539780"/>
                <a:gd name="connsiteY20-4474" fmla="*/ 412750 h 1245658"/>
                <a:gd name="connsiteX21-4475" fmla="*/ 339725 w 539780"/>
                <a:gd name="connsiteY21-4476" fmla="*/ 425450 h 1245658"/>
                <a:gd name="connsiteX22-4477" fmla="*/ 346075 w 539780"/>
                <a:gd name="connsiteY22-4478" fmla="*/ 434975 h 1245658"/>
                <a:gd name="connsiteX23-4479" fmla="*/ 355600 w 539780"/>
                <a:gd name="connsiteY23-4480" fmla="*/ 444500 h 1245658"/>
                <a:gd name="connsiteX24-4481" fmla="*/ 361950 w 539780"/>
                <a:gd name="connsiteY24-4482" fmla="*/ 454025 h 1245658"/>
                <a:gd name="connsiteX25-4483" fmla="*/ 365125 w 539780"/>
                <a:gd name="connsiteY25-4484" fmla="*/ 463550 h 1245658"/>
                <a:gd name="connsiteX26-4485" fmla="*/ 374650 w 539780"/>
                <a:gd name="connsiteY26-4486" fmla="*/ 469900 h 1245658"/>
                <a:gd name="connsiteX27-4487" fmla="*/ 387350 w 539780"/>
                <a:gd name="connsiteY27-4488" fmla="*/ 488950 h 1245658"/>
                <a:gd name="connsiteX28-4489" fmla="*/ 403225 w 539780"/>
                <a:gd name="connsiteY28-4490" fmla="*/ 508000 h 1245658"/>
                <a:gd name="connsiteX29-4491" fmla="*/ 406400 w 539780"/>
                <a:gd name="connsiteY29-4492" fmla="*/ 520700 h 1245658"/>
                <a:gd name="connsiteX30-4493" fmla="*/ 422275 w 539780"/>
                <a:gd name="connsiteY30-4494" fmla="*/ 542925 h 1245658"/>
                <a:gd name="connsiteX31-4495" fmla="*/ 431800 w 539780"/>
                <a:gd name="connsiteY31-4496" fmla="*/ 571500 h 1245658"/>
                <a:gd name="connsiteX32-4497" fmla="*/ 434975 w 539780"/>
                <a:gd name="connsiteY32-4498" fmla="*/ 581025 h 1245658"/>
                <a:gd name="connsiteX33-4499" fmla="*/ 438150 w 539780"/>
                <a:gd name="connsiteY33-4500" fmla="*/ 593725 h 1245658"/>
                <a:gd name="connsiteX34-4501" fmla="*/ 444500 w 539780"/>
                <a:gd name="connsiteY34-4502" fmla="*/ 603250 h 1245658"/>
                <a:gd name="connsiteX35-4503" fmla="*/ 450850 w 539780"/>
                <a:gd name="connsiteY35-4504" fmla="*/ 628650 h 1245658"/>
                <a:gd name="connsiteX36-4505" fmla="*/ 454025 w 539780"/>
                <a:gd name="connsiteY36-4506" fmla="*/ 638175 h 1245658"/>
                <a:gd name="connsiteX37-4507" fmla="*/ 469900 w 539780"/>
                <a:gd name="connsiteY37-4508" fmla="*/ 692150 h 1245658"/>
                <a:gd name="connsiteX38-4509" fmla="*/ 485775 w 539780"/>
                <a:gd name="connsiteY38-4510" fmla="*/ 733425 h 1245658"/>
                <a:gd name="connsiteX39-4511" fmla="*/ 492125 w 539780"/>
                <a:gd name="connsiteY39-4512" fmla="*/ 758825 h 1245658"/>
                <a:gd name="connsiteX40-4513" fmla="*/ 498475 w 539780"/>
                <a:gd name="connsiteY40-4514" fmla="*/ 771525 h 1245658"/>
                <a:gd name="connsiteX41-4515" fmla="*/ 501650 w 539780"/>
                <a:gd name="connsiteY41-4516" fmla="*/ 784225 h 1245658"/>
                <a:gd name="connsiteX42-4517" fmla="*/ 504825 w 539780"/>
                <a:gd name="connsiteY42-4518" fmla="*/ 793750 h 1245658"/>
                <a:gd name="connsiteX43-4519" fmla="*/ 508000 w 539780"/>
                <a:gd name="connsiteY43-4520" fmla="*/ 806450 h 1245658"/>
                <a:gd name="connsiteX44-4521" fmla="*/ 514350 w 539780"/>
                <a:gd name="connsiteY44-4522" fmla="*/ 819150 h 1245658"/>
                <a:gd name="connsiteX45-4523" fmla="*/ 520700 w 539780"/>
                <a:gd name="connsiteY45-4524" fmla="*/ 838200 h 1245658"/>
                <a:gd name="connsiteX46-4525" fmla="*/ 523875 w 539780"/>
                <a:gd name="connsiteY46-4526" fmla="*/ 847725 h 1245658"/>
                <a:gd name="connsiteX47-4527" fmla="*/ 539750 w 539780"/>
                <a:gd name="connsiteY47-4528" fmla="*/ 974725 h 1245658"/>
                <a:gd name="connsiteX48-4529" fmla="*/ 527050 w 539780"/>
                <a:gd name="connsiteY48-4530" fmla="*/ 1041400 h 1245658"/>
                <a:gd name="connsiteX49-4531" fmla="*/ 498475 w 539780"/>
                <a:gd name="connsiteY49-4532" fmla="*/ 1111250 h 1245658"/>
                <a:gd name="connsiteX50-4533" fmla="*/ 450850 w 539780"/>
                <a:gd name="connsiteY50-4534" fmla="*/ 1184275 h 1245658"/>
                <a:gd name="connsiteX51-4535" fmla="*/ 390525 w 539780"/>
                <a:gd name="connsiteY51-4536" fmla="*/ 1241425 h 1245658"/>
                <a:gd name="connsiteX52-4537" fmla="*/ 282575 w 539780"/>
                <a:gd name="connsiteY52-4538" fmla="*/ 1241425 h 1245658"/>
                <a:gd name="connsiteX0-4539" fmla="*/ 0 w 539780"/>
                <a:gd name="connsiteY0-4540" fmla="*/ 0 h 1245658"/>
                <a:gd name="connsiteX1-4541" fmla="*/ 28575 w 539780"/>
                <a:gd name="connsiteY1-4542" fmla="*/ 22225 h 1245658"/>
                <a:gd name="connsiteX2-4543" fmla="*/ 85725 w 539780"/>
                <a:gd name="connsiteY2-4544" fmla="*/ 82550 h 1245658"/>
                <a:gd name="connsiteX3-4545" fmla="*/ 123825 w 539780"/>
                <a:gd name="connsiteY3-4546" fmla="*/ 139700 h 1245658"/>
                <a:gd name="connsiteX4-4547" fmla="*/ 158750 w 539780"/>
                <a:gd name="connsiteY4-4548" fmla="*/ 190500 h 1245658"/>
                <a:gd name="connsiteX5-4549" fmla="*/ 171450 w 539780"/>
                <a:gd name="connsiteY5-4550" fmla="*/ 215900 h 1245658"/>
                <a:gd name="connsiteX6-4551" fmla="*/ 193675 w 539780"/>
                <a:gd name="connsiteY6-4552" fmla="*/ 250825 h 1245658"/>
                <a:gd name="connsiteX7-4553" fmla="*/ 203200 w 539780"/>
                <a:gd name="connsiteY7-4554" fmla="*/ 260350 h 1245658"/>
                <a:gd name="connsiteX8-4555" fmla="*/ 209550 w 539780"/>
                <a:gd name="connsiteY8-4556" fmla="*/ 269875 h 1245658"/>
                <a:gd name="connsiteX9-4557" fmla="*/ 219075 w 539780"/>
                <a:gd name="connsiteY9-4558" fmla="*/ 279400 h 1245658"/>
                <a:gd name="connsiteX10-4559" fmla="*/ 225425 w 539780"/>
                <a:gd name="connsiteY10-4560" fmla="*/ 288925 h 1245658"/>
                <a:gd name="connsiteX11-4561" fmla="*/ 234950 w 539780"/>
                <a:gd name="connsiteY11-4562" fmla="*/ 295275 h 1245658"/>
                <a:gd name="connsiteX12-4563" fmla="*/ 257175 w 539780"/>
                <a:gd name="connsiteY12-4564" fmla="*/ 311150 h 1245658"/>
                <a:gd name="connsiteX13-4565" fmla="*/ 273050 w 539780"/>
                <a:gd name="connsiteY13-4566" fmla="*/ 339725 h 1245658"/>
                <a:gd name="connsiteX14-4567" fmla="*/ 279400 w 539780"/>
                <a:gd name="connsiteY14-4568" fmla="*/ 349250 h 1245658"/>
                <a:gd name="connsiteX15-4569" fmla="*/ 288925 w 539780"/>
                <a:gd name="connsiteY15-4570" fmla="*/ 355600 h 1245658"/>
                <a:gd name="connsiteX16-4571" fmla="*/ 304800 w 539780"/>
                <a:gd name="connsiteY16-4572" fmla="*/ 374650 h 1245658"/>
                <a:gd name="connsiteX17-4573" fmla="*/ 317500 w 539780"/>
                <a:gd name="connsiteY17-4574" fmla="*/ 393700 h 1245658"/>
                <a:gd name="connsiteX18-4575" fmla="*/ 323850 w 539780"/>
                <a:gd name="connsiteY18-4576" fmla="*/ 403225 h 1245658"/>
                <a:gd name="connsiteX19-4577" fmla="*/ 330200 w 539780"/>
                <a:gd name="connsiteY19-4578" fmla="*/ 412750 h 1245658"/>
                <a:gd name="connsiteX20-4579" fmla="*/ 339725 w 539780"/>
                <a:gd name="connsiteY20-4580" fmla="*/ 425450 h 1245658"/>
                <a:gd name="connsiteX21-4581" fmla="*/ 346075 w 539780"/>
                <a:gd name="connsiteY21-4582" fmla="*/ 434975 h 1245658"/>
                <a:gd name="connsiteX22-4583" fmla="*/ 355600 w 539780"/>
                <a:gd name="connsiteY22-4584" fmla="*/ 444500 h 1245658"/>
                <a:gd name="connsiteX23-4585" fmla="*/ 361950 w 539780"/>
                <a:gd name="connsiteY23-4586" fmla="*/ 454025 h 1245658"/>
                <a:gd name="connsiteX24-4587" fmla="*/ 365125 w 539780"/>
                <a:gd name="connsiteY24-4588" fmla="*/ 463550 h 1245658"/>
                <a:gd name="connsiteX25-4589" fmla="*/ 374650 w 539780"/>
                <a:gd name="connsiteY25-4590" fmla="*/ 469900 h 1245658"/>
                <a:gd name="connsiteX26-4591" fmla="*/ 387350 w 539780"/>
                <a:gd name="connsiteY26-4592" fmla="*/ 488950 h 1245658"/>
                <a:gd name="connsiteX27-4593" fmla="*/ 403225 w 539780"/>
                <a:gd name="connsiteY27-4594" fmla="*/ 508000 h 1245658"/>
                <a:gd name="connsiteX28-4595" fmla="*/ 406400 w 539780"/>
                <a:gd name="connsiteY28-4596" fmla="*/ 520700 h 1245658"/>
                <a:gd name="connsiteX29-4597" fmla="*/ 422275 w 539780"/>
                <a:gd name="connsiteY29-4598" fmla="*/ 542925 h 1245658"/>
                <a:gd name="connsiteX30-4599" fmla="*/ 431800 w 539780"/>
                <a:gd name="connsiteY30-4600" fmla="*/ 571500 h 1245658"/>
                <a:gd name="connsiteX31-4601" fmla="*/ 434975 w 539780"/>
                <a:gd name="connsiteY31-4602" fmla="*/ 581025 h 1245658"/>
                <a:gd name="connsiteX32-4603" fmla="*/ 438150 w 539780"/>
                <a:gd name="connsiteY32-4604" fmla="*/ 593725 h 1245658"/>
                <a:gd name="connsiteX33-4605" fmla="*/ 444500 w 539780"/>
                <a:gd name="connsiteY33-4606" fmla="*/ 603250 h 1245658"/>
                <a:gd name="connsiteX34-4607" fmla="*/ 450850 w 539780"/>
                <a:gd name="connsiteY34-4608" fmla="*/ 628650 h 1245658"/>
                <a:gd name="connsiteX35-4609" fmla="*/ 454025 w 539780"/>
                <a:gd name="connsiteY35-4610" fmla="*/ 638175 h 1245658"/>
                <a:gd name="connsiteX36-4611" fmla="*/ 469900 w 539780"/>
                <a:gd name="connsiteY36-4612" fmla="*/ 692150 h 1245658"/>
                <a:gd name="connsiteX37-4613" fmla="*/ 485775 w 539780"/>
                <a:gd name="connsiteY37-4614" fmla="*/ 733425 h 1245658"/>
                <a:gd name="connsiteX38-4615" fmla="*/ 492125 w 539780"/>
                <a:gd name="connsiteY38-4616" fmla="*/ 758825 h 1245658"/>
                <a:gd name="connsiteX39-4617" fmla="*/ 498475 w 539780"/>
                <a:gd name="connsiteY39-4618" fmla="*/ 771525 h 1245658"/>
                <a:gd name="connsiteX40-4619" fmla="*/ 501650 w 539780"/>
                <a:gd name="connsiteY40-4620" fmla="*/ 784225 h 1245658"/>
                <a:gd name="connsiteX41-4621" fmla="*/ 504825 w 539780"/>
                <a:gd name="connsiteY41-4622" fmla="*/ 793750 h 1245658"/>
                <a:gd name="connsiteX42-4623" fmla="*/ 508000 w 539780"/>
                <a:gd name="connsiteY42-4624" fmla="*/ 806450 h 1245658"/>
                <a:gd name="connsiteX43-4625" fmla="*/ 514350 w 539780"/>
                <a:gd name="connsiteY43-4626" fmla="*/ 819150 h 1245658"/>
                <a:gd name="connsiteX44-4627" fmla="*/ 520700 w 539780"/>
                <a:gd name="connsiteY44-4628" fmla="*/ 838200 h 1245658"/>
                <a:gd name="connsiteX45-4629" fmla="*/ 523875 w 539780"/>
                <a:gd name="connsiteY45-4630" fmla="*/ 847725 h 1245658"/>
                <a:gd name="connsiteX46-4631" fmla="*/ 539750 w 539780"/>
                <a:gd name="connsiteY46-4632" fmla="*/ 974725 h 1245658"/>
                <a:gd name="connsiteX47-4633" fmla="*/ 527050 w 539780"/>
                <a:gd name="connsiteY47-4634" fmla="*/ 1041400 h 1245658"/>
                <a:gd name="connsiteX48-4635" fmla="*/ 498475 w 539780"/>
                <a:gd name="connsiteY48-4636" fmla="*/ 1111250 h 1245658"/>
                <a:gd name="connsiteX49-4637" fmla="*/ 450850 w 539780"/>
                <a:gd name="connsiteY49-4638" fmla="*/ 1184275 h 1245658"/>
                <a:gd name="connsiteX50-4639" fmla="*/ 390525 w 539780"/>
                <a:gd name="connsiteY50-4640" fmla="*/ 1241425 h 1245658"/>
                <a:gd name="connsiteX51-4641" fmla="*/ 282575 w 539780"/>
                <a:gd name="connsiteY51-4642" fmla="*/ 1241425 h 1245658"/>
                <a:gd name="connsiteX0-4643" fmla="*/ 0 w 539780"/>
                <a:gd name="connsiteY0-4644" fmla="*/ 0 h 1245658"/>
                <a:gd name="connsiteX1-4645" fmla="*/ 28575 w 539780"/>
                <a:gd name="connsiteY1-4646" fmla="*/ 22225 h 1245658"/>
                <a:gd name="connsiteX2-4647" fmla="*/ 85725 w 539780"/>
                <a:gd name="connsiteY2-4648" fmla="*/ 82550 h 1245658"/>
                <a:gd name="connsiteX3-4649" fmla="*/ 123825 w 539780"/>
                <a:gd name="connsiteY3-4650" fmla="*/ 139700 h 1245658"/>
                <a:gd name="connsiteX4-4651" fmla="*/ 158750 w 539780"/>
                <a:gd name="connsiteY4-4652" fmla="*/ 190500 h 1245658"/>
                <a:gd name="connsiteX5-4653" fmla="*/ 193675 w 539780"/>
                <a:gd name="connsiteY5-4654" fmla="*/ 250825 h 1245658"/>
                <a:gd name="connsiteX6-4655" fmla="*/ 203200 w 539780"/>
                <a:gd name="connsiteY6-4656" fmla="*/ 260350 h 1245658"/>
                <a:gd name="connsiteX7-4657" fmla="*/ 209550 w 539780"/>
                <a:gd name="connsiteY7-4658" fmla="*/ 269875 h 1245658"/>
                <a:gd name="connsiteX8-4659" fmla="*/ 219075 w 539780"/>
                <a:gd name="connsiteY8-4660" fmla="*/ 279400 h 1245658"/>
                <a:gd name="connsiteX9-4661" fmla="*/ 225425 w 539780"/>
                <a:gd name="connsiteY9-4662" fmla="*/ 288925 h 1245658"/>
                <a:gd name="connsiteX10-4663" fmla="*/ 234950 w 539780"/>
                <a:gd name="connsiteY10-4664" fmla="*/ 295275 h 1245658"/>
                <a:gd name="connsiteX11-4665" fmla="*/ 257175 w 539780"/>
                <a:gd name="connsiteY11-4666" fmla="*/ 311150 h 1245658"/>
                <a:gd name="connsiteX12-4667" fmla="*/ 273050 w 539780"/>
                <a:gd name="connsiteY12-4668" fmla="*/ 339725 h 1245658"/>
                <a:gd name="connsiteX13-4669" fmla="*/ 279400 w 539780"/>
                <a:gd name="connsiteY13-4670" fmla="*/ 349250 h 1245658"/>
                <a:gd name="connsiteX14-4671" fmla="*/ 288925 w 539780"/>
                <a:gd name="connsiteY14-4672" fmla="*/ 355600 h 1245658"/>
                <a:gd name="connsiteX15-4673" fmla="*/ 304800 w 539780"/>
                <a:gd name="connsiteY15-4674" fmla="*/ 374650 h 1245658"/>
                <a:gd name="connsiteX16-4675" fmla="*/ 317500 w 539780"/>
                <a:gd name="connsiteY16-4676" fmla="*/ 393700 h 1245658"/>
                <a:gd name="connsiteX17-4677" fmla="*/ 323850 w 539780"/>
                <a:gd name="connsiteY17-4678" fmla="*/ 403225 h 1245658"/>
                <a:gd name="connsiteX18-4679" fmla="*/ 330200 w 539780"/>
                <a:gd name="connsiteY18-4680" fmla="*/ 412750 h 1245658"/>
                <a:gd name="connsiteX19-4681" fmla="*/ 339725 w 539780"/>
                <a:gd name="connsiteY19-4682" fmla="*/ 425450 h 1245658"/>
                <a:gd name="connsiteX20-4683" fmla="*/ 346075 w 539780"/>
                <a:gd name="connsiteY20-4684" fmla="*/ 434975 h 1245658"/>
                <a:gd name="connsiteX21-4685" fmla="*/ 355600 w 539780"/>
                <a:gd name="connsiteY21-4686" fmla="*/ 444500 h 1245658"/>
                <a:gd name="connsiteX22-4687" fmla="*/ 361950 w 539780"/>
                <a:gd name="connsiteY22-4688" fmla="*/ 454025 h 1245658"/>
                <a:gd name="connsiteX23-4689" fmla="*/ 365125 w 539780"/>
                <a:gd name="connsiteY23-4690" fmla="*/ 463550 h 1245658"/>
                <a:gd name="connsiteX24-4691" fmla="*/ 374650 w 539780"/>
                <a:gd name="connsiteY24-4692" fmla="*/ 469900 h 1245658"/>
                <a:gd name="connsiteX25-4693" fmla="*/ 387350 w 539780"/>
                <a:gd name="connsiteY25-4694" fmla="*/ 488950 h 1245658"/>
                <a:gd name="connsiteX26-4695" fmla="*/ 403225 w 539780"/>
                <a:gd name="connsiteY26-4696" fmla="*/ 508000 h 1245658"/>
                <a:gd name="connsiteX27-4697" fmla="*/ 406400 w 539780"/>
                <a:gd name="connsiteY27-4698" fmla="*/ 520700 h 1245658"/>
                <a:gd name="connsiteX28-4699" fmla="*/ 422275 w 539780"/>
                <a:gd name="connsiteY28-4700" fmla="*/ 542925 h 1245658"/>
                <a:gd name="connsiteX29-4701" fmla="*/ 431800 w 539780"/>
                <a:gd name="connsiteY29-4702" fmla="*/ 571500 h 1245658"/>
                <a:gd name="connsiteX30-4703" fmla="*/ 434975 w 539780"/>
                <a:gd name="connsiteY30-4704" fmla="*/ 581025 h 1245658"/>
                <a:gd name="connsiteX31-4705" fmla="*/ 438150 w 539780"/>
                <a:gd name="connsiteY31-4706" fmla="*/ 593725 h 1245658"/>
                <a:gd name="connsiteX32-4707" fmla="*/ 444500 w 539780"/>
                <a:gd name="connsiteY32-4708" fmla="*/ 603250 h 1245658"/>
                <a:gd name="connsiteX33-4709" fmla="*/ 450850 w 539780"/>
                <a:gd name="connsiteY33-4710" fmla="*/ 628650 h 1245658"/>
                <a:gd name="connsiteX34-4711" fmla="*/ 454025 w 539780"/>
                <a:gd name="connsiteY34-4712" fmla="*/ 638175 h 1245658"/>
                <a:gd name="connsiteX35-4713" fmla="*/ 469900 w 539780"/>
                <a:gd name="connsiteY35-4714" fmla="*/ 692150 h 1245658"/>
                <a:gd name="connsiteX36-4715" fmla="*/ 485775 w 539780"/>
                <a:gd name="connsiteY36-4716" fmla="*/ 733425 h 1245658"/>
                <a:gd name="connsiteX37-4717" fmla="*/ 492125 w 539780"/>
                <a:gd name="connsiteY37-4718" fmla="*/ 758825 h 1245658"/>
                <a:gd name="connsiteX38-4719" fmla="*/ 498475 w 539780"/>
                <a:gd name="connsiteY38-4720" fmla="*/ 771525 h 1245658"/>
                <a:gd name="connsiteX39-4721" fmla="*/ 501650 w 539780"/>
                <a:gd name="connsiteY39-4722" fmla="*/ 784225 h 1245658"/>
                <a:gd name="connsiteX40-4723" fmla="*/ 504825 w 539780"/>
                <a:gd name="connsiteY40-4724" fmla="*/ 793750 h 1245658"/>
                <a:gd name="connsiteX41-4725" fmla="*/ 508000 w 539780"/>
                <a:gd name="connsiteY41-4726" fmla="*/ 806450 h 1245658"/>
                <a:gd name="connsiteX42-4727" fmla="*/ 514350 w 539780"/>
                <a:gd name="connsiteY42-4728" fmla="*/ 819150 h 1245658"/>
                <a:gd name="connsiteX43-4729" fmla="*/ 520700 w 539780"/>
                <a:gd name="connsiteY43-4730" fmla="*/ 838200 h 1245658"/>
                <a:gd name="connsiteX44-4731" fmla="*/ 523875 w 539780"/>
                <a:gd name="connsiteY44-4732" fmla="*/ 847725 h 1245658"/>
                <a:gd name="connsiteX45-4733" fmla="*/ 539750 w 539780"/>
                <a:gd name="connsiteY45-4734" fmla="*/ 974725 h 1245658"/>
                <a:gd name="connsiteX46-4735" fmla="*/ 527050 w 539780"/>
                <a:gd name="connsiteY46-4736" fmla="*/ 1041400 h 1245658"/>
                <a:gd name="connsiteX47-4737" fmla="*/ 498475 w 539780"/>
                <a:gd name="connsiteY47-4738" fmla="*/ 1111250 h 1245658"/>
                <a:gd name="connsiteX48-4739" fmla="*/ 450850 w 539780"/>
                <a:gd name="connsiteY48-4740" fmla="*/ 1184275 h 1245658"/>
                <a:gd name="connsiteX49-4741" fmla="*/ 390525 w 539780"/>
                <a:gd name="connsiteY49-4742" fmla="*/ 1241425 h 1245658"/>
                <a:gd name="connsiteX50-4743" fmla="*/ 282575 w 539780"/>
                <a:gd name="connsiteY50-4744" fmla="*/ 1241425 h 1245658"/>
                <a:gd name="connsiteX0-4745" fmla="*/ 0 w 539780"/>
                <a:gd name="connsiteY0-4746" fmla="*/ 0 h 1245658"/>
                <a:gd name="connsiteX1-4747" fmla="*/ 28575 w 539780"/>
                <a:gd name="connsiteY1-4748" fmla="*/ 22225 h 1245658"/>
                <a:gd name="connsiteX2-4749" fmla="*/ 85725 w 539780"/>
                <a:gd name="connsiteY2-4750" fmla="*/ 82550 h 1245658"/>
                <a:gd name="connsiteX3-4751" fmla="*/ 123825 w 539780"/>
                <a:gd name="connsiteY3-4752" fmla="*/ 139700 h 1245658"/>
                <a:gd name="connsiteX4-4753" fmla="*/ 158750 w 539780"/>
                <a:gd name="connsiteY4-4754" fmla="*/ 190500 h 1245658"/>
                <a:gd name="connsiteX5-4755" fmla="*/ 193675 w 539780"/>
                <a:gd name="connsiteY5-4756" fmla="*/ 250825 h 1245658"/>
                <a:gd name="connsiteX6-4757" fmla="*/ 203200 w 539780"/>
                <a:gd name="connsiteY6-4758" fmla="*/ 260350 h 1245658"/>
                <a:gd name="connsiteX7-4759" fmla="*/ 209550 w 539780"/>
                <a:gd name="connsiteY7-4760" fmla="*/ 269875 h 1245658"/>
                <a:gd name="connsiteX8-4761" fmla="*/ 225425 w 539780"/>
                <a:gd name="connsiteY8-4762" fmla="*/ 288925 h 1245658"/>
                <a:gd name="connsiteX9-4763" fmla="*/ 234950 w 539780"/>
                <a:gd name="connsiteY9-4764" fmla="*/ 295275 h 1245658"/>
                <a:gd name="connsiteX10-4765" fmla="*/ 257175 w 539780"/>
                <a:gd name="connsiteY10-4766" fmla="*/ 311150 h 1245658"/>
                <a:gd name="connsiteX11-4767" fmla="*/ 273050 w 539780"/>
                <a:gd name="connsiteY11-4768" fmla="*/ 339725 h 1245658"/>
                <a:gd name="connsiteX12-4769" fmla="*/ 279400 w 539780"/>
                <a:gd name="connsiteY12-4770" fmla="*/ 349250 h 1245658"/>
                <a:gd name="connsiteX13-4771" fmla="*/ 288925 w 539780"/>
                <a:gd name="connsiteY13-4772" fmla="*/ 355600 h 1245658"/>
                <a:gd name="connsiteX14-4773" fmla="*/ 304800 w 539780"/>
                <a:gd name="connsiteY14-4774" fmla="*/ 374650 h 1245658"/>
                <a:gd name="connsiteX15-4775" fmla="*/ 317500 w 539780"/>
                <a:gd name="connsiteY15-4776" fmla="*/ 393700 h 1245658"/>
                <a:gd name="connsiteX16-4777" fmla="*/ 323850 w 539780"/>
                <a:gd name="connsiteY16-4778" fmla="*/ 403225 h 1245658"/>
                <a:gd name="connsiteX17-4779" fmla="*/ 330200 w 539780"/>
                <a:gd name="connsiteY17-4780" fmla="*/ 412750 h 1245658"/>
                <a:gd name="connsiteX18-4781" fmla="*/ 339725 w 539780"/>
                <a:gd name="connsiteY18-4782" fmla="*/ 425450 h 1245658"/>
                <a:gd name="connsiteX19-4783" fmla="*/ 346075 w 539780"/>
                <a:gd name="connsiteY19-4784" fmla="*/ 434975 h 1245658"/>
                <a:gd name="connsiteX20-4785" fmla="*/ 355600 w 539780"/>
                <a:gd name="connsiteY20-4786" fmla="*/ 444500 h 1245658"/>
                <a:gd name="connsiteX21-4787" fmla="*/ 361950 w 539780"/>
                <a:gd name="connsiteY21-4788" fmla="*/ 454025 h 1245658"/>
                <a:gd name="connsiteX22-4789" fmla="*/ 365125 w 539780"/>
                <a:gd name="connsiteY22-4790" fmla="*/ 463550 h 1245658"/>
                <a:gd name="connsiteX23-4791" fmla="*/ 374650 w 539780"/>
                <a:gd name="connsiteY23-4792" fmla="*/ 469900 h 1245658"/>
                <a:gd name="connsiteX24-4793" fmla="*/ 387350 w 539780"/>
                <a:gd name="connsiteY24-4794" fmla="*/ 488950 h 1245658"/>
                <a:gd name="connsiteX25-4795" fmla="*/ 403225 w 539780"/>
                <a:gd name="connsiteY25-4796" fmla="*/ 508000 h 1245658"/>
                <a:gd name="connsiteX26-4797" fmla="*/ 406400 w 539780"/>
                <a:gd name="connsiteY26-4798" fmla="*/ 520700 h 1245658"/>
                <a:gd name="connsiteX27-4799" fmla="*/ 422275 w 539780"/>
                <a:gd name="connsiteY27-4800" fmla="*/ 542925 h 1245658"/>
                <a:gd name="connsiteX28-4801" fmla="*/ 431800 w 539780"/>
                <a:gd name="connsiteY28-4802" fmla="*/ 571500 h 1245658"/>
                <a:gd name="connsiteX29-4803" fmla="*/ 434975 w 539780"/>
                <a:gd name="connsiteY29-4804" fmla="*/ 581025 h 1245658"/>
                <a:gd name="connsiteX30-4805" fmla="*/ 438150 w 539780"/>
                <a:gd name="connsiteY30-4806" fmla="*/ 593725 h 1245658"/>
                <a:gd name="connsiteX31-4807" fmla="*/ 444500 w 539780"/>
                <a:gd name="connsiteY31-4808" fmla="*/ 603250 h 1245658"/>
                <a:gd name="connsiteX32-4809" fmla="*/ 450850 w 539780"/>
                <a:gd name="connsiteY32-4810" fmla="*/ 628650 h 1245658"/>
                <a:gd name="connsiteX33-4811" fmla="*/ 454025 w 539780"/>
                <a:gd name="connsiteY33-4812" fmla="*/ 638175 h 1245658"/>
                <a:gd name="connsiteX34-4813" fmla="*/ 469900 w 539780"/>
                <a:gd name="connsiteY34-4814" fmla="*/ 692150 h 1245658"/>
                <a:gd name="connsiteX35-4815" fmla="*/ 485775 w 539780"/>
                <a:gd name="connsiteY35-4816" fmla="*/ 733425 h 1245658"/>
                <a:gd name="connsiteX36-4817" fmla="*/ 492125 w 539780"/>
                <a:gd name="connsiteY36-4818" fmla="*/ 758825 h 1245658"/>
                <a:gd name="connsiteX37-4819" fmla="*/ 498475 w 539780"/>
                <a:gd name="connsiteY37-4820" fmla="*/ 771525 h 1245658"/>
                <a:gd name="connsiteX38-4821" fmla="*/ 501650 w 539780"/>
                <a:gd name="connsiteY38-4822" fmla="*/ 784225 h 1245658"/>
                <a:gd name="connsiteX39-4823" fmla="*/ 504825 w 539780"/>
                <a:gd name="connsiteY39-4824" fmla="*/ 793750 h 1245658"/>
                <a:gd name="connsiteX40-4825" fmla="*/ 508000 w 539780"/>
                <a:gd name="connsiteY40-4826" fmla="*/ 806450 h 1245658"/>
                <a:gd name="connsiteX41-4827" fmla="*/ 514350 w 539780"/>
                <a:gd name="connsiteY41-4828" fmla="*/ 819150 h 1245658"/>
                <a:gd name="connsiteX42-4829" fmla="*/ 520700 w 539780"/>
                <a:gd name="connsiteY42-4830" fmla="*/ 838200 h 1245658"/>
                <a:gd name="connsiteX43-4831" fmla="*/ 523875 w 539780"/>
                <a:gd name="connsiteY43-4832" fmla="*/ 847725 h 1245658"/>
                <a:gd name="connsiteX44-4833" fmla="*/ 539750 w 539780"/>
                <a:gd name="connsiteY44-4834" fmla="*/ 974725 h 1245658"/>
                <a:gd name="connsiteX45-4835" fmla="*/ 527050 w 539780"/>
                <a:gd name="connsiteY45-4836" fmla="*/ 1041400 h 1245658"/>
                <a:gd name="connsiteX46-4837" fmla="*/ 498475 w 539780"/>
                <a:gd name="connsiteY46-4838" fmla="*/ 1111250 h 1245658"/>
                <a:gd name="connsiteX47-4839" fmla="*/ 450850 w 539780"/>
                <a:gd name="connsiteY47-4840" fmla="*/ 1184275 h 1245658"/>
                <a:gd name="connsiteX48-4841" fmla="*/ 390525 w 539780"/>
                <a:gd name="connsiteY48-4842" fmla="*/ 1241425 h 1245658"/>
                <a:gd name="connsiteX49-4843" fmla="*/ 282575 w 539780"/>
                <a:gd name="connsiteY49-4844" fmla="*/ 1241425 h 1245658"/>
                <a:gd name="connsiteX0-4845" fmla="*/ 0 w 539780"/>
                <a:gd name="connsiteY0-4846" fmla="*/ 0 h 1245658"/>
                <a:gd name="connsiteX1-4847" fmla="*/ 28575 w 539780"/>
                <a:gd name="connsiteY1-4848" fmla="*/ 22225 h 1245658"/>
                <a:gd name="connsiteX2-4849" fmla="*/ 85725 w 539780"/>
                <a:gd name="connsiteY2-4850" fmla="*/ 82550 h 1245658"/>
                <a:gd name="connsiteX3-4851" fmla="*/ 123825 w 539780"/>
                <a:gd name="connsiteY3-4852" fmla="*/ 139700 h 1245658"/>
                <a:gd name="connsiteX4-4853" fmla="*/ 158750 w 539780"/>
                <a:gd name="connsiteY4-4854" fmla="*/ 190500 h 1245658"/>
                <a:gd name="connsiteX5-4855" fmla="*/ 193675 w 539780"/>
                <a:gd name="connsiteY5-4856" fmla="*/ 250825 h 1245658"/>
                <a:gd name="connsiteX6-4857" fmla="*/ 203200 w 539780"/>
                <a:gd name="connsiteY6-4858" fmla="*/ 260350 h 1245658"/>
                <a:gd name="connsiteX7-4859" fmla="*/ 225425 w 539780"/>
                <a:gd name="connsiteY7-4860" fmla="*/ 288925 h 1245658"/>
                <a:gd name="connsiteX8-4861" fmla="*/ 234950 w 539780"/>
                <a:gd name="connsiteY8-4862" fmla="*/ 295275 h 1245658"/>
                <a:gd name="connsiteX9-4863" fmla="*/ 257175 w 539780"/>
                <a:gd name="connsiteY9-4864" fmla="*/ 311150 h 1245658"/>
                <a:gd name="connsiteX10-4865" fmla="*/ 273050 w 539780"/>
                <a:gd name="connsiteY10-4866" fmla="*/ 339725 h 1245658"/>
                <a:gd name="connsiteX11-4867" fmla="*/ 279400 w 539780"/>
                <a:gd name="connsiteY11-4868" fmla="*/ 349250 h 1245658"/>
                <a:gd name="connsiteX12-4869" fmla="*/ 288925 w 539780"/>
                <a:gd name="connsiteY12-4870" fmla="*/ 355600 h 1245658"/>
                <a:gd name="connsiteX13-4871" fmla="*/ 304800 w 539780"/>
                <a:gd name="connsiteY13-4872" fmla="*/ 374650 h 1245658"/>
                <a:gd name="connsiteX14-4873" fmla="*/ 317500 w 539780"/>
                <a:gd name="connsiteY14-4874" fmla="*/ 393700 h 1245658"/>
                <a:gd name="connsiteX15-4875" fmla="*/ 323850 w 539780"/>
                <a:gd name="connsiteY15-4876" fmla="*/ 403225 h 1245658"/>
                <a:gd name="connsiteX16-4877" fmla="*/ 330200 w 539780"/>
                <a:gd name="connsiteY16-4878" fmla="*/ 412750 h 1245658"/>
                <a:gd name="connsiteX17-4879" fmla="*/ 339725 w 539780"/>
                <a:gd name="connsiteY17-4880" fmla="*/ 425450 h 1245658"/>
                <a:gd name="connsiteX18-4881" fmla="*/ 346075 w 539780"/>
                <a:gd name="connsiteY18-4882" fmla="*/ 434975 h 1245658"/>
                <a:gd name="connsiteX19-4883" fmla="*/ 355600 w 539780"/>
                <a:gd name="connsiteY19-4884" fmla="*/ 444500 h 1245658"/>
                <a:gd name="connsiteX20-4885" fmla="*/ 361950 w 539780"/>
                <a:gd name="connsiteY20-4886" fmla="*/ 454025 h 1245658"/>
                <a:gd name="connsiteX21-4887" fmla="*/ 365125 w 539780"/>
                <a:gd name="connsiteY21-4888" fmla="*/ 463550 h 1245658"/>
                <a:gd name="connsiteX22-4889" fmla="*/ 374650 w 539780"/>
                <a:gd name="connsiteY22-4890" fmla="*/ 469900 h 1245658"/>
                <a:gd name="connsiteX23-4891" fmla="*/ 387350 w 539780"/>
                <a:gd name="connsiteY23-4892" fmla="*/ 488950 h 1245658"/>
                <a:gd name="connsiteX24-4893" fmla="*/ 403225 w 539780"/>
                <a:gd name="connsiteY24-4894" fmla="*/ 508000 h 1245658"/>
                <a:gd name="connsiteX25-4895" fmla="*/ 406400 w 539780"/>
                <a:gd name="connsiteY25-4896" fmla="*/ 520700 h 1245658"/>
                <a:gd name="connsiteX26-4897" fmla="*/ 422275 w 539780"/>
                <a:gd name="connsiteY26-4898" fmla="*/ 542925 h 1245658"/>
                <a:gd name="connsiteX27-4899" fmla="*/ 431800 w 539780"/>
                <a:gd name="connsiteY27-4900" fmla="*/ 571500 h 1245658"/>
                <a:gd name="connsiteX28-4901" fmla="*/ 434975 w 539780"/>
                <a:gd name="connsiteY28-4902" fmla="*/ 581025 h 1245658"/>
                <a:gd name="connsiteX29-4903" fmla="*/ 438150 w 539780"/>
                <a:gd name="connsiteY29-4904" fmla="*/ 593725 h 1245658"/>
                <a:gd name="connsiteX30-4905" fmla="*/ 444500 w 539780"/>
                <a:gd name="connsiteY30-4906" fmla="*/ 603250 h 1245658"/>
                <a:gd name="connsiteX31-4907" fmla="*/ 450850 w 539780"/>
                <a:gd name="connsiteY31-4908" fmla="*/ 628650 h 1245658"/>
                <a:gd name="connsiteX32-4909" fmla="*/ 454025 w 539780"/>
                <a:gd name="connsiteY32-4910" fmla="*/ 638175 h 1245658"/>
                <a:gd name="connsiteX33-4911" fmla="*/ 469900 w 539780"/>
                <a:gd name="connsiteY33-4912" fmla="*/ 692150 h 1245658"/>
                <a:gd name="connsiteX34-4913" fmla="*/ 485775 w 539780"/>
                <a:gd name="connsiteY34-4914" fmla="*/ 733425 h 1245658"/>
                <a:gd name="connsiteX35-4915" fmla="*/ 492125 w 539780"/>
                <a:gd name="connsiteY35-4916" fmla="*/ 758825 h 1245658"/>
                <a:gd name="connsiteX36-4917" fmla="*/ 498475 w 539780"/>
                <a:gd name="connsiteY36-4918" fmla="*/ 771525 h 1245658"/>
                <a:gd name="connsiteX37-4919" fmla="*/ 501650 w 539780"/>
                <a:gd name="connsiteY37-4920" fmla="*/ 784225 h 1245658"/>
                <a:gd name="connsiteX38-4921" fmla="*/ 504825 w 539780"/>
                <a:gd name="connsiteY38-4922" fmla="*/ 793750 h 1245658"/>
                <a:gd name="connsiteX39-4923" fmla="*/ 508000 w 539780"/>
                <a:gd name="connsiteY39-4924" fmla="*/ 806450 h 1245658"/>
                <a:gd name="connsiteX40-4925" fmla="*/ 514350 w 539780"/>
                <a:gd name="connsiteY40-4926" fmla="*/ 819150 h 1245658"/>
                <a:gd name="connsiteX41-4927" fmla="*/ 520700 w 539780"/>
                <a:gd name="connsiteY41-4928" fmla="*/ 838200 h 1245658"/>
                <a:gd name="connsiteX42-4929" fmla="*/ 523875 w 539780"/>
                <a:gd name="connsiteY42-4930" fmla="*/ 847725 h 1245658"/>
                <a:gd name="connsiteX43-4931" fmla="*/ 539750 w 539780"/>
                <a:gd name="connsiteY43-4932" fmla="*/ 974725 h 1245658"/>
                <a:gd name="connsiteX44-4933" fmla="*/ 527050 w 539780"/>
                <a:gd name="connsiteY44-4934" fmla="*/ 1041400 h 1245658"/>
                <a:gd name="connsiteX45-4935" fmla="*/ 498475 w 539780"/>
                <a:gd name="connsiteY45-4936" fmla="*/ 1111250 h 1245658"/>
                <a:gd name="connsiteX46-4937" fmla="*/ 450850 w 539780"/>
                <a:gd name="connsiteY46-4938" fmla="*/ 1184275 h 1245658"/>
                <a:gd name="connsiteX47-4939" fmla="*/ 390525 w 539780"/>
                <a:gd name="connsiteY47-4940" fmla="*/ 1241425 h 1245658"/>
                <a:gd name="connsiteX48-4941" fmla="*/ 282575 w 539780"/>
                <a:gd name="connsiteY48-4942" fmla="*/ 1241425 h 1245658"/>
                <a:gd name="connsiteX0-4943" fmla="*/ 0 w 539780"/>
                <a:gd name="connsiteY0-4944" fmla="*/ 0 h 1245658"/>
                <a:gd name="connsiteX1-4945" fmla="*/ 28575 w 539780"/>
                <a:gd name="connsiteY1-4946" fmla="*/ 22225 h 1245658"/>
                <a:gd name="connsiteX2-4947" fmla="*/ 85725 w 539780"/>
                <a:gd name="connsiteY2-4948" fmla="*/ 82550 h 1245658"/>
                <a:gd name="connsiteX3-4949" fmla="*/ 123825 w 539780"/>
                <a:gd name="connsiteY3-4950" fmla="*/ 139700 h 1245658"/>
                <a:gd name="connsiteX4-4951" fmla="*/ 158750 w 539780"/>
                <a:gd name="connsiteY4-4952" fmla="*/ 190500 h 1245658"/>
                <a:gd name="connsiteX5-4953" fmla="*/ 193675 w 539780"/>
                <a:gd name="connsiteY5-4954" fmla="*/ 250825 h 1245658"/>
                <a:gd name="connsiteX6-4955" fmla="*/ 225425 w 539780"/>
                <a:gd name="connsiteY6-4956" fmla="*/ 288925 h 1245658"/>
                <a:gd name="connsiteX7-4957" fmla="*/ 234950 w 539780"/>
                <a:gd name="connsiteY7-4958" fmla="*/ 295275 h 1245658"/>
                <a:gd name="connsiteX8-4959" fmla="*/ 257175 w 539780"/>
                <a:gd name="connsiteY8-4960" fmla="*/ 311150 h 1245658"/>
                <a:gd name="connsiteX9-4961" fmla="*/ 273050 w 539780"/>
                <a:gd name="connsiteY9-4962" fmla="*/ 339725 h 1245658"/>
                <a:gd name="connsiteX10-4963" fmla="*/ 279400 w 539780"/>
                <a:gd name="connsiteY10-4964" fmla="*/ 349250 h 1245658"/>
                <a:gd name="connsiteX11-4965" fmla="*/ 288925 w 539780"/>
                <a:gd name="connsiteY11-4966" fmla="*/ 355600 h 1245658"/>
                <a:gd name="connsiteX12-4967" fmla="*/ 304800 w 539780"/>
                <a:gd name="connsiteY12-4968" fmla="*/ 374650 h 1245658"/>
                <a:gd name="connsiteX13-4969" fmla="*/ 317500 w 539780"/>
                <a:gd name="connsiteY13-4970" fmla="*/ 393700 h 1245658"/>
                <a:gd name="connsiteX14-4971" fmla="*/ 323850 w 539780"/>
                <a:gd name="connsiteY14-4972" fmla="*/ 403225 h 1245658"/>
                <a:gd name="connsiteX15-4973" fmla="*/ 330200 w 539780"/>
                <a:gd name="connsiteY15-4974" fmla="*/ 412750 h 1245658"/>
                <a:gd name="connsiteX16-4975" fmla="*/ 339725 w 539780"/>
                <a:gd name="connsiteY16-4976" fmla="*/ 425450 h 1245658"/>
                <a:gd name="connsiteX17-4977" fmla="*/ 346075 w 539780"/>
                <a:gd name="connsiteY17-4978" fmla="*/ 434975 h 1245658"/>
                <a:gd name="connsiteX18-4979" fmla="*/ 355600 w 539780"/>
                <a:gd name="connsiteY18-4980" fmla="*/ 444500 h 1245658"/>
                <a:gd name="connsiteX19-4981" fmla="*/ 361950 w 539780"/>
                <a:gd name="connsiteY19-4982" fmla="*/ 454025 h 1245658"/>
                <a:gd name="connsiteX20-4983" fmla="*/ 365125 w 539780"/>
                <a:gd name="connsiteY20-4984" fmla="*/ 463550 h 1245658"/>
                <a:gd name="connsiteX21-4985" fmla="*/ 374650 w 539780"/>
                <a:gd name="connsiteY21-4986" fmla="*/ 469900 h 1245658"/>
                <a:gd name="connsiteX22-4987" fmla="*/ 387350 w 539780"/>
                <a:gd name="connsiteY22-4988" fmla="*/ 488950 h 1245658"/>
                <a:gd name="connsiteX23-4989" fmla="*/ 403225 w 539780"/>
                <a:gd name="connsiteY23-4990" fmla="*/ 508000 h 1245658"/>
                <a:gd name="connsiteX24-4991" fmla="*/ 406400 w 539780"/>
                <a:gd name="connsiteY24-4992" fmla="*/ 520700 h 1245658"/>
                <a:gd name="connsiteX25-4993" fmla="*/ 422275 w 539780"/>
                <a:gd name="connsiteY25-4994" fmla="*/ 542925 h 1245658"/>
                <a:gd name="connsiteX26-4995" fmla="*/ 431800 w 539780"/>
                <a:gd name="connsiteY26-4996" fmla="*/ 571500 h 1245658"/>
                <a:gd name="connsiteX27-4997" fmla="*/ 434975 w 539780"/>
                <a:gd name="connsiteY27-4998" fmla="*/ 581025 h 1245658"/>
                <a:gd name="connsiteX28-4999" fmla="*/ 438150 w 539780"/>
                <a:gd name="connsiteY28-5000" fmla="*/ 593725 h 1245658"/>
                <a:gd name="connsiteX29-5001" fmla="*/ 444500 w 539780"/>
                <a:gd name="connsiteY29-5002" fmla="*/ 603250 h 1245658"/>
                <a:gd name="connsiteX30-5003" fmla="*/ 450850 w 539780"/>
                <a:gd name="connsiteY30-5004" fmla="*/ 628650 h 1245658"/>
                <a:gd name="connsiteX31-5005" fmla="*/ 454025 w 539780"/>
                <a:gd name="connsiteY31-5006" fmla="*/ 638175 h 1245658"/>
                <a:gd name="connsiteX32-5007" fmla="*/ 469900 w 539780"/>
                <a:gd name="connsiteY32-5008" fmla="*/ 692150 h 1245658"/>
                <a:gd name="connsiteX33-5009" fmla="*/ 485775 w 539780"/>
                <a:gd name="connsiteY33-5010" fmla="*/ 733425 h 1245658"/>
                <a:gd name="connsiteX34-5011" fmla="*/ 492125 w 539780"/>
                <a:gd name="connsiteY34-5012" fmla="*/ 758825 h 1245658"/>
                <a:gd name="connsiteX35-5013" fmla="*/ 498475 w 539780"/>
                <a:gd name="connsiteY35-5014" fmla="*/ 771525 h 1245658"/>
                <a:gd name="connsiteX36-5015" fmla="*/ 501650 w 539780"/>
                <a:gd name="connsiteY36-5016" fmla="*/ 784225 h 1245658"/>
                <a:gd name="connsiteX37-5017" fmla="*/ 504825 w 539780"/>
                <a:gd name="connsiteY37-5018" fmla="*/ 793750 h 1245658"/>
                <a:gd name="connsiteX38-5019" fmla="*/ 508000 w 539780"/>
                <a:gd name="connsiteY38-5020" fmla="*/ 806450 h 1245658"/>
                <a:gd name="connsiteX39-5021" fmla="*/ 514350 w 539780"/>
                <a:gd name="connsiteY39-5022" fmla="*/ 819150 h 1245658"/>
                <a:gd name="connsiteX40-5023" fmla="*/ 520700 w 539780"/>
                <a:gd name="connsiteY40-5024" fmla="*/ 838200 h 1245658"/>
                <a:gd name="connsiteX41-5025" fmla="*/ 523875 w 539780"/>
                <a:gd name="connsiteY41-5026" fmla="*/ 847725 h 1245658"/>
                <a:gd name="connsiteX42-5027" fmla="*/ 539750 w 539780"/>
                <a:gd name="connsiteY42-5028" fmla="*/ 974725 h 1245658"/>
                <a:gd name="connsiteX43-5029" fmla="*/ 527050 w 539780"/>
                <a:gd name="connsiteY43-5030" fmla="*/ 1041400 h 1245658"/>
                <a:gd name="connsiteX44-5031" fmla="*/ 498475 w 539780"/>
                <a:gd name="connsiteY44-5032" fmla="*/ 1111250 h 1245658"/>
                <a:gd name="connsiteX45-5033" fmla="*/ 450850 w 539780"/>
                <a:gd name="connsiteY45-5034" fmla="*/ 1184275 h 1245658"/>
                <a:gd name="connsiteX46-5035" fmla="*/ 390525 w 539780"/>
                <a:gd name="connsiteY46-5036" fmla="*/ 1241425 h 1245658"/>
                <a:gd name="connsiteX47-5037" fmla="*/ 282575 w 539780"/>
                <a:gd name="connsiteY47-5038" fmla="*/ 1241425 h 1245658"/>
                <a:gd name="connsiteX0-5039" fmla="*/ 0 w 539780"/>
                <a:gd name="connsiteY0-5040" fmla="*/ 0 h 1245658"/>
                <a:gd name="connsiteX1-5041" fmla="*/ 28575 w 539780"/>
                <a:gd name="connsiteY1-5042" fmla="*/ 22225 h 1245658"/>
                <a:gd name="connsiteX2-5043" fmla="*/ 85725 w 539780"/>
                <a:gd name="connsiteY2-5044" fmla="*/ 82550 h 1245658"/>
                <a:gd name="connsiteX3-5045" fmla="*/ 123825 w 539780"/>
                <a:gd name="connsiteY3-5046" fmla="*/ 139700 h 1245658"/>
                <a:gd name="connsiteX4-5047" fmla="*/ 158750 w 539780"/>
                <a:gd name="connsiteY4-5048" fmla="*/ 190500 h 1245658"/>
                <a:gd name="connsiteX5-5049" fmla="*/ 193675 w 539780"/>
                <a:gd name="connsiteY5-5050" fmla="*/ 250825 h 1245658"/>
                <a:gd name="connsiteX6-5051" fmla="*/ 225425 w 539780"/>
                <a:gd name="connsiteY6-5052" fmla="*/ 288925 h 1245658"/>
                <a:gd name="connsiteX7-5053" fmla="*/ 234950 w 539780"/>
                <a:gd name="connsiteY7-5054" fmla="*/ 295275 h 1245658"/>
                <a:gd name="connsiteX8-5055" fmla="*/ 273050 w 539780"/>
                <a:gd name="connsiteY8-5056" fmla="*/ 339725 h 1245658"/>
                <a:gd name="connsiteX9-5057" fmla="*/ 279400 w 539780"/>
                <a:gd name="connsiteY9-5058" fmla="*/ 349250 h 1245658"/>
                <a:gd name="connsiteX10-5059" fmla="*/ 288925 w 539780"/>
                <a:gd name="connsiteY10-5060" fmla="*/ 355600 h 1245658"/>
                <a:gd name="connsiteX11-5061" fmla="*/ 304800 w 539780"/>
                <a:gd name="connsiteY11-5062" fmla="*/ 374650 h 1245658"/>
                <a:gd name="connsiteX12-5063" fmla="*/ 317500 w 539780"/>
                <a:gd name="connsiteY12-5064" fmla="*/ 393700 h 1245658"/>
                <a:gd name="connsiteX13-5065" fmla="*/ 323850 w 539780"/>
                <a:gd name="connsiteY13-5066" fmla="*/ 403225 h 1245658"/>
                <a:gd name="connsiteX14-5067" fmla="*/ 330200 w 539780"/>
                <a:gd name="connsiteY14-5068" fmla="*/ 412750 h 1245658"/>
                <a:gd name="connsiteX15-5069" fmla="*/ 339725 w 539780"/>
                <a:gd name="connsiteY15-5070" fmla="*/ 425450 h 1245658"/>
                <a:gd name="connsiteX16-5071" fmla="*/ 346075 w 539780"/>
                <a:gd name="connsiteY16-5072" fmla="*/ 434975 h 1245658"/>
                <a:gd name="connsiteX17-5073" fmla="*/ 355600 w 539780"/>
                <a:gd name="connsiteY17-5074" fmla="*/ 444500 h 1245658"/>
                <a:gd name="connsiteX18-5075" fmla="*/ 361950 w 539780"/>
                <a:gd name="connsiteY18-5076" fmla="*/ 454025 h 1245658"/>
                <a:gd name="connsiteX19-5077" fmla="*/ 365125 w 539780"/>
                <a:gd name="connsiteY19-5078" fmla="*/ 463550 h 1245658"/>
                <a:gd name="connsiteX20-5079" fmla="*/ 374650 w 539780"/>
                <a:gd name="connsiteY20-5080" fmla="*/ 469900 h 1245658"/>
                <a:gd name="connsiteX21-5081" fmla="*/ 387350 w 539780"/>
                <a:gd name="connsiteY21-5082" fmla="*/ 488950 h 1245658"/>
                <a:gd name="connsiteX22-5083" fmla="*/ 403225 w 539780"/>
                <a:gd name="connsiteY22-5084" fmla="*/ 508000 h 1245658"/>
                <a:gd name="connsiteX23-5085" fmla="*/ 406400 w 539780"/>
                <a:gd name="connsiteY23-5086" fmla="*/ 520700 h 1245658"/>
                <a:gd name="connsiteX24-5087" fmla="*/ 422275 w 539780"/>
                <a:gd name="connsiteY24-5088" fmla="*/ 542925 h 1245658"/>
                <a:gd name="connsiteX25-5089" fmla="*/ 431800 w 539780"/>
                <a:gd name="connsiteY25-5090" fmla="*/ 571500 h 1245658"/>
                <a:gd name="connsiteX26-5091" fmla="*/ 434975 w 539780"/>
                <a:gd name="connsiteY26-5092" fmla="*/ 581025 h 1245658"/>
                <a:gd name="connsiteX27-5093" fmla="*/ 438150 w 539780"/>
                <a:gd name="connsiteY27-5094" fmla="*/ 593725 h 1245658"/>
                <a:gd name="connsiteX28-5095" fmla="*/ 444500 w 539780"/>
                <a:gd name="connsiteY28-5096" fmla="*/ 603250 h 1245658"/>
                <a:gd name="connsiteX29-5097" fmla="*/ 450850 w 539780"/>
                <a:gd name="connsiteY29-5098" fmla="*/ 628650 h 1245658"/>
                <a:gd name="connsiteX30-5099" fmla="*/ 454025 w 539780"/>
                <a:gd name="connsiteY30-5100" fmla="*/ 638175 h 1245658"/>
                <a:gd name="connsiteX31-5101" fmla="*/ 469900 w 539780"/>
                <a:gd name="connsiteY31-5102" fmla="*/ 692150 h 1245658"/>
                <a:gd name="connsiteX32-5103" fmla="*/ 485775 w 539780"/>
                <a:gd name="connsiteY32-5104" fmla="*/ 733425 h 1245658"/>
                <a:gd name="connsiteX33-5105" fmla="*/ 492125 w 539780"/>
                <a:gd name="connsiteY33-5106" fmla="*/ 758825 h 1245658"/>
                <a:gd name="connsiteX34-5107" fmla="*/ 498475 w 539780"/>
                <a:gd name="connsiteY34-5108" fmla="*/ 771525 h 1245658"/>
                <a:gd name="connsiteX35-5109" fmla="*/ 501650 w 539780"/>
                <a:gd name="connsiteY35-5110" fmla="*/ 784225 h 1245658"/>
                <a:gd name="connsiteX36-5111" fmla="*/ 504825 w 539780"/>
                <a:gd name="connsiteY36-5112" fmla="*/ 793750 h 1245658"/>
                <a:gd name="connsiteX37-5113" fmla="*/ 508000 w 539780"/>
                <a:gd name="connsiteY37-5114" fmla="*/ 806450 h 1245658"/>
                <a:gd name="connsiteX38-5115" fmla="*/ 514350 w 539780"/>
                <a:gd name="connsiteY38-5116" fmla="*/ 819150 h 1245658"/>
                <a:gd name="connsiteX39-5117" fmla="*/ 520700 w 539780"/>
                <a:gd name="connsiteY39-5118" fmla="*/ 838200 h 1245658"/>
                <a:gd name="connsiteX40-5119" fmla="*/ 523875 w 539780"/>
                <a:gd name="connsiteY40-5120" fmla="*/ 847725 h 1245658"/>
                <a:gd name="connsiteX41-5121" fmla="*/ 539750 w 539780"/>
                <a:gd name="connsiteY41-5122" fmla="*/ 974725 h 1245658"/>
                <a:gd name="connsiteX42-5123" fmla="*/ 527050 w 539780"/>
                <a:gd name="connsiteY42-5124" fmla="*/ 1041400 h 1245658"/>
                <a:gd name="connsiteX43-5125" fmla="*/ 498475 w 539780"/>
                <a:gd name="connsiteY43-5126" fmla="*/ 1111250 h 1245658"/>
                <a:gd name="connsiteX44-5127" fmla="*/ 450850 w 539780"/>
                <a:gd name="connsiteY44-5128" fmla="*/ 1184275 h 1245658"/>
                <a:gd name="connsiteX45-5129" fmla="*/ 390525 w 539780"/>
                <a:gd name="connsiteY45-5130" fmla="*/ 1241425 h 1245658"/>
                <a:gd name="connsiteX46-5131" fmla="*/ 282575 w 539780"/>
                <a:gd name="connsiteY46-5132" fmla="*/ 1241425 h 1245658"/>
                <a:gd name="connsiteX0-5133" fmla="*/ 0 w 539780"/>
                <a:gd name="connsiteY0-5134" fmla="*/ 0 h 1245658"/>
                <a:gd name="connsiteX1-5135" fmla="*/ 28575 w 539780"/>
                <a:gd name="connsiteY1-5136" fmla="*/ 22225 h 1245658"/>
                <a:gd name="connsiteX2-5137" fmla="*/ 85725 w 539780"/>
                <a:gd name="connsiteY2-5138" fmla="*/ 82550 h 1245658"/>
                <a:gd name="connsiteX3-5139" fmla="*/ 123825 w 539780"/>
                <a:gd name="connsiteY3-5140" fmla="*/ 139700 h 1245658"/>
                <a:gd name="connsiteX4-5141" fmla="*/ 158750 w 539780"/>
                <a:gd name="connsiteY4-5142" fmla="*/ 190500 h 1245658"/>
                <a:gd name="connsiteX5-5143" fmla="*/ 193675 w 539780"/>
                <a:gd name="connsiteY5-5144" fmla="*/ 250825 h 1245658"/>
                <a:gd name="connsiteX6-5145" fmla="*/ 225425 w 539780"/>
                <a:gd name="connsiteY6-5146" fmla="*/ 288925 h 1245658"/>
                <a:gd name="connsiteX7-5147" fmla="*/ 273050 w 539780"/>
                <a:gd name="connsiteY7-5148" fmla="*/ 339725 h 1245658"/>
                <a:gd name="connsiteX8-5149" fmla="*/ 279400 w 539780"/>
                <a:gd name="connsiteY8-5150" fmla="*/ 349250 h 1245658"/>
                <a:gd name="connsiteX9-5151" fmla="*/ 288925 w 539780"/>
                <a:gd name="connsiteY9-5152" fmla="*/ 355600 h 1245658"/>
                <a:gd name="connsiteX10-5153" fmla="*/ 304800 w 539780"/>
                <a:gd name="connsiteY10-5154" fmla="*/ 374650 h 1245658"/>
                <a:gd name="connsiteX11-5155" fmla="*/ 317500 w 539780"/>
                <a:gd name="connsiteY11-5156" fmla="*/ 393700 h 1245658"/>
                <a:gd name="connsiteX12-5157" fmla="*/ 323850 w 539780"/>
                <a:gd name="connsiteY12-5158" fmla="*/ 403225 h 1245658"/>
                <a:gd name="connsiteX13-5159" fmla="*/ 330200 w 539780"/>
                <a:gd name="connsiteY13-5160" fmla="*/ 412750 h 1245658"/>
                <a:gd name="connsiteX14-5161" fmla="*/ 339725 w 539780"/>
                <a:gd name="connsiteY14-5162" fmla="*/ 425450 h 1245658"/>
                <a:gd name="connsiteX15-5163" fmla="*/ 346075 w 539780"/>
                <a:gd name="connsiteY15-5164" fmla="*/ 434975 h 1245658"/>
                <a:gd name="connsiteX16-5165" fmla="*/ 355600 w 539780"/>
                <a:gd name="connsiteY16-5166" fmla="*/ 444500 h 1245658"/>
                <a:gd name="connsiteX17-5167" fmla="*/ 361950 w 539780"/>
                <a:gd name="connsiteY17-5168" fmla="*/ 454025 h 1245658"/>
                <a:gd name="connsiteX18-5169" fmla="*/ 365125 w 539780"/>
                <a:gd name="connsiteY18-5170" fmla="*/ 463550 h 1245658"/>
                <a:gd name="connsiteX19-5171" fmla="*/ 374650 w 539780"/>
                <a:gd name="connsiteY19-5172" fmla="*/ 469900 h 1245658"/>
                <a:gd name="connsiteX20-5173" fmla="*/ 387350 w 539780"/>
                <a:gd name="connsiteY20-5174" fmla="*/ 488950 h 1245658"/>
                <a:gd name="connsiteX21-5175" fmla="*/ 403225 w 539780"/>
                <a:gd name="connsiteY21-5176" fmla="*/ 508000 h 1245658"/>
                <a:gd name="connsiteX22-5177" fmla="*/ 406400 w 539780"/>
                <a:gd name="connsiteY22-5178" fmla="*/ 520700 h 1245658"/>
                <a:gd name="connsiteX23-5179" fmla="*/ 422275 w 539780"/>
                <a:gd name="connsiteY23-5180" fmla="*/ 542925 h 1245658"/>
                <a:gd name="connsiteX24-5181" fmla="*/ 431800 w 539780"/>
                <a:gd name="connsiteY24-5182" fmla="*/ 571500 h 1245658"/>
                <a:gd name="connsiteX25-5183" fmla="*/ 434975 w 539780"/>
                <a:gd name="connsiteY25-5184" fmla="*/ 581025 h 1245658"/>
                <a:gd name="connsiteX26-5185" fmla="*/ 438150 w 539780"/>
                <a:gd name="connsiteY26-5186" fmla="*/ 593725 h 1245658"/>
                <a:gd name="connsiteX27-5187" fmla="*/ 444500 w 539780"/>
                <a:gd name="connsiteY27-5188" fmla="*/ 603250 h 1245658"/>
                <a:gd name="connsiteX28-5189" fmla="*/ 450850 w 539780"/>
                <a:gd name="connsiteY28-5190" fmla="*/ 628650 h 1245658"/>
                <a:gd name="connsiteX29-5191" fmla="*/ 454025 w 539780"/>
                <a:gd name="connsiteY29-5192" fmla="*/ 638175 h 1245658"/>
                <a:gd name="connsiteX30-5193" fmla="*/ 469900 w 539780"/>
                <a:gd name="connsiteY30-5194" fmla="*/ 692150 h 1245658"/>
                <a:gd name="connsiteX31-5195" fmla="*/ 485775 w 539780"/>
                <a:gd name="connsiteY31-5196" fmla="*/ 733425 h 1245658"/>
                <a:gd name="connsiteX32-5197" fmla="*/ 492125 w 539780"/>
                <a:gd name="connsiteY32-5198" fmla="*/ 758825 h 1245658"/>
                <a:gd name="connsiteX33-5199" fmla="*/ 498475 w 539780"/>
                <a:gd name="connsiteY33-5200" fmla="*/ 771525 h 1245658"/>
                <a:gd name="connsiteX34-5201" fmla="*/ 501650 w 539780"/>
                <a:gd name="connsiteY34-5202" fmla="*/ 784225 h 1245658"/>
                <a:gd name="connsiteX35-5203" fmla="*/ 504825 w 539780"/>
                <a:gd name="connsiteY35-5204" fmla="*/ 793750 h 1245658"/>
                <a:gd name="connsiteX36-5205" fmla="*/ 508000 w 539780"/>
                <a:gd name="connsiteY36-5206" fmla="*/ 806450 h 1245658"/>
                <a:gd name="connsiteX37-5207" fmla="*/ 514350 w 539780"/>
                <a:gd name="connsiteY37-5208" fmla="*/ 819150 h 1245658"/>
                <a:gd name="connsiteX38-5209" fmla="*/ 520700 w 539780"/>
                <a:gd name="connsiteY38-5210" fmla="*/ 838200 h 1245658"/>
                <a:gd name="connsiteX39-5211" fmla="*/ 523875 w 539780"/>
                <a:gd name="connsiteY39-5212" fmla="*/ 847725 h 1245658"/>
                <a:gd name="connsiteX40-5213" fmla="*/ 539750 w 539780"/>
                <a:gd name="connsiteY40-5214" fmla="*/ 974725 h 1245658"/>
                <a:gd name="connsiteX41-5215" fmla="*/ 527050 w 539780"/>
                <a:gd name="connsiteY41-5216" fmla="*/ 1041400 h 1245658"/>
                <a:gd name="connsiteX42-5217" fmla="*/ 498475 w 539780"/>
                <a:gd name="connsiteY42-5218" fmla="*/ 1111250 h 1245658"/>
                <a:gd name="connsiteX43-5219" fmla="*/ 450850 w 539780"/>
                <a:gd name="connsiteY43-5220" fmla="*/ 1184275 h 1245658"/>
                <a:gd name="connsiteX44-5221" fmla="*/ 390525 w 539780"/>
                <a:gd name="connsiteY44-5222" fmla="*/ 1241425 h 1245658"/>
                <a:gd name="connsiteX45-5223" fmla="*/ 282575 w 539780"/>
                <a:gd name="connsiteY45-5224" fmla="*/ 1241425 h 1245658"/>
                <a:gd name="connsiteX0-5225" fmla="*/ 0 w 539780"/>
                <a:gd name="connsiteY0-5226" fmla="*/ 0 h 1245658"/>
                <a:gd name="connsiteX1-5227" fmla="*/ 28575 w 539780"/>
                <a:gd name="connsiteY1-5228" fmla="*/ 22225 h 1245658"/>
                <a:gd name="connsiteX2-5229" fmla="*/ 85725 w 539780"/>
                <a:gd name="connsiteY2-5230" fmla="*/ 82550 h 1245658"/>
                <a:gd name="connsiteX3-5231" fmla="*/ 123825 w 539780"/>
                <a:gd name="connsiteY3-5232" fmla="*/ 139700 h 1245658"/>
                <a:gd name="connsiteX4-5233" fmla="*/ 158750 w 539780"/>
                <a:gd name="connsiteY4-5234" fmla="*/ 190500 h 1245658"/>
                <a:gd name="connsiteX5-5235" fmla="*/ 193675 w 539780"/>
                <a:gd name="connsiteY5-5236" fmla="*/ 250825 h 1245658"/>
                <a:gd name="connsiteX6-5237" fmla="*/ 225425 w 539780"/>
                <a:gd name="connsiteY6-5238" fmla="*/ 288925 h 1245658"/>
                <a:gd name="connsiteX7-5239" fmla="*/ 273050 w 539780"/>
                <a:gd name="connsiteY7-5240" fmla="*/ 339725 h 1245658"/>
                <a:gd name="connsiteX8-5241" fmla="*/ 279400 w 539780"/>
                <a:gd name="connsiteY8-5242" fmla="*/ 349250 h 1245658"/>
                <a:gd name="connsiteX9-5243" fmla="*/ 304800 w 539780"/>
                <a:gd name="connsiteY9-5244" fmla="*/ 374650 h 1245658"/>
                <a:gd name="connsiteX10-5245" fmla="*/ 317500 w 539780"/>
                <a:gd name="connsiteY10-5246" fmla="*/ 393700 h 1245658"/>
                <a:gd name="connsiteX11-5247" fmla="*/ 323850 w 539780"/>
                <a:gd name="connsiteY11-5248" fmla="*/ 403225 h 1245658"/>
                <a:gd name="connsiteX12-5249" fmla="*/ 330200 w 539780"/>
                <a:gd name="connsiteY12-5250" fmla="*/ 412750 h 1245658"/>
                <a:gd name="connsiteX13-5251" fmla="*/ 339725 w 539780"/>
                <a:gd name="connsiteY13-5252" fmla="*/ 425450 h 1245658"/>
                <a:gd name="connsiteX14-5253" fmla="*/ 346075 w 539780"/>
                <a:gd name="connsiteY14-5254" fmla="*/ 434975 h 1245658"/>
                <a:gd name="connsiteX15-5255" fmla="*/ 355600 w 539780"/>
                <a:gd name="connsiteY15-5256" fmla="*/ 444500 h 1245658"/>
                <a:gd name="connsiteX16-5257" fmla="*/ 361950 w 539780"/>
                <a:gd name="connsiteY16-5258" fmla="*/ 454025 h 1245658"/>
                <a:gd name="connsiteX17-5259" fmla="*/ 365125 w 539780"/>
                <a:gd name="connsiteY17-5260" fmla="*/ 463550 h 1245658"/>
                <a:gd name="connsiteX18-5261" fmla="*/ 374650 w 539780"/>
                <a:gd name="connsiteY18-5262" fmla="*/ 469900 h 1245658"/>
                <a:gd name="connsiteX19-5263" fmla="*/ 387350 w 539780"/>
                <a:gd name="connsiteY19-5264" fmla="*/ 488950 h 1245658"/>
                <a:gd name="connsiteX20-5265" fmla="*/ 403225 w 539780"/>
                <a:gd name="connsiteY20-5266" fmla="*/ 508000 h 1245658"/>
                <a:gd name="connsiteX21-5267" fmla="*/ 406400 w 539780"/>
                <a:gd name="connsiteY21-5268" fmla="*/ 520700 h 1245658"/>
                <a:gd name="connsiteX22-5269" fmla="*/ 422275 w 539780"/>
                <a:gd name="connsiteY22-5270" fmla="*/ 542925 h 1245658"/>
                <a:gd name="connsiteX23-5271" fmla="*/ 431800 w 539780"/>
                <a:gd name="connsiteY23-5272" fmla="*/ 571500 h 1245658"/>
                <a:gd name="connsiteX24-5273" fmla="*/ 434975 w 539780"/>
                <a:gd name="connsiteY24-5274" fmla="*/ 581025 h 1245658"/>
                <a:gd name="connsiteX25-5275" fmla="*/ 438150 w 539780"/>
                <a:gd name="connsiteY25-5276" fmla="*/ 593725 h 1245658"/>
                <a:gd name="connsiteX26-5277" fmla="*/ 444500 w 539780"/>
                <a:gd name="connsiteY26-5278" fmla="*/ 603250 h 1245658"/>
                <a:gd name="connsiteX27-5279" fmla="*/ 450850 w 539780"/>
                <a:gd name="connsiteY27-5280" fmla="*/ 628650 h 1245658"/>
                <a:gd name="connsiteX28-5281" fmla="*/ 454025 w 539780"/>
                <a:gd name="connsiteY28-5282" fmla="*/ 638175 h 1245658"/>
                <a:gd name="connsiteX29-5283" fmla="*/ 469900 w 539780"/>
                <a:gd name="connsiteY29-5284" fmla="*/ 692150 h 1245658"/>
                <a:gd name="connsiteX30-5285" fmla="*/ 485775 w 539780"/>
                <a:gd name="connsiteY30-5286" fmla="*/ 733425 h 1245658"/>
                <a:gd name="connsiteX31-5287" fmla="*/ 492125 w 539780"/>
                <a:gd name="connsiteY31-5288" fmla="*/ 758825 h 1245658"/>
                <a:gd name="connsiteX32-5289" fmla="*/ 498475 w 539780"/>
                <a:gd name="connsiteY32-5290" fmla="*/ 771525 h 1245658"/>
                <a:gd name="connsiteX33-5291" fmla="*/ 501650 w 539780"/>
                <a:gd name="connsiteY33-5292" fmla="*/ 784225 h 1245658"/>
                <a:gd name="connsiteX34-5293" fmla="*/ 504825 w 539780"/>
                <a:gd name="connsiteY34-5294" fmla="*/ 793750 h 1245658"/>
                <a:gd name="connsiteX35-5295" fmla="*/ 508000 w 539780"/>
                <a:gd name="connsiteY35-5296" fmla="*/ 806450 h 1245658"/>
                <a:gd name="connsiteX36-5297" fmla="*/ 514350 w 539780"/>
                <a:gd name="connsiteY36-5298" fmla="*/ 819150 h 1245658"/>
                <a:gd name="connsiteX37-5299" fmla="*/ 520700 w 539780"/>
                <a:gd name="connsiteY37-5300" fmla="*/ 838200 h 1245658"/>
                <a:gd name="connsiteX38-5301" fmla="*/ 523875 w 539780"/>
                <a:gd name="connsiteY38-5302" fmla="*/ 847725 h 1245658"/>
                <a:gd name="connsiteX39-5303" fmla="*/ 539750 w 539780"/>
                <a:gd name="connsiteY39-5304" fmla="*/ 974725 h 1245658"/>
                <a:gd name="connsiteX40-5305" fmla="*/ 527050 w 539780"/>
                <a:gd name="connsiteY40-5306" fmla="*/ 1041400 h 1245658"/>
                <a:gd name="connsiteX41-5307" fmla="*/ 498475 w 539780"/>
                <a:gd name="connsiteY41-5308" fmla="*/ 1111250 h 1245658"/>
                <a:gd name="connsiteX42-5309" fmla="*/ 450850 w 539780"/>
                <a:gd name="connsiteY42-5310" fmla="*/ 1184275 h 1245658"/>
                <a:gd name="connsiteX43-5311" fmla="*/ 390525 w 539780"/>
                <a:gd name="connsiteY43-5312" fmla="*/ 1241425 h 1245658"/>
                <a:gd name="connsiteX44-5313" fmla="*/ 282575 w 539780"/>
                <a:gd name="connsiteY44-5314" fmla="*/ 1241425 h 1245658"/>
                <a:gd name="connsiteX0-5315" fmla="*/ 0 w 539780"/>
                <a:gd name="connsiteY0-5316" fmla="*/ 0 h 1245658"/>
                <a:gd name="connsiteX1-5317" fmla="*/ 28575 w 539780"/>
                <a:gd name="connsiteY1-5318" fmla="*/ 22225 h 1245658"/>
                <a:gd name="connsiteX2-5319" fmla="*/ 85725 w 539780"/>
                <a:gd name="connsiteY2-5320" fmla="*/ 82550 h 1245658"/>
                <a:gd name="connsiteX3-5321" fmla="*/ 123825 w 539780"/>
                <a:gd name="connsiteY3-5322" fmla="*/ 139700 h 1245658"/>
                <a:gd name="connsiteX4-5323" fmla="*/ 158750 w 539780"/>
                <a:gd name="connsiteY4-5324" fmla="*/ 190500 h 1245658"/>
                <a:gd name="connsiteX5-5325" fmla="*/ 193675 w 539780"/>
                <a:gd name="connsiteY5-5326" fmla="*/ 250825 h 1245658"/>
                <a:gd name="connsiteX6-5327" fmla="*/ 225425 w 539780"/>
                <a:gd name="connsiteY6-5328" fmla="*/ 288925 h 1245658"/>
                <a:gd name="connsiteX7-5329" fmla="*/ 273050 w 539780"/>
                <a:gd name="connsiteY7-5330" fmla="*/ 339725 h 1245658"/>
                <a:gd name="connsiteX8-5331" fmla="*/ 304800 w 539780"/>
                <a:gd name="connsiteY8-5332" fmla="*/ 374650 h 1245658"/>
                <a:gd name="connsiteX9-5333" fmla="*/ 317500 w 539780"/>
                <a:gd name="connsiteY9-5334" fmla="*/ 393700 h 1245658"/>
                <a:gd name="connsiteX10-5335" fmla="*/ 323850 w 539780"/>
                <a:gd name="connsiteY10-5336" fmla="*/ 403225 h 1245658"/>
                <a:gd name="connsiteX11-5337" fmla="*/ 330200 w 539780"/>
                <a:gd name="connsiteY11-5338" fmla="*/ 412750 h 1245658"/>
                <a:gd name="connsiteX12-5339" fmla="*/ 339725 w 539780"/>
                <a:gd name="connsiteY12-5340" fmla="*/ 425450 h 1245658"/>
                <a:gd name="connsiteX13-5341" fmla="*/ 346075 w 539780"/>
                <a:gd name="connsiteY13-5342" fmla="*/ 434975 h 1245658"/>
                <a:gd name="connsiteX14-5343" fmla="*/ 355600 w 539780"/>
                <a:gd name="connsiteY14-5344" fmla="*/ 444500 h 1245658"/>
                <a:gd name="connsiteX15-5345" fmla="*/ 361950 w 539780"/>
                <a:gd name="connsiteY15-5346" fmla="*/ 454025 h 1245658"/>
                <a:gd name="connsiteX16-5347" fmla="*/ 365125 w 539780"/>
                <a:gd name="connsiteY16-5348" fmla="*/ 463550 h 1245658"/>
                <a:gd name="connsiteX17-5349" fmla="*/ 374650 w 539780"/>
                <a:gd name="connsiteY17-5350" fmla="*/ 469900 h 1245658"/>
                <a:gd name="connsiteX18-5351" fmla="*/ 387350 w 539780"/>
                <a:gd name="connsiteY18-5352" fmla="*/ 488950 h 1245658"/>
                <a:gd name="connsiteX19-5353" fmla="*/ 403225 w 539780"/>
                <a:gd name="connsiteY19-5354" fmla="*/ 508000 h 1245658"/>
                <a:gd name="connsiteX20-5355" fmla="*/ 406400 w 539780"/>
                <a:gd name="connsiteY20-5356" fmla="*/ 520700 h 1245658"/>
                <a:gd name="connsiteX21-5357" fmla="*/ 422275 w 539780"/>
                <a:gd name="connsiteY21-5358" fmla="*/ 542925 h 1245658"/>
                <a:gd name="connsiteX22-5359" fmla="*/ 431800 w 539780"/>
                <a:gd name="connsiteY22-5360" fmla="*/ 571500 h 1245658"/>
                <a:gd name="connsiteX23-5361" fmla="*/ 434975 w 539780"/>
                <a:gd name="connsiteY23-5362" fmla="*/ 581025 h 1245658"/>
                <a:gd name="connsiteX24-5363" fmla="*/ 438150 w 539780"/>
                <a:gd name="connsiteY24-5364" fmla="*/ 593725 h 1245658"/>
                <a:gd name="connsiteX25-5365" fmla="*/ 444500 w 539780"/>
                <a:gd name="connsiteY25-5366" fmla="*/ 603250 h 1245658"/>
                <a:gd name="connsiteX26-5367" fmla="*/ 450850 w 539780"/>
                <a:gd name="connsiteY26-5368" fmla="*/ 628650 h 1245658"/>
                <a:gd name="connsiteX27-5369" fmla="*/ 454025 w 539780"/>
                <a:gd name="connsiteY27-5370" fmla="*/ 638175 h 1245658"/>
                <a:gd name="connsiteX28-5371" fmla="*/ 469900 w 539780"/>
                <a:gd name="connsiteY28-5372" fmla="*/ 692150 h 1245658"/>
                <a:gd name="connsiteX29-5373" fmla="*/ 485775 w 539780"/>
                <a:gd name="connsiteY29-5374" fmla="*/ 733425 h 1245658"/>
                <a:gd name="connsiteX30-5375" fmla="*/ 492125 w 539780"/>
                <a:gd name="connsiteY30-5376" fmla="*/ 758825 h 1245658"/>
                <a:gd name="connsiteX31-5377" fmla="*/ 498475 w 539780"/>
                <a:gd name="connsiteY31-5378" fmla="*/ 771525 h 1245658"/>
                <a:gd name="connsiteX32-5379" fmla="*/ 501650 w 539780"/>
                <a:gd name="connsiteY32-5380" fmla="*/ 784225 h 1245658"/>
                <a:gd name="connsiteX33-5381" fmla="*/ 504825 w 539780"/>
                <a:gd name="connsiteY33-5382" fmla="*/ 793750 h 1245658"/>
                <a:gd name="connsiteX34-5383" fmla="*/ 508000 w 539780"/>
                <a:gd name="connsiteY34-5384" fmla="*/ 806450 h 1245658"/>
                <a:gd name="connsiteX35-5385" fmla="*/ 514350 w 539780"/>
                <a:gd name="connsiteY35-5386" fmla="*/ 819150 h 1245658"/>
                <a:gd name="connsiteX36-5387" fmla="*/ 520700 w 539780"/>
                <a:gd name="connsiteY36-5388" fmla="*/ 838200 h 1245658"/>
                <a:gd name="connsiteX37-5389" fmla="*/ 523875 w 539780"/>
                <a:gd name="connsiteY37-5390" fmla="*/ 847725 h 1245658"/>
                <a:gd name="connsiteX38-5391" fmla="*/ 539750 w 539780"/>
                <a:gd name="connsiteY38-5392" fmla="*/ 974725 h 1245658"/>
                <a:gd name="connsiteX39-5393" fmla="*/ 527050 w 539780"/>
                <a:gd name="connsiteY39-5394" fmla="*/ 1041400 h 1245658"/>
                <a:gd name="connsiteX40-5395" fmla="*/ 498475 w 539780"/>
                <a:gd name="connsiteY40-5396" fmla="*/ 1111250 h 1245658"/>
                <a:gd name="connsiteX41-5397" fmla="*/ 450850 w 539780"/>
                <a:gd name="connsiteY41-5398" fmla="*/ 1184275 h 1245658"/>
                <a:gd name="connsiteX42-5399" fmla="*/ 390525 w 539780"/>
                <a:gd name="connsiteY42-5400" fmla="*/ 1241425 h 1245658"/>
                <a:gd name="connsiteX43-5401" fmla="*/ 282575 w 539780"/>
                <a:gd name="connsiteY43-5402" fmla="*/ 1241425 h 1245658"/>
                <a:gd name="connsiteX0-5403" fmla="*/ 0 w 539780"/>
                <a:gd name="connsiteY0-5404" fmla="*/ 0 h 1245658"/>
                <a:gd name="connsiteX1-5405" fmla="*/ 28575 w 539780"/>
                <a:gd name="connsiteY1-5406" fmla="*/ 22225 h 1245658"/>
                <a:gd name="connsiteX2-5407" fmla="*/ 85725 w 539780"/>
                <a:gd name="connsiteY2-5408" fmla="*/ 82550 h 1245658"/>
                <a:gd name="connsiteX3-5409" fmla="*/ 123825 w 539780"/>
                <a:gd name="connsiteY3-5410" fmla="*/ 139700 h 1245658"/>
                <a:gd name="connsiteX4-5411" fmla="*/ 158750 w 539780"/>
                <a:gd name="connsiteY4-5412" fmla="*/ 190500 h 1245658"/>
                <a:gd name="connsiteX5-5413" fmla="*/ 193675 w 539780"/>
                <a:gd name="connsiteY5-5414" fmla="*/ 250825 h 1245658"/>
                <a:gd name="connsiteX6-5415" fmla="*/ 225425 w 539780"/>
                <a:gd name="connsiteY6-5416" fmla="*/ 288925 h 1245658"/>
                <a:gd name="connsiteX7-5417" fmla="*/ 273050 w 539780"/>
                <a:gd name="connsiteY7-5418" fmla="*/ 339725 h 1245658"/>
                <a:gd name="connsiteX8-5419" fmla="*/ 304800 w 539780"/>
                <a:gd name="connsiteY8-5420" fmla="*/ 374650 h 1245658"/>
                <a:gd name="connsiteX9-5421" fmla="*/ 317500 w 539780"/>
                <a:gd name="connsiteY9-5422" fmla="*/ 393700 h 1245658"/>
                <a:gd name="connsiteX10-5423" fmla="*/ 323850 w 539780"/>
                <a:gd name="connsiteY10-5424" fmla="*/ 403225 h 1245658"/>
                <a:gd name="connsiteX11-5425" fmla="*/ 339725 w 539780"/>
                <a:gd name="connsiteY11-5426" fmla="*/ 425450 h 1245658"/>
                <a:gd name="connsiteX12-5427" fmla="*/ 346075 w 539780"/>
                <a:gd name="connsiteY12-5428" fmla="*/ 434975 h 1245658"/>
                <a:gd name="connsiteX13-5429" fmla="*/ 355600 w 539780"/>
                <a:gd name="connsiteY13-5430" fmla="*/ 444500 h 1245658"/>
                <a:gd name="connsiteX14-5431" fmla="*/ 361950 w 539780"/>
                <a:gd name="connsiteY14-5432" fmla="*/ 454025 h 1245658"/>
                <a:gd name="connsiteX15-5433" fmla="*/ 365125 w 539780"/>
                <a:gd name="connsiteY15-5434" fmla="*/ 463550 h 1245658"/>
                <a:gd name="connsiteX16-5435" fmla="*/ 374650 w 539780"/>
                <a:gd name="connsiteY16-5436" fmla="*/ 469900 h 1245658"/>
                <a:gd name="connsiteX17-5437" fmla="*/ 387350 w 539780"/>
                <a:gd name="connsiteY17-5438" fmla="*/ 488950 h 1245658"/>
                <a:gd name="connsiteX18-5439" fmla="*/ 403225 w 539780"/>
                <a:gd name="connsiteY18-5440" fmla="*/ 508000 h 1245658"/>
                <a:gd name="connsiteX19-5441" fmla="*/ 406400 w 539780"/>
                <a:gd name="connsiteY19-5442" fmla="*/ 520700 h 1245658"/>
                <a:gd name="connsiteX20-5443" fmla="*/ 422275 w 539780"/>
                <a:gd name="connsiteY20-5444" fmla="*/ 542925 h 1245658"/>
                <a:gd name="connsiteX21-5445" fmla="*/ 431800 w 539780"/>
                <a:gd name="connsiteY21-5446" fmla="*/ 571500 h 1245658"/>
                <a:gd name="connsiteX22-5447" fmla="*/ 434975 w 539780"/>
                <a:gd name="connsiteY22-5448" fmla="*/ 581025 h 1245658"/>
                <a:gd name="connsiteX23-5449" fmla="*/ 438150 w 539780"/>
                <a:gd name="connsiteY23-5450" fmla="*/ 593725 h 1245658"/>
                <a:gd name="connsiteX24-5451" fmla="*/ 444500 w 539780"/>
                <a:gd name="connsiteY24-5452" fmla="*/ 603250 h 1245658"/>
                <a:gd name="connsiteX25-5453" fmla="*/ 450850 w 539780"/>
                <a:gd name="connsiteY25-5454" fmla="*/ 628650 h 1245658"/>
                <a:gd name="connsiteX26-5455" fmla="*/ 454025 w 539780"/>
                <a:gd name="connsiteY26-5456" fmla="*/ 638175 h 1245658"/>
                <a:gd name="connsiteX27-5457" fmla="*/ 469900 w 539780"/>
                <a:gd name="connsiteY27-5458" fmla="*/ 692150 h 1245658"/>
                <a:gd name="connsiteX28-5459" fmla="*/ 485775 w 539780"/>
                <a:gd name="connsiteY28-5460" fmla="*/ 733425 h 1245658"/>
                <a:gd name="connsiteX29-5461" fmla="*/ 492125 w 539780"/>
                <a:gd name="connsiteY29-5462" fmla="*/ 758825 h 1245658"/>
                <a:gd name="connsiteX30-5463" fmla="*/ 498475 w 539780"/>
                <a:gd name="connsiteY30-5464" fmla="*/ 771525 h 1245658"/>
                <a:gd name="connsiteX31-5465" fmla="*/ 501650 w 539780"/>
                <a:gd name="connsiteY31-5466" fmla="*/ 784225 h 1245658"/>
                <a:gd name="connsiteX32-5467" fmla="*/ 504825 w 539780"/>
                <a:gd name="connsiteY32-5468" fmla="*/ 793750 h 1245658"/>
                <a:gd name="connsiteX33-5469" fmla="*/ 508000 w 539780"/>
                <a:gd name="connsiteY33-5470" fmla="*/ 806450 h 1245658"/>
                <a:gd name="connsiteX34-5471" fmla="*/ 514350 w 539780"/>
                <a:gd name="connsiteY34-5472" fmla="*/ 819150 h 1245658"/>
                <a:gd name="connsiteX35-5473" fmla="*/ 520700 w 539780"/>
                <a:gd name="connsiteY35-5474" fmla="*/ 838200 h 1245658"/>
                <a:gd name="connsiteX36-5475" fmla="*/ 523875 w 539780"/>
                <a:gd name="connsiteY36-5476" fmla="*/ 847725 h 1245658"/>
                <a:gd name="connsiteX37-5477" fmla="*/ 539750 w 539780"/>
                <a:gd name="connsiteY37-5478" fmla="*/ 974725 h 1245658"/>
                <a:gd name="connsiteX38-5479" fmla="*/ 527050 w 539780"/>
                <a:gd name="connsiteY38-5480" fmla="*/ 1041400 h 1245658"/>
                <a:gd name="connsiteX39-5481" fmla="*/ 498475 w 539780"/>
                <a:gd name="connsiteY39-5482" fmla="*/ 1111250 h 1245658"/>
                <a:gd name="connsiteX40-5483" fmla="*/ 450850 w 539780"/>
                <a:gd name="connsiteY40-5484" fmla="*/ 1184275 h 1245658"/>
                <a:gd name="connsiteX41-5485" fmla="*/ 390525 w 539780"/>
                <a:gd name="connsiteY41-5486" fmla="*/ 1241425 h 1245658"/>
                <a:gd name="connsiteX42-5487" fmla="*/ 282575 w 539780"/>
                <a:gd name="connsiteY42-5488" fmla="*/ 1241425 h 1245658"/>
                <a:gd name="connsiteX0-5489" fmla="*/ 0 w 539780"/>
                <a:gd name="connsiteY0-5490" fmla="*/ 0 h 1245658"/>
                <a:gd name="connsiteX1-5491" fmla="*/ 28575 w 539780"/>
                <a:gd name="connsiteY1-5492" fmla="*/ 22225 h 1245658"/>
                <a:gd name="connsiteX2-5493" fmla="*/ 85725 w 539780"/>
                <a:gd name="connsiteY2-5494" fmla="*/ 82550 h 1245658"/>
                <a:gd name="connsiteX3-5495" fmla="*/ 123825 w 539780"/>
                <a:gd name="connsiteY3-5496" fmla="*/ 139700 h 1245658"/>
                <a:gd name="connsiteX4-5497" fmla="*/ 158750 w 539780"/>
                <a:gd name="connsiteY4-5498" fmla="*/ 190500 h 1245658"/>
                <a:gd name="connsiteX5-5499" fmla="*/ 193675 w 539780"/>
                <a:gd name="connsiteY5-5500" fmla="*/ 250825 h 1245658"/>
                <a:gd name="connsiteX6-5501" fmla="*/ 225425 w 539780"/>
                <a:gd name="connsiteY6-5502" fmla="*/ 288925 h 1245658"/>
                <a:gd name="connsiteX7-5503" fmla="*/ 273050 w 539780"/>
                <a:gd name="connsiteY7-5504" fmla="*/ 339725 h 1245658"/>
                <a:gd name="connsiteX8-5505" fmla="*/ 304800 w 539780"/>
                <a:gd name="connsiteY8-5506" fmla="*/ 374650 h 1245658"/>
                <a:gd name="connsiteX9-5507" fmla="*/ 317500 w 539780"/>
                <a:gd name="connsiteY9-5508" fmla="*/ 393700 h 1245658"/>
                <a:gd name="connsiteX10-5509" fmla="*/ 323850 w 539780"/>
                <a:gd name="connsiteY10-5510" fmla="*/ 403225 h 1245658"/>
                <a:gd name="connsiteX11-5511" fmla="*/ 339725 w 539780"/>
                <a:gd name="connsiteY11-5512" fmla="*/ 425450 h 1245658"/>
                <a:gd name="connsiteX12-5513" fmla="*/ 355600 w 539780"/>
                <a:gd name="connsiteY12-5514" fmla="*/ 444500 h 1245658"/>
                <a:gd name="connsiteX13-5515" fmla="*/ 361950 w 539780"/>
                <a:gd name="connsiteY13-5516" fmla="*/ 454025 h 1245658"/>
                <a:gd name="connsiteX14-5517" fmla="*/ 365125 w 539780"/>
                <a:gd name="connsiteY14-5518" fmla="*/ 463550 h 1245658"/>
                <a:gd name="connsiteX15-5519" fmla="*/ 374650 w 539780"/>
                <a:gd name="connsiteY15-5520" fmla="*/ 469900 h 1245658"/>
                <a:gd name="connsiteX16-5521" fmla="*/ 387350 w 539780"/>
                <a:gd name="connsiteY16-5522" fmla="*/ 488950 h 1245658"/>
                <a:gd name="connsiteX17-5523" fmla="*/ 403225 w 539780"/>
                <a:gd name="connsiteY17-5524" fmla="*/ 508000 h 1245658"/>
                <a:gd name="connsiteX18-5525" fmla="*/ 406400 w 539780"/>
                <a:gd name="connsiteY18-5526" fmla="*/ 520700 h 1245658"/>
                <a:gd name="connsiteX19-5527" fmla="*/ 422275 w 539780"/>
                <a:gd name="connsiteY19-5528" fmla="*/ 542925 h 1245658"/>
                <a:gd name="connsiteX20-5529" fmla="*/ 431800 w 539780"/>
                <a:gd name="connsiteY20-5530" fmla="*/ 571500 h 1245658"/>
                <a:gd name="connsiteX21-5531" fmla="*/ 434975 w 539780"/>
                <a:gd name="connsiteY21-5532" fmla="*/ 581025 h 1245658"/>
                <a:gd name="connsiteX22-5533" fmla="*/ 438150 w 539780"/>
                <a:gd name="connsiteY22-5534" fmla="*/ 593725 h 1245658"/>
                <a:gd name="connsiteX23-5535" fmla="*/ 444500 w 539780"/>
                <a:gd name="connsiteY23-5536" fmla="*/ 603250 h 1245658"/>
                <a:gd name="connsiteX24-5537" fmla="*/ 450850 w 539780"/>
                <a:gd name="connsiteY24-5538" fmla="*/ 628650 h 1245658"/>
                <a:gd name="connsiteX25-5539" fmla="*/ 454025 w 539780"/>
                <a:gd name="connsiteY25-5540" fmla="*/ 638175 h 1245658"/>
                <a:gd name="connsiteX26-5541" fmla="*/ 469900 w 539780"/>
                <a:gd name="connsiteY26-5542" fmla="*/ 692150 h 1245658"/>
                <a:gd name="connsiteX27-5543" fmla="*/ 485775 w 539780"/>
                <a:gd name="connsiteY27-5544" fmla="*/ 733425 h 1245658"/>
                <a:gd name="connsiteX28-5545" fmla="*/ 492125 w 539780"/>
                <a:gd name="connsiteY28-5546" fmla="*/ 758825 h 1245658"/>
                <a:gd name="connsiteX29-5547" fmla="*/ 498475 w 539780"/>
                <a:gd name="connsiteY29-5548" fmla="*/ 771525 h 1245658"/>
                <a:gd name="connsiteX30-5549" fmla="*/ 501650 w 539780"/>
                <a:gd name="connsiteY30-5550" fmla="*/ 784225 h 1245658"/>
                <a:gd name="connsiteX31-5551" fmla="*/ 504825 w 539780"/>
                <a:gd name="connsiteY31-5552" fmla="*/ 793750 h 1245658"/>
                <a:gd name="connsiteX32-5553" fmla="*/ 508000 w 539780"/>
                <a:gd name="connsiteY32-5554" fmla="*/ 806450 h 1245658"/>
                <a:gd name="connsiteX33-5555" fmla="*/ 514350 w 539780"/>
                <a:gd name="connsiteY33-5556" fmla="*/ 819150 h 1245658"/>
                <a:gd name="connsiteX34-5557" fmla="*/ 520700 w 539780"/>
                <a:gd name="connsiteY34-5558" fmla="*/ 838200 h 1245658"/>
                <a:gd name="connsiteX35-5559" fmla="*/ 523875 w 539780"/>
                <a:gd name="connsiteY35-5560" fmla="*/ 847725 h 1245658"/>
                <a:gd name="connsiteX36-5561" fmla="*/ 539750 w 539780"/>
                <a:gd name="connsiteY36-5562" fmla="*/ 974725 h 1245658"/>
                <a:gd name="connsiteX37-5563" fmla="*/ 527050 w 539780"/>
                <a:gd name="connsiteY37-5564" fmla="*/ 1041400 h 1245658"/>
                <a:gd name="connsiteX38-5565" fmla="*/ 498475 w 539780"/>
                <a:gd name="connsiteY38-5566" fmla="*/ 1111250 h 1245658"/>
                <a:gd name="connsiteX39-5567" fmla="*/ 450850 w 539780"/>
                <a:gd name="connsiteY39-5568" fmla="*/ 1184275 h 1245658"/>
                <a:gd name="connsiteX40-5569" fmla="*/ 390525 w 539780"/>
                <a:gd name="connsiteY40-5570" fmla="*/ 1241425 h 1245658"/>
                <a:gd name="connsiteX41-5571" fmla="*/ 282575 w 539780"/>
                <a:gd name="connsiteY41-5572" fmla="*/ 1241425 h 1245658"/>
                <a:gd name="connsiteX0-5573" fmla="*/ 0 w 539780"/>
                <a:gd name="connsiteY0-5574" fmla="*/ 0 h 1245658"/>
                <a:gd name="connsiteX1-5575" fmla="*/ 28575 w 539780"/>
                <a:gd name="connsiteY1-5576" fmla="*/ 22225 h 1245658"/>
                <a:gd name="connsiteX2-5577" fmla="*/ 85725 w 539780"/>
                <a:gd name="connsiteY2-5578" fmla="*/ 82550 h 1245658"/>
                <a:gd name="connsiteX3-5579" fmla="*/ 123825 w 539780"/>
                <a:gd name="connsiteY3-5580" fmla="*/ 139700 h 1245658"/>
                <a:gd name="connsiteX4-5581" fmla="*/ 158750 w 539780"/>
                <a:gd name="connsiteY4-5582" fmla="*/ 190500 h 1245658"/>
                <a:gd name="connsiteX5-5583" fmla="*/ 193675 w 539780"/>
                <a:gd name="connsiteY5-5584" fmla="*/ 250825 h 1245658"/>
                <a:gd name="connsiteX6-5585" fmla="*/ 225425 w 539780"/>
                <a:gd name="connsiteY6-5586" fmla="*/ 288925 h 1245658"/>
                <a:gd name="connsiteX7-5587" fmla="*/ 273050 w 539780"/>
                <a:gd name="connsiteY7-5588" fmla="*/ 339725 h 1245658"/>
                <a:gd name="connsiteX8-5589" fmla="*/ 304800 w 539780"/>
                <a:gd name="connsiteY8-5590" fmla="*/ 374650 h 1245658"/>
                <a:gd name="connsiteX9-5591" fmla="*/ 317500 w 539780"/>
                <a:gd name="connsiteY9-5592" fmla="*/ 393700 h 1245658"/>
                <a:gd name="connsiteX10-5593" fmla="*/ 323850 w 539780"/>
                <a:gd name="connsiteY10-5594" fmla="*/ 403225 h 1245658"/>
                <a:gd name="connsiteX11-5595" fmla="*/ 339725 w 539780"/>
                <a:gd name="connsiteY11-5596" fmla="*/ 425450 h 1245658"/>
                <a:gd name="connsiteX12-5597" fmla="*/ 361950 w 539780"/>
                <a:gd name="connsiteY12-5598" fmla="*/ 454025 h 1245658"/>
                <a:gd name="connsiteX13-5599" fmla="*/ 365125 w 539780"/>
                <a:gd name="connsiteY13-5600" fmla="*/ 463550 h 1245658"/>
                <a:gd name="connsiteX14-5601" fmla="*/ 374650 w 539780"/>
                <a:gd name="connsiteY14-5602" fmla="*/ 469900 h 1245658"/>
                <a:gd name="connsiteX15-5603" fmla="*/ 387350 w 539780"/>
                <a:gd name="connsiteY15-5604" fmla="*/ 488950 h 1245658"/>
                <a:gd name="connsiteX16-5605" fmla="*/ 403225 w 539780"/>
                <a:gd name="connsiteY16-5606" fmla="*/ 508000 h 1245658"/>
                <a:gd name="connsiteX17-5607" fmla="*/ 406400 w 539780"/>
                <a:gd name="connsiteY17-5608" fmla="*/ 520700 h 1245658"/>
                <a:gd name="connsiteX18-5609" fmla="*/ 422275 w 539780"/>
                <a:gd name="connsiteY18-5610" fmla="*/ 542925 h 1245658"/>
                <a:gd name="connsiteX19-5611" fmla="*/ 431800 w 539780"/>
                <a:gd name="connsiteY19-5612" fmla="*/ 571500 h 1245658"/>
                <a:gd name="connsiteX20-5613" fmla="*/ 434975 w 539780"/>
                <a:gd name="connsiteY20-5614" fmla="*/ 581025 h 1245658"/>
                <a:gd name="connsiteX21-5615" fmla="*/ 438150 w 539780"/>
                <a:gd name="connsiteY21-5616" fmla="*/ 593725 h 1245658"/>
                <a:gd name="connsiteX22-5617" fmla="*/ 444500 w 539780"/>
                <a:gd name="connsiteY22-5618" fmla="*/ 603250 h 1245658"/>
                <a:gd name="connsiteX23-5619" fmla="*/ 450850 w 539780"/>
                <a:gd name="connsiteY23-5620" fmla="*/ 628650 h 1245658"/>
                <a:gd name="connsiteX24-5621" fmla="*/ 454025 w 539780"/>
                <a:gd name="connsiteY24-5622" fmla="*/ 638175 h 1245658"/>
                <a:gd name="connsiteX25-5623" fmla="*/ 469900 w 539780"/>
                <a:gd name="connsiteY25-5624" fmla="*/ 692150 h 1245658"/>
                <a:gd name="connsiteX26-5625" fmla="*/ 485775 w 539780"/>
                <a:gd name="connsiteY26-5626" fmla="*/ 733425 h 1245658"/>
                <a:gd name="connsiteX27-5627" fmla="*/ 492125 w 539780"/>
                <a:gd name="connsiteY27-5628" fmla="*/ 758825 h 1245658"/>
                <a:gd name="connsiteX28-5629" fmla="*/ 498475 w 539780"/>
                <a:gd name="connsiteY28-5630" fmla="*/ 771525 h 1245658"/>
                <a:gd name="connsiteX29-5631" fmla="*/ 501650 w 539780"/>
                <a:gd name="connsiteY29-5632" fmla="*/ 784225 h 1245658"/>
                <a:gd name="connsiteX30-5633" fmla="*/ 504825 w 539780"/>
                <a:gd name="connsiteY30-5634" fmla="*/ 793750 h 1245658"/>
                <a:gd name="connsiteX31-5635" fmla="*/ 508000 w 539780"/>
                <a:gd name="connsiteY31-5636" fmla="*/ 806450 h 1245658"/>
                <a:gd name="connsiteX32-5637" fmla="*/ 514350 w 539780"/>
                <a:gd name="connsiteY32-5638" fmla="*/ 819150 h 1245658"/>
                <a:gd name="connsiteX33-5639" fmla="*/ 520700 w 539780"/>
                <a:gd name="connsiteY33-5640" fmla="*/ 838200 h 1245658"/>
                <a:gd name="connsiteX34-5641" fmla="*/ 523875 w 539780"/>
                <a:gd name="connsiteY34-5642" fmla="*/ 847725 h 1245658"/>
                <a:gd name="connsiteX35-5643" fmla="*/ 539750 w 539780"/>
                <a:gd name="connsiteY35-5644" fmla="*/ 974725 h 1245658"/>
                <a:gd name="connsiteX36-5645" fmla="*/ 527050 w 539780"/>
                <a:gd name="connsiteY36-5646" fmla="*/ 1041400 h 1245658"/>
                <a:gd name="connsiteX37-5647" fmla="*/ 498475 w 539780"/>
                <a:gd name="connsiteY37-5648" fmla="*/ 1111250 h 1245658"/>
                <a:gd name="connsiteX38-5649" fmla="*/ 450850 w 539780"/>
                <a:gd name="connsiteY38-5650" fmla="*/ 1184275 h 1245658"/>
                <a:gd name="connsiteX39-5651" fmla="*/ 390525 w 539780"/>
                <a:gd name="connsiteY39-5652" fmla="*/ 1241425 h 1245658"/>
                <a:gd name="connsiteX40-5653" fmla="*/ 282575 w 539780"/>
                <a:gd name="connsiteY40-5654" fmla="*/ 1241425 h 1245658"/>
                <a:gd name="connsiteX0-5655" fmla="*/ 0 w 539780"/>
                <a:gd name="connsiteY0-5656" fmla="*/ 0 h 1245658"/>
                <a:gd name="connsiteX1-5657" fmla="*/ 28575 w 539780"/>
                <a:gd name="connsiteY1-5658" fmla="*/ 22225 h 1245658"/>
                <a:gd name="connsiteX2-5659" fmla="*/ 85725 w 539780"/>
                <a:gd name="connsiteY2-5660" fmla="*/ 82550 h 1245658"/>
                <a:gd name="connsiteX3-5661" fmla="*/ 123825 w 539780"/>
                <a:gd name="connsiteY3-5662" fmla="*/ 139700 h 1245658"/>
                <a:gd name="connsiteX4-5663" fmla="*/ 158750 w 539780"/>
                <a:gd name="connsiteY4-5664" fmla="*/ 190500 h 1245658"/>
                <a:gd name="connsiteX5-5665" fmla="*/ 193675 w 539780"/>
                <a:gd name="connsiteY5-5666" fmla="*/ 250825 h 1245658"/>
                <a:gd name="connsiteX6-5667" fmla="*/ 225425 w 539780"/>
                <a:gd name="connsiteY6-5668" fmla="*/ 288925 h 1245658"/>
                <a:gd name="connsiteX7-5669" fmla="*/ 273050 w 539780"/>
                <a:gd name="connsiteY7-5670" fmla="*/ 339725 h 1245658"/>
                <a:gd name="connsiteX8-5671" fmla="*/ 304800 w 539780"/>
                <a:gd name="connsiteY8-5672" fmla="*/ 374650 h 1245658"/>
                <a:gd name="connsiteX9-5673" fmla="*/ 317500 w 539780"/>
                <a:gd name="connsiteY9-5674" fmla="*/ 393700 h 1245658"/>
                <a:gd name="connsiteX10-5675" fmla="*/ 339725 w 539780"/>
                <a:gd name="connsiteY10-5676" fmla="*/ 425450 h 1245658"/>
                <a:gd name="connsiteX11-5677" fmla="*/ 361950 w 539780"/>
                <a:gd name="connsiteY11-5678" fmla="*/ 454025 h 1245658"/>
                <a:gd name="connsiteX12-5679" fmla="*/ 365125 w 539780"/>
                <a:gd name="connsiteY12-5680" fmla="*/ 463550 h 1245658"/>
                <a:gd name="connsiteX13-5681" fmla="*/ 374650 w 539780"/>
                <a:gd name="connsiteY13-5682" fmla="*/ 469900 h 1245658"/>
                <a:gd name="connsiteX14-5683" fmla="*/ 387350 w 539780"/>
                <a:gd name="connsiteY14-5684" fmla="*/ 488950 h 1245658"/>
                <a:gd name="connsiteX15-5685" fmla="*/ 403225 w 539780"/>
                <a:gd name="connsiteY15-5686" fmla="*/ 508000 h 1245658"/>
                <a:gd name="connsiteX16-5687" fmla="*/ 406400 w 539780"/>
                <a:gd name="connsiteY16-5688" fmla="*/ 520700 h 1245658"/>
                <a:gd name="connsiteX17-5689" fmla="*/ 422275 w 539780"/>
                <a:gd name="connsiteY17-5690" fmla="*/ 542925 h 1245658"/>
                <a:gd name="connsiteX18-5691" fmla="*/ 431800 w 539780"/>
                <a:gd name="connsiteY18-5692" fmla="*/ 571500 h 1245658"/>
                <a:gd name="connsiteX19-5693" fmla="*/ 434975 w 539780"/>
                <a:gd name="connsiteY19-5694" fmla="*/ 581025 h 1245658"/>
                <a:gd name="connsiteX20-5695" fmla="*/ 438150 w 539780"/>
                <a:gd name="connsiteY20-5696" fmla="*/ 593725 h 1245658"/>
                <a:gd name="connsiteX21-5697" fmla="*/ 444500 w 539780"/>
                <a:gd name="connsiteY21-5698" fmla="*/ 603250 h 1245658"/>
                <a:gd name="connsiteX22-5699" fmla="*/ 450850 w 539780"/>
                <a:gd name="connsiteY22-5700" fmla="*/ 628650 h 1245658"/>
                <a:gd name="connsiteX23-5701" fmla="*/ 454025 w 539780"/>
                <a:gd name="connsiteY23-5702" fmla="*/ 638175 h 1245658"/>
                <a:gd name="connsiteX24-5703" fmla="*/ 469900 w 539780"/>
                <a:gd name="connsiteY24-5704" fmla="*/ 692150 h 1245658"/>
                <a:gd name="connsiteX25-5705" fmla="*/ 485775 w 539780"/>
                <a:gd name="connsiteY25-5706" fmla="*/ 733425 h 1245658"/>
                <a:gd name="connsiteX26-5707" fmla="*/ 492125 w 539780"/>
                <a:gd name="connsiteY26-5708" fmla="*/ 758825 h 1245658"/>
                <a:gd name="connsiteX27-5709" fmla="*/ 498475 w 539780"/>
                <a:gd name="connsiteY27-5710" fmla="*/ 771525 h 1245658"/>
                <a:gd name="connsiteX28-5711" fmla="*/ 501650 w 539780"/>
                <a:gd name="connsiteY28-5712" fmla="*/ 784225 h 1245658"/>
                <a:gd name="connsiteX29-5713" fmla="*/ 504825 w 539780"/>
                <a:gd name="connsiteY29-5714" fmla="*/ 793750 h 1245658"/>
                <a:gd name="connsiteX30-5715" fmla="*/ 508000 w 539780"/>
                <a:gd name="connsiteY30-5716" fmla="*/ 806450 h 1245658"/>
                <a:gd name="connsiteX31-5717" fmla="*/ 514350 w 539780"/>
                <a:gd name="connsiteY31-5718" fmla="*/ 819150 h 1245658"/>
                <a:gd name="connsiteX32-5719" fmla="*/ 520700 w 539780"/>
                <a:gd name="connsiteY32-5720" fmla="*/ 838200 h 1245658"/>
                <a:gd name="connsiteX33-5721" fmla="*/ 523875 w 539780"/>
                <a:gd name="connsiteY33-5722" fmla="*/ 847725 h 1245658"/>
                <a:gd name="connsiteX34-5723" fmla="*/ 539750 w 539780"/>
                <a:gd name="connsiteY34-5724" fmla="*/ 974725 h 1245658"/>
                <a:gd name="connsiteX35-5725" fmla="*/ 527050 w 539780"/>
                <a:gd name="connsiteY35-5726" fmla="*/ 1041400 h 1245658"/>
                <a:gd name="connsiteX36-5727" fmla="*/ 498475 w 539780"/>
                <a:gd name="connsiteY36-5728" fmla="*/ 1111250 h 1245658"/>
                <a:gd name="connsiteX37-5729" fmla="*/ 450850 w 539780"/>
                <a:gd name="connsiteY37-5730" fmla="*/ 1184275 h 1245658"/>
                <a:gd name="connsiteX38-5731" fmla="*/ 390525 w 539780"/>
                <a:gd name="connsiteY38-5732" fmla="*/ 1241425 h 1245658"/>
                <a:gd name="connsiteX39-5733" fmla="*/ 282575 w 539780"/>
                <a:gd name="connsiteY39-5734" fmla="*/ 1241425 h 1245658"/>
                <a:gd name="connsiteX0-5735" fmla="*/ 0 w 539780"/>
                <a:gd name="connsiteY0-5736" fmla="*/ 0 h 1245658"/>
                <a:gd name="connsiteX1-5737" fmla="*/ 28575 w 539780"/>
                <a:gd name="connsiteY1-5738" fmla="*/ 22225 h 1245658"/>
                <a:gd name="connsiteX2-5739" fmla="*/ 85725 w 539780"/>
                <a:gd name="connsiteY2-5740" fmla="*/ 82550 h 1245658"/>
                <a:gd name="connsiteX3-5741" fmla="*/ 123825 w 539780"/>
                <a:gd name="connsiteY3-5742" fmla="*/ 139700 h 1245658"/>
                <a:gd name="connsiteX4-5743" fmla="*/ 158750 w 539780"/>
                <a:gd name="connsiteY4-5744" fmla="*/ 190500 h 1245658"/>
                <a:gd name="connsiteX5-5745" fmla="*/ 193675 w 539780"/>
                <a:gd name="connsiteY5-5746" fmla="*/ 250825 h 1245658"/>
                <a:gd name="connsiteX6-5747" fmla="*/ 225425 w 539780"/>
                <a:gd name="connsiteY6-5748" fmla="*/ 288925 h 1245658"/>
                <a:gd name="connsiteX7-5749" fmla="*/ 273050 w 539780"/>
                <a:gd name="connsiteY7-5750" fmla="*/ 339725 h 1245658"/>
                <a:gd name="connsiteX8-5751" fmla="*/ 304800 w 539780"/>
                <a:gd name="connsiteY8-5752" fmla="*/ 374650 h 1245658"/>
                <a:gd name="connsiteX9-5753" fmla="*/ 339725 w 539780"/>
                <a:gd name="connsiteY9-5754" fmla="*/ 425450 h 1245658"/>
                <a:gd name="connsiteX10-5755" fmla="*/ 361950 w 539780"/>
                <a:gd name="connsiteY10-5756" fmla="*/ 454025 h 1245658"/>
                <a:gd name="connsiteX11-5757" fmla="*/ 365125 w 539780"/>
                <a:gd name="connsiteY11-5758" fmla="*/ 463550 h 1245658"/>
                <a:gd name="connsiteX12-5759" fmla="*/ 374650 w 539780"/>
                <a:gd name="connsiteY12-5760" fmla="*/ 469900 h 1245658"/>
                <a:gd name="connsiteX13-5761" fmla="*/ 387350 w 539780"/>
                <a:gd name="connsiteY13-5762" fmla="*/ 488950 h 1245658"/>
                <a:gd name="connsiteX14-5763" fmla="*/ 403225 w 539780"/>
                <a:gd name="connsiteY14-5764" fmla="*/ 508000 h 1245658"/>
                <a:gd name="connsiteX15-5765" fmla="*/ 406400 w 539780"/>
                <a:gd name="connsiteY15-5766" fmla="*/ 520700 h 1245658"/>
                <a:gd name="connsiteX16-5767" fmla="*/ 422275 w 539780"/>
                <a:gd name="connsiteY16-5768" fmla="*/ 542925 h 1245658"/>
                <a:gd name="connsiteX17-5769" fmla="*/ 431800 w 539780"/>
                <a:gd name="connsiteY17-5770" fmla="*/ 571500 h 1245658"/>
                <a:gd name="connsiteX18-5771" fmla="*/ 434975 w 539780"/>
                <a:gd name="connsiteY18-5772" fmla="*/ 581025 h 1245658"/>
                <a:gd name="connsiteX19-5773" fmla="*/ 438150 w 539780"/>
                <a:gd name="connsiteY19-5774" fmla="*/ 593725 h 1245658"/>
                <a:gd name="connsiteX20-5775" fmla="*/ 444500 w 539780"/>
                <a:gd name="connsiteY20-5776" fmla="*/ 603250 h 1245658"/>
                <a:gd name="connsiteX21-5777" fmla="*/ 450850 w 539780"/>
                <a:gd name="connsiteY21-5778" fmla="*/ 628650 h 1245658"/>
                <a:gd name="connsiteX22-5779" fmla="*/ 454025 w 539780"/>
                <a:gd name="connsiteY22-5780" fmla="*/ 638175 h 1245658"/>
                <a:gd name="connsiteX23-5781" fmla="*/ 469900 w 539780"/>
                <a:gd name="connsiteY23-5782" fmla="*/ 692150 h 1245658"/>
                <a:gd name="connsiteX24-5783" fmla="*/ 485775 w 539780"/>
                <a:gd name="connsiteY24-5784" fmla="*/ 733425 h 1245658"/>
                <a:gd name="connsiteX25-5785" fmla="*/ 492125 w 539780"/>
                <a:gd name="connsiteY25-5786" fmla="*/ 758825 h 1245658"/>
                <a:gd name="connsiteX26-5787" fmla="*/ 498475 w 539780"/>
                <a:gd name="connsiteY26-5788" fmla="*/ 771525 h 1245658"/>
                <a:gd name="connsiteX27-5789" fmla="*/ 501650 w 539780"/>
                <a:gd name="connsiteY27-5790" fmla="*/ 784225 h 1245658"/>
                <a:gd name="connsiteX28-5791" fmla="*/ 504825 w 539780"/>
                <a:gd name="connsiteY28-5792" fmla="*/ 793750 h 1245658"/>
                <a:gd name="connsiteX29-5793" fmla="*/ 508000 w 539780"/>
                <a:gd name="connsiteY29-5794" fmla="*/ 806450 h 1245658"/>
                <a:gd name="connsiteX30-5795" fmla="*/ 514350 w 539780"/>
                <a:gd name="connsiteY30-5796" fmla="*/ 819150 h 1245658"/>
                <a:gd name="connsiteX31-5797" fmla="*/ 520700 w 539780"/>
                <a:gd name="connsiteY31-5798" fmla="*/ 838200 h 1245658"/>
                <a:gd name="connsiteX32-5799" fmla="*/ 523875 w 539780"/>
                <a:gd name="connsiteY32-5800" fmla="*/ 847725 h 1245658"/>
                <a:gd name="connsiteX33-5801" fmla="*/ 539750 w 539780"/>
                <a:gd name="connsiteY33-5802" fmla="*/ 974725 h 1245658"/>
                <a:gd name="connsiteX34-5803" fmla="*/ 527050 w 539780"/>
                <a:gd name="connsiteY34-5804" fmla="*/ 1041400 h 1245658"/>
                <a:gd name="connsiteX35-5805" fmla="*/ 498475 w 539780"/>
                <a:gd name="connsiteY35-5806" fmla="*/ 1111250 h 1245658"/>
                <a:gd name="connsiteX36-5807" fmla="*/ 450850 w 539780"/>
                <a:gd name="connsiteY36-5808" fmla="*/ 1184275 h 1245658"/>
                <a:gd name="connsiteX37-5809" fmla="*/ 390525 w 539780"/>
                <a:gd name="connsiteY37-5810" fmla="*/ 1241425 h 1245658"/>
                <a:gd name="connsiteX38-5811" fmla="*/ 282575 w 539780"/>
                <a:gd name="connsiteY38-5812" fmla="*/ 1241425 h 1245658"/>
                <a:gd name="connsiteX0-5813" fmla="*/ 0 w 539780"/>
                <a:gd name="connsiteY0-5814" fmla="*/ 0 h 1245658"/>
                <a:gd name="connsiteX1-5815" fmla="*/ 28575 w 539780"/>
                <a:gd name="connsiteY1-5816" fmla="*/ 22225 h 1245658"/>
                <a:gd name="connsiteX2-5817" fmla="*/ 85725 w 539780"/>
                <a:gd name="connsiteY2-5818" fmla="*/ 82550 h 1245658"/>
                <a:gd name="connsiteX3-5819" fmla="*/ 123825 w 539780"/>
                <a:gd name="connsiteY3-5820" fmla="*/ 139700 h 1245658"/>
                <a:gd name="connsiteX4-5821" fmla="*/ 158750 w 539780"/>
                <a:gd name="connsiteY4-5822" fmla="*/ 190500 h 1245658"/>
                <a:gd name="connsiteX5-5823" fmla="*/ 193675 w 539780"/>
                <a:gd name="connsiteY5-5824" fmla="*/ 250825 h 1245658"/>
                <a:gd name="connsiteX6-5825" fmla="*/ 225425 w 539780"/>
                <a:gd name="connsiteY6-5826" fmla="*/ 288925 h 1245658"/>
                <a:gd name="connsiteX7-5827" fmla="*/ 273050 w 539780"/>
                <a:gd name="connsiteY7-5828" fmla="*/ 339725 h 1245658"/>
                <a:gd name="connsiteX8-5829" fmla="*/ 304800 w 539780"/>
                <a:gd name="connsiteY8-5830" fmla="*/ 374650 h 1245658"/>
                <a:gd name="connsiteX9-5831" fmla="*/ 339725 w 539780"/>
                <a:gd name="connsiteY9-5832" fmla="*/ 425450 h 1245658"/>
                <a:gd name="connsiteX10-5833" fmla="*/ 361950 w 539780"/>
                <a:gd name="connsiteY10-5834" fmla="*/ 454025 h 1245658"/>
                <a:gd name="connsiteX11-5835" fmla="*/ 365125 w 539780"/>
                <a:gd name="connsiteY11-5836" fmla="*/ 463550 h 1245658"/>
                <a:gd name="connsiteX12-5837" fmla="*/ 387350 w 539780"/>
                <a:gd name="connsiteY12-5838" fmla="*/ 488950 h 1245658"/>
                <a:gd name="connsiteX13-5839" fmla="*/ 403225 w 539780"/>
                <a:gd name="connsiteY13-5840" fmla="*/ 508000 h 1245658"/>
                <a:gd name="connsiteX14-5841" fmla="*/ 406400 w 539780"/>
                <a:gd name="connsiteY14-5842" fmla="*/ 520700 h 1245658"/>
                <a:gd name="connsiteX15-5843" fmla="*/ 422275 w 539780"/>
                <a:gd name="connsiteY15-5844" fmla="*/ 542925 h 1245658"/>
                <a:gd name="connsiteX16-5845" fmla="*/ 431800 w 539780"/>
                <a:gd name="connsiteY16-5846" fmla="*/ 571500 h 1245658"/>
                <a:gd name="connsiteX17-5847" fmla="*/ 434975 w 539780"/>
                <a:gd name="connsiteY17-5848" fmla="*/ 581025 h 1245658"/>
                <a:gd name="connsiteX18-5849" fmla="*/ 438150 w 539780"/>
                <a:gd name="connsiteY18-5850" fmla="*/ 593725 h 1245658"/>
                <a:gd name="connsiteX19-5851" fmla="*/ 444500 w 539780"/>
                <a:gd name="connsiteY19-5852" fmla="*/ 603250 h 1245658"/>
                <a:gd name="connsiteX20-5853" fmla="*/ 450850 w 539780"/>
                <a:gd name="connsiteY20-5854" fmla="*/ 628650 h 1245658"/>
                <a:gd name="connsiteX21-5855" fmla="*/ 454025 w 539780"/>
                <a:gd name="connsiteY21-5856" fmla="*/ 638175 h 1245658"/>
                <a:gd name="connsiteX22-5857" fmla="*/ 469900 w 539780"/>
                <a:gd name="connsiteY22-5858" fmla="*/ 692150 h 1245658"/>
                <a:gd name="connsiteX23-5859" fmla="*/ 485775 w 539780"/>
                <a:gd name="connsiteY23-5860" fmla="*/ 733425 h 1245658"/>
                <a:gd name="connsiteX24-5861" fmla="*/ 492125 w 539780"/>
                <a:gd name="connsiteY24-5862" fmla="*/ 758825 h 1245658"/>
                <a:gd name="connsiteX25-5863" fmla="*/ 498475 w 539780"/>
                <a:gd name="connsiteY25-5864" fmla="*/ 771525 h 1245658"/>
                <a:gd name="connsiteX26-5865" fmla="*/ 501650 w 539780"/>
                <a:gd name="connsiteY26-5866" fmla="*/ 784225 h 1245658"/>
                <a:gd name="connsiteX27-5867" fmla="*/ 504825 w 539780"/>
                <a:gd name="connsiteY27-5868" fmla="*/ 793750 h 1245658"/>
                <a:gd name="connsiteX28-5869" fmla="*/ 508000 w 539780"/>
                <a:gd name="connsiteY28-5870" fmla="*/ 806450 h 1245658"/>
                <a:gd name="connsiteX29-5871" fmla="*/ 514350 w 539780"/>
                <a:gd name="connsiteY29-5872" fmla="*/ 819150 h 1245658"/>
                <a:gd name="connsiteX30-5873" fmla="*/ 520700 w 539780"/>
                <a:gd name="connsiteY30-5874" fmla="*/ 838200 h 1245658"/>
                <a:gd name="connsiteX31-5875" fmla="*/ 523875 w 539780"/>
                <a:gd name="connsiteY31-5876" fmla="*/ 847725 h 1245658"/>
                <a:gd name="connsiteX32-5877" fmla="*/ 539750 w 539780"/>
                <a:gd name="connsiteY32-5878" fmla="*/ 974725 h 1245658"/>
                <a:gd name="connsiteX33-5879" fmla="*/ 527050 w 539780"/>
                <a:gd name="connsiteY33-5880" fmla="*/ 1041400 h 1245658"/>
                <a:gd name="connsiteX34-5881" fmla="*/ 498475 w 539780"/>
                <a:gd name="connsiteY34-5882" fmla="*/ 1111250 h 1245658"/>
                <a:gd name="connsiteX35-5883" fmla="*/ 450850 w 539780"/>
                <a:gd name="connsiteY35-5884" fmla="*/ 1184275 h 1245658"/>
                <a:gd name="connsiteX36-5885" fmla="*/ 390525 w 539780"/>
                <a:gd name="connsiteY36-5886" fmla="*/ 1241425 h 1245658"/>
                <a:gd name="connsiteX37-5887" fmla="*/ 282575 w 539780"/>
                <a:gd name="connsiteY37-5888" fmla="*/ 1241425 h 1245658"/>
                <a:gd name="connsiteX0-5889" fmla="*/ 0 w 539780"/>
                <a:gd name="connsiteY0-5890" fmla="*/ 0 h 1245658"/>
                <a:gd name="connsiteX1-5891" fmla="*/ 28575 w 539780"/>
                <a:gd name="connsiteY1-5892" fmla="*/ 22225 h 1245658"/>
                <a:gd name="connsiteX2-5893" fmla="*/ 85725 w 539780"/>
                <a:gd name="connsiteY2-5894" fmla="*/ 82550 h 1245658"/>
                <a:gd name="connsiteX3-5895" fmla="*/ 123825 w 539780"/>
                <a:gd name="connsiteY3-5896" fmla="*/ 139700 h 1245658"/>
                <a:gd name="connsiteX4-5897" fmla="*/ 158750 w 539780"/>
                <a:gd name="connsiteY4-5898" fmla="*/ 190500 h 1245658"/>
                <a:gd name="connsiteX5-5899" fmla="*/ 193675 w 539780"/>
                <a:gd name="connsiteY5-5900" fmla="*/ 250825 h 1245658"/>
                <a:gd name="connsiteX6-5901" fmla="*/ 225425 w 539780"/>
                <a:gd name="connsiteY6-5902" fmla="*/ 288925 h 1245658"/>
                <a:gd name="connsiteX7-5903" fmla="*/ 273050 w 539780"/>
                <a:gd name="connsiteY7-5904" fmla="*/ 339725 h 1245658"/>
                <a:gd name="connsiteX8-5905" fmla="*/ 304800 w 539780"/>
                <a:gd name="connsiteY8-5906" fmla="*/ 374650 h 1245658"/>
                <a:gd name="connsiteX9-5907" fmla="*/ 339725 w 539780"/>
                <a:gd name="connsiteY9-5908" fmla="*/ 425450 h 1245658"/>
                <a:gd name="connsiteX10-5909" fmla="*/ 361950 w 539780"/>
                <a:gd name="connsiteY10-5910" fmla="*/ 454025 h 1245658"/>
                <a:gd name="connsiteX11-5911" fmla="*/ 387350 w 539780"/>
                <a:gd name="connsiteY11-5912" fmla="*/ 488950 h 1245658"/>
                <a:gd name="connsiteX12-5913" fmla="*/ 403225 w 539780"/>
                <a:gd name="connsiteY12-5914" fmla="*/ 508000 h 1245658"/>
                <a:gd name="connsiteX13-5915" fmla="*/ 406400 w 539780"/>
                <a:gd name="connsiteY13-5916" fmla="*/ 520700 h 1245658"/>
                <a:gd name="connsiteX14-5917" fmla="*/ 422275 w 539780"/>
                <a:gd name="connsiteY14-5918" fmla="*/ 542925 h 1245658"/>
                <a:gd name="connsiteX15-5919" fmla="*/ 431800 w 539780"/>
                <a:gd name="connsiteY15-5920" fmla="*/ 571500 h 1245658"/>
                <a:gd name="connsiteX16-5921" fmla="*/ 434975 w 539780"/>
                <a:gd name="connsiteY16-5922" fmla="*/ 581025 h 1245658"/>
                <a:gd name="connsiteX17-5923" fmla="*/ 438150 w 539780"/>
                <a:gd name="connsiteY17-5924" fmla="*/ 593725 h 1245658"/>
                <a:gd name="connsiteX18-5925" fmla="*/ 444500 w 539780"/>
                <a:gd name="connsiteY18-5926" fmla="*/ 603250 h 1245658"/>
                <a:gd name="connsiteX19-5927" fmla="*/ 450850 w 539780"/>
                <a:gd name="connsiteY19-5928" fmla="*/ 628650 h 1245658"/>
                <a:gd name="connsiteX20-5929" fmla="*/ 454025 w 539780"/>
                <a:gd name="connsiteY20-5930" fmla="*/ 638175 h 1245658"/>
                <a:gd name="connsiteX21-5931" fmla="*/ 469900 w 539780"/>
                <a:gd name="connsiteY21-5932" fmla="*/ 692150 h 1245658"/>
                <a:gd name="connsiteX22-5933" fmla="*/ 485775 w 539780"/>
                <a:gd name="connsiteY22-5934" fmla="*/ 733425 h 1245658"/>
                <a:gd name="connsiteX23-5935" fmla="*/ 492125 w 539780"/>
                <a:gd name="connsiteY23-5936" fmla="*/ 758825 h 1245658"/>
                <a:gd name="connsiteX24-5937" fmla="*/ 498475 w 539780"/>
                <a:gd name="connsiteY24-5938" fmla="*/ 771525 h 1245658"/>
                <a:gd name="connsiteX25-5939" fmla="*/ 501650 w 539780"/>
                <a:gd name="connsiteY25-5940" fmla="*/ 784225 h 1245658"/>
                <a:gd name="connsiteX26-5941" fmla="*/ 504825 w 539780"/>
                <a:gd name="connsiteY26-5942" fmla="*/ 793750 h 1245658"/>
                <a:gd name="connsiteX27-5943" fmla="*/ 508000 w 539780"/>
                <a:gd name="connsiteY27-5944" fmla="*/ 806450 h 1245658"/>
                <a:gd name="connsiteX28-5945" fmla="*/ 514350 w 539780"/>
                <a:gd name="connsiteY28-5946" fmla="*/ 819150 h 1245658"/>
                <a:gd name="connsiteX29-5947" fmla="*/ 520700 w 539780"/>
                <a:gd name="connsiteY29-5948" fmla="*/ 838200 h 1245658"/>
                <a:gd name="connsiteX30-5949" fmla="*/ 523875 w 539780"/>
                <a:gd name="connsiteY30-5950" fmla="*/ 847725 h 1245658"/>
                <a:gd name="connsiteX31-5951" fmla="*/ 539750 w 539780"/>
                <a:gd name="connsiteY31-5952" fmla="*/ 974725 h 1245658"/>
                <a:gd name="connsiteX32-5953" fmla="*/ 527050 w 539780"/>
                <a:gd name="connsiteY32-5954" fmla="*/ 1041400 h 1245658"/>
                <a:gd name="connsiteX33-5955" fmla="*/ 498475 w 539780"/>
                <a:gd name="connsiteY33-5956" fmla="*/ 1111250 h 1245658"/>
                <a:gd name="connsiteX34-5957" fmla="*/ 450850 w 539780"/>
                <a:gd name="connsiteY34-5958" fmla="*/ 1184275 h 1245658"/>
                <a:gd name="connsiteX35-5959" fmla="*/ 390525 w 539780"/>
                <a:gd name="connsiteY35-5960" fmla="*/ 1241425 h 1245658"/>
                <a:gd name="connsiteX36-5961" fmla="*/ 282575 w 539780"/>
                <a:gd name="connsiteY36-5962" fmla="*/ 1241425 h 1245658"/>
                <a:gd name="connsiteX0-5963" fmla="*/ 0 w 539780"/>
                <a:gd name="connsiteY0-5964" fmla="*/ 0 h 1245658"/>
                <a:gd name="connsiteX1-5965" fmla="*/ 28575 w 539780"/>
                <a:gd name="connsiteY1-5966" fmla="*/ 22225 h 1245658"/>
                <a:gd name="connsiteX2-5967" fmla="*/ 85725 w 539780"/>
                <a:gd name="connsiteY2-5968" fmla="*/ 82550 h 1245658"/>
                <a:gd name="connsiteX3-5969" fmla="*/ 123825 w 539780"/>
                <a:gd name="connsiteY3-5970" fmla="*/ 139700 h 1245658"/>
                <a:gd name="connsiteX4-5971" fmla="*/ 158750 w 539780"/>
                <a:gd name="connsiteY4-5972" fmla="*/ 190500 h 1245658"/>
                <a:gd name="connsiteX5-5973" fmla="*/ 193675 w 539780"/>
                <a:gd name="connsiteY5-5974" fmla="*/ 250825 h 1245658"/>
                <a:gd name="connsiteX6-5975" fmla="*/ 225425 w 539780"/>
                <a:gd name="connsiteY6-5976" fmla="*/ 288925 h 1245658"/>
                <a:gd name="connsiteX7-5977" fmla="*/ 273050 w 539780"/>
                <a:gd name="connsiteY7-5978" fmla="*/ 339725 h 1245658"/>
                <a:gd name="connsiteX8-5979" fmla="*/ 304800 w 539780"/>
                <a:gd name="connsiteY8-5980" fmla="*/ 374650 h 1245658"/>
                <a:gd name="connsiteX9-5981" fmla="*/ 339725 w 539780"/>
                <a:gd name="connsiteY9-5982" fmla="*/ 425450 h 1245658"/>
                <a:gd name="connsiteX10-5983" fmla="*/ 387350 w 539780"/>
                <a:gd name="connsiteY10-5984" fmla="*/ 488950 h 1245658"/>
                <a:gd name="connsiteX11-5985" fmla="*/ 403225 w 539780"/>
                <a:gd name="connsiteY11-5986" fmla="*/ 508000 h 1245658"/>
                <a:gd name="connsiteX12-5987" fmla="*/ 406400 w 539780"/>
                <a:gd name="connsiteY12-5988" fmla="*/ 520700 h 1245658"/>
                <a:gd name="connsiteX13-5989" fmla="*/ 422275 w 539780"/>
                <a:gd name="connsiteY13-5990" fmla="*/ 542925 h 1245658"/>
                <a:gd name="connsiteX14-5991" fmla="*/ 431800 w 539780"/>
                <a:gd name="connsiteY14-5992" fmla="*/ 571500 h 1245658"/>
                <a:gd name="connsiteX15-5993" fmla="*/ 434975 w 539780"/>
                <a:gd name="connsiteY15-5994" fmla="*/ 581025 h 1245658"/>
                <a:gd name="connsiteX16-5995" fmla="*/ 438150 w 539780"/>
                <a:gd name="connsiteY16-5996" fmla="*/ 593725 h 1245658"/>
                <a:gd name="connsiteX17-5997" fmla="*/ 444500 w 539780"/>
                <a:gd name="connsiteY17-5998" fmla="*/ 603250 h 1245658"/>
                <a:gd name="connsiteX18-5999" fmla="*/ 450850 w 539780"/>
                <a:gd name="connsiteY18-6000" fmla="*/ 628650 h 1245658"/>
                <a:gd name="connsiteX19-6001" fmla="*/ 454025 w 539780"/>
                <a:gd name="connsiteY19-6002" fmla="*/ 638175 h 1245658"/>
                <a:gd name="connsiteX20-6003" fmla="*/ 469900 w 539780"/>
                <a:gd name="connsiteY20-6004" fmla="*/ 692150 h 1245658"/>
                <a:gd name="connsiteX21-6005" fmla="*/ 485775 w 539780"/>
                <a:gd name="connsiteY21-6006" fmla="*/ 733425 h 1245658"/>
                <a:gd name="connsiteX22-6007" fmla="*/ 492125 w 539780"/>
                <a:gd name="connsiteY22-6008" fmla="*/ 758825 h 1245658"/>
                <a:gd name="connsiteX23-6009" fmla="*/ 498475 w 539780"/>
                <a:gd name="connsiteY23-6010" fmla="*/ 771525 h 1245658"/>
                <a:gd name="connsiteX24-6011" fmla="*/ 501650 w 539780"/>
                <a:gd name="connsiteY24-6012" fmla="*/ 784225 h 1245658"/>
                <a:gd name="connsiteX25-6013" fmla="*/ 504825 w 539780"/>
                <a:gd name="connsiteY25-6014" fmla="*/ 793750 h 1245658"/>
                <a:gd name="connsiteX26-6015" fmla="*/ 508000 w 539780"/>
                <a:gd name="connsiteY26-6016" fmla="*/ 806450 h 1245658"/>
                <a:gd name="connsiteX27-6017" fmla="*/ 514350 w 539780"/>
                <a:gd name="connsiteY27-6018" fmla="*/ 819150 h 1245658"/>
                <a:gd name="connsiteX28-6019" fmla="*/ 520700 w 539780"/>
                <a:gd name="connsiteY28-6020" fmla="*/ 838200 h 1245658"/>
                <a:gd name="connsiteX29-6021" fmla="*/ 523875 w 539780"/>
                <a:gd name="connsiteY29-6022" fmla="*/ 847725 h 1245658"/>
                <a:gd name="connsiteX30-6023" fmla="*/ 539750 w 539780"/>
                <a:gd name="connsiteY30-6024" fmla="*/ 974725 h 1245658"/>
                <a:gd name="connsiteX31-6025" fmla="*/ 527050 w 539780"/>
                <a:gd name="connsiteY31-6026" fmla="*/ 1041400 h 1245658"/>
                <a:gd name="connsiteX32-6027" fmla="*/ 498475 w 539780"/>
                <a:gd name="connsiteY32-6028" fmla="*/ 1111250 h 1245658"/>
                <a:gd name="connsiteX33-6029" fmla="*/ 450850 w 539780"/>
                <a:gd name="connsiteY33-6030" fmla="*/ 1184275 h 1245658"/>
                <a:gd name="connsiteX34-6031" fmla="*/ 390525 w 539780"/>
                <a:gd name="connsiteY34-6032" fmla="*/ 1241425 h 1245658"/>
                <a:gd name="connsiteX35-6033" fmla="*/ 282575 w 539780"/>
                <a:gd name="connsiteY35-6034" fmla="*/ 1241425 h 1245658"/>
                <a:gd name="connsiteX0-6035" fmla="*/ 0 w 539780"/>
                <a:gd name="connsiteY0-6036" fmla="*/ 0 h 1245658"/>
                <a:gd name="connsiteX1-6037" fmla="*/ 28575 w 539780"/>
                <a:gd name="connsiteY1-6038" fmla="*/ 22225 h 1245658"/>
                <a:gd name="connsiteX2-6039" fmla="*/ 85725 w 539780"/>
                <a:gd name="connsiteY2-6040" fmla="*/ 82550 h 1245658"/>
                <a:gd name="connsiteX3-6041" fmla="*/ 123825 w 539780"/>
                <a:gd name="connsiteY3-6042" fmla="*/ 139700 h 1245658"/>
                <a:gd name="connsiteX4-6043" fmla="*/ 158750 w 539780"/>
                <a:gd name="connsiteY4-6044" fmla="*/ 190500 h 1245658"/>
                <a:gd name="connsiteX5-6045" fmla="*/ 193675 w 539780"/>
                <a:gd name="connsiteY5-6046" fmla="*/ 250825 h 1245658"/>
                <a:gd name="connsiteX6-6047" fmla="*/ 225425 w 539780"/>
                <a:gd name="connsiteY6-6048" fmla="*/ 288925 h 1245658"/>
                <a:gd name="connsiteX7-6049" fmla="*/ 273050 w 539780"/>
                <a:gd name="connsiteY7-6050" fmla="*/ 339725 h 1245658"/>
                <a:gd name="connsiteX8-6051" fmla="*/ 304800 w 539780"/>
                <a:gd name="connsiteY8-6052" fmla="*/ 374650 h 1245658"/>
                <a:gd name="connsiteX9-6053" fmla="*/ 339725 w 539780"/>
                <a:gd name="connsiteY9-6054" fmla="*/ 425450 h 1245658"/>
                <a:gd name="connsiteX10-6055" fmla="*/ 387350 w 539780"/>
                <a:gd name="connsiteY10-6056" fmla="*/ 488950 h 1245658"/>
                <a:gd name="connsiteX11-6057" fmla="*/ 406400 w 539780"/>
                <a:gd name="connsiteY11-6058" fmla="*/ 520700 h 1245658"/>
                <a:gd name="connsiteX12-6059" fmla="*/ 422275 w 539780"/>
                <a:gd name="connsiteY12-6060" fmla="*/ 542925 h 1245658"/>
                <a:gd name="connsiteX13-6061" fmla="*/ 431800 w 539780"/>
                <a:gd name="connsiteY13-6062" fmla="*/ 571500 h 1245658"/>
                <a:gd name="connsiteX14-6063" fmla="*/ 434975 w 539780"/>
                <a:gd name="connsiteY14-6064" fmla="*/ 581025 h 1245658"/>
                <a:gd name="connsiteX15-6065" fmla="*/ 438150 w 539780"/>
                <a:gd name="connsiteY15-6066" fmla="*/ 593725 h 1245658"/>
                <a:gd name="connsiteX16-6067" fmla="*/ 444500 w 539780"/>
                <a:gd name="connsiteY16-6068" fmla="*/ 603250 h 1245658"/>
                <a:gd name="connsiteX17-6069" fmla="*/ 450850 w 539780"/>
                <a:gd name="connsiteY17-6070" fmla="*/ 628650 h 1245658"/>
                <a:gd name="connsiteX18-6071" fmla="*/ 454025 w 539780"/>
                <a:gd name="connsiteY18-6072" fmla="*/ 638175 h 1245658"/>
                <a:gd name="connsiteX19-6073" fmla="*/ 469900 w 539780"/>
                <a:gd name="connsiteY19-6074" fmla="*/ 692150 h 1245658"/>
                <a:gd name="connsiteX20-6075" fmla="*/ 485775 w 539780"/>
                <a:gd name="connsiteY20-6076" fmla="*/ 733425 h 1245658"/>
                <a:gd name="connsiteX21-6077" fmla="*/ 492125 w 539780"/>
                <a:gd name="connsiteY21-6078" fmla="*/ 758825 h 1245658"/>
                <a:gd name="connsiteX22-6079" fmla="*/ 498475 w 539780"/>
                <a:gd name="connsiteY22-6080" fmla="*/ 771525 h 1245658"/>
                <a:gd name="connsiteX23-6081" fmla="*/ 501650 w 539780"/>
                <a:gd name="connsiteY23-6082" fmla="*/ 784225 h 1245658"/>
                <a:gd name="connsiteX24-6083" fmla="*/ 504825 w 539780"/>
                <a:gd name="connsiteY24-6084" fmla="*/ 793750 h 1245658"/>
                <a:gd name="connsiteX25-6085" fmla="*/ 508000 w 539780"/>
                <a:gd name="connsiteY25-6086" fmla="*/ 806450 h 1245658"/>
                <a:gd name="connsiteX26-6087" fmla="*/ 514350 w 539780"/>
                <a:gd name="connsiteY26-6088" fmla="*/ 819150 h 1245658"/>
                <a:gd name="connsiteX27-6089" fmla="*/ 520700 w 539780"/>
                <a:gd name="connsiteY27-6090" fmla="*/ 838200 h 1245658"/>
                <a:gd name="connsiteX28-6091" fmla="*/ 523875 w 539780"/>
                <a:gd name="connsiteY28-6092" fmla="*/ 847725 h 1245658"/>
                <a:gd name="connsiteX29-6093" fmla="*/ 539750 w 539780"/>
                <a:gd name="connsiteY29-6094" fmla="*/ 974725 h 1245658"/>
                <a:gd name="connsiteX30-6095" fmla="*/ 527050 w 539780"/>
                <a:gd name="connsiteY30-6096" fmla="*/ 1041400 h 1245658"/>
                <a:gd name="connsiteX31-6097" fmla="*/ 498475 w 539780"/>
                <a:gd name="connsiteY31-6098" fmla="*/ 1111250 h 1245658"/>
                <a:gd name="connsiteX32-6099" fmla="*/ 450850 w 539780"/>
                <a:gd name="connsiteY32-6100" fmla="*/ 1184275 h 1245658"/>
                <a:gd name="connsiteX33-6101" fmla="*/ 390525 w 539780"/>
                <a:gd name="connsiteY33-6102" fmla="*/ 1241425 h 1245658"/>
                <a:gd name="connsiteX34-6103" fmla="*/ 282575 w 539780"/>
                <a:gd name="connsiteY34-6104" fmla="*/ 1241425 h 1245658"/>
                <a:gd name="connsiteX0-6105" fmla="*/ 0 w 539780"/>
                <a:gd name="connsiteY0-6106" fmla="*/ 0 h 1245658"/>
                <a:gd name="connsiteX1-6107" fmla="*/ 28575 w 539780"/>
                <a:gd name="connsiteY1-6108" fmla="*/ 22225 h 1245658"/>
                <a:gd name="connsiteX2-6109" fmla="*/ 85725 w 539780"/>
                <a:gd name="connsiteY2-6110" fmla="*/ 82550 h 1245658"/>
                <a:gd name="connsiteX3-6111" fmla="*/ 123825 w 539780"/>
                <a:gd name="connsiteY3-6112" fmla="*/ 139700 h 1245658"/>
                <a:gd name="connsiteX4-6113" fmla="*/ 158750 w 539780"/>
                <a:gd name="connsiteY4-6114" fmla="*/ 190500 h 1245658"/>
                <a:gd name="connsiteX5-6115" fmla="*/ 193675 w 539780"/>
                <a:gd name="connsiteY5-6116" fmla="*/ 250825 h 1245658"/>
                <a:gd name="connsiteX6-6117" fmla="*/ 225425 w 539780"/>
                <a:gd name="connsiteY6-6118" fmla="*/ 288925 h 1245658"/>
                <a:gd name="connsiteX7-6119" fmla="*/ 273050 w 539780"/>
                <a:gd name="connsiteY7-6120" fmla="*/ 339725 h 1245658"/>
                <a:gd name="connsiteX8-6121" fmla="*/ 304800 w 539780"/>
                <a:gd name="connsiteY8-6122" fmla="*/ 374650 h 1245658"/>
                <a:gd name="connsiteX9-6123" fmla="*/ 339725 w 539780"/>
                <a:gd name="connsiteY9-6124" fmla="*/ 425450 h 1245658"/>
                <a:gd name="connsiteX10-6125" fmla="*/ 387350 w 539780"/>
                <a:gd name="connsiteY10-6126" fmla="*/ 488950 h 1245658"/>
                <a:gd name="connsiteX11-6127" fmla="*/ 406400 w 539780"/>
                <a:gd name="connsiteY11-6128" fmla="*/ 520700 h 1245658"/>
                <a:gd name="connsiteX12-6129" fmla="*/ 431800 w 539780"/>
                <a:gd name="connsiteY12-6130" fmla="*/ 571500 h 1245658"/>
                <a:gd name="connsiteX13-6131" fmla="*/ 434975 w 539780"/>
                <a:gd name="connsiteY13-6132" fmla="*/ 581025 h 1245658"/>
                <a:gd name="connsiteX14-6133" fmla="*/ 438150 w 539780"/>
                <a:gd name="connsiteY14-6134" fmla="*/ 593725 h 1245658"/>
                <a:gd name="connsiteX15-6135" fmla="*/ 444500 w 539780"/>
                <a:gd name="connsiteY15-6136" fmla="*/ 603250 h 1245658"/>
                <a:gd name="connsiteX16-6137" fmla="*/ 450850 w 539780"/>
                <a:gd name="connsiteY16-6138" fmla="*/ 628650 h 1245658"/>
                <a:gd name="connsiteX17-6139" fmla="*/ 454025 w 539780"/>
                <a:gd name="connsiteY17-6140" fmla="*/ 638175 h 1245658"/>
                <a:gd name="connsiteX18-6141" fmla="*/ 469900 w 539780"/>
                <a:gd name="connsiteY18-6142" fmla="*/ 692150 h 1245658"/>
                <a:gd name="connsiteX19-6143" fmla="*/ 485775 w 539780"/>
                <a:gd name="connsiteY19-6144" fmla="*/ 733425 h 1245658"/>
                <a:gd name="connsiteX20-6145" fmla="*/ 492125 w 539780"/>
                <a:gd name="connsiteY20-6146" fmla="*/ 758825 h 1245658"/>
                <a:gd name="connsiteX21-6147" fmla="*/ 498475 w 539780"/>
                <a:gd name="connsiteY21-6148" fmla="*/ 771525 h 1245658"/>
                <a:gd name="connsiteX22-6149" fmla="*/ 501650 w 539780"/>
                <a:gd name="connsiteY22-6150" fmla="*/ 784225 h 1245658"/>
                <a:gd name="connsiteX23-6151" fmla="*/ 504825 w 539780"/>
                <a:gd name="connsiteY23-6152" fmla="*/ 793750 h 1245658"/>
                <a:gd name="connsiteX24-6153" fmla="*/ 508000 w 539780"/>
                <a:gd name="connsiteY24-6154" fmla="*/ 806450 h 1245658"/>
                <a:gd name="connsiteX25-6155" fmla="*/ 514350 w 539780"/>
                <a:gd name="connsiteY25-6156" fmla="*/ 819150 h 1245658"/>
                <a:gd name="connsiteX26-6157" fmla="*/ 520700 w 539780"/>
                <a:gd name="connsiteY26-6158" fmla="*/ 838200 h 1245658"/>
                <a:gd name="connsiteX27-6159" fmla="*/ 523875 w 539780"/>
                <a:gd name="connsiteY27-6160" fmla="*/ 847725 h 1245658"/>
                <a:gd name="connsiteX28-6161" fmla="*/ 539750 w 539780"/>
                <a:gd name="connsiteY28-6162" fmla="*/ 974725 h 1245658"/>
                <a:gd name="connsiteX29-6163" fmla="*/ 527050 w 539780"/>
                <a:gd name="connsiteY29-6164" fmla="*/ 1041400 h 1245658"/>
                <a:gd name="connsiteX30-6165" fmla="*/ 498475 w 539780"/>
                <a:gd name="connsiteY30-6166" fmla="*/ 1111250 h 1245658"/>
                <a:gd name="connsiteX31-6167" fmla="*/ 450850 w 539780"/>
                <a:gd name="connsiteY31-6168" fmla="*/ 1184275 h 1245658"/>
                <a:gd name="connsiteX32-6169" fmla="*/ 390525 w 539780"/>
                <a:gd name="connsiteY32-6170" fmla="*/ 1241425 h 1245658"/>
                <a:gd name="connsiteX33-6171" fmla="*/ 282575 w 539780"/>
                <a:gd name="connsiteY33-6172" fmla="*/ 1241425 h 1245658"/>
                <a:gd name="connsiteX0-6173" fmla="*/ 0 w 539780"/>
                <a:gd name="connsiteY0-6174" fmla="*/ 0 h 1245658"/>
                <a:gd name="connsiteX1-6175" fmla="*/ 28575 w 539780"/>
                <a:gd name="connsiteY1-6176" fmla="*/ 22225 h 1245658"/>
                <a:gd name="connsiteX2-6177" fmla="*/ 85725 w 539780"/>
                <a:gd name="connsiteY2-6178" fmla="*/ 82550 h 1245658"/>
                <a:gd name="connsiteX3-6179" fmla="*/ 123825 w 539780"/>
                <a:gd name="connsiteY3-6180" fmla="*/ 139700 h 1245658"/>
                <a:gd name="connsiteX4-6181" fmla="*/ 158750 w 539780"/>
                <a:gd name="connsiteY4-6182" fmla="*/ 190500 h 1245658"/>
                <a:gd name="connsiteX5-6183" fmla="*/ 193675 w 539780"/>
                <a:gd name="connsiteY5-6184" fmla="*/ 250825 h 1245658"/>
                <a:gd name="connsiteX6-6185" fmla="*/ 225425 w 539780"/>
                <a:gd name="connsiteY6-6186" fmla="*/ 288925 h 1245658"/>
                <a:gd name="connsiteX7-6187" fmla="*/ 273050 w 539780"/>
                <a:gd name="connsiteY7-6188" fmla="*/ 339725 h 1245658"/>
                <a:gd name="connsiteX8-6189" fmla="*/ 304800 w 539780"/>
                <a:gd name="connsiteY8-6190" fmla="*/ 374650 h 1245658"/>
                <a:gd name="connsiteX9-6191" fmla="*/ 339725 w 539780"/>
                <a:gd name="connsiteY9-6192" fmla="*/ 425450 h 1245658"/>
                <a:gd name="connsiteX10-6193" fmla="*/ 387350 w 539780"/>
                <a:gd name="connsiteY10-6194" fmla="*/ 488950 h 1245658"/>
                <a:gd name="connsiteX11-6195" fmla="*/ 406400 w 539780"/>
                <a:gd name="connsiteY11-6196" fmla="*/ 520700 h 1245658"/>
                <a:gd name="connsiteX12-6197" fmla="*/ 431800 w 539780"/>
                <a:gd name="connsiteY12-6198" fmla="*/ 571500 h 1245658"/>
                <a:gd name="connsiteX13-6199" fmla="*/ 434975 w 539780"/>
                <a:gd name="connsiteY13-6200" fmla="*/ 581025 h 1245658"/>
                <a:gd name="connsiteX14-6201" fmla="*/ 444500 w 539780"/>
                <a:gd name="connsiteY14-6202" fmla="*/ 603250 h 1245658"/>
                <a:gd name="connsiteX15-6203" fmla="*/ 450850 w 539780"/>
                <a:gd name="connsiteY15-6204" fmla="*/ 628650 h 1245658"/>
                <a:gd name="connsiteX16-6205" fmla="*/ 454025 w 539780"/>
                <a:gd name="connsiteY16-6206" fmla="*/ 638175 h 1245658"/>
                <a:gd name="connsiteX17-6207" fmla="*/ 469900 w 539780"/>
                <a:gd name="connsiteY17-6208" fmla="*/ 692150 h 1245658"/>
                <a:gd name="connsiteX18-6209" fmla="*/ 485775 w 539780"/>
                <a:gd name="connsiteY18-6210" fmla="*/ 733425 h 1245658"/>
                <a:gd name="connsiteX19-6211" fmla="*/ 492125 w 539780"/>
                <a:gd name="connsiteY19-6212" fmla="*/ 758825 h 1245658"/>
                <a:gd name="connsiteX20-6213" fmla="*/ 498475 w 539780"/>
                <a:gd name="connsiteY20-6214" fmla="*/ 771525 h 1245658"/>
                <a:gd name="connsiteX21-6215" fmla="*/ 501650 w 539780"/>
                <a:gd name="connsiteY21-6216" fmla="*/ 784225 h 1245658"/>
                <a:gd name="connsiteX22-6217" fmla="*/ 504825 w 539780"/>
                <a:gd name="connsiteY22-6218" fmla="*/ 793750 h 1245658"/>
                <a:gd name="connsiteX23-6219" fmla="*/ 508000 w 539780"/>
                <a:gd name="connsiteY23-6220" fmla="*/ 806450 h 1245658"/>
                <a:gd name="connsiteX24-6221" fmla="*/ 514350 w 539780"/>
                <a:gd name="connsiteY24-6222" fmla="*/ 819150 h 1245658"/>
                <a:gd name="connsiteX25-6223" fmla="*/ 520700 w 539780"/>
                <a:gd name="connsiteY25-6224" fmla="*/ 838200 h 1245658"/>
                <a:gd name="connsiteX26-6225" fmla="*/ 523875 w 539780"/>
                <a:gd name="connsiteY26-6226" fmla="*/ 847725 h 1245658"/>
                <a:gd name="connsiteX27-6227" fmla="*/ 539750 w 539780"/>
                <a:gd name="connsiteY27-6228" fmla="*/ 974725 h 1245658"/>
                <a:gd name="connsiteX28-6229" fmla="*/ 527050 w 539780"/>
                <a:gd name="connsiteY28-6230" fmla="*/ 1041400 h 1245658"/>
                <a:gd name="connsiteX29-6231" fmla="*/ 498475 w 539780"/>
                <a:gd name="connsiteY29-6232" fmla="*/ 1111250 h 1245658"/>
                <a:gd name="connsiteX30-6233" fmla="*/ 450850 w 539780"/>
                <a:gd name="connsiteY30-6234" fmla="*/ 1184275 h 1245658"/>
                <a:gd name="connsiteX31-6235" fmla="*/ 390525 w 539780"/>
                <a:gd name="connsiteY31-6236" fmla="*/ 1241425 h 1245658"/>
                <a:gd name="connsiteX32-6237" fmla="*/ 282575 w 539780"/>
                <a:gd name="connsiteY32-6238" fmla="*/ 1241425 h 1245658"/>
                <a:gd name="connsiteX0-6239" fmla="*/ 0 w 539780"/>
                <a:gd name="connsiteY0-6240" fmla="*/ 0 h 1245658"/>
                <a:gd name="connsiteX1-6241" fmla="*/ 28575 w 539780"/>
                <a:gd name="connsiteY1-6242" fmla="*/ 22225 h 1245658"/>
                <a:gd name="connsiteX2-6243" fmla="*/ 85725 w 539780"/>
                <a:gd name="connsiteY2-6244" fmla="*/ 82550 h 1245658"/>
                <a:gd name="connsiteX3-6245" fmla="*/ 123825 w 539780"/>
                <a:gd name="connsiteY3-6246" fmla="*/ 139700 h 1245658"/>
                <a:gd name="connsiteX4-6247" fmla="*/ 158750 w 539780"/>
                <a:gd name="connsiteY4-6248" fmla="*/ 190500 h 1245658"/>
                <a:gd name="connsiteX5-6249" fmla="*/ 193675 w 539780"/>
                <a:gd name="connsiteY5-6250" fmla="*/ 250825 h 1245658"/>
                <a:gd name="connsiteX6-6251" fmla="*/ 225425 w 539780"/>
                <a:gd name="connsiteY6-6252" fmla="*/ 288925 h 1245658"/>
                <a:gd name="connsiteX7-6253" fmla="*/ 273050 w 539780"/>
                <a:gd name="connsiteY7-6254" fmla="*/ 339725 h 1245658"/>
                <a:gd name="connsiteX8-6255" fmla="*/ 304800 w 539780"/>
                <a:gd name="connsiteY8-6256" fmla="*/ 374650 h 1245658"/>
                <a:gd name="connsiteX9-6257" fmla="*/ 339725 w 539780"/>
                <a:gd name="connsiteY9-6258" fmla="*/ 425450 h 1245658"/>
                <a:gd name="connsiteX10-6259" fmla="*/ 387350 w 539780"/>
                <a:gd name="connsiteY10-6260" fmla="*/ 488950 h 1245658"/>
                <a:gd name="connsiteX11-6261" fmla="*/ 406400 w 539780"/>
                <a:gd name="connsiteY11-6262" fmla="*/ 520700 h 1245658"/>
                <a:gd name="connsiteX12-6263" fmla="*/ 431800 w 539780"/>
                <a:gd name="connsiteY12-6264" fmla="*/ 571500 h 1245658"/>
                <a:gd name="connsiteX13-6265" fmla="*/ 444500 w 539780"/>
                <a:gd name="connsiteY13-6266" fmla="*/ 603250 h 1245658"/>
                <a:gd name="connsiteX14-6267" fmla="*/ 450850 w 539780"/>
                <a:gd name="connsiteY14-6268" fmla="*/ 628650 h 1245658"/>
                <a:gd name="connsiteX15-6269" fmla="*/ 454025 w 539780"/>
                <a:gd name="connsiteY15-6270" fmla="*/ 638175 h 1245658"/>
                <a:gd name="connsiteX16-6271" fmla="*/ 469900 w 539780"/>
                <a:gd name="connsiteY16-6272" fmla="*/ 692150 h 1245658"/>
                <a:gd name="connsiteX17-6273" fmla="*/ 485775 w 539780"/>
                <a:gd name="connsiteY17-6274" fmla="*/ 733425 h 1245658"/>
                <a:gd name="connsiteX18-6275" fmla="*/ 492125 w 539780"/>
                <a:gd name="connsiteY18-6276" fmla="*/ 758825 h 1245658"/>
                <a:gd name="connsiteX19-6277" fmla="*/ 498475 w 539780"/>
                <a:gd name="connsiteY19-6278" fmla="*/ 771525 h 1245658"/>
                <a:gd name="connsiteX20-6279" fmla="*/ 501650 w 539780"/>
                <a:gd name="connsiteY20-6280" fmla="*/ 784225 h 1245658"/>
                <a:gd name="connsiteX21-6281" fmla="*/ 504825 w 539780"/>
                <a:gd name="connsiteY21-6282" fmla="*/ 793750 h 1245658"/>
                <a:gd name="connsiteX22-6283" fmla="*/ 508000 w 539780"/>
                <a:gd name="connsiteY22-6284" fmla="*/ 806450 h 1245658"/>
                <a:gd name="connsiteX23-6285" fmla="*/ 514350 w 539780"/>
                <a:gd name="connsiteY23-6286" fmla="*/ 819150 h 1245658"/>
                <a:gd name="connsiteX24-6287" fmla="*/ 520700 w 539780"/>
                <a:gd name="connsiteY24-6288" fmla="*/ 838200 h 1245658"/>
                <a:gd name="connsiteX25-6289" fmla="*/ 523875 w 539780"/>
                <a:gd name="connsiteY25-6290" fmla="*/ 847725 h 1245658"/>
                <a:gd name="connsiteX26-6291" fmla="*/ 539750 w 539780"/>
                <a:gd name="connsiteY26-6292" fmla="*/ 974725 h 1245658"/>
                <a:gd name="connsiteX27-6293" fmla="*/ 527050 w 539780"/>
                <a:gd name="connsiteY27-6294" fmla="*/ 1041400 h 1245658"/>
                <a:gd name="connsiteX28-6295" fmla="*/ 498475 w 539780"/>
                <a:gd name="connsiteY28-6296" fmla="*/ 1111250 h 1245658"/>
                <a:gd name="connsiteX29-6297" fmla="*/ 450850 w 539780"/>
                <a:gd name="connsiteY29-6298" fmla="*/ 1184275 h 1245658"/>
                <a:gd name="connsiteX30-6299" fmla="*/ 390525 w 539780"/>
                <a:gd name="connsiteY30-6300" fmla="*/ 1241425 h 1245658"/>
                <a:gd name="connsiteX31-6301" fmla="*/ 282575 w 539780"/>
                <a:gd name="connsiteY31-6302" fmla="*/ 1241425 h 1245658"/>
                <a:gd name="connsiteX0-6303" fmla="*/ 0 w 539780"/>
                <a:gd name="connsiteY0-6304" fmla="*/ 0 h 1245658"/>
                <a:gd name="connsiteX1-6305" fmla="*/ 28575 w 539780"/>
                <a:gd name="connsiteY1-6306" fmla="*/ 22225 h 1245658"/>
                <a:gd name="connsiteX2-6307" fmla="*/ 85725 w 539780"/>
                <a:gd name="connsiteY2-6308" fmla="*/ 82550 h 1245658"/>
                <a:gd name="connsiteX3-6309" fmla="*/ 123825 w 539780"/>
                <a:gd name="connsiteY3-6310" fmla="*/ 139700 h 1245658"/>
                <a:gd name="connsiteX4-6311" fmla="*/ 158750 w 539780"/>
                <a:gd name="connsiteY4-6312" fmla="*/ 190500 h 1245658"/>
                <a:gd name="connsiteX5-6313" fmla="*/ 193675 w 539780"/>
                <a:gd name="connsiteY5-6314" fmla="*/ 250825 h 1245658"/>
                <a:gd name="connsiteX6-6315" fmla="*/ 225425 w 539780"/>
                <a:gd name="connsiteY6-6316" fmla="*/ 288925 h 1245658"/>
                <a:gd name="connsiteX7-6317" fmla="*/ 273050 w 539780"/>
                <a:gd name="connsiteY7-6318" fmla="*/ 339725 h 1245658"/>
                <a:gd name="connsiteX8-6319" fmla="*/ 304800 w 539780"/>
                <a:gd name="connsiteY8-6320" fmla="*/ 374650 h 1245658"/>
                <a:gd name="connsiteX9-6321" fmla="*/ 339725 w 539780"/>
                <a:gd name="connsiteY9-6322" fmla="*/ 425450 h 1245658"/>
                <a:gd name="connsiteX10-6323" fmla="*/ 387350 w 539780"/>
                <a:gd name="connsiteY10-6324" fmla="*/ 488950 h 1245658"/>
                <a:gd name="connsiteX11-6325" fmla="*/ 406400 w 539780"/>
                <a:gd name="connsiteY11-6326" fmla="*/ 520700 h 1245658"/>
                <a:gd name="connsiteX12-6327" fmla="*/ 431800 w 539780"/>
                <a:gd name="connsiteY12-6328" fmla="*/ 571500 h 1245658"/>
                <a:gd name="connsiteX13-6329" fmla="*/ 450850 w 539780"/>
                <a:gd name="connsiteY13-6330" fmla="*/ 628650 h 1245658"/>
                <a:gd name="connsiteX14-6331" fmla="*/ 454025 w 539780"/>
                <a:gd name="connsiteY14-6332" fmla="*/ 638175 h 1245658"/>
                <a:gd name="connsiteX15-6333" fmla="*/ 469900 w 539780"/>
                <a:gd name="connsiteY15-6334" fmla="*/ 692150 h 1245658"/>
                <a:gd name="connsiteX16-6335" fmla="*/ 485775 w 539780"/>
                <a:gd name="connsiteY16-6336" fmla="*/ 733425 h 1245658"/>
                <a:gd name="connsiteX17-6337" fmla="*/ 492125 w 539780"/>
                <a:gd name="connsiteY17-6338" fmla="*/ 758825 h 1245658"/>
                <a:gd name="connsiteX18-6339" fmla="*/ 498475 w 539780"/>
                <a:gd name="connsiteY18-6340" fmla="*/ 771525 h 1245658"/>
                <a:gd name="connsiteX19-6341" fmla="*/ 501650 w 539780"/>
                <a:gd name="connsiteY19-6342" fmla="*/ 784225 h 1245658"/>
                <a:gd name="connsiteX20-6343" fmla="*/ 504825 w 539780"/>
                <a:gd name="connsiteY20-6344" fmla="*/ 793750 h 1245658"/>
                <a:gd name="connsiteX21-6345" fmla="*/ 508000 w 539780"/>
                <a:gd name="connsiteY21-6346" fmla="*/ 806450 h 1245658"/>
                <a:gd name="connsiteX22-6347" fmla="*/ 514350 w 539780"/>
                <a:gd name="connsiteY22-6348" fmla="*/ 819150 h 1245658"/>
                <a:gd name="connsiteX23-6349" fmla="*/ 520700 w 539780"/>
                <a:gd name="connsiteY23-6350" fmla="*/ 838200 h 1245658"/>
                <a:gd name="connsiteX24-6351" fmla="*/ 523875 w 539780"/>
                <a:gd name="connsiteY24-6352" fmla="*/ 847725 h 1245658"/>
                <a:gd name="connsiteX25-6353" fmla="*/ 539750 w 539780"/>
                <a:gd name="connsiteY25-6354" fmla="*/ 974725 h 1245658"/>
                <a:gd name="connsiteX26-6355" fmla="*/ 527050 w 539780"/>
                <a:gd name="connsiteY26-6356" fmla="*/ 1041400 h 1245658"/>
                <a:gd name="connsiteX27-6357" fmla="*/ 498475 w 539780"/>
                <a:gd name="connsiteY27-6358" fmla="*/ 1111250 h 1245658"/>
                <a:gd name="connsiteX28-6359" fmla="*/ 450850 w 539780"/>
                <a:gd name="connsiteY28-6360" fmla="*/ 1184275 h 1245658"/>
                <a:gd name="connsiteX29-6361" fmla="*/ 390525 w 539780"/>
                <a:gd name="connsiteY29-6362" fmla="*/ 1241425 h 1245658"/>
                <a:gd name="connsiteX30-6363" fmla="*/ 282575 w 539780"/>
                <a:gd name="connsiteY30-6364" fmla="*/ 1241425 h 1245658"/>
                <a:gd name="connsiteX0-6365" fmla="*/ 0 w 539780"/>
                <a:gd name="connsiteY0-6366" fmla="*/ 0 h 1245658"/>
                <a:gd name="connsiteX1-6367" fmla="*/ 28575 w 539780"/>
                <a:gd name="connsiteY1-6368" fmla="*/ 22225 h 1245658"/>
                <a:gd name="connsiteX2-6369" fmla="*/ 85725 w 539780"/>
                <a:gd name="connsiteY2-6370" fmla="*/ 82550 h 1245658"/>
                <a:gd name="connsiteX3-6371" fmla="*/ 123825 w 539780"/>
                <a:gd name="connsiteY3-6372" fmla="*/ 139700 h 1245658"/>
                <a:gd name="connsiteX4-6373" fmla="*/ 158750 w 539780"/>
                <a:gd name="connsiteY4-6374" fmla="*/ 190500 h 1245658"/>
                <a:gd name="connsiteX5-6375" fmla="*/ 193675 w 539780"/>
                <a:gd name="connsiteY5-6376" fmla="*/ 250825 h 1245658"/>
                <a:gd name="connsiteX6-6377" fmla="*/ 225425 w 539780"/>
                <a:gd name="connsiteY6-6378" fmla="*/ 288925 h 1245658"/>
                <a:gd name="connsiteX7-6379" fmla="*/ 273050 w 539780"/>
                <a:gd name="connsiteY7-6380" fmla="*/ 339725 h 1245658"/>
                <a:gd name="connsiteX8-6381" fmla="*/ 304800 w 539780"/>
                <a:gd name="connsiteY8-6382" fmla="*/ 374650 h 1245658"/>
                <a:gd name="connsiteX9-6383" fmla="*/ 339725 w 539780"/>
                <a:gd name="connsiteY9-6384" fmla="*/ 425450 h 1245658"/>
                <a:gd name="connsiteX10-6385" fmla="*/ 387350 w 539780"/>
                <a:gd name="connsiteY10-6386" fmla="*/ 488950 h 1245658"/>
                <a:gd name="connsiteX11-6387" fmla="*/ 406400 w 539780"/>
                <a:gd name="connsiteY11-6388" fmla="*/ 520700 h 1245658"/>
                <a:gd name="connsiteX12-6389" fmla="*/ 431800 w 539780"/>
                <a:gd name="connsiteY12-6390" fmla="*/ 571500 h 1245658"/>
                <a:gd name="connsiteX13-6391" fmla="*/ 450850 w 539780"/>
                <a:gd name="connsiteY13-6392" fmla="*/ 628650 h 1245658"/>
                <a:gd name="connsiteX14-6393" fmla="*/ 469900 w 539780"/>
                <a:gd name="connsiteY14-6394" fmla="*/ 692150 h 1245658"/>
                <a:gd name="connsiteX15-6395" fmla="*/ 485775 w 539780"/>
                <a:gd name="connsiteY15-6396" fmla="*/ 733425 h 1245658"/>
                <a:gd name="connsiteX16-6397" fmla="*/ 492125 w 539780"/>
                <a:gd name="connsiteY16-6398" fmla="*/ 758825 h 1245658"/>
                <a:gd name="connsiteX17-6399" fmla="*/ 498475 w 539780"/>
                <a:gd name="connsiteY17-6400" fmla="*/ 771525 h 1245658"/>
                <a:gd name="connsiteX18-6401" fmla="*/ 501650 w 539780"/>
                <a:gd name="connsiteY18-6402" fmla="*/ 784225 h 1245658"/>
                <a:gd name="connsiteX19-6403" fmla="*/ 504825 w 539780"/>
                <a:gd name="connsiteY19-6404" fmla="*/ 793750 h 1245658"/>
                <a:gd name="connsiteX20-6405" fmla="*/ 508000 w 539780"/>
                <a:gd name="connsiteY20-6406" fmla="*/ 806450 h 1245658"/>
                <a:gd name="connsiteX21-6407" fmla="*/ 514350 w 539780"/>
                <a:gd name="connsiteY21-6408" fmla="*/ 819150 h 1245658"/>
                <a:gd name="connsiteX22-6409" fmla="*/ 520700 w 539780"/>
                <a:gd name="connsiteY22-6410" fmla="*/ 838200 h 1245658"/>
                <a:gd name="connsiteX23-6411" fmla="*/ 523875 w 539780"/>
                <a:gd name="connsiteY23-6412" fmla="*/ 847725 h 1245658"/>
                <a:gd name="connsiteX24-6413" fmla="*/ 539750 w 539780"/>
                <a:gd name="connsiteY24-6414" fmla="*/ 974725 h 1245658"/>
                <a:gd name="connsiteX25-6415" fmla="*/ 527050 w 539780"/>
                <a:gd name="connsiteY25-6416" fmla="*/ 1041400 h 1245658"/>
                <a:gd name="connsiteX26-6417" fmla="*/ 498475 w 539780"/>
                <a:gd name="connsiteY26-6418" fmla="*/ 1111250 h 1245658"/>
                <a:gd name="connsiteX27-6419" fmla="*/ 450850 w 539780"/>
                <a:gd name="connsiteY27-6420" fmla="*/ 1184275 h 1245658"/>
                <a:gd name="connsiteX28-6421" fmla="*/ 390525 w 539780"/>
                <a:gd name="connsiteY28-6422" fmla="*/ 1241425 h 1245658"/>
                <a:gd name="connsiteX29-6423" fmla="*/ 282575 w 539780"/>
                <a:gd name="connsiteY29-6424" fmla="*/ 1241425 h 1245658"/>
                <a:gd name="connsiteX0-6425" fmla="*/ 0 w 539780"/>
                <a:gd name="connsiteY0-6426" fmla="*/ 0 h 1245658"/>
                <a:gd name="connsiteX1-6427" fmla="*/ 28575 w 539780"/>
                <a:gd name="connsiteY1-6428" fmla="*/ 22225 h 1245658"/>
                <a:gd name="connsiteX2-6429" fmla="*/ 85725 w 539780"/>
                <a:gd name="connsiteY2-6430" fmla="*/ 82550 h 1245658"/>
                <a:gd name="connsiteX3-6431" fmla="*/ 123825 w 539780"/>
                <a:gd name="connsiteY3-6432" fmla="*/ 139700 h 1245658"/>
                <a:gd name="connsiteX4-6433" fmla="*/ 158750 w 539780"/>
                <a:gd name="connsiteY4-6434" fmla="*/ 190500 h 1245658"/>
                <a:gd name="connsiteX5-6435" fmla="*/ 193675 w 539780"/>
                <a:gd name="connsiteY5-6436" fmla="*/ 250825 h 1245658"/>
                <a:gd name="connsiteX6-6437" fmla="*/ 225425 w 539780"/>
                <a:gd name="connsiteY6-6438" fmla="*/ 288925 h 1245658"/>
                <a:gd name="connsiteX7-6439" fmla="*/ 273050 w 539780"/>
                <a:gd name="connsiteY7-6440" fmla="*/ 339725 h 1245658"/>
                <a:gd name="connsiteX8-6441" fmla="*/ 304800 w 539780"/>
                <a:gd name="connsiteY8-6442" fmla="*/ 374650 h 1245658"/>
                <a:gd name="connsiteX9-6443" fmla="*/ 339725 w 539780"/>
                <a:gd name="connsiteY9-6444" fmla="*/ 425450 h 1245658"/>
                <a:gd name="connsiteX10-6445" fmla="*/ 387350 w 539780"/>
                <a:gd name="connsiteY10-6446" fmla="*/ 488950 h 1245658"/>
                <a:gd name="connsiteX11-6447" fmla="*/ 406400 w 539780"/>
                <a:gd name="connsiteY11-6448" fmla="*/ 520700 h 1245658"/>
                <a:gd name="connsiteX12-6449" fmla="*/ 431800 w 539780"/>
                <a:gd name="connsiteY12-6450" fmla="*/ 571500 h 1245658"/>
                <a:gd name="connsiteX13-6451" fmla="*/ 450850 w 539780"/>
                <a:gd name="connsiteY13-6452" fmla="*/ 628650 h 1245658"/>
                <a:gd name="connsiteX14-6453" fmla="*/ 469900 w 539780"/>
                <a:gd name="connsiteY14-6454" fmla="*/ 692150 h 1245658"/>
                <a:gd name="connsiteX15-6455" fmla="*/ 492125 w 539780"/>
                <a:gd name="connsiteY15-6456" fmla="*/ 758825 h 1245658"/>
                <a:gd name="connsiteX16-6457" fmla="*/ 498475 w 539780"/>
                <a:gd name="connsiteY16-6458" fmla="*/ 771525 h 1245658"/>
                <a:gd name="connsiteX17-6459" fmla="*/ 501650 w 539780"/>
                <a:gd name="connsiteY17-6460" fmla="*/ 784225 h 1245658"/>
                <a:gd name="connsiteX18-6461" fmla="*/ 504825 w 539780"/>
                <a:gd name="connsiteY18-6462" fmla="*/ 793750 h 1245658"/>
                <a:gd name="connsiteX19-6463" fmla="*/ 508000 w 539780"/>
                <a:gd name="connsiteY19-6464" fmla="*/ 806450 h 1245658"/>
                <a:gd name="connsiteX20-6465" fmla="*/ 514350 w 539780"/>
                <a:gd name="connsiteY20-6466" fmla="*/ 819150 h 1245658"/>
                <a:gd name="connsiteX21-6467" fmla="*/ 520700 w 539780"/>
                <a:gd name="connsiteY21-6468" fmla="*/ 838200 h 1245658"/>
                <a:gd name="connsiteX22-6469" fmla="*/ 523875 w 539780"/>
                <a:gd name="connsiteY22-6470" fmla="*/ 847725 h 1245658"/>
                <a:gd name="connsiteX23-6471" fmla="*/ 539750 w 539780"/>
                <a:gd name="connsiteY23-6472" fmla="*/ 974725 h 1245658"/>
                <a:gd name="connsiteX24-6473" fmla="*/ 527050 w 539780"/>
                <a:gd name="connsiteY24-6474" fmla="*/ 1041400 h 1245658"/>
                <a:gd name="connsiteX25-6475" fmla="*/ 498475 w 539780"/>
                <a:gd name="connsiteY25-6476" fmla="*/ 1111250 h 1245658"/>
                <a:gd name="connsiteX26-6477" fmla="*/ 450850 w 539780"/>
                <a:gd name="connsiteY26-6478" fmla="*/ 1184275 h 1245658"/>
                <a:gd name="connsiteX27-6479" fmla="*/ 390525 w 539780"/>
                <a:gd name="connsiteY27-6480" fmla="*/ 1241425 h 1245658"/>
                <a:gd name="connsiteX28-6481" fmla="*/ 282575 w 539780"/>
                <a:gd name="connsiteY28-6482" fmla="*/ 1241425 h 1245658"/>
                <a:gd name="connsiteX0-6483" fmla="*/ 0 w 539780"/>
                <a:gd name="connsiteY0-6484" fmla="*/ 0 h 1245658"/>
                <a:gd name="connsiteX1-6485" fmla="*/ 28575 w 539780"/>
                <a:gd name="connsiteY1-6486" fmla="*/ 22225 h 1245658"/>
                <a:gd name="connsiteX2-6487" fmla="*/ 85725 w 539780"/>
                <a:gd name="connsiteY2-6488" fmla="*/ 82550 h 1245658"/>
                <a:gd name="connsiteX3-6489" fmla="*/ 123825 w 539780"/>
                <a:gd name="connsiteY3-6490" fmla="*/ 139700 h 1245658"/>
                <a:gd name="connsiteX4-6491" fmla="*/ 158750 w 539780"/>
                <a:gd name="connsiteY4-6492" fmla="*/ 190500 h 1245658"/>
                <a:gd name="connsiteX5-6493" fmla="*/ 193675 w 539780"/>
                <a:gd name="connsiteY5-6494" fmla="*/ 250825 h 1245658"/>
                <a:gd name="connsiteX6-6495" fmla="*/ 225425 w 539780"/>
                <a:gd name="connsiteY6-6496" fmla="*/ 288925 h 1245658"/>
                <a:gd name="connsiteX7-6497" fmla="*/ 273050 w 539780"/>
                <a:gd name="connsiteY7-6498" fmla="*/ 339725 h 1245658"/>
                <a:gd name="connsiteX8-6499" fmla="*/ 304800 w 539780"/>
                <a:gd name="connsiteY8-6500" fmla="*/ 374650 h 1245658"/>
                <a:gd name="connsiteX9-6501" fmla="*/ 339725 w 539780"/>
                <a:gd name="connsiteY9-6502" fmla="*/ 425450 h 1245658"/>
                <a:gd name="connsiteX10-6503" fmla="*/ 387350 w 539780"/>
                <a:gd name="connsiteY10-6504" fmla="*/ 488950 h 1245658"/>
                <a:gd name="connsiteX11-6505" fmla="*/ 406400 w 539780"/>
                <a:gd name="connsiteY11-6506" fmla="*/ 520700 h 1245658"/>
                <a:gd name="connsiteX12-6507" fmla="*/ 431800 w 539780"/>
                <a:gd name="connsiteY12-6508" fmla="*/ 571500 h 1245658"/>
                <a:gd name="connsiteX13-6509" fmla="*/ 450850 w 539780"/>
                <a:gd name="connsiteY13-6510" fmla="*/ 628650 h 1245658"/>
                <a:gd name="connsiteX14-6511" fmla="*/ 469900 w 539780"/>
                <a:gd name="connsiteY14-6512" fmla="*/ 692150 h 1245658"/>
                <a:gd name="connsiteX15-6513" fmla="*/ 492125 w 539780"/>
                <a:gd name="connsiteY15-6514" fmla="*/ 758825 h 1245658"/>
                <a:gd name="connsiteX16-6515" fmla="*/ 498475 w 539780"/>
                <a:gd name="connsiteY16-6516" fmla="*/ 771525 h 1245658"/>
                <a:gd name="connsiteX17-6517" fmla="*/ 504825 w 539780"/>
                <a:gd name="connsiteY17-6518" fmla="*/ 793750 h 1245658"/>
                <a:gd name="connsiteX18-6519" fmla="*/ 508000 w 539780"/>
                <a:gd name="connsiteY18-6520" fmla="*/ 806450 h 1245658"/>
                <a:gd name="connsiteX19-6521" fmla="*/ 514350 w 539780"/>
                <a:gd name="connsiteY19-6522" fmla="*/ 819150 h 1245658"/>
                <a:gd name="connsiteX20-6523" fmla="*/ 520700 w 539780"/>
                <a:gd name="connsiteY20-6524" fmla="*/ 838200 h 1245658"/>
                <a:gd name="connsiteX21-6525" fmla="*/ 523875 w 539780"/>
                <a:gd name="connsiteY21-6526" fmla="*/ 847725 h 1245658"/>
                <a:gd name="connsiteX22-6527" fmla="*/ 539750 w 539780"/>
                <a:gd name="connsiteY22-6528" fmla="*/ 974725 h 1245658"/>
                <a:gd name="connsiteX23-6529" fmla="*/ 527050 w 539780"/>
                <a:gd name="connsiteY23-6530" fmla="*/ 1041400 h 1245658"/>
                <a:gd name="connsiteX24-6531" fmla="*/ 498475 w 539780"/>
                <a:gd name="connsiteY24-6532" fmla="*/ 1111250 h 1245658"/>
                <a:gd name="connsiteX25-6533" fmla="*/ 450850 w 539780"/>
                <a:gd name="connsiteY25-6534" fmla="*/ 1184275 h 1245658"/>
                <a:gd name="connsiteX26-6535" fmla="*/ 390525 w 539780"/>
                <a:gd name="connsiteY26-6536" fmla="*/ 1241425 h 1245658"/>
                <a:gd name="connsiteX27-6537" fmla="*/ 282575 w 539780"/>
                <a:gd name="connsiteY27-6538" fmla="*/ 1241425 h 1245658"/>
                <a:gd name="connsiteX0-6539" fmla="*/ 0 w 539780"/>
                <a:gd name="connsiteY0-6540" fmla="*/ 0 h 1245658"/>
                <a:gd name="connsiteX1-6541" fmla="*/ 28575 w 539780"/>
                <a:gd name="connsiteY1-6542" fmla="*/ 22225 h 1245658"/>
                <a:gd name="connsiteX2-6543" fmla="*/ 85725 w 539780"/>
                <a:gd name="connsiteY2-6544" fmla="*/ 82550 h 1245658"/>
                <a:gd name="connsiteX3-6545" fmla="*/ 123825 w 539780"/>
                <a:gd name="connsiteY3-6546" fmla="*/ 139700 h 1245658"/>
                <a:gd name="connsiteX4-6547" fmla="*/ 158750 w 539780"/>
                <a:gd name="connsiteY4-6548" fmla="*/ 190500 h 1245658"/>
                <a:gd name="connsiteX5-6549" fmla="*/ 193675 w 539780"/>
                <a:gd name="connsiteY5-6550" fmla="*/ 250825 h 1245658"/>
                <a:gd name="connsiteX6-6551" fmla="*/ 225425 w 539780"/>
                <a:gd name="connsiteY6-6552" fmla="*/ 288925 h 1245658"/>
                <a:gd name="connsiteX7-6553" fmla="*/ 273050 w 539780"/>
                <a:gd name="connsiteY7-6554" fmla="*/ 339725 h 1245658"/>
                <a:gd name="connsiteX8-6555" fmla="*/ 304800 w 539780"/>
                <a:gd name="connsiteY8-6556" fmla="*/ 374650 h 1245658"/>
                <a:gd name="connsiteX9-6557" fmla="*/ 339725 w 539780"/>
                <a:gd name="connsiteY9-6558" fmla="*/ 425450 h 1245658"/>
                <a:gd name="connsiteX10-6559" fmla="*/ 387350 w 539780"/>
                <a:gd name="connsiteY10-6560" fmla="*/ 488950 h 1245658"/>
                <a:gd name="connsiteX11-6561" fmla="*/ 406400 w 539780"/>
                <a:gd name="connsiteY11-6562" fmla="*/ 520700 h 1245658"/>
                <a:gd name="connsiteX12-6563" fmla="*/ 431800 w 539780"/>
                <a:gd name="connsiteY12-6564" fmla="*/ 571500 h 1245658"/>
                <a:gd name="connsiteX13-6565" fmla="*/ 450850 w 539780"/>
                <a:gd name="connsiteY13-6566" fmla="*/ 628650 h 1245658"/>
                <a:gd name="connsiteX14-6567" fmla="*/ 469900 w 539780"/>
                <a:gd name="connsiteY14-6568" fmla="*/ 692150 h 1245658"/>
                <a:gd name="connsiteX15-6569" fmla="*/ 492125 w 539780"/>
                <a:gd name="connsiteY15-6570" fmla="*/ 758825 h 1245658"/>
                <a:gd name="connsiteX16-6571" fmla="*/ 498475 w 539780"/>
                <a:gd name="connsiteY16-6572" fmla="*/ 771525 h 1245658"/>
                <a:gd name="connsiteX17-6573" fmla="*/ 504825 w 539780"/>
                <a:gd name="connsiteY17-6574" fmla="*/ 793750 h 1245658"/>
                <a:gd name="connsiteX18-6575" fmla="*/ 514350 w 539780"/>
                <a:gd name="connsiteY18-6576" fmla="*/ 819150 h 1245658"/>
                <a:gd name="connsiteX19-6577" fmla="*/ 520700 w 539780"/>
                <a:gd name="connsiteY19-6578" fmla="*/ 838200 h 1245658"/>
                <a:gd name="connsiteX20-6579" fmla="*/ 523875 w 539780"/>
                <a:gd name="connsiteY20-6580" fmla="*/ 847725 h 1245658"/>
                <a:gd name="connsiteX21-6581" fmla="*/ 539750 w 539780"/>
                <a:gd name="connsiteY21-6582" fmla="*/ 974725 h 1245658"/>
                <a:gd name="connsiteX22-6583" fmla="*/ 527050 w 539780"/>
                <a:gd name="connsiteY22-6584" fmla="*/ 1041400 h 1245658"/>
                <a:gd name="connsiteX23-6585" fmla="*/ 498475 w 539780"/>
                <a:gd name="connsiteY23-6586" fmla="*/ 1111250 h 1245658"/>
                <a:gd name="connsiteX24-6587" fmla="*/ 450850 w 539780"/>
                <a:gd name="connsiteY24-6588" fmla="*/ 1184275 h 1245658"/>
                <a:gd name="connsiteX25-6589" fmla="*/ 390525 w 539780"/>
                <a:gd name="connsiteY25-6590" fmla="*/ 1241425 h 1245658"/>
                <a:gd name="connsiteX26-6591" fmla="*/ 282575 w 539780"/>
                <a:gd name="connsiteY26-6592" fmla="*/ 1241425 h 1245658"/>
                <a:gd name="connsiteX0-6593" fmla="*/ 0 w 539780"/>
                <a:gd name="connsiteY0-6594" fmla="*/ 0 h 1245658"/>
                <a:gd name="connsiteX1-6595" fmla="*/ 28575 w 539780"/>
                <a:gd name="connsiteY1-6596" fmla="*/ 22225 h 1245658"/>
                <a:gd name="connsiteX2-6597" fmla="*/ 85725 w 539780"/>
                <a:gd name="connsiteY2-6598" fmla="*/ 82550 h 1245658"/>
                <a:gd name="connsiteX3-6599" fmla="*/ 123825 w 539780"/>
                <a:gd name="connsiteY3-6600" fmla="*/ 139700 h 1245658"/>
                <a:gd name="connsiteX4-6601" fmla="*/ 158750 w 539780"/>
                <a:gd name="connsiteY4-6602" fmla="*/ 190500 h 1245658"/>
                <a:gd name="connsiteX5-6603" fmla="*/ 193675 w 539780"/>
                <a:gd name="connsiteY5-6604" fmla="*/ 250825 h 1245658"/>
                <a:gd name="connsiteX6-6605" fmla="*/ 225425 w 539780"/>
                <a:gd name="connsiteY6-6606" fmla="*/ 288925 h 1245658"/>
                <a:gd name="connsiteX7-6607" fmla="*/ 273050 w 539780"/>
                <a:gd name="connsiteY7-6608" fmla="*/ 339725 h 1245658"/>
                <a:gd name="connsiteX8-6609" fmla="*/ 304800 w 539780"/>
                <a:gd name="connsiteY8-6610" fmla="*/ 374650 h 1245658"/>
                <a:gd name="connsiteX9-6611" fmla="*/ 339725 w 539780"/>
                <a:gd name="connsiteY9-6612" fmla="*/ 425450 h 1245658"/>
                <a:gd name="connsiteX10-6613" fmla="*/ 387350 w 539780"/>
                <a:gd name="connsiteY10-6614" fmla="*/ 488950 h 1245658"/>
                <a:gd name="connsiteX11-6615" fmla="*/ 406400 w 539780"/>
                <a:gd name="connsiteY11-6616" fmla="*/ 520700 h 1245658"/>
                <a:gd name="connsiteX12-6617" fmla="*/ 431800 w 539780"/>
                <a:gd name="connsiteY12-6618" fmla="*/ 571500 h 1245658"/>
                <a:gd name="connsiteX13-6619" fmla="*/ 450850 w 539780"/>
                <a:gd name="connsiteY13-6620" fmla="*/ 628650 h 1245658"/>
                <a:gd name="connsiteX14-6621" fmla="*/ 469900 w 539780"/>
                <a:gd name="connsiteY14-6622" fmla="*/ 692150 h 1245658"/>
                <a:gd name="connsiteX15-6623" fmla="*/ 492125 w 539780"/>
                <a:gd name="connsiteY15-6624" fmla="*/ 758825 h 1245658"/>
                <a:gd name="connsiteX16-6625" fmla="*/ 504825 w 539780"/>
                <a:gd name="connsiteY16-6626" fmla="*/ 793750 h 1245658"/>
                <a:gd name="connsiteX17-6627" fmla="*/ 514350 w 539780"/>
                <a:gd name="connsiteY17-6628" fmla="*/ 819150 h 1245658"/>
                <a:gd name="connsiteX18-6629" fmla="*/ 520700 w 539780"/>
                <a:gd name="connsiteY18-6630" fmla="*/ 838200 h 1245658"/>
                <a:gd name="connsiteX19-6631" fmla="*/ 523875 w 539780"/>
                <a:gd name="connsiteY19-6632" fmla="*/ 847725 h 1245658"/>
                <a:gd name="connsiteX20-6633" fmla="*/ 539750 w 539780"/>
                <a:gd name="connsiteY20-6634" fmla="*/ 974725 h 1245658"/>
                <a:gd name="connsiteX21-6635" fmla="*/ 527050 w 539780"/>
                <a:gd name="connsiteY21-6636" fmla="*/ 1041400 h 1245658"/>
                <a:gd name="connsiteX22-6637" fmla="*/ 498475 w 539780"/>
                <a:gd name="connsiteY22-6638" fmla="*/ 1111250 h 1245658"/>
                <a:gd name="connsiteX23-6639" fmla="*/ 450850 w 539780"/>
                <a:gd name="connsiteY23-6640" fmla="*/ 1184275 h 1245658"/>
                <a:gd name="connsiteX24-6641" fmla="*/ 390525 w 539780"/>
                <a:gd name="connsiteY24-6642" fmla="*/ 1241425 h 1245658"/>
                <a:gd name="connsiteX25-6643" fmla="*/ 282575 w 539780"/>
                <a:gd name="connsiteY25-6644" fmla="*/ 1241425 h 1245658"/>
                <a:gd name="connsiteX0-6645" fmla="*/ 0 w 539780"/>
                <a:gd name="connsiteY0-6646" fmla="*/ 0 h 1245658"/>
                <a:gd name="connsiteX1-6647" fmla="*/ 28575 w 539780"/>
                <a:gd name="connsiteY1-6648" fmla="*/ 22225 h 1245658"/>
                <a:gd name="connsiteX2-6649" fmla="*/ 85725 w 539780"/>
                <a:gd name="connsiteY2-6650" fmla="*/ 82550 h 1245658"/>
                <a:gd name="connsiteX3-6651" fmla="*/ 123825 w 539780"/>
                <a:gd name="connsiteY3-6652" fmla="*/ 139700 h 1245658"/>
                <a:gd name="connsiteX4-6653" fmla="*/ 158750 w 539780"/>
                <a:gd name="connsiteY4-6654" fmla="*/ 190500 h 1245658"/>
                <a:gd name="connsiteX5-6655" fmla="*/ 193675 w 539780"/>
                <a:gd name="connsiteY5-6656" fmla="*/ 250825 h 1245658"/>
                <a:gd name="connsiteX6-6657" fmla="*/ 225425 w 539780"/>
                <a:gd name="connsiteY6-6658" fmla="*/ 288925 h 1245658"/>
                <a:gd name="connsiteX7-6659" fmla="*/ 273050 w 539780"/>
                <a:gd name="connsiteY7-6660" fmla="*/ 339725 h 1245658"/>
                <a:gd name="connsiteX8-6661" fmla="*/ 304800 w 539780"/>
                <a:gd name="connsiteY8-6662" fmla="*/ 374650 h 1245658"/>
                <a:gd name="connsiteX9-6663" fmla="*/ 339725 w 539780"/>
                <a:gd name="connsiteY9-6664" fmla="*/ 425450 h 1245658"/>
                <a:gd name="connsiteX10-6665" fmla="*/ 387350 w 539780"/>
                <a:gd name="connsiteY10-6666" fmla="*/ 488950 h 1245658"/>
                <a:gd name="connsiteX11-6667" fmla="*/ 406400 w 539780"/>
                <a:gd name="connsiteY11-6668" fmla="*/ 520700 h 1245658"/>
                <a:gd name="connsiteX12-6669" fmla="*/ 431800 w 539780"/>
                <a:gd name="connsiteY12-6670" fmla="*/ 571500 h 1245658"/>
                <a:gd name="connsiteX13-6671" fmla="*/ 450850 w 539780"/>
                <a:gd name="connsiteY13-6672" fmla="*/ 628650 h 1245658"/>
                <a:gd name="connsiteX14-6673" fmla="*/ 469900 w 539780"/>
                <a:gd name="connsiteY14-6674" fmla="*/ 692150 h 1245658"/>
                <a:gd name="connsiteX15-6675" fmla="*/ 492125 w 539780"/>
                <a:gd name="connsiteY15-6676" fmla="*/ 758825 h 1245658"/>
                <a:gd name="connsiteX16-6677" fmla="*/ 514350 w 539780"/>
                <a:gd name="connsiteY16-6678" fmla="*/ 819150 h 1245658"/>
                <a:gd name="connsiteX17-6679" fmla="*/ 520700 w 539780"/>
                <a:gd name="connsiteY17-6680" fmla="*/ 838200 h 1245658"/>
                <a:gd name="connsiteX18-6681" fmla="*/ 523875 w 539780"/>
                <a:gd name="connsiteY18-6682" fmla="*/ 847725 h 1245658"/>
                <a:gd name="connsiteX19-6683" fmla="*/ 539750 w 539780"/>
                <a:gd name="connsiteY19-6684" fmla="*/ 974725 h 1245658"/>
                <a:gd name="connsiteX20-6685" fmla="*/ 527050 w 539780"/>
                <a:gd name="connsiteY20-6686" fmla="*/ 1041400 h 1245658"/>
                <a:gd name="connsiteX21-6687" fmla="*/ 498475 w 539780"/>
                <a:gd name="connsiteY21-6688" fmla="*/ 1111250 h 1245658"/>
                <a:gd name="connsiteX22-6689" fmla="*/ 450850 w 539780"/>
                <a:gd name="connsiteY22-6690" fmla="*/ 1184275 h 1245658"/>
                <a:gd name="connsiteX23-6691" fmla="*/ 390525 w 539780"/>
                <a:gd name="connsiteY23-6692" fmla="*/ 1241425 h 1245658"/>
                <a:gd name="connsiteX24-6693" fmla="*/ 282575 w 539780"/>
                <a:gd name="connsiteY24-6694" fmla="*/ 1241425 h 1245658"/>
                <a:gd name="connsiteX0-6695" fmla="*/ 0 w 539858"/>
                <a:gd name="connsiteY0-6696" fmla="*/ 0 h 1245658"/>
                <a:gd name="connsiteX1-6697" fmla="*/ 28575 w 539858"/>
                <a:gd name="connsiteY1-6698" fmla="*/ 22225 h 1245658"/>
                <a:gd name="connsiteX2-6699" fmla="*/ 85725 w 539858"/>
                <a:gd name="connsiteY2-6700" fmla="*/ 82550 h 1245658"/>
                <a:gd name="connsiteX3-6701" fmla="*/ 123825 w 539858"/>
                <a:gd name="connsiteY3-6702" fmla="*/ 139700 h 1245658"/>
                <a:gd name="connsiteX4-6703" fmla="*/ 158750 w 539858"/>
                <a:gd name="connsiteY4-6704" fmla="*/ 190500 h 1245658"/>
                <a:gd name="connsiteX5-6705" fmla="*/ 193675 w 539858"/>
                <a:gd name="connsiteY5-6706" fmla="*/ 250825 h 1245658"/>
                <a:gd name="connsiteX6-6707" fmla="*/ 225425 w 539858"/>
                <a:gd name="connsiteY6-6708" fmla="*/ 288925 h 1245658"/>
                <a:gd name="connsiteX7-6709" fmla="*/ 273050 w 539858"/>
                <a:gd name="connsiteY7-6710" fmla="*/ 339725 h 1245658"/>
                <a:gd name="connsiteX8-6711" fmla="*/ 304800 w 539858"/>
                <a:gd name="connsiteY8-6712" fmla="*/ 374650 h 1245658"/>
                <a:gd name="connsiteX9-6713" fmla="*/ 339725 w 539858"/>
                <a:gd name="connsiteY9-6714" fmla="*/ 425450 h 1245658"/>
                <a:gd name="connsiteX10-6715" fmla="*/ 387350 w 539858"/>
                <a:gd name="connsiteY10-6716" fmla="*/ 488950 h 1245658"/>
                <a:gd name="connsiteX11-6717" fmla="*/ 406400 w 539858"/>
                <a:gd name="connsiteY11-6718" fmla="*/ 520700 h 1245658"/>
                <a:gd name="connsiteX12-6719" fmla="*/ 431800 w 539858"/>
                <a:gd name="connsiteY12-6720" fmla="*/ 571500 h 1245658"/>
                <a:gd name="connsiteX13-6721" fmla="*/ 450850 w 539858"/>
                <a:gd name="connsiteY13-6722" fmla="*/ 628650 h 1245658"/>
                <a:gd name="connsiteX14-6723" fmla="*/ 469900 w 539858"/>
                <a:gd name="connsiteY14-6724" fmla="*/ 692150 h 1245658"/>
                <a:gd name="connsiteX15-6725" fmla="*/ 492125 w 539858"/>
                <a:gd name="connsiteY15-6726" fmla="*/ 758825 h 1245658"/>
                <a:gd name="connsiteX16-6727" fmla="*/ 514350 w 539858"/>
                <a:gd name="connsiteY16-6728" fmla="*/ 819150 h 1245658"/>
                <a:gd name="connsiteX17-6729" fmla="*/ 520700 w 539858"/>
                <a:gd name="connsiteY17-6730" fmla="*/ 838200 h 1245658"/>
                <a:gd name="connsiteX18-6731" fmla="*/ 539750 w 539858"/>
                <a:gd name="connsiteY18-6732" fmla="*/ 974725 h 1245658"/>
                <a:gd name="connsiteX19-6733" fmla="*/ 527050 w 539858"/>
                <a:gd name="connsiteY19-6734" fmla="*/ 1041400 h 1245658"/>
                <a:gd name="connsiteX20-6735" fmla="*/ 498475 w 539858"/>
                <a:gd name="connsiteY20-6736" fmla="*/ 1111250 h 1245658"/>
                <a:gd name="connsiteX21-6737" fmla="*/ 450850 w 539858"/>
                <a:gd name="connsiteY21-6738" fmla="*/ 1184275 h 1245658"/>
                <a:gd name="connsiteX22-6739" fmla="*/ 390525 w 539858"/>
                <a:gd name="connsiteY22-6740" fmla="*/ 1241425 h 1245658"/>
                <a:gd name="connsiteX23-6741" fmla="*/ 282575 w 539858"/>
                <a:gd name="connsiteY23-6742" fmla="*/ 1241425 h 1245658"/>
                <a:gd name="connsiteX0-6743" fmla="*/ 0 w 540098"/>
                <a:gd name="connsiteY0-6744" fmla="*/ 0 h 1245658"/>
                <a:gd name="connsiteX1-6745" fmla="*/ 28575 w 540098"/>
                <a:gd name="connsiteY1-6746" fmla="*/ 22225 h 1245658"/>
                <a:gd name="connsiteX2-6747" fmla="*/ 85725 w 540098"/>
                <a:gd name="connsiteY2-6748" fmla="*/ 82550 h 1245658"/>
                <a:gd name="connsiteX3-6749" fmla="*/ 123825 w 540098"/>
                <a:gd name="connsiteY3-6750" fmla="*/ 139700 h 1245658"/>
                <a:gd name="connsiteX4-6751" fmla="*/ 158750 w 540098"/>
                <a:gd name="connsiteY4-6752" fmla="*/ 190500 h 1245658"/>
                <a:gd name="connsiteX5-6753" fmla="*/ 193675 w 540098"/>
                <a:gd name="connsiteY5-6754" fmla="*/ 250825 h 1245658"/>
                <a:gd name="connsiteX6-6755" fmla="*/ 225425 w 540098"/>
                <a:gd name="connsiteY6-6756" fmla="*/ 288925 h 1245658"/>
                <a:gd name="connsiteX7-6757" fmla="*/ 273050 w 540098"/>
                <a:gd name="connsiteY7-6758" fmla="*/ 339725 h 1245658"/>
                <a:gd name="connsiteX8-6759" fmla="*/ 304800 w 540098"/>
                <a:gd name="connsiteY8-6760" fmla="*/ 374650 h 1245658"/>
                <a:gd name="connsiteX9-6761" fmla="*/ 339725 w 540098"/>
                <a:gd name="connsiteY9-6762" fmla="*/ 425450 h 1245658"/>
                <a:gd name="connsiteX10-6763" fmla="*/ 387350 w 540098"/>
                <a:gd name="connsiteY10-6764" fmla="*/ 488950 h 1245658"/>
                <a:gd name="connsiteX11-6765" fmla="*/ 406400 w 540098"/>
                <a:gd name="connsiteY11-6766" fmla="*/ 520700 h 1245658"/>
                <a:gd name="connsiteX12-6767" fmla="*/ 431800 w 540098"/>
                <a:gd name="connsiteY12-6768" fmla="*/ 571500 h 1245658"/>
                <a:gd name="connsiteX13-6769" fmla="*/ 450850 w 540098"/>
                <a:gd name="connsiteY13-6770" fmla="*/ 628650 h 1245658"/>
                <a:gd name="connsiteX14-6771" fmla="*/ 469900 w 540098"/>
                <a:gd name="connsiteY14-6772" fmla="*/ 692150 h 1245658"/>
                <a:gd name="connsiteX15-6773" fmla="*/ 492125 w 540098"/>
                <a:gd name="connsiteY15-6774" fmla="*/ 758825 h 1245658"/>
                <a:gd name="connsiteX16-6775" fmla="*/ 514350 w 540098"/>
                <a:gd name="connsiteY16-6776" fmla="*/ 819150 h 1245658"/>
                <a:gd name="connsiteX17-6777" fmla="*/ 539750 w 540098"/>
                <a:gd name="connsiteY17-6778" fmla="*/ 974725 h 1245658"/>
                <a:gd name="connsiteX18-6779" fmla="*/ 527050 w 540098"/>
                <a:gd name="connsiteY18-6780" fmla="*/ 1041400 h 1245658"/>
                <a:gd name="connsiteX19-6781" fmla="*/ 498475 w 540098"/>
                <a:gd name="connsiteY19-6782" fmla="*/ 1111250 h 1245658"/>
                <a:gd name="connsiteX20-6783" fmla="*/ 450850 w 540098"/>
                <a:gd name="connsiteY20-6784" fmla="*/ 1184275 h 1245658"/>
                <a:gd name="connsiteX21-6785" fmla="*/ 390525 w 540098"/>
                <a:gd name="connsiteY21-6786" fmla="*/ 1241425 h 1245658"/>
                <a:gd name="connsiteX22-6787" fmla="*/ 282575 w 540098"/>
                <a:gd name="connsiteY22-6788" fmla="*/ 1241425 h 1245658"/>
                <a:gd name="connsiteX0-6789" fmla="*/ 0 w 540098"/>
                <a:gd name="connsiteY0-6790" fmla="*/ 0 h 1245658"/>
                <a:gd name="connsiteX1-6791" fmla="*/ 28575 w 540098"/>
                <a:gd name="connsiteY1-6792" fmla="*/ 22225 h 1245658"/>
                <a:gd name="connsiteX2-6793" fmla="*/ 85725 w 540098"/>
                <a:gd name="connsiteY2-6794" fmla="*/ 82550 h 1245658"/>
                <a:gd name="connsiteX3-6795" fmla="*/ 123825 w 540098"/>
                <a:gd name="connsiteY3-6796" fmla="*/ 139700 h 1245658"/>
                <a:gd name="connsiteX4-6797" fmla="*/ 158750 w 540098"/>
                <a:gd name="connsiteY4-6798" fmla="*/ 190500 h 1245658"/>
                <a:gd name="connsiteX5-6799" fmla="*/ 193675 w 540098"/>
                <a:gd name="connsiteY5-6800" fmla="*/ 250825 h 1245658"/>
                <a:gd name="connsiteX6-6801" fmla="*/ 225425 w 540098"/>
                <a:gd name="connsiteY6-6802" fmla="*/ 288925 h 1245658"/>
                <a:gd name="connsiteX7-6803" fmla="*/ 273050 w 540098"/>
                <a:gd name="connsiteY7-6804" fmla="*/ 339725 h 1245658"/>
                <a:gd name="connsiteX8-6805" fmla="*/ 304800 w 540098"/>
                <a:gd name="connsiteY8-6806" fmla="*/ 374650 h 1245658"/>
                <a:gd name="connsiteX9-6807" fmla="*/ 339725 w 540098"/>
                <a:gd name="connsiteY9-6808" fmla="*/ 425450 h 1245658"/>
                <a:gd name="connsiteX10-6809" fmla="*/ 387350 w 540098"/>
                <a:gd name="connsiteY10-6810" fmla="*/ 488950 h 1245658"/>
                <a:gd name="connsiteX11-6811" fmla="*/ 406400 w 540098"/>
                <a:gd name="connsiteY11-6812" fmla="*/ 520700 h 1245658"/>
                <a:gd name="connsiteX12-6813" fmla="*/ 431800 w 540098"/>
                <a:gd name="connsiteY12-6814" fmla="*/ 571500 h 1245658"/>
                <a:gd name="connsiteX13-6815" fmla="*/ 450850 w 540098"/>
                <a:gd name="connsiteY13-6816" fmla="*/ 628650 h 1245658"/>
                <a:gd name="connsiteX14-6817" fmla="*/ 469900 w 540098"/>
                <a:gd name="connsiteY14-6818" fmla="*/ 692150 h 1245658"/>
                <a:gd name="connsiteX15-6819" fmla="*/ 514350 w 540098"/>
                <a:gd name="connsiteY15-6820" fmla="*/ 819150 h 1245658"/>
                <a:gd name="connsiteX16-6821" fmla="*/ 539750 w 540098"/>
                <a:gd name="connsiteY16-6822" fmla="*/ 974725 h 1245658"/>
                <a:gd name="connsiteX17-6823" fmla="*/ 527050 w 540098"/>
                <a:gd name="connsiteY17-6824" fmla="*/ 1041400 h 1245658"/>
                <a:gd name="connsiteX18-6825" fmla="*/ 498475 w 540098"/>
                <a:gd name="connsiteY18-6826" fmla="*/ 1111250 h 1245658"/>
                <a:gd name="connsiteX19-6827" fmla="*/ 450850 w 540098"/>
                <a:gd name="connsiteY19-6828" fmla="*/ 1184275 h 1245658"/>
                <a:gd name="connsiteX20-6829" fmla="*/ 390525 w 540098"/>
                <a:gd name="connsiteY20-6830" fmla="*/ 1241425 h 1245658"/>
                <a:gd name="connsiteX21-6831" fmla="*/ 282575 w 540098"/>
                <a:gd name="connsiteY21-6832" fmla="*/ 1241425 h 1245658"/>
                <a:gd name="connsiteX0-6833" fmla="*/ 0 w 540098"/>
                <a:gd name="connsiteY0-6834" fmla="*/ 0 h 1245658"/>
                <a:gd name="connsiteX1-6835" fmla="*/ 28575 w 540098"/>
                <a:gd name="connsiteY1-6836" fmla="*/ 22225 h 1245658"/>
                <a:gd name="connsiteX2-6837" fmla="*/ 85725 w 540098"/>
                <a:gd name="connsiteY2-6838" fmla="*/ 82550 h 1245658"/>
                <a:gd name="connsiteX3-6839" fmla="*/ 123825 w 540098"/>
                <a:gd name="connsiteY3-6840" fmla="*/ 139700 h 1245658"/>
                <a:gd name="connsiteX4-6841" fmla="*/ 158750 w 540098"/>
                <a:gd name="connsiteY4-6842" fmla="*/ 190500 h 1245658"/>
                <a:gd name="connsiteX5-6843" fmla="*/ 193675 w 540098"/>
                <a:gd name="connsiteY5-6844" fmla="*/ 250825 h 1245658"/>
                <a:gd name="connsiteX6-6845" fmla="*/ 225425 w 540098"/>
                <a:gd name="connsiteY6-6846" fmla="*/ 288925 h 1245658"/>
                <a:gd name="connsiteX7-6847" fmla="*/ 273050 w 540098"/>
                <a:gd name="connsiteY7-6848" fmla="*/ 339725 h 1245658"/>
                <a:gd name="connsiteX8-6849" fmla="*/ 304800 w 540098"/>
                <a:gd name="connsiteY8-6850" fmla="*/ 374650 h 1245658"/>
                <a:gd name="connsiteX9-6851" fmla="*/ 339725 w 540098"/>
                <a:gd name="connsiteY9-6852" fmla="*/ 425450 h 1245658"/>
                <a:gd name="connsiteX10-6853" fmla="*/ 387350 w 540098"/>
                <a:gd name="connsiteY10-6854" fmla="*/ 488950 h 1245658"/>
                <a:gd name="connsiteX11-6855" fmla="*/ 406400 w 540098"/>
                <a:gd name="connsiteY11-6856" fmla="*/ 520700 h 1245658"/>
                <a:gd name="connsiteX12-6857" fmla="*/ 431800 w 540098"/>
                <a:gd name="connsiteY12-6858" fmla="*/ 571500 h 1245658"/>
                <a:gd name="connsiteX13-6859" fmla="*/ 450850 w 540098"/>
                <a:gd name="connsiteY13-6860" fmla="*/ 628650 h 1245658"/>
                <a:gd name="connsiteX14-6861" fmla="*/ 481806 w 540098"/>
                <a:gd name="connsiteY14-6862" fmla="*/ 692150 h 1245658"/>
                <a:gd name="connsiteX15-6863" fmla="*/ 514350 w 540098"/>
                <a:gd name="connsiteY15-6864" fmla="*/ 819150 h 1245658"/>
                <a:gd name="connsiteX16-6865" fmla="*/ 539750 w 540098"/>
                <a:gd name="connsiteY16-6866" fmla="*/ 974725 h 1245658"/>
                <a:gd name="connsiteX17-6867" fmla="*/ 527050 w 540098"/>
                <a:gd name="connsiteY17-6868" fmla="*/ 1041400 h 1245658"/>
                <a:gd name="connsiteX18-6869" fmla="*/ 498475 w 540098"/>
                <a:gd name="connsiteY18-6870" fmla="*/ 1111250 h 1245658"/>
                <a:gd name="connsiteX19-6871" fmla="*/ 450850 w 540098"/>
                <a:gd name="connsiteY19-6872" fmla="*/ 1184275 h 1245658"/>
                <a:gd name="connsiteX20-6873" fmla="*/ 390525 w 540098"/>
                <a:gd name="connsiteY20-6874" fmla="*/ 1241425 h 1245658"/>
                <a:gd name="connsiteX21-6875" fmla="*/ 282575 w 540098"/>
                <a:gd name="connsiteY21-6876" fmla="*/ 1241425 h 1245658"/>
                <a:gd name="connsiteX0-6877" fmla="*/ 0 w 540098"/>
                <a:gd name="connsiteY0-6878" fmla="*/ 0 h 1245658"/>
                <a:gd name="connsiteX1-6879" fmla="*/ 28575 w 540098"/>
                <a:gd name="connsiteY1-6880" fmla="*/ 22225 h 1245658"/>
                <a:gd name="connsiteX2-6881" fmla="*/ 85725 w 540098"/>
                <a:gd name="connsiteY2-6882" fmla="*/ 82550 h 1245658"/>
                <a:gd name="connsiteX3-6883" fmla="*/ 123825 w 540098"/>
                <a:gd name="connsiteY3-6884" fmla="*/ 139700 h 1245658"/>
                <a:gd name="connsiteX4-6885" fmla="*/ 158750 w 540098"/>
                <a:gd name="connsiteY4-6886" fmla="*/ 190500 h 1245658"/>
                <a:gd name="connsiteX5-6887" fmla="*/ 193675 w 540098"/>
                <a:gd name="connsiteY5-6888" fmla="*/ 250825 h 1245658"/>
                <a:gd name="connsiteX6-6889" fmla="*/ 225425 w 540098"/>
                <a:gd name="connsiteY6-6890" fmla="*/ 288925 h 1245658"/>
                <a:gd name="connsiteX7-6891" fmla="*/ 273050 w 540098"/>
                <a:gd name="connsiteY7-6892" fmla="*/ 339725 h 1245658"/>
                <a:gd name="connsiteX8-6893" fmla="*/ 304800 w 540098"/>
                <a:gd name="connsiteY8-6894" fmla="*/ 374650 h 1245658"/>
                <a:gd name="connsiteX9-6895" fmla="*/ 339725 w 540098"/>
                <a:gd name="connsiteY9-6896" fmla="*/ 425450 h 1245658"/>
                <a:gd name="connsiteX10-6897" fmla="*/ 387350 w 540098"/>
                <a:gd name="connsiteY10-6898" fmla="*/ 488950 h 1245658"/>
                <a:gd name="connsiteX11-6899" fmla="*/ 406400 w 540098"/>
                <a:gd name="connsiteY11-6900" fmla="*/ 520700 h 1245658"/>
                <a:gd name="connsiteX12-6901" fmla="*/ 431800 w 540098"/>
                <a:gd name="connsiteY12-6902" fmla="*/ 571500 h 1245658"/>
                <a:gd name="connsiteX13-6903" fmla="*/ 481806 w 540098"/>
                <a:gd name="connsiteY13-6904" fmla="*/ 692150 h 1245658"/>
                <a:gd name="connsiteX14-6905" fmla="*/ 514350 w 540098"/>
                <a:gd name="connsiteY14-6906" fmla="*/ 819150 h 1245658"/>
                <a:gd name="connsiteX15-6907" fmla="*/ 539750 w 540098"/>
                <a:gd name="connsiteY15-6908" fmla="*/ 974725 h 1245658"/>
                <a:gd name="connsiteX16-6909" fmla="*/ 527050 w 540098"/>
                <a:gd name="connsiteY16-6910" fmla="*/ 1041400 h 1245658"/>
                <a:gd name="connsiteX17-6911" fmla="*/ 498475 w 540098"/>
                <a:gd name="connsiteY17-6912" fmla="*/ 1111250 h 1245658"/>
                <a:gd name="connsiteX18-6913" fmla="*/ 450850 w 540098"/>
                <a:gd name="connsiteY18-6914" fmla="*/ 1184275 h 1245658"/>
                <a:gd name="connsiteX19-6915" fmla="*/ 390525 w 540098"/>
                <a:gd name="connsiteY19-6916" fmla="*/ 1241425 h 1245658"/>
                <a:gd name="connsiteX20-6917" fmla="*/ 282575 w 540098"/>
                <a:gd name="connsiteY20-6918" fmla="*/ 1241425 h 1245658"/>
                <a:gd name="connsiteX0-6919" fmla="*/ 0 w 540007"/>
                <a:gd name="connsiteY0-6920" fmla="*/ 0 h 1245658"/>
                <a:gd name="connsiteX1-6921" fmla="*/ 28575 w 540007"/>
                <a:gd name="connsiteY1-6922" fmla="*/ 22225 h 1245658"/>
                <a:gd name="connsiteX2-6923" fmla="*/ 85725 w 540007"/>
                <a:gd name="connsiteY2-6924" fmla="*/ 82550 h 1245658"/>
                <a:gd name="connsiteX3-6925" fmla="*/ 123825 w 540007"/>
                <a:gd name="connsiteY3-6926" fmla="*/ 139700 h 1245658"/>
                <a:gd name="connsiteX4-6927" fmla="*/ 158750 w 540007"/>
                <a:gd name="connsiteY4-6928" fmla="*/ 190500 h 1245658"/>
                <a:gd name="connsiteX5-6929" fmla="*/ 193675 w 540007"/>
                <a:gd name="connsiteY5-6930" fmla="*/ 250825 h 1245658"/>
                <a:gd name="connsiteX6-6931" fmla="*/ 225425 w 540007"/>
                <a:gd name="connsiteY6-6932" fmla="*/ 288925 h 1245658"/>
                <a:gd name="connsiteX7-6933" fmla="*/ 273050 w 540007"/>
                <a:gd name="connsiteY7-6934" fmla="*/ 339725 h 1245658"/>
                <a:gd name="connsiteX8-6935" fmla="*/ 304800 w 540007"/>
                <a:gd name="connsiteY8-6936" fmla="*/ 374650 h 1245658"/>
                <a:gd name="connsiteX9-6937" fmla="*/ 339725 w 540007"/>
                <a:gd name="connsiteY9-6938" fmla="*/ 425450 h 1245658"/>
                <a:gd name="connsiteX10-6939" fmla="*/ 387350 w 540007"/>
                <a:gd name="connsiteY10-6940" fmla="*/ 488950 h 1245658"/>
                <a:gd name="connsiteX11-6941" fmla="*/ 406400 w 540007"/>
                <a:gd name="connsiteY11-6942" fmla="*/ 520700 h 1245658"/>
                <a:gd name="connsiteX12-6943" fmla="*/ 431800 w 540007"/>
                <a:gd name="connsiteY12-6944" fmla="*/ 571500 h 1245658"/>
                <a:gd name="connsiteX13-6945" fmla="*/ 481806 w 540007"/>
                <a:gd name="connsiteY13-6946" fmla="*/ 692150 h 1245658"/>
                <a:gd name="connsiteX14-6947" fmla="*/ 514350 w 540007"/>
                <a:gd name="connsiteY14-6948" fmla="*/ 819150 h 1245658"/>
                <a:gd name="connsiteX15-6949" fmla="*/ 539750 w 540007"/>
                <a:gd name="connsiteY15-6950" fmla="*/ 974725 h 1245658"/>
                <a:gd name="connsiteX16-6951" fmla="*/ 498475 w 540007"/>
                <a:gd name="connsiteY16-6952" fmla="*/ 1111250 h 1245658"/>
                <a:gd name="connsiteX17-6953" fmla="*/ 450850 w 540007"/>
                <a:gd name="connsiteY17-6954" fmla="*/ 1184275 h 1245658"/>
                <a:gd name="connsiteX18-6955" fmla="*/ 390525 w 540007"/>
                <a:gd name="connsiteY18-6956" fmla="*/ 1241425 h 1245658"/>
                <a:gd name="connsiteX19-6957" fmla="*/ 282575 w 540007"/>
                <a:gd name="connsiteY19-6958" fmla="*/ 1241425 h 1245658"/>
                <a:gd name="connsiteX0-6959" fmla="*/ 0 w 540007"/>
                <a:gd name="connsiteY0-6960" fmla="*/ 0 h 1245658"/>
                <a:gd name="connsiteX1-6961" fmla="*/ 28575 w 540007"/>
                <a:gd name="connsiteY1-6962" fmla="*/ 22225 h 1245658"/>
                <a:gd name="connsiteX2-6963" fmla="*/ 85725 w 540007"/>
                <a:gd name="connsiteY2-6964" fmla="*/ 82550 h 1245658"/>
                <a:gd name="connsiteX3-6965" fmla="*/ 123825 w 540007"/>
                <a:gd name="connsiteY3-6966" fmla="*/ 139700 h 1245658"/>
                <a:gd name="connsiteX4-6967" fmla="*/ 158750 w 540007"/>
                <a:gd name="connsiteY4-6968" fmla="*/ 190500 h 1245658"/>
                <a:gd name="connsiteX5-6969" fmla="*/ 225425 w 540007"/>
                <a:gd name="connsiteY5-6970" fmla="*/ 288925 h 1245658"/>
                <a:gd name="connsiteX6-6971" fmla="*/ 273050 w 540007"/>
                <a:gd name="connsiteY6-6972" fmla="*/ 339725 h 1245658"/>
                <a:gd name="connsiteX7-6973" fmla="*/ 304800 w 540007"/>
                <a:gd name="connsiteY7-6974" fmla="*/ 374650 h 1245658"/>
                <a:gd name="connsiteX8-6975" fmla="*/ 339725 w 540007"/>
                <a:gd name="connsiteY8-6976" fmla="*/ 425450 h 1245658"/>
                <a:gd name="connsiteX9-6977" fmla="*/ 387350 w 540007"/>
                <a:gd name="connsiteY9-6978" fmla="*/ 488950 h 1245658"/>
                <a:gd name="connsiteX10-6979" fmla="*/ 406400 w 540007"/>
                <a:gd name="connsiteY10-6980" fmla="*/ 520700 h 1245658"/>
                <a:gd name="connsiteX11-6981" fmla="*/ 431800 w 540007"/>
                <a:gd name="connsiteY11-6982" fmla="*/ 571500 h 1245658"/>
                <a:gd name="connsiteX12-6983" fmla="*/ 481806 w 540007"/>
                <a:gd name="connsiteY12-6984" fmla="*/ 692150 h 1245658"/>
                <a:gd name="connsiteX13-6985" fmla="*/ 514350 w 540007"/>
                <a:gd name="connsiteY13-6986" fmla="*/ 819150 h 1245658"/>
                <a:gd name="connsiteX14-6987" fmla="*/ 539750 w 540007"/>
                <a:gd name="connsiteY14-6988" fmla="*/ 974725 h 1245658"/>
                <a:gd name="connsiteX15-6989" fmla="*/ 498475 w 540007"/>
                <a:gd name="connsiteY15-6990" fmla="*/ 1111250 h 1245658"/>
                <a:gd name="connsiteX16-6991" fmla="*/ 450850 w 540007"/>
                <a:gd name="connsiteY16-6992" fmla="*/ 1184275 h 1245658"/>
                <a:gd name="connsiteX17-6993" fmla="*/ 390525 w 540007"/>
                <a:gd name="connsiteY17-6994" fmla="*/ 1241425 h 1245658"/>
                <a:gd name="connsiteX18-6995" fmla="*/ 282575 w 540007"/>
                <a:gd name="connsiteY18-6996" fmla="*/ 1241425 h 1245658"/>
                <a:gd name="connsiteX0-6997" fmla="*/ 0 w 549532"/>
                <a:gd name="connsiteY0-6998" fmla="*/ 0 h 1252802"/>
                <a:gd name="connsiteX1-6999" fmla="*/ 38100 w 549532"/>
                <a:gd name="connsiteY1-7000" fmla="*/ 29369 h 1252802"/>
                <a:gd name="connsiteX2-7001" fmla="*/ 95250 w 549532"/>
                <a:gd name="connsiteY2-7002" fmla="*/ 89694 h 1252802"/>
                <a:gd name="connsiteX3-7003" fmla="*/ 133350 w 549532"/>
                <a:gd name="connsiteY3-7004" fmla="*/ 146844 h 1252802"/>
                <a:gd name="connsiteX4-7005" fmla="*/ 168275 w 549532"/>
                <a:gd name="connsiteY4-7006" fmla="*/ 197644 h 1252802"/>
                <a:gd name="connsiteX5-7007" fmla="*/ 234950 w 549532"/>
                <a:gd name="connsiteY5-7008" fmla="*/ 296069 h 1252802"/>
                <a:gd name="connsiteX6-7009" fmla="*/ 282575 w 549532"/>
                <a:gd name="connsiteY6-7010" fmla="*/ 346869 h 1252802"/>
                <a:gd name="connsiteX7-7011" fmla="*/ 314325 w 549532"/>
                <a:gd name="connsiteY7-7012" fmla="*/ 381794 h 1252802"/>
                <a:gd name="connsiteX8-7013" fmla="*/ 349250 w 549532"/>
                <a:gd name="connsiteY8-7014" fmla="*/ 432594 h 1252802"/>
                <a:gd name="connsiteX9-7015" fmla="*/ 396875 w 549532"/>
                <a:gd name="connsiteY9-7016" fmla="*/ 496094 h 1252802"/>
                <a:gd name="connsiteX10-7017" fmla="*/ 415925 w 549532"/>
                <a:gd name="connsiteY10-7018" fmla="*/ 527844 h 1252802"/>
                <a:gd name="connsiteX11-7019" fmla="*/ 441325 w 549532"/>
                <a:gd name="connsiteY11-7020" fmla="*/ 578644 h 1252802"/>
                <a:gd name="connsiteX12-7021" fmla="*/ 491331 w 549532"/>
                <a:gd name="connsiteY12-7022" fmla="*/ 699294 h 1252802"/>
                <a:gd name="connsiteX13-7023" fmla="*/ 523875 w 549532"/>
                <a:gd name="connsiteY13-7024" fmla="*/ 826294 h 1252802"/>
                <a:gd name="connsiteX14-7025" fmla="*/ 549275 w 549532"/>
                <a:gd name="connsiteY14-7026" fmla="*/ 981869 h 1252802"/>
                <a:gd name="connsiteX15-7027" fmla="*/ 508000 w 549532"/>
                <a:gd name="connsiteY15-7028" fmla="*/ 1118394 h 1252802"/>
                <a:gd name="connsiteX16-7029" fmla="*/ 460375 w 549532"/>
                <a:gd name="connsiteY16-7030" fmla="*/ 1191419 h 1252802"/>
                <a:gd name="connsiteX17-7031" fmla="*/ 400050 w 549532"/>
                <a:gd name="connsiteY17-7032" fmla="*/ 1248569 h 1252802"/>
                <a:gd name="connsiteX18-7033" fmla="*/ 292100 w 549532"/>
                <a:gd name="connsiteY18-7034" fmla="*/ 1248569 h 1252802"/>
                <a:gd name="connsiteX0-7035" fmla="*/ 0 w 549532"/>
                <a:gd name="connsiteY0-7036" fmla="*/ 0 h 1252802"/>
                <a:gd name="connsiteX1-7037" fmla="*/ 38100 w 549532"/>
                <a:gd name="connsiteY1-7038" fmla="*/ 29369 h 1252802"/>
                <a:gd name="connsiteX2-7039" fmla="*/ 95250 w 549532"/>
                <a:gd name="connsiteY2-7040" fmla="*/ 89694 h 1252802"/>
                <a:gd name="connsiteX3-7041" fmla="*/ 133350 w 549532"/>
                <a:gd name="connsiteY3-7042" fmla="*/ 146844 h 1252802"/>
                <a:gd name="connsiteX4-7043" fmla="*/ 168275 w 549532"/>
                <a:gd name="connsiteY4-7044" fmla="*/ 197644 h 1252802"/>
                <a:gd name="connsiteX5-7045" fmla="*/ 234950 w 549532"/>
                <a:gd name="connsiteY5-7046" fmla="*/ 296069 h 1252802"/>
                <a:gd name="connsiteX6-7047" fmla="*/ 282575 w 549532"/>
                <a:gd name="connsiteY6-7048" fmla="*/ 346869 h 1252802"/>
                <a:gd name="connsiteX7-7049" fmla="*/ 304800 w 549532"/>
                <a:gd name="connsiteY7-7050" fmla="*/ 384175 h 1252802"/>
                <a:gd name="connsiteX8-7051" fmla="*/ 349250 w 549532"/>
                <a:gd name="connsiteY8-7052" fmla="*/ 432594 h 1252802"/>
                <a:gd name="connsiteX9-7053" fmla="*/ 396875 w 549532"/>
                <a:gd name="connsiteY9-7054" fmla="*/ 496094 h 1252802"/>
                <a:gd name="connsiteX10-7055" fmla="*/ 415925 w 549532"/>
                <a:gd name="connsiteY10-7056" fmla="*/ 527844 h 1252802"/>
                <a:gd name="connsiteX11-7057" fmla="*/ 441325 w 549532"/>
                <a:gd name="connsiteY11-7058" fmla="*/ 578644 h 1252802"/>
                <a:gd name="connsiteX12-7059" fmla="*/ 491331 w 549532"/>
                <a:gd name="connsiteY12-7060" fmla="*/ 699294 h 1252802"/>
                <a:gd name="connsiteX13-7061" fmla="*/ 523875 w 549532"/>
                <a:gd name="connsiteY13-7062" fmla="*/ 826294 h 1252802"/>
                <a:gd name="connsiteX14-7063" fmla="*/ 549275 w 549532"/>
                <a:gd name="connsiteY14-7064" fmla="*/ 981869 h 1252802"/>
                <a:gd name="connsiteX15-7065" fmla="*/ 508000 w 549532"/>
                <a:gd name="connsiteY15-7066" fmla="*/ 1118394 h 1252802"/>
                <a:gd name="connsiteX16-7067" fmla="*/ 460375 w 549532"/>
                <a:gd name="connsiteY16-7068" fmla="*/ 1191419 h 1252802"/>
                <a:gd name="connsiteX17-7069" fmla="*/ 400050 w 549532"/>
                <a:gd name="connsiteY17-7070" fmla="*/ 1248569 h 1252802"/>
                <a:gd name="connsiteX18-7071" fmla="*/ 292100 w 549532"/>
                <a:gd name="connsiteY18-7072" fmla="*/ 1248569 h 1252802"/>
                <a:gd name="connsiteX0-7073" fmla="*/ 0 w 549532"/>
                <a:gd name="connsiteY0-7074" fmla="*/ 0 h 1252802"/>
                <a:gd name="connsiteX1-7075" fmla="*/ 38100 w 549532"/>
                <a:gd name="connsiteY1-7076" fmla="*/ 29369 h 1252802"/>
                <a:gd name="connsiteX2-7077" fmla="*/ 95250 w 549532"/>
                <a:gd name="connsiteY2-7078" fmla="*/ 89694 h 1252802"/>
                <a:gd name="connsiteX3-7079" fmla="*/ 133350 w 549532"/>
                <a:gd name="connsiteY3-7080" fmla="*/ 146844 h 1252802"/>
                <a:gd name="connsiteX4-7081" fmla="*/ 168275 w 549532"/>
                <a:gd name="connsiteY4-7082" fmla="*/ 197644 h 1252802"/>
                <a:gd name="connsiteX5-7083" fmla="*/ 234950 w 549532"/>
                <a:gd name="connsiteY5-7084" fmla="*/ 296069 h 1252802"/>
                <a:gd name="connsiteX6-7085" fmla="*/ 304800 w 549532"/>
                <a:gd name="connsiteY6-7086" fmla="*/ 384175 h 1252802"/>
                <a:gd name="connsiteX7-7087" fmla="*/ 349250 w 549532"/>
                <a:gd name="connsiteY7-7088" fmla="*/ 432594 h 1252802"/>
                <a:gd name="connsiteX8-7089" fmla="*/ 396875 w 549532"/>
                <a:gd name="connsiteY8-7090" fmla="*/ 496094 h 1252802"/>
                <a:gd name="connsiteX9-7091" fmla="*/ 415925 w 549532"/>
                <a:gd name="connsiteY9-7092" fmla="*/ 527844 h 1252802"/>
                <a:gd name="connsiteX10-7093" fmla="*/ 441325 w 549532"/>
                <a:gd name="connsiteY10-7094" fmla="*/ 578644 h 1252802"/>
                <a:gd name="connsiteX11-7095" fmla="*/ 491331 w 549532"/>
                <a:gd name="connsiteY11-7096" fmla="*/ 699294 h 1252802"/>
                <a:gd name="connsiteX12-7097" fmla="*/ 523875 w 549532"/>
                <a:gd name="connsiteY12-7098" fmla="*/ 826294 h 1252802"/>
                <a:gd name="connsiteX13-7099" fmla="*/ 549275 w 549532"/>
                <a:gd name="connsiteY13-7100" fmla="*/ 981869 h 1252802"/>
                <a:gd name="connsiteX14-7101" fmla="*/ 508000 w 549532"/>
                <a:gd name="connsiteY14-7102" fmla="*/ 1118394 h 1252802"/>
                <a:gd name="connsiteX15-7103" fmla="*/ 460375 w 549532"/>
                <a:gd name="connsiteY15-7104" fmla="*/ 1191419 h 1252802"/>
                <a:gd name="connsiteX16-7105" fmla="*/ 400050 w 549532"/>
                <a:gd name="connsiteY16-7106" fmla="*/ 1248569 h 1252802"/>
                <a:gd name="connsiteX17-7107" fmla="*/ 292100 w 549532"/>
                <a:gd name="connsiteY17-7108" fmla="*/ 1248569 h 1252802"/>
                <a:gd name="connsiteX0-7109" fmla="*/ 0 w 549532"/>
                <a:gd name="connsiteY0-7110" fmla="*/ 0 h 1252802"/>
                <a:gd name="connsiteX1-7111" fmla="*/ 38100 w 549532"/>
                <a:gd name="connsiteY1-7112" fmla="*/ 29369 h 1252802"/>
                <a:gd name="connsiteX2-7113" fmla="*/ 95250 w 549532"/>
                <a:gd name="connsiteY2-7114" fmla="*/ 89694 h 1252802"/>
                <a:gd name="connsiteX3-7115" fmla="*/ 133350 w 549532"/>
                <a:gd name="connsiteY3-7116" fmla="*/ 146844 h 1252802"/>
                <a:gd name="connsiteX4-7117" fmla="*/ 168275 w 549532"/>
                <a:gd name="connsiteY4-7118" fmla="*/ 197644 h 1252802"/>
                <a:gd name="connsiteX5-7119" fmla="*/ 227806 w 549532"/>
                <a:gd name="connsiteY5-7120" fmla="*/ 300831 h 1252802"/>
                <a:gd name="connsiteX6-7121" fmla="*/ 304800 w 549532"/>
                <a:gd name="connsiteY6-7122" fmla="*/ 384175 h 1252802"/>
                <a:gd name="connsiteX7-7123" fmla="*/ 349250 w 549532"/>
                <a:gd name="connsiteY7-7124" fmla="*/ 432594 h 1252802"/>
                <a:gd name="connsiteX8-7125" fmla="*/ 396875 w 549532"/>
                <a:gd name="connsiteY8-7126" fmla="*/ 496094 h 1252802"/>
                <a:gd name="connsiteX9-7127" fmla="*/ 415925 w 549532"/>
                <a:gd name="connsiteY9-7128" fmla="*/ 527844 h 1252802"/>
                <a:gd name="connsiteX10-7129" fmla="*/ 441325 w 549532"/>
                <a:gd name="connsiteY10-7130" fmla="*/ 578644 h 1252802"/>
                <a:gd name="connsiteX11-7131" fmla="*/ 491331 w 549532"/>
                <a:gd name="connsiteY11-7132" fmla="*/ 699294 h 1252802"/>
                <a:gd name="connsiteX12-7133" fmla="*/ 523875 w 549532"/>
                <a:gd name="connsiteY12-7134" fmla="*/ 826294 h 1252802"/>
                <a:gd name="connsiteX13-7135" fmla="*/ 549275 w 549532"/>
                <a:gd name="connsiteY13-7136" fmla="*/ 981869 h 1252802"/>
                <a:gd name="connsiteX14-7137" fmla="*/ 508000 w 549532"/>
                <a:gd name="connsiteY14-7138" fmla="*/ 1118394 h 1252802"/>
                <a:gd name="connsiteX15-7139" fmla="*/ 460375 w 549532"/>
                <a:gd name="connsiteY15-7140" fmla="*/ 1191419 h 1252802"/>
                <a:gd name="connsiteX16-7141" fmla="*/ 400050 w 549532"/>
                <a:gd name="connsiteY16-7142" fmla="*/ 1248569 h 1252802"/>
                <a:gd name="connsiteX17-7143" fmla="*/ 292100 w 549532"/>
                <a:gd name="connsiteY17-7144" fmla="*/ 1248569 h 1252802"/>
                <a:gd name="connsiteX0-7145" fmla="*/ 0 w 549532"/>
                <a:gd name="connsiteY0-7146" fmla="*/ 0 h 1252802"/>
                <a:gd name="connsiteX1-7147" fmla="*/ 38100 w 549532"/>
                <a:gd name="connsiteY1-7148" fmla="*/ 29369 h 1252802"/>
                <a:gd name="connsiteX2-7149" fmla="*/ 95250 w 549532"/>
                <a:gd name="connsiteY2-7150" fmla="*/ 89694 h 1252802"/>
                <a:gd name="connsiteX3-7151" fmla="*/ 133350 w 549532"/>
                <a:gd name="connsiteY3-7152" fmla="*/ 146844 h 1252802"/>
                <a:gd name="connsiteX4-7153" fmla="*/ 161131 w 549532"/>
                <a:gd name="connsiteY4-7154" fmla="*/ 200025 h 1252802"/>
                <a:gd name="connsiteX5-7155" fmla="*/ 227806 w 549532"/>
                <a:gd name="connsiteY5-7156" fmla="*/ 300831 h 1252802"/>
                <a:gd name="connsiteX6-7157" fmla="*/ 304800 w 549532"/>
                <a:gd name="connsiteY6-7158" fmla="*/ 384175 h 1252802"/>
                <a:gd name="connsiteX7-7159" fmla="*/ 349250 w 549532"/>
                <a:gd name="connsiteY7-7160" fmla="*/ 432594 h 1252802"/>
                <a:gd name="connsiteX8-7161" fmla="*/ 396875 w 549532"/>
                <a:gd name="connsiteY8-7162" fmla="*/ 496094 h 1252802"/>
                <a:gd name="connsiteX9-7163" fmla="*/ 415925 w 549532"/>
                <a:gd name="connsiteY9-7164" fmla="*/ 527844 h 1252802"/>
                <a:gd name="connsiteX10-7165" fmla="*/ 441325 w 549532"/>
                <a:gd name="connsiteY10-7166" fmla="*/ 578644 h 1252802"/>
                <a:gd name="connsiteX11-7167" fmla="*/ 491331 w 549532"/>
                <a:gd name="connsiteY11-7168" fmla="*/ 699294 h 1252802"/>
                <a:gd name="connsiteX12-7169" fmla="*/ 523875 w 549532"/>
                <a:gd name="connsiteY12-7170" fmla="*/ 826294 h 1252802"/>
                <a:gd name="connsiteX13-7171" fmla="*/ 549275 w 549532"/>
                <a:gd name="connsiteY13-7172" fmla="*/ 981869 h 1252802"/>
                <a:gd name="connsiteX14-7173" fmla="*/ 508000 w 549532"/>
                <a:gd name="connsiteY14-7174" fmla="*/ 1118394 h 1252802"/>
                <a:gd name="connsiteX15-7175" fmla="*/ 460375 w 549532"/>
                <a:gd name="connsiteY15-7176" fmla="*/ 1191419 h 1252802"/>
                <a:gd name="connsiteX16-7177" fmla="*/ 400050 w 549532"/>
                <a:gd name="connsiteY16-7178" fmla="*/ 1248569 h 1252802"/>
                <a:gd name="connsiteX17-7179" fmla="*/ 292100 w 549532"/>
                <a:gd name="connsiteY17-7180" fmla="*/ 1248569 h 1252802"/>
                <a:gd name="connsiteX0-7181" fmla="*/ 0 w 549532"/>
                <a:gd name="connsiteY0-7182" fmla="*/ 0 h 1252802"/>
                <a:gd name="connsiteX1-7183" fmla="*/ 38100 w 549532"/>
                <a:gd name="connsiteY1-7184" fmla="*/ 29369 h 1252802"/>
                <a:gd name="connsiteX2-7185" fmla="*/ 95250 w 549532"/>
                <a:gd name="connsiteY2-7186" fmla="*/ 89694 h 1252802"/>
                <a:gd name="connsiteX3-7187" fmla="*/ 133350 w 549532"/>
                <a:gd name="connsiteY3-7188" fmla="*/ 146844 h 1252802"/>
                <a:gd name="connsiteX4-7189" fmla="*/ 161131 w 549532"/>
                <a:gd name="connsiteY4-7190" fmla="*/ 200025 h 1252802"/>
                <a:gd name="connsiteX5-7191" fmla="*/ 227806 w 549532"/>
                <a:gd name="connsiteY5-7192" fmla="*/ 300831 h 1252802"/>
                <a:gd name="connsiteX6-7193" fmla="*/ 304800 w 549532"/>
                <a:gd name="connsiteY6-7194" fmla="*/ 384175 h 1252802"/>
                <a:gd name="connsiteX7-7195" fmla="*/ 349250 w 549532"/>
                <a:gd name="connsiteY7-7196" fmla="*/ 432594 h 1252802"/>
                <a:gd name="connsiteX8-7197" fmla="*/ 389731 w 549532"/>
                <a:gd name="connsiteY8-7198" fmla="*/ 505619 h 1252802"/>
                <a:gd name="connsiteX9-7199" fmla="*/ 415925 w 549532"/>
                <a:gd name="connsiteY9-7200" fmla="*/ 527844 h 1252802"/>
                <a:gd name="connsiteX10-7201" fmla="*/ 441325 w 549532"/>
                <a:gd name="connsiteY10-7202" fmla="*/ 578644 h 1252802"/>
                <a:gd name="connsiteX11-7203" fmla="*/ 491331 w 549532"/>
                <a:gd name="connsiteY11-7204" fmla="*/ 699294 h 1252802"/>
                <a:gd name="connsiteX12-7205" fmla="*/ 523875 w 549532"/>
                <a:gd name="connsiteY12-7206" fmla="*/ 826294 h 1252802"/>
                <a:gd name="connsiteX13-7207" fmla="*/ 549275 w 549532"/>
                <a:gd name="connsiteY13-7208" fmla="*/ 981869 h 1252802"/>
                <a:gd name="connsiteX14-7209" fmla="*/ 508000 w 549532"/>
                <a:gd name="connsiteY14-7210" fmla="*/ 1118394 h 1252802"/>
                <a:gd name="connsiteX15-7211" fmla="*/ 460375 w 549532"/>
                <a:gd name="connsiteY15-7212" fmla="*/ 1191419 h 1252802"/>
                <a:gd name="connsiteX16-7213" fmla="*/ 400050 w 549532"/>
                <a:gd name="connsiteY16-7214" fmla="*/ 1248569 h 1252802"/>
                <a:gd name="connsiteX17-7215" fmla="*/ 292100 w 549532"/>
                <a:gd name="connsiteY17-7216" fmla="*/ 1248569 h 1252802"/>
                <a:gd name="connsiteX0-7217" fmla="*/ 0 w 549532"/>
                <a:gd name="connsiteY0-7218" fmla="*/ 0 h 1252802"/>
                <a:gd name="connsiteX1-7219" fmla="*/ 38100 w 549532"/>
                <a:gd name="connsiteY1-7220" fmla="*/ 29369 h 1252802"/>
                <a:gd name="connsiteX2-7221" fmla="*/ 95250 w 549532"/>
                <a:gd name="connsiteY2-7222" fmla="*/ 89694 h 1252802"/>
                <a:gd name="connsiteX3-7223" fmla="*/ 133350 w 549532"/>
                <a:gd name="connsiteY3-7224" fmla="*/ 146844 h 1252802"/>
                <a:gd name="connsiteX4-7225" fmla="*/ 161131 w 549532"/>
                <a:gd name="connsiteY4-7226" fmla="*/ 200025 h 1252802"/>
                <a:gd name="connsiteX5-7227" fmla="*/ 227806 w 549532"/>
                <a:gd name="connsiteY5-7228" fmla="*/ 300831 h 1252802"/>
                <a:gd name="connsiteX6-7229" fmla="*/ 304800 w 549532"/>
                <a:gd name="connsiteY6-7230" fmla="*/ 384175 h 1252802"/>
                <a:gd name="connsiteX7-7231" fmla="*/ 349250 w 549532"/>
                <a:gd name="connsiteY7-7232" fmla="*/ 432594 h 1252802"/>
                <a:gd name="connsiteX8-7233" fmla="*/ 389731 w 549532"/>
                <a:gd name="connsiteY8-7234" fmla="*/ 505619 h 1252802"/>
                <a:gd name="connsiteX9-7235" fmla="*/ 413544 w 549532"/>
                <a:gd name="connsiteY9-7236" fmla="*/ 534988 h 1252802"/>
                <a:gd name="connsiteX10-7237" fmla="*/ 441325 w 549532"/>
                <a:gd name="connsiteY10-7238" fmla="*/ 578644 h 1252802"/>
                <a:gd name="connsiteX11-7239" fmla="*/ 491331 w 549532"/>
                <a:gd name="connsiteY11-7240" fmla="*/ 699294 h 1252802"/>
                <a:gd name="connsiteX12-7241" fmla="*/ 523875 w 549532"/>
                <a:gd name="connsiteY12-7242" fmla="*/ 826294 h 1252802"/>
                <a:gd name="connsiteX13-7243" fmla="*/ 549275 w 549532"/>
                <a:gd name="connsiteY13-7244" fmla="*/ 981869 h 1252802"/>
                <a:gd name="connsiteX14-7245" fmla="*/ 508000 w 549532"/>
                <a:gd name="connsiteY14-7246" fmla="*/ 1118394 h 1252802"/>
                <a:gd name="connsiteX15-7247" fmla="*/ 460375 w 549532"/>
                <a:gd name="connsiteY15-7248" fmla="*/ 1191419 h 1252802"/>
                <a:gd name="connsiteX16-7249" fmla="*/ 400050 w 549532"/>
                <a:gd name="connsiteY16-7250" fmla="*/ 1248569 h 1252802"/>
                <a:gd name="connsiteX17-7251" fmla="*/ 292100 w 549532"/>
                <a:gd name="connsiteY17-7252" fmla="*/ 1248569 h 1252802"/>
                <a:gd name="connsiteX0-7253" fmla="*/ 0 w 549532"/>
                <a:gd name="connsiteY0-7254" fmla="*/ 0 h 1252802"/>
                <a:gd name="connsiteX1-7255" fmla="*/ 38100 w 549532"/>
                <a:gd name="connsiteY1-7256" fmla="*/ 29369 h 1252802"/>
                <a:gd name="connsiteX2-7257" fmla="*/ 95250 w 549532"/>
                <a:gd name="connsiteY2-7258" fmla="*/ 89694 h 1252802"/>
                <a:gd name="connsiteX3-7259" fmla="*/ 133350 w 549532"/>
                <a:gd name="connsiteY3-7260" fmla="*/ 146844 h 1252802"/>
                <a:gd name="connsiteX4-7261" fmla="*/ 161131 w 549532"/>
                <a:gd name="connsiteY4-7262" fmla="*/ 200025 h 1252802"/>
                <a:gd name="connsiteX5-7263" fmla="*/ 227806 w 549532"/>
                <a:gd name="connsiteY5-7264" fmla="*/ 300831 h 1252802"/>
                <a:gd name="connsiteX6-7265" fmla="*/ 304800 w 549532"/>
                <a:gd name="connsiteY6-7266" fmla="*/ 384175 h 1252802"/>
                <a:gd name="connsiteX7-7267" fmla="*/ 349250 w 549532"/>
                <a:gd name="connsiteY7-7268" fmla="*/ 432594 h 1252802"/>
                <a:gd name="connsiteX8-7269" fmla="*/ 389731 w 549532"/>
                <a:gd name="connsiteY8-7270" fmla="*/ 505619 h 1252802"/>
                <a:gd name="connsiteX9-7271" fmla="*/ 441325 w 549532"/>
                <a:gd name="connsiteY9-7272" fmla="*/ 578644 h 1252802"/>
                <a:gd name="connsiteX10-7273" fmla="*/ 491331 w 549532"/>
                <a:gd name="connsiteY10-7274" fmla="*/ 699294 h 1252802"/>
                <a:gd name="connsiteX11-7275" fmla="*/ 523875 w 549532"/>
                <a:gd name="connsiteY11-7276" fmla="*/ 826294 h 1252802"/>
                <a:gd name="connsiteX12-7277" fmla="*/ 549275 w 549532"/>
                <a:gd name="connsiteY12-7278" fmla="*/ 981869 h 1252802"/>
                <a:gd name="connsiteX13-7279" fmla="*/ 508000 w 549532"/>
                <a:gd name="connsiteY13-7280" fmla="*/ 1118394 h 1252802"/>
                <a:gd name="connsiteX14-7281" fmla="*/ 460375 w 549532"/>
                <a:gd name="connsiteY14-7282" fmla="*/ 1191419 h 1252802"/>
                <a:gd name="connsiteX15-7283" fmla="*/ 400050 w 549532"/>
                <a:gd name="connsiteY15-7284" fmla="*/ 1248569 h 1252802"/>
                <a:gd name="connsiteX16-7285" fmla="*/ 292100 w 549532"/>
                <a:gd name="connsiteY16-7286" fmla="*/ 1248569 h 1252802"/>
                <a:gd name="connsiteX0-7287" fmla="*/ 0 w 549532"/>
                <a:gd name="connsiteY0-7288" fmla="*/ 0 h 1252802"/>
                <a:gd name="connsiteX1-7289" fmla="*/ 38100 w 549532"/>
                <a:gd name="connsiteY1-7290" fmla="*/ 29369 h 1252802"/>
                <a:gd name="connsiteX2-7291" fmla="*/ 95250 w 549532"/>
                <a:gd name="connsiteY2-7292" fmla="*/ 89694 h 1252802"/>
                <a:gd name="connsiteX3-7293" fmla="*/ 133350 w 549532"/>
                <a:gd name="connsiteY3-7294" fmla="*/ 146844 h 1252802"/>
                <a:gd name="connsiteX4-7295" fmla="*/ 161131 w 549532"/>
                <a:gd name="connsiteY4-7296" fmla="*/ 200025 h 1252802"/>
                <a:gd name="connsiteX5-7297" fmla="*/ 227806 w 549532"/>
                <a:gd name="connsiteY5-7298" fmla="*/ 300831 h 1252802"/>
                <a:gd name="connsiteX6-7299" fmla="*/ 304800 w 549532"/>
                <a:gd name="connsiteY6-7300" fmla="*/ 384175 h 1252802"/>
                <a:gd name="connsiteX7-7301" fmla="*/ 349250 w 549532"/>
                <a:gd name="connsiteY7-7302" fmla="*/ 432594 h 1252802"/>
                <a:gd name="connsiteX8-7303" fmla="*/ 389731 w 549532"/>
                <a:gd name="connsiteY8-7304" fmla="*/ 505619 h 1252802"/>
                <a:gd name="connsiteX9-7305" fmla="*/ 431800 w 549532"/>
                <a:gd name="connsiteY9-7306" fmla="*/ 588169 h 1252802"/>
                <a:gd name="connsiteX10-7307" fmla="*/ 491331 w 549532"/>
                <a:gd name="connsiteY10-7308" fmla="*/ 699294 h 1252802"/>
                <a:gd name="connsiteX11-7309" fmla="*/ 523875 w 549532"/>
                <a:gd name="connsiteY11-7310" fmla="*/ 826294 h 1252802"/>
                <a:gd name="connsiteX12-7311" fmla="*/ 549275 w 549532"/>
                <a:gd name="connsiteY12-7312" fmla="*/ 981869 h 1252802"/>
                <a:gd name="connsiteX13-7313" fmla="*/ 508000 w 549532"/>
                <a:gd name="connsiteY13-7314" fmla="*/ 1118394 h 1252802"/>
                <a:gd name="connsiteX14-7315" fmla="*/ 460375 w 549532"/>
                <a:gd name="connsiteY14-7316" fmla="*/ 1191419 h 1252802"/>
                <a:gd name="connsiteX15-7317" fmla="*/ 400050 w 549532"/>
                <a:gd name="connsiteY15-7318" fmla="*/ 1248569 h 1252802"/>
                <a:gd name="connsiteX16-7319" fmla="*/ 292100 w 549532"/>
                <a:gd name="connsiteY16-7320" fmla="*/ 1248569 h 1252802"/>
                <a:gd name="connsiteX0-7321" fmla="*/ 0 w 549532"/>
                <a:gd name="connsiteY0-7322" fmla="*/ 0 h 1252802"/>
                <a:gd name="connsiteX1-7323" fmla="*/ 38100 w 549532"/>
                <a:gd name="connsiteY1-7324" fmla="*/ 29369 h 1252802"/>
                <a:gd name="connsiteX2-7325" fmla="*/ 95250 w 549532"/>
                <a:gd name="connsiteY2-7326" fmla="*/ 89694 h 1252802"/>
                <a:gd name="connsiteX3-7327" fmla="*/ 133350 w 549532"/>
                <a:gd name="connsiteY3-7328" fmla="*/ 146844 h 1252802"/>
                <a:gd name="connsiteX4-7329" fmla="*/ 161131 w 549532"/>
                <a:gd name="connsiteY4-7330" fmla="*/ 200025 h 1252802"/>
                <a:gd name="connsiteX5-7331" fmla="*/ 227806 w 549532"/>
                <a:gd name="connsiteY5-7332" fmla="*/ 300831 h 1252802"/>
                <a:gd name="connsiteX6-7333" fmla="*/ 304800 w 549532"/>
                <a:gd name="connsiteY6-7334" fmla="*/ 384175 h 1252802"/>
                <a:gd name="connsiteX7-7335" fmla="*/ 344488 w 549532"/>
                <a:gd name="connsiteY7-7336" fmla="*/ 432594 h 1252802"/>
                <a:gd name="connsiteX8-7337" fmla="*/ 389731 w 549532"/>
                <a:gd name="connsiteY8-7338" fmla="*/ 505619 h 1252802"/>
                <a:gd name="connsiteX9-7339" fmla="*/ 431800 w 549532"/>
                <a:gd name="connsiteY9-7340" fmla="*/ 588169 h 1252802"/>
                <a:gd name="connsiteX10-7341" fmla="*/ 491331 w 549532"/>
                <a:gd name="connsiteY10-7342" fmla="*/ 699294 h 1252802"/>
                <a:gd name="connsiteX11-7343" fmla="*/ 523875 w 549532"/>
                <a:gd name="connsiteY11-7344" fmla="*/ 826294 h 1252802"/>
                <a:gd name="connsiteX12-7345" fmla="*/ 549275 w 549532"/>
                <a:gd name="connsiteY12-7346" fmla="*/ 981869 h 1252802"/>
                <a:gd name="connsiteX13-7347" fmla="*/ 508000 w 549532"/>
                <a:gd name="connsiteY13-7348" fmla="*/ 1118394 h 1252802"/>
                <a:gd name="connsiteX14-7349" fmla="*/ 460375 w 549532"/>
                <a:gd name="connsiteY14-7350" fmla="*/ 1191419 h 1252802"/>
                <a:gd name="connsiteX15-7351" fmla="*/ 400050 w 549532"/>
                <a:gd name="connsiteY15-7352" fmla="*/ 1248569 h 1252802"/>
                <a:gd name="connsiteX16-7353" fmla="*/ 292100 w 549532"/>
                <a:gd name="connsiteY16-7354" fmla="*/ 1248569 h 1252802"/>
                <a:gd name="connsiteX0-7355" fmla="*/ 0 w 549542"/>
                <a:gd name="connsiteY0-7356" fmla="*/ 0 h 1252802"/>
                <a:gd name="connsiteX1-7357" fmla="*/ 38100 w 549542"/>
                <a:gd name="connsiteY1-7358" fmla="*/ 29369 h 1252802"/>
                <a:gd name="connsiteX2-7359" fmla="*/ 95250 w 549542"/>
                <a:gd name="connsiteY2-7360" fmla="*/ 89694 h 1252802"/>
                <a:gd name="connsiteX3-7361" fmla="*/ 133350 w 549542"/>
                <a:gd name="connsiteY3-7362" fmla="*/ 146844 h 1252802"/>
                <a:gd name="connsiteX4-7363" fmla="*/ 161131 w 549542"/>
                <a:gd name="connsiteY4-7364" fmla="*/ 200025 h 1252802"/>
                <a:gd name="connsiteX5-7365" fmla="*/ 227806 w 549542"/>
                <a:gd name="connsiteY5-7366" fmla="*/ 300831 h 1252802"/>
                <a:gd name="connsiteX6-7367" fmla="*/ 304800 w 549542"/>
                <a:gd name="connsiteY6-7368" fmla="*/ 384175 h 1252802"/>
                <a:gd name="connsiteX7-7369" fmla="*/ 344488 w 549542"/>
                <a:gd name="connsiteY7-7370" fmla="*/ 432594 h 1252802"/>
                <a:gd name="connsiteX8-7371" fmla="*/ 389731 w 549542"/>
                <a:gd name="connsiteY8-7372" fmla="*/ 505619 h 1252802"/>
                <a:gd name="connsiteX9-7373" fmla="*/ 431800 w 549542"/>
                <a:gd name="connsiteY9-7374" fmla="*/ 588169 h 1252802"/>
                <a:gd name="connsiteX10-7375" fmla="*/ 486569 w 549542"/>
                <a:gd name="connsiteY10-7376" fmla="*/ 701675 h 1252802"/>
                <a:gd name="connsiteX11-7377" fmla="*/ 523875 w 549542"/>
                <a:gd name="connsiteY11-7378" fmla="*/ 826294 h 1252802"/>
                <a:gd name="connsiteX12-7379" fmla="*/ 549275 w 549542"/>
                <a:gd name="connsiteY12-7380" fmla="*/ 981869 h 1252802"/>
                <a:gd name="connsiteX13-7381" fmla="*/ 508000 w 549542"/>
                <a:gd name="connsiteY13-7382" fmla="*/ 1118394 h 1252802"/>
                <a:gd name="connsiteX14-7383" fmla="*/ 460375 w 549542"/>
                <a:gd name="connsiteY14-7384" fmla="*/ 1191419 h 1252802"/>
                <a:gd name="connsiteX15-7385" fmla="*/ 400050 w 549542"/>
                <a:gd name="connsiteY15-7386" fmla="*/ 1248569 h 1252802"/>
                <a:gd name="connsiteX16-7387" fmla="*/ 292100 w 549542"/>
                <a:gd name="connsiteY16-7388" fmla="*/ 1248569 h 1252802"/>
                <a:gd name="connsiteX0-7389" fmla="*/ 0 w 549387"/>
                <a:gd name="connsiteY0-7390" fmla="*/ 0 h 1252802"/>
                <a:gd name="connsiteX1-7391" fmla="*/ 38100 w 549387"/>
                <a:gd name="connsiteY1-7392" fmla="*/ 29369 h 1252802"/>
                <a:gd name="connsiteX2-7393" fmla="*/ 95250 w 549387"/>
                <a:gd name="connsiteY2-7394" fmla="*/ 89694 h 1252802"/>
                <a:gd name="connsiteX3-7395" fmla="*/ 133350 w 549387"/>
                <a:gd name="connsiteY3-7396" fmla="*/ 146844 h 1252802"/>
                <a:gd name="connsiteX4-7397" fmla="*/ 161131 w 549387"/>
                <a:gd name="connsiteY4-7398" fmla="*/ 200025 h 1252802"/>
                <a:gd name="connsiteX5-7399" fmla="*/ 227806 w 549387"/>
                <a:gd name="connsiteY5-7400" fmla="*/ 300831 h 1252802"/>
                <a:gd name="connsiteX6-7401" fmla="*/ 304800 w 549387"/>
                <a:gd name="connsiteY6-7402" fmla="*/ 384175 h 1252802"/>
                <a:gd name="connsiteX7-7403" fmla="*/ 344488 w 549387"/>
                <a:gd name="connsiteY7-7404" fmla="*/ 432594 h 1252802"/>
                <a:gd name="connsiteX8-7405" fmla="*/ 389731 w 549387"/>
                <a:gd name="connsiteY8-7406" fmla="*/ 505619 h 1252802"/>
                <a:gd name="connsiteX9-7407" fmla="*/ 431800 w 549387"/>
                <a:gd name="connsiteY9-7408" fmla="*/ 588169 h 1252802"/>
                <a:gd name="connsiteX10-7409" fmla="*/ 486569 w 549387"/>
                <a:gd name="connsiteY10-7410" fmla="*/ 701675 h 1252802"/>
                <a:gd name="connsiteX11-7411" fmla="*/ 519113 w 549387"/>
                <a:gd name="connsiteY11-7412" fmla="*/ 831056 h 1252802"/>
                <a:gd name="connsiteX12-7413" fmla="*/ 549275 w 549387"/>
                <a:gd name="connsiteY12-7414" fmla="*/ 981869 h 1252802"/>
                <a:gd name="connsiteX13-7415" fmla="*/ 508000 w 549387"/>
                <a:gd name="connsiteY13-7416" fmla="*/ 1118394 h 1252802"/>
                <a:gd name="connsiteX14-7417" fmla="*/ 460375 w 549387"/>
                <a:gd name="connsiteY14-7418" fmla="*/ 1191419 h 1252802"/>
                <a:gd name="connsiteX15-7419" fmla="*/ 400050 w 549387"/>
                <a:gd name="connsiteY15-7420" fmla="*/ 1248569 h 1252802"/>
                <a:gd name="connsiteX16-7421" fmla="*/ 292100 w 549387"/>
                <a:gd name="connsiteY16-7422" fmla="*/ 1248569 h 1252802"/>
                <a:gd name="connsiteX0-7423" fmla="*/ 0 w 526163"/>
                <a:gd name="connsiteY0-7424" fmla="*/ 0 h 1252802"/>
                <a:gd name="connsiteX1-7425" fmla="*/ 38100 w 526163"/>
                <a:gd name="connsiteY1-7426" fmla="*/ 29369 h 1252802"/>
                <a:gd name="connsiteX2-7427" fmla="*/ 95250 w 526163"/>
                <a:gd name="connsiteY2-7428" fmla="*/ 89694 h 1252802"/>
                <a:gd name="connsiteX3-7429" fmla="*/ 133350 w 526163"/>
                <a:gd name="connsiteY3-7430" fmla="*/ 146844 h 1252802"/>
                <a:gd name="connsiteX4-7431" fmla="*/ 161131 w 526163"/>
                <a:gd name="connsiteY4-7432" fmla="*/ 200025 h 1252802"/>
                <a:gd name="connsiteX5-7433" fmla="*/ 227806 w 526163"/>
                <a:gd name="connsiteY5-7434" fmla="*/ 300831 h 1252802"/>
                <a:gd name="connsiteX6-7435" fmla="*/ 304800 w 526163"/>
                <a:gd name="connsiteY6-7436" fmla="*/ 384175 h 1252802"/>
                <a:gd name="connsiteX7-7437" fmla="*/ 344488 w 526163"/>
                <a:gd name="connsiteY7-7438" fmla="*/ 432594 h 1252802"/>
                <a:gd name="connsiteX8-7439" fmla="*/ 389731 w 526163"/>
                <a:gd name="connsiteY8-7440" fmla="*/ 505619 h 1252802"/>
                <a:gd name="connsiteX9-7441" fmla="*/ 431800 w 526163"/>
                <a:gd name="connsiteY9-7442" fmla="*/ 588169 h 1252802"/>
                <a:gd name="connsiteX10-7443" fmla="*/ 486569 w 526163"/>
                <a:gd name="connsiteY10-7444" fmla="*/ 701675 h 1252802"/>
                <a:gd name="connsiteX11-7445" fmla="*/ 519113 w 526163"/>
                <a:gd name="connsiteY11-7446" fmla="*/ 831056 h 1252802"/>
                <a:gd name="connsiteX12-7447" fmla="*/ 525463 w 526163"/>
                <a:gd name="connsiteY12-7448" fmla="*/ 996156 h 1252802"/>
                <a:gd name="connsiteX13-7449" fmla="*/ 508000 w 526163"/>
                <a:gd name="connsiteY13-7450" fmla="*/ 1118394 h 1252802"/>
                <a:gd name="connsiteX14-7451" fmla="*/ 460375 w 526163"/>
                <a:gd name="connsiteY14-7452" fmla="*/ 1191419 h 1252802"/>
                <a:gd name="connsiteX15-7453" fmla="*/ 400050 w 526163"/>
                <a:gd name="connsiteY15-7454" fmla="*/ 1248569 h 1252802"/>
                <a:gd name="connsiteX16-7455" fmla="*/ 292100 w 526163"/>
                <a:gd name="connsiteY16-7456" fmla="*/ 1248569 h 1252802"/>
                <a:gd name="connsiteX0-7457" fmla="*/ 0 w 526672"/>
                <a:gd name="connsiteY0-7458" fmla="*/ 0 h 1252802"/>
                <a:gd name="connsiteX1-7459" fmla="*/ 38100 w 526672"/>
                <a:gd name="connsiteY1-7460" fmla="*/ 29369 h 1252802"/>
                <a:gd name="connsiteX2-7461" fmla="*/ 95250 w 526672"/>
                <a:gd name="connsiteY2-7462" fmla="*/ 89694 h 1252802"/>
                <a:gd name="connsiteX3-7463" fmla="*/ 133350 w 526672"/>
                <a:gd name="connsiteY3-7464" fmla="*/ 146844 h 1252802"/>
                <a:gd name="connsiteX4-7465" fmla="*/ 161131 w 526672"/>
                <a:gd name="connsiteY4-7466" fmla="*/ 200025 h 1252802"/>
                <a:gd name="connsiteX5-7467" fmla="*/ 227806 w 526672"/>
                <a:gd name="connsiteY5-7468" fmla="*/ 300831 h 1252802"/>
                <a:gd name="connsiteX6-7469" fmla="*/ 304800 w 526672"/>
                <a:gd name="connsiteY6-7470" fmla="*/ 384175 h 1252802"/>
                <a:gd name="connsiteX7-7471" fmla="*/ 344488 w 526672"/>
                <a:gd name="connsiteY7-7472" fmla="*/ 432594 h 1252802"/>
                <a:gd name="connsiteX8-7473" fmla="*/ 389731 w 526672"/>
                <a:gd name="connsiteY8-7474" fmla="*/ 505619 h 1252802"/>
                <a:gd name="connsiteX9-7475" fmla="*/ 431800 w 526672"/>
                <a:gd name="connsiteY9-7476" fmla="*/ 588169 h 1252802"/>
                <a:gd name="connsiteX10-7477" fmla="*/ 486569 w 526672"/>
                <a:gd name="connsiteY10-7478" fmla="*/ 701675 h 1252802"/>
                <a:gd name="connsiteX11-7479" fmla="*/ 519113 w 526672"/>
                <a:gd name="connsiteY11-7480" fmla="*/ 831056 h 1252802"/>
                <a:gd name="connsiteX12-7481" fmla="*/ 525463 w 526672"/>
                <a:gd name="connsiteY12-7482" fmla="*/ 996156 h 1252802"/>
                <a:gd name="connsiteX13-7483" fmla="*/ 500856 w 526672"/>
                <a:gd name="connsiteY13-7484" fmla="*/ 1118394 h 1252802"/>
                <a:gd name="connsiteX14-7485" fmla="*/ 460375 w 526672"/>
                <a:gd name="connsiteY14-7486" fmla="*/ 1191419 h 1252802"/>
                <a:gd name="connsiteX15-7487" fmla="*/ 400050 w 526672"/>
                <a:gd name="connsiteY15-7488" fmla="*/ 1248569 h 1252802"/>
                <a:gd name="connsiteX16-7489" fmla="*/ 292100 w 526672"/>
                <a:gd name="connsiteY16-7490" fmla="*/ 1248569 h 1252802"/>
                <a:gd name="connsiteX0-7491" fmla="*/ 0 w 526672"/>
                <a:gd name="connsiteY0-7492" fmla="*/ 0 h 1248569"/>
                <a:gd name="connsiteX1-7493" fmla="*/ 38100 w 526672"/>
                <a:gd name="connsiteY1-7494" fmla="*/ 29369 h 1248569"/>
                <a:gd name="connsiteX2-7495" fmla="*/ 95250 w 526672"/>
                <a:gd name="connsiteY2-7496" fmla="*/ 89694 h 1248569"/>
                <a:gd name="connsiteX3-7497" fmla="*/ 133350 w 526672"/>
                <a:gd name="connsiteY3-7498" fmla="*/ 146844 h 1248569"/>
                <a:gd name="connsiteX4-7499" fmla="*/ 161131 w 526672"/>
                <a:gd name="connsiteY4-7500" fmla="*/ 200025 h 1248569"/>
                <a:gd name="connsiteX5-7501" fmla="*/ 227806 w 526672"/>
                <a:gd name="connsiteY5-7502" fmla="*/ 300831 h 1248569"/>
                <a:gd name="connsiteX6-7503" fmla="*/ 304800 w 526672"/>
                <a:gd name="connsiteY6-7504" fmla="*/ 384175 h 1248569"/>
                <a:gd name="connsiteX7-7505" fmla="*/ 344488 w 526672"/>
                <a:gd name="connsiteY7-7506" fmla="*/ 432594 h 1248569"/>
                <a:gd name="connsiteX8-7507" fmla="*/ 389731 w 526672"/>
                <a:gd name="connsiteY8-7508" fmla="*/ 505619 h 1248569"/>
                <a:gd name="connsiteX9-7509" fmla="*/ 431800 w 526672"/>
                <a:gd name="connsiteY9-7510" fmla="*/ 588169 h 1248569"/>
                <a:gd name="connsiteX10-7511" fmla="*/ 486569 w 526672"/>
                <a:gd name="connsiteY10-7512" fmla="*/ 701675 h 1248569"/>
                <a:gd name="connsiteX11-7513" fmla="*/ 519113 w 526672"/>
                <a:gd name="connsiteY11-7514" fmla="*/ 831056 h 1248569"/>
                <a:gd name="connsiteX12-7515" fmla="*/ 525463 w 526672"/>
                <a:gd name="connsiteY12-7516" fmla="*/ 996156 h 1248569"/>
                <a:gd name="connsiteX13-7517" fmla="*/ 500856 w 526672"/>
                <a:gd name="connsiteY13-7518" fmla="*/ 1118394 h 1248569"/>
                <a:gd name="connsiteX14-7519" fmla="*/ 460375 w 526672"/>
                <a:gd name="connsiteY14-7520" fmla="*/ 1191419 h 1248569"/>
                <a:gd name="connsiteX15-7521" fmla="*/ 400050 w 526672"/>
                <a:gd name="connsiteY15-7522" fmla="*/ 1248569 h 1248569"/>
                <a:gd name="connsiteX0-7523" fmla="*/ 0 w 526672"/>
                <a:gd name="connsiteY0-7524" fmla="*/ 0 h 1191419"/>
                <a:gd name="connsiteX1-7525" fmla="*/ 38100 w 526672"/>
                <a:gd name="connsiteY1-7526" fmla="*/ 29369 h 1191419"/>
                <a:gd name="connsiteX2-7527" fmla="*/ 95250 w 526672"/>
                <a:gd name="connsiteY2-7528" fmla="*/ 89694 h 1191419"/>
                <a:gd name="connsiteX3-7529" fmla="*/ 133350 w 526672"/>
                <a:gd name="connsiteY3-7530" fmla="*/ 146844 h 1191419"/>
                <a:gd name="connsiteX4-7531" fmla="*/ 161131 w 526672"/>
                <a:gd name="connsiteY4-7532" fmla="*/ 200025 h 1191419"/>
                <a:gd name="connsiteX5-7533" fmla="*/ 227806 w 526672"/>
                <a:gd name="connsiteY5-7534" fmla="*/ 300831 h 1191419"/>
                <a:gd name="connsiteX6-7535" fmla="*/ 304800 w 526672"/>
                <a:gd name="connsiteY6-7536" fmla="*/ 384175 h 1191419"/>
                <a:gd name="connsiteX7-7537" fmla="*/ 344488 w 526672"/>
                <a:gd name="connsiteY7-7538" fmla="*/ 432594 h 1191419"/>
                <a:gd name="connsiteX8-7539" fmla="*/ 389731 w 526672"/>
                <a:gd name="connsiteY8-7540" fmla="*/ 505619 h 1191419"/>
                <a:gd name="connsiteX9-7541" fmla="*/ 431800 w 526672"/>
                <a:gd name="connsiteY9-7542" fmla="*/ 588169 h 1191419"/>
                <a:gd name="connsiteX10-7543" fmla="*/ 486569 w 526672"/>
                <a:gd name="connsiteY10-7544" fmla="*/ 701675 h 1191419"/>
                <a:gd name="connsiteX11-7545" fmla="*/ 519113 w 526672"/>
                <a:gd name="connsiteY11-7546" fmla="*/ 831056 h 1191419"/>
                <a:gd name="connsiteX12-7547" fmla="*/ 525463 w 526672"/>
                <a:gd name="connsiteY12-7548" fmla="*/ 996156 h 1191419"/>
                <a:gd name="connsiteX13-7549" fmla="*/ 500856 w 526672"/>
                <a:gd name="connsiteY13-7550" fmla="*/ 1118394 h 1191419"/>
                <a:gd name="connsiteX14-7551" fmla="*/ 460375 w 526672"/>
                <a:gd name="connsiteY14-7552" fmla="*/ 1191419 h 1191419"/>
                <a:gd name="connsiteX0-7553" fmla="*/ 0 w 495716"/>
                <a:gd name="connsiteY0-7554" fmla="*/ 0 h 1200944"/>
                <a:gd name="connsiteX1-7555" fmla="*/ 7144 w 495716"/>
                <a:gd name="connsiteY1-7556" fmla="*/ 38894 h 1200944"/>
                <a:gd name="connsiteX2-7557" fmla="*/ 64294 w 495716"/>
                <a:gd name="connsiteY2-7558" fmla="*/ 99219 h 1200944"/>
                <a:gd name="connsiteX3-7559" fmla="*/ 102394 w 495716"/>
                <a:gd name="connsiteY3-7560" fmla="*/ 156369 h 1200944"/>
                <a:gd name="connsiteX4-7561" fmla="*/ 130175 w 495716"/>
                <a:gd name="connsiteY4-7562" fmla="*/ 209550 h 1200944"/>
                <a:gd name="connsiteX5-7563" fmla="*/ 196850 w 495716"/>
                <a:gd name="connsiteY5-7564" fmla="*/ 310356 h 1200944"/>
                <a:gd name="connsiteX6-7565" fmla="*/ 273844 w 495716"/>
                <a:gd name="connsiteY6-7566" fmla="*/ 393700 h 1200944"/>
                <a:gd name="connsiteX7-7567" fmla="*/ 313532 w 495716"/>
                <a:gd name="connsiteY7-7568" fmla="*/ 442119 h 1200944"/>
                <a:gd name="connsiteX8-7569" fmla="*/ 358775 w 495716"/>
                <a:gd name="connsiteY8-7570" fmla="*/ 515144 h 1200944"/>
                <a:gd name="connsiteX9-7571" fmla="*/ 400844 w 495716"/>
                <a:gd name="connsiteY9-7572" fmla="*/ 597694 h 1200944"/>
                <a:gd name="connsiteX10-7573" fmla="*/ 455613 w 495716"/>
                <a:gd name="connsiteY10-7574" fmla="*/ 711200 h 1200944"/>
                <a:gd name="connsiteX11-7575" fmla="*/ 488157 w 495716"/>
                <a:gd name="connsiteY11-7576" fmla="*/ 840581 h 1200944"/>
                <a:gd name="connsiteX12-7577" fmla="*/ 494507 w 495716"/>
                <a:gd name="connsiteY12-7578" fmla="*/ 1005681 h 1200944"/>
                <a:gd name="connsiteX13-7579" fmla="*/ 469900 w 495716"/>
                <a:gd name="connsiteY13-7580" fmla="*/ 1127919 h 1200944"/>
                <a:gd name="connsiteX14-7581" fmla="*/ 429419 w 495716"/>
                <a:gd name="connsiteY14-7582" fmla="*/ 1200944 h 1200944"/>
                <a:gd name="connsiteX0-7583" fmla="*/ 0 w 495716"/>
                <a:gd name="connsiteY0-7584" fmla="*/ 0 h 1200944"/>
                <a:gd name="connsiteX1-7585" fmla="*/ 30956 w 495716"/>
                <a:gd name="connsiteY1-7586" fmla="*/ 38894 h 1200944"/>
                <a:gd name="connsiteX2-7587" fmla="*/ 64294 w 495716"/>
                <a:gd name="connsiteY2-7588" fmla="*/ 99219 h 1200944"/>
                <a:gd name="connsiteX3-7589" fmla="*/ 102394 w 495716"/>
                <a:gd name="connsiteY3-7590" fmla="*/ 156369 h 1200944"/>
                <a:gd name="connsiteX4-7591" fmla="*/ 130175 w 495716"/>
                <a:gd name="connsiteY4-7592" fmla="*/ 209550 h 1200944"/>
                <a:gd name="connsiteX5-7593" fmla="*/ 196850 w 495716"/>
                <a:gd name="connsiteY5-7594" fmla="*/ 310356 h 1200944"/>
                <a:gd name="connsiteX6-7595" fmla="*/ 273844 w 495716"/>
                <a:gd name="connsiteY6-7596" fmla="*/ 393700 h 1200944"/>
                <a:gd name="connsiteX7-7597" fmla="*/ 313532 w 495716"/>
                <a:gd name="connsiteY7-7598" fmla="*/ 442119 h 1200944"/>
                <a:gd name="connsiteX8-7599" fmla="*/ 358775 w 495716"/>
                <a:gd name="connsiteY8-7600" fmla="*/ 515144 h 1200944"/>
                <a:gd name="connsiteX9-7601" fmla="*/ 400844 w 495716"/>
                <a:gd name="connsiteY9-7602" fmla="*/ 597694 h 1200944"/>
                <a:gd name="connsiteX10-7603" fmla="*/ 455613 w 495716"/>
                <a:gd name="connsiteY10-7604" fmla="*/ 711200 h 1200944"/>
                <a:gd name="connsiteX11-7605" fmla="*/ 488157 w 495716"/>
                <a:gd name="connsiteY11-7606" fmla="*/ 840581 h 1200944"/>
                <a:gd name="connsiteX12-7607" fmla="*/ 494507 w 495716"/>
                <a:gd name="connsiteY12-7608" fmla="*/ 1005681 h 1200944"/>
                <a:gd name="connsiteX13-7609" fmla="*/ 469900 w 495716"/>
                <a:gd name="connsiteY13-7610" fmla="*/ 1127919 h 1200944"/>
                <a:gd name="connsiteX14-7611" fmla="*/ 429419 w 495716"/>
                <a:gd name="connsiteY14-7612" fmla="*/ 1200944 h 1200944"/>
                <a:gd name="connsiteX0-7613" fmla="*/ 0 w 495716"/>
                <a:gd name="connsiteY0-7614" fmla="*/ 0 h 1200944"/>
                <a:gd name="connsiteX1-7615" fmla="*/ 30956 w 495716"/>
                <a:gd name="connsiteY1-7616" fmla="*/ 38894 h 1200944"/>
                <a:gd name="connsiteX2-7617" fmla="*/ 76200 w 495716"/>
                <a:gd name="connsiteY2-7618" fmla="*/ 103981 h 1200944"/>
                <a:gd name="connsiteX3-7619" fmla="*/ 102394 w 495716"/>
                <a:gd name="connsiteY3-7620" fmla="*/ 156369 h 1200944"/>
                <a:gd name="connsiteX4-7621" fmla="*/ 130175 w 495716"/>
                <a:gd name="connsiteY4-7622" fmla="*/ 209550 h 1200944"/>
                <a:gd name="connsiteX5-7623" fmla="*/ 196850 w 495716"/>
                <a:gd name="connsiteY5-7624" fmla="*/ 310356 h 1200944"/>
                <a:gd name="connsiteX6-7625" fmla="*/ 273844 w 495716"/>
                <a:gd name="connsiteY6-7626" fmla="*/ 393700 h 1200944"/>
                <a:gd name="connsiteX7-7627" fmla="*/ 313532 w 495716"/>
                <a:gd name="connsiteY7-7628" fmla="*/ 442119 h 1200944"/>
                <a:gd name="connsiteX8-7629" fmla="*/ 358775 w 495716"/>
                <a:gd name="connsiteY8-7630" fmla="*/ 515144 h 1200944"/>
                <a:gd name="connsiteX9-7631" fmla="*/ 400844 w 495716"/>
                <a:gd name="connsiteY9-7632" fmla="*/ 597694 h 1200944"/>
                <a:gd name="connsiteX10-7633" fmla="*/ 455613 w 495716"/>
                <a:gd name="connsiteY10-7634" fmla="*/ 711200 h 1200944"/>
                <a:gd name="connsiteX11-7635" fmla="*/ 488157 w 495716"/>
                <a:gd name="connsiteY11-7636" fmla="*/ 840581 h 1200944"/>
                <a:gd name="connsiteX12-7637" fmla="*/ 494507 w 495716"/>
                <a:gd name="connsiteY12-7638" fmla="*/ 1005681 h 1200944"/>
                <a:gd name="connsiteX13-7639" fmla="*/ 469900 w 495716"/>
                <a:gd name="connsiteY13-7640" fmla="*/ 1127919 h 1200944"/>
                <a:gd name="connsiteX14-7641" fmla="*/ 429419 w 495716"/>
                <a:gd name="connsiteY14-7642" fmla="*/ 1200944 h 1200944"/>
                <a:gd name="connsiteX0-7643" fmla="*/ 0 w 495716"/>
                <a:gd name="connsiteY0-7644" fmla="*/ 0 h 1200944"/>
                <a:gd name="connsiteX1-7645" fmla="*/ 30956 w 495716"/>
                <a:gd name="connsiteY1-7646" fmla="*/ 38894 h 1200944"/>
                <a:gd name="connsiteX2-7647" fmla="*/ 76200 w 495716"/>
                <a:gd name="connsiteY2-7648" fmla="*/ 103981 h 1200944"/>
                <a:gd name="connsiteX3-7649" fmla="*/ 119063 w 495716"/>
                <a:gd name="connsiteY3-7650" fmla="*/ 156369 h 1200944"/>
                <a:gd name="connsiteX4-7651" fmla="*/ 130175 w 495716"/>
                <a:gd name="connsiteY4-7652" fmla="*/ 209550 h 1200944"/>
                <a:gd name="connsiteX5-7653" fmla="*/ 196850 w 495716"/>
                <a:gd name="connsiteY5-7654" fmla="*/ 310356 h 1200944"/>
                <a:gd name="connsiteX6-7655" fmla="*/ 273844 w 495716"/>
                <a:gd name="connsiteY6-7656" fmla="*/ 393700 h 1200944"/>
                <a:gd name="connsiteX7-7657" fmla="*/ 313532 w 495716"/>
                <a:gd name="connsiteY7-7658" fmla="*/ 442119 h 1200944"/>
                <a:gd name="connsiteX8-7659" fmla="*/ 358775 w 495716"/>
                <a:gd name="connsiteY8-7660" fmla="*/ 515144 h 1200944"/>
                <a:gd name="connsiteX9-7661" fmla="*/ 400844 w 495716"/>
                <a:gd name="connsiteY9-7662" fmla="*/ 597694 h 1200944"/>
                <a:gd name="connsiteX10-7663" fmla="*/ 455613 w 495716"/>
                <a:gd name="connsiteY10-7664" fmla="*/ 711200 h 1200944"/>
                <a:gd name="connsiteX11-7665" fmla="*/ 488157 w 495716"/>
                <a:gd name="connsiteY11-7666" fmla="*/ 840581 h 1200944"/>
                <a:gd name="connsiteX12-7667" fmla="*/ 494507 w 495716"/>
                <a:gd name="connsiteY12-7668" fmla="*/ 1005681 h 1200944"/>
                <a:gd name="connsiteX13-7669" fmla="*/ 469900 w 495716"/>
                <a:gd name="connsiteY13-7670" fmla="*/ 1127919 h 1200944"/>
                <a:gd name="connsiteX14-7671" fmla="*/ 429419 w 495716"/>
                <a:gd name="connsiteY14-7672" fmla="*/ 1200944 h 1200944"/>
                <a:gd name="connsiteX0-7673" fmla="*/ 0 w 495716"/>
                <a:gd name="connsiteY0-7674" fmla="*/ 0 h 1200944"/>
                <a:gd name="connsiteX1-7675" fmla="*/ 30956 w 495716"/>
                <a:gd name="connsiteY1-7676" fmla="*/ 38894 h 1200944"/>
                <a:gd name="connsiteX2-7677" fmla="*/ 76200 w 495716"/>
                <a:gd name="connsiteY2-7678" fmla="*/ 103981 h 1200944"/>
                <a:gd name="connsiteX3-7679" fmla="*/ 119063 w 495716"/>
                <a:gd name="connsiteY3-7680" fmla="*/ 156369 h 1200944"/>
                <a:gd name="connsiteX4-7681" fmla="*/ 151606 w 495716"/>
                <a:gd name="connsiteY4-7682" fmla="*/ 211932 h 1200944"/>
                <a:gd name="connsiteX5-7683" fmla="*/ 196850 w 495716"/>
                <a:gd name="connsiteY5-7684" fmla="*/ 310356 h 1200944"/>
                <a:gd name="connsiteX6-7685" fmla="*/ 273844 w 495716"/>
                <a:gd name="connsiteY6-7686" fmla="*/ 393700 h 1200944"/>
                <a:gd name="connsiteX7-7687" fmla="*/ 313532 w 495716"/>
                <a:gd name="connsiteY7-7688" fmla="*/ 442119 h 1200944"/>
                <a:gd name="connsiteX8-7689" fmla="*/ 358775 w 495716"/>
                <a:gd name="connsiteY8-7690" fmla="*/ 515144 h 1200944"/>
                <a:gd name="connsiteX9-7691" fmla="*/ 400844 w 495716"/>
                <a:gd name="connsiteY9-7692" fmla="*/ 597694 h 1200944"/>
                <a:gd name="connsiteX10-7693" fmla="*/ 455613 w 495716"/>
                <a:gd name="connsiteY10-7694" fmla="*/ 711200 h 1200944"/>
                <a:gd name="connsiteX11-7695" fmla="*/ 488157 w 495716"/>
                <a:gd name="connsiteY11-7696" fmla="*/ 840581 h 1200944"/>
                <a:gd name="connsiteX12-7697" fmla="*/ 494507 w 495716"/>
                <a:gd name="connsiteY12-7698" fmla="*/ 1005681 h 1200944"/>
                <a:gd name="connsiteX13-7699" fmla="*/ 469900 w 495716"/>
                <a:gd name="connsiteY13-7700" fmla="*/ 1127919 h 1200944"/>
                <a:gd name="connsiteX14-7701" fmla="*/ 429419 w 495716"/>
                <a:gd name="connsiteY14-7702" fmla="*/ 1200944 h 1200944"/>
                <a:gd name="connsiteX0-7703" fmla="*/ 0 w 495716"/>
                <a:gd name="connsiteY0-7704" fmla="*/ 0 h 1200944"/>
                <a:gd name="connsiteX1-7705" fmla="*/ 30956 w 495716"/>
                <a:gd name="connsiteY1-7706" fmla="*/ 38894 h 1200944"/>
                <a:gd name="connsiteX2-7707" fmla="*/ 76200 w 495716"/>
                <a:gd name="connsiteY2-7708" fmla="*/ 103981 h 1200944"/>
                <a:gd name="connsiteX3-7709" fmla="*/ 119063 w 495716"/>
                <a:gd name="connsiteY3-7710" fmla="*/ 156369 h 1200944"/>
                <a:gd name="connsiteX4-7711" fmla="*/ 151606 w 495716"/>
                <a:gd name="connsiteY4-7712" fmla="*/ 211932 h 1200944"/>
                <a:gd name="connsiteX5-7713" fmla="*/ 211137 w 495716"/>
                <a:gd name="connsiteY5-7714" fmla="*/ 312737 h 1200944"/>
                <a:gd name="connsiteX6-7715" fmla="*/ 273844 w 495716"/>
                <a:gd name="connsiteY6-7716" fmla="*/ 393700 h 1200944"/>
                <a:gd name="connsiteX7-7717" fmla="*/ 313532 w 495716"/>
                <a:gd name="connsiteY7-7718" fmla="*/ 442119 h 1200944"/>
                <a:gd name="connsiteX8-7719" fmla="*/ 358775 w 495716"/>
                <a:gd name="connsiteY8-7720" fmla="*/ 515144 h 1200944"/>
                <a:gd name="connsiteX9-7721" fmla="*/ 400844 w 495716"/>
                <a:gd name="connsiteY9-7722" fmla="*/ 597694 h 1200944"/>
                <a:gd name="connsiteX10-7723" fmla="*/ 455613 w 495716"/>
                <a:gd name="connsiteY10-7724" fmla="*/ 711200 h 1200944"/>
                <a:gd name="connsiteX11-7725" fmla="*/ 488157 w 495716"/>
                <a:gd name="connsiteY11-7726" fmla="*/ 840581 h 1200944"/>
                <a:gd name="connsiteX12-7727" fmla="*/ 494507 w 495716"/>
                <a:gd name="connsiteY12-7728" fmla="*/ 1005681 h 1200944"/>
                <a:gd name="connsiteX13-7729" fmla="*/ 469900 w 495716"/>
                <a:gd name="connsiteY13-7730" fmla="*/ 1127919 h 1200944"/>
                <a:gd name="connsiteX14-7731" fmla="*/ 429419 w 495716"/>
                <a:gd name="connsiteY14-7732" fmla="*/ 1200944 h 12009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495716" h="1200944">
                  <a:moveTo>
                    <a:pt x="0" y="0"/>
                  </a:moveTo>
                  <a:cubicBezTo>
                    <a:pt x="7408" y="1058"/>
                    <a:pt x="18256" y="21564"/>
                    <a:pt x="30956" y="38894"/>
                  </a:cubicBezTo>
                  <a:cubicBezTo>
                    <a:pt x="43656" y="56224"/>
                    <a:pt x="61515" y="84402"/>
                    <a:pt x="76200" y="103981"/>
                  </a:cubicBezTo>
                  <a:cubicBezTo>
                    <a:pt x="90885" y="123560"/>
                    <a:pt x="112184" y="145257"/>
                    <a:pt x="119063" y="156369"/>
                  </a:cubicBezTo>
                  <a:cubicBezTo>
                    <a:pt x="131234" y="174361"/>
                    <a:pt x="143669" y="199232"/>
                    <a:pt x="151606" y="211932"/>
                  </a:cubicBezTo>
                  <a:cubicBezTo>
                    <a:pt x="168539" y="236803"/>
                    <a:pt x="190764" y="282442"/>
                    <a:pt x="211137" y="312737"/>
                  </a:cubicBezTo>
                  <a:cubicBezTo>
                    <a:pt x="231510" y="343032"/>
                    <a:pt x="256778" y="372136"/>
                    <a:pt x="273844" y="393700"/>
                  </a:cubicBezTo>
                  <a:cubicBezTo>
                    <a:pt x="290910" y="415264"/>
                    <a:pt x="299377" y="421878"/>
                    <a:pt x="313532" y="442119"/>
                  </a:cubicBezTo>
                  <a:cubicBezTo>
                    <a:pt x="327687" y="462360"/>
                    <a:pt x="344223" y="489215"/>
                    <a:pt x="358775" y="515144"/>
                  </a:cubicBezTo>
                  <a:cubicBezTo>
                    <a:pt x="373327" y="541073"/>
                    <a:pt x="384704" y="565018"/>
                    <a:pt x="400844" y="597694"/>
                  </a:cubicBezTo>
                  <a:cubicBezTo>
                    <a:pt x="416984" y="630370"/>
                    <a:pt x="441061" y="670719"/>
                    <a:pt x="455613" y="711200"/>
                  </a:cubicBezTo>
                  <a:cubicBezTo>
                    <a:pt x="470165" y="751681"/>
                    <a:pt x="481675" y="791501"/>
                    <a:pt x="488157" y="840581"/>
                  </a:cubicBezTo>
                  <a:cubicBezTo>
                    <a:pt x="494639" y="889661"/>
                    <a:pt x="497550" y="957791"/>
                    <a:pt x="494507" y="1005681"/>
                  </a:cubicBezTo>
                  <a:cubicBezTo>
                    <a:pt x="491464" y="1053571"/>
                    <a:pt x="480748" y="1095375"/>
                    <a:pt x="469900" y="1127919"/>
                  </a:cubicBezTo>
                  <a:cubicBezTo>
                    <a:pt x="459052" y="1160463"/>
                    <a:pt x="446220" y="1179248"/>
                    <a:pt x="429419" y="1200944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0" name="任意多边形 469"/>
            <p:cNvSpPr/>
            <p:nvPr/>
          </p:nvSpPr>
          <p:spPr>
            <a:xfrm>
              <a:off x="4002087" y="1953420"/>
              <a:ext cx="376414" cy="1080294"/>
            </a:xfrm>
            <a:custGeom>
              <a:avLst/>
              <a:gdLst>
                <a:gd name="connsiteX0" fmla="*/ 0 w 539750"/>
                <a:gd name="connsiteY0" fmla="*/ 0 h 1223238"/>
                <a:gd name="connsiteX1" fmla="*/ 22225 w 539750"/>
                <a:gd name="connsiteY1" fmla="*/ 3175 h 1223238"/>
                <a:gd name="connsiteX2" fmla="*/ 38100 w 539750"/>
                <a:gd name="connsiteY2" fmla="*/ 12700 h 1223238"/>
                <a:gd name="connsiteX3" fmla="*/ 47625 w 539750"/>
                <a:gd name="connsiteY3" fmla="*/ 15875 h 1223238"/>
                <a:gd name="connsiteX4" fmla="*/ 73025 w 539750"/>
                <a:gd name="connsiteY4" fmla="*/ 44450 h 1223238"/>
                <a:gd name="connsiteX5" fmla="*/ 79375 w 539750"/>
                <a:gd name="connsiteY5" fmla="*/ 63500 h 1223238"/>
                <a:gd name="connsiteX6" fmla="*/ 92075 w 539750"/>
                <a:gd name="connsiteY6" fmla="*/ 82550 h 1223238"/>
                <a:gd name="connsiteX7" fmla="*/ 98425 w 539750"/>
                <a:gd name="connsiteY7" fmla="*/ 92075 h 1223238"/>
                <a:gd name="connsiteX8" fmla="*/ 101600 w 539750"/>
                <a:gd name="connsiteY8" fmla="*/ 101600 h 1223238"/>
                <a:gd name="connsiteX9" fmla="*/ 117475 w 539750"/>
                <a:gd name="connsiteY9" fmla="*/ 120650 h 1223238"/>
                <a:gd name="connsiteX10" fmla="*/ 120650 w 539750"/>
                <a:gd name="connsiteY10" fmla="*/ 130175 h 1223238"/>
                <a:gd name="connsiteX11" fmla="*/ 136525 w 539750"/>
                <a:gd name="connsiteY11" fmla="*/ 152400 h 1223238"/>
                <a:gd name="connsiteX12" fmla="*/ 152400 w 539750"/>
                <a:gd name="connsiteY12" fmla="*/ 171450 h 1223238"/>
                <a:gd name="connsiteX13" fmla="*/ 165100 w 539750"/>
                <a:gd name="connsiteY13" fmla="*/ 196850 h 1223238"/>
                <a:gd name="connsiteX14" fmla="*/ 171450 w 539750"/>
                <a:gd name="connsiteY14" fmla="*/ 209550 h 1223238"/>
                <a:gd name="connsiteX15" fmla="*/ 180975 w 539750"/>
                <a:gd name="connsiteY15" fmla="*/ 222250 h 1223238"/>
                <a:gd name="connsiteX16" fmla="*/ 187325 w 539750"/>
                <a:gd name="connsiteY16" fmla="*/ 231775 h 1223238"/>
                <a:gd name="connsiteX17" fmla="*/ 196850 w 539750"/>
                <a:gd name="connsiteY17" fmla="*/ 241300 h 1223238"/>
                <a:gd name="connsiteX18" fmla="*/ 203200 w 539750"/>
                <a:gd name="connsiteY18" fmla="*/ 250825 h 1223238"/>
                <a:gd name="connsiteX19" fmla="*/ 212725 w 539750"/>
                <a:gd name="connsiteY19" fmla="*/ 260350 h 1223238"/>
                <a:gd name="connsiteX20" fmla="*/ 219075 w 539750"/>
                <a:gd name="connsiteY20" fmla="*/ 269875 h 1223238"/>
                <a:gd name="connsiteX21" fmla="*/ 228600 w 539750"/>
                <a:gd name="connsiteY21" fmla="*/ 276225 h 1223238"/>
                <a:gd name="connsiteX22" fmla="*/ 250825 w 539750"/>
                <a:gd name="connsiteY22" fmla="*/ 292100 h 1223238"/>
                <a:gd name="connsiteX23" fmla="*/ 266700 w 539750"/>
                <a:gd name="connsiteY23" fmla="*/ 320675 h 1223238"/>
                <a:gd name="connsiteX24" fmla="*/ 273050 w 539750"/>
                <a:gd name="connsiteY24" fmla="*/ 330200 h 1223238"/>
                <a:gd name="connsiteX25" fmla="*/ 282575 w 539750"/>
                <a:gd name="connsiteY25" fmla="*/ 336550 h 1223238"/>
                <a:gd name="connsiteX26" fmla="*/ 298450 w 539750"/>
                <a:gd name="connsiteY26" fmla="*/ 355600 h 1223238"/>
                <a:gd name="connsiteX27" fmla="*/ 311150 w 539750"/>
                <a:gd name="connsiteY27" fmla="*/ 374650 h 1223238"/>
                <a:gd name="connsiteX28" fmla="*/ 317500 w 539750"/>
                <a:gd name="connsiteY28" fmla="*/ 384175 h 1223238"/>
                <a:gd name="connsiteX29" fmla="*/ 323850 w 539750"/>
                <a:gd name="connsiteY29" fmla="*/ 393700 h 1223238"/>
                <a:gd name="connsiteX30" fmla="*/ 333375 w 539750"/>
                <a:gd name="connsiteY30" fmla="*/ 406400 h 1223238"/>
                <a:gd name="connsiteX31" fmla="*/ 339725 w 539750"/>
                <a:gd name="connsiteY31" fmla="*/ 415925 h 1223238"/>
                <a:gd name="connsiteX32" fmla="*/ 349250 w 539750"/>
                <a:gd name="connsiteY32" fmla="*/ 425450 h 1223238"/>
                <a:gd name="connsiteX33" fmla="*/ 355600 w 539750"/>
                <a:gd name="connsiteY33" fmla="*/ 434975 h 1223238"/>
                <a:gd name="connsiteX34" fmla="*/ 358775 w 539750"/>
                <a:gd name="connsiteY34" fmla="*/ 444500 h 1223238"/>
                <a:gd name="connsiteX35" fmla="*/ 368300 w 539750"/>
                <a:gd name="connsiteY35" fmla="*/ 450850 h 1223238"/>
                <a:gd name="connsiteX36" fmla="*/ 381000 w 539750"/>
                <a:gd name="connsiteY36" fmla="*/ 469900 h 1223238"/>
                <a:gd name="connsiteX37" fmla="*/ 396875 w 539750"/>
                <a:gd name="connsiteY37" fmla="*/ 488950 h 1223238"/>
                <a:gd name="connsiteX38" fmla="*/ 400050 w 539750"/>
                <a:gd name="connsiteY38" fmla="*/ 501650 h 1223238"/>
                <a:gd name="connsiteX39" fmla="*/ 415925 w 539750"/>
                <a:gd name="connsiteY39" fmla="*/ 523875 h 1223238"/>
                <a:gd name="connsiteX40" fmla="*/ 425450 w 539750"/>
                <a:gd name="connsiteY40" fmla="*/ 552450 h 1223238"/>
                <a:gd name="connsiteX41" fmla="*/ 428625 w 539750"/>
                <a:gd name="connsiteY41" fmla="*/ 561975 h 1223238"/>
                <a:gd name="connsiteX42" fmla="*/ 431800 w 539750"/>
                <a:gd name="connsiteY42" fmla="*/ 574675 h 1223238"/>
                <a:gd name="connsiteX43" fmla="*/ 438150 w 539750"/>
                <a:gd name="connsiteY43" fmla="*/ 584200 h 1223238"/>
                <a:gd name="connsiteX44" fmla="*/ 444500 w 539750"/>
                <a:gd name="connsiteY44" fmla="*/ 609600 h 1223238"/>
                <a:gd name="connsiteX45" fmla="*/ 447675 w 539750"/>
                <a:gd name="connsiteY45" fmla="*/ 619125 h 1223238"/>
                <a:gd name="connsiteX46" fmla="*/ 454025 w 539750"/>
                <a:gd name="connsiteY46" fmla="*/ 644525 h 1223238"/>
                <a:gd name="connsiteX47" fmla="*/ 463550 w 539750"/>
                <a:gd name="connsiteY47" fmla="*/ 673100 h 1223238"/>
                <a:gd name="connsiteX48" fmla="*/ 466725 w 539750"/>
                <a:gd name="connsiteY48" fmla="*/ 682625 h 1223238"/>
                <a:gd name="connsiteX49" fmla="*/ 479425 w 539750"/>
                <a:gd name="connsiteY49" fmla="*/ 714375 h 1223238"/>
                <a:gd name="connsiteX50" fmla="*/ 485775 w 539750"/>
                <a:gd name="connsiteY50" fmla="*/ 739775 h 1223238"/>
                <a:gd name="connsiteX51" fmla="*/ 492125 w 539750"/>
                <a:gd name="connsiteY51" fmla="*/ 752475 h 1223238"/>
                <a:gd name="connsiteX52" fmla="*/ 495300 w 539750"/>
                <a:gd name="connsiteY52" fmla="*/ 765175 h 1223238"/>
                <a:gd name="connsiteX53" fmla="*/ 498475 w 539750"/>
                <a:gd name="connsiteY53" fmla="*/ 774700 h 1223238"/>
                <a:gd name="connsiteX54" fmla="*/ 501650 w 539750"/>
                <a:gd name="connsiteY54" fmla="*/ 787400 h 1223238"/>
                <a:gd name="connsiteX55" fmla="*/ 508000 w 539750"/>
                <a:gd name="connsiteY55" fmla="*/ 800100 h 1223238"/>
                <a:gd name="connsiteX56" fmla="*/ 514350 w 539750"/>
                <a:gd name="connsiteY56" fmla="*/ 819150 h 1223238"/>
                <a:gd name="connsiteX57" fmla="*/ 517525 w 539750"/>
                <a:gd name="connsiteY57" fmla="*/ 828675 h 1223238"/>
                <a:gd name="connsiteX58" fmla="*/ 530225 w 539750"/>
                <a:gd name="connsiteY58" fmla="*/ 850900 h 1223238"/>
                <a:gd name="connsiteX59" fmla="*/ 536575 w 539750"/>
                <a:gd name="connsiteY59" fmla="*/ 869950 h 1223238"/>
                <a:gd name="connsiteX60" fmla="*/ 539750 w 539750"/>
                <a:gd name="connsiteY60" fmla="*/ 879475 h 1223238"/>
                <a:gd name="connsiteX61" fmla="*/ 536575 w 539750"/>
                <a:gd name="connsiteY61" fmla="*/ 936625 h 1223238"/>
                <a:gd name="connsiteX62" fmla="*/ 533400 w 539750"/>
                <a:gd name="connsiteY62" fmla="*/ 955675 h 1223238"/>
                <a:gd name="connsiteX63" fmla="*/ 527050 w 539750"/>
                <a:gd name="connsiteY63" fmla="*/ 965200 h 1223238"/>
                <a:gd name="connsiteX64" fmla="*/ 520700 w 539750"/>
                <a:gd name="connsiteY64" fmla="*/ 984250 h 1223238"/>
                <a:gd name="connsiteX65" fmla="*/ 517525 w 539750"/>
                <a:gd name="connsiteY65" fmla="*/ 993775 h 1223238"/>
                <a:gd name="connsiteX66" fmla="*/ 514350 w 539750"/>
                <a:gd name="connsiteY66" fmla="*/ 1003300 h 1223238"/>
                <a:gd name="connsiteX67" fmla="*/ 504825 w 539750"/>
                <a:gd name="connsiteY67" fmla="*/ 1035050 h 1223238"/>
                <a:gd name="connsiteX68" fmla="*/ 492125 w 539750"/>
                <a:gd name="connsiteY68" fmla="*/ 1057275 h 1223238"/>
                <a:gd name="connsiteX69" fmla="*/ 485775 w 539750"/>
                <a:gd name="connsiteY69" fmla="*/ 1076325 h 1223238"/>
                <a:gd name="connsiteX70" fmla="*/ 482600 w 539750"/>
                <a:gd name="connsiteY70" fmla="*/ 1085850 h 1223238"/>
                <a:gd name="connsiteX71" fmla="*/ 479425 w 539750"/>
                <a:gd name="connsiteY71" fmla="*/ 1098550 h 1223238"/>
                <a:gd name="connsiteX72" fmla="*/ 469900 w 539750"/>
                <a:gd name="connsiteY72" fmla="*/ 1127125 h 1223238"/>
                <a:gd name="connsiteX73" fmla="*/ 466725 w 539750"/>
                <a:gd name="connsiteY73" fmla="*/ 1136650 h 1223238"/>
                <a:gd name="connsiteX74" fmla="*/ 463550 w 539750"/>
                <a:gd name="connsiteY74" fmla="*/ 1146175 h 1223238"/>
                <a:gd name="connsiteX75" fmla="*/ 444500 w 539750"/>
                <a:gd name="connsiteY75" fmla="*/ 1165225 h 1223238"/>
                <a:gd name="connsiteX76" fmla="*/ 428625 w 539750"/>
                <a:gd name="connsiteY76" fmla="*/ 1177925 h 1223238"/>
                <a:gd name="connsiteX77" fmla="*/ 409575 w 539750"/>
                <a:gd name="connsiteY77" fmla="*/ 1196975 h 1223238"/>
                <a:gd name="connsiteX78" fmla="*/ 400050 w 539750"/>
                <a:gd name="connsiteY78" fmla="*/ 1206500 h 1223238"/>
                <a:gd name="connsiteX79" fmla="*/ 393700 w 539750"/>
                <a:gd name="connsiteY79" fmla="*/ 1216025 h 1223238"/>
                <a:gd name="connsiteX80" fmla="*/ 384175 w 539750"/>
                <a:gd name="connsiteY80" fmla="*/ 1222375 h 1223238"/>
                <a:gd name="connsiteX81" fmla="*/ 276225 w 539750"/>
                <a:gd name="connsiteY81" fmla="*/ 1222375 h 1223238"/>
                <a:gd name="connsiteX0-1" fmla="*/ 0 w 536575"/>
                <a:gd name="connsiteY0-2" fmla="*/ 0 h 1223238"/>
                <a:gd name="connsiteX1-3" fmla="*/ 22225 w 536575"/>
                <a:gd name="connsiteY1-4" fmla="*/ 3175 h 1223238"/>
                <a:gd name="connsiteX2-5" fmla="*/ 38100 w 536575"/>
                <a:gd name="connsiteY2-6" fmla="*/ 12700 h 1223238"/>
                <a:gd name="connsiteX3-7" fmla="*/ 47625 w 536575"/>
                <a:gd name="connsiteY3-8" fmla="*/ 15875 h 1223238"/>
                <a:gd name="connsiteX4-9" fmla="*/ 73025 w 536575"/>
                <a:gd name="connsiteY4-10" fmla="*/ 44450 h 1223238"/>
                <a:gd name="connsiteX5-11" fmla="*/ 79375 w 536575"/>
                <a:gd name="connsiteY5-12" fmla="*/ 63500 h 1223238"/>
                <a:gd name="connsiteX6-13" fmla="*/ 92075 w 536575"/>
                <a:gd name="connsiteY6-14" fmla="*/ 82550 h 1223238"/>
                <a:gd name="connsiteX7-15" fmla="*/ 98425 w 536575"/>
                <a:gd name="connsiteY7-16" fmla="*/ 92075 h 1223238"/>
                <a:gd name="connsiteX8-17" fmla="*/ 101600 w 536575"/>
                <a:gd name="connsiteY8-18" fmla="*/ 101600 h 1223238"/>
                <a:gd name="connsiteX9-19" fmla="*/ 117475 w 536575"/>
                <a:gd name="connsiteY9-20" fmla="*/ 120650 h 1223238"/>
                <a:gd name="connsiteX10-21" fmla="*/ 120650 w 536575"/>
                <a:gd name="connsiteY10-22" fmla="*/ 130175 h 1223238"/>
                <a:gd name="connsiteX11-23" fmla="*/ 136525 w 536575"/>
                <a:gd name="connsiteY11-24" fmla="*/ 152400 h 1223238"/>
                <a:gd name="connsiteX12-25" fmla="*/ 152400 w 536575"/>
                <a:gd name="connsiteY12-26" fmla="*/ 171450 h 1223238"/>
                <a:gd name="connsiteX13-27" fmla="*/ 165100 w 536575"/>
                <a:gd name="connsiteY13-28" fmla="*/ 196850 h 1223238"/>
                <a:gd name="connsiteX14-29" fmla="*/ 171450 w 536575"/>
                <a:gd name="connsiteY14-30" fmla="*/ 209550 h 1223238"/>
                <a:gd name="connsiteX15-31" fmla="*/ 180975 w 536575"/>
                <a:gd name="connsiteY15-32" fmla="*/ 222250 h 1223238"/>
                <a:gd name="connsiteX16-33" fmla="*/ 187325 w 536575"/>
                <a:gd name="connsiteY16-34" fmla="*/ 231775 h 1223238"/>
                <a:gd name="connsiteX17-35" fmla="*/ 196850 w 536575"/>
                <a:gd name="connsiteY17-36" fmla="*/ 241300 h 1223238"/>
                <a:gd name="connsiteX18-37" fmla="*/ 203200 w 536575"/>
                <a:gd name="connsiteY18-38" fmla="*/ 250825 h 1223238"/>
                <a:gd name="connsiteX19-39" fmla="*/ 212725 w 536575"/>
                <a:gd name="connsiteY19-40" fmla="*/ 260350 h 1223238"/>
                <a:gd name="connsiteX20-41" fmla="*/ 219075 w 536575"/>
                <a:gd name="connsiteY20-42" fmla="*/ 269875 h 1223238"/>
                <a:gd name="connsiteX21-43" fmla="*/ 228600 w 536575"/>
                <a:gd name="connsiteY21-44" fmla="*/ 276225 h 1223238"/>
                <a:gd name="connsiteX22-45" fmla="*/ 250825 w 536575"/>
                <a:gd name="connsiteY22-46" fmla="*/ 292100 h 1223238"/>
                <a:gd name="connsiteX23-47" fmla="*/ 266700 w 536575"/>
                <a:gd name="connsiteY23-48" fmla="*/ 320675 h 1223238"/>
                <a:gd name="connsiteX24-49" fmla="*/ 273050 w 536575"/>
                <a:gd name="connsiteY24-50" fmla="*/ 330200 h 1223238"/>
                <a:gd name="connsiteX25-51" fmla="*/ 282575 w 536575"/>
                <a:gd name="connsiteY25-52" fmla="*/ 336550 h 1223238"/>
                <a:gd name="connsiteX26-53" fmla="*/ 298450 w 536575"/>
                <a:gd name="connsiteY26-54" fmla="*/ 355600 h 1223238"/>
                <a:gd name="connsiteX27-55" fmla="*/ 311150 w 536575"/>
                <a:gd name="connsiteY27-56" fmla="*/ 374650 h 1223238"/>
                <a:gd name="connsiteX28-57" fmla="*/ 317500 w 536575"/>
                <a:gd name="connsiteY28-58" fmla="*/ 384175 h 1223238"/>
                <a:gd name="connsiteX29-59" fmla="*/ 323850 w 536575"/>
                <a:gd name="connsiteY29-60" fmla="*/ 393700 h 1223238"/>
                <a:gd name="connsiteX30-61" fmla="*/ 333375 w 536575"/>
                <a:gd name="connsiteY30-62" fmla="*/ 406400 h 1223238"/>
                <a:gd name="connsiteX31-63" fmla="*/ 339725 w 536575"/>
                <a:gd name="connsiteY31-64" fmla="*/ 415925 h 1223238"/>
                <a:gd name="connsiteX32-65" fmla="*/ 349250 w 536575"/>
                <a:gd name="connsiteY32-66" fmla="*/ 425450 h 1223238"/>
                <a:gd name="connsiteX33-67" fmla="*/ 355600 w 536575"/>
                <a:gd name="connsiteY33-68" fmla="*/ 434975 h 1223238"/>
                <a:gd name="connsiteX34-69" fmla="*/ 358775 w 536575"/>
                <a:gd name="connsiteY34-70" fmla="*/ 444500 h 1223238"/>
                <a:gd name="connsiteX35-71" fmla="*/ 368300 w 536575"/>
                <a:gd name="connsiteY35-72" fmla="*/ 450850 h 1223238"/>
                <a:gd name="connsiteX36-73" fmla="*/ 381000 w 536575"/>
                <a:gd name="connsiteY36-74" fmla="*/ 469900 h 1223238"/>
                <a:gd name="connsiteX37-75" fmla="*/ 396875 w 536575"/>
                <a:gd name="connsiteY37-76" fmla="*/ 488950 h 1223238"/>
                <a:gd name="connsiteX38-77" fmla="*/ 400050 w 536575"/>
                <a:gd name="connsiteY38-78" fmla="*/ 501650 h 1223238"/>
                <a:gd name="connsiteX39-79" fmla="*/ 415925 w 536575"/>
                <a:gd name="connsiteY39-80" fmla="*/ 523875 h 1223238"/>
                <a:gd name="connsiteX40-81" fmla="*/ 425450 w 536575"/>
                <a:gd name="connsiteY40-82" fmla="*/ 552450 h 1223238"/>
                <a:gd name="connsiteX41-83" fmla="*/ 428625 w 536575"/>
                <a:gd name="connsiteY41-84" fmla="*/ 561975 h 1223238"/>
                <a:gd name="connsiteX42-85" fmla="*/ 431800 w 536575"/>
                <a:gd name="connsiteY42-86" fmla="*/ 574675 h 1223238"/>
                <a:gd name="connsiteX43-87" fmla="*/ 438150 w 536575"/>
                <a:gd name="connsiteY43-88" fmla="*/ 584200 h 1223238"/>
                <a:gd name="connsiteX44-89" fmla="*/ 444500 w 536575"/>
                <a:gd name="connsiteY44-90" fmla="*/ 609600 h 1223238"/>
                <a:gd name="connsiteX45-91" fmla="*/ 447675 w 536575"/>
                <a:gd name="connsiteY45-92" fmla="*/ 619125 h 1223238"/>
                <a:gd name="connsiteX46-93" fmla="*/ 454025 w 536575"/>
                <a:gd name="connsiteY46-94" fmla="*/ 644525 h 1223238"/>
                <a:gd name="connsiteX47-95" fmla="*/ 463550 w 536575"/>
                <a:gd name="connsiteY47-96" fmla="*/ 673100 h 1223238"/>
                <a:gd name="connsiteX48-97" fmla="*/ 466725 w 536575"/>
                <a:gd name="connsiteY48-98" fmla="*/ 682625 h 1223238"/>
                <a:gd name="connsiteX49-99" fmla="*/ 479425 w 536575"/>
                <a:gd name="connsiteY49-100" fmla="*/ 714375 h 1223238"/>
                <a:gd name="connsiteX50-101" fmla="*/ 485775 w 536575"/>
                <a:gd name="connsiteY50-102" fmla="*/ 739775 h 1223238"/>
                <a:gd name="connsiteX51-103" fmla="*/ 492125 w 536575"/>
                <a:gd name="connsiteY51-104" fmla="*/ 752475 h 1223238"/>
                <a:gd name="connsiteX52-105" fmla="*/ 495300 w 536575"/>
                <a:gd name="connsiteY52-106" fmla="*/ 765175 h 1223238"/>
                <a:gd name="connsiteX53-107" fmla="*/ 498475 w 536575"/>
                <a:gd name="connsiteY53-108" fmla="*/ 774700 h 1223238"/>
                <a:gd name="connsiteX54-109" fmla="*/ 501650 w 536575"/>
                <a:gd name="connsiteY54-110" fmla="*/ 787400 h 1223238"/>
                <a:gd name="connsiteX55-111" fmla="*/ 508000 w 536575"/>
                <a:gd name="connsiteY55-112" fmla="*/ 800100 h 1223238"/>
                <a:gd name="connsiteX56-113" fmla="*/ 514350 w 536575"/>
                <a:gd name="connsiteY56-114" fmla="*/ 819150 h 1223238"/>
                <a:gd name="connsiteX57-115" fmla="*/ 517525 w 536575"/>
                <a:gd name="connsiteY57-116" fmla="*/ 828675 h 1223238"/>
                <a:gd name="connsiteX58-117" fmla="*/ 530225 w 536575"/>
                <a:gd name="connsiteY58-118" fmla="*/ 850900 h 1223238"/>
                <a:gd name="connsiteX59-119" fmla="*/ 536575 w 536575"/>
                <a:gd name="connsiteY59-120" fmla="*/ 869950 h 1223238"/>
                <a:gd name="connsiteX60-121" fmla="*/ 536575 w 536575"/>
                <a:gd name="connsiteY60-122" fmla="*/ 936625 h 1223238"/>
                <a:gd name="connsiteX61-123" fmla="*/ 533400 w 536575"/>
                <a:gd name="connsiteY61-124" fmla="*/ 955675 h 1223238"/>
                <a:gd name="connsiteX62-125" fmla="*/ 527050 w 536575"/>
                <a:gd name="connsiteY62-126" fmla="*/ 965200 h 1223238"/>
                <a:gd name="connsiteX63-127" fmla="*/ 520700 w 536575"/>
                <a:gd name="connsiteY63-128" fmla="*/ 984250 h 1223238"/>
                <a:gd name="connsiteX64-129" fmla="*/ 517525 w 536575"/>
                <a:gd name="connsiteY64-130" fmla="*/ 993775 h 1223238"/>
                <a:gd name="connsiteX65-131" fmla="*/ 514350 w 536575"/>
                <a:gd name="connsiteY65-132" fmla="*/ 1003300 h 1223238"/>
                <a:gd name="connsiteX66-133" fmla="*/ 504825 w 536575"/>
                <a:gd name="connsiteY66-134" fmla="*/ 1035050 h 1223238"/>
                <a:gd name="connsiteX67-135" fmla="*/ 492125 w 536575"/>
                <a:gd name="connsiteY67-136" fmla="*/ 1057275 h 1223238"/>
                <a:gd name="connsiteX68-137" fmla="*/ 485775 w 536575"/>
                <a:gd name="connsiteY68-138" fmla="*/ 1076325 h 1223238"/>
                <a:gd name="connsiteX69-139" fmla="*/ 482600 w 536575"/>
                <a:gd name="connsiteY69-140" fmla="*/ 1085850 h 1223238"/>
                <a:gd name="connsiteX70-141" fmla="*/ 479425 w 536575"/>
                <a:gd name="connsiteY70-142" fmla="*/ 1098550 h 1223238"/>
                <a:gd name="connsiteX71-143" fmla="*/ 469900 w 536575"/>
                <a:gd name="connsiteY71-144" fmla="*/ 1127125 h 1223238"/>
                <a:gd name="connsiteX72-145" fmla="*/ 466725 w 536575"/>
                <a:gd name="connsiteY72-146" fmla="*/ 1136650 h 1223238"/>
                <a:gd name="connsiteX73-147" fmla="*/ 463550 w 536575"/>
                <a:gd name="connsiteY73-148" fmla="*/ 1146175 h 1223238"/>
                <a:gd name="connsiteX74-149" fmla="*/ 444500 w 536575"/>
                <a:gd name="connsiteY74-150" fmla="*/ 1165225 h 1223238"/>
                <a:gd name="connsiteX75-151" fmla="*/ 428625 w 536575"/>
                <a:gd name="connsiteY75-152" fmla="*/ 1177925 h 1223238"/>
                <a:gd name="connsiteX76-153" fmla="*/ 409575 w 536575"/>
                <a:gd name="connsiteY76-154" fmla="*/ 1196975 h 1223238"/>
                <a:gd name="connsiteX77-155" fmla="*/ 400050 w 536575"/>
                <a:gd name="connsiteY77-156" fmla="*/ 1206500 h 1223238"/>
                <a:gd name="connsiteX78-157" fmla="*/ 393700 w 536575"/>
                <a:gd name="connsiteY78-158" fmla="*/ 1216025 h 1223238"/>
                <a:gd name="connsiteX79-159" fmla="*/ 384175 w 536575"/>
                <a:gd name="connsiteY79-160" fmla="*/ 1222375 h 1223238"/>
                <a:gd name="connsiteX80-161" fmla="*/ 276225 w 536575"/>
                <a:gd name="connsiteY80-162" fmla="*/ 1222375 h 1223238"/>
                <a:gd name="connsiteX0-163" fmla="*/ 0 w 536673"/>
                <a:gd name="connsiteY0-164" fmla="*/ 0 h 1223238"/>
                <a:gd name="connsiteX1-165" fmla="*/ 22225 w 536673"/>
                <a:gd name="connsiteY1-166" fmla="*/ 3175 h 1223238"/>
                <a:gd name="connsiteX2-167" fmla="*/ 38100 w 536673"/>
                <a:gd name="connsiteY2-168" fmla="*/ 12700 h 1223238"/>
                <a:gd name="connsiteX3-169" fmla="*/ 47625 w 536673"/>
                <a:gd name="connsiteY3-170" fmla="*/ 15875 h 1223238"/>
                <a:gd name="connsiteX4-171" fmla="*/ 73025 w 536673"/>
                <a:gd name="connsiteY4-172" fmla="*/ 44450 h 1223238"/>
                <a:gd name="connsiteX5-173" fmla="*/ 79375 w 536673"/>
                <a:gd name="connsiteY5-174" fmla="*/ 63500 h 1223238"/>
                <a:gd name="connsiteX6-175" fmla="*/ 92075 w 536673"/>
                <a:gd name="connsiteY6-176" fmla="*/ 82550 h 1223238"/>
                <a:gd name="connsiteX7-177" fmla="*/ 98425 w 536673"/>
                <a:gd name="connsiteY7-178" fmla="*/ 92075 h 1223238"/>
                <a:gd name="connsiteX8-179" fmla="*/ 101600 w 536673"/>
                <a:gd name="connsiteY8-180" fmla="*/ 101600 h 1223238"/>
                <a:gd name="connsiteX9-181" fmla="*/ 117475 w 536673"/>
                <a:gd name="connsiteY9-182" fmla="*/ 120650 h 1223238"/>
                <a:gd name="connsiteX10-183" fmla="*/ 120650 w 536673"/>
                <a:gd name="connsiteY10-184" fmla="*/ 130175 h 1223238"/>
                <a:gd name="connsiteX11-185" fmla="*/ 136525 w 536673"/>
                <a:gd name="connsiteY11-186" fmla="*/ 152400 h 1223238"/>
                <a:gd name="connsiteX12-187" fmla="*/ 152400 w 536673"/>
                <a:gd name="connsiteY12-188" fmla="*/ 171450 h 1223238"/>
                <a:gd name="connsiteX13-189" fmla="*/ 165100 w 536673"/>
                <a:gd name="connsiteY13-190" fmla="*/ 196850 h 1223238"/>
                <a:gd name="connsiteX14-191" fmla="*/ 171450 w 536673"/>
                <a:gd name="connsiteY14-192" fmla="*/ 209550 h 1223238"/>
                <a:gd name="connsiteX15-193" fmla="*/ 180975 w 536673"/>
                <a:gd name="connsiteY15-194" fmla="*/ 222250 h 1223238"/>
                <a:gd name="connsiteX16-195" fmla="*/ 187325 w 536673"/>
                <a:gd name="connsiteY16-196" fmla="*/ 231775 h 1223238"/>
                <a:gd name="connsiteX17-197" fmla="*/ 196850 w 536673"/>
                <a:gd name="connsiteY17-198" fmla="*/ 241300 h 1223238"/>
                <a:gd name="connsiteX18-199" fmla="*/ 203200 w 536673"/>
                <a:gd name="connsiteY18-200" fmla="*/ 250825 h 1223238"/>
                <a:gd name="connsiteX19-201" fmla="*/ 212725 w 536673"/>
                <a:gd name="connsiteY19-202" fmla="*/ 260350 h 1223238"/>
                <a:gd name="connsiteX20-203" fmla="*/ 219075 w 536673"/>
                <a:gd name="connsiteY20-204" fmla="*/ 269875 h 1223238"/>
                <a:gd name="connsiteX21-205" fmla="*/ 228600 w 536673"/>
                <a:gd name="connsiteY21-206" fmla="*/ 276225 h 1223238"/>
                <a:gd name="connsiteX22-207" fmla="*/ 250825 w 536673"/>
                <a:gd name="connsiteY22-208" fmla="*/ 292100 h 1223238"/>
                <a:gd name="connsiteX23-209" fmla="*/ 266700 w 536673"/>
                <a:gd name="connsiteY23-210" fmla="*/ 320675 h 1223238"/>
                <a:gd name="connsiteX24-211" fmla="*/ 273050 w 536673"/>
                <a:gd name="connsiteY24-212" fmla="*/ 330200 h 1223238"/>
                <a:gd name="connsiteX25-213" fmla="*/ 282575 w 536673"/>
                <a:gd name="connsiteY25-214" fmla="*/ 336550 h 1223238"/>
                <a:gd name="connsiteX26-215" fmla="*/ 298450 w 536673"/>
                <a:gd name="connsiteY26-216" fmla="*/ 355600 h 1223238"/>
                <a:gd name="connsiteX27-217" fmla="*/ 311150 w 536673"/>
                <a:gd name="connsiteY27-218" fmla="*/ 374650 h 1223238"/>
                <a:gd name="connsiteX28-219" fmla="*/ 317500 w 536673"/>
                <a:gd name="connsiteY28-220" fmla="*/ 384175 h 1223238"/>
                <a:gd name="connsiteX29-221" fmla="*/ 323850 w 536673"/>
                <a:gd name="connsiteY29-222" fmla="*/ 393700 h 1223238"/>
                <a:gd name="connsiteX30-223" fmla="*/ 333375 w 536673"/>
                <a:gd name="connsiteY30-224" fmla="*/ 406400 h 1223238"/>
                <a:gd name="connsiteX31-225" fmla="*/ 339725 w 536673"/>
                <a:gd name="connsiteY31-226" fmla="*/ 415925 h 1223238"/>
                <a:gd name="connsiteX32-227" fmla="*/ 349250 w 536673"/>
                <a:gd name="connsiteY32-228" fmla="*/ 425450 h 1223238"/>
                <a:gd name="connsiteX33-229" fmla="*/ 355600 w 536673"/>
                <a:gd name="connsiteY33-230" fmla="*/ 434975 h 1223238"/>
                <a:gd name="connsiteX34-231" fmla="*/ 358775 w 536673"/>
                <a:gd name="connsiteY34-232" fmla="*/ 444500 h 1223238"/>
                <a:gd name="connsiteX35-233" fmla="*/ 368300 w 536673"/>
                <a:gd name="connsiteY35-234" fmla="*/ 450850 h 1223238"/>
                <a:gd name="connsiteX36-235" fmla="*/ 381000 w 536673"/>
                <a:gd name="connsiteY36-236" fmla="*/ 469900 h 1223238"/>
                <a:gd name="connsiteX37-237" fmla="*/ 396875 w 536673"/>
                <a:gd name="connsiteY37-238" fmla="*/ 488950 h 1223238"/>
                <a:gd name="connsiteX38-239" fmla="*/ 400050 w 536673"/>
                <a:gd name="connsiteY38-240" fmla="*/ 501650 h 1223238"/>
                <a:gd name="connsiteX39-241" fmla="*/ 415925 w 536673"/>
                <a:gd name="connsiteY39-242" fmla="*/ 523875 h 1223238"/>
                <a:gd name="connsiteX40-243" fmla="*/ 425450 w 536673"/>
                <a:gd name="connsiteY40-244" fmla="*/ 552450 h 1223238"/>
                <a:gd name="connsiteX41-245" fmla="*/ 428625 w 536673"/>
                <a:gd name="connsiteY41-246" fmla="*/ 561975 h 1223238"/>
                <a:gd name="connsiteX42-247" fmla="*/ 431800 w 536673"/>
                <a:gd name="connsiteY42-248" fmla="*/ 574675 h 1223238"/>
                <a:gd name="connsiteX43-249" fmla="*/ 438150 w 536673"/>
                <a:gd name="connsiteY43-250" fmla="*/ 584200 h 1223238"/>
                <a:gd name="connsiteX44-251" fmla="*/ 444500 w 536673"/>
                <a:gd name="connsiteY44-252" fmla="*/ 609600 h 1223238"/>
                <a:gd name="connsiteX45-253" fmla="*/ 447675 w 536673"/>
                <a:gd name="connsiteY45-254" fmla="*/ 619125 h 1223238"/>
                <a:gd name="connsiteX46-255" fmla="*/ 454025 w 536673"/>
                <a:gd name="connsiteY46-256" fmla="*/ 644525 h 1223238"/>
                <a:gd name="connsiteX47-257" fmla="*/ 463550 w 536673"/>
                <a:gd name="connsiteY47-258" fmla="*/ 673100 h 1223238"/>
                <a:gd name="connsiteX48-259" fmla="*/ 466725 w 536673"/>
                <a:gd name="connsiteY48-260" fmla="*/ 682625 h 1223238"/>
                <a:gd name="connsiteX49-261" fmla="*/ 479425 w 536673"/>
                <a:gd name="connsiteY49-262" fmla="*/ 714375 h 1223238"/>
                <a:gd name="connsiteX50-263" fmla="*/ 485775 w 536673"/>
                <a:gd name="connsiteY50-264" fmla="*/ 739775 h 1223238"/>
                <a:gd name="connsiteX51-265" fmla="*/ 492125 w 536673"/>
                <a:gd name="connsiteY51-266" fmla="*/ 752475 h 1223238"/>
                <a:gd name="connsiteX52-267" fmla="*/ 495300 w 536673"/>
                <a:gd name="connsiteY52-268" fmla="*/ 765175 h 1223238"/>
                <a:gd name="connsiteX53-269" fmla="*/ 498475 w 536673"/>
                <a:gd name="connsiteY53-270" fmla="*/ 774700 h 1223238"/>
                <a:gd name="connsiteX54-271" fmla="*/ 501650 w 536673"/>
                <a:gd name="connsiteY54-272" fmla="*/ 787400 h 1223238"/>
                <a:gd name="connsiteX55-273" fmla="*/ 508000 w 536673"/>
                <a:gd name="connsiteY55-274" fmla="*/ 800100 h 1223238"/>
                <a:gd name="connsiteX56-275" fmla="*/ 514350 w 536673"/>
                <a:gd name="connsiteY56-276" fmla="*/ 819150 h 1223238"/>
                <a:gd name="connsiteX57-277" fmla="*/ 517525 w 536673"/>
                <a:gd name="connsiteY57-278" fmla="*/ 828675 h 1223238"/>
                <a:gd name="connsiteX58-279" fmla="*/ 530225 w 536673"/>
                <a:gd name="connsiteY58-280" fmla="*/ 850900 h 1223238"/>
                <a:gd name="connsiteX59-281" fmla="*/ 536575 w 536673"/>
                <a:gd name="connsiteY59-282" fmla="*/ 936625 h 1223238"/>
                <a:gd name="connsiteX60-283" fmla="*/ 533400 w 536673"/>
                <a:gd name="connsiteY60-284" fmla="*/ 955675 h 1223238"/>
                <a:gd name="connsiteX61-285" fmla="*/ 527050 w 536673"/>
                <a:gd name="connsiteY61-286" fmla="*/ 965200 h 1223238"/>
                <a:gd name="connsiteX62-287" fmla="*/ 520700 w 536673"/>
                <a:gd name="connsiteY62-288" fmla="*/ 984250 h 1223238"/>
                <a:gd name="connsiteX63-289" fmla="*/ 517525 w 536673"/>
                <a:gd name="connsiteY63-290" fmla="*/ 993775 h 1223238"/>
                <a:gd name="connsiteX64-291" fmla="*/ 514350 w 536673"/>
                <a:gd name="connsiteY64-292" fmla="*/ 1003300 h 1223238"/>
                <a:gd name="connsiteX65-293" fmla="*/ 504825 w 536673"/>
                <a:gd name="connsiteY65-294" fmla="*/ 1035050 h 1223238"/>
                <a:gd name="connsiteX66-295" fmla="*/ 492125 w 536673"/>
                <a:gd name="connsiteY66-296" fmla="*/ 1057275 h 1223238"/>
                <a:gd name="connsiteX67-297" fmla="*/ 485775 w 536673"/>
                <a:gd name="connsiteY67-298" fmla="*/ 1076325 h 1223238"/>
                <a:gd name="connsiteX68-299" fmla="*/ 482600 w 536673"/>
                <a:gd name="connsiteY68-300" fmla="*/ 1085850 h 1223238"/>
                <a:gd name="connsiteX69-301" fmla="*/ 479425 w 536673"/>
                <a:gd name="connsiteY69-302" fmla="*/ 1098550 h 1223238"/>
                <a:gd name="connsiteX70-303" fmla="*/ 469900 w 536673"/>
                <a:gd name="connsiteY70-304" fmla="*/ 1127125 h 1223238"/>
                <a:gd name="connsiteX71-305" fmla="*/ 466725 w 536673"/>
                <a:gd name="connsiteY71-306" fmla="*/ 1136650 h 1223238"/>
                <a:gd name="connsiteX72-307" fmla="*/ 463550 w 536673"/>
                <a:gd name="connsiteY72-308" fmla="*/ 1146175 h 1223238"/>
                <a:gd name="connsiteX73-309" fmla="*/ 444500 w 536673"/>
                <a:gd name="connsiteY73-310" fmla="*/ 1165225 h 1223238"/>
                <a:gd name="connsiteX74-311" fmla="*/ 428625 w 536673"/>
                <a:gd name="connsiteY74-312" fmla="*/ 1177925 h 1223238"/>
                <a:gd name="connsiteX75-313" fmla="*/ 409575 w 536673"/>
                <a:gd name="connsiteY75-314" fmla="*/ 1196975 h 1223238"/>
                <a:gd name="connsiteX76-315" fmla="*/ 400050 w 536673"/>
                <a:gd name="connsiteY76-316" fmla="*/ 1206500 h 1223238"/>
                <a:gd name="connsiteX77-317" fmla="*/ 393700 w 536673"/>
                <a:gd name="connsiteY77-318" fmla="*/ 1216025 h 1223238"/>
                <a:gd name="connsiteX78-319" fmla="*/ 384175 w 536673"/>
                <a:gd name="connsiteY78-320" fmla="*/ 1222375 h 1223238"/>
                <a:gd name="connsiteX79-321" fmla="*/ 276225 w 536673"/>
                <a:gd name="connsiteY79-322" fmla="*/ 1222375 h 1223238"/>
                <a:gd name="connsiteX0-323" fmla="*/ 0 w 537482"/>
                <a:gd name="connsiteY0-324" fmla="*/ 0 h 1223238"/>
                <a:gd name="connsiteX1-325" fmla="*/ 22225 w 537482"/>
                <a:gd name="connsiteY1-326" fmla="*/ 3175 h 1223238"/>
                <a:gd name="connsiteX2-327" fmla="*/ 38100 w 537482"/>
                <a:gd name="connsiteY2-328" fmla="*/ 12700 h 1223238"/>
                <a:gd name="connsiteX3-329" fmla="*/ 47625 w 537482"/>
                <a:gd name="connsiteY3-330" fmla="*/ 15875 h 1223238"/>
                <a:gd name="connsiteX4-331" fmla="*/ 73025 w 537482"/>
                <a:gd name="connsiteY4-332" fmla="*/ 44450 h 1223238"/>
                <a:gd name="connsiteX5-333" fmla="*/ 79375 w 537482"/>
                <a:gd name="connsiteY5-334" fmla="*/ 63500 h 1223238"/>
                <a:gd name="connsiteX6-335" fmla="*/ 92075 w 537482"/>
                <a:gd name="connsiteY6-336" fmla="*/ 82550 h 1223238"/>
                <a:gd name="connsiteX7-337" fmla="*/ 98425 w 537482"/>
                <a:gd name="connsiteY7-338" fmla="*/ 92075 h 1223238"/>
                <a:gd name="connsiteX8-339" fmla="*/ 101600 w 537482"/>
                <a:gd name="connsiteY8-340" fmla="*/ 101600 h 1223238"/>
                <a:gd name="connsiteX9-341" fmla="*/ 117475 w 537482"/>
                <a:gd name="connsiteY9-342" fmla="*/ 120650 h 1223238"/>
                <a:gd name="connsiteX10-343" fmla="*/ 120650 w 537482"/>
                <a:gd name="connsiteY10-344" fmla="*/ 130175 h 1223238"/>
                <a:gd name="connsiteX11-345" fmla="*/ 136525 w 537482"/>
                <a:gd name="connsiteY11-346" fmla="*/ 152400 h 1223238"/>
                <a:gd name="connsiteX12-347" fmla="*/ 152400 w 537482"/>
                <a:gd name="connsiteY12-348" fmla="*/ 171450 h 1223238"/>
                <a:gd name="connsiteX13-349" fmla="*/ 165100 w 537482"/>
                <a:gd name="connsiteY13-350" fmla="*/ 196850 h 1223238"/>
                <a:gd name="connsiteX14-351" fmla="*/ 171450 w 537482"/>
                <a:gd name="connsiteY14-352" fmla="*/ 209550 h 1223238"/>
                <a:gd name="connsiteX15-353" fmla="*/ 180975 w 537482"/>
                <a:gd name="connsiteY15-354" fmla="*/ 222250 h 1223238"/>
                <a:gd name="connsiteX16-355" fmla="*/ 187325 w 537482"/>
                <a:gd name="connsiteY16-356" fmla="*/ 231775 h 1223238"/>
                <a:gd name="connsiteX17-357" fmla="*/ 196850 w 537482"/>
                <a:gd name="connsiteY17-358" fmla="*/ 241300 h 1223238"/>
                <a:gd name="connsiteX18-359" fmla="*/ 203200 w 537482"/>
                <a:gd name="connsiteY18-360" fmla="*/ 250825 h 1223238"/>
                <a:gd name="connsiteX19-361" fmla="*/ 212725 w 537482"/>
                <a:gd name="connsiteY19-362" fmla="*/ 260350 h 1223238"/>
                <a:gd name="connsiteX20-363" fmla="*/ 219075 w 537482"/>
                <a:gd name="connsiteY20-364" fmla="*/ 269875 h 1223238"/>
                <a:gd name="connsiteX21-365" fmla="*/ 228600 w 537482"/>
                <a:gd name="connsiteY21-366" fmla="*/ 276225 h 1223238"/>
                <a:gd name="connsiteX22-367" fmla="*/ 250825 w 537482"/>
                <a:gd name="connsiteY22-368" fmla="*/ 292100 h 1223238"/>
                <a:gd name="connsiteX23-369" fmla="*/ 266700 w 537482"/>
                <a:gd name="connsiteY23-370" fmla="*/ 320675 h 1223238"/>
                <a:gd name="connsiteX24-371" fmla="*/ 273050 w 537482"/>
                <a:gd name="connsiteY24-372" fmla="*/ 330200 h 1223238"/>
                <a:gd name="connsiteX25-373" fmla="*/ 282575 w 537482"/>
                <a:gd name="connsiteY25-374" fmla="*/ 336550 h 1223238"/>
                <a:gd name="connsiteX26-375" fmla="*/ 298450 w 537482"/>
                <a:gd name="connsiteY26-376" fmla="*/ 355600 h 1223238"/>
                <a:gd name="connsiteX27-377" fmla="*/ 311150 w 537482"/>
                <a:gd name="connsiteY27-378" fmla="*/ 374650 h 1223238"/>
                <a:gd name="connsiteX28-379" fmla="*/ 317500 w 537482"/>
                <a:gd name="connsiteY28-380" fmla="*/ 384175 h 1223238"/>
                <a:gd name="connsiteX29-381" fmla="*/ 323850 w 537482"/>
                <a:gd name="connsiteY29-382" fmla="*/ 393700 h 1223238"/>
                <a:gd name="connsiteX30-383" fmla="*/ 333375 w 537482"/>
                <a:gd name="connsiteY30-384" fmla="*/ 406400 h 1223238"/>
                <a:gd name="connsiteX31-385" fmla="*/ 339725 w 537482"/>
                <a:gd name="connsiteY31-386" fmla="*/ 415925 h 1223238"/>
                <a:gd name="connsiteX32-387" fmla="*/ 349250 w 537482"/>
                <a:gd name="connsiteY32-388" fmla="*/ 425450 h 1223238"/>
                <a:gd name="connsiteX33-389" fmla="*/ 355600 w 537482"/>
                <a:gd name="connsiteY33-390" fmla="*/ 434975 h 1223238"/>
                <a:gd name="connsiteX34-391" fmla="*/ 358775 w 537482"/>
                <a:gd name="connsiteY34-392" fmla="*/ 444500 h 1223238"/>
                <a:gd name="connsiteX35-393" fmla="*/ 368300 w 537482"/>
                <a:gd name="connsiteY35-394" fmla="*/ 450850 h 1223238"/>
                <a:gd name="connsiteX36-395" fmla="*/ 381000 w 537482"/>
                <a:gd name="connsiteY36-396" fmla="*/ 469900 h 1223238"/>
                <a:gd name="connsiteX37-397" fmla="*/ 396875 w 537482"/>
                <a:gd name="connsiteY37-398" fmla="*/ 488950 h 1223238"/>
                <a:gd name="connsiteX38-399" fmla="*/ 400050 w 537482"/>
                <a:gd name="connsiteY38-400" fmla="*/ 501650 h 1223238"/>
                <a:gd name="connsiteX39-401" fmla="*/ 415925 w 537482"/>
                <a:gd name="connsiteY39-402" fmla="*/ 523875 h 1223238"/>
                <a:gd name="connsiteX40-403" fmla="*/ 425450 w 537482"/>
                <a:gd name="connsiteY40-404" fmla="*/ 552450 h 1223238"/>
                <a:gd name="connsiteX41-405" fmla="*/ 428625 w 537482"/>
                <a:gd name="connsiteY41-406" fmla="*/ 561975 h 1223238"/>
                <a:gd name="connsiteX42-407" fmla="*/ 431800 w 537482"/>
                <a:gd name="connsiteY42-408" fmla="*/ 574675 h 1223238"/>
                <a:gd name="connsiteX43-409" fmla="*/ 438150 w 537482"/>
                <a:gd name="connsiteY43-410" fmla="*/ 584200 h 1223238"/>
                <a:gd name="connsiteX44-411" fmla="*/ 444500 w 537482"/>
                <a:gd name="connsiteY44-412" fmla="*/ 609600 h 1223238"/>
                <a:gd name="connsiteX45-413" fmla="*/ 447675 w 537482"/>
                <a:gd name="connsiteY45-414" fmla="*/ 619125 h 1223238"/>
                <a:gd name="connsiteX46-415" fmla="*/ 454025 w 537482"/>
                <a:gd name="connsiteY46-416" fmla="*/ 644525 h 1223238"/>
                <a:gd name="connsiteX47-417" fmla="*/ 463550 w 537482"/>
                <a:gd name="connsiteY47-418" fmla="*/ 673100 h 1223238"/>
                <a:gd name="connsiteX48-419" fmla="*/ 466725 w 537482"/>
                <a:gd name="connsiteY48-420" fmla="*/ 682625 h 1223238"/>
                <a:gd name="connsiteX49-421" fmla="*/ 479425 w 537482"/>
                <a:gd name="connsiteY49-422" fmla="*/ 714375 h 1223238"/>
                <a:gd name="connsiteX50-423" fmla="*/ 485775 w 537482"/>
                <a:gd name="connsiteY50-424" fmla="*/ 739775 h 1223238"/>
                <a:gd name="connsiteX51-425" fmla="*/ 492125 w 537482"/>
                <a:gd name="connsiteY51-426" fmla="*/ 752475 h 1223238"/>
                <a:gd name="connsiteX52-427" fmla="*/ 495300 w 537482"/>
                <a:gd name="connsiteY52-428" fmla="*/ 765175 h 1223238"/>
                <a:gd name="connsiteX53-429" fmla="*/ 498475 w 537482"/>
                <a:gd name="connsiteY53-430" fmla="*/ 774700 h 1223238"/>
                <a:gd name="connsiteX54-431" fmla="*/ 501650 w 537482"/>
                <a:gd name="connsiteY54-432" fmla="*/ 787400 h 1223238"/>
                <a:gd name="connsiteX55-433" fmla="*/ 508000 w 537482"/>
                <a:gd name="connsiteY55-434" fmla="*/ 800100 h 1223238"/>
                <a:gd name="connsiteX56-435" fmla="*/ 514350 w 537482"/>
                <a:gd name="connsiteY56-436" fmla="*/ 819150 h 1223238"/>
                <a:gd name="connsiteX57-437" fmla="*/ 517525 w 537482"/>
                <a:gd name="connsiteY57-438" fmla="*/ 828675 h 1223238"/>
                <a:gd name="connsiteX58-439" fmla="*/ 536575 w 537482"/>
                <a:gd name="connsiteY58-440" fmla="*/ 936625 h 1223238"/>
                <a:gd name="connsiteX59-441" fmla="*/ 533400 w 537482"/>
                <a:gd name="connsiteY59-442" fmla="*/ 955675 h 1223238"/>
                <a:gd name="connsiteX60-443" fmla="*/ 527050 w 537482"/>
                <a:gd name="connsiteY60-444" fmla="*/ 965200 h 1223238"/>
                <a:gd name="connsiteX61-445" fmla="*/ 520700 w 537482"/>
                <a:gd name="connsiteY61-446" fmla="*/ 984250 h 1223238"/>
                <a:gd name="connsiteX62-447" fmla="*/ 517525 w 537482"/>
                <a:gd name="connsiteY62-448" fmla="*/ 993775 h 1223238"/>
                <a:gd name="connsiteX63-449" fmla="*/ 514350 w 537482"/>
                <a:gd name="connsiteY63-450" fmla="*/ 1003300 h 1223238"/>
                <a:gd name="connsiteX64-451" fmla="*/ 504825 w 537482"/>
                <a:gd name="connsiteY64-452" fmla="*/ 1035050 h 1223238"/>
                <a:gd name="connsiteX65-453" fmla="*/ 492125 w 537482"/>
                <a:gd name="connsiteY65-454" fmla="*/ 1057275 h 1223238"/>
                <a:gd name="connsiteX66-455" fmla="*/ 485775 w 537482"/>
                <a:gd name="connsiteY66-456" fmla="*/ 1076325 h 1223238"/>
                <a:gd name="connsiteX67-457" fmla="*/ 482600 w 537482"/>
                <a:gd name="connsiteY67-458" fmla="*/ 1085850 h 1223238"/>
                <a:gd name="connsiteX68-459" fmla="*/ 479425 w 537482"/>
                <a:gd name="connsiteY68-460" fmla="*/ 1098550 h 1223238"/>
                <a:gd name="connsiteX69-461" fmla="*/ 469900 w 537482"/>
                <a:gd name="connsiteY69-462" fmla="*/ 1127125 h 1223238"/>
                <a:gd name="connsiteX70-463" fmla="*/ 466725 w 537482"/>
                <a:gd name="connsiteY70-464" fmla="*/ 1136650 h 1223238"/>
                <a:gd name="connsiteX71-465" fmla="*/ 463550 w 537482"/>
                <a:gd name="connsiteY71-466" fmla="*/ 1146175 h 1223238"/>
                <a:gd name="connsiteX72-467" fmla="*/ 444500 w 537482"/>
                <a:gd name="connsiteY72-468" fmla="*/ 1165225 h 1223238"/>
                <a:gd name="connsiteX73-469" fmla="*/ 428625 w 537482"/>
                <a:gd name="connsiteY73-470" fmla="*/ 1177925 h 1223238"/>
                <a:gd name="connsiteX74-471" fmla="*/ 409575 w 537482"/>
                <a:gd name="connsiteY74-472" fmla="*/ 1196975 h 1223238"/>
                <a:gd name="connsiteX75-473" fmla="*/ 400050 w 537482"/>
                <a:gd name="connsiteY75-474" fmla="*/ 1206500 h 1223238"/>
                <a:gd name="connsiteX76-475" fmla="*/ 393700 w 537482"/>
                <a:gd name="connsiteY76-476" fmla="*/ 1216025 h 1223238"/>
                <a:gd name="connsiteX77-477" fmla="*/ 384175 w 537482"/>
                <a:gd name="connsiteY77-478" fmla="*/ 1222375 h 1223238"/>
                <a:gd name="connsiteX78-479" fmla="*/ 276225 w 537482"/>
                <a:gd name="connsiteY78-480" fmla="*/ 1222375 h 1223238"/>
                <a:gd name="connsiteX0-481" fmla="*/ 0 w 533651"/>
                <a:gd name="connsiteY0-482" fmla="*/ 0 h 1223238"/>
                <a:gd name="connsiteX1-483" fmla="*/ 22225 w 533651"/>
                <a:gd name="connsiteY1-484" fmla="*/ 3175 h 1223238"/>
                <a:gd name="connsiteX2-485" fmla="*/ 38100 w 533651"/>
                <a:gd name="connsiteY2-486" fmla="*/ 12700 h 1223238"/>
                <a:gd name="connsiteX3-487" fmla="*/ 47625 w 533651"/>
                <a:gd name="connsiteY3-488" fmla="*/ 15875 h 1223238"/>
                <a:gd name="connsiteX4-489" fmla="*/ 73025 w 533651"/>
                <a:gd name="connsiteY4-490" fmla="*/ 44450 h 1223238"/>
                <a:gd name="connsiteX5-491" fmla="*/ 79375 w 533651"/>
                <a:gd name="connsiteY5-492" fmla="*/ 63500 h 1223238"/>
                <a:gd name="connsiteX6-493" fmla="*/ 92075 w 533651"/>
                <a:gd name="connsiteY6-494" fmla="*/ 82550 h 1223238"/>
                <a:gd name="connsiteX7-495" fmla="*/ 98425 w 533651"/>
                <a:gd name="connsiteY7-496" fmla="*/ 92075 h 1223238"/>
                <a:gd name="connsiteX8-497" fmla="*/ 101600 w 533651"/>
                <a:gd name="connsiteY8-498" fmla="*/ 101600 h 1223238"/>
                <a:gd name="connsiteX9-499" fmla="*/ 117475 w 533651"/>
                <a:gd name="connsiteY9-500" fmla="*/ 120650 h 1223238"/>
                <a:gd name="connsiteX10-501" fmla="*/ 120650 w 533651"/>
                <a:gd name="connsiteY10-502" fmla="*/ 130175 h 1223238"/>
                <a:gd name="connsiteX11-503" fmla="*/ 136525 w 533651"/>
                <a:gd name="connsiteY11-504" fmla="*/ 152400 h 1223238"/>
                <a:gd name="connsiteX12-505" fmla="*/ 152400 w 533651"/>
                <a:gd name="connsiteY12-506" fmla="*/ 171450 h 1223238"/>
                <a:gd name="connsiteX13-507" fmla="*/ 165100 w 533651"/>
                <a:gd name="connsiteY13-508" fmla="*/ 196850 h 1223238"/>
                <a:gd name="connsiteX14-509" fmla="*/ 171450 w 533651"/>
                <a:gd name="connsiteY14-510" fmla="*/ 209550 h 1223238"/>
                <a:gd name="connsiteX15-511" fmla="*/ 180975 w 533651"/>
                <a:gd name="connsiteY15-512" fmla="*/ 222250 h 1223238"/>
                <a:gd name="connsiteX16-513" fmla="*/ 187325 w 533651"/>
                <a:gd name="connsiteY16-514" fmla="*/ 231775 h 1223238"/>
                <a:gd name="connsiteX17-515" fmla="*/ 196850 w 533651"/>
                <a:gd name="connsiteY17-516" fmla="*/ 241300 h 1223238"/>
                <a:gd name="connsiteX18-517" fmla="*/ 203200 w 533651"/>
                <a:gd name="connsiteY18-518" fmla="*/ 250825 h 1223238"/>
                <a:gd name="connsiteX19-519" fmla="*/ 212725 w 533651"/>
                <a:gd name="connsiteY19-520" fmla="*/ 260350 h 1223238"/>
                <a:gd name="connsiteX20-521" fmla="*/ 219075 w 533651"/>
                <a:gd name="connsiteY20-522" fmla="*/ 269875 h 1223238"/>
                <a:gd name="connsiteX21-523" fmla="*/ 228600 w 533651"/>
                <a:gd name="connsiteY21-524" fmla="*/ 276225 h 1223238"/>
                <a:gd name="connsiteX22-525" fmla="*/ 250825 w 533651"/>
                <a:gd name="connsiteY22-526" fmla="*/ 292100 h 1223238"/>
                <a:gd name="connsiteX23-527" fmla="*/ 266700 w 533651"/>
                <a:gd name="connsiteY23-528" fmla="*/ 320675 h 1223238"/>
                <a:gd name="connsiteX24-529" fmla="*/ 273050 w 533651"/>
                <a:gd name="connsiteY24-530" fmla="*/ 330200 h 1223238"/>
                <a:gd name="connsiteX25-531" fmla="*/ 282575 w 533651"/>
                <a:gd name="connsiteY25-532" fmla="*/ 336550 h 1223238"/>
                <a:gd name="connsiteX26-533" fmla="*/ 298450 w 533651"/>
                <a:gd name="connsiteY26-534" fmla="*/ 355600 h 1223238"/>
                <a:gd name="connsiteX27-535" fmla="*/ 311150 w 533651"/>
                <a:gd name="connsiteY27-536" fmla="*/ 374650 h 1223238"/>
                <a:gd name="connsiteX28-537" fmla="*/ 317500 w 533651"/>
                <a:gd name="connsiteY28-538" fmla="*/ 384175 h 1223238"/>
                <a:gd name="connsiteX29-539" fmla="*/ 323850 w 533651"/>
                <a:gd name="connsiteY29-540" fmla="*/ 393700 h 1223238"/>
                <a:gd name="connsiteX30-541" fmla="*/ 333375 w 533651"/>
                <a:gd name="connsiteY30-542" fmla="*/ 406400 h 1223238"/>
                <a:gd name="connsiteX31-543" fmla="*/ 339725 w 533651"/>
                <a:gd name="connsiteY31-544" fmla="*/ 415925 h 1223238"/>
                <a:gd name="connsiteX32-545" fmla="*/ 349250 w 533651"/>
                <a:gd name="connsiteY32-546" fmla="*/ 425450 h 1223238"/>
                <a:gd name="connsiteX33-547" fmla="*/ 355600 w 533651"/>
                <a:gd name="connsiteY33-548" fmla="*/ 434975 h 1223238"/>
                <a:gd name="connsiteX34-549" fmla="*/ 358775 w 533651"/>
                <a:gd name="connsiteY34-550" fmla="*/ 444500 h 1223238"/>
                <a:gd name="connsiteX35-551" fmla="*/ 368300 w 533651"/>
                <a:gd name="connsiteY35-552" fmla="*/ 450850 h 1223238"/>
                <a:gd name="connsiteX36-553" fmla="*/ 381000 w 533651"/>
                <a:gd name="connsiteY36-554" fmla="*/ 469900 h 1223238"/>
                <a:gd name="connsiteX37-555" fmla="*/ 396875 w 533651"/>
                <a:gd name="connsiteY37-556" fmla="*/ 488950 h 1223238"/>
                <a:gd name="connsiteX38-557" fmla="*/ 400050 w 533651"/>
                <a:gd name="connsiteY38-558" fmla="*/ 501650 h 1223238"/>
                <a:gd name="connsiteX39-559" fmla="*/ 415925 w 533651"/>
                <a:gd name="connsiteY39-560" fmla="*/ 523875 h 1223238"/>
                <a:gd name="connsiteX40-561" fmla="*/ 425450 w 533651"/>
                <a:gd name="connsiteY40-562" fmla="*/ 552450 h 1223238"/>
                <a:gd name="connsiteX41-563" fmla="*/ 428625 w 533651"/>
                <a:gd name="connsiteY41-564" fmla="*/ 561975 h 1223238"/>
                <a:gd name="connsiteX42-565" fmla="*/ 431800 w 533651"/>
                <a:gd name="connsiteY42-566" fmla="*/ 574675 h 1223238"/>
                <a:gd name="connsiteX43-567" fmla="*/ 438150 w 533651"/>
                <a:gd name="connsiteY43-568" fmla="*/ 584200 h 1223238"/>
                <a:gd name="connsiteX44-569" fmla="*/ 444500 w 533651"/>
                <a:gd name="connsiteY44-570" fmla="*/ 609600 h 1223238"/>
                <a:gd name="connsiteX45-571" fmla="*/ 447675 w 533651"/>
                <a:gd name="connsiteY45-572" fmla="*/ 619125 h 1223238"/>
                <a:gd name="connsiteX46-573" fmla="*/ 454025 w 533651"/>
                <a:gd name="connsiteY46-574" fmla="*/ 644525 h 1223238"/>
                <a:gd name="connsiteX47-575" fmla="*/ 463550 w 533651"/>
                <a:gd name="connsiteY47-576" fmla="*/ 673100 h 1223238"/>
                <a:gd name="connsiteX48-577" fmla="*/ 466725 w 533651"/>
                <a:gd name="connsiteY48-578" fmla="*/ 682625 h 1223238"/>
                <a:gd name="connsiteX49-579" fmla="*/ 479425 w 533651"/>
                <a:gd name="connsiteY49-580" fmla="*/ 714375 h 1223238"/>
                <a:gd name="connsiteX50-581" fmla="*/ 485775 w 533651"/>
                <a:gd name="connsiteY50-582" fmla="*/ 739775 h 1223238"/>
                <a:gd name="connsiteX51-583" fmla="*/ 492125 w 533651"/>
                <a:gd name="connsiteY51-584" fmla="*/ 752475 h 1223238"/>
                <a:gd name="connsiteX52-585" fmla="*/ 495300 w 533651"/>
                <a:gd name="connsiteY52-586" fmla="*/ 765175 h 1223238"/>
                <a:gd name="connsiteX53-587" fmla="*/ 498475 w 533651"/>
                <a:gd name="connsiteY53-588" fmla="*/ 774700 h 1223238"/>
                <a:gd name="connsiteX54-589" fmla="*/ 501650 w 533651"/>
                <a:gd name="connsiteY54-590" fmla="*/ 787400 h 1223238"/>
                <a:gd name="connsiteX55-591" fmla="*/ 508000 w 533651"/>
                <a:gd name="connsiteY55-592" fmla="*/ 800100 h 1223238"/>
                <a:gd name="connsiteX56-593" fmla="*/ 514350 w 533651"/>
                <a:gd name="connsiteY56-594" fmla="*/ 819150 h 1223238"/>
                <a:gd name="connsiteX57-595" fmla="*/ 517525 w 533651"/>
                <a:gd name="connsiteY57-596" fmla="*/ 828675 h 1223238"/>
                <a:gd name="connsiteX58-597" fmla="*/ 533400 w 533651"/>
                <a:gd name="connsiteY58-598" fmla="*/ 955675 h 1223238"/>
                <a:gd name="connsiteX59-599" fmla="*/ 527050 w 533651"/>
                <a:gd name="connsiteY59-600" fmla="*/ 965200 h 1223238"/>
                <a:gd name="connsiteX60-601" fmla="*/ 520700 w 533651"/>
                <a:gd name="connsiteY60-602" fmla="*/ 984250 h 1223238"/>
                <a:gd name="connsiteX61-603" fmla="*/ 517525 w 533651"/>
                <a:gd name="connsiteY61-604" fmla="*/ 993775 h 1223238"/>
                <a:gd name="connsiteX62-605" fmla="*/ 514350 w 533651"/>
                <a:gd name="connsiteY62-606" fmla="*/ 1003300 h 1223238"/>
                <a:gd name="connsiteX63-607" fmla="*/ 504825 w 533651"/>
                <a:gd name="connsiteY63-608" fmla="*/ 1035050 h 1223238"/>
                <a:gd name="connsiteX64-609" fmla="*/ 492125 w 533651"/>
                <a:gd name="connsiteY64-610" fmla="*/ 1057275 h 1223238"/>
                <a:gd name="connsiteX65-611" fmla="*/ 485775 w 533651"/>
                <a:gd name="connsiteY65-612" fmla="*/ 1076325 h 1223238"/>
                <a:gd name="connsiteX66-613" fmla="*/ 482600 w 533651"/>
                <a:gd name="connsiteY66-614" fmla="*/ 1085850 h 1223238"/>
                <a:gd name="connsiteX67-615" fmla="*/ 479425 w 533651"/>
                <a:gd name="connsiteY67-616" fmla="*/ 1098550 h 1223238"/>
                <a:gd name="connsiteX68-617" fmla="*/ 469900 w 533651"/>
                <a:gd name="connsiteY68-618" fmla="*/ 1127125 h 1223238"/>
                <a:gd name="connsiteX69-619" fmla="*/ 466725 w 533651"/>
                <a:gd name="connsiteY69-620" fmla="*/ 1136650 h 1223238"/>
                <a:gd name="connsiteX70-621" fmla="*/ 463550 w 533651"/>
                <a:gd name="connsiteY70-622" fmla="*/ 1146175 h 1223238"/>
                <a:gd name="connsiteX71-623" fmla="*/ 444500 w 533651"/>
                <a:gd name="connsiteY71-624" fmla="*/ 1165225 h 1223238"/>
                <a:gd name="connsiteX72-625" fmla="*/ 428625 w 533651"/>
                <a:gd name="connsiteY72-626" fmla="*/ 1177925 h 1223238"/>
                <a:gd name="connsiteX73-627" fmla="*/ 409575 w 533651"/>
                <a:gd name="connsiteY73-628" fmla="*/ 1196975 h 1223238"/>
                <a:gd name="connsiteX74-629" fmla="*/ 400050 w 533651"/>
                <a:gd name="connsiteY74-630" fmla="*/ 1206500 h 1223238"/>
                <a:gd name="connsiteX75-631" fmla="*/ 393700 w 533651"/>
                <a:gd name="connsiteY75-632" fmla="*/ 1216025 h 1223238"/>
                <a:gd name="connsiteX76-633" fmla="*/ 384175 w 533651"/>
                <a:gd name="connsiteY76-634" fmla="*/ 1222375 h 1223238"/>
                <a:gd name="connsiteX77-635" fmla="*/ 276225 w 533651"/>
                <a:gd name="connsiteY77-636" fmla="*/ 1222375 h 1223238"/>
                <a:gd name="connsiteX0-637" fmla="*/ 0 w 533651"/>
                <a:gd name="connsiteY0-638" fmla="*/ 0 h 1223238"/>
                <a:gd name="connsiteX1-639" fmla="*/ 22225 w 533651"/>
                <a:gd name="connsiteY1-640" fmla="*/ 3175 h 1223238"/>
                <a:gd name="connsiteX2-641" fmla="*/ 38100 w 533651"/>
                <a:gd name="connsiteY2-642" fmla="*/ 12700 h 1223238"/>
                <a:gd name="connsiteX3-643" fmla="*/ 47625 w 533651"/>
                <a:gd name="connsiteY3-644" fmla="*/ 15875 h 1223238"/>
                <a:gd name="connsiteX4-645" fmla="*/ 73025 w 533651"/>
                <a:gd name="connsiteY4-646" fmla="*/ 44450 h 1223238"/>
                <a:gd name="connsiteX5-647" fmla="*/ 79375 w 533651"/>
                <a:gd name="connsiteY5-648" fmla="*/ 63500 h 1223238"/>
                <a:gd name="connsiteX6-649" fmla="*/ 92075 w 533651"/>
                <a:gd name="connsiteY6-650" fmla="*/ 82550 h 1223238"/>
                <a:gd name="connsiteX7-651" fmla="*/ 98425 w 533651"/>
                <a:gd name="connsiteY7-652" fmla="*/ 92075 h 1223238"/>
                <a:gd name="connsiteX8-653" fmla="*/ 101600 w 533651"/>
                <a:gd name="connsiteY8-654" fmla="*/ 101600 h 1223238"/>
                <a:gd name="connsiteX9-655" fmla="*/ 117475 w 533651"/>
                <a:gd name="connsiteY9-656" fmla="*/ 120650 h 1223238"/>
                <a:gd name="connsiteX10-657" fmla="*/ 120650 w 533651"/>
                <a:gd name="connsiteY10-658" fmla="*/ 130175 h 1223238"/>
                <a:gd name="connsiteX11-659" fmla="*/ 136525 w 533651"/>
                <a:gd name="connsiteY11-660" fmla="*/ 152400 h 1223238"/>
                <a:gd name="connsiteX12-661" fmla="*/ 152400 w 533651"/>
                <a:gd name="connsiteY12-662" fmla="*/ 171450 h 1223238"/>
                <a:gd name="connsiteX13-663" fmla="*/ 165100 w 533651"/>
                <a:gd name="connsiteY13-664" fmla="*/ 196850 h 1223238"/>
                <a:gd name="connsiteX14-665" fmla="*/ 171450 w 533651"/>
                <a:gd name="connsiteY14-666" fmla="*/ 209550 h 1223238"/>
                <a:gd name="connsiteX15-667" fmla="*/ 180975 w 533651"/>
                <a:gd name="connsiteY15-668" fmla="*/ 222250 h 1223238"/>
                <a:gd name="connsiteX16-669" fmla="*/ 187325 w 533651"/>
                <a:gd name="connsiteY16-670" fmla="*/ 231775 h 1223238"/>
                <a:gd name="connsiteX17-671" fmla="*/ 196850 w 533651"/>
                <a:gd name="connsiteY17-672" fmla="*/ 241300 h 1223238"/>
                <a:gd name="connsiteX18-673" fmla="*/ 203200 w 533651"/>
                <a:gd name="connsiteY18-674" fmla="*/ 250825 h 1223238"/>
                <a:gd name="connsiteX19-675" fmla="*/ 212725 w 533651"/>
                <a:gd name="connsiteY19-676" fmla="*/ 260350 h 1223238"/>
                <a:gd name="connsiteX20-677" fmla="*/ 219075 w 533651"/>
                <a:gd name="connsiteY20-678" fmla="*/ 269875 h 1223238"/>
                <a:gd name="connsiteX21-679" fmla="*/ 228600 w 533651"/>
                <a:gd name="connsiteY21-680" fmla="*/ 276225 h 1223238"/>
                <a:gd name="connsiteX22-681" fmla="*/ 250825 w 533651"/>
                <a:gd name="connsiteY22-682" fmla="*/ 292100 h 1223238"/>
                <a:gd name="connsiteX23-683" fmla="*/ 266700 w 533651"/>
                <a:gd name="connsiteY23-684" fmla="*/ 320675 h 1223238"/>
                <a:gd name="connsiteX24-685" fmla="*/ 273050 w 533651"/>
                <a:gd name="connsiteY24-686" fmla="*/ 330200 h 1223238"/>
                <a:gd name="connsiteX25-687" fmla="*/ 282575 w 533651"/>
                <a:gd name="connsiteY25-688" fmla="*/ 336550 h 1223238"/>
                <a:gd name="connsiteX26-689" fmla="*/ 298450 w 533651"/>
                <a:gd name="connsiteY26-690" fmla="*/ 355600 h 1223238"/>
                <a:gd name="connsiteX27-691" fmla="*/ 311150 w 533651"/>
                <a:gd name="connsiteY27-692" fmla="*/ 374650 h 1223238"/>
                <a:gd name="connsiteX28-693" fmla="*/ 317500 w 533651"/>
                <a:gd name="connsiteY28-694" fmla="*/ 384175 h 1223238"/>
                <a:gd name="connsiteX29-695" fmla="*/ 323850 w 533651"/>
                <a:gd name="connsiteY29-696" fmla="*/ 393700 h 1223238"/>
                <a:gd name="connsiteX30-697" fmla="*/ 333375 w 533651"/>
                <a:gd name="connsiteY30-698" fmla="*/ 406400 h 1223238"/>
                <a:gd name="connsiteX31-699" fmla="*/ 339725 w 533651"/>
                <a:gd name="connsiteY31-700" fmla="*/ 415925 h 1223238"/>
                <a:gd name="connsiteX32-701" fmla="*/ 349250 w 533651"/>
                <a:gd name="connsiteY32-702" fmla="*/ 425450 h 1223238"/>
                <a:gd name="connsiteX33-703" fmla="*/ 355600 w 533651"/>
                <a:gd name="connsiteY33-704" fmla="*/ 434975 h 1223238"/>
                <a:gd name="connsiteX34-705" fmla="*/ 358775 w 533651"/>
                <a:gd name="connsiteY34-706" fmla="*/ 444500 h 1223238"/>
                <a:gd name="connsiteX35-707" fmla="*/ 368300 w 533651"/>
                <a:gd name="connsiteY35-708" fmla="*/ 450850 h 1223238"/>
                <a:gd name="connsiteX36-709" fmla="*/ 381000 w 533651"/>
                <a:gd name="connsiteY36-710" fmla="*/ 469900 h 1223238"/>
                <a:gd name="connsiteX37-711" fmla="*/ 396875 w 533651"/>
                <a:gd name="connsiteY37-712" fmla="*/ 488950 h 1223238"/>
                <a:gd name="connsiteX38-713" fmla="*/ 400050 w 533651"/>
                <a:gd name="connsiteY38-714" fmla="*/ 501650 h 1223238"/>
                <a:gd name="connsiteX39-715" fmla="*/ 415925 w 533651"/>
                <a:gd name="connsiteY39-716" fmla="*/ 523875 h 1223238"/>
                <a:gd name="connsiteX40-717" fmla="*/ 425450 w 533651"/>
                <a:gd name="connsiteY40-718" fmla="*/ 552450 h 1223238"/>
                <a:gd name="connsiteX41-719" fmla="*/ 428625 w 533651"/>
                <a:gd name="connsiteY41-720" fmla="*/ 561975 h 1223238"/>
                <a:gd name="connsiteX42-721" fmla="*/ 431800 w 533651"/>
                <a:gd name="connsiteY42-722" fmla="*/ 574675 h 1223238"/>
                <a:gd name="connsiteX43-723" fmla="*/ 438150 w 533651"/>
                <a:gd name="connsiteY43-724" fmla="*/ 584200 h 1223238"/>
                <a:gd name="connsiteX44-725" fmla="*/ 444500 w 533651"/>
                <a:gd name="connsiteY44-726" fmla="*/ 609600 h 1223238"/>
                <a:gd name="connsiteX45-727" fmla="*/ 447675 w 533651"/>
                <a:gd name="connsiteY45-728" fmla="*/ 619125 h 1223238"/>
                <a:gd name="connsiteX46-729" fmla="*/ 454025 w 533651"/>
                <a:gd name="connsiteY46-730" fmla="*/ 644525 h 1223238"/>
                <a:gd name="connsiteX47-731" fmla="*/ 463550 w 533651"/>
                <a:gd name="connsiteY47-732" fmla="*/ 673100 h 1223238"/>
                <a:gd name="connsiteX48-733" fmla="*/ 466725 w 533651"/>
                <a:gd name="connsiteY48-734" fmla="*/ 682625 h 1223238"/>
                <a:gd name="connsiteX49-735" fmla="*/ 479425 w 533651"/>
                <a:gd name="connsiteY49-736" fmla="*/ 714375 h 1223238"/>
                <a:gd name="connsiteX50-737" fmla="*/ 485775 w 533651"/>
                <a:gd name="connsiteY50-738" fmla="*/ 739775 h 1223238"/>
                <a:gd name="connsiteX51-739" fmla="*/ 492125 w 533651"/>
                <a:gd name="connsiteY51-740" fmla="*/ 752475 h 1223238"/>
                <a:gd name="connsiteX52-741" fmla="*/ 495300 w 533651"/>
                <a:gd name="connsiteY52-742" fmla="*/ 765175 h 1223238"/>
                <a:gd name="connsiteX53-743" fmla="*/ 498475 w 533651"/>
                <a:gd name="connsiteY53-744" fmla="*/ 774700 h 1223238"/>
                <a:gd name="connsiteX54-745" fmla="*/ 501650 w 533651"/>
                <a:gd name="connsiteY54-746" fmla="*/ 787400 h 1223238"/>
                <a:gd name="connsiteX55-747" fmla="*/ 508000 w 533651"/>
                <a:gd name="connsiteY55-748" fmla="*/ 800100 h 1223238"/>
                <a:gd name="connsiteX56-749" fmla="*/ 514350 w 533651"/>
                <a:gd name="connsiteY56-750" fmla="*/ 819150 h 1223238"/>
                <a:gd name="connsiteX57-751" fmla="*/ 517525 w 533651"/>
                <a:gd name="connsiteY57-752" fmla="*/ 828675 h 1223238"/>
                <a:gd name="connsiteX58-753" fmla="*/ 533400 w 533651"/>
                <a:gd name="connsiteY58-754" fmla="*/ 955675 h 1223238"/>
                <a:gd name="connsiteX59-755" fmla="*/ 527050 w 533651"/>
                <a:gd name="connsiteY59-756" fmla="*/ 965200 h 1223238"/>
                <a:gd name="connsiteX60-757" fmla="*/ 520700 w 533651"/>
                <a:gd name="connsiteY60-758" fmla="*/ 984250 h 1223238"/>
                <a:gd name="connsiteX61-759" fmla="*/ 517525 w 533651"/>
                <a:gd name="connsiteY61-760" fmla="*/ 993775 h 1223238"/>
                <a:gd name="connsiteX62-761" fmla="*/ 514350 w 533651"/>
                <a:gd name="connsiteY62-762" fmla="*/ 1003300 h 1223238"/>
                <a:gd name="connsiteX63-763" fmla="*/ 492125 w 533651"/>
                <a:gd name="connsiteY63-764" fmla="*/ 1057275 h 1223238"/>
                <a:gd name="connsiteX64-765" fmla="*/ 485775 w 533651"/>
                <a:gd name="connsiteY64-766" fmla="*/ 1076325 h 1223238"/>
                <a:gd name="connsiteX65-767" fmla="*/ 482600 w 533651"/>
                <a:gd name="connsiteY65-768" fmla="*/ 1085850 h 1223238"/>
                <a:gd name="connsiteX66-769" fmla="*/ 479425 w 533651"/>
                <a:gd name="connsiteY66-770" fmla="*/ 1098550 h 1223238"/>
                <a:gd name="connsiteX67-771" fmla="*/ 469900 w 533651"/>
                <a:gd name="connsiteY67-772" fmla="*/ 1127125 h 1223238"/>
                <a:gd name="connsiteX68-773" fmla="*/ 466725 w 533651"/>
                <a:gd name="connsiteY68-774" fmla="*/ 1136650 h 1223238"/>
                <a:gd name="connsiteX69-775" fmla="*/ 463550 w 533651"/>
                <a:gd name="connsiteY69-776" fmla="*/ 1146175 h 1223238"/>
                <a:gd name="connsiteX70-777" fmla="*/ 444500 w 533651"/>
                <a:gd name="connsiteY70-778" fmla="*/ 1165225 h 1223238"/>
                <a:gd name="connsiteX71-779" fmla="*/ 428625 w 533651"/>
                <a:gd name="connsiteY71-780" fmla="*/ 1177925 h 1223238"/>
                <a:gd name="connsiteX72-781" fmla="*/ 409575 w 533651"/>
                <a:gd name="connsiteY72-782" fmla="*/ 1196975 h 1223238"/>
                <a:gd name="connsiteX73-783" fmla="*/ 400050 w 533651"/>
                <a:gd name="connsiteY73-784" fmla="*/ 1206500 h 1223238"/>
                <a:gd name="connsiteX74-785" fmla="*/ 393700 w 533651"/>
                <a:gd name="connsiteY74-786" fmla="*/ 1216025 h 1223238"/>
                <a:gd name="connsiteX75-787" fmla="*/ 384175 w 533651"/>
                <a:gd name="connsiteY75-788" fmla="*/ 1222375 h 1223238"/>
                <a:gd name="connsiteX76-789" fmla="*/ 276225 w 533651"/>
                <a:gd name="connsiteY76-790" fmla="*/ 1222375 h 1223238"/>
                <a:gd name="connsiteX0-791" fmla="*/ 0 w 533651"/>
                <a:gd name="connsiteY0-792" fmla="*/ 0 h 1223238"/>
                <a:gd name="connsiteX1-793" fmla="*/ 22225 w 533651"/>
                <a:gd name="connsiteY1-794" fmla="*/ 3175 h 1223238"/>
                <a:gd name="connsiteX2-795" fmla="*/ 38100 w 533651"/>
                <a:gd name="connsiteY2-796" fmla="*/ 12700 h 1223238"/>
                <a:gd name="connsiteX3-797" fmla="*/ 47625 w 533651"/>
                <a:gd name="connsiteY3-798" fmla="*/ 15875 h 1223238"/>
                <a:gd name="connsiteX4-799" fmla="*/ 73025 w 533651"/>
                <a:gd name="connsiteY4-800" fmla="*/ 44450 h 1223238"/>
                <a:gd name="connsiteX5-801" fmla="*/ 79375 w 533651"/>
                <a:gd name="connsiteY5-802" fmla="*/ 63500 h 1223238"/>
                <a:gd name="connsiteX6-803" fmla="*/ 92075 w 533651"/>
                <a:gd name="connsiteY6-804" fmla="*/ 82550 h 1223238"/>
                <a:gd name="connsiteX7-805" fmla="*/ 98425 w 533651"/>
                <a:gd name="connsiteY7-806" fmla="*/ 92075 h 1223238"/>
                <a:gd name="connsiteX8-807" fmla="*/ 101600 w 533651"/>
                <a:gd name="connsiteY8-808" fmla="*/ 101600 h 1223238"/>
                <a:gd name="connsiteX9-809" fmla="*/ 117475 w 533651"/>
                <a:gd name="connsiteY9-810" fmla="*/ 120650 h 1223238"/>
                <a:gd name="connsiteX10-811" fmla="*/ 120650 w 533651"/>
                <a:gd name="connsiteY10-812" fmla="*/ 130175 h 1223238"/>
                <a:gd name="connsiteX11-813" fmla="*/ 136525 w 533651"/>
                <a:gd name="connsiteY11-814" fmla="*/ 152400 h 1223238"/>
                <a:gd name="connsiteX12-815" fmla="*/ 152400 w 533651"/>
                <a:gd name="connsiteY12-816" fmla="*/ 171450 h 1223238"/>
                <a:gd name="connsiteX13-817" fmla="*/ 165100 w 533651"/>
                <a:gd name="connsiteY13-818" fmla="*/ 196850 h 1223238"/>
                <a:gd name="connsiteX14-819" fmla="*/ 171450 w 533651"/>
                <a:gd name="connsiteY14-820" fmla="*/ 209550 h 1223238"/>
                <a:gd name="connsiteX15-821" fmla="*/ 180975 w 533651"/>
                <a:gd name="connsiteY15-822" fmla="*/ 222250 h 1223238"/>
                <a:gd name="connsiteX16-823" fmla="*/ 187325 w 533651"/>
                <a:gd name="connsiteY16-824" fmla="*/ 231775 h 1223238"/>
                <a:gd name="connsiteX17-825" fmla="*/ 196850 w 533651"/>
                <a:gd name="connsiteY17-826" fmla="*/ 241300 h 1223238"/>
                <a:gd name="connsiteX18-827" fmla="*/ 203200 w 533651"/>
                <a:gd name="connsiteY18-828" fmla="*/ 250825 h 1223238"/>
                <a:gd name="connsiteX19-829" fmla="*/ 212725 w 533651"/>
                <a:gd name="connsiteY19-830" fmla="*/ 260350 h 1223238"/>
                <a:gd name="connsiteX20-831" fmla="*/ 219075 w 533651"/>
                <a:gd name="connsiteY20-832" fmla="*/ 269875 h 1223238"/>
                <a:gd name="connsiteX21-833" fmla="*/ 228600 w 533651"/>
                <a:gd name="connsiteY21-834" fmla="*/ 276225 h 1223238"/>
                <a:gd name="connsiteX22-835" fmla="*/ 250825 w 533651"/>
                <a:gd name="connsiteY22-836" fmla="*/ 292100 h 1223238"/>
                <a:gd name="connsiteX23-837" fmla="*/ 266700 w 533651"/>
                <a:gd name="connsiteY23-838" fmla="*/ 320675 h 1223238"/>
                <a:gd name="connsiteX24-839" fmla="*/ 273050 w 533651"/>
                <a:gd name="connsiteY24-840" fmla="*/ 330200 h 1223238"/>
                <a:gd name="connsiteX25-841" fmla="*/ 282575 w 533651"/>
                <a:gd name="connsiteY25-842" fmla="*/ 336550 h 1223238"/>
                <a:gd name="connsiteX26-843" fmla="*/ 298450 w 533651"/>
                <a:gd name="connsiteY26-844" fmla="*/ 355600 h 1223238"/>
                <a:gd name="connsiteX27-845" fmla="*/ 311150 w 533651"/>
                <a:gd name="connsiteY27-846" fmla="*/ 374650 h 1223238"/>
                <a:gd name="connsiteX28-847" fmla="*/ 317500 w 533651"/>
                <a:gd name="connsiteY28-848" fmla="*/ 384175 h 1223238"/>
                <a:gd name="connsiteX29-849" fmla="*/ 323850 w 533651"/>
                <a:gd name="connsiteY29-850" fmla="*/ 393700 h 1223238"/>
                <a:gd name="connsiteX30-851" fmla="*/ 333375 w 533651"/>
                <a:gd name="connsiteY30-852" fmla="*/ 406400 h 1223238"/>
                <a:gd name="connsiteX31-853" fmla="*/ 339725 w 533651"/>
                <a:gd name="connsiteY31-854" fmla="*/ 415925 h 1223238"/>
                <a:gd name="connsiteX32-855" fmla="*/ 349250 w 533651"/>
                <a:gd name="connsiteY32-856" fmla="*/ 425450 h 1223238"/>
                <a:gd name="connsiteX33-857" fmla="*/ 355600 w 533651"/>
                <a:gd name="connsiteY33-858" fmla="*/ 434975 h 1223238"/>
                <a:gd name="connsiteX34-859" fmla="*/ 358775 w 533651"/>
                <a:gd name="connsiteY34-860" fmla="*/ 444500 h 1223238"/>
                <a:gd name="connsiteX35-861" fmla="*/ 368300 w 533651"/>
                <a:gd name="connsiteY35-862" fmla="*/ 450850 h 1223238"/>
                <a:gd name="connsiteX36-863" fmla="*/ 381000 w 533651"/>
                <a:gd name="connsiteY36-864" fmla="*/ 469900 h 1223238"/>
                <a:gd name="connsiteX37-865" fmla="*/ 396875 w 533651"/>
                <a:gd name="connsiteY37-866" fmla="*/ 488950 h 1223238"/>
                <a:gd name="connsiteX38-867" fmla="*/ 400050 w 533651"/>
                <a:gd name="connsiteY38-868" fmla="*/ 501650 h 1223238"/>
                <a:gd name="connsiteX39-869" fmla="*/ 415925 w 533651"/>
                <a:gd name="connsiteY39-870" fmla="*/ 523875 h 1223238"/>
                <a:gd name="connsiteX40-871" fmla="*/ 425450 w 533651"/>
                <a:gd name="connsiteY40-872" fmla="*/ 552450 h 1223238"/>
                <a:gd name="connsiteX41-873" fmla="*/ 428625 w 533651"/>
                <a:gd name="connsiteY41-874" fmla="*/ 561975 h 1223238"/>
                <a:gd name="connsiteX42-875" fmla="*/ 431800 w 533651"/>
                <a:gd name="connsiteY42-876" fmla="*/ 574675 h 1223238"/>
                <a:gd name="connsiteX43-877" fmla="*/ 438150 w 533651"/>
                <a:gd name="connsiteY43-878" fmla="*/ 584200 h 1223238"/>
                <a:gd name="connsiteX44-879" fmla="*/ 444500 w 533651"/>
                <a:gd name="connsiteY44-880" fmla="*/ 609600 h 1223238"/>
                <a:gd name="connsiteX45-881" fmla="*/ 447675 w 533651"/>
                <a:gd name="connsiteY45-882" fmla="*/ 619125 h 1223238"/>
                <a:gd name="connsiteX46-883" fmla="*/ 454025 w 533651"/>
                <a:gd name="connsiteY46-884" fmla="*/ 644525 h 1223238"/>
                <a:gd name="connsiteX47-885" fmla="*/ 463550 w 533651"/>
                <a:gd name="connsiteY47-886" fmla="*/ 673100 h 1223238"/>
                <a:gd name="connsiteX48-887" fmla="*/ 466725 w 533651"/>
                <a:gd name="connsiteY48-888" fmla="*/ 682625 h 1223238"/>
                <a:gd name="connsiteX49-889" fmla="*/ 479425 w 533651"/>
                <a:gd name="connsiteY49-890" fmla="*/ 714375 h 1223238"/>
                <a:gd name="connsiteX50-891" fmla="*/ 485775 w 533651"/>
                <a:gd name="connsiteY50-892" fmla="*/ 739775 h 1223238"/>
                <a:gd name="connsiteX51-893" fmla="*/ 492125 w 533651"/>
                <a:gd name="connsiteY51-894" fmla="*/ 752475 h 1223238"/>
                <a:gd name="connsiteX52-895" fmla="*/ 495300 w 533651"/>
                <a:gd name="connsiteY52-896" fmla="*/ 765175 h 1223238"/>
                <a:gd name="connsiteX53-897" fmla="*/ 498475 w 533651"/>
                <a:gd name="connsiteY53-898" fmla="*/ 774700 h 1223238"/>
                <a:gd name="connsiteX54-899" fmla="*/ 501650 w 533651"/>
                <a:gd name="connsiteY54-900" fmla="*/ 787400 h 1223238"/>
                <a:gd name="connsiteX55-901" fmla="*/ 508000 w 533651"/>
                <a:gd name="connsiteY55-902" fmla="*/ 800100 h 1223238"/>
                <a:gd name="connsiteX56-903" fmla="*/ 514350 w 533651"/>
                <a:gd name="connsiteY56-904" fmla="*/ 819150 h 1223238"/>
                <a:gd name="connsiteX57-905" fmla="*/ 517525 w 533651"/>
                <a:gd name="connsiteY57-906" fmla="*/ 828675 h 1223238"/>
                <a:gd name="connsiteX58-907" fmla="*/ 533400 w 533651"/>
                <a:gd name="connsiteY58-908" fmla="*/ 955675 h 1223238"/>
                <a:gd name="connsiteX59-909" fmla="*/ 527050 w 533651"/>
                <a:gd name="connsiteY59-910" fmla="*/ 965200 h 1223238"/>
                <a:gd name="connsiteX60-911" fmla="*/ 520700 w 533651"/>
                <a:gd name="connsiteY60-912" fmla="*/ 984250 h 1223238"/>
                <a:gd name="connsiteX61-913" fmla="*/ 517525 w 533651"/>
                <a:gd name="connsiteY61-914" fmla="*/ 993775 h 1223238"/>
                <a:gd name="connsiteX62-915" fmla="*/ 492125 w 533651"/>
                <a:gd name="connsiteY62-916" fmla="*/ 1057275 h 1223238"/>
                <a:gd name="connsiteX63-917" fmla="*/ 485775 w 533651"/>
                <a:gd name="connsiteY63-918" fmla="*/ 1076325 h 1223238"/>
                <a:gd name="connsiteX64-919" fmla="*/ 482600 w 533651"/>
                <a:gd name="connsiteY64-920" fmla="*/ 1085850 h 1223238"/>
                <a:gd name="connsiteX65-921" fmla="*/ 479425 w 533651"/>
                <a:gd name="connsiteY65-922" fmla="*/ 1098550 h 1223238"/>
                <a:gd name="connsiteX66-923" fmla="*/ 469900 w 533651"/>
                <a:gd name="connsiteY66-924" fmla="*/ 1127125 h 1223238"/>
                <a:gd name="connsiteX67-925" fmla="*/ 466725 w 533651"/>
                <a:gd name="connsiteY67-926" fmla="*/ 1136650 h 1223238"/>
                <a:gd name="connsiteX68-927" fmla="*/ 463550 w 533651"/>
                <a:gd name="connsiteY68-928" fmla="*/ 1146175 h 1223238"/>
                <a:gd name="connsiteX69-929" fmla="*/ 444500 w 533651"/>
                <a:gd name="connsiteY69-930" fmla="*/ 1165225 h 1223238"/>
                <a:gd name="connsiteX70-931" fmla="*/ 428625 w 533651"/>
                <a:gd name="connsiteY70-932" fmla="*/ 1177925 h 1223238"/>
                <a:gd name="connsiteX71-933" fmla="*/ 409575 w 533651"/>
                <a:gd name="connsiteY71-934" fmla="*/ 1196975 h 1223238"/>
                <a:gd name="connsiteX72-935" fmla="*/ 400050 w 533651"/>
                <a:gd name="connsiteY72-936" fmla="*/ 1206500 h 1223238"/>
                <a:gd name="connsiteX73-937" fmla="*/ 393700 w 533651"/>
                <a:gd name="connsiteY73-938" fmla="*/ 1216025 h 1223238"/>
                <a:gd name="connsiteX74-939" fmla="*/ 384175 w 533651"/>
                <a:gd name="connsiteY74-940" fmla="*/ 1222375 h 1223238"/>
                <a:gd name="connsiteX75-941" fmla="*/ 276225 w 533651"/>
                <a:gd name="connsiteY75-942" fmla="*/ 1222375 h 1223238"/>
                <a:gd name="connsiteX0-943" fmla="*/ 0 w 533651"/>
                <a:gd name="connsiteY0-944" fmla="*/ 0 h 1223238"/>
                <a:gd name="connsiteX1-945" fmla="*/ 22225 w 533651"/>
                <a:gd name="connsiteY1-946" fmla="*/ 3175 h 1223238"/>
                <a:gd name="connsiteX2-947" fmla="*/ 38100 w 533651"/>
                <a:gd name="connsiteY2-948" fmla="*/ 12700 h 1223238"/>
                <a:gd name="connsiteX3-949" fmla="*/ 47625 w 533651"/>
                <a:gd name="connsiteY3-950" fmla="*/ 15875 h 1223238"/>
                <a:gd name="connsiteX4-951" fmla="*/ 73025 w 533651"/>
                <a:gd name="connsiteY4-952" fmla="*/ 44450 h 1223238"/>
                <a:gd name="connsiteX5-953" fmla="*/ 79375 w 533651"/>
                <a:gd name="connsiteY5-954" fmla="*/ 63500 h 1223238"/>
                <a:gd name="connsiteX6-955" fmla="*/ 92075 w 533651"/>
                <a:gd name="connsiteY6-956" fmla="*/ 82550 h 1223238"/>
                <a:gd name="connsiteX7-957" fmla="*/ 98425 w 533651"/>
                <a:gd name="connsiteY7-958" fmla="*/ 92075 h 1223238"/>
                <a:gd name="connsiteX8-959" fmla="*/ 101600 w 533651"/>
                <a:gd name="connsiteY8-960" fmla="*/ 101600 h 1223238"/>
                <a:gd name="connsiteX9-961" fmla="*/ 117475 w 533651"/>
                <a:gd name="connsiteY9-962" fmla="*/ 120650 h 1223238"/>
                <a:gd name="connsiteX10-963" fmla="*/ 120650 w 533651"/>
                <a:gd name="connsiteY10-964" fmla="*/ 130175 h 1223238"/>
                <a:gd name="connsiteX11-965" fmla="*/ 136525 w 533651"/>
                <a:gd name="connsiteY11-966" fmla="*/ 152400 h 1223238"/>
                <a:gd name="connsiteX12-967" fmla="*/ 152400 w 533651"/>
                <a:gd name="connsiteY12-968" fmla="*/ 171450 h 1223238"/>
                <a:gd name="connsiteX13-969" fmla="*/ 165100 w 533651"/>
                <a:gd name="connsiteY13-970" fmla="*/ 196850 h 1223238"/>
                <a:gd name="connsiteX14-971" fmla="*/ 171450 w 533651"/>
                <a:gd name="connsiteY14-972" fmla="*/ 209550 h 1223238"/>
                <a:gd name="connsiteX15-973" fmla="*/ 180975 w 533651"/>
                <a:gd name="connsiteY15-974" fmla="*/ 222250 h 1223238"/>
                <a:gd name="connsiteX16-975" fmla="*/ 187325 w 533651"/>
                <a:gd name="connsiteY16-976" fmla="*/ 231775 h 1223238"/>
                <a:gd name="connsiteX17-977" fmla="*/ 196850 w 533651"/>
                <a:gd name="connsiteY17-978" fmla="*/ 241300 h 1223238"/>
                <a:gd name="connsiteX18-979" fmla="*/ 203200 w 533651"/>
                <a:gd name="connsiteY18-980" fmla="*/ 250825 h 1223238"/>
                <a:gd name="connsiteX19-981" fmla="*/ 212725 w 533651"/>
                <a:gd name="connsiteY19-982" fmla="*/ 260350 h 1223238"/>
                <a:gd name="connsiteX20-983" fmla="*/ 219075 w 533651"/>
                <a:gd name="connsiteY20-984" fmla="*/ 269875 h 1223238"/>
                <a:gd name="connsiteX21-985" fmla="*/ 228600 w 533651"/>
                <a:gd name="connsiteY21-986" fmla="*/ 276225 h 1223238"/>
                <a:gd name="connsiteX22-987" fmla="*/ 250825 w 533651"/>
                <a:gd name="connsiteY22-988" fmla="*/ 292100 h 1223238"/>
                <a:gd name="connsiteX23-989" fmla="*/ 266700 w 533651"/>
                <a:gd name="connsiteY23-990" fmla="*/ 320675 h 1223238"/>
                <a:gd name="connsiteX24-991" fmla="*/ 273050 w 533651"/>
                <a:gd name="connsiteY24-992" fmla="*/ 330200 h 1223238"/>
                <a:gd name="connsiteX25-993" fmla="*/ 282575 w 533651"/>
                <a:gd name="connsiteY25-994" fmla="*/ 336550 h 1223238"/>
                <a:gd name="connsiteX26-995" fmla="*/ 298450 w 533651"/>
                <a:gd name="connsiteY26-996" fmla="*/ 355600 h 1223238"/>
                <a:gd name="connsiteX27-997" fmla="*/ 311150 w 533651"/>
                <a:gd name="connsiteY27-998" fmla="*/ 374650 h 1223238"/>
                <a:gd name="connsiteX28-999" fmla="*/ 317500 w 533651"/>
                <a:gd name="connsiteY28-1000" fmla="*/ 384175 h 1223238"/>
                <a:gd name="connsiteX29-1001" fmla="*/ 323850 w 533651"/>
                <a:gd name="connsiteY29-1002" fmla="*/ 393700 h 1223238"/>
                <a:gd name="connsiteX30-1003" fmla="*/ 333375 w 533651"/>
                <a:gd name="connsiteY30-1004" fmla="*/ 406400 h 1223238"/>
                <a:gd name="connsiteX31-1005" fmla="*/ 339725 w 533651"/>
                <a:gd name="connsiteY31-1006" fmla="*/ 415925 h 1223238"/>
                <a:gd name="connsiteX32-1007" fmla="*/ 349250 w 533651"/>
                <a:gd name="connsiteY32-1008" fmla="*/ 425450 h 1223238"/>
                <a:gd name="connsiteX33-1009" fmla="*/ 355600 w 533651"/>
                <a:gd name="connsiteY33-1010" fmla="*/ 434975 h 1223238"/>
                <a:gd name="connsiteX34-1011" fmla="*/ 358775 w 533651"/>
                <a:gd name="connsiteY34-1012" fmla="*/ 444500 h 1223238"/>
                <a:gd name="connsiteX35-1013" fmla="*/ 368300 w 533651"/>
                <a:gd name="connsiteY35-1014" fmla="*/ 450850 h 1223238"/>
                <a:gd name="connsiteX36-1015" fmla="*/ 381000 w 533651"/>
                <a:gd name="connsiteY36-1016" fmla="*/ 469900 h 1223238"/>
                <a:gd name="connsiteX37-1017" fmla="*/ 396875 w 533651"/>
                <a:gd name="connsiteY37-1018" fmla="*/ 488950 h 1223238"/>
                <a:gd name="connsiteX38-1019" fmla="*/ 400050 w 533651"/>
                <a:gd name="connsiteY38-1020" fmla="*/ 501650 h 1223238"/>
                <a:gd name="connsiteX39-1021" fmla="*/ 415925 w 533651"/>
                <a:gd name="connsiteY39-1022" fmla="*/ 523875 h 1223238"/>
                <a:gd name="connsiteX40-1023" fmla="*/ 425450 w 533651"/>
                <a:gd name="connsiteY40-1024" fmla="*/ 552450 h 1223238"/>
                <a:gd name="connsiteX41-1025" fmla="*/ 428625 w 533651"/>
                <a:gd name="connsiteY41-1026" fmla="*/ 561975 h 1223238"/>
                <a:gd name="connsiteX42-1027" fmla="*/ 431800 w 533651"/>
                <a:gd name="connsiteY42-1028" fmla="*/ 574675 h 1223238"/>
                <a:gd name="connsiteX43-1029" fmla="*/ 438150 w 533651"/>
                <a:gd name="connsiteY43-1030" fmla="*/ 584200 h 1223238"/>
                <a:gd name="connsiteX44-1031" fmla="*/ 444500 w 533651"/>
                <a:gd name="connsiteY44-1032" fmla="*/ 609600 h 1223238"/>
                <a:gd name="connsiteX45-1033" fmla="*/ 447675 w 533651"/>
                <a:gd name="connsiteY45-1034" fmla="*/ 619125 h 1223238"/>
                <a:gd name="connsiteX46-1035" fmla="*/ 454025 w 533651"/>
                <a:gd name="connsiteY46-1036" fmla="*/ 644525 h 1223238"/>
                <a:gd name="connsiteX47-1037" fmla="*/ 463550 w 533651"/>
                <a:gd name="connsiteY47-1038" fmla="*/ 673100 h 1223238"/>
                <a:gd name="connsiteX48-1039" fmla="*/ 466725 w 533651"/>
                <a:gd name="connsiteY48-1040" fmla="*/ 682625 h 1223238"/>
                <a:gd name="connsiteX49-1041" fmla="*/ 479425 w 533651"/>
                <a:gd name="connsiteY49-1042" fmla="*/ 714375 h 1223238"/>
                <a:gd name="connsiteX50-1043" fmla="*/ 485775 w 533651"/>
                <a:gd name="connsiteY50-1044" fmla="*/ 739775 h 1223238"/>
                <a:gd name="connsiteX51-1045" fmla="*/ 492125 w 533651"/>
                <a:gd name="connsiteY51-1046" fmla="*/ 752475 h 1223238"/>
                <a:gd name="connsiteX52-1047" fmla="*/ 495300 w 533651"/>
                <a:gd name="connsiteY52-1048" fmla="*/ 765175 h 1223238"/>
                <a:gd name="connsiteX53-1049" fmla="*/ 498475 w 533651"/>
                <a:gd name="connsiteY53-1050" fmla="*/ 774700 h 1223238"/>
                <a:gd name="connsiteX54-1051" fmla="*/ 501650 w 533651"/>
                <a:gd name="connsiteY54-1052" fmla="*/ 787400 h 1223238"/>
                <a:gd name="connsiteX55-1053" fmla="*/ 508000 w 533651"/>
                <a:gd name="connsiteY55-1054" fmla="*/ 800100 h 1223238"/>
                <a:gd name="connsiteX56-1055" fmla="*/ 514350 w 533651"/>
                <a:gd name="connsiteY56-1056" fmla="*/ 819150 h 1223238"/>
                <a:gd name="connsiteX57-1057" fmla="*/ 517525 w 533651"/>
                <a:gd name="connsiteY57-1058" fmla="*/ 828675 h 1223238"/>
                <a:gd name="connsiteX58-1059" fmla="*/ 533400 w 533651"/>
                <a:gd name="connsiteY58-1060" fmla="*/ 955675 h 1223238"/>
                <a:gd name="connsiteX59-1061" fmla="*/ 527050 w 533651"/>
                <a:gd name="connsiteY59-1062" fmla="*/ 965200 h 1223238"/>
                <a:gd name="connsiteX60-1063" fmla="*/ 520700 w 533651"/>
                <a:gd name="connsiteY60-1064" fmla="*/ 984250 h 1223238"/>
                <a:gd name="connsiteX61-1065" fmla="*/ 517525 w 533651"/>
                <a:gd name="connsiteY61-1066" fmla="*/ 993775 h 1223238"/>
                <a:gd name="connsiteX62-1067" fmla="*/ 485775 w 533651"/>
                <a:gd name="connsiteY62-1068" fmla="*/ 1076325 h 1223238"/>
                <a:gd name="connsiteX63-1069" fmla="*/ 482600 w 533651"/>
                <a:gd name="connsiteY63-1070" fmla="*/ 1085850 h 1223238"/>
                <a:gd name="connsiteX64-1071" fmla="*/ 479425 w 533651"/>
                <a:gd name="connsiteY64-1072" fmla="*/ 1098550 h 1223238"/>
                <a:gd name="connsiteX65-1073" fmla="*/ 469900 w 533651"/>
                <a:gd name="connsiteY65-1074" fmla="*/ 1127125 h 1223238"/>
                <a:gd name="connsiteX66-1075" fmla="*/ 466725 w 533651"/>
                <a:gd name="connsiteY66-1076" fmla="*/ 1136650 h 1223238"/>
                <a:gd name="connsiteX67-1077" fmla="*/ 463550 w 533651"/>
                <a:gd name="connsiteY67-1078" fmla="*/ 1146175 h 1223238"/>
                <a:gd name="connsiteX68-1079" fmla="*/ 444500 w 533651"/>
                <a:gd name="connsiteY68-1080" fmla="*/ 1165225 h 1223238"/>
                <a:gd name="connsiteX69-1081" fmla="*/ 428625 w 533651"/>
                <a:gd name="connsiteY69-1082" fmla="*/ 1177925 h 1223238"/>
                <a:gd name="connsiteX70-1083" fmla="*/ 409575 w 533651"/>
                <a:gd name="connsiteY70-1084" fmla="*/ 1196975 h 1223238"/>
                <a:gd name="connsiteX71-1085" fmla="*/ 400050 w 533651"/>
                <a:gd name="connsiteY71-1086" fmla="*/ 1206500 h 1223238"/>
                <a:gd name="connsiteX72-1087" fmla="*/ 393700 w 533651"/>
                <a:gd name="connsiteY72-1088" fmla="*/ 1216025 h 1223238"/>
                <a:gd name="connsiteX73-1089" fmla="*/ 384175 w 533651"/>
                <a:gd name="connsiteY73-1090" fmla="*/ 1222375 h 1223238"/>
                <a:gd name="connsiteX74-1091" fmla="*/ 276225 w 533651"/>
                <a:gd name="connsiteY74-1092" fmla="*/ 1222375 h 1223238"/>
                <a:gd name="connsiteX0-1093" fmla="*/ 0 w 533651"/>
                <a:gd name="connsiteY0-1094" fmla="*/ 0 h 1223238"/>
                <a:gd name="connsiteX1-1095" fmla="*/ 22225 w 533651"/>
                <a:gd name="connsiteY1-1096" fmla="*/ 3175 h 1223238"/>
                <a:gd name="connsiteX2-1097" fmla="*/ 38100 w 533651"/>
                <a:gd name="connsiteY2-1098" fmla="*/ 12700 h 1223238"/>
                <a:gd name="connsiteX3-1099" fmla="*/ 47625 w 533651"/>
                <a:gd name="connsiteY3-1100" fmla="*/ 15875 h 1223238"/>
                <a:gd name="connsiteX4-1101" fmla="*/ 73025 w 533651"/>
                <a:gd name="connsiteY4-1102" fmla="*/ 44450 h 1223238"/>
                <a:gd name="connsiteX5-1103" fmla="*/ 79375 w 533651"/>
                <a:gd name="connsiteY5-1104" fmla="*/ 63500 h 1223238"/>
                <a:gd name="connsiteX6-1105" fmla="*/ 92075 w 533651"/>
                <a:gd name="connsiteY6-1106" fmla="*/ 82550 h 1223238"/>
                <a:gd name="connsiteX7-1107" fmla="*/ 98425 w 533651"/>
                <a:gd name="connsiteY7-1108" fmla="*/ 92075 h 1223238"/>
                <a:gd name="connsiteX8-1109" fmla="*/ 101600 w 533651"/>
                <a:gd name="connsiteY8-1110" fmla="*/ 101600 h 1223238"/>
                <a:gd name="connsiteX9-1111" fmla="*/ 117475 w 533651"/>
                <a:gd name="connsiteY9-1112" fmla="*/ 120650 h 1223238"/>
                <a:gd name="connsiteX10-1113" fmla="*/ 120650 w 533651"/>
                <a:gd name="connsiteY10-1114" fmla="*/ 130175 h 1223238"/>
                <a:gd name="connsiteX11-1115" fmla="*/ 136525 w 533651"/>
                <a:gd name="connsiteY11-1116" fmla="*/ 152400 h 1223238"/>
                <a:gd name="connsiteX12-1117" fmla="*/ 152400 w 533651"/>
                <a:gd name="connsiteY12-1118" fmla="*/ 171450 h 1223238"/>
                <a:gd name="connsiteX13-1119" fmla="*/ 165100 w 533651"/>
                <a:gd name="connsiteY13-1120" fmla="*/ 196850 h 1223238"/>
                <a:gd name="connsiteX14-1121" fmla="*/ 171450 w 533651"/>
                <a:gd name="connsiteY14-1122" fmla="*/ 209550 h 1223238"/>
                <a:gd name="connsiteX15-1123" fmla="*/ 180975 w 533651"/>
                <a:gd name="connsiteY15-1124" fmla="*/ 222250 h 1223238"/>
                <a:gd name="connsiteX16-1125" fmla="*/ 187325 w 533651"/>
                <a:gd name="connsiteY16-1126" fmla="*/ 231775 h 1223238"/>
                <a:gd name="connsiteX17-1127" fmla="*/ 196850 w 533651"/>
                <a:gd name="connsiteY17-1128" fmla="*/ 241300 h 1223238"/>
                <a:gd name="connsiteX18-1129" fmla="*/ 203200 w 533651"/>
                <a:gd name="connsiteY18-1130" fmla="*/ 250825 h 1223238"/>
                <a:gd name="connsiteX19-1131" fmla="*/ 212725 w 533651"/>
                <a:gd name="connsiteY19-1132" fmla="*/ 260350 h 1223238"/>
                <a:gd name="connsiteX20-1133" fmla="*/ 219075 w 533651"/>
                <a:gd name="connsiteY20-1134" fmla="*/ 269875 h 1223238"/>
                <a:gd name="connsiteX21-1135" fmla="*/ 228600 w 533651"/>
                <a:gd name="connsiteY21-1136" fmla="*/ 276225 h 1223238"/>
                <a:gd name="connsiteX22-1137" fmla="*/ 250825 w 533651"/>
                <a:gd name="connsiteY22-1138" fmla="*/ 292100 h 1223238"/>
                <a:gd name="connsiteX23-1139" fmla="*/ 266700 w 533651"/>
                <a:gd name="connsiteY23-1140" fmla="*/ 320675 h 1223238"/>
                <a:gd name="connsiteX24-1141" fmla="*/ 273050 w 533651"/>
                <a:gd name="connsiteY24-1142" fmla="*/ 330200 h 1223238"/>
                <a:gd name="connsiteX25-1143" fmla="*/ 282575 w 533651"/>
                <a:gd name="connsiteY25-1144" fmla="*/ 336550 h 1223238"/>
                <a:gd name="connsiteX26-1145" fmla="*/ 298450 w 533651"/>
                <a:gd name="connsiteY26-1146" fmla="*/ 355600 h 1223238"/>
                <a:gd name="connsiteX27-1147" fmla="*/ 311150 w 533651"/>
                <a:gd name="connsiteY27-1148" fmla="*/ 374650 h 1223238"/>
                <a:gd name="connsiteX28-1149" fmla="*/ 317500 w 533651"/>
                <a:gd name="connsiteY28-1150" fmla="*/ 384175 h 1223238"/>
                <a:gd name="connsiteX29-1151" fmla="*/ 323850 w 533651"/>
                <a:gd name="connsiteY29-1152" fmla="*/ 393700 h 1223238"/>
                <a:gd name="connsiteX30-1153" fmla="*/ 333375 w 533651"/>
                <a:gd name="connsiteY30-1154" fmla="*/ 406400 h 1223238"/>
                <a:gd name="connsiteX31-1155" fmla="*/ 339725 w 533651"/>
                <a:gd name="connsiteY31-1156" fmla="*/ 415925 h 1223238"/>
                <a:gd name="connsiteX32-1157" fmla="*/ 349250 w 533651"/>
                <a:gd name="connsiteY32-1158" fmla="*/ 425450 h 1223238"/>
                <a:gd name="connsiteX33-1159" fmla="*/ 355600 w 533651"/>
                <a:gd name="connsiteY33-1160" fmla="*/ 434975 h 1223238"/>
                <a:gd name="connsiteX34-1161" fmla="*/ 358775 w 533651"/>
                <a:gd name="connsiteY34-1162" fmla="*/ 444500 h 1223238"/>
                <a:gd name="connsiteX35-1163" fmla="*/ 368300 w 533651"/>
                <a:gd name="connsiteY35-1164" fmla="*/ 450850 h 1223238"/>
                <a:gd name="connsiteX36-1165" fmla="*/ 381000 w 533651"/>
                <a:gd name="connsiteY36-1166" fmla="*/ 469900 h 1223238"/>
                <a:gd name="connsiteX37-1167" fmla="*/ 396875 w 533651"/>
                <a:gd name="connsiteY37-1168" fmla="*/ 488950 h 1223238"/>
                <a:gd name="connsiteX38-1169" fmla="*/ 400050 w 533651"/>
                <a:gd name="connsiteY38-1170" fmla="*/ 501650 h 1223238"/>
                <a:gd name="connsiteX39-1171" fmla="*/ 415925 w 533651"/>
                <a:gd name="connsiteY39-1172" fmla="*/ 523875 h 1223238"/>
                <a:gd name="connsiteX40-1173" fmla="*/ 425450 w 533651"/>
                <a:gd name="connsiteY40-1174" fmla="*/ 552450 h 1223238"/>
                <a:gd name="connsiteX41-1175" fmla="*/ 428625 w 533651"/>
                <a:gd name="connsiteY41-1176" fmla="*/ 561975 h 1223238"/>
                <a:gd name="connsiteX42-1177" fmla="*/ 431800 w 533651"/>
                <a:gd name="connsiteY42-1178" fmla="*/ 574675 h 1223238"/>
                <a:gd name="connsiteX43-1179" fmla="*/ 438150 w 533651"/>
                <a:gd name="connsiteY43-1180" fmla="*/ 584200 h 1223238"/>
                <a:gd name="connsiteX44-1181" fmla="*/ 444500 w 533651"/>
                <a:gd name="connsiteY44-1182" fmla="*/ 609600 h 1223238"/>
                <a:gd name="connsiteX45-1183" fmla="*/ 447675 w 533651"/>
                <a:gd name="connsiteY45-1184" fmla="*/ 619125 h 1223238"/>
                <a:gd name="connsiteX46-1185" fmla="*/ 463550 w 533651"/>
                <a:gd name="connsiteY46-1186" fmla="*/ 673100 h 1223238"/>
                <a:gd name="connsiteX47-1187" fmla="*/ 466725 w 533651"/>
                <a:gd name="connsiteY47-1188" fmla="*/ 682625 h 1223238"/>
                <a:gd name="connsiteX48-1189" fmla="*/ 479425 w 533651"/>
                <a:gd name="connsiteY48-1190" fmla="*/ 714375 h 1223238"/>
                <a:gd name="connsiteX49-1191" fmla="*/ 485775 w 533651"/>
                <a:gd name="connsiteY49-1192" fmla="*/ 739775 h 1223238"/>
                <a:gd name="connsiteX50-1193" fmla="*/ 492125 w 533651"/>
                <a:gd name="connsiteY50-1194" fmla="*/ 752475 h 1223238"/>
                <a:gd name="connsiteX51-1195" fmla="*/ 495300 w 533651"/>
                <a:gd name="connsiteY51-1196" fmla="*/ 765175 h 1223238"/>
                <a:gd name="connsiteX52-1197" fmla="*/ 498475 w 533651"/>
                <a:gd name="connsiteY52-1198" fmla="*/ 774700 h 1223238"/>
                <a:gd name="connsiteX53-1199" fmla="*/ 501650 w 533651"/>
                <a:gd name="connsiteY53-1200" fmla="*/ 787400 h 1223238"/>
                <a:gd name="connsiteX54-1201" fmla="*/ 508000 w 533651"/>
                <a:gd name="connsiteY54-1202" fmla="*/ 800100 h 1223238"/>
                <a:gd name="connsiteX55-1203" fmla="*/ 514350 w 533651"/>
                <a:gd name="connsiteY55-1204" fmla="*/ 819150 h 1223238"/>
                <a:gd name="connsiteX56-1205" fmla="*/ 517525 w 533651"/>
                <a:gd name="connsiteY56-1206" fmla="*/ 828675 h 1223238"/>
                <a:gd name="connsiteX57-1207" fmla="*/ 533400 w 533651"/>
                <a:gd name="connsiteY57-1208" fmla="*/ 955675 h 1223238"/>
                <a:gd name="connsiteX58-1209" fmla="*/ 527050 w 533651"/>
                <a:gd name="connsiteY58-1210" fmla="*/ 965200 h 1223238"/>
                <a:gd name="connsiteX59-1211" fmla="*/ 520700 w 533651"/>
                <a:gd name="connsiteY59-1212" fmla="*/ 984250 h 1223238"/>
                <a:gd name="connsiteX60-1213" fmla="*/ 517525 w 533651"/>
                <a:gd name="connsiteY60-1214" fmla="*/ 993775 h 1223238"/>
                <a:gd name="connsiteX61-1215" fmla="*/ 485775 w 533651"/>
                <a:gd name="connsiteY61-1216" fmla="*/ 1076325 h 1223238"/>
                <a:gd name="connsiteX62-1217" fmla="*/ 482600 w 533651"/>
                <a:gd name="connsiteY62-1218" fmla="*/ 1085850 h 1223238"/>
                <a:gd name="connsiteX63-1219" fmla="*/ 479425 w 533651"/>
                <a:gd name="connsiteY63-1220" fmla="*/ 1098550 h 1223238"/>
                <a:gd name="connsiteX64-1221" fmla="*/ 469900 w 533651"/>
                <a:gd name="connsiteY64-1222" fmla="*/ 1127125 h 1223238"/>
                <a:gd name="connsiteX65-1223" fmla="*/ 466725 w 533651"/>
                <a:gd name="connsiteY65-1224" fmla="*/ 1136650 h 1223238"/>
                <a:gd name="connsiteX66-1225" fmla="*/ 463550 w 533651"/>
                <a:gd name="connsiteY66-1226" fmla="*/ 1146175 h 1223238"/>
                <a:gd name="connsiteX67-1227" fmla="*/ 444500 w 533651"/>
                <a:gd name="connsiteY67-1228" fmla="*/ 1165225 h 1223238"/>
                <a:gd name="connsiteX68-1229" fmla="*/ 428625 w 533651"/>
                <a:gd name="connsiteY68-1230" fmla="*/ 1177925 h 1223238"/>
                <a:gd name="connsiteX69-1231" fmla="*/ 409575 w 533651"/>
                <a:gd name="connsiteY69-1232" fmla="*/ 1196975 h 1223238"/>
                <a:gd name="connsiteX70-1233" fmla="*/ 400050 w 533651"/>
                <a:gd name="connsiteY70-1234" fmla="*/ 1206500 h 1223238"/>
                <a:gd name="connsiteX71-1235" fmla="*/ 393700 w 533651"/>
                <a:gd name="connsiteY71-1236" fmla="*/ 1216025 h 1223238"/>
                <a:gd name="connsiteX72-1237" fmla="*/ 384175 w 533651"/>
                <a:gd name="connsiteY72-1238" fmla="*/ 1222375 h 1223238"/>
                <a:gd name="connsiteX73-1239" fmla="*/ 276225 w 533651"/>
                <a:gd name="connsiteY73-1240" fmla="*/ 1222375 h 1223238"/>
                <a:gd name="connsiteX0-1241" fmla="*/ 0 w 533651"/>
                <a:gd name="connsiteY0-1242" fmla="*/ 0 h 1223238"/>
                <a:gd name="connsiteX1-1243" fmla="*/ 22225 w 533651"/>
                <a:gd name="connsiteY1-1244" fmla="*/ 3175 h 1223238"/>
                <a:gd name="connsiteX2-1245" fmla="*/ 38100 w 533651"/>
                <a:gd name="connsiteY2-1246" fmla="*/ 12700 h 1223238"/>
                <a:gd name="connsiteX3-1247" fmla="*/ 47625 w 533651"/>
                <a:gd name="connsiteY3-1248" fmla="*/ 15875 h 1223238"/>
                <a:gd name="connsiteX4-1249" fmla="*/ 73025 w 533651"/>
                <a:gd name="connsiteY4-1250" fmla="*/ 44450 h 1223238"/>
                <a:gd name="connsiteX5-1251" fmla="*/ 79375 w 533651"/>
                <a:gd name="connsiteY5-1252" fmla="*/ 63500 h 1223238"/>
                <a:gd name="connsiteX6-1253" fmla="*/ 92075 w 533651"/>
                <a:gd name="connsiteY6-1254" fmla="*/ 82550 h 1223238"/>
                <a:gd name="connsiteX7-1255" fmla="*/ 98425 w 533651"/>
                <a:gd name="connsiteY7-1256" fmla="*/ 92075 h 1223238"/>
                <a:gd name="connsiteX8-1257" fmla="*/ 101600 w 533651"/>
                <a:gd name="connsiteY8-1258" fmla="*/ 101600 h 1223238"/>
                <a:gd name="connsiteX9-1259" fmla="*/ 117475 w 533651"/>
                <a:gd name="connsiteY9-1260" fmla="*/ 120650 h 1223238"/>
                <a:gd name="connsiteX10-1261" fmla="*/ 120650 w 533651"/>
                <a:gd name="connsiteY10-1262" fmla="*/ 130175 h 1223238"/>
                <a:gd name="connsiteX11-1263" fmla="*/ 136525 w 533651"/>
                <a:gd name="connsiteY11-1264" fmla="*/ 152400 h 1223238"/>
                <a:gd name="connsiteX12-1265" fmla="*/ 152400 w 533651"/>
                <a:gd name="connsiteY12-1266" fmla="*/ 171450 h 1223238"/>
                <a:gd name="connsiteX13-1267" fmla="*/ 165100 w 533651"/>
                <a:gd name="connsiteY13-1268" fmla="*/ 196850 h 1223238"/>
                <a:gd name="connsiteX14-1269" fmla="*/ 171450 w 533651"/>
                <a:gd name="connsiteY14-1270" fmla="*/ 209550 h 1223238"/>
                <a:gd name="connsiteX15-1271" fmla="*/ 180975 w 533651"/>
                <a:gd name="connsiteY15-1272" fmla="*/ 222250 h 1223238"/>
                <a:gd name="connsiteX16-1273" fmla="*/ 187325 w 533651"/>
                <a:gd name="connsiteY16-1274" fmla="*/ 231775 h 1223238"/>
                <a:gd name="connsiteX17-1275" fmla="*/ 196850 w 533651"/>
                <a:gd name="connsiteY17-1276" fmla="*/ 241300 h 1223238"/>
                <a:gd name="connsiteX18-1277" fmla="*/ 203200 w 533651"/>
                <a:gd name="connsiteY18-1278" fmla="*/ 250825 h 1223238"/>
                <a:gd name="connsiteX19-1279" fmla="*/ 212725 w 533651"/>
                <a:gd name="connsiteY19-1280" fmla="*/ 260350 h 1223238"/>
                <a:gd name="connsiteX20-1281" fmla="*/ 219075 w 533651"/>
                <a:gd name="connsiteY20-1282" fmla="*/ 269875 h 1223238"/>
                <a:gd name="connsiteX21-1283" fmla="*/ 228600 w 533651"/>
                <a:gd name="connsiteY21-1284" fmla="*/ 276225 h 1223238"/>
                <a:gd name="connsiteX22-1285" fmla="*/ 250825 w 533651"/>
                <a:gd name="connsiteY22-1286" fmla="*/ 292100 h 1223238"/>
                <a:gd name="connsiteX23-1287" fmla="*/ 266700 w 533651"/>
                <a:gd name="connsiteY23-1288" fmla="*/ 320675 h 1223238"/>
                <a:gd name="connsiteX24-1289" fmla="*/ 273050 w 533651"/>
                <a:gd name="connsiteY24-1290" fmla="*/ 330200 h 1223238"/>
                <a:gd name="connsiteX25-1291" fmla="*/ 282575 w 533651"/>
                <a:gd name="connsiteY25-1292" fmla="*/ 336550 h 1223238"/>
                <a:gd name="connsiteX26-1293" fmla="*/ 298450 w 533651"/>
                <a:gd name="connsiteY26-1294" fmla="*/ 355600 h 1223238"/>
                <a:gd name="connsiteX27-1295" fmla="*/ 311150 w 533651"/>
                <a:gd name="connsiteY27-1296" fmla="*/ 374650 h 1223238"/>
                <a:gd name="connsiteX28-1297" fmla="*/ 317500 w 533651"/>
                <a:gd name="connsiteY28-1298" fmla="*/ 384175 h 1223238"/>
                <a:gd name="connsiteX29-1299" fmla="*/ 323850 w 533651"/>
                <a:gd name="connsiteY29-1300" fmla="*/ 393700 h 1223238"/>
                <a:gd name="connsiteX30-1301" fmla="*/ 333375 w 533651"/>
                <a:gd name="connsiteY30-1302" fmla="*/ 406400 h 1223238"/>
                <a:gd name="connsiteX31-1303" fmla="*/ 339725 w 533651"/>
                <a:gd name="connsiteY31-1304" fmla="*/ 415925 h 1223238"/>
                <a:gd name="connsiteX32-1305" fmla="*/ 349250 w 533651"/>
                <a:gd name="connsiteY32-1306" fmla="*/ 425450 h 1223238"/>
                <a:gd name="connsiteX33-1307" fmla="*/ 355600 w 533651"/>
                <a:gd name="connsiteY33-1308" fmla="*/ 434975 h 1223238"/>
                <a:gd name="connsiteX34-1309" fmla="*/ 358775 w 533651"/>
                <a:gd name="connsiteY34-1310" fmla="*/ 444500 h 1223238"/>
                <a:gd name="connsiteX35-1311" fmla="*/ 368300 w 533651"/>
                <a:gd name="connsiteY35-1312" fmla="*/ 450850 h 1223238"/>
                <a:gd name="connsiteX36-1313" fmla="*/ 381000 w 533651"/>
                <a:gd name="connsiteY36-1314" fmla="*/ 469900 h 1223238"/>
                <a:gd name="connsiteX37-1315" fmla="*/ 396875 w 533651"/>
                <a:gd name="connsiteY37-1316" fmla="*/ 488950 h 1223238"/>
                <a:gd name="connsiteX38-1317" fmla="*/ 400050 w 533651"/>
                <a:gd name="connsiteY38-1318" fmla="*/ 501650 h 1223238"/>
                <a:gd name="connsiteX39-1319" fmla="*/ 415925 w 533651"/>
                <a:gd name="connsiteY39-1320" fmla="*/ 523875 h 1223238"/>
                <a:gd name="connsiteX40-1321" fmla="*/ 425450 w 533651"/>
                <a:gd name="connsiteY40-1322" fmla="*/ 552450 h 1223238"/>
                <a:gd name="connsiteX41-1323" fmla="*/ 428625 w 533651"/>
                <a:gd name="connsiteY41-1324" fmla="*/ 561975 h 1223238"/>
                <a:gd name="connsiteX42-1325" fmla="*/ 431800 w 533651"/>
                <a:gd name="connsiteY42-1326" fmla="*/ 574675 h 1223238"/>
                <a:gd name="connsiteX43-1327" fmla="*/ 438150 w 533651"/>
                <a:gd name="connsiteY43-1328" fmla="*/ 584200 h 1223238"/>
                <a:gd name="connsiteX44-1329" fmla="*/ 444500 w 533651"/>
                <a:gd name="connsiteY44-1330" fmla="*/ 609600 h 1223238"/>
                <a:gd name="connsiteX45-1331" fmla="*/ 447675 w 533651"/>
                <a:gd name="connsiteY45-1332" fmla="*/ 619125 h 1223238"/>
                <a:gd name="connsiteX46-1333" fmla="*/ 463550 w 533651"/>
                <a:gd name="connsiteY46-1334" fmla="*/ 673100 h 1223238"/>
                <a:gd name="connsiteX47-1335" fmla="*/ 479425 w 533651"/>
                <a:gd name="connsiteY47-1336" fmla="*/ 714375 h 1223238"/>
                <a:gd name="connsiteX48-1337" fmla="*/ 485775 w 533651"/>
                <a:gd name="connsiteY48-1338" fmla="*/ 739775 h 1223238"/>
                <a:gd name="connsiteX49-1339" fmla="*/ 492125 w 533651"/>
                <a:gd name="connsiteY49-1340" fmla="*/ 752475 h 1223238"/>
                <a:gd name="connsiteX50-1341" fmla="*/ 495300 w 533651"/>
                <a:gd name="connsiteY50-1342" fmla="*/ 765175 h 1223238"/>
                <a:gd name="connsiteX51-1343" fmla="*/ 498475 w 533651"/>
                <a:gd name="connsiteY51-1344" fmla="*/ 774700 h 1223238"/>
                <a:gd name="connsiteX52-1345" fmla="*/ 501650 w 533651"/>
                <a:gd name="connsiteY52-1346" fmla="*/ 787400 h 1223238"/>
                <a:gd name="connsiteX53-1347" fmla="*/ 508000 w 533651"/>
                <a:gd name="connsiteY53-1348" fmla="*/ 800100 h 1223238"/>
                <a:gd name="connsiteX54-1349" fmla="*/ 514350 w 533651"/>
                <a:gd name="connsiteY54-1350" fmla="*/ 819150 h 1223238"/>
                <a:gd name="connsiteX55-1351" fmla="*/ 517525 w 533651"/>
                <a:gd name="connsiteY55-1352" fmla="*/ 828675 h 1223238"/>
                <a:gd name="connsiteX56-1353" fmla="*/ 533400 w 533651"/>
                <a:gd name="connsiteY56-1354" fmla="*/ 955675 h 1223238"/>
                <a:gd name="connsiteX57-1355" fmla="*/ 527050 w 533651"/>
                <a:gd name="connsiteY57-1356" fmla="*/ 965200 h 1223238"/>
                <a:gd name="connsiteX58-1357" fmla="*/ 520700 w 533651"/>
                <a:gd name="connsiteY58-1358" fmla="*/ 984250 h 1223238"/>
                <a:gd name="connsiteX59-1359" fmla="*/ 517525 w 533651"/>
                <a:gd name="connsiteY59-1360" fmla="*/ 993775 h 1223238"/>
                <a:gd name="connsiteX60-1361" fmla="*/ 485775 w 533651"/>
                <a:gd name="connsiteY60-1362" fmla="*/ 1076325 h 1223238"/>
                <a:gd name="connsiteX61-1363" fmla="*/ 482600 w 533651"/>
                <a:gd name="connsiteY61-1364" fmla="*/ 1085850 h 1223238"/>
                <a:gd name="connsiteX62-1365" fmla="*/ 479425 w 533651"/>
                <a:gd name="connsiteY62-1366" fmla="*/ 1098550 h 1223238"/>
                <a:gd name="connsiteX63-1367" fmla="*/ 469900 w 533651"/>
                <a:gd name="connsiteY63-1368" fmla="*/ 1127125 h 1223238"/>
                <a:gd name="connsiteX64-1369" fmla="*/ 466725 w 533651"/>
                <a:gd name="connsiteY64-1370" fmla="*/ 1136650 h 1223238"/>
                <a:gd name="connsiteX65-1371" fmla="*/ 463550 w 533651"/>
                <a:gd name="connsiteY65-1372" fmla="*/ 1146175 h 1223238"/>
                <a:gd name="connsiteX66-1373" fmla="*/ 444500 w 533651"/>
                <a:gd name="connsiteY66-1374" fmla="*/ 1165225 h 1223238"/>
                <a:gd name="connsiteX67-1375" fmla="*/ 428625 w 533651"/>
                <a:gd name="connsiteY67-1376" fmla="*/ 1177925 h 1223238"/>
                <a:gd name="connsiteX68-1377" fmla="*/ 409575 w 533651"/>
                <a:gd name="connsiteY68-1378" fmla="*/ 1196975 h 1223238"/>
                <a:gd name="connsiteX69-1379" fmla="*/ 400050 w 533651"/>
                <a:gd name="connsiteY69-1380" fmla="*/ 1206500 h 1223238"/>
                <a:gd name="connsiteX70-1381" fmla="*/ 393700 w 533651"/>
                <a:gd name="connsiteY70-1382" fmla="*/ 1216025 h 1223238"/>
                <a:gd name="connsiteX71-1383" fmla="*/ 384175 w 533651"/>
                <a:gd name="connsiteY71-1384" fmla="*/ 1222375 h 1223238"/>
                <a:gd name="connsiteX72-1385" fmla="*/ 276225 w 533651"/>
                <a:gd name="connsiteY72-1386" fmla="*/ 1222375 h 1223238"/>
                <a:gd name="connsiteX0-1387" fmla="*/ 0 w 533651"/>
                <a:gd name="connsiteY0-1388" fmla="*/ 0 h 1223238"/>
                <a:gd name="connsiteX1-1389" fmla="*/ 22225 w 533651"/>
                <a:gd name="connsiteY1-1390" fmla="*/ 3175 h 1223238"/>
                <a:gd name="connsiteX2-1391" fmla="*/ 38100 w 533651"/>
                <a:gd name="connsiteY2-1392" fmla="*/ 12700 h 1223238"/>
                <a:gd name="connsiteX3-1393" fmla="*/ 47625 w 533651"/>
                <a:gd name="connsiteY3-1394" fmla="*/ 15875 h 1223238"/>
                <a:gd name="connsiteX4-1395" fmla="*/ 73025 w 533651"/>
                <a:gd name="connsiteY4-1396" fmla="*/ 44450 h 1223238"/>
                <a:gd name="connsiteX5-1397" fmla="*/ 79375 w 533651"/>
                <a:gd name="connsiteY5-1398" fmla="*/ 63500 h 1223238"/>
                <a:gd name="connsiteX6-1399" fmla="*/ 92075 w 533651"/>
                <a:gd name="connsiteY6-1400" fmla="*/ 82550 h 1223238"/>
                <a:gd name="connsiteX7-1401" fmla="*/ 98425 w 533651"/>
                <a:gd name="connsiteY7-1402" fmla="*/ 92075 h 1223238"/>
                <a:gd name="connsiteX8-1403" fmla="*/ 101600 w 533651"/>
                <a:gd name="connsiteY8-1404" fmla="*/ 101600 h 1223238"/>
                <a:gd name="connsiteX9-1405" fmla="*/ 117475 w 533651"/>
                <a:gd name="connsiteY9-1406" fmla="*/ 120650 h 1223238"/>
                <a:gd name="connsiteX10-1407" fmla="*/ 120650 w 533651"/>
                <a:gd name="connsiteY10-1408" fmla="*/ 130175 h 1223238"/>
                <a:gd name="connsiteX11-1409" fmla="*/ 136525 w 533651"/>
                <a:gd name="connsiteY11-1410" fmla="*/ 152400 h 1223238"/>
                <a:gd name="connsiteX12-1411" fmla="*/ 152400 w 533651"/>
                <a:gd name="connsiteY12-1412" fmla="*/ 171450 h 1223238"/>
                <a:gd name="connsiteX13-1413" fmla="*/ 165100 w 533651"/>
                <a:gd name="connsiteY13-1414" fmla="*/ 196850 h 1223238"/>
                <a:gd name="connsiteX14-1415" fmla="*/ 171450 w 533651"/>
                <a:gd name="connsiteY14-1416" fmla="*/ 209550 h 1223238"/>
                <a:gd name="connsiteX15-1417" fmla="*/ 180975 w 533651"/>
                <a:gd name="connsiteY15-1418" fmla="*/ 222250 h 1223238"/>
                <a:gd name="connsiteX16-1419" fmla="*/ 187325 w 533651"/>
                <a:gd name="connsiteY16-1420" fmla="*/ 231775 h 1223238"/>
                <a:gd name="connsiteX17-1421" fmla="*/ 196850 w 533651"/>
                <a:gd name="connsiteY17-1422" fmla="*/ 241300 h 1223238"/>
                <a:gd name="connsiteX18-1423" fmla="*/ 203200 w 533651"/>
                <a:gd name="connsiteY18-1424" fmla="*/ 250825 h 1223238"/>
                <a:gd name="connsiteX19-1425" fmla="*/ 212725 w 533651"/>
                <a:gd name="connsiteY19-1426" fmla="*/ 260350 h 1223238"/>
                <a:gd name="connsiteX20-1427" fmla="*/ 219075 w 533651"/>
                <a:gd name="connsiteY20-1428" fmla="*/ 269875 h 1223238"/>
                <a:gd name="connsiteX21-1429" fmla="*/ 228600 w 533651"/>
                <a:gd name="connsiteY21-1430" fmla="*/ 276225 h 1223238"/>
                <a:gd name="connsiteX22-1431" fmla="*/ 250825 w 533651"/>
                <a:gd name="connsiteY22-1432" fmla="*/ 292100 h 1223238"/>
                <a:gd name="connsiteX23-1433" fmla="*/ 266700 w 533651"/>
                <a:gd name="connsiteY23-1434" fmla="*/ 320675 h 1223238"/>
                <a:gd name="connsiteX24-1435" fmla="*/ 273050 w 533651"/>
                <a:gd name="connsiteY24-1436" fmla="*/ 330200 h 1223238"/>
                <a:gd name="connsiteX25-1437" fmla="*/ 282575 w 533651"/>
                <a:gd name="connsiteY25-1438" fmla="*/ 336550 h 1223238"/>
                <a:gd name="connsiteX26-1439" fmla="*/ 298450 w 533651"/>
                <a:gd name="connsiteY26-1440" fmla="*/ 355600 h 1223238"/>
                <a:gd name="connsiteX27-1441" fmla="*/ 311150 w 533651"/>
                <a:gd name="connsiteY27-1442" fmla="*/ 374650 h 1223238"/>
                <a:gd name="connsiteX28-1443" fmla="*/ 317500 w 533651"/>
                <a:gd name="connsiteY28-1444" fmla="*/ 384175 h 1223238"/>
                <a:gd name="connsiteX29-1445" fmla="*/ 323850 w 533651"/>
                <a:gd name="connsiteY29-1446" fmla="*/ 393700 h 1223238"/>
                <a:gd name="connsiteX30-1447" fmla="*/ 333375 w 533651"/>
                <a:gd name="connsiteY30-1448" fmla="*/ 406400 h 1223238"/>
                <a:gd name="connsiteX31-1449" fmla="*/ 339725 w 533651"/>
                <a:gd name="connsiteY31-1450" fmla="*/ 415925 h 1223238"/>
                <a:gd name="connsiteX32-1451" fmla="*/ 349250 w 533651"/>
                <a:gd name="connsiteY32-1452" fmla="*/ 425450 h 1223238"/>
                <a:gd name="connsiteX33-1453" fmla="*/ 355600 w 533651"/>
                <a:gd name="connsiteY33-1454" fmla="*/ 434975 h 1223238"/>
                <a:gd name="connsiteX34-1455" fmla="*/ 358775 w 533651"/>
                <a:gd name="connsiteY34-1456" fmla="*/ 444500 h 1223238"/>
                <a:gd name="connsiteX35-1457" fmla="*/ 368300 w 533651"/>
                <a:gd name="connsiteY35-1458" fmla="*/ 450850 h 1223238"/>
                <a:gd name="connsiteX36-1459" fmla="*/ 381000 w 533651"/>
                <a:gd name="connsiteY36-1460" fmla="*/ 469900 h 1223238"/>
                <a:gd name="connsiteX37-1461" fmla="*/ 396875 w 533651"/>
                <a:gd name="connsiteY37-1462" fmla="*/ 488950 h 1223238"/>
                <a:gd name="connsiteX38-1463" fmla="*/ 400050 w 533651"/>
                <a:gd name="connsiteY38-1464" fmla="*/ 501650 h 1223238"/>
                <a:gd name="connsiteX39-1465" fmla="*/ 415925 w 533651"/>
                <a:gd name="connsiteY39-1466" fmla="*/ 523875 h 1223238"/>
                <a:gd name="connsiteX40-1467" fmla="*/ 425450 w 533651"/>
                <a:gd name="connsiteY40-1468" fmla="*/ 552450 h 1223238"/>
                <a:gd name="connsiteX41-1469" fmla="*/ 428625 w 533651"/>
                <a:gd name="connsiteY41-1470" fmla="*/ 561975 h 1223238"/>
                <a:gd name="connsiteX42-1471" fmla="*/ 431800 w 533651"/>
                <a:gd name="connsiteY42-1472" fmla="*/ 574675 h 1223238"/>
                <a:gd name="connsiteX43-1473" fmla="*/ 438150 w 533651"/>
                <a:gd name="connsiteY43-1474" fmla="*/ 584200 h 1223238"/>
                <a:gd name="connsiteX44-1475" fmla="*/ 444500 w 533651"/>
                <a:gd name="connsiteY44-1476" fmla="*/ 609600 h 1223238"/>
                <a:gd name="connsiteX45-1477" fmla="*/ 447675 w 533651"/>
                <a:gd name="connsiteY45-1478" fmla="*/ 619125 h 1223238"/>
                <a:gd name="connsiteX46-1479" fmla="*/ 463550 w 533651"/>
                <a:gd name="connsiteY46-1480" fmla="*/ 673100 h 1223238"/>
                <a:gd name="connsiteX47-1481" fmla="*/ 479425 w 533651"/>
                <a:gd name="connsiteY47-1482" fmla="*/ 714375 h 1223238"/>
                <a:gd name="connsiteX48-1483" fmla="*/ 485775 w 533651"/>
                <a:gd name="connsiteY48-1484" fmla="*/ 739775 h 1223238"/>
                <a:gd name="connsiteX49-1485" fmla="*/ 492125 w 533651"/>
                <a:gd name="connsiteY49-1486" fmla="*/ 752475 h 1223238"/>
                <a:gd name="connsiteX50-1487" fmla="*/ 495300 w 533651"/>
                <a:gd name="connsiteY50-1488" fmla="*/ 765175 h 1223238"/>
                <a:gd name="connsiteX51-1489" fmla="*/ 498475 w 533651"/>
                <a:gd name="connsiteY51-1490" fmla="*/ 774700 h 1223238"/>
                <a:gd name="connsiteX52-1491" fmla="*/ 501650 w 533651"/>
                <a:gd name="connsiteY52-1492" fmla="*/ 787400 h 1223238"/>
                <a:gd name="connsiteX53-1493" fmla="*/ 508000 w 533651"/>
                <a:gd name="connsiteY53-1494" fmla="*/ 800100 h 1223238"/>
                <a:gd name="connsiteX54-1495" fmla="*/ 514350 w 533651"/>
                <a:gd name="connsiteY54-1496" fmla="*/ 819150 h 1223238"/>
                <a:gd name="connsiteX55-1497" fmla="*/ 517525 w 533651"/>
                <a:gd name="connsiteY55-1498" fmla="*/ 828675 h 1223238"/>
                <a:gd name="connsiteX56-1499" fmla="*/ 533400 w 533651"/>
                <a:gd name="connsiteY56-1500" fmla="*/ 955675 h 1223238"/>
                <a:gd name="connsiteX57-1501" fmla="*/ 527050 w 533651"/>
                <a:gd name="connsiteY57-1502" fmla="*/ 965200 h 1223238"/>
                <a:gd name="connsiteX58-1503" fmla="*/ 520700 w 533651"/>
                <a:gd name="connsiteY58-1504" fmla="*/ 984250 h 1223238"/>
                <a:gd name="connsiteX59-1505" fmla="*/ 517525 w 533651"/>
                <a:gd name="connsiteY59-1506" fmla="*/ 993775 h 1223238"/>
                <a:gd name="connsiteX60-1507" fmla="*/ 485775 w 533651"/>
                <a:gd name="connsiteY60-1508" fmla="*/ 1076325 h 1223238"/>
                <a:gd name="connsiteX61-1509" fmla="*/ 482600 w 533651"/>
                <a:gd name="connsiteY61-1510" fmla="*/ 1085850 h 1223238"/>
                <a:gd name="connsiteX62-1511" fmla="*/ 479425 w 533651"/>
                <a:gd name="connsiteY62-1512" fmla="*/ 1098550 h 1223238"/>
                <a:gd name="connsiteX63-1513" fmla="*/ 469900 w 533651"/>
                <a:gd name="connsiteY63-1514" fmla="*/ 1127125 h 1223238"/>
                <a:gd name="connsiteX64-1515" fmla="*/ 466725 w 533651"/>
                <a:gd name="connsiteY64-1516" fmla="*/ 1136650 h 1223238"/>
                <a:gd name="connsiteX65-1517" fmla="*/ 444500 w 533651"/>
                <a:gd name="connsiteY65-1518" fmla="*/ 1165225 h 1223238"/>
                <a:gd name="connsiteX66-1519" fmla="*/ 428625 w 533651"/>
                <a:gd name="connsiteY66-1520" fmla="*/ 1177925 h 1223238"/>
                <a:gd name="connsiteX67-1521" fmla="*/ 409575 w 533651"/>
                <a:gd name="connsiteY67-1522" fmla="*/ 1196975 h 1223238"/>
                <a:gd name="connsiteX68-1523" fmla="*/ 400050 w 533651"/>
                <a:gd name="connsiteY68-1524" fmla="*/ 1206500 h 1223238"/>
                <a:gd name="connsiteX69-1525" fmla="*/ 393700 w 533651"/>
                <a:gd name="connsiteY69-1526" fmla="*/ 1216025 h 1223238"/>
                <a:gd name="connsiteX70-1527" fmla="*/ 384175 w 533651"/>
                <a:gd name="connsiteY70-1528" fmla="*/ 1222375 h 1223238"/>
                <a:gd name="connsiteX71-1529" fmla="*/ 276225 w 533651"/>
                <a:gd name="connsiteY71-1530" fmla="*/ 1222375 h 1223238"/>
                <a:gd name="connsiteX0-1531" fmla="*/ 0 w 533651"/>
                <a:gd name="connsiteY0-1532" fmla="*/ 0 h 1223238"/>
                <a:gd name="connsiteX1-1533" fmla="*/ 22225 w 533651"/>
                <a:gd name="connsiteY1-1534" fmla="*/ 3175 h 1223238"/>
                <a:gd name="connsiteX2-1535" fmla="*/ 38100 w 533651"/>
                <a:gd name="connsiteY2-1536" fmla="*/ 12700 h 1223238"/>
                <a:gd name="connsiteX3-1537" fmla="*/ 47625 w 533651"/>
                <a:gd name="connsiteY3-1538" fmla="*/ 15875 h 1223238"/>
                <a:gd name="connsiteX4-1539" fmla="*/ 73025 w 533651"/>
                <a:gd name="connsiteY4-1540" fmla="*/ 44450 h 1223238"/>
                <a:gd name="connsiteX5-1541" fmla="*/ 79375 w 533651"/>
                <a:gd name="connsiteY5-1542" fmla="*/ 63500 h 1223238"/>
                <a:gd name="connsiteX6-1543" fmla="*/ 92075 w 533651"/>
                <a:gd name="connsiteY6-1544" fmla="*/ 82550 h 1223238"/>
                <a:gd name="connsiteX7-1545" fmla="*/ 98425 w 533651"/>
                <a:gd name="connsiteY7-1546" fmla="*/ 92075 h 1223238"/>
                <a:gd name="connsiteX8-1547" fmla="*/ 101600 w 533651"/>
                <a:gd name="connsiteY8-1548" fmla="*/ 101600 h 1223238"/>
                <a:gd name="connsiteX9-1549" fmla="*/ 117475 w 533651"/>
                <a:gd name="connsiteY9-1550" fmla="*/ 120650 h 1223238"/>
                <a:gd name="connsiteX10-1551" fmla="*/ 120650 w 533651"/>
                <a:gd name="connsiteY10-1552" fmla="*/ 130175 h 1223238"/>
                <a:gd name="connsiteX11-1553" fmla="*/ 136525 w 533651"/>
                <a:gd name="connsiteY11-1554" fmla="*/ 152400 h 1223238"/>
                <a:gd name="connsiteX12-1555" fmla="*/ 152400 w 533651"/>
                <a:gd name="connsiteY12-1556" fmla="*/ 171450 h 1223238"/>
                <a:gd name="connsiteX13-1557" fmla="*/ 165100 w 533651"/>
                <a:gd name="connsiteY13-1558" fmla="*/ 196850 h 1223238"/>
                <a:gd name="connsiteX14-1559" fmla="*/ 171450 w 533651"/>
                <a:gd name="connsiteY14-1560" fmla="*/ 209550 h 1223238"/>
                <a:gd name="connsiteX15-1561" fmla="*/ 180975 w 533651"/>
                <a:gd name="connsiteY15-1562" fmla="*/ 222250 h 1223238"/>
                <a:gd name="connsiteX16-1563" fmla="*/ 187325 w 533651"/>
                <a:gd name="connsiteY16-1564" fmla="*/ 231775 h 1223238"/>
                <a:gd name="connsiteX17-1565" fmla="*/ 196850 w 533651"/>
                <a:gd name="connsiteY17-1566" fmla="*/ 241300 h 1223238"/>
                <a:gd name="connsiteX18-1567" fmla="*/ 203200 w 533651"/>
                <a:gd name="connsiteY18-1568" fmla="*/ 250825 h 1223238"/>
                <a:gd name="connsiteX19-1569" fmla="*/ 212725 w 533651"/>
                <a:gd name="connsiteY19-1570" fmla="*/ 260350 h 1223238"/>
                <a:gd name="connsiteX20-1571" fmla="*/ 219075 w 533651"/>
                <a:gd name="connsiteY20-1572" fmla="*/ 269875 h 1223238"/>
                <a:gd name="connsiteX21-1573" fmla="*/ 228600 w 533651"/>
                <a:gd name="connsiteY21-1574" fmla="*/ 276225 h 1223238"/>
                <a:gd name="connsiteX22-1575" fmla="*/ 250825 w 533651"/>
                <a:gd name="connsiteY22-1576" fmla="*/ 292100 h 1223238"/>
                <a:gd name="connsiteX23-1577" fmla="*/ 266700 w 533651"/>
                <a:gd name="connsiteY23-1578" fmla="*/ 320675 h 1223238"/>
                <a:gd name="connsiteX24-1579" fmla="*/ 273050 w 533651"/>
                <a:gd name="connsiteY24-1580" fmla="*/ 330200 h 1223238"/>
                <a:gd name="connsiteX25-1581" fmla="*/ 282575 w 533651"/>
                <a:gd name="connsiteY25-1582" fmla="*/ 336550 h 1223238"/>
                <a:gd name="connsiteX26-1583" fmla="*/ 298450 w 533651"/>
                <a:gd name="connsiteY26-1584" fmla="*/ 355600 h 1223238"/>
                <a:gd name="connsiteX27-1585" fmla="*/ 311150 w 533651"/>
                <a:gd name="connsiteY27-1586" fmla="*/ 374650 h 1223238"/>
                <a:gd name="connsiteX28-1587" fmla="*/ 317500 w 533651"/>
                <a:gd name="connsiteY28-1588" fmla="*/ 384175 h 1223238"/>
                <a:gd name="connsiteX29-1589" fmla="*/ 323850 w 533651"/>
                <a:gd name="connsiteY29-1590" fmla="*/ 393700 h 1223238"/>
                <a:gd name="connsiteX30-1591" fmla="*/ 333375 w 533651"/>
                <a:gd name="connsiteY30-1592" fmla="*/ 406400 h 1223238"/>
                <a:gd name="connsiteX31-1593" fmla="*/ 339725 w 533651"/>
                <a:gd name="connsiteY31-1594" fmla="*/ 415925 h 1223238"/>
                <a:gd name="connsiteX32-1595" fmla="*/ 349250 w 533651"/>
                <a:gd name="connsiteY32-1596" fmla="*/ 425450 h 1223238"/>
                <a:gd name="connsiteX33-1597" fmla="*/ 355600 w 533651"/>
                <a:gd name="connsiteY33-1598" fmla="*/ 434975 h 1223238"/>
                <a:gd name="connsiteX34-1599" fmla="*/ 358775 w 533651"/>
                <a:gd name="connsiteY34-1600" fmla="*/ 444500 h 1223238"/>
                <a:gd name="connsiteX35-1601" fmla="*/ 368300 w 533651"/>
                <a:gd name="connsiteY35-1602" fmla="*/ 450850 h 1223238"/>
                <a:gd name="connsiteX36-1603" fmla="*/ 381000 w 533651"/>
                <a:gd name="connsiteY36-1604" fmla="*/ 469900 h 1223238"/>
                <a:gd name="connsiteX37-1605" fmla="*/ 396875 w 533651"/>
                <a:gd name="connsiteY37-1606" fmla="*/ 488950 h 1223238"/>
                <a:gd name="connsiteX38-1607" fmla="*/ 400050 w 533651"/>
                <a:gd name="connsiteY38-1608" fmla="*/ 501650 h 1223238"/>
                <a:gd name="connsiteX39-1609" fmla="*/ 415925 w 533651"/>
                <a:gd name="connsiteY39-1610" fmla="*/ 523875 h 1223238"/>
                <a:gd name="connsiteX40-1611" fmla="*/ 425450 w 533651"/>
                <a:gd name="connsiteY40-1612" fmla="*/ 552450 h 1223238"/>
                <a:gd name="connsiteX41-1613" fmla="*/ 428625 w 533651"/>
                <a:gd name="connsiteY41-1614" fmla="*/ 561975 h 1223238"/>
                <a:gd name="connsiteX42-1615" fmla="*/ 431800 w 533651"/>
                <a:gd name="connsiteY42-1616" fmla="*/ 574675 h 1223238"/>
                <a:gd name="connsiteX43-1617" fmla="*/ 438150 w 533651"/>
                <a:gd name="connsiteY43-1618" fmla="*/ 584200 h 1223238"/>
                <a:gd name="connsiteX44-1619" fmla="*/ 444500 w 533651"/>
                <a:gd name="connsiteY44-1620" fmla="*/ 609600 h 1223238"/>
                <a:gd name="connsiteX45-1621" fmla="*/ 447675 w 533651"/>
                <a:gd name="connsiteY45-1622" fmla="*/ 619125 h 1223238"/>
                <a:gd name="connsiteX46-1623" fmla="*/ 463550 w 533651"/>
                <a:gd name="connsiteY46-1624" fmla="*/ 673100 h 1223238"/>
                <a:gd name="connsiteX47-1625" fmla="*/ 479425 w 533651"/>
                <a:gd name="connsiteY47-1626" fmla="*/ 714375 h 1223238"/>
                <a:gd name="connsiteX48-1627" fmla="*/ 485775 w 533651"/>
                <a:gd name="connsiteY48-1628" fmla="*/ 739775 h 1223238"/>
                <a:gd name="connsiteX49-1629" fmla="*/ 492125 w 533651"/>
                <a:gd name="connsiteY49-1630" fmla="*/ 752475 h 1223238"/>
                <a:gd name="connsiteX50-1631" fmla="*/ 495300 w 533651"/>
                <a:gd name="connsiteY50-1632" fmla="*/ 765175 h 1223238"/>
                <a:gd name="connsiteX51-1633" fmla="*/ 498475 w 533651"/>
                <a:gd name="connsiteY51-1634" fmla="*/ 774700 h 1223238"/>
                <a:gd name="connsiteX52-1635" fmla="*/ 501650 w 533651"/>
                <a:gd name="connsiteY52-1636" fmla="*/ 787400 h 1223238"/>
                <a:gd name="connsiteX53-1637" fmla="*/ 508000 w 533651"/>
                <a:gd name="connsiteY53-1638" fmla="*/ 800100 h 1223238"/>
                <a:gd name="connsiteX54-1639" fmla="*/ 514350 w 533651"/>
                <a:gd name="connsiteY54-1640" fmla="*/ 819150 h 1223238"/>
                <a:gd name="connsiteX55-1641" fmla="*/ 517525 w 533651"/>
                <a:gd name="connsiteY55-1642" fmla="*/ 828675 h 1223238"/>
                <a:gd name="connsiteX56-1643" fmla="*/ 533400 w 533651"/>
                <a:gd name="connsiteY56-1644" fmla="*/ 955675 h 1223238"/>
                <a:gd name="connsiteX57-1645" fmla="*/ 527050 w 533651"/>
                <a:gd name="connsiteY57-1646" fmla="*/ 965200 h 1223238"/>
                <a:gd name="connsiteX58-1647" fmla="*/ 520700 w 533651"/>
                <a:gd name="connsiteY58-1648" fmla="*/ 984250 h 1223238"/>
                <a:gd name="connsiteX59-1649" fmla="*/ 517525 w 533651"/>
                <a:gd name="connsiteY59-1650" fmla="*/ 993775 h 1223238"/>
                <a:gd name="connsiteX60-1651" fmla="*/ 485775 w 533651"/>
                <a:gd name="connsiteY60-1652" fmla="*/ 1076325 h 1223238"/>
                <a:gd name="connsiteX61-1653" fmla="*/ 482600 w 533651"/>
                <a:gd name="connsiteY61-1654" fmla="*/ 1085850 h 1223238"/>
                <a:gd name="connsiteX62-1655" fmla="*/ 479425 w 533651"/>
                <a:gd name="connsiteY62-1656" fmla="*/ 1098550 h 1223238"/>
                <a:gd name="connsiteX63-1657" fmla="*/ 469900 w 533651"/>
                <a:gd name="connsiteY63-1658" fmla="*/ 1127125 h 1223238"/>
                <a:gd name="connsiteX64-1659" fmla="*/ 444500 w 533651"/>
                <a:gd name="connsiteY64-1660" fmla="*/ 1165225 h 1223238"/>
                <a:gd name="connsiteX65-1661" fmla="*/ 428625 w 533651"/>
                <a:gd name="connsiteY65-1662" fmla="*/ 1177925 h 1223238"/>
                <a:gd name="connsiteX66-1663" fmla="*/ 409575 w 533651"/>
                <a:gd name="connsiteY66-1664" fmla="*/ 1196975 h 1223238"/>
                <a:gd name="connsiteX67-1665" fmla="*/ 400050 w 533651"/>
                <a:gd name="connsiteY67-1666" fmla="*/ 1206500 h 1223238"/>
                <a:gd name="connsiteX68-1667" fmla="*/ 393700 w 533651"/>
                <a:gd name="connsiteY68-1668" fmla="*/ 1216025 h 1223238"/>
                <a:gd name="connsiteX69-1669" fmla="*/ 384175 w 533651"/>
                <a:gd name="connsiteY69-1670" fmla="*/ 1222375 h 1223238"/>
                <a:gd name="connsiteX70-1671" fmla="*/ 276225 w 533651"/>
                <a:gd name="connsiteY70-1672" fmla="*/ 1222375 h 1223238"/>
                <a:gd name="connsiteX0-1673" fmla="*/ 0 w 533651"/>
                <a:gd name="connsiteY0-1674" fmla="*/ 0 h 1223238"/>
                <a:gd name="connsiteX1-1675" fmla="*/ 22225 w 533651"/>
                <a:gd name="connsiteY1-1676" fmla="*/ 3175 h 1223238"/>
                <a:gd name="connsiteX2-1677" fmla="*/ 38100 w 533651"/>
                <a:gd name="connsiteY2-1678" fmla="*/ 12700 h 1223238"/>
                <a:gd name="connsiteX3-1679" fmla="*/ 47625 w 533651"/>
                <a:gd name="connsiteY3-1680" fmla="*/ 15875 h 1223238"/>
                <a:gd name="connsiteX4-1681" fmla="*/ 73025 w 533651"/>
                <a:gd name="connsiteY4-1682" fmla="*/ 44450 h 1223238"/>
                <a:gd name="connsiteX5-1683" fmla="*/ 79375 w 533651"/>
                <a:gd name="connsiteY5-1684" fmla="*/ 63500 h 1223238"/>
                <a:gd name="connsiteX6-1685" fmla="*/ 92075 w 533651"/>
                <a:gd name="connsiteY6-1686" fmla="*/ 82550 h 1223238"/>
                <a:gd name="connsiteX7-1687" fmla="*/ 98425 w 533651"/>
                <a:gd name="connsiteY7-1688" fmla="*/ 92075 h 1223238"/>
                <a:gd name="connsiteX8-1689" fmla="*/ 101600 w 533651"/>
                <a:gd name="connsiteY8-1690" fmla="*/ 101600 h 1223238"/>
                <a:gd name="connsiteX9-1691" fmla="*/ 117475 w 533651"/>
                <a:gd name="connsiteY9-1692" fmla="*/ 120650 h 1223238"/>
                <a:gd name="connsiteX10-1693" fmla="*/ 120650 w 533651"/>
                <a:gd name="connsiteY10-1694" fmla="*/ 130175 h 1223238"/>
                <a:gd name="connsiteX11-1695" fmla="*/ 136525 w 533651"/>
                <a:gd name="connsiteY11-1696" fmla="*/ 152400 h 1223238"/>
                <a:gd name="connsiteX12-1697" fmla="*/ 152400 w 533651"/>
                <a:gd name="connsiteY12-1698" fmla="*/ 171450 h 1223238"/>
                <a:gd name="connsiteX13-1699" fmla="*/ 165100 w 533651"/>
                <a:gd name="connsiteY13-1700" fmla="*/ 196850 h 1223238"/>
                <a:gd name="connsiteX14-1701" fmla="*/ 171450 w 533651"/>
                <a:gd name="connsiteY14-1702" fmla="*/ 209550 h 1223238"/>
                <a:gd name="connsiteX15-1703" fmla="*/ 180975 w 533651"/>
                <a:gd name="connsiteY15-1704" fmla="*/ 222250 h 1223238"/>
                <a:gd name="connsiteX16-1705" fmla="*/ 187325 w 533651"/>
                <a:gd name="connsiteY16-1706" fmla="*/ 231775 h 1223238"/>
                <a:gd name="connsiteX17-1707" fmla="*/ 196850 w 533651"/>
                <a:gd name="connsiteY17-1708" fmla="*/ 241300 h 1223238"/>
                <a:gd name="connsiteX18-1709" fmla="*/ 203200 w 533651"/>
                <a:gd name="connsiteY18-1710" fmla="*/ 250825 h 1223238"/>
                <a:gd name="connsiteX19-1711" fmla="*/ 212725 w 533651"/>
                <a:gd name="connsiteY19-1712" fmla="*/ 260350 h 1223238"/>
                <a:gd name="connsiteX20-1713" fmla="*/ 219075 w 533651"/>
                <a:gd name="connsiteY20-1714" fmla="*/ 269875 h 1223238"/>
                <a:gd name="connsiteX21-1715" fmla="*/ 228600 w 533651"/>
                <a:gd name="connsiteY21-1716" fmla="*/ 276225 h 1223238"/>
                <a:gd name="connsiteX22-1717" fmla="*/ 250825 w 533651"/>
                <a:gd name="connsiteY22-1718" fmla="*/ 292100 h 1223238"/>
                <a:gd name="connsiteX23-1719" fmla="*/ 266700 w 533651"/>
                <a:gd name="connsiteY23-1720" fmla="*/ 320675 h 1223238"/>
                <a:gd name="connsiteX24-1721" fmla="*/ 273050 w 533651"/>
                <a:gd name="connsiteY24-1722" fmla="*/ 330200 h 1223238"/>
                <a:gd name="connsiteX25-1723" fmla="*/ 282575 w 533651"/>
                <a:gd name="connsiteY25-1724" fmla="*/ 336550 h 1223238"/>
                <a:gd name="connsiteX26-1725" fmla="*/ 298450 w 533651"/>
                <a:gd name="connsiteY26-1726" fmla="*/ 355600 h 1223238"/>
                <a:gd name="connsiteX27-1727" fmla="*/ 311150 w 533651"/>
                <a:gd name="connsiteY27-1728" fmla="*/ 374650 h 1223238"/>
                <a:gd name="connsiteX28-1729" fmla="*/ 317500 w 533651"/>
                <a:gd name="connsiteY28-1730" fmla="*/ 384175 h 1223238"/>
                <a:gd name="connsiteX29-1731" fmla="*/ 323850 w 533651"/>
                <a:gd name="connsiteY29-1732" fmla="*/ 393700 h 1223238"/>
                <a:gd name="connsiteX30-1733" fmla="*/ 333375 w 533651"/>
                <a:gd name="connsiteY30-1734" fmla="*/ 406400 h 1223238"/>
                <a:gd name="connsiteX31-1735" fmla="*/ 339725 w 533651"/>
                <a:gd name="connsiteY31-1736" fmla="*/ 415925 h 1223238"/>
                <a:gd name="connsiteX32-1737" fmla="*/ 349250 w 533651"/>
                <a:gd name="connsiteY32-1738" fmla="*/ 425450 h 1223238"/>
                <a:gd name="connsiteX33-1739" fmla="*/ 355600 w 533651"/>
                <a:gd name="connsiteY33-1740" fmla="*/ 434975 h 1223238"/>
                <a:gd name="connsiteX34-1741" fmla="*/ 358775 w 533651"/>
                <a:gd name="connsiteY34-1742" fmla="*/ 444500 h 1223238"/>
                <a:gd name="connsiteX35-1743" fmla="*/ 368300 w 533651"/>
                <a:gd name="connsiteY35-1744" fmla="*/ 450850 h 1223238"/>
                <a:gd name="connsiteX36-1745" fmla="*/ 381000 w 533651"/>
                <a:gd name="connsiteY36-1746" fmla="*/ 469900 h 1223238"/>
                <a:gd name="connsiteX37-1747" fmla="*/ 396875 w 533651"/>
                <a:gd name="connsiteY37-1748" fmla="*/ 488950 h 1223238"/>
                <a:gd name="connsiteX38-1749" fmla="*/ 400050 w 533651"/>
                <a:gd name="connsiteY38-1750" fmla="*/ 501650 h 1223238"/>
                <a:gd name="connsiteX39-1751" fmla="*/ 415925 w 533651"/>
                <a:gd name="connsiteY39-1752" fmla="*/ 523875 h 1223238"/>
                <a:gd name="connsiteX40-1753" fmla="*/ 425450 w 533651"/>
                <a:gd name="connsiteY40-1754" fmla="*/ 552450 h 1223238"/>
                <a:gd name="connsiteX41-1755" fmla="*/ 428625 w 533651"/>
                <a:gd name="connsiteY41-1756" fmla="*/ 561975 h 1223238"/>
                <a:gd name="connsiteX42-1757" fmla="*/ 431800 w 533651"/>
                <a:gd name="connsiteY42-1758" fmla="*/ 574675 h 1223238"/>
                <a:gd name="connsiteX43-1759" fmla="*/ 438150 w 533651"/>
                <a:gd name="connsiteY43-1760" fmla="*/ 584200 h 1223238"/>
                <a:gd name="connsiteX44-1761" fmla="*/ 444500 w 533651"/>
                <a:gd name="connsiteY44-1762" fmla="*/ 609600 h 1223238"/>
                <a:gd name="connsiteX45-1763" fmla="*/ 447675 w 533651"/>
                <a:gd name="connsiteY45-1764" fmla="*/ 619125 h 1223238"/>
                <a:gd name="connsiteX46-1765" fmla="*/ 463550 w 533651"/>
                <a:gd name="connsiteY46-1766" fmla="*/ 673100 h 1223238"/>
                <a:gd name="connsiteX47-1767" fmla="*/ 479425 w 533651"/>
                <a:gd name="connsiteY47-1768" fmla="*/ 714375 h 1223238"/>
                <a:gd name="connsiteX48-1769" fmla="*/ 485775 w 533651"/>
                <a:gd name="connsiteY48-1770" fmla="*/ 739775 h 1223238"/>
                <a:gd name="connsiteX49-1771" fmla="*/ 492125 w 533651"/>
                <a:gd name="connsiteY49-1772" fmla="*/ 752475 h 1223238"/>
                <a:gd name="connsiteX50-1773" fmla="*/ 495300 w 533651"/>
                <a:gd name="connsiteY50-1774" fmla="*/ 765175 h 1223238"/>
                <a:gd name="connsiteX51-1775" fmla="*/ 498475 w 533651"/>
                <a:gd name="connsiteY51-1776" fmla="*/ 774700 h 1223238"/>
                <a:gd name="connsiteX52-1777" fmla="*/ 501650 w 533651"/>
                <a:gd name="connsiteY52-1778" fmla="*/ 787400 h 1223238"/>
                <a:gd name="connsiteX53-1779" fmla="*/ 508000 w 533651"/>
                <a:gd name="connsiteY53-1780" fmla="*/ 800100 h 1223238"/>
                <a:gd name="connsiteX54-1781" fmla="*/ 514350 w 533651"/>
                <a:gd name="connsiteY54-1782" fmla="*/ 819150 h 1223238"/>
                <a:gd name="connsiteX55-1783" fmla="*/ 517525 w 533651"/>
                <a:gd name="connsiteY55-1784" fmla="*/ 828675 h 1223238"/>
                <a:gd name="connsiteX56-1785" fmla="*/ 533400 w 533651"/>
                <a:gd name="connsiteY56-1786" fmla="*/ 955675 h 1223238"/>
                <a:gd name="connsiteX57-1787" fmla="*/ 527050 w 533651"/>
                <a:gd name="connsiteY57-1788" fmla="*/ 965200 h 1223238"/>
                <a:gd name="connsiteX58-1789" fmla="*/ 520700 w 533651"/>
                <a:gd name="connsiteY58-1790" fmla="*/ 984250 h 1223238"/>
                <a:gd name="connsiteX59-1791" fmla="*/ 517525 w 533651"/>
                <a:gd name="connsiteY59-1792" fmla="*/ 993775 h 1223238"/>
                <a:gd name="connsiteX60-1793" fmla="*/ 485775 w 533651"/>
                <a:gd name="connsiteY60-1794" fmla="*/ 1076325 h 1223238"/>
                <a:gd name="connsiteX61-1795" fmla="*/ 482600 w 533651"/>
                <a:gd name="connsiteY61-1796" fmla="*/ 1085850 h 1223238"/>
                <a:gd name="connsiteX62-1797" fmla="*/ 479425 w 533651"/>
                <a:gd name="connsiteY62-1798" fmla="*/ 1098550 h 1223238"/>
                <a:gd name="connsiteX63-1799" fmla="*/ 444500 w 533651"/>
                <a:gd name="connsiteY63-1800" fmla="*/ 1165225 h 1223238"/>
                <a:gd name="connsiteX64-1801" fmla="*/ 428625 w 533651"/>
                <a:gd name="connsiteY64-1802" fmla="*/ 1177925 h 1223238"/>
                <a:gd name="connsiteX65-1803" fmla="*/ 409575 w 533651"/>
                <a:gd name="connsiteY65-1804" fmla="*/ 1196975 h 1223238"/>
                <a:gd name="connsiteX66-1805" fmla="*/ 400050 w 533651"/>
                <a:gd name="connsiteY66-1806" fmla="*/ 1206500 h 1223238"/>
                <a:gd name="connsiteX67-1807" fmla="*/ 393700 w 533651"/>
                <a:gd name="connsiteY67-1808" fmla="*/ 1216025 h 1223238"/>
                <a:gd name="connsiteX68-1809" fmla="*/ 384175 w 533651"/>
                <a:gd name="connsiteY68-1810" fmla="*/ 1222375 h 1223238"/>
                <a:gd name="connsiteX69-1811" fmla="*/ 276225 w 533651"/>
                <a:gd name="connsiteY69-1812" fmla="*/ 1222375 h 1223238"/>
                <a:gd name="connsiteX0-1813" fmla="*/ 0 w 533651"/>
                <a:gd name="connsiteY0-1814" fmla="*/ 0 h 1223238"/>
                <a:gd name="connsiteX1-1815" fmla="*/ 22225 w 533651"/>
                <a:gd name="connsiteY1-1816" fmla="*/ 3175 h 1223238"/>
                <a:gd name="connsiteX2-1817" fmla="*/ 38100 w 533651"/>
                <a:gd name="connsiteY2-1818" fmla="*/ 12700 h 1223238"/>
                <a:gd name="connsiteX3-1819" fmla="*/ 47625 w 533651"/>
                <a:gd name="connsiteY3-1820" fmla="*/ 15875 h 1223238"/>
                <a:gd name="connsiteX4-1821" fmla="*/ 73025 w 533651"/>
                <a:gd name="connsiteY4-1822" fmla="*/ 44450 h 1223238"/>
                <a:gd name="connsiteX5-1823" fmla="*/ 79375 w 533651"/>
                <a:gd name="connsiteY5-1824" fmla="*/ 63500 h 1223238"/>
                <a:gd name="connsiteX6-1825" fmla="*/ 92075 w 533651"/>
                <a:gd name="connsiteY6-1826" fmla="*/ 82550 h 1223238"/>
                <a:gd name="connsiteX7-1827" fmla="*/ 98425 w 533651"/>
                <a:gd name="connsiteY7-1828" fmla="*/ 92075 h 1223238"/>
                <a:gd name="connsiteX8-1829" fmla="*/ 101600 w 533651"/>
                <a:gd name="connsiteY8-1830" fmla="*/ 101600 h 1223238"/>
                <a:gd name="connsiteX9-1831" fmla="*/ 117475 w 533651"/>
                <a:gd name="connsiteY9-1832" fmla="*/ 120650 h 1223238"/>
                <a:gd name="connsiteX10-1833" fmla="*/ 120650 w 533651"/>
                <a:gd name="connsiteY10-1834" fmla="*/ 130175 h 1223238"/>
                <a:gd name="connsiteX11-1835" fmla="*/ 136525 w 533651"/>
                <a:gd name="connsiteY11-1836" fmla="*/ 152400 h 1223238"/>
                <a:gd name="connsiteX12-1837" fmla="*/ 152400 w 533651"/>
                <a:gd name="connsiteY12-1838" fmla="*/ 171450 h 1223238"/>
                <a:gd name="connsiteX13-1839" fmla="*/ 165100 w 533651"/>
                <a:gd name="connsiteY13-1840" fmla="*/ 196850 h 1223238"/>
                <a:gd name="connsiteX14-1841" fmla="*/ 171450 w 533651"/>
                <a:gd name="connsiteY14-1842" fmla="*/ 209550 h 1223238"/>
                <a:gd name="connsiteX15-1843" fmla="*/ 180975 w 533651"/>
                <a:gd name="connsiteY15-1844" fmla="*/ 222250 h 1223238"/>
                <a:gd name="connsiteX16-1845" fmla="*/ 187325 w 533651"/>
                <a:gd name="connsiteY16-1846" fmla="*/ 231775 h 1223238"/>
                <a:gd name="connsiteX17-1847" fmla="*/ 196850 w 533651"/>
                <a:gd name="connsiteY17-1848" fmla="*/ 241300 h 1223238"/>
                <a:gd name="connsiteX18-1849" fmla="*/ 203200 w 533651"/>
                <a:gd name="connsiteY18-1850" fmla="*/ 250825 h 1223238"/>
                <a:gd name="connsiteX19-1851" fmla="*/ 212725 w 533651"/>
                <a:gd name="connsiteY19-1852" fmla="*/ 260350 h 1223238"/>
                <a:gd name="connsiteX20-1853" fmla="*/ 219075 w 533651"/>
                <a:gd name="connsiteY20-1854" fmla="*/ 269875 h 1223238"/>
                <a:gd name="connsiteX21-1855" fmla="*/ 228600 w 533651"/>
                <a:gd name="connsiteY21-1856" fmla="*/ 276225 h 1223238"/>
                <a:gd name="connsiteX22-1857" fmla="*/ 250825 w 533651"/>
                <a:gd name="connsiteY22-1858" fmla="*/ 292100 h 1223238"/>
                <a:gd name="connsiteX23-1859" fmla="*/ 266700 w 533651"/>
                <a:gd name="connsiteY23-1860" fmla="*/ 320675 h 1223238"/>
                <a:gd name="connsiteX24-1861" fmla="*/ 273050 w 533651"/>
                <a:gd name="connsiteY24-1862" fmla="*/ 330200 h 1223238"/>
                <a:gd name="connsiteX25-1863" fmla="*/ 282575 w 533651"/>
                <a:gd name="connsiteY25-1864" fmla="*/ 336550 h 1223238"/>
                <a:gd name="connsiteX26-1865" fmla="*/ 298450 w 533651"/>
                <a:gd name="connsiteY26-1866" fmla="*/ 355600 h 1223238"/>
                <a:gd name="connsiteX27-1867" fmla="*/ 311150 w 533651"/>
                <a:gd name="connsiteY27-1868" fmla="*/ 374650 h 1223238"/>
                <a:gd name="connsiteX28-1869" fmla="*/ 317500 w 533651"/>
                <a:gd name="connsiteY28-1870" fmla="*/ 384175 h 1223238"/>
                <a:gd name="connsiteX29-1871" fmla="*/ 323850 w 533651"/>
                <a:gd name="connsiteY29-1872" fmla="*/ 393700 h 1223238"/>
                <a:gd name="connsiteX30-1873" fmla="*/ 333375 w 533651"/>
                <a:gd name="connsiteY30-1874" fmla="*/ 406400 h 1223238"/>
                <a:gd name="connsiteX31-1875" fmla="*/ 339725 w 533651"/>
                <a:gd name="connsiteY31-1876" fmla="*/ 415925 h 1223238"/>
                <a:gd name="connsiteX32-1877" fmla="*/ 349250 w 533651"/>
                <a:gd name="connsiteY32-1878" fmla="*/ 425450 h 1223238"/>
                <a:gd name="connsiteX33-1879" fmla="*/ 355600 w 533651"/>
                <a:gd name="connsiteY33-1880" fmla="*/ 434975 h 1223238"/>
                <a:gd name="connsiteX34-1881" fmla="*/ 358775 w 533651"/>
                <a:gd name="connsiteY34-1882" fmla="*/ 444500 h 1223238"/>
                <a:gd name="connsiteX35-1883" fmla="*/ 368300 w 533651"/>
                <a:gd name="connsiteY35-1884" fmla="*/ 450850 h 1223238"/>
                <a:gd name="connsiteX36-1885" fmla="*/ 381000 w 533651"/>
                <a:gd name="connsiteY36-1886" fmla="*/ 469900 h 1223238"/>
                <a:gd name="connsiteX37-1887" fmla="*/ 396875 w 533651"/>
                <a:gd name="connsiteY37-1888" fmla="*/ 488950 h 1223238"/>
                <a:gd name="connsiteX38-1889" fmla="*/ 400050 w 533651"/>
                <a:gd name="connsiteY38-1890" fmla="*/ 501650 h 1223238"/>
                <a:gd name="connsiteX39-1891" fmla="*/ 415925 w 533651"/>
                <a:gd name="connsiteY39-1892" fmla="*/ 523875 h 1223238"/>
                <a:gd name="connsiteX40-1893" fmla="*/ 425450 w 533651"/>
                <a:gd name="connsiteY40-1894" fmla="*/ 552450 h 1223238"/>
                <a:gd name="connsiteX41-1895" fmla="*/ 428625 w 533651"/>
                <a:gd name="connsiteY41-1896" fmla="*/ 561975 h 1223238"/>
                <a:gd name="connsiteX42-1897" fmla="*/ 431800 w 533651"/>
                <a:gd name="connsiteY42-1898" fmla="*/ 574675 h 1223238"/>
                <a:gd name="connsiteX43-1899" fmla="*/ 438150 w 533651"/>
                <a:gd name="connsiteY43-1900" fmla="*/ 584200 h 1223238"/>
                <a:gd name="connsiteX44-1901" fmla="*/ 444500 w 533651"/>
                <a:gd name="connsiteY44-1902" fmla="*/ 609600 h 1223238"/>
                <a:gd name="connsiteX45-1903" fmla="*/ 447675 w 533651"/>
                <a:gd name="connsiteY45-1904" fmla="*/ 619125 h 1223238"/>
                <a:gd name="connsiteX46-1905" fmla="*/ 463550 w 533651"/>
                <a:gd name="connsiteY46-1906" fmla="*/ 673100 h 1223238"/>
                <a:gd name="connsiteX47-1907" fmla="*/ 479425 w 533651"/>
                <a:gd name="connsiteY47-1908" fmla="*/ 714375 h 1223238"/>
                <a:gd name="connsiteX48-1909" fmla="*/ 485775 w 533651"/>
                <a:gd name="connsiteY48-1910" fmla="*/ 739775 h 1223238"/>
                <a:gd name="connsiteX49-1911" fmla="*/ 492125 w 533651"/>
                <a:gd name="connsiteY49-1912" fmla="*/ 752475 h 1223238"/>
                <a:gd name="connsiteX50-1913" fmla="*/ 495300 w 533651"/>
                <a:gd name="connsiteY50-1914" fmla="*/ 765175 h 1223238"/>
                <a:gd name="connsiteX51-1915" fmla="*/ 498475 w 533651"/>
                <a:gd name="connsiteY51-1916" fmla="*/ 774700 h 1223238"/>
                <a:gd name="connsiteX52-1917" fmla="*/ 501650 w 533651"/>
                <a:gd name="connsiteY52-1918" fmla="*/ 787400 h 1223238"/>
                <a:gd name="connsiteX53-1919" fmla="*/ 508000 w 533651"/>
                <a:gd name="connsiteY53-1920" fmla="*/ 800100 h 1223238"/>
                <a:gd name="connsiteX54-1921" fmla="*/ 514350 w 533651"/>
                <a:gd name="connsiteY54-1922" fmla="*/ 819150 h 1223238"/>
                <a:gd name="connsiteX55-1923" fmla="*/ 517525 w 533651"/>
                <a:gd name="connsiteY55-1924" fmla="*/ 828675 h 1223238"/>
                <a:gd name="connsiteX56-1925" fmla="*/ 533400 w 533651"/>
                <a:gd name="connsiteY56-1926" fmla="*/ 955675 h 1223238"/>
                <a:gd name="connsiteX57-1927" fmla="*/ 527050 w 533651"/>
                <a:gd name="connsiteY57-1928" fmla="*/ 965200 h 1223238"/>
                <a:gd name="connsiteX58-1929" fmla="*/ 520700 w 533651"/>
                <a:gd name="connsiteY58-1930" fmla="*/ 984250 h 1223238"/>
                <a:gd name="connsiteX59-1931" fmla="*/ 517525 w 533651"/>
                <a:gd name="connsiteY59-1932" fmla="*/ 993775 h 1223238"/>
                <a:gd name="connsiteX60-1933" fmla="*/ 485775 w 533651"/>
                <a:gd name="connsiteY60-1934" fmla="*/ 1076325 h 1223238"/>
                <a:gd name="connsiteX61-1935" fmla="*/ 482600 w 533651"/>
                <a:gd name="connsiteY61-1936" fmla="*/ 1085850 h 1223238"/>
                <a:gd name="connsiteX62-1937" fmla="*/ 444500 w 533651"/>
                <a:gd name="connsiteY62-1938" fmla="*/ 1165225 h 1223238"/>
                <a:gd name="connsiteX63-1939" fmla="*/ 428625 w 533651"/>
                <a:gd name="connsiteY63-1940" fmla="*/ 1177925 h 1223238"/>
                <a:gd name="connsiteX64-1941" fmla="*/ 409575 w 533651"/>
                <a:gd name="connsiteY64-1942" fmla="*/ 1196975 h 1223238"/>
                <a:gd name="connsiteX65-1943" fmla="*/ 400050 w 533651"/>
                <a:gd name="connsiteY65-1944" fmla="*/ 1206500 h 1223238"/>
                <a:gd name="connsiteX66-1945" fmla="*/ 393700 w 533651"/>
                <a:gd name="connsiteY66-1946" fmla="*/ 1216025 h 1223238"/>
                <a:gd name="connsiteX67-1947" fmla="*/ 384175 w 533651"/>
                <a:gd name="connsiteY67-1948" fmla="*/ 1222375 h 1223238"/>
                <a:gd name="connsiteX68-1949" fmla="*/ 276225 w 533651"/>
                <a:gd name="connsiteY68-1950" fmla="*/ 1222375 h 1223238"/>
                <a:gd name="connsiteX0-1951" fmla="*/ 0 w 533651"/>
                <a:gd name="connsiteY0-1952" fmla="*/ 0 h 1223238"/>
                <a:gd name="connsiteX1-1953" fmla="*/ 22225 w 533651"/>
                <a:gd name="connsiteY1-1954" fmla="*/ 3175 h 1223238"/>
                <a:gd name="connsiteX2-1955" fmla="*/ 38100 w 533651"/>
                <a:gd name="connsiteY2-1956" fmla="*/ 12700 h 1223238"/>
                <a:gd name="connsiteX3-1957" fmla="*/ 47625 w 533651"/>
                <a:gd name="connsiteY3-1958" fmla="*/ 15875 h 1223238"/>
                <a:gd name="connsiteX4-1959" fmla="*/ 73025 w 533651"/>
                <a:gd name="connsiteY4-1960" fmla="*/ 44450 h 1223238"/>
                <a:gd name="connsiteX5-1961" fmla="*/ 79375 w 533651"/>
                <a:gd name="connsiteY5-1962" fmla="*/ 63500 h 1223238"/>
                <a:gd name="connsiteX6-1963" fmla="*/ 92075 w 533651"/>
                <a:gd name="connsiteY6-1964" fmla="*/ 82550 h 1223238"/>
                <a:gd name="connsiteX7-1965" fmla="*/ 98425 w 533651"/>
                <a:gd name="connsiteY7-1966" fmla="*/ 92075 h 1223238"/>
                <a:gd name="connsiteX8-1967" fmla="*/ 101600 w 533651"/>
                <a:gd name="connsiteY8-1968" fmla="*/ 101600 h 1223238"/>
                <a:gd name="connsiteX9-1969" fmla="*/ 117475 w 533651"/>
                <a:gd name="connsiteY9-1970" fmla="*/ 120650 h 1223238"/>
                <a:gd name="connsiteX10-1971" fmla="*/ 120650 w 533651"/>
                <a:gd name="connsiteY10-1972" fmla="*/ 130175 h 1223238"/>
                <a:gd name="connsiteX11-1973" fmla="*/ 136525 w 533651"/>
                <a:gd name="connsiteY11-1974" fmla="*/ 152400 h 1223238"/>
                <a:gd name="connsiteX12-1975" fmla="*/ 152400 w 533651"/>
                <a:gd name="connsiteY12-1976" fmla="*/ 171450 h 1223238"/>
                <a:gd name="connsiteX13-1977" fmla="*/ 165100 w 533651"/>
                <a:gd name="connsiteY13-1978" fmla="*/ 196850 h 1223238"/>
                <a:gd name="connsiteX14-1979" fmla="*/ 171450 w 533651"/>
                <a:gd name="connsiteY14-1980" fmla="*/ 209550 h 1223238"/>
                <a:gd name="connsiteX15-1981" fmla="*/ 180975 w 533651"/>
                <a:gd name="connsiteY15-1982" fmla="*/ 222250 h 1223238"/>
                <a:gd name="connsiteX16-1983" fmla="*/ 187325 w 533651"/>
                <a:gd name="connsiteY16-1984" fmla="*/ 231775 h 1223238"/>
                <a:gd name="connsiteX17-1985" fmla="*/ 196850 w 533651"/>
                <a:gd name="connsiteY17-1986" fmla="*/ 241300 h 1223238"/>
                <a:gd name="connsiteX18-1987" fmla="*/ 203200 w 533651"/>
                <a:gd name="connsiteY18-1988" fmla="*/ 250825 h 1223238"/>
                <a:gd name="connsiteX19-1989" fmla="*/ 212725 w 533651"/>
                <a:gd name="connsiteY19-1990" fmla="*/ 260350 h 1223238"/>
                <a:gd name="connsiteX20-1991" fmla="*/ 219075 w 533651"/>
                <a:gd name="connsiteY20-1992" fmla="*/ 269875 h 1223238"/>
                <a:gd name="connsiteX21-1993" fmla="*/ 228600 w 533651"/>
                <a:gd name="connsiteY21-1994" fmla="*/ 276225 h 1223238"/>
                <a:gd name="connsiteX22-1995" fmla="*/ 250825 w 533651"/>
                <a:gd name="connsiteY22-1996" fmla="*/ 292100 h 1223238"/>
                <a:gd name="connsiteX23-1997" fmla="*/ 266700 w 533651"/>
                <a:gd name="connsiteY23-1998" fmla="*/ 320675 h 1223238"/>
                <a:gd name="connsiteX24-1999" fmla="*/ 273050 w 533651"/>
                <a:gd name="connsiteY24-2000" fmla="*/ 330200 h 1223238"/>
                <a:gd name="connsiteX25-2001" fmla="*/ 282575 w 533651"/>
                <a:gd name="connsiteY25-2002" fmla="*/ 336550 h 1223238"/>
                <a:gd name="connsiteX26-2003" fmla="*/ 298450 w 533651"/>
                <a:gd name="connsiteY26-2004" fmla="*/ 355600 h 1223238"/>
                <a:gd name="connsiteX27-2005" fmla="*/ 311150 w 533651"/>
                <a:gd name="connsiteY27-2006" fmla="*/ 374650 h 1223238"/>
                <a:gd name="connsiteX28-2007" fmla="*/ 317500 w 533651"/>
                <a:gd name="connsiteY28-2008" fmla="*/ 384175 h 1223238"/>
                <a:gd name="connsiteX29-2009" fmla="*/ 323850 w 533651"/>
                <a:gd name="connsiteY29-2010" fmla="*/ 393700 h 1223238"/>
                <a:gd name="connsiteX30-2011" fmla="*/ 333375 w 533651"/>
                <a:gd name="connsiteY30-2012" fmla="*/ 406400 h 1223238"/>
                <a:gd name="connsiteX31-2013" fmla="*/ 339725 w 533651"/>
                <a:gd name="connsiteY31-2014" fmla="*/ 415925 h 1223238"/>
                <a:gd name="connsiteX32-2015" fmla="*/ 349250 w 533651"/>
                <a:gd name="connsiteY32-2016" fmla="*/ 425450 h 1223238"/>
                <a:gd name="connsiteX33-2017" fmla="*/ 355600 w 533651"/>
                <a:gd name="connsiteY33-2018" fmla="*/ 434975 h 1223238"/>
                <a:gd name="connsiteX34-2019" fmla="*/ 358775 w 533651"/>
                <a:gd name="connsiteY34-2020" fmla="*/ 444500 h 1223238"/>
                <a:gd name="connsiteX35-2021" fmla="*/ 368300 w 533651"/>
                <a:gd name="connsiteY35-2022" fmla="*/ 450850 h 1223238"/>
                <a:gd name="connsiteX36-2023" fmla="*/ 381000 w 533651"/>
                <a:gd name="connsiteY36-2024" fmla="*/ 469900 h 1223238"/>
                <a:gd name="connsiteX37-2025" fmla="*/ 396875 w 533651"/>
                <a:gd name="connsiteY37-2026" fmla="*/ 488950 h 1223238"/>
                <a:gd name="connsiteX38-2027" fmla="*/ 400050 w 533651"/>
                <a:gd name="connsiteY38-2028" fmla="*/ 501650 h 1223238"/>
                <a:gd name="connsiteX39-2029" fmla="*/ 415925 w 533651"/>
                <a:gd name="connsiteY39-2030" fmla="*/ 523875 h 1223238"/>
                <a:gd name="connsiteX40-2031" fmla="*/ 425450 w 533651"/>
                <a:gd name="connsiteY40-2032" fmla="*/ 552450 h 1223238"/>
                <a:gd name="connsiteX41-2033" fmla="*/ 428625 w 533651"/>
                <a:gd name="connsiteY41-2034" fmla="*/ 561975 h 1223238"/>
                <a:gd name="connsiteX42-2035" fmla="*/ 431800 w 533651"/>
                <a:gd name="connsiteY42-2036" fmla="*/ 574675 h 1223238"/>
                <a:gd name="connsiteX43-2037" fmla="*/ 438150 w 533651"/>
                <a:gd name="connsiteY43-2038" fmla="*/ 584200 h 1223238"/>
                <a:gd name="connsiteX44-2039" fmla="*/ 444500 w 533651"/>
                <a:gd name="connsiteY44-2040" fmla="*/ 609600 h 1223238"/>
                <a:gd name="connsiteX45-2041" fmla="*/ 447675 w 533651"/>
                <a:gd name="connsiteY45-2042" fmla="*/ 619125 h 1223238"/>
                <a:gd name="connsiteX46-2043" fmla="*/ 463550 w 533651"/>
                <a:gd name="connsiteY46-2044" fmla="*/ 673100 h 1223238"/>
                <a:gd name="connsiteX47-2045" fmla="*/ 479425 w 533651"/>
                <a:gd name="connsiteY47-2046" fmla="*/ 714375 h 1223238"/>
                <a:gd name="connsiteX48-2047" fmla="*/ 485775 w 533651"/>
                <a:gd name="connsiteY48-2048" fmla="*/ 739775 h 1223238"/>
                <a:gd name="connsiteX49-2049" fmla="*/ 492125 w 533651"/>
                <a:gd name="connsiteY49-2050" fmla="*/ 752475 h 1223238"/>
                <a:gd name="connsiteX50-2051" fmla="*/ 495300 w 533651"/>
                <a:gd name="connsiteY50-2052" fmla="*/ 765175 h 1223238"/>
                <a:gd name="connsiteX51-2053" fmla="*/ 498475 w 533651"/>
                <a:gd name="connsiteY51-2054" fmla="*/ 774700 h 1223238"/>
                <a:gd name="connsiteX52-2055" fmla="*/ 501650 w 533651"/>
                <a:gd name="connsiteY52-2056" fmla="*/ 787400 h 1223238"/>
                <a:gd name="connsiteX53-2057" fmla="*/ 508000 w 533651"/>
                <a:gd name="connsiteY53-2058" fmla="*/ 800100 h 1223238"/>
                <a:gd name="connsiteX54-2059" fmla="*/ 514350 w 533651"/>
                <a:gd name="connsiteY54-2060" fmla="*/ 819150 h 1223238"/>
                <a:gd name="connsiteX55-2061" fmla="*/ 517525 w 533651"/>
                <a:gd name="connsiteY55-2062" fmla="*/ 828675 h 1223238"/>
                <a:gd name="connsiteX56-2063" fmla="*/ 533400 w 533651"/>
                <a:gd name="connsiteY56-2064" fmla="*/ 955675 h 1223238"/>
                <a:gd name="connsiteX57-2065" fmla="*/ 527050 w 533651"/>
                <a:gd name="connsiteY57-2066" fmla="*/ 965200 h 1223238"/>
                <a:gd name="connsiteX58-2067" fmla="*/ 520700 w 533651"/>
                <a:gd name="connsiteY58-2068" fmla="*/ 984250 h 1223238"/>
                <a:gd name="connsiteX59-2069" fmla="*/ 517525 w 533651"/>
                <a:gd name="connsiteY59-2070" fmla="*/ 993775 h 1223238"/>
                <a:gd name="connsiteX60-2071" fmla="*/ 485775 w 533651"/>
                <a:gd name="connsiteY60-2072" fmla="*/ 1076325 h 1223238"/>
                <a:gd name="connsiteX61-2073" fmla="*/ 444500 w 533651"/>
                <a:gd name="connsiteY61-2074" fmla="*/ 1165225 h 1223238"/>
                <a:gd name="connsiteX62-2075" fmla="*/ 428625 w 533651"/>
                <a:gd name="connsiteY62-2076" fmla="*/ 1177925 h 1223238"/>
                <a:gd name="connsiteX63-2077" fmla="*/ 409575 w 533651"/>
                <a:gd name="connsiteY63-2078" fmla="*/ 1196975 h 1223238"/>
                <a:gd name="connsiteX64-2079" fmla="*/ 400050 w 533651"/>
                <a:gd name="connsiteY64-2080" fmla="*/ 1206500 h 1223238"/>
                <a:gd name="connsiteX65-2081" fmla="*/ 393700 w 533651"/>
                <a:gd name="connsiteY65-2082" fmla="*/ 1216025 h 1223238"/>
                <a:gd name="connsiteX66-2083" fmla="*/ 384175 w 533651"/>
                <a:gd name="connsiteY66-2084" fmla="*/ 1222375 h 1223238"/>
                <a:gd name="connsiteX67-2085" fmla="*/ 276225 w 533651"/>
                <a:gd name="connsiteY67-2086" fmla="*/ 1222375 h 1223238"/>
                <a:gd name="connsiteX0-2087" fmla="*/ 0 w 533419"/>
                <a:gd name="connsiteY0-2088" fmla="*/ 0 h 1223238"/>
                <a:gd name="connsiteX1-2089" fmla="*/ 22225 w 533419"/>
                <a:gd name="connsiteY1-2090" fmla="*/ 3175 h 1223238"/>
                <a:gd name="connsiteX2-2091" fmla="*/ 38100 w 533419"/>
                <a:gd name="connsiteY2-2092" fmla="*/ 12700 h 1223238"/>
                <a:gd name="connsiteX3-2093" fmla="*/ 47625 w 533419"/>
                <a:gd name="connsiteY3-2094" fmla="*/ 15875 h 1223238"/>
                <a:gd name="connsiteX4-2095" fmla="*/ 73025 w 533419"/>
                <a:gd name="connsiteY4-2096" fmla="*/ 44450 h 1223238"/>
                <a:gd name="connsiteX5-2097" fmla="*/ 79375 w 533419"/>
                <a:gd name="connsiteY5-2098" fmla="*/ 63500 h 1223238"/>
                <a:gd name="connsiteX6-2099" fmla="*/ 92075 w 533419"/>
                <a:gd name="connsiteY6-2100" fmla="*/ 82550 h 1223238"/>
                <a:gd name="connsiteX7-2101" fmla="*/ 98425 w 533419"/>
                <a:gd name="connsiteY7-2102" fmla="*/ 92075 h 1223238"/>
                <a:gd name="connsiteX8-2103" fmla="*/ 101600 w 533419"/>
                <a:gd name="connsiteY8-2104" fmla="*/ 101600 h 1223238"/>
                <a:gd name="connsiteX9-2105" fmla="*/ 117475 w 533419"/>
                <a:gd name="connsiteY9-2106" fmla="*/ 120650 h 1223238"/>
                <a:gd name="connsiteX10-2107" fmla="*/ 120650 w 533419"/>
                <a:gd name="connsiteY10-2108" fmla="*/ 130175 h 1223238"/>
                <a:gd name="connsiteX11-2109" fmla="*/ 136525 w 533419"/>
                <a:gd name="connsiteY11-2110" fmla="*/ 152400 h 1223238"/>
                <a:gd name="connsiteX12-2111" fmla="*/ 152400 w 533419"/>
                <a:gd name="connsiteY12-2112" fmla="*/ 171450 h 1223238"/>
                <a:gd name="connsiteX13-2113" fmla="*/ 165100 w 533419"/>
                <a:gd name="connsiteY13-2114" fmla="*/ 196850 h 1223238"/>
                <a:gd name="connsiteX14-2115" fmla="*/ 171450 w 533419"/>
                <a:gd name="connsiteY14-2116" fmla="*/ 209550 h 1223238"/>
                <a:gd name="connsiteX15-2117" fmla="*/ 180975 w 533419"/>
                <a:gd name="connsiteY15-2118" fmla="*/ 222250 h 1223238"/>
                <a:gd name="connsiteX16-2119" fmla="*/ 187325 w 533419"/>
                <a:gd name="connsiteY16-2120" fmla="*/ 231775 h 1223238"/>
                <a:gd name="connsiteX17-2121" fmla="*/ 196850 w 533419"/>
                <a:gd name="connsiteY17-2122" fmla="*/ 241300 h 1223238"/>
                <a:gd name="connsiteX18-2123" fmla="*/ 203200 w 533419"/>
                <a:gd name="connsiteY18-2124" fmla="*/ 250825 h 1223238"/>
                <a:gd name="connsiteX19-2125" fmla="*/ 212725 w 533419"/>
                <a:gd name="connsiteY19-2126" fmla="*/ 260350 h 1223238"/>
                <a:gd name="connsiteX20-2127" fmla="*/ 219075 w 533419"/>
                <a:gd name="connsiteY20-2128" fmla="*/ 269875 h 1223238"/>
                <a:gd name="connsiteX21-2129" fmla="*/ 228600 w 533419"/>
                <a:gd name="connsiteY21-2130" fmla="*/ 276225 h 1223238"/>
                <a:gd name="connsiteX22-2131" fmla="*/ 250825 w 533419"/>
                <a:gd name="connsiteY22-2132" fmla="*/ 292100 h 1223238"/>
                <a:gd name="connsiteX23-2133" fmla="*/ 266700 w 533419"/>
                <a:gd name="connsiteY23-2134" fmla="*/ 320675 h 1223238"/>
                <a:gd name="connsiteX24-2135" fmla="*/ 273050 w 533419"/>
                <a:gd name="connsiteY24-2136" fmla="*/ 330200 h 1223238"/>
                <a:gd name="connsiteX25-2137" fmla="*/ 282575 w 533419"/>
                <a:gd name="connsiteY25-2138" fmla="*/ 336550 h 1223238"/>
                <a:gd name="connsiteX26-2139" fmla="*/ 298450 w 533419"/>
                <a:gd name="connsiteY26-2140" fmla="*/ 355600 h 1223238"/>
                <a:gd name="connsiteX27-2141" fmla="*/ 311150 w 533419"/>
                <a:gd name="connsiteY27-2142" fmla="*/ 374650 h 1223238"/>
                <a:gd name="connsiteX28-2143" fmla="*/ 317500 w 533419"/>
                <a:gd name="connsiteY28-2144" fmla="*/ 384175 h 1223238"/>
                <a:gd name="connsiteX29-2145" fmla="*/ 323850 w 533419"/>
                <a:gd name="connsiteY29-2146" fmla="*/ 393700 h 1223238"/>
                <a:gd name="connsiteX30-2147" fmla="*/ 333375 w 533419"/>
                <a:gd name="connsiteY30-2148" fmla="*/ 406400 h 1223238"/>
                <a:gd name="connsiteX31-2149" fmla="*/ 339725 w 533419"/>
                <a:gd name="connsiteY31-2150" fmla="*/ 415925 h 1223238"/>
                <a:gd name="connsiteX32-2151" fmla="*/ 349250 w 533419"/>
                <a:gd name="connsiteY32-2152" fmla="*/ 425450 h 1223238"/>
                <a:gd name="connsiteX33-2153" fmla="*/ 355600 w 533419"/>
                <a:gd name="connsiteY33-2154" fmla="*/ 434975 h 1223238"/>
                <a:gd name="connsiteX34-2155" fmla="*/ 358775 w 533419"/>
                <a:gd name="connsiteY34-2156" fmla="*/ 444500 h 1223238"/>
                <a:gd name="connsiteX35-2157" fmla="*/ 368300 w 533419"/>
                <a:gd name="connsiteY35-2158" fmla="*/ 450850 h 1223238"/>
                <a:gd name="connsiteX36-2159" fmla="*/ 381000 w 533419"/>
                <a:gd name="connsiteY36-2160" fmla="*/ 469900 h 1223238"/>
                <a:gd name="connsiteX37-2161" fmla="*/ 396875 w 533419"/>
                <a:gd name="connsiteY37-2162" fmla="*/ 488950 h 1223238"/>
                <a:gd name="connsiteX38-2163" fmla="*/ 400050 w 533419"/>
                <a:gd name="connsiteY38-2164" fmla="*/ 501650 h 1223238"/>
                <a:gd name="connsiteX39-2165" fmla="*/ 415925 w 533419"/>
                <a:gd name="connsiteY39-2166" fmla="*/ 523875 h 1223238"/>
                <a:gd name="connsiteX40-2167" fmla="*/ 425450 w 533419"/>
                <a:gd name="connsiteY40-2168" fmla="*/ 552450 h 1223238"/>
                <a:gd name="connsiteX41-2169" fmla="*/ 428625 w 533419"/>
                <a:gd name="connsiteY41-2170" fmla="*/ 561975 h 1223238"/>
                <a:gd name="connsiteX42-2171" fmla="*/ 431800 w 533419"/>
                <a:gd name="connsiteY42-2172" fmla="*/ 574675 h 1223238"/>
                <a:gd name="connsiteX43-2173" fmla="*/ 438150 w 533419"/>
                <a:gd name="connsiteY43-2174" fmla="*/ 584200 h 1223238"/>
                <a:gd name="connsiteX44-2175" fmla="*/ 444500 w 533419"/>
                <a:gd name="connsiteY44-2176" fmla="*/ 609600 h 1223238"/>
                <a:gd name="connsiteX45-2177" fmla="*/ 447675 w 533419"/>
                <a:gd name="connsiteY45-2178" fmla="*/ 619125 h 1223238"/>
                <a:gd name="connsiteX46-2179" fmla="*/ 463550 w 533419"/>
                <a:gd name="connsiteY46-2180" fmla="*/ 673100 h 1223238"/>
                <a:gd name="connsiteX47-2181" fmla="*/ 479425 w 533419"/>
                <a:gd name="connsiteY47-2182" fmla="*/ 714375 h 1223238"/>
                <a:gd name="connsiteX48-2183" fmla="*/ 485775 w 533419"/>
                <a:gd name="connsiteY48-2184" fmla="*/ 739775 h 1223238"/>
                <a:gd name="connsiteX49-2185" fmla="*/ 492125 w 533419"/>
                <a:gd name="connsiteY49-2186" fmla="*/ 752475 h 1223238"/>
                <a:gd name="connsiteX50-2187" fmla="*/ 495300 w 533419"/>
                <a:gd name="connsiteY50-2188" fmla="*/ 765175 h 1223238"/>
                <a:gd name="connsiteX51-2189" fmla="*/ 498475 w 533419"/>
                <a:gd name="connsiteY51-2190" fmla="*/ 774700 h 1223238"/>
                <a:gd name="connsiteX52-2191" fmla="*/ 501650 w 533419"/>
                <a:gd name="connsiteY52-2192" fmla="*/ 787400 h 1223238"/>
                <a:gd name="connsiteX53-2193" fmla="*/ 508000 w 533419"/>
                <a:gd name="connsiteY53-2194" fmla="*/ 800100 h 1223238"/>
                <a:gd name="connsiteX54-2195" fmla="*/ 514350 w 533419"/>
                <a:gd name="connsiteY54-2196" fmla="*/ 819150 h 1223238"/>
                <a:gd name="connsiteX55-2197" fmla="*/ 517525 w 533419"/>
                <a:gd name="connsiteY55-2198" fmla="*/ 828675 h 1223238"/>
                <a:gd name="connsiteX56-2199" fmla="*/ 533400 w 533419"/>
                <a:gd name="connsiteY56-2200" fmla="*/ 955675 h 1223238"/>
                <a:gd name="connsiteX57-2201" fmla="*/ 520700 w 533419"/>
                <a:gd name="connsiteY57-2202" fmla="*/ 984250 h 1223238"/>
                <a:gd name="connsiteX58-2203" fmla="*/ 517525 w 533419"/>
                <a:gd name="connsiteY58-2204" fmla="*/ 993775 h 1223238"/>
                <a:gd name="connsiteX59-2205" fmla="*/ 485775 w 533419"/>
                <a:gd name="connsiteY59-2206" fmla="*/ 1076325 h 1223238"/>
                <a:gd name="connsiteX60-2207" fmla="*/ 444500 w 533419"/>
                <a:gd name="connsiteY60-2208" fmla="*/ 1165225 h 1223238"/>
                <a:gd name="connsiteX61-2209" fmla="*/ 428625 w 533419"/>
                <a:gd name="connsiteY61-2210" fmla="*/ 1177925 h 1223238"/>
                <a:gd name="connsiteX62-2211" fmla="*/ 409575 w 533419"/>
                <a:gd name="connsiteY62-2212" fmla="*/ 1196975 h 1223238"/>
                <a:gd name="connsiteX63-2213" fmla="*/ 400050 w 533419"/>
                <a:gd name="connsiteY63-2214" fmla="*/ 1206500 h 1223238"/>
                <a:gd name="connsiteX64-2215" fmla="*/ 393700 w 533419"/>
                <a:gd name="connsiteY64-2216" fmla="*/ 1216025 h 1223238"/>
                <a:gd name="connsiteX65-2217" fmla="*/ 384175 w 533419"/>
                <a:gd name="connsiteY65-2218" fmla="*/ 1222375 h 1223238"/>
                <a:gd name="connsiteX66-2219" fmla="*/ 276225 w 533419"/>
                <a:gd name="connsiteY66-2220" fmla="*/ 1222375 h 1223238"/>
                <a:gd name="connsiteX0-2221" fmla="*/ 0 w 533436"/>
                <a:gd name="connsiteY0-2222" fmla="*/ 0 h 1223238"/>
                <a:gd name="connsiteX1-2223" fmla="*/ 22225 w 533436"/>
                <a:gd name="connsiteY1-2224" fmla="*/ 3175 h 1223238"/>
                <a:gd name="connsiteX2-2225" fmla="*/ 38100 w 533436"/>
                <a:gd name="connsiteY2-2226" fmla="*/ 12700 h 1223238"/>
                <a:gd name="connsiteX3-2227" fmla="*/ 47625 w 533436"/>
                <a:gd name="connsiteY3-2228" fmla="*/ 15875 h 1223238"/>
                <a:gd name="connsiteX4-2229" fmla="*/ 73025 w 533436"/>
                <a:gd name="connsiteY4-2230" fmla="*/ 44450 h 1223238"/>
                <a:gd name="connsiteX5-2231" fmla="*/ 79375 w 533436"/>
                <a:gd name="connsiteY5-2232" fmla="*/ 63500 h 1223238"/>
                <a:gd name="connsiteX6-2233" fmla="*/ 92075 w 533436"/>
                <a:gd name="connsiteY6-2234" fmla="*/ 82550 h 1223238"/>
                <a:gd name="connsiteX7-2235" fmla="*/ 98425 w 533436"/>
                <a:gd name="connsiteY7-2236" fmla="*/ 92075 h 1223238"/>
                <a:gd name="connsiteX8-2237" fmla="*/ 101600 w 533436"/>
                <a:gd name="connsiteY8-2238" fmla="*/ 101600 h 1223238"/>
                <a:gd name="connsiteX9-2239" fmla="*/ 117475 w 533436"/>
                <a:gd name="connsiteY9-2240" fmla="*/ 120650 h 1223238"/>
                <a:gd name="connsiteX10-2241" fmla="*/ 120650 w 533436"/>
                <a:gd name="connsiteY10-2242" fmla="*/ 130175 h 1223238"/>
                <a:gd name="connsiteX11-2243" fmla="*/ 136525 w 533436"/>
                <a:gd name="connsiteY11-2244" fmla="*/ 152400 h 1223238"/>
                <a:gd name="connsiteX12-2245" fmla="*/ 152400 w 533436"/>
                <a:gd name="connsiteY12-2246" fmla="*/ 171450 h 1223238"/>
                <a:gd name="connsiteX13-2247" fmla="*/ 165100 w 533436"/>
                <a:gd name="connsiteY13-2248" fmla="*/ 196850 h 1223238"/>
                <a:gd name="connsiteX14-2249" fmla="*/ 171450 w 533436"/>
                <a:gd name="connsiteY14-2250" fmla="*/ 209550 h 1223238"/>
                <a:gd name="connsiteX15-2251" fmla="*/ 180975 w 533436"/>
                <a:gd name="connsiteY15-2252" fmla="*/ 222250 h 1223238"/>
                <a:gd name="connsiteX16-2253" fmla="*/ 187325 w 533436"/>
                <a:gd name="connsiteY16-2254" fmla="*/ 231775 h 1223238"/>
                <a:gd name="connsiteX17-2255" fmla="*/ 196850 w 533436"/>
                <a:gd name="connsiteY17-2256" fmla="*/ 241300 h 1223238"/>
                <a:gd name="connsiteX18-2257" fmla="*/ 203200 w 533436"/>
                <a:gd name="connsiteY18-2258" fmla="*/ 250825 h 1223238"/>
                <a:gd name="connsiteX19-2259" fmla="*/ 212725 w 533436"/>
                <a:gd name="connsiteY19-2260" fmla="*/ 260350 h 1223238"/>
                <a:gd name="connsiteX20-2261" fmla="*/ 219075 w 533436"/>
                <a:gd name="connsiteY20-2262" fmla="*/ 269875 h 1223238"/>
                <a:gd name="connsiteX21-2263" fmla="*/ 228600 w 533436"/>
                <a:gd name="connsiteY21-2264" fmla="*/ 276225 h 1223238"/>
                <a:gd name="connsiteX22-2265" fmla="*/ 250825 w 533436"/>
                <a:gd name="connsiteY22-2266" fmla="*/ 292100 h 1223238"/>
                <a:gd name="connsiteX23-2267" fmla="*/ 266700 w 533436"/>
                <a:gd name="connsiteY23-2268" fmla="*/ 320675 h 1223238"/>
                <a:gd name="connsiteX24-2269" fmla="*/ 273050 w 533436"/>
                <a:gd name="connsiteY24-2270" fmla="*/ 330200 h 1223238"/>
                <a:gd name="connsiteX25-2271" fmla="*/ 282575 w 533436"/>
                <a:gd name="connsiteY25-2272" fmla="*/ 336550 h 1223238"/>
                <a:gd name="connsiteX26-2273" fmla="*/ 298450 w 533436"/>
                <a:gd name="connsiteY26-2274" fmla="*/ 355600 h 1223238"/>
                <a:gd name="connsiteX27-2275" fmla="*/ 311150 w 533436"/>
                <a:gd name="connsiteY27-2276" fmla="*/ 374650 h 1223238"/>
                <a:gd name="connsiteX28-2277" fmla="*/ 317500 w 533436"/>
                <a:gd name="connsiteY28-2278" fmla="*/ 384175 h 1223238"/>
                <a:gd name="connsiteX29-2279" fmla="*/ 323850 w 533436"/>
                <a:gd name="connsiteY29-2280" fmla="*/ 393700 h 1223238"/>
                <a:gd name="connsiteX30-2281" fmla="*/ 333375 w 533436"/>
                <a:gd name="connsiteY30-2282" fmla="*/ 406400 h 1223238"/>
                <a:gd name="connsiteX31-2283" fmla="*/ 339725 w 533436"/>
                <a:gd name="connsiteY31-2284" fmla="*/ 415925 h 1223238"/>
                <a:gd name="connsiteX32-2285" fmla="*/ 349250 w 533436"/>
                <a:gd name="connsiteY32-2286" fmla="*/ 425450 h 1223238"/>
                <a:gd name="connsiteX33-2287" fmla="*/ 355600 w 533436"/>
                <a:gd name="connsiteY33-2288" fmla="*/ 434975 h 1223238"/>
                <a:gd name="connsiteX34-2289" fmla="*/ 358775 w 533436"/>
                <a:gd name="connsiteY34-2290" fmla="*/ 444500 h 1223238"/>
                <a:gd name="connsiteX35-2291" fmla="*/ 368300 w 533436"/>
                <a:gd name="connsiteY35-2292" fmla="*/ 450850 h 1223238"/>
                <a:gd name="connsiteX36-2293" fmla="*/ 381000 w 533436"/>
                <a:gd name="connsiteY36-2294" fmla="*/ 469900 h 1223238"/>
                <a:gd name="connsiteX37-2295" fmla="*/ 396875 w 533436"/>
                <a:gd name="connsiteY37-2296" fmla="*/ 488950 h 1223238"/>
                <a:gd name="connsiteX38-2297" fmla="*/ 400050 w 533436"/>
                <a:gd name="connsiteY38-2298" fmla="*/ 501650 h 1223238"/>
                <a:gd name="connsiteX39-2299" fmla="*/ 415925 w 533436"/>
                <a:gd name="connsiteY39-2300" fmla="*/ 523875 h 1223238"/>
                <a:gd name="connsiteX40-2301" fmla="*/ 425450 w 533436"/>
                <a:gd name="connsiteY40-2302" fmla="*/ 552450 h 1223238"/>
                <a:gd name="connsiteX41-2303" fmla="*/ 428625 w 533436"/>
                <a:gd name="connsiteY41-2304" fmla="*/ 561975 h 1223238"/>
                <a:gd name="connsiteX42-2305" fmla="*/ 431800 w 533436"/>
                <a:gd name="connsiteY42-2306" fmla="*/ 574675 h 1223238"/>
                <a:gd name="connsiteX43-2307" fmla="*/ 438150 w 533436"/>
                <a:gd name="connsiteY43-2308" fmla="*/ 584200 h 1223238"/>
                <a:gd name="connsiteX44-2309" fmla="*/ 444500 w 533436"/>
                <a:gd name="connsiteY44-2310" fmla="*/ 609600 h 1223238"/>
                <a:gd name="connsiteX45-2311" fmla="*/ 447675 w 533436"/>
                <a:gd name="connsiteY45-2312" fmla="*/ 619125 h 1223238"/>
                <a:gd name="connsiteX46-2313" fmla="*/ 463550 w 533436"/>
                <a:gd name="connsiteY46-2314" fmla="*/ 673100 h 1223238"/>
                <a:gd name="connsiteX47-2315" fmla="*/ 479425 w 533436"/>
                <a:gd name="connsiteY47-2316" fmla="*/ 714375 h 1223238"/>
                <a:gd name="connsiteX48-2317" fmla="*/ 485775 w 533436"/>
                <a:gd name="connsiteY48-2318" fmla="*/ 739775 h 1223238"/>
                <a:gd name="connsiteX49-2319" fmla="*/ 492125 w 533436"/>
                <a:gd name="connsiteY49-2320" fmla="*/ 752475 h 1223238"/>
                <a:gd name="connsiteX50-2321" fmla="*/ 495300 w 533436"/>
                <a:gd name="connsiteY50-2322" fmla="*/ 765175 h 1223238"/>
                <a:gd name="connsiteX51-2323" fmla="*/ 498475 w 533436"/>
                <a:gd name="connsiteY51-2324" fmla="*/ 774700 h 1223238"/>
                <a:gd name="connsiteX52-2325" fmla="*/ 501650 w 533436"/>
                <a:gd name="connsiteY52-2326" fmla="*/ 787400 h 1223238"/>
                <a:gd name="connsiteX53-2327" fmla="*/ 508000 w 533436"/>
                <a:gd name="connsiteY53-2328" fmla="*/ 800100 h 1223238"/>
                <a:gd name="connsiteX54-2329" fmla="*/ 514350 w 533436"/>
                <a:gd name="connsiteY54-2330" fmla="*/ 819150 h 1223238"/>
                <a:gd name="connsiteX55-2331" fmla="*/ 517525 w 533436"/>
                <a:gd name="connsiteY55-2332" fmla="*/ 828675 h 1223238"/>
                <a:gd name="connsiteX56-2333" fmla="*/ 533400 w 533436"/>
                <a:gd name="connsiteY56-2334" fmla="*/ 955675 h 1223238"/>
                <a:gd name="connsiteX57-2335" fmla="*/ 520700 w 533436"/>
                <a:gd name="connsiteY57-2336" fmla="*/ 984250 h 1223238"/>
                <a:gd name="connsiteX58-2337" fmla="*/ 485775 w 533436"/>
                <a:gd name="connsiteY58-2338" fmla="*/ 1076325 h 1223238"/>
                <a:gd name="connsiteX59-2339" fmla="*/ 444500 w 533436"/>
                <a:gd name="connsiteY59-2340" fmla="*/ 1165225 h 1223238"/>
                <a:gd name="connsiteX60-2341" fmla="*/ 428625 w 533436"/>
                <a:gd name="connsiteY60-2342" fmla="*/ 1177925 h 1223238"/>
                <a:gd name="connsiteX61-2343" fmla="*/ 409575 w 533436"/>
                <a:gd name="connsiteY61-2344" fmla="*/ 1196975 h 1223238"/>
                <a:gd name="connsiteX62-2345" fmla="*/ 400050 w 533436"/>
                <a:gd name="connsiteY62-2346" fmla="*/ 1206500 h 1223238"/>
                <a:gd name="connsiteX63-2347" fmla="*/ 393700 w 533436"/>
                <a:gd name="connsiteY63-2348" fmla="*/ 1216025 h 1223238"/>
                <a:gd name="connsiteX64-2349" fmla="*/ 384175 w 533436"/>
                <a:gd name="connsiteY64-2350" fmla="*/ 1222375 h 1223238"/>
                <a:gd name="connsiteX65-2351" fmla="*/ 276225 w 533436"/>
                <a:gd name="connsiteY65-2352" fmla="*/ 1222375 h 1223238"/>
                <a:gd name="connsiteX0-2353" fmla="*/ 0 w 535585"/>
                <a:gd name="connsiteY0-2354" fmla="*/ 0 h 1223238"/>
                <a:gd name="connsiteX1-2355" fmla="*/ 22225 w 535585"/>
                <a:gd name="connsiteY1-2356" fmla="*/ 3175 h 1223238"/>
                <a:gd name="connsiteX2-2357" fmla="*/ 38100 w 535585"/>
                <a:gd name="connsiteY2-2358" fmla="*/ 12700 h 1223238"/>
                <a:gd name="connsiteX3-2359" fmla="*/ 47625 w 535585"/>
                <a:gd name="connsiteY3-2360" fmla="*/ 15875 h 1223238"/>
                <a:gd name="connsiteX4-2361" fmla="*/ 73025 w 535585"/>
                <a:gd name="connsiteY4-2362" fmla="*/ 44450 h 1223238"/>
                <a:gd name="connsiteX5-2363" fmla="*/ 79375 w 535585"/>
                <a:gd name="connsiteY5-2364" fmla="*/ 63500 h 1223238"/>
                <a:gd name="connsiteX6-2365" fmla="*/ 92075 w 535585"/>
                <a:gd name="connsiteY6-2366" fmla="*/ 82550 h 1223238"/>
                <a:gd name="connsiteX7-2367" fmla="*/ 98425 w 535585"/>
                <a:gd name="connsiteY7-2368" fmla="*/ 92075 h 1223238"/>
                <a:gd name="connsiteX8-2369" fmla="*/ 101600 w 535585"/>
                <a:gd name="connsiteY8-2370" fmla="*/ 101600 h 1223238"/>
                <a:gd name="connsiteX9-2371" fmla="*/ 117475 w 535585"/>
                <a:gd name="connsiteY9-2372" fmla="*/ 120650 h 1223238"/>
                <a:gd name="connsiteX10-2373" fmla="*/ 120650 w 535585"/>
                <a:gd name="connsiteY10-2374" fmla="*/ 130175 h 1223238"/>
                <a:gd name="connsiteX11-2375" fmla="*/ 136525 w 535585"/>
                <a:gd name="connsiteY11-2376" fmla="*/ 152400 h 1223238"/>
                <a:gd name="connsiteX12-2377" fmla="*/ 152400 w 535585"/>
                <a:gd name="connsiteY12-2378" fmla="*/ 171450 h 1223238"/>
                <a:gd name="connsiteX13-2379" fmla="*/ 165100 w 535585"/>
                <a:gd name="connsiteY13-2380" fmla="*/ 196850 h 1223238"/>
                <a:gd name="connsiteX14-2381" fmla="*/ 171450 w 535585"/>
                <a:gd name="connsiteY14-2382" fmla="*/ 209550 h 1223238"/>
                <a:gd name="connsiteX15-2383" fmla="*/ 180975 w 535585"/>
                <a:gd name="connsiteY15-2384" fmla="*/ 222250 h 1223238"/>
                <a:gd name="connsiteX16-2385" fmla="*/ 187325 w 535585"/>
                <a:gd name="connsiteY16-2386" fmla="*/ 231775 h 1223238"/>
                <a:gd name="connsiteX17-2387" fmla="*/ 196850 w 535585"/>
                <a:gd name="connsiteY17-2388" fmla="*/ 241300 h 1223238"/>
                <a:gd name="connsiteX18-2389" fmla="*/ 203200 w 535585"/>
                <a:gd name="connsiteY18-2390" fmla="*/ 250825 h 1223238"/>
                <a:gd name="connsiteX19-2391" fmla="*/ 212725 w 535585"/>
                <a:gd name="connsiteY19-2392" fmla="*/ 260350 h 1223238"/>
                <a:gd name="connsiteX20-2393" fmla="*/ 219075 w 535585"/>
                <a:gd name="connsiteY20-2394" fmla="*/ 269875 h 1223238"/>
                <a:gd name="connsiteX21-2395" fmla="*/ 228600 w 535585"/>
                <a:gd name="connsiteY21-2396" fmla="*/ 276225 h 1223238"/>
                <a:gd name="connsiteX22-2397" fmla="*/ 250825 w 535585"/>
                <a:gd name="connsiteY22-2398" fmla="*/ 292100 h 1223238"/>
                <a:gd name="connsiteX23-2399" fmla="*/ 266700 w 535585"/>
                <a:gd name="connsiteY23-2400" fmla="*/ 320675 h 1223238"/>
                <a:gd name="connsiteX24-2401" fmla="*/ 273050 w 535585"/>
                <a:gd name="connsiteY24-2402" fmla="*/ 330200 h 1223238"/>
                <a:gd name="connsiteX25-2403" fmla="*/ 282575 w 535585"/>
                <a:gd name="connsiteY25-2404" fmla="*/ 336550 h 1223238"/>
                <a:gd name="connsiteX26-2405" fmla="*/ 298450 w 535585"/>
                <a:gd name="connsiteY26-2406" fmla="*/ 355600 h 1223238"/>
                <a:gd name="connsiteX27-2407" fmla="*/ 311150 w 535585"/>
                <a:gd name="connsiteY27-2408" fmla="*/ 374650 h 1223238"/>
                <a:gd name="connsiteX28-2409" fmla="*/ 317500 w 535585"/>
                <a:gd name="connsiteY28-2410" fmla="*/ 384175 h 1223238"/>
                <a:gd name="connsiteX29-2411" fmla="*/ 323850 w 535585"/>
                <a:gd name="connsiteY29-2412" fmla="*/ 393700 h 1223238"/>
                <a:gd name="connsiteX30-2413" fmla="*/ 333375 w 535585"/>
                <a:gd name="connsiteY30-2414" fmla="*/ 406400 h 1223238"/>
                <a:gd name="connsiteX31-2415" fmla="*/ 339725 w 535585"/>
                <a:gd name="connsiteY31-2416" fmla="*/ 415925 h 1223238"/>
                <a:gd name="connsiteX32-2417" fmla="*/ 349250 w 535585"/>
                <a:gd name="connsiteY32-2418" fmla="*/ 425450 h 1223238"/>
                <a:gd name="connsiteX33-2419" fmla="*/ 355600 w 535585"/>
                <a:gd name="connsiteY33-2420" fmla="*/ 434975 h 1223238"/>
                <a:gd name="connsiteX34-2421" fmla="*/ 358775 w 535585"/>
                <a:gd name="connsiteY34-2422" fmla="*/ 444500 h 1223238"/>
                <a:gd name="connsiteX35-2423" fmla="*/ 368300 w 535585"/>
                <a:gd name="connsiteY35-2424" fmla="*/ 450850 h 1223238"/>
                <a:gd name="connsiteX36-2425" fmla="*/ 381000 w 535585"/>
                <a:gd name="connsiteY36-2426" fmla="*/ 469900 h 1223238"/>
                <a:gd name="connsiteX37-2427" fmla="*/ 396875 w 535585"/>
                <a:gd name="connsiteY37-2428" fmla="*/ 488950 h 1223238"/>
                <a:gd name="connsiteX38-2429" fmla="*/ 400050 w 535585"/>
                <a:gd name="connsiteY38-2430" fmla="*/ 501650 h 1223238"/>
                <a:gd name="connsiteX39-2431" fmla="*/ 415925 w 535585"/>
                <a:gd name="connsiteY39-2432" fmla="*/ 523875 h 1223238"/>
                <a:gd name="connsiteX40-2433" fmla="*/ 425450 w 535585"/>
                <a:gd name="connsiteY40-2434" fmla="*/ 552450 h 1223238"/>
                <a:gd name="connsiteX41-2435" fmla="*/ 428625 w 535585"/>
                <a:gd name="connsiteY41-2436" fmla="*/ 561975 h 1223238"/>
                <a:gd name="connsiteX42-2437" fmla="*/ 431800 w 535585"/>
                <a:gd name="connsiteY42-2438" fmla="*/ 574675 h 1223238"/>
                <a:gd name="connsiteX43-2439" fmla="*/ 438150 w 535585"/>
                <a:gd name="connsiteY43-2440" fmla="*/ 584200 h 1223238"/>
                <a:gd name="connsiteX44-2441" fmla="*/ 444500 w 535585"/>
                <a:gd name="connsiteY44-2442" fmla="*/ 609600 h 1223238"/>
                <a:gd name="connsiteX45-2443" fmla="*/ 447675 w 535585"/>
                <a:gd name="connsiteY45-2444" fmla="*/ 619125 h 1223238"/>
                <a:gd name="connsiteX46-2445" fmla="*/ 463550 w 535585"/>
                <a:gd name="connsiteY46-2446" fmla="*/ 673100 h 1223238"/>
                <a:gd name="connsiteX47-2447" fmla="*/ 479425 w 535585"/>
                <a:gd name="connsiteY47-2448" fmla="*/ 714375 h 1223238"/>
                <a:gd name="connsiteX48-2449" fmla="*/ 485775 w 535585"/>
                <a:gd name="connsiteY48-2450" fmla="*/ 739775 h 1223238"/>
                <a:gd name="connsiteX49-2451" fmla="*/ 492125 w 535585"/>
                <a:gd name="connsiteY49-2452" fmla="*/ 752475 h 1223238"/>
                <a:gd name="connsiteX50-2453" fmla="*/ 495300 w 535585"/>
                <a:gd name="connsiteY50-2454" fmla="*/ 765175 h 1223238"/>
                <a:gd name="connsiteX51-2455" fmla="*/ 498475 w 535585"/>
                <a:gd name="connsiteY51-2456" fmla="*/ 774700 h 1223238"/>
                <a:gd name="connsiteX52-2457" fmla="*/ 501650 w 535585"/>
                <a:gd name="connsiteY52-2458" fmla="*/ 787400 h 1223238"/>
                <a:gd name="connsiteX53-2459" fmla="*/ 508000 w 535585"/>
                <a:gd name="connsiteY53-2460" fmla="*/ 800100 h 1223238"/>
                <a:gd name="connsiteX54-2461" fmla="*/ 514350 w 535585"/>
                <a:gd name="connsiteY54-2462" fmla="*/ 819150 h 1223238"/>
                <a:gd name="connsiteX55-2463" fmla="*/ 517525 w 535585"/>
                <a:gd name="connsiteY55-2464" fmla="*/ 828675 h 1223238"/>
                <a:gd name="connsiteX56-2465" fmla="*/ 533400 w 535585"/>
                <a:gd name="connsiteY56-2466" fmla="*/ 955675 h 1223238"/>
                <a:gd name="connsiteX57-2467" fmla="*/ 530225 w 535585"/>
                <a:gd name="connsiteY57-2468" fmla="*/ 1012825 h 1223238"/>
                <a:gd name="connsiteX58-2469" fmla="*/ 485775 w 535585"/>
                <a:gd name="connsiteY58-2470" fmla="*/ 1076325 h 1223238"/>
                <a:gd name="connsiteX59-2471" fmla="*/ 444500 w 535585"/>
                <a:gd name="connsiteY59-2472" fmla="*/ 1165225 h 1223238"/>
                <a:gd name="connsiteX60-2473" fmla="*/ 428625 w 535585"/>
                <a:gd name="connsiteY60-2474" fmla="*/ 1177925 h 1223238"/>
                <a:gd name="connsiteX61-2475" fmla="*/ 409575 w 535585"/>
                <a:gd name="connsiteY61-2476" fmla="*/ 1196975 h 1223238"/>
                <a:gd name="connsiteX62-2477" fmla="*/ 400050 w 535585"/>
                <a:gd name="connsiteY62-2478" fmla="*/ 1206500 h 1223238"/>
                <a:gd name="connsiteX63-2479" fmla="*/ 393700 w 535585"/>
                <a:gd name="connsiteY63-2480" fmla="*/ 1216025 h 1223238"/>
                <a:gd name="connsiteX64-2481" fmla="*/ 384175 w 535585"/>
                <a:gd name="connsiteY64-2482" fmla="*/ 1222375 h 1223238"/>
                <a:gd name="connsiteX65-2483" fmla="*/ 276225 w 535585"/>
                <a:gd name="connsiteY65-2484" fmla="*/ 1222375 h 1223238"/>
                <a:gd name="connsiteX0-2485" fmla="*/ 0 w 533400"/>
                <a:gd name="connsiteY0-2486" fmla="*/ 0 h 1223238"/>
                <a:gd name="connsiteX1-2487" fmla="*/ 22225 w 533400"/>
                <a:gd name="connsiteY1-2488" fmla="*/ 3175 h 1223238"/>
                <a:gd name="connsiteX2-2489" fmla="*/ 38100 w 533400"/>
                <a:gd name="connsiteY2-2490" fmla="*/ 12700 h 1223238"/>
                <a:gd name="connsiteX3-2491" fmla="*/ 47625 w 533400"/>
                <a:gd name="connsiteY3-2492" fmla="*/ 15875 h 1223238"/>
                <a:gd name="connsiteX4-2493" fmla="*/ 73025 w 533400"/>
                <a:gd name="connsiteY4-2494" fmla="*/ 44450 h 1223238"/>
                <a:gd name="connsiteX5-2495" fmla="*/ 79375 w 533400"/>
                <a:gd name="connsiteY5-2496" fmla="*/ 63500 h 1223238"/>
                <a:gd name="connsiteX6-2497" fmla="*/ 92075 w 533400"/>
                <a:gd name="connsiteY6-2498" fmla="*/ 82550 h 1223238"/>
                <a:gd name="connsiteX7-2499" fmla="*/ 98425 w 533400"/>
                <a:gd name="connsiteY7-2500" fmla="*/ 92075 h 1223238"/>
                <a:gd name="connsiteX8-2501" fmla="*/ 101600 w 533400"/>
                <a:gd name="connsiteY8-2502" fmla="*/ 101600 h 1223238"/>
                <a:gd name="connsiteX9-2503" fmla="*/ 117475 w 533400"/>
                <a:gd name="connsiteY9-2504" fmla="*/ 120650 h 1223238"/>
                <a:gd name="connsiteX10-2505" fmla="*/ 120650 w 533400"/>
                <a:gd name="connsiteY10-2506" fmla="*/ 130175 h 1223238"/>
                <a:gd name="connsiteX11-2507" fmla="*/ 136525 w 533400"/>
                <a:gd name="connsiteY11-2508" fmla="*/ 152400 h 1223238"/>
                <a:gd name="connsiteX12-2509" fmla="*/ 152400 w 533400"/>
                <a:gd name="connsiteY12-2510" fmla="*/ 171450 h 1223238"/>
                <a:gd name="connsiteX13-2511" fmla="*/ 165100 w 533400"/>
                <a:gd name="connsiteY13-2512" fmla="*/ 196850 h 1223238"/>
                <a:gd name="connsiteX14-2513" fmla="*/ 171450 w 533400"/>
                <a:gd name="connsiteY14-2514" fmla="*/ 209550 h 1223238"/>
                <a:gd name="connsiteX15-2515" fmla="*/ 180975 w 533400"/>
                <a:gd name="connsiteY15-2516" fmla="*/ 222250 h 1223238"/>
                <a:gd name="connsiteX16-2517" fmla="*/ 187325 w 533400"/>
                <a:gd name="connsiteY16-2518" fmla="*/ 231775 h 1223238"/>
                <a:gd name="connsiteX17-2519" fmla="*/ 196850 w 533400"/>
                <a:gd name="connsiteY17-2520" fmla="*/ 241300 h 1223238"/>
                <a:gd name="connsiteX18-2521" fmla="*/ 203200 w 533400"/>
                <a:gd name="connsiteY18-2522" fmla="*/ 250825 h 1223238"/>
                <a:gd name="connsiteX19-2523" fmla="*/ 212725 w 533400"/>
                <a:gd name="connsiteY19-2524" fmla="*/ 260350 h 1223238"/>
                <a:gd name="connsiteX20-2525" fmla="*/ 219075 w 533400"/>
                <a:gd name="connsiteY20-2526" fmla="*/ 269875 h 1223238"/>
                <a:gd name="connsiteX21-2527" fmla="*/ 228600 w 533400"/>
                <a:gd name="connsiteY21-2528" fmla="*/ 276225 h 1223238"/>
                <a:gd name="connsiteX22-2529" fmla="*/ 250825 w 533400"/>
                <a:gd name="connsiteY22-2530" fmla="*/ 292100 h 1223238"/>
                <a:gd name="connsiteX23-2531" fmla="*/ 266700 w 533400"/>
                <a:gd name="connsiteY23-2532" fmla="*/ 320675 h 1223238"/>
                <a:gd name="connsiteX24-2533" fmla="*/ 273050 w 533400"/>
                <a:gd name="connsiteY24-2534" fmla="*/ 330200 h 1223238"/>
                <a:gd name="connsiteX25-2535" fmla="*/ 282575 w 533400"/>
                <a:gd name="connsiteY25-2536" fmla="*/ 336550 h 1223238"/>
                <a:gd name="connsiteX26-2537" fmla="*/ 298450 w 533400"/>
                <a:gd name="connsiteY26-2538" fmla="*/ 355600 h 1223238"/>
                <a:gd name="connsiteX27-2539" fmla="*/ 311150 w 533400"/>
                <a:gd name="connsiteY27-2540" fmla="*/ 374650 h 1223238"/>
                <a:gd name="connsiteX28-2541" fmla="*/ 317500 w 533400"/>
                <a:gd name="connsiteY28-2542" fmla="*/ 384175 h 1223238"/>
                <a:gd name="connsiteX29-2543" fmla="*/ 323850 w 533400"/>
                <a:gd name="connsiteY29-2544" fmla="*/ 393700 h 1223238"/>
                <a:gd name="connsiteX30-2545" fmla="*/ 333375 w 533400"/>
                <a:gd name="connsiteY30-2546" fmla="*/ 406400 h 1223238"/>
                <a:gd name="connsiteX31-2547" fmla="*/ 339725 w 533400"/>
                <a:gd name="connsiteY31-2548" fmla="*/ 415925 h 1223238"/>
                <a:gd name="connsiteX32-2549" fmla="*/ 349250 w 533400"/>
                <a:gd name="connsiteY32-2550" fmla="*/ 425450 h 1223238"/>
                <a:gd name="connsiteX33-2551" fmla="*/ 355600 w 533400"/>
                <a:gd name="connsiteY33-2552" fmla="*/ 434975 h 1223238"/>
                <a:gd name="connsiteX34-2553" fmla="*/ 358775 w 533400"/>
                <a:gd name="connsiteY34-2554" fmla="*/ 444500 h 1223238"/>
                <a:gd name="connsiteX35-2555" fmla="*/ 368300 w 533400"/>
                <a:gd name="connsiteY35-2556" fmla="*/ 450850 h 1223238"/>
                <a:gd name="connsiteX36-2557" fmla="*/ 381000 w 533400"/>
                <a:gd name="connsiteY36-2558" fmla="*/ 469900 h 1223238"/>
                <a:gd name="connsiteX37-2559" fmla="*/ 396875 w 533400"/>
                <a:gd name="connsiteY37-2560" fmla="*/ 488950 h 1223238"/>
                <a:gd name="connsiteX38-2561" fmla="*/ 400050 w 533400"/>
                <a:gd name="connsiteY38-2562" fmla="*/ 501650 h 1223238"/>
                <a:gd name="connsiteX39-2563" fmla="*/ 415925 w 533400"/>
                <a:gd name="connsiteY39-2564" fmla="*/ 523875 h 1223238"/>
                <a:gd name="connsiteX40-2565" fmla="*/ 425450 w 533400"/>
                <a:gd name="connsiteY40-2566" fmla="*/ 552450 h 1223238"/>
                <a:gd name="connsiteX41-2567" fmla="*/ 428625 w 533400"/>
                <a:gd name="connsiteY41-2568" fmla="*/ 561975 h 1223238"/>
                <a:gd name="connsiteX42-2569" fmla="*/ 431800 w 533400"/>
                <a:gd name="connsiteY42-2570" fmla="*/ 574675 h 1223238"/>
                <a:gd name="connsiteX43-2571" fmla="*/ 438150 w 533400"/>
                <a:gd name="connsiteY43-2572" fmla="*/ 584200 h 1223238"/>
                <a:gd name="connsiteX44-2573" fmla="*/ 444500 w 533400"/>
                <a:gd name="connsiteY44-2574" fmla="*/ 609600 h 1223238"/>
                <a:gd name="connsiteX45-2575" fmla="*/ 447675 w 533400"/>
                <a:gd name="connsiteY45-2576" fmla="*/ 619125 h 1223238"/>
                <a:gd name="connsiteX46-2577" fmla="*/ 463550 w 533400"/>
                <a:gd name="connsiteY46-2578" fmla="*/ 673100 h 1223238"/>
                <a:gd name="connsiteX47-2579" fmla="*/ 479425 w 533400"/>
                <a:gd name="connsiteY47-2580" fmla="*/ 714375 h 1223238"/>
                <a:gd name="connsiteX48-2581" fmla="*/ 485775 w 533400"/>
                <a:gd name="connsiteY48-2582" fmla="*/ 739775 h 1223238"/>
                <a:gd name="connsiteX49-2583" fmla="*/ 492125 w 533400"/>
                <a:gd name="connsiteY49-2584" fmla="*/ 752475 h 1223238"/>
                <a:gd name="connsiteX50-2585" fmla="*/ 495300 w 533400"/>
                <a:gd name="connsiteY50-2586" fmla="*/ 765175 h 1223238"/>
                <a:gd name="connsiteX51-2587" fmla="*/ 498475 w 533400"/>
                <a:gd name="connsiteY51-2588" fmla="*/ 774700 h 1223238"/>
                <a:gd name="connsiteX52-2589" fmla="*/ 501650 w 533400"/>
                <a:gd name="connsiteY52-2590" fmla="*/ 787400 h 1223238"/>
                <a:gd name="connsiteX53-2591" fmla="*/ 508000 w 533400"/>
                <a:gd name="connsiteY53-2592" fmla="*/ 800100 h 1223238"/>
                <a:gd name="connsiteX54-2593" fmla="*/ 514350 w 533400"/>
                <a:gd name="connsiteY54-2594" fmla="*/ 819150 h 1223238"/>
                <a:gd name="connsiteX55-2595" fmla="*/ 517525 w 533400"/>
                <a:gd name="connsiteY55-2596" fmla="*/ 828675 h 1223238"/>
                <a:gd name="connsiteX56-2597" fmla="*/ 533400 w 533400"/>
                <a:gd name="connsiteY56-2598" fmla="*/ 955675 h 1223238"/>
                <a:gd name="connsiteX57-2599" fmla="*/ 517525 w 533400"/>
                <a:gd name="connsiteY57-2600" fmla="*/ 1012825 h 1223238"/>
                <a:gd name="connsiteX58-2601" fmla="*/ 485775 w 533400"/>
                <a:gd name="connsiteY58-2602" fmla="*/ 1076325 h 1223238"/>
                <a:gd name="connsiteX59-2603" fmla="*/ 444500 w 533400"/>
                <a:gd name="connsiteY59-2604" fmla="*/ 1165225 h 1223238"/>
                <a:gd name="connsiteX60-2605" fmla="*/ 428625 w 533400"/>
                <a:gd name="connsiteY60-2606" fmla="*/ 1177925 h 1223238"/>
                <a:gd name="connsiteX61-2607" fmla="*/ 409575 w 533400"/>
                <a:gd name="connsiteY61-2608" fmla="*/ 1196975 h 1223238"/>
                <a:gd name="connsiteX62-2609" fmla="*/ 400050 w 533400"/>
                <a:gd name="connsiteY62-2610" fmla="*/ 1206500 h 1223238"/>
                <a:gd name="connsiteX63-2611" fmla="*/ 393700 w 533400"/>
                <a:gd name="connsiteY63-2612" fmla="*/ 1216025 h 1223238"/>
                <a:gd name="connsiteX64-2613" fmla="*/ 384175 w 533400"/>
                <a:gd name="connsiteY64-2614" fmla="*/ 1222375 h 1223238"/>
                <a:gd name="connsiteX65-2615" fmla="*/ 276225 w 533400"/>
                <a:gd name="connsiteY65-2616" fmla="*/ 1222375 h 1223238"/>
                <a:gd name="connsiteX0-2617" fmla="*/ 0 w 533400"/>
                <a:gd name="connsiteY0-2618" fmla="*/ 0 h 1223238"/>
                <a:gd name="connsiteX1-2619" fmla="*/ 22225 w 533400"/>
                <a:gd name="connsiteY1-2620" fmla="*/ 3175 h 1223238"/>
                <a:gd name="connsiteX2-2621" fmla="*/ 38100 w 533400"/>
                <a:gd name="connsiteY2-2622" fmla="*/ 12700 h 1223238"/>
                <a:gd name="connsiteX3-2623" fmla="*/ 47625 w 533400"/>
                <a:gd name="connsiteY3-2624" fmla="*/ 15875 h 1223238"/>
                <a:gd name="connsiteX4-2625" fmla="*/ 73025 w 533400"/>
                <a:gd name="connsiteY4-2626" fmla="*/ 44450 h 1223238"/>
                <a:gd name="connsiteX5-2627" fmla="*/ 79375 w 533400"/>
                <a:gd name="connsiteY5-2628" fmla="*/ 63500 h 1223238"/>
                <a:gd name="connsiteX6-2629" fmla="*/ 92075 w 533400"/>
                <a:gd name="connsiteY6-2630" fmla="*/ 82550 h 1223238"/>
                <a:gd name="connsiteX7-2631" fmla="*/ 98425 w 533400"/>
                <a:gd name="connsiteY7-2632" fmla="*/ 92075 h 1223238"/>
                <a:gd name="connsiteX8-2633" fmla="*/ 101600 w 533400"/>
                <a:gd name="connsiteY8-2634" fmla="*/ 101600 h 1223238"/>
                <a:gd name="connsiteX9-2635" fmla="*/ 117475 w 533400"/>
                <a:gd name="connsiteY9-2636" fmla="*/ 120650 h 1223238"/>
                <a:gd name="connsiteX10-2637" fmla="*/ 120650 w 533400"/>
                <a:gd name="connsiteY10-2638" fmla="*/ 130175 h 1223238"/>
                <a:gd name="connsiteX11-2639" fmla="*/ 136525 w 533400"/>
                <a:gd name="connsiteY11-2640" fmla="*/ 152400 h 1223238"/>
                <a:gd name="connsiteX12-2641" fmla="*/ 152400 w 533400"/>
                <a:gd name="connsiteY12-2642" fmla="*/ 171450 h 1223238"/>
                <a:gd name="connsiteX13-2643" fmla="*/ 165100 w 533400"/>
                <a:gd name="connsiteY13-2644" fmla="*/ 196850 h 1223238"/>
                <a:gd name="connsiteX14-2645" fmla="*/ 171450 w 533400"/>
                <a:gd name="connsiteY14-2646" fmla="*/ 209550 h 1223238"/>
                <a:gd name="connsiteX15-2647" fmla="*/ 180975 w 533400"/>
                <a:gd name="connsiteY15-2648" fmla="*/ 222250 h 1223238"/>
                <a:gd name="connsiteX16-2649" fmla="*/ 187325 w 533400"/>
                <a:gd name="connsiteY16-2650" fmla="*/ 231775 h 1223238"/>
                <a:gd name="connsiteX17-2651" fmla="*/ 196850 w 533400"/>
                <a:gd name="connsiteY17-2652" fmla="*/ 241300 h 1223238"/>
                <a:gd name="connsiteX18-2653" fmla="*/ 203200 w 533400"/>
                <a:gd name="connsiteY18-2654" fmla="*/ 250825 h 1223238"/>
                <a:gd name="connsiteX19-2655" fmla="*/ 212725 w 533400"/>
                <a:gd name="connsiteY19-2656" fmla="*/ 260350 h 1223238"/>
                <a:gd name="connsiteX20-2657" fmla="*/ 219075 w 533400"/>
                <a:gd name="connsiteY20-2658" fmla="*/ 269875 h 1223238"/>
                <a:gd name="connsiteX21-2659" fmla="*/ 228600 w 533400"/>
                <a:gd name="connsiteY21-2660" fmla="*/ 276225 h 1223238"/>
                <a:gd name="connsiteX22-2661" fmla="*/ 250825 w 533400"/>
                <a:gd name="connsiteY22-2662" fmla="*/ 292100 h 1223238"/>
                <a:gd name="connsiteX23-2663" fmla="*/ 266700 w 533400"/>
                <a:gd name="connsiteY23-2664" fmla="*/ 320675 h 1223238"/>
                <a:gd name="connsiteX24-2665" fmla="*/ 273050 w 533400"/>
                <a:gd name="connsiteY24-2666" fmla="*/ 330200 h 1223238"/>
                <a:gd name="connsiteX25-2667" fmla="*/ 282575 w 533400"/>
                <a:gd name="connsiteY25-2668" fmla="*/ 336550 h 1223238"/>
                <a:gd name="connsiteX26-2669" fmla="*/ 298450 w 533400"/>
                <a:gd name="connsiteY26-2670" fmla="*/ 355600 h 1223238"/>
                <a:gd name="connsiteX27-2671" fmla="*/ 311150 w 533400"/>
                <a:gd name="connsiteY27-2672" fmla="*/ 374650 h 1223238"/>
                <a:gd name="connsiteX28-2673" fmla="*/ 317500 w 533400"/>
                <a:gd name="connsiteY28-2674" fmla="*/ 384175 h 1223238"/>
                <a:gd name="connsiteX29-2675" fmla="*/ 323850 w 533400"/>
                <a:gd name="connsiteY29-2676" fmla="*/ 393700 h 1223238"/>
                <a:gd name="connsiteX30-2677" fmla="*/ 333375 w 533400"/>
                <a:gd name="connsiteY30-2678" fmla="*/ 406400 h 1223238"/>
                <a:gd name="connsiteX31-2679" fmla="*/ 339725 w 533400"/>
                <a:gd name="connsiteY31-2680" fmla="*/ 415925 h 1223238"/>
                <a:gd name="connsiteX32-2681" fmla="*/ 349250 w 533400"/>
                <a:gd name="connsiteY32-2682" fmla="*/ 425450 h 1223238"/>
                <a:gd name="connsiteX33-2683" fmla="*/ 355600 w 533400"/>
                <a:gd name="connsiteY33-2684" fmla="*/ 434975 h 1223238"/>
                <a:gd name="connsiteX34-2685" fmla="*/ 358775 w 533400"/>
                <a:gd name="connsiteY34-2686" fmla="*/ 444500 h 1223238"/>
                <a:gd name="connsiteX35-2687" fmla="*/ 368300 w 533400"/>
                <a:gd name="connsiteY35-2688" fmla="*/ 450850 h 1223238"/>
                <a:gd name="connsiteX36-2689" fmla="*/ 381000 w 533400"/>
                <a:gd name="connsiteY36-2690" fmla="*/ 469900 h 1223238"/>
                <a:gd name="connsiteX37-2691" fmla="*/ 396875 w 533400"/>
                <a:gd name="connsiteY37-2692" fmla="*/ 488950 h 1223238"/>
                <a:gd name="connsiteX38-2693" fmla="*/ 400050 w 533400"/>
                <a:gd name="connsiteY38-2694" fmla="*/ 501650 h 1223238"/>
                <a:gd name="connsiteX39-2695" fmla="*/ 415925 w 533400"/>
                <a:gd name="connsiteY39-2696" fmla="*/ 523875 h 1223238"/>
                <a:gd name="connsiteX40-2697" fmla="*/ 425450 w 533400"/>
                <a:gd name="connsiteY40-2698" fmla="*/ 552450 h 1223238"/>
                <a:gd name="connsiteX41-2699" fmla="*/ 428625 w 533400"/>
                <a:gd name="connsiteY41-2700" fmla="*/ 561975 h 1223238"/>
                <a:gd name="connsiteX42-2701" fmla="*/ 431800 w 533400"/>
                <a:gd name="connsiteY42-2702" fmla="*/ 574675 h 1223238"/>
                <a:gd name="connsiteX43-2703" fmla="*/ 438150 w 533400"/>
                <a:gd name="connsiteY43-2704" fmla="*/ 584200 h 1223238"/>
                <a:gd name="connsiteX44-2705" fmla="*/ 444500 w 533400"/>
                <a:gd name="connsiteY44-2706" fmla="*/ 609600 h 1223238"/>
                <a:gd name="connsiteX45-2707" fmla="*/ 447675 w 533400"/>
                <a:gd name="connsiteY45-2708" fmla="*/ 619125 h 1223238"/>
                <a:gd name="connsiteX46-2709" fmla="*/ 463550 w 533400"/>
                <a:gd name="connsiteY46-2710" fmla="*/ 673100 h 1223238"/>
                <a:gd name="connsiteX47-2711" fmla="*/ 479425 w 533400"/>
                <a:gd name="connsiteY47-2712" fmla="*/ 714375 h 1223238"/>
                <a:gd name="connsiteX48-2713" fmla="*/ 485775 w 533400"/>
                <a:gd name="connsiteY48-2714" fmla="*/ 739775 h 1223238"/>
                <a:gd name="connsiteX49-2715" fmla="*/ 492125 w 533400"/>
                <a:gd name="connsiteY49-2716" fmla="*/ 752475 h 1223238"/>
                <a:gd name="connsiteX50-2717" fmla="*/ 495300 w 533400"/>
                <a:gd name="connsiteY50-2718" fmla="*/ 765175 h 1223238"/>
                <a:gd name="connsiteX51-2719" fmla="*/ 498475 w 533400"/>
                <a:gd name="connsiteY51-2720" fmla="*/ 774700 h 1223238"/>
                <a:gd name="connsiteX52-2721" fmla="*/ 501650 w 533400"/>
                <a:gd name="connsiteY52-2722" fmla="*/ 787400 h 1223238"/>
                <a:gd name="connsiteX53-2723" fmla="*/ 508000 w 533400"/>
                <a:gd name="connsiteY53-2724" fmla="*/ 800100 h 1223238"/>
                <a:gd name="connsiteX54-2725" fmla="*/ 514350 w 533400"/>
                <a:gd name="connsiteY54-2726" fmla="*/ 819150 h 1223238"/>
                <a:gd name="connsiteX55-2727" fmla="*/ 517525 w 533400"/>
                <a:gd name="connsiteY55-2728" fmla="*/ 828675 h 1223238"/>
                <a:gd name="connsiteX56-2729" fmla="*/ 533400 w 533400"/>
                <a:gd name="connsiteY56-2730" fmla="*/ 955675 h 1223238"/>
                <a:gd name="connsiteX57-2731" fmla="*/ 517525 w 533400"/>
                <a:gd name="connsiteY57-2732" fmla="*/ 1012825 h 1223238"/>
                <a:gd name="connsiteX58-2733" fmla="*/ 492125 w 533400"/>
                <a:gd name="connsiteY58-2734" fmla="*/ 1092200 h 1223238"/>
                <a:gd name="connsiteX59-2735" fmla="*/ 444500 w 533400"/>
                <a:gd name="connsiteY59-2736" fmla="*/ 1165225 h 1223238"/>
                <a:gd name="connsiteX60-2737" fmla="*/ 428625 w 533400"/>
                <a:gd name="connsiteY60-2738" fmla="*/ 1177925 h 1223238"/>
                <a:gd name="connsiteX61-2739" fmla="*/ 409575 w 533400"/>
                <a:gd name="connsiteY61-2740" fmla="*/ 1196975 h 1223238"/>
                <a:gd name="connsiteX62-2741" fmla="*/ 400050 w 533400"/>
                <a:gd name="connsiteY62-2742" fmla="*/ 1206500 h 1223238"/>
                <a:gd name="connsiteX63-2743" fmla="*/ 393700 w 533400"/>
                <a:gd name="connsiteY63-2744" fmla="*/ 1216025 h 1223238"/>
                <a:gd name="connsiteX64-2745" fmla="*/ 384175 w 533400"/>
                <a:gd name="connsiteY64-2746" fmla="*/ 1222375 h 1223238"/>
                <a:gd name="connsiteX65-2747" fmla="*/ 276225 w 533400"/>
                <a:gd name="connsiteY65-2748" fmla="*/ 1222375 h 1223238"/>
                <a:gd name="connsiteX0-2749" fmla="*/ 0 w 533430"/>
                <a:gd name="connsiteY0-2750" fmla="*/ 0 h 1223238"/>
                <a:gd name="connsiteX1-2751" fmla="*/ 22225 w 533430"/>
                <a:gd name="connsiteY1-2752" fmla="*/ 3175 h 1223238"/>
                <a:gd name="connsiteX2-2753" fmla="*/ 38100 w 533430"/>
                <a:gd name="connsiteY2-2754" fmla="*/ 12700 h 1223238"/>
                <a:gd name="connsiteX3-2755" fmla="*/ 47625 w 533430"/>
                <a:gd name="connsiteY3-2756" fmla="*/ 15875 h 1223238"/>
                <a:gd name="connsiteX4-2757" fmla="*/ 73025 w 533430"/>
                <a:gd name="connsiteY4-2758" fmla="*/ 44450 h 1223238"/>
                <a:gd name="connsiteX5-2759" fmla="*/ 79375 w 533430"/>
                <a:gd name="connsiteY5-2760" fmla="*/ 63500 h 1223238"/>
                <a:gd name="connsiteX6-2761" fmla="*/ 92075 w 533430"/>
                <a:gd name="connsiteY6-2762" fmla="*/ 82550 h 1223238"/>
                <a:gd name="connsiteX7-2763" fmla="*/ 98425 w 533430"/>
                <a:gd name="connsiteY7-2764" fmla="*/ 92075 h 1223238"/>
                <a:gd name="connsiteX8-2765" fmla="*/ 101600 w 533430"/>
                <a:gd name="connsiteY8-2766" fmla="*/ 101600 h 1223238"/>
                <a:gd name="connsiteX9-2767" fmla="*/ 117475 w 533430"/>
                <a:gd name="connsiteY9-2768" fmla="*/ 120650 h 1223238"/>
                <a:gd name="connsiteX10-2769" fmla="*/ 120650 w 533430"/>
                <a:gd name="connsiteY10-2770" fmla="*/ 130175 h 1223238"/>
                <a:gd name="connsiteX11-2771" fmla="*/ 136525 w 533430"/>
                <a:gd name="connsiteY11-2772" fmla="*/ 152400 h 1223238"/>
                <a:gd name="connsiteX12-2773" fmla="*/ 152400 w 533430"/>
                <a:gd name="connsiteY12-2774" fmla="*/ 171450 h 1223238"/>
                <a:gd name="connsiteX13-2775" fmla="*/ 165100 w 533430"/>
                <a:gd name="connsiteY13-2776" fmla="*/ 196850 h 1223238"/>
                <a:gd name="connsiteX14-2777" fmla="*/ 171450 w 533430"/>
                <a:gd name="connsiteY14-2778" fmla="*/ 209550 h 1223238"/>
                <a:gd name="connsiteX15-2779" fmla="*/ 180975 w 533430"/>
                <a:gd name="connsiteY15-2780" fmla="*/ 222250 h 1223238"/>
                <a:gd name="connsiteX16-2781" fmla="*/ 187325 w 533430"/>
                <a:gd name="connsiteY16-2782" fmla="*/ 231775 h 1223238"/>
                <a:gd name="connsiteX17-2783" fmla="*/ 196850 w 533430"/>
                <a:gd name="connsiteY17-2784" fmla="*/ 241300 h 1223238"/>
                <a:gd name="connsiteX18-2785" fmla="*/ 203200 w 533430"/>
                <a:gd name="connsiteY18-2786" fmla="*/ 250825 h 1223238"/>
                <a:gd name="connsiteX19-2787" fmla="*/ 212725 w 533430"/>
                <a:gd name="connsiteY19-2788" fmla="*/ 260350 h 1223238"/>
                <a:gd name="connsiteX20-2789" fmla="*/ 219075 w 533430"/>
                <a:gd name="connsiteY20-2790" fmla="*/ 269875 h 1223238"/>
                <a:gd name="connsiteX21-2791" fmla="*/ 228600 w 533430"/>
                <a:gd name="connsiteY21-2792" fmla="*/ 276225 h 1223238"/>
                <a:gd name="connsiteX22-2793" fmla="*/ 250825 w 533430"/>
                <a:gd name="connsiteY22-2794" fmla="*/ 292100 h 1223238"/>
                <a:gd name="connsiteX23-2795" fmla="*/ 266700 w 533430"/>
                <a:gd name="connsiteY23-2796" fmla="*/ 320675 h 1223238"/>
                <a:gd name="connsiteX24-2797" fmla="*/ 273050 w 533430"/>
                <a:gd name="connsiteY24-2798" fmla="*/ 330200 h 1223238"/>
                <a:gd name="connsiteX25-2799" fmla="*/ 282575 w 533430"/>
                <a:gd name="connsiteY25-2800" fmla="*/ 336550 h 1223238"/>
                <a:gd name="connsiteX26-2801" fmla="*/ 298450 w 533430"/>
                <a:gd name="connsiteY26-2802" fmla="*/ 355600 h 1223238"/>
                <a:gd name="connsiteX27-2803" fmla="*/ 311150 w 533430"/>
                <a:gd name="connsiteY27-2804" fmla="*/ 374650 h 1223238"/>
                <a:gd name="connsiteX28-2805" fmla="*/ 317500 w 533430"/>
                <a:gd name="connsiteY28-2806" fmla="*/ 384175 h 1223238"/>
                <a:gd name="connsiteX29-2807" fmla="*/ 323850 w 533430"/>
                <a:gd name="connsiteY29-2808" fmla="*/ 393700 h 1223238"/>
                <a:gd name="connsiteX30-2809" fmla="*/ 333375 w 533430"/>
                <a:gd name="connsiteY30-2810" fmla="*/ 406400 h 1223238"/>
                <a:gd name="connsiteX31-2811" fmla="*/ 339725 w 533430"/>
                <a:gd name="connsiteY31-2812" fmla="*/ 415925 h 1223238"/>
                <a:gd name="connsiteX32-2813" fmla="*/ 349250 w 533430"/>
                <a:gd name="connsiteY32-2814" fmla="*/ 425450 h 1223238"/>
                <a:gd name="connsiteX33-2815" fmla="*/ 355600 w 533430"/>
                <a:gd name="connsiteY33-2816" fmla="*/ 434975 h 1223238"/>
                <a:gd name="connsiteX34-2817" fmla="*/ 358775 w 533430"/>
                <a:gd name="connsiteY34-2818" fmla="*/ 444500 h 1223238"/>
                <a:gd name="connsiteX35-2819" fmla="*/ 368300 w 533430"/>
                <a:gd name="connsiteY35-2820" fmla="*/ 450850 h 1223238"/>
                <a:gd name="connsiteX36-2821" fmla="*/ 381000 w 533430"/>
                <a:gd name="connsiteY36-2822" fmla="*/ 469900 h 1223238"/>
                <a:gd name="connsiteX37-2823" fmla="*/ 396875 w 533430"/>
                <a:gd name="connsiteY37-2824" fmla="*/ 488950 h 1223238"/>
                <a:gd name="connsiteX38-2825" fmla="*/ 400050 w 533430"/>
                <a:gd name="connsiteY38-2826" fmla="*/ 501650 h 1223238"/>
                <a:gd name="connsiteX39-2827" fmla="*/ 415925 w 533430"/>
                <a:gd name="connsiteY39-2828" fmla="*/ 523875 h 1223238"/>
                <a:gd name="connsiteX40-2829" fmla="*/ 425450 w 533430"/>
                <a:gd name="connsiteY40-2830" fmla="*/ 552450 h 1223238"/>
                <a:gd name="connsiteX41-2831" fmla="*/ 428625 w 533430"/>
                <a:gd name="connsiteY41-2832" fmla="*/ 561975 h 1223238"/>
                <a:gd name="connsiteX42-2833" fmla="*/ 431800 w 533430"/>
                <a:gd name="connsiteY42-2834" fmla="*/ 574675 h 1223238"/>
                <a:gd name="connsiteX43-2835" fmla="*/ 438150 w 533430"/>
                <a:gd name="connsiteY43-2836" fmla="*/ 584200 h 1223238"/>
                <a:gd name="connsiteX44-2837" fmla="*/ 444500 w 533430"/>
                <a:gd name="connsiteY44-2838" fmla="*/ 609600 h 1223238"/>
                <a:gd name="connsiteX45-2839" fmla="*/ 447675 w 533430"/>
                <a:gd name="connsiteY45-2840" fmla="*/ 619125 h 1223238"/>
                <a:gd name="connsiteX46-2841" fmla="*/ 463550 w 533430"/>
                <a:gd name="connsiteY46-2842" fmla="*/ 673100 h 1223238"/>
                <a:gd name="connsiteX47-2843" fmla="*/ 479425 w 533430"/>
                <a:gd name="connsiteY47-2844" fmla="*/ 714375 h 1223238"/>
                <a:gd name="connsiteX48-2845" fmla="*/ 485775 w 533430"/>
                <a:gd name="connsiteY48-2846" fmla="*/ 739775 h 1223238"/>
                <a:gd name="connsiteX49-2847" fmla="*/ 492125 w 533430"/>
                <a:gd name="connsiteY49-2848" fmla="*/ 752475 h 1223238"/>
                <a:gd name="connsiteX50-2849" fmla="*/ 495300 w 533430"/>
                <a:gd name="connsiteY50-2850" fmla="*/ 765175 h 1223238"/>
                <a:gd name="connsiteX51-2851" fmla="*/ 498475 w 533430"/>
                <a:gd name="connsiteY51-2852" fmla="*/ 774700 h 1223238"/>
                <a:gd name="connsiteX52-2853" fmla="*/ 501650 w 533430"/>
                <a:gd name="connsiteY52-2854" fmla="*/ 787400 h 1223238"/>
                <a:gd name="connsiteX53-2855" fmla="*/ 508000 w 533430"/>
                <a:gd name="connsiteY53-2856" fmla="*/ 800100 h 1223238"/>
                <a:gd name="connsiteX54-2857" fmla="*/ 514350 w 533430"/>
                <a:gd name="connsiteY54-2858" fmla="*/ 819150 h 1223238"/>
                <a:gd name="connsiteX55-2859" fmla="*/ 517525 w 533430"/>
                <a:gd name="connsiteY55-2860" fmla="*/ 828675 h 1223238"/>
                <a:gd name="connsiteX56-2861" fmla="*/ 533400 w 533430"/>
                <a:gd name="connsiteY56-2862" fmla="*/ 955675 h 1223238"/>
                <a:gd name="connsiteX57-2863" fmla="*/ 520700 w 533430"/>
                <a:gd name="connsiteY57-2864" fmla="*/ 1022350 h 1223238"/>
                <a:gd name="connsiteX58-2865" fmla="*/ 492125 w 533430"/>
                <a:gd name="connsiteY58-2866" fmla="*/ 1092200 h 1223238"/>
                <a:gd name="connsiteX59-2867" fmla="*/ 444500 w 533430"/>
                <a:gd name="connsiteY59-2868" fmla="*/ 1165225 h 1223238"/>
                <a:gd name="connsiteX60-2869" fmla="*/ 428625 w 533430"/>
                <a:gd name="connsiteY60-2870" fmla="*/ 1177925 h 1223238"/>
                <a:gd name="connsiteX61-2871" fmla="*/ 409575 w 533430"/>
                <a:gd name="connsiteY61-2872" fmla="*/ 1196975 h 1223238"/>
                <a:gd name="connsiteX62-2873" fmla="*/ 400050 w 533430"/>
                <a:gd name="connsiteY62-2874" fmla="*/ 1206500 h 1223238"/>
                <a:gd name="connsiteX63-2875" fmla="*/ 393700 w 533430"/>
                <a:gd name="connsiteY63-2876" fmla="*/ 1216025 h 1223238"/>
                <a:gd name="connsiteX64-2877" fmla="*/ 384175 w 533430"/>
                <a:gd name="connsiteY64-2878" fmla="*/ 1222375 h 1223238"/>
                <a:gd name="connsiteX65-2879" fmla="*/ 276225 w 533430"/>
                <a:gd name="connsiteY65-2880" fmla="*/ 1222375 h 1223238"/>
                <a:gd name="connsiteX0-2881" fmla="*/ 0 w 533430"/>
                <a:gd name="connsiteY0-2882" fmla="*/ 0 h 1223238"/>
                <a:gd name="connsiteX1-2883" fmla="*/ 22225 w 533430"/>
                <a:gd name="connsiteY1-2884" fmla="*/ 3175 h 1223238"/>
                <a:gd name="connsiteX2-2885" fmla="*/ 38100 w 533430"/>
                <a:gd name="connsiteY2-2886" fmla="*/ 12700 h 1223238"/>
                <a:gd name="connsiteX3-2887" fmla="*/ 47625 w 533430"/>
                <a:gd name="connsiteY3-2888" fmla="*/ 15875 h 1223238"/>
                <a:gd name="connsiteX4-2889" fmla="*/ 73025 w 533430"/>
                <a:gd name="connsiteY4-2890" fmla="*/ 44450 h 1223238"/>
                <a:gd name="connsiteX5-2891" fmla="*/ 79375 w 533430"/>
                <a:gd name="connsiteY5-2892" fmla="*/ 63500 h 1223238"/>
                <a:gd name="connsiteX6-2893" fmla="*/ 92075 w 533430"/>
                <a:gd name="connsiteY6-2894" fmla="*/ 82550 h 1223238"/>
                <a:gd name="connsiteX7-2895" fmla="*/ 98425 w 533430"/>
                <a:gd name="connsiteY7-2896" fmla="*/ 92075 h 1223238"/>
                <a:gd name="connsiteX8-2897" fmla="*/ 101600 w 533430"/>
                <a:gd name="connsiteY8-2898" fmla="*/ 101600 h 1223238"/>
                <a:gd name="connsiteX9-2899" fmla="*/ 117475 w 533430"/>
                <a:gd name="connsiteY9-2900" fmla="*/ 120650 h 1223238"/>
                <a:gd name="connsiteX10-2901" fmla="*/ 120650 w 533430"/>
                <a:gd name="connsiteY10-2902" fmla="*/ 130175 h 1223238"/>
                <a:gd name="connsiteX11-2903" fmla="*/ 136525 w 533430"/>
                <a:gd name="connsiteY11-2904" fmla="*/ 152400 h 1223238"/>
                <a:gd name="connsiteX12-2905" fmla="*/ 152400 w 533430"/>
                <a:gd name="connsiteY12-2906" fmla="*/ 171450 h 1223238"/>
                <a:gd name="connsiteX13-2907" fmla="*/ 165100 w 533430"/>
                <a:gd name="connsiteY13-2908" fmla="*/ 196850 h 1223238"/>
                <a:gd name="connsiteX14-2909" fmla="*/ 171450 w 533430"/>
                <a:gd name="connsiteY14-2910" fmla="*/ 209550 h 1223238"/>
                <a:gd name="connsiteX15-2911" fmla="*/ 180975 w 533430"/>
                <a:gd name="connsiteY15-2912" fmla="*/ 222250 h 1223238"/>
                <a:gd name="connsiteX16-2913" fmla="*/ 187325 w 533430"/>
                <a:gd name="connsiteY16-2914" fmla="*/ 231775 h 1223238"/>
                <a:gd name="connsiteX17-2915" fmla="*/ 196850 w 533430"/>
                <a:gd name="connsiteY17-2916" fmla="*/ 241300 h 1223238"/>
                <a:gd name="connsiteX18-2917" fmla="*/ 203200 w 533430"/>
                <a:gd name="connsiteY18-2918" fmla="*/ 250825 h 1223238"/>
                <a:gd name="connsiteX19-2919" fmla="*/ 212725 w 533430"/>
                <a:gd name="connsiteY19-2920" fmla="*/ 260350 h 1223238"/>
                <a:gd name="connsiteX20-2921" fmla="*/ 219075 w 533430"/>
                <a:gd name="connsiteY20-2922" fmla="*/ 269875 h 1223238"/>
                <a:gd name="connsiteX21-2923" fmla="*/ 228600 w 533430"/>
                <a:gd name="connsiteY21-2924" fmla="*/ 276225 h 1223238"/>
                <a:gd name="connsiteX22-2925" fmla="*/ 250825 w 533430"/>
                <a:gd name="connsiteY22-2926" fmla="*/ 292100 h 1223238"/>
                <a:gd name="connsiteX23-2927" fmla="*/ 266700 w 533430"/>
                <a:gd name="connsiteY23-2928" fmla="*/ 320675 h 1223238"/>
                <a:gd name="connsiteX24-2929" fmla="*/ 273050 w 533430"/>
                <a:gd name="connsiteY24-2930" fmla="*/ 330200 h 1223238"/>
                <a:gd name="connsiteX25-2931" fmla="*/ 282575 w 533430"/>
                <a:gd name="connsiteY25-2932" fmla="*/ 336550 h 1223238"/>
                <a:gd name="connsiteX26-2933" fmla="*/ 298450 w 533430"/>
                <a:gd name="connsiteY26-2934" fmla="*/ 355600 h 1223238"/>
                <a:gd name="connsiteX27-2935" fmla="*/ 311150 w 533430"/>
                <a:gd name="connsiteY27-2936" fmla="*/ 374650 h 1223238"/>
                <a:gd name="connsiteX28-2937" fmla="*/ 317500 w 533430"/>
                <a:gd name="connsiteY28-2938" fmla="*/ 384175 h 1223238"/>
                <a:gd name="connsiteX29-2939" fmla="*/ 323850 w 533430"/>
                <a:gd name="connsiteY29-2940" fmla="*/ 393700 h 1223238"/>
                <a:gd name="connsiteX30-2941" fmla="*/ 333375 w 533430"/>
                <a:gd name="connsiteY30-2942" fmla="*/ 406400 h 1223238"/>
                <a:gd name="connsiteX31-2943" fmla="*/ 339725 w 533430"/>
                <a:gd name="connsiteY31-2944" fmla="*/ 415925 h 1223238"/>
                <a:gd name="connsiteX32-2945" fmla="*/ 349250 w 533430"/>
                <a:gd name="connsiteY32-2946" fmla="*/ 425450 h 1223238"/>
                <a:gd name="connsiteX33-2947" fmla="*/ 355600 w 533430"/>
                <a:gd name="connsiteY33-2948" fmla="*/ 434975 h 1223238"/>
                <a:gd name="connsiteX34-2949" fmla="*/ 358775 w 533430"/>
                <a:gd name="connsiteY34-2950" fmla="*/ 444500 h 1223238"/>
                <a:gd name="connsiteX35-2951" fmla="*/ 368300 w 533430"/>
                <a:gd name="connsiteY35-2952" fmla="*/ 450850 h 1223238"/>
                <a:gd name="connsiteX36-2953" fmla="*/ 381000 w 533430"/>
                <a:gd name="connsiteY36-2954" fmla="*/ 469900 h 1223238"/>
                <a:gd name="connsiteX37-2955" fmla="*/ 396875 w 533430"/>
                <a:gd name="connsiteY37-2956" fmla="*/ 488950 h 1223238"/>
                <a:gd name="connsiteX38-2957" fmla="*/ 400050 w 533430"/>
                <a:gd name="connsiteY38-2958" fmla="*/ 501650 h 1223238"/>
                <a:gd name="connsiteX39-2959" fmla="*/ 415925 w 533430"/>
                <a:gd name="connsiteY39-2960" fmla="*/ 523875 h 1223238"/>
                <a:gd name="connsiteX40-2961" fmla="*/ 425450 w 533430"/>
                <a:gd name="connsiteY40-2962" fmla="*/ 552450 h 1223238"/>
                <a:gd name="connsiteX41-2963" fmla="*/ 428625 w 533430"/>
                <a:gd name="connsiteY41-2964" fmla="*/ 561975 h 1223238"/>
                <a:gd name="connsiteX42-2965" fmla="*/ 431800 w 533430"/>
                <a:gd name="connsiteY42-2966" fmla="*/ 574675 h 1223238"/>
                <a:gd name="connsiteX43-2967" fmla="*/ 438150 w 533430"/>
                <a:gd name="connsiteY43-2968" fmla="*/ 584200 h 1223238"/>
                <a:gd name="connsiteX44-2969" fmla="*/ 444500 w 533430"/>
                <a:gd name="connsiteY44-2970" fmla="*/ 609600 h 1223238"/>
                <a:gd name="connsiteX45-2971" fmla="*/ 447675 w 533430"/>
                <a:gd name="connsiteY45-2972" fmla="*/ 619125 h 1223238"/>
                <a:gd name="connsiteX46-2973" fmla="*/ 463550 w 533430"/>
                <a:gd name="connsiteY46-2974" fmla="*/ 673100 h 1223238"/>
                <a:gd name="connsiteX47-2975" fmla="*/ 479425 w 533430"/>
                <a:gd name="connsiteY47-2976" fmla="*/ 714375 h 1223238"/>
                <a:gd name="connsiteX48-2977" fmla="*/ 485775 w 533430"/>
                <a:gd name="connsiteY48-2978" fmla="*/ 739775 h 1223238"/>
                <a:gd name="connsiteX49-2979" fmla="*/ 492125 w 533430"/>
                <a:gd name="connsiteY49-2980" fmla="*/ 752475 h 1223238"/>
                <a:gd name="connsiteX50-2981" fmla="*/ 495300 w 533430"/>
                <a:gd name="connsiteY50-2982" fmla="*/ 765175 h 1223238"/>
                <a:gd name="connsiteX51-2983" fmla="*/ 498475 w 533430"/>
                <a:gd name="connsiteY51-2984" fmla="*/ 774700 h 1223238"/>
                <a:gd name="connsiteX52-2985" fmla="*/ 501650 w 533430"/>
                <a:gd name="connsiteY52-2986" fmla="*/ 787400 h 1223238"/>
                <a:gd name="connsiteX53-2987" fmla="*/ 508000 w 533430"/>
                <a:gd name="connsiteY53-2988" fmla="*/ 800100 h 1223238"/>
                <a:gd name="connsiteX54-2989" fmla="*/ 514350 w 533430"/>
                <a:gd name="connsiteY54-2990" fmla="*/ 819150 h 1223238"/>
                <a:gd name="connsiteX55-2991" fmla="*/ 517525 w 533430"/>
                <a:gd name="connsiteY55-2992" fmla="*/ 828675 h 1223238"/>
                <a:gd name="connsiteX56-2993" fmla="*/ 533400 w 533430"/>
                <a:gd name="connsiteY56-2994" fmla="*/ 955675 h 1223238"/>
                <a:gd name="connsiteX57-2995" fmla="*/ 520700 w 533430"/>
                <a:gd name="connsiteY57-2996" fmla="*/ 1022350 h 1223238"/>
                <a:gd name="connsiteX58-2997" fmla="*/ 492125 w 533430"/>
                <a:gd name="connsiteY58-2998" fmla="*/ 1092200 h 1223238"/>
                <a:gd name="connsiteX59-2999" fmla="*/ 444500 w 533430"/>
                <a:gd name="connsiteY59-3000" fmla="*/ 1165225 h 1223238"/>
                <a:gd name="connsiteX60-3001" fmla="*/ 428625 w 533430"/>
                <a:gd name="connsiteY60-3002" fmla="*/ 1177925 h 1223238"/>
                <a:gd name="connsiteX61-3003" fmla="*/ 400050 w 533430"/>
                <a:gd name="connsiteY61-3004" fmla="*/ 1206500 h 1223238"/>
                <a:gd name="connsiteX62-3005" fmla="*/ 393700 w 533430"/>
                <a:gd name="connsiteY62-3006" fmla="*/ 1216025 h 1223238"/>
                <a:gd name="connsiteX63-3007" fmla="*/ 384175 w 533430"/>
                <a:gd name="connsiteY63-3008" fmla="*/ 1222375 h 1223238"/>
                <a:gd name="connsiteX64-3009" fmla="*/ 276225 w 533430"/>
                <a:gd name="connsiteY64-3010" fmla="*/ 1222375 h 1223238"/>
                <a:gd name="connsiteX0-3011" fmla="*/ 0 w 533430"/>
                <a:gd name="connsiteY0-3012" fmla="*/ 0 h 1223551"/>
                <a:gd name="connsiteX1-3013" fmla="*/ 22225 w 533430"/>
                <a:gd name="connsiteY1-3014" fmla="*/ 3175 h 1223551"/>
                <a:gd name="connsiteX2-3015" fmla="*/ 38100 w 533430"/>
                <a:gd name="connsiteY2-3016" fmla="*/ 12700 h 1223551"/>
                <a:gd name="connsiteX3-3017" fmla="*/ 47625 w 533430"/>
                <a:gd name="connsiteY3-3018" fmla="*/ 15875 h 1223551"/>
                <a:gd name="connsiteX4-3019" fmla="*/ 73025 w 533430"/>
                <a:gd name="connsiteY4-3020" fmla="*/ 44450 h 1223551"/>
                <a:gd name="connsiteX5-3021" fmla="*/ 79375 w 533430"/>
                <a:gd name="connsiteY5-3022" fmla="*/ 63500 h 1223551"/>
                <a:gd name="connsiteX6-3023" fmla="*/ 92075 w 533430"/>
                <a:gd name="connsiteY6-3024" fmla="*/ 82550 h 1223551"/>
                <a:gd name="connsiteX7-3025" fmla="*/ 98425 w 533430"/>
                <a:gd name="connsiteY7-3026" fmla="*/ 92075 h 1223551"/>
                <a:gd name="connsiteX8-3027" fmla="*/ 101600 w 533430"/>
                <a:gd name="connsiteY8-3028" fmla="*/ 101600 h 1223551"/>
                <a:gd name="connsiteX9-3029" fmla="*/ 117475 w 533430"/>
                <a:gd name="connsiteY9-3030" fmla="*/ 120650 h 1223551"/>
                <a:gd name="connsiteX10-3031" fmla="*/ 120650 w 533430"/>
                <a:gd name="connsiteY10-3032" fmla="*/ 130175 h 1223551"/>
                <a:gd name="connsiteX11-3033" fmla="*/ 136525 w 533430"/>
                <a:gd name="connsiteY11-3034" fmla="*/ 152400 h 1223551"/>
                <a:gd name="connsiteX12-3035" fmla="*/ 152400 w 533430"/>
                <a:gd name="connsiteY12-3036" fmla="*/ 171450 h 1223551"/>
                <a:gd name="connsiteX13-3037" fmla="*/ 165100 w 533430"/>
                <a:gd name="connsiteY13-3038" fmla="*/ 196850 h 1223551"/>
                <a:gd name="connsiteX14-3039" fmla="*/ 171450 w 533430"/>
                <a:gd name="connsiteY14-3040" fmla="*/ 209550 h 1223551"/>
                <a:gd name="connsiteX15-3041" fmla="*/ 180975 w 533430"/>
                <a:gd name="connsiteY15-3042" fmla="*/ 222250 h 1223551"/>
                <a:gd name="connsiteX16-3043" fmla="*/ 187325 w 533430"/>
                <a:gd name="connsiteY16-3044" fmla="*/ 231775 h 1223551"/>
                <a:gd name="connsiteX17-3045" fmla="*/ 196850 w 533430"/>
                <a:gd name="connsiteY17-3046" fmla="*/ 241300 h 1223551"/>
                <a:gd name="connsiteX18-3047" fmla="*/ 203200 w 533430"/>
                <a:gd name="connsiteY18-3048" fmla="*/ 250825 h 1223551"/>
                <a:gd name="connsiteX19-3049" fmla="*/ 212725 w 533430"/>
                <a:gd name="connsiteY19-3050" fmla="*/ 260350 h 1223551"/>
                <a:gd name="connsiteX20-3051" fmla="*/ 219075 w 533430"/>
                <a:gd name="connsiteY20-3052" fmla="*/ 269875 h 1223551"/>
                <a:gd name="connsiteX21-3053" fmla="*/ 228600 w 533430"/>
                <a:gd name="connsiteY21-3054" fmla="*/ 276225 h 1223551"/>
                <a:gd name="connsiteX22-3055" fmla="*/ 250825 w 533430"/>
                <a:gd name="connsiteY22-3056" fmla="*/ 292100 h 1223551"/>
                <a:gd name="connsiteX23-3057" fmla="*/ 266700 w 533430"/>
                <a:gd name="connsiteY23-3058" fmla="*/ 320675 h 1223551"/>
                <a:gd name="connsiteX24-3059" fmla="*/ 273050 w 533430"/>
                <a:gd name="connsiteY24-3060" fmla="*/ 330200 h 1223551"/>
                <a:gd name="connsiteX25-3061" fmla="*/ 282575 w 533430"/>
                <a:gd name="connsiteY25-3062" fmla="*/ 336550 h 1223551"/>
                <a:gd name="connsiteX26-3063" fmla="*/ 298450 w 533430"/>
                <a:gd name="connsiteY26-3064" fmla="*/ 355600 h 1223551"/>
                <a:gd name="connsiteX27-3065" fmla="*/ 311150 w 533430"/>
                <a:gd name="connsiteY27-3066" fmla="*/ 374650 h 1223551"/>
                <a:gd name="connsiteX28-3067" fmla="*/ 317500 w 533430"/>
                <a:gd name="connsiteY28-3068" fmla="*/ 384175 h 1223551"/>
                <a:gd name="connsiteX29-3069" fmla="*/ 323850 w 533430"/>
                <a:gd name="connsiteY29-3070" fmla="*/ 393700 h 1223551"/>
                <a:gd name="connsiteX30-3071" fmla="*/ 333375 w 533430"/>
                <a:gd name="connsiteY30-3072" fmla="*/ 406400 h 1223551"/>
                <a:gd name="connsiteX31-3073" fmla="*/ 339725 w 533430"/>
                <a:gd name="connsiteY31-3074" fmla="*/ 415925 h 1223551"/>
                <a:gd name="connsiteX32-3075" fmla="*/ 349250 w 533430"/>
                <a:gd name="connsiteY32-3076" fmla="*/ 425450 h 1223551"/>
                <a:gd name="connsiteX33-3077" fmla="*/ 355600 w 533430"/>
                <a:gd name="connsiteY33-3078" fmla="*/ 434975 h 1223551"/>
                <a:gd name="connsiteX34-3079" fmla="*/ 358775 w 533430"/>
                <a:gd name="connsiteY34-3080" fmla="*/ 444500 h 1223551"/>
                <a:gd name="connsiteX35-3081" fmla="*/ 368300 w 533430"/>
                <a:gd name="connsiteY35-3082" fmla="*/ 450850 h 1223551"/>
                <a:gd name="connsiteX36-3083" fmla="*/ 381000 w 533430"/>
                <a:gd name="connsiteY36-3084" fmla="*/ 469900 h 1223551"/>
                <a:gd name="connsiteX37-3085" fmla="*/ 396875 w 533430"/>
                <a:gd name="connsiteY37-3086" fmla="*/ 488950 h 1223551"/>
                <a:gd name="connsiteX38-3087" fmla="*/ 400050 w 533430"/>
                <a:gd name="connsiteY38-3088" fmla="*/ 501650 h 1223551"/>
                <a:gd name="connsiteX39-3089" fmla="*/ 415925 w 533430"/>
                <a:gd name="connsiteY39-3090" fmla="*/ 523875 h 1223551"/>
                <a:gd name="connsiteX40-3091" fmla="*/ 425450 w 533430"/>
                <a:gd name="connsiteY40-3092" fmla="*/ 552450 h 1223551"/>
                <a:gd name="connsiteX41-3093" fmla="*/ 428625 w 533430"/>
                <a:gd name="connsiteY41-3094" fmla="*/ 561975 h 1223551"/>
                <a:gd name="connsiteX42-3095" fmla="*/ 431800 w 533430"/>
                <a:gd name="connsiteY42-3096" fmla="*/ 574675 h 1223551"/>
                <a:gd name="connsiteX43-3097" fmla="*/ 438150 w 533430"/>
                <a:gd name="connsiteY43-3098" fmla="*/ 584200 h 1223551"/>
                <a:gd name="connsiteX44-3099" fmla="*/ 444500 w 533430"/>
                <a:gd name="connsiteY44-3100" fmla="*/ 609600 h 1223551"/>
                <a:gd name="connsiteX45-3101" fmla="*/ 447675 w 533430"/>
                <a:gd name="connsiteY45-3102" fmla="*/ 619125 h 1223551"/>
                <a:gd name="connsiteX46-3103" fmla="*/ 463550 w 533430"/>
                <a:gd name="connsiteY46-3104" fmla="*/ 673100 h 1223551"/>
                <a:gd name="connsiteX47-3105" fmla="*/ 479425 w 533430"/>
                <a:gd name="connsiteY47-3106" fmla="*/ 714375 h 1223551"/>
                <a:gd name="connsiteX48-3107" fmla="*/ 485775 w 533430"/>
                <a:gd name="connsiteY48-3108" fmla="*/ 739775 h 1223551"/>
                <a:gd name="connsiteX49-3109" fmla="*/ 492125 w 533430"/>
                <a:gd name="connsiteY49-3110" fmla="*/ 752475 h 1223551"/>
                <a:gd name="connsiteX50-3111" fmla="*/ 495300 w 533430"/>
                <a:gd name="connsiteY50-3112" fmla="*/ 765175 h 1223551"/>
                <a:gd name="connsiteX51-3113" fmla="*/ 498475 w 533430"/>
                <a:gd name="connsiteY51-3114" fmla="*/ 774700 h 1223551"/>
                <a:gd name="connsiteX52-3115" fmla="*/ 501650 w 533430"/>
                <a:gd name="connsiteY52-3116" fmla="*/ 787400 h 1223551"/>
                <a:gd name="connsiteX53-3117" fmla="*/ 508000 w 533430"/>
                <a:gd name="connsiteY53-3118" fmla="*/ 800100 h 1223551"/>
                <a:gd name="connsiteX54-3119" fmla="*/ 514350 w 533430"/>
                <a:gd name="connsiteY54-3120" fmla="*/ 819150 h 1223551"/>
                <a:gd name="connsiteX55-3121" fmla="*/ 517525 w 533430"/>
                <a:gd name="connsiteY55-3122" fmla="*/ 828675 h 1223551"/>
                <a:gd name="connsiteX56-3123" fmla="*/ 533400 w 533430"/>
                <a:gd name="connsiteY56-3124" fmla="*/ 955675 h 1223551"/>
                <a:gd name="connsiteX57-3125" fmla="*/ 520700 w 533430"/>
                <a:gd name="connsiteY57-3126" fmla="*/ 1022350 h 1223551"/>
                <a:gd name="connsiteX58-3127" fmla="*/ 492125 w 533430"/>
                <a:gd name="connsiteY58-3128" fmla="*/ 1092200 h 1223551"/>
                <a:gd name="connsiteX59-3129" fmla="*/ 444500 w 533430"/>
                <a:gd name="connsiteY59-3130" fmla="*/ 1165225 h 1223551"/>
                <a:gd name="connsiteX60-3131" fmla="*/ 428625 w 533430"/>
                <a:gd name="connsiteY60-3132" fmla="*/ 1177925 h 1223551"/>
                <a:gd name="connsiteX61-3133" fmla="*/ 400050 w 533430"/>
                <a:gd name="connsiteY61-3134" fmla="*/ 1206500 h 1223551"/>
                <a:gd name="connsiteX62-3135" fmla="*/ 384175 w 533430"/>
                <a:gd name="connsiteY62-3136" fmla="*/ 1222375 h 1223551"/>
                <a:gd name="connsiteX63-3137" fmla="*/ 276225 w 533430"/>
                <a:gd name="connsiteY63-3138" fmla="*/ 1222375 h 1223551"/>
                <a:gd name="connsiteX0-3139" fmla="*/ 0 w 533430"/>
                <a:gd name="connsiteY0-3140" fmla="*/ 0 h 1223551"/>
                <a:gd name="connsiteX1-3141" fmla="*/ 22225 w 533430"/>
                <a:gd name="connsiteY1-3142" fmla="*/ 3175 h 1223551"/>
                <a:gd name="connsiteX2-3143" fmla="*/ 38100 w 533430"/>
                <a:gd name="connsiteY2-3144" fmla="*/ 12700 h 1223551"/>
                <a:gd name="connsiteX3-3145" fmla="*/ 47625 w 533430"/>
                <a:gd name="connsiteY3-3146" fmla="*/ 15875 h 1223551"/>
                <a:gd name="connsiteX4-3147" fmla="*/ 73025 w 533430"/>
                <a:gd name="connsiteY4-3148" fmla="*/ 44450 h 1223551"/>
                <a:gd name="connsiteX5-3149" fmla="*/ 79375 w 533430"/>
                <a:gd name="connsiteY5-3150" fmla="*/ 63500 h 1223551"/>
                <a:gd name="connsiteX6-3151" fmla="*/ 92075 w 533430"/>
                <a:gd name="connsiteY6-3152" fmla="*/ 82550 h 1223551"/>
                <a:gd name="connsiteX7-3153" fmla="*/ 98425 w 533430"/>
                <a:gd name="connsiteY7-3154" fmla="*/ 92075 h 1223551"/>
                <a:gd name="connsiteX8-3155" fmla="*/ 101600 w 533430"/>
                <a:gd name="connsiteY8-3156" fmla="*/ 101600 h 1223551"/>
                <a:gd name="connsiteX9-3157" fmla="*/ 117475 w 533430"/>
                <a:gd name="connsiteY9-3158" fmla="*/ 120650 h 1223551"/>
                <a:gd name="connsiteX10-3159" fmla="*/ 120650 w 533430"/>
                <a:gd name="connsiteY10-3160" fmla="*/ 130175 h 1223551"/>
                <a:gd name="connsiteX11-3161" fmla="*/ 136525 w 533430"/>
                <a:gd name="connsiteY11-3162" fmla="*/ 152400 h 1223551"/>
                <a:gd name="connsiteX12-3163" fmla="*/ 152400 w 533430"/>
                <a:gd name="connsiteY12-3164" fmla="*/ 171450 h 1223551"/>
                <a:gd name="connsiteX13-3165" fmla="*/ 165100 w 533430"/>
                <a:gd name="connsiteY13-3166" fmla="*/ 196850 h 1223551"/>
                <a:gd name="connsiteX14-3167" fmla="*/ 171450 w 533430"/>
                <a:gd name="connsiteY14-3168" fmla="*/ 209550 h 1223551"/>
                <a:gd name="connsiteX15-3169" fmla="*/ 180975 w 533430"/>
                <a:gd name="connsiteY15-3170" fmla="*/ 222250 h 1223551"/>
                <a:gd name="connsiteX16-3171" fmla="*/ 187325 w 533430"/>
                <a:gd name="connsiteY16-3172" fmla="*/ 231775 h 1223551"/>
                <a:gd name="connsiteX17-3173" fmla="*/ 196850 w 533430"/>
                <a:gd name="connsiteY17-3174" fmla="*/ 241300 h 1223551"/>
                <a:gd name="connsiteX18-3175" fmla="*/ 203200 w 533430"/>
                <a:gd name="connsiteY18-3176" fmla="*/ 250825 h 1223551"/>
                <a:gd name="connsiteX19-3177" fmla="*/ 212725 w 533430"/>
                <a:gd name="connsiteY19-3178" fmla="*/ 260350 h 1223551"/>
                <a:gd name="connsiteX20-3179" fmla="*/ 219075 w 533430"/>
                <a:gd name="connsiteY20-3180" fmla="*/ 269875 h 1223551"/>
                <a:gd name="connsiteX21-3181" fmla="*/ 228600 w 533430"/>
                <a:gd name="connsiteY21-3182" fmla="*/ 276225 h 1223551"/>
                <a:gd name="connsiteX22-3183" fmla="*/ 250825 w 533430"/>
                <a:gd name="connsiteY22-3184" fmla="*/ 292100 h 1223551"/>
                <a:gd name="connsiteX23-3185" fmla="*/ 266700 w 533430"/>
                <a:gd name="connsiteY23-3186" fmla="*/ 320675 h 1223551"/>
                <a:gd name="connsiteX24-3187" fmla="*/ 273050 w 533430"/>
                <a:gd name="connsiteY24-3188" fmla="*/ 330200 h 1223551"/>
                <a:gd name="connsiteX25-3189" fmla="*/ 282575 w 533430"/>
                <a:gd name="connsiteY25-3190" fmla="*/ 336550 h 1223551"/>
                <a:gd name="connsiteX26-3191" fmla="*/ 298450 w 533430"/>
                <a:gd name="connsiteY26-3192" fmla="*/ 355600 h 1223551"/>
                <a:gd name="connsiteX27-3193" fmla="*/ 311150 w 533430"/>
                <a:gd name="connsiteY27-3194" fmla="*/ 374650 h 1223551"/>
                <a:gd name="connsiteX28-3195" fmla="*/ 317500 w 533430"/>
                <a:gd name="connsiteY28-3196" fmla="*/ 384175 h 1223551"/>
                <a:gd name="connsiteX29-3197" fmla="*/ 323850 w 533430"/>
                <a:gd name="connsiteY29-3198" fmla="*/ 393700 h 1223551"/>
                <a:gd name="connsiteX30-3199" fmla="*/ 333375 w 533430"/>
                <a:gd name="connsiteY30-3200" fmla="*/ 406400 h 1223551"/>
                <a:gd name="connsiteX31-3201" fmla="*/ 339725 w 533430"/>
                <a:gd name="connsiteY31-3202" fmla="*/ 415925 h 1223551"/>
                <a:gd name="connsiteX32-3203" fmla="*/ 349250 w 533430"/>
                <a:gd name="connsiteY32-3204" fmla="*/ 425450 h 1223551"/>
                <a:gd name="connsiteX33-3205" fmla="*/ 355600 w 533430"/>
                <a:gd name="connsiteY33-3206" fmla="*/ 434975 h 1223551"/>
                <a:gd name="connsiteX34-3207" fmla="*/ 358775 w 533430"/>
                <a:gd name="connsiteY34-3208" fmla="*/ 444500 h 1223551"/>
                <a:gd name="connsiteX35-3209" fmla="*/ 368300 w 533430"/>
                <a:gd name="connsiteY35-3210" fmla="*/ 450850 h 1223551"/>
                <a:gd name="connsiteX36-3211" fmla="*/ 381000 w 533430"/>
                <a:gd name="connsiteY36-3212" fmla="*/ 469900 h 1223551"/>
                <a:gd name="connsiteX37-3213" fmla="*/ 396875 w 533430"/>
                <a:gd name="connsiteY37-3214" fmla="*/ 488950 h 1223551"/>
                <a:gd name="connsiteX38-3215" fmla="*/ 400050 w 533430"/>
                <a:gd name="connsiteY38-3216" fmla="*/ 501650 h 1223551"/>
                <a:gd name="connsiteX39-3217" fmla="*/ 415925 w 533430"/>
                <a:gd name="connsiteY39-3218" fmla="*/ 523875 h 1223551"/>
                <a:gd name="connsiteX40-3219" fmla="*/ 425450 w 533430"/>
                <a:gd name="connsiteY40-3220" fmla="*/ 552450 h 1223551"/>
                <a:gd name="connsiteX41-3221" fmla="*/ 428625 w 533430"/>
                <a:gd name="connsiteY41-3222" fmla="*/ 561975 h 1223551"/>
                <a:gd name="connsiteX42-3223" fmla="*/ 431800 w 533430"/>
                <a:gd name="connsiteY42-3224" fmla="*/ 574675 h 1223551"/>
                <a:gd name="connsiteX43-3225" fmla="*/ 438150 w 533430"/>
                <a:gd name="connsiteY43-3226" fmla="*/ 584200 h 1223551"/>
                <a:gd name="connsiteX44-3227" fmla="*/ 444500 w 533430"/>
                <a:gd name="connsiteY44-3228" fmla="*/ 609600 h 1223551"/>
                <a:gd name="connsiteX45-3229" fmla="*/ 447675 w 533430"/>
                <a:gd name="connsiteY45-3230" fmla="*/ 619125 h 1223551"/>
                <a:gd name="connsiteX46-3231" fmla="*/ 463550 w 533430"/>
                <a:gd name="connsiteY46-3232" fmla="*/ 673100 h 1223551"/>
                <a:gd name="connsiteX47-3233" fmla="*/ 479425 w 533430"/>
                <a:gd name="connsiteY47-3234" fmla="*/ 714375 h 1223551"/>
                <a:gd name="connsiteX48-3235" fmla="*/ 485775 w 533430"/>
                <a:gd name="connsiteY48-3236" fmla="*/ 739775 h 1223551"/>
                <a:gd name="connsiteX49-3237" fmla="*/ 492125 w 533430"/>
                <a:gd name="connsiteY49-3238" fmla="*/ 752475 h 1223551"/>
                <a:gd name="connsiteX50-3239" fmla="*/ 495300 w 533430"/>
                <a:gd name="connsiteY50-3240" fmla="*/ 765175 h 1223551"/>
                <a:gd name="connsiteX51-3241" fmla="*/ 498475 w 533430"/>
                <a:gd name="connsiteY51-3242" fmla="*/ 774700 h 1223551"/>
                <a:gd name="connsiteX52-3243" fmla="*/ 501650 w 533430"/>
                <a:gd name="connsiteY52-3244" fmla="*/ 787400 h 1223551"/>
                <a:gd name="connsiteX53-3245" fmla="*/ 508000 w 533430"/>
                <a:gd name="connsiteY53-3246" fmla="*/ 800100 h 1223551"/>
                <a:gd name="connsiteX54-3247" fmla="*/ 514350 w 533430"/>
                <a:gd name="connsiteY54-3248" fmla="*/ 819150 h 1223551"/>
                <a:gd name="connsiteX55-3249" fmla="*/ 517525 w 533430"/>
                <a:gd name="connsiteY55-3250" fmla="*/ 828675 h 1223551"/>
                <a:gd name="connsiteX56-3251" fmla="*/ 533400 w 533430"/>
                <a:gd name="connsiteY56-3252" fmla="*/ 955675 h 1223551"/>
                <a:gd name="connsiteX57-3253" fmla="*/ 520700 w 533430"/>
                <a:gd name="connsiteY57-3254" fmla="*/ 1022350 h 1223551"/>
                <a:gd name="connsiteX58-3255" fmla="*/ 492125 w 533430"/>
                <a:gd name="connsiteY58-3256" fmla="*/ 1092200 h 1223551"/>
                <a:gd name="connsiteX59-3257" fmla="*/ 444500 w 533430"/>
                <a:gd name="connsiteY59-3258" fmla="*/ 1165225 h 1223551"/>
                <a:gd name="connsiteX60-3259" fmla="*/ 428625 w 533430"/>
                <a:gd name="connsiteY60-3260" fmla="*/ 1177925 h 1223551"/>
                <a:gd name="connsiteX61-3261" fmla="*/ 384175 w 533430"/>
                <a:gd name="connsiteY61-3262" fmla="*/ 1222375 h 1223551"/>
                <a:gd name="connsiteX62-3263" fmla="*/ 276225 w 533430"/>
                <a:gd name="connsiteY62-3264" fmla="*/ 1222375 h 1223551"/>
                <a:gd name="connsiteX0-3265" fmla="*/ 0 w 533430"/>
                <a:gd name="connsiteY0-3266" fmla="*/ 0 h 1226608"/>
                <a:gd name="connsiteX1-3267" fmla="*/ 22225 w 533430"/>
                <a:gd name="connsiteY1-3268" fmla="*/ 3175 h 1226608"/>
                <a:gd name="connsiteX2-3269" fmla="*/ 38100 w 533430"/>
                <a:gd name="connsiteY2-3270" fmla="*/ 12700 h 1226608"/>
                <a:gd name="connsiteX3-3271" fmla="*/ 47625 w 533430"/>
                <a:gd name="connsiteY3-3272" fmla="*/ 15875 h 1226608"/>
                <a:gd name="connsiteX4-3273" fmla="*/ 73025 w 533430"/>
                <a:gd name="connsiteY4-3274" fmla="*/ 44450 h 1226608"/>
                <a:gd name="connsiteX5-3275" fmla="*/ 79375 w 533430"/>
                <a:gd name="connsiteY5-3276" fmla="*/ 63500 h 1226608"/>
                <a:gd name="connsiteX6-3277" fmla="*/ 92075 w 533430"/>
                <a:gd name="connsiteY6-3278" fmla="*/ 82550 h 1226608"/>
                <a:gd name="connsiteX7-3279" fmla="*/ 98425 w 533430"/>
                <a:gd name="connsiteY7-3280" fmla="*/ 92075 h 1226608"/>
                <a:gd name="connsiteX8-3281" fmla="*/ 101600 w 533430"/>
                <a:gd name="connsiteY8-3282" fmla="*/ 101600 h 1226608"/>
                <a:gd name="connsiteX9-3283" fmla="*/ 117475 w 533430"/>
                <a:gd name="connsiteY9-3284" fmla="*/ 120650 h 1226608"/>
                <a:gd name="connsiteX10-3285" fmla="*/ 120650 w 533430"/>
                <a:gd name="connsiteY10-3286" fmla="*/ 130175 h 1226608"/>
                <a:gd name="connsiteX11-3287" fmla="*/ 136525 w 533430"/>
                <a:gd name="connsiteY11-3288" fmla="*/ 152400 h 1226608"/>
                <a:gd name="connsiteX12-3289" fmla="*/ 152400 w 533430"/>
                <a:gd name="connsiteY12-3290" fmla="*/ 171450 h 1226608"/>
                <a:gd name="connsiteX13-3291" fmla="*/ 165100 w 533430"/>
                <a:gd name="connsiteY13-3292" fmla="*/ 196850 h 1226608"/>
                <a:gd name="connsiteX14-3293" fmla="*/ 171450 w 533430"/>
                <a:gd name="connsiteY14-3294" fmla="*/ 209550 h 1226608"/>
                <a:gd name="connsiteX15-3295" fmla="*/ 180975 w 533430"/>
                <a:gd name="connsiteY15-3296" fmla="*/ 222250 h 1226608"/>
                <a:gd name="connsiteX16-3297" fmla="*/ 187325 w 533430"/>
                <a:gd name="connsiteY16-3298" fmla="*/ 231775 h 1226608"/>
                <a:gd name="connsiteX17-3299" fmla="*/ 196850 w 533430"/>
                <a:gd name="connsiteY17-3300" fmla="*/ 241300 h 1226608"/>
                <a:gd name="connsiteX18-3301" fmla="*/ 203200 w 533430"/>
                <a:gd name="connsiteY18-3302" fmla="*/ 250825 h 1226608"/>
                <a:gd name="connsiteX19-3303" fmla="*/ 212725 w 533430"/>
                <a:gd name="connsiteY19-3304" fmla="*/ 260350 h 1226608"/>
                <a:gd name="connsiteX20-3305" fmla="*/ 219075 w 533430"/>
                <a:gd name="connsiteY20-3306" fmla="*/ 269875 h 1226608"/>
                <a:gd name="connsiteX21-3307" fmla="*/ 228600 w 533430"/>
                <a:gd name="connsiteY21-3308" fmla="*/ 276225 h 1226608"/>
                <a:gd name="connsiteX22-3309" fmla="*/ 250825 w 533430"/>
                <a:gd name="connsiteY22-3310" fmla="*/ 292100 h 1226608"/>
                <a:gd name="connsiteX23-3311" fmla="*/ 266700 w 533430"/>
                <a:gd name="connsiteY23-3312" fmla="*/ 320675 h 1226608"/>
                <a:gd name="connsiteX24-3313" fmla="*/ 273050 w 533430"/>
                <a:gd name="connsiteY24-3314" fmla="*/ 330200 h 1226608"/>
                <a:gd name="connsiteX25-3315" fmla="*/ 282575 w 533430"/>
                <a:gd name="connsiteY25-3316" fmla="*/ 336550 h 1226608"/>
                <a:gd name="connsiteX26-3317" fmla="*/ 298450 w 533430"/>
                <a:gd name="connsiteY26-3318" fmla="*/ 355600 h 1226608"/>
                <a:gd name="connsiteX27-3319" fmla="*/ 311150 w 533430"/>
                <a:gd name="connsiteY27-3320" fmla="*/ 374650 h 1226608"/>
                <a:gd name="connsiteX28-3321" fmla="*/ 317500 w 533430"/>
                <a:gd name="connsiteY28-3322" fmla="*/ 384175 h 1226608"/>
                <a:gd name="connsiteX29-3323" fmla="*/ 323850 w 533430"/>
                <a:gd name="connsiteY29-3324" fmla="*/ 393700 h 1226608"/>
                <a:gd name="connsiteX30-3325" fmla="*/ 333375 w 533430"/>
                <a:gd name="connsiteY30-3326" fmla="*/ 406400 h 1226608"/>
                <a:gd name="connsiteX31-3327" fmla="*/ 339725 w 533430"/>
                <a:gd name="connsiteY31-3328" fmla="*/ 415925 h 1226608"/>
                <a:gd name="connsiteX32-3329" fmla="*/ 349250 w 533430"/>
                <a:gd name="connsiteY32-3330" fmla="*/ 425450 h 1226608"/>
                <a:gd name="connsiteX33-3331" fmla="*/ 355600 w 533430"/>
                <a:gd name="connsiteY33-3332" fmla="*/ 434975 h 1226608"/>
                <a:gd name="connsiteX34-3333" fmla="*/ 358775 w 533430"/>
                <a:gd name="connsiteY34-3334" fmla="*/ 444500 h 1226608"/>
                <a:gd name="connsiteX35-3335" fmla="*/ 368300 w 533430"/>
                <a:gd name="connsiteY35-3336" fmla="*/ 450850 h 1226608"/>
                <a:gd name="connsiteX36-3337" fmla="*/ 381000 w 533430"/>
                <a:gd name="connsiteY36-3338" fmla="*/ 469900 h 1226608"/>
                <a:gd name="connsiteX37-3339" fmla="*/ 396875 w 533430"/>
                <a:gd name="connsiteY37-3340" fmla="*/ 488950 h 1226608"/>
                <a:gd name="connsiteX38-3341" fmla="*/ 400050 w 533430"/>
                <a:gd name="connsiteY38-3342" fmla="*/ 501650 h 1226608"/>
                <a:gd name="connsiteX39-3343" fmla="*/ 415925 w 533430"/>
                <a:gd name="connsiteY39-3344" fmla="*/ 523875 h 1226608"/>
                <a:gd name="connsiteX40-3345" fmla="*/ 425450 w 533430"/>
                <a:gd name="connsiteY40-3346" fmla="*/ 552450 h 1226608"/>
                <a:gd name="connsiteX41-3347" fmla="*/ 428625 w 533430"/>
                <a:gd name="connsiteY41-3348" fmla="*/ 561975 h 1226608"/>
                <a:gd name="connsiteX42-3349" fmla="*/ 431800 w 533430"/>
                <a:gd name="connsiteY42-3350" fmla="*/ 574675 h 1226608"/>
                <a:gd name="connsiteX43-3351" fmla="*/ 438150 w 533430"/>
                <a:gd name="connsiteY43-3352" fmla="*/ 584200 h 1226608"/>
                <a:gd name="connsiteX44-3353" fmla="*/ 444500 w 533430"/>
                <a:gd name="connsiteY44-3354" fmla="*/ 609600 h 1226608"/>
                <a:gd name="connsiteX45-3355" fmla="*/ 447675 w 533430"/>
                <a:gd name="connsiteY45-3356" fmla="*/ 619125 h 1226608"/>
                <a:gd name="connsiteX46-3357" fmla="*/ 463550 w 533430"/>
                <a:gd name="connsiteY46-3358" fmla="*/ 673100 h 1226608"/>
                <a:gd name="connsiteX47-3359" fmla="*/ 479425 w 533430"/>
                <a:gd name="connsiteY47-3360" fmla="*/ 714375 h 1226608"/>
                <a:gd name="connsiteX48-3361" fmla="*/ 485775 w 533430"/>
                <a:gd name="connsiteY48-3362" fmla="*/ 739775 h 1226608"/>
                <a:gd name="connsiteX49-3363" fmla="*/ 492125 w 533430"/>
                <a:gd name="connsiteY49-3364" fmla="*/ 752475 h 1226608"/>
                <a:gd name="connsiteX50-3365" fmla="*/ 495300 w 533430"/>
                <a:gd name="connsiteY50-3366" fmla="*/ 765175 h 1226608"/>
                <a:gd name="connsiteX51-3367" fmla="*/ 498475 w 533430"/>
                <a:gd name="connsiteY51-3368" fmla="*/ 774700 h 1226608"/>
                <a:gd name="connsiteX52-3369" fmla="*/ 501650 w 533430"/>
                <a:gd name="connsiteY52-3370" fmla="*/ 787400 h 1226608"/>
                <a:gd name="connsiteX53-3371" fmla="*/ 508000 w 533430"/>
                <a:gd name="connsiteY53-3372" fmla="*/ 800100 h 1226608"/>
                <a:gd name="connsiteX54-3373" fmla="*/ 514350 w 533430"/>
                <a:gd name="connsiteY54-3374" fmla="*/ 819150 h 1226608"/>
                <a:gd name="connsiteX55-3375" fmla="*/ 517525 w 533430"/>
                <a:gd name="connsiteY55-3376" fmla="*/ 828675 h 1226608"/>
                <a:gd name="connsiteX56-3377" fmla="*/ 533400 w 533430"/>
                <a:gd name="connsiteY56-3378" fmla="*/ 955675 h 1226608"/>
                <a:gd name="connsiteX57-3379" fmla="*/ 520700 w 533430"/>
                <a:gd name="connsiteY57-3380" fmla="*/ 1022350 h 1226608"/>
                <a:gd name="connsiteX58-3381" fmla="*/ 492125 w 533430"/>
                <a:gd name="connsiteY58-3382" fmla="*/ 1092200 h 1226608"/>
                <a:gd name="connsiteX59-3383" fmla="*/ 444500 w 533430"/>
                <a:gd name="connsiteY59-3384" fmla="*/ 1165225 h 1226608"/>
                <a:gd name="connsiteX60-3385" fmla="*/ 384175 w 533430"/>
                <a:gd name="connsiteY60-3386" fmla="*/ 1222375 h 1226608"/>
                <a:gd name="connsiteX61-3387" fmla="*/ 276225 w 533430"/>
                <a:gd name="connsiteY61-3388" fmla="*/ 1222375 h 1226608"/>
                <a:gd name="connsiteX0-3389" fmla="*/ 0 w 539780"/>
                <a:gd name="connsiteY0-3390" fmla="*/ 0 h 1245658"/>
                <a:gd name="connsiteX1-3391" fmla="*/ 28575 w 539780"/>
                <a:gd name="connsiteY1-3392" fmla="*/ 22225 h 1245658"/>
                <a:gd name="connsiteX2-3393" fmla="*/ 44450 w 539780"/>
                <a:gd name="connsiteY2-3394" fmla="*/ 31750 h 1245658"/>
                <a:gd name="connsiteX3-3395" fmla="*/ 53975 w 539780"/>
                <a:gd name="connsiteY3-3396" fmla="*/ 34925 h 1245658"/>
                <a:gd name="connsiteX4-3397" fmla="*/ 79375 w 539780"/>
                <a:gd name="connsiteY4-3398" fmla="*/ 63500 h 1245658"/>
                <a:gd name="connsiteX5-3399" fmla="*/ 85725 w 539780"/>
                <a:gd name="connsiteY5-3400" fmla="*/ 82550 h 1245658"/>
                <a:gd name="connsiteX6-3401" fmla="*/ 98425 w 539780"/>
                <a:gd name="connsiteY6-3402" fmla="*/ 101600 h 1245658"/>
                <a:gd name="connsiteX7-3403" fmla="*/ 104775 w 539780"/>
                <a:gd name="connsiteY7-3404" fmla="*/ 111125 h 1245658"/>
                <a:gd name="connsiteX8-3405" fmla="*/ 107950 w 539780"/>
                <a:gd name="connsiteY8-3406" fmla="*/ 120650 h 1245658"/>
                <a:gd name="connsiteX9-3407" fmla="*/ 123825 w 539780"/>
                <a:gd name="connsiteY9-3408" fmla="*/ 139700 h 1245658"/>
                <a:gd name="connsiteX10-3409" fmla="*/ 127000 w 539780"/>
                <a:gd name="connsiteY10-3410" fmla="*/ 149225 h 1245658"/>
                <a:gd name="connsiteX11-3411" fmla="*/ 142875 w 539780"/>
                <a:gd name="connsiteY11-3412" fmla="*/ 171450 h 1245658"/>
                <a:gd name="connsiteX12-3413" fmla="*/ 158750 w 539780"/>
                <a:gd name="connsiteY12-3414" fmla="*/ 190500 h 1245658"/>
                <a:gd name="connsiteX13-3415" fmla="*/ 171450 w 539780"/>
                <a:gd name="connsiteY13-3416" fmla="*/ 215900 h 1245658"/>
                <a:gd name="connsiteX14-3417" fmla="*/ 177800 w 539780"/>
                <a:gd name="connsiteY14-3418" fmla="*/ 228600 h 1245658"/>
                <a:gd name="connsiteX15-3419" fmla="*/ 187325 w 539780"/>
                <a:gd name="connsiteY15-3420" fmla="*/ 241300 h 1245658"/>
                <a:gd name="connsiteX16-3421" fmla="*/ 193675 w 539780"/>
                <a:gd name="connsiteY16-3422" fmla="*/ 250825 h 1245658"/>
                <a:gd name="connsiteX17-3423" fmla="*/ 203200 w 539780"/>
                <a:gd name="connsiteY17-3424" fmla="*/ 260350 h 1245658"/>
                <a:gd name="connsiteX18-3425" fmla="*/ 209550 w 539780"/>
                <a:gd name="connsiteY18-3426" fmla="*/ 269875 h 1245658"/>
                <a:gd name="connsiteX19-3427" fmla="*/ 219075 w 539780"/>
                <a:gd name="connsiteY19-3428" fmla="*/ 279400 h 1245658"/>
                <a:gd name="connsiteX20-3429" fmla="*/ 225425 w 539780"/>
                <a:gd name="connsiteY20-3430" fmla="*/ 288925 h 1245658"/>
                <a:gd name="connsiteX21-3431" fmla="*/ 234950 w 539780"/>
                <a:gd name="connsiteY21-3432" fmla="*/ 295275 h 1245658"/>
                <a:gd name="connsiteX22-3433" fmla="*/ 257175 w 539780"/>
                <a:gd name="connsiteY22-3434" fmla="*/ 311150 h 1245658"/>
                <a:gd name="connsiteX23-3435" fmla="*/ 273050 w 539780"/>
                <a:gd name="connsiteY23-3436" fmla="*/ 339725 h 1245658"/>
                <a:gd name="connsiteX24-3437" fmla="*/ 279400 w 539780"/>
                <a:gd name="connsiteY24-3438" fmla="*/ 349250 h 1245658"/>
                <a:gd name="connsiteX25-3439" fmla="*/ 288925 w 539780"/>
                <a:gd name="connsiteY25-3440" fmla="*/ 355600 h 1245658"/>
                <a:gd name="connsiteX26-3441" fmla="*/ 304800 w 539780"/>
                <a:gd name="connsiteY26-3442" fmla="*/ 374650 h 1245658"/>
                <a:gd name="connsiteX27-3443" fmla="*/ 317500 w 539780"/>
                <a:gd name="connsiteY27-3444" fmla="*/ 393700 h 1245658"/>
                <a:gd name="connsiteX28-3445" fmla="*/ 323850 w 539780"/>
                <a:gd name="connsiteY28-3446" fmla="*/ 403225 h 1245658"/>
                <a:gd name="connsiteX29-3447" fmla="*/ 330200 w 539780"/>
                <a:gd name="connsiteY29-3448" fmla="*/ 412750 h 1245658"/>
                <a:gd name="connsiteX30-3449" fmla="*/ 339725 w 539780"/>
                <a:gd name="connsiteY30-3450" fmla="*/ 425450 h 1245658"/>
                <a:gd name="connsiteX31-3451" fmla="*/ 346075 w 539780"/>
                <a:gd name="connsiteY31-3452" fmla="*/ 434975 h 1245658"/>
                <a:gd name="connsiteX32-3453" fmla="*/ 355600 w 539780"/>
                <a:gd name="connsiteY32-3454" fmla="*/ 444500 h 1245658"/>
                <a:gd name="connsiteX33-3455" fmla="*/ 361950 w 539780"/>
                <a:gd name="connsiteY33-3456" fmla="*/ 454025 h 1245658"/>
                <a:gd name="connsiteX34-3457" fmla="*/ 365125 w 539780"/>
                <a:gd name="connsiteY34-3458" fmla="*/ 463550 h 1245658"/>
                <a:gd name="connsiteX35-3459" fmla="*/ 374650 w 539780"/>
                <a:gd name="connsiteY35-3460" fmla="*/ 469900 h 1245658"/>
                <a:gd name="connsiteX36-3461" fmla="*/ 387350 w 539780"/>
                <a:gd name="connsiteY36-3462" fmla="*/ 488950 h 1245658"/>
                <a:gd name="connsiteX37-3463" fmla="*/ 403225 w 539780"/>
                <a:gd name="connsiteY37-3464" fmla="*/ 508000 h 1245658"/>
                <a:gd name="connsiteX38-3465" fmla="*/ 406400 w 539780"/>
                <a:gd name="connsiteY38-3466" fmla="*/ 520700 h 1245658"/>
                <a:gd name="connsiteX39-3467" fmla="*/ 422275 w 539780"/>
                <a:gd name="connsiteY39-3468" fmla="*/ 542925 h 1245658"/>
                <a:gd name="connsiteX40-3469" fmla="*/ 431800 w 539780"/>
                <a:gd name="connsiteY40-3470" fmla="*/ 571500 h 1245658"/>
                <a:gd name="connsiteX41-3471" fmla="*/ 434975 w 539780"/>
                <a:gd name="connsiteY41-3472" fmla="*/ 581025 h 1245658"/>
                <a:gd name="connsiteX42-3473" fmla="*/ 438150 w 539780"/>
                <a:gd name="connsiteY42-3474" fmla="*/ 593725 h 1245658"/>
                <a:gd name="connsiteX43-3475" fmla="*/ 444500 w 539780"/>
                <a:gd name="connsiteY43-3476" fmla="*/ 603250 h 1245658"/>
                <a:gd name="connsiteX44-3477" fmla="*/ 450850 w 539780"/>
                <a:gd name="connsiteY44-3478" fmla="*/ 628650 h 1245658"/>
                <a:gd name="connsiteX45-3479" fmla="*/ 454025 w 539780"/>
                <a:gd name="connsiteY45-3480" fmla="*/ 638175 h 1245658"/>
                <a:gd name="connsiteX46-3481" fmla="*/ 469900 w 539780"/>
                <a:gd name="connsiteY46-3482" fmla="*/ 692150 h 1245658"/>
                <a:gd name="connsiteX47-3483" fmla="*/ 485775 w 539780"/>
                <a:gd name="connsiteY47-3484" fmla="*/ 733425 h 1245658"/>
                <a:gd name="connsiteX48-3485" fmla="*/ 492125 w 539780"/>
                <a:gd name="connsiteY48-3486" fmla="*/ 758825 h 1245658"/>
                <a:gd name="connsiteX49-3487" fmla="*/ 498475 w 539780"/>
                <a:gd name="connsiteY49-3488" fmla="*/ 771525 h 1245658"/>
                <a:gd name="connsiteX50-3489" fmla="*/ 501650 w 539780"/>
                <a:gd name="connsiteY50-3490" fmla="*/ 784225 h 1245658"/>
                <a:gd name="connsiteX51-3491" fmla="*/ 504825 w 539780"/>
                <a:gd name="connsiteY51-3492" fmla="*/ 793750 h 1245658"/>
                <a:gd name="connsiteX52-3493" fmla="*/ 508000 w 539780"/>
                <a:gd name="connsiteY52-3494" fmla="*/ 806450 h 1245658"/>
                <a:gd name="connsiteX53-3495" fmla="*/ 514350 w 539780"/>
                <a:gd name="connsiteY53-3496" fmla="*/ 819150 h 1245658"/>
                <a:gd name="connsiteX54-3497" fmla="*/ 520700 w 539780"/>
                <a:gd name="connsiteY54-3498" fmla="*/ 838200 h 1245658"/>
                <a:gd name="connsiteX55-3499" fmla="*/ 523875 w 539780"/>
                <a:gd name="connsiteY55-3500" fmla="*/ 847725 h 1245658"/>
                <a:gd name="connsiteX56-3501" fmla="*/ 539750 w 539780"/>
                <a:gd name="connsiteY56-3502" fmla="*/ 974725 h 1245658"/>
                <a:gd name="connsiteX57-3503" fmla="*/ 527050 w 539780"/>
                <a:gd name="connsiteY57-3504" fmla="*/ 1041400 h 1245658"/>
                <a:gd name="connsiteX58-3505" fmla="*/ 498475 w 539780"/>
                <a:gd name="connsiteY58-3506" fmla="*/ 1111250 h 1245658"/>
                <a:gd name="connsiteX59-3507" fmla="*/ 450850 w 539780"/>
                <a:gd name="connsiteY59-3508" fmla="*/ 1184275 h 1245658"/>
                <a:gd name="connsiteX60-3509" fmla="*/ 390525 w 539780"/>
                <a:gd name="connsiteY60-3510" fmla="*/ 1241425 h 1245658"/>
                <a:gd name="connsiteX61-3511" fmla="*/ 282575 w 539780"/>
                <a:gd name="connsiteY61-3512" fmla="*/ 1241425 h 1245658"/>
                <a:gd name="connsiteX0-3513" fmla="*/ 0 w 539780"/>
                <a:gd name="connsiteY0-3514" fmla="*/ 0 h 1245658"/>
                <a:gd name="connsiteX1-3515" fmla="*/ 28575 w 539780"/>
                <a:gd name="connsiteY1-3516" fmla="*/ 22225 h 1245658"/>
                <a:gd name="connsiteX2-3517" fmla="*/ 44450 w 539780"/>
                <a:gd name="connsiteY2-3518" fmla="*/ 31750 h 1245658"/>
                <a:gd name="connsiteX3-3519" fmla="*/ 79375 w 539780"/>
                <a:gd name="connsiteY3-3520" fmla="*/ 63500 h 1245658"/>
                <a:gd name="connsiteX4-3521" fmla="*/ 85725 w 539780"/>
                <a:gd name="connsiteY4-3522" fmla="*/ 82550 h 1245658"/>
                <a:gd name="connsiteX5-3523" fmla="*/ 98425 w 539780"/>
                <a:gd name="connsiteY5-3524" fmla="*/ 101600 h 1245658"/>
                <a:gd name="connsiteX6-3525" fmla="*/ 104775 w 539780"/>
                <a:gd name="connsiteY6-3526" fmla="*/ 111125 h 1245658"/>
                <a:gd name="connsiteX7-3527" fmla="*/ 107950 w 539780"/>
                <a:gd name="connsiteY7-3528" fmla="*/ 120650 h 1245658"/>
                <a:gd name="connsiteX8-3529" fmla="*/ 123825 w 539780"/>
                <a:gd name="connsiteY8-3530" fmla="*/ 139700 h 1245658"/>
                <a:gd name="connsiteX9-3531" fmla="*/ 127000 w 539780"/>
                <a:gd name="connsiteY9-3532" fmla="*/ 149225 h 1245658"/>
                <a:gd name="connsiteX10-3533" fmla="*/ 142875 w 539780"/>
                <a:gd name="connsiteY10-3534" fmla="*/ 171450 h 1245658"/>
                <a:gd name="connsiteX11-3535" fmla="*/ 158750 w 539780"/>
                <a:gd name="connsiteY11-3536" fmla="*/ 190500 h 1245658"/>
                <a:gd name="connsiteX12-3537" fmla="*/ 171450 w 539780"/>
                <a:gd name="connsiteY12-3538" fmla="*/ 215900 h 1245658"/>
                <a:gd name="connsiteX13-3539" fmla="*/ 177800 w 539780"/>
                <a:gd name="connsiteY13-3540" fmla="*/ 228600 h 1245658"/>
                <a:gd name="connsiteX14-3541" fmla="*/ 187325 w 539780"/>
                <a:gd name="connsiteY14-3542" fmla="*/ 241300 h 1245658"/>
                <a:gd name="connsiteX15-3543" fmla="*/ 193675 w 539780"/>
                <a:gd name="connsiteY15-3544" fmla="*/ 250825 h 1245658"/>
                <a:gd name="connsiteX16-3545" fmla="*/ 203200 w 539780"/>
                <a:gd name="connsiteY16-3546" fmla="*/ 260350 h 1245658"/>
                <a:gd name="connsiteX17-3547" fmla="*/ 209550 w 539780"/>
                <a:gd name="connsiteY17-3548" fmla="*/ 269875 h 1245658"/>
                <a:gd name="connsiteX18-3549" fmla="*/ 219075 w 539780"/>
                <a:gd name="connsiteY18-3550" fmla="*/ 279400 h 1245658"/>
                <a:gd name="connsiteX19-3551" fmla="*/ 225425 w 539780"/>
                <a:gd name="connsiteY19-3552" fmla="*/ 288925 h 1245658"/>
                <a:gd name="connsiteX20-3553" fmla="*/ 234950 w 539780"/>
                <a:gd name="connsiteY20-3554" fmla="*/ 295275 h 1245658"/>
                <a:gd name="connsiteX21-3555" fmla="*/ 257175 w 539780"/>
                <a:gd name="connsiteY21-3556" fmla="*/ 311150 h 1245658"/>
                <a:gd name="connsiteX22-3557" fmla="*/ 273050 w 539780"/>
                <a:gd name="connsiteY22-3558" fmla="*/ 339725 h 1245658"/>
                <a:gd name="connsiteX23-3559" fmla="*/ 279400 w 539780"/>
                <a:gd name="connsiteY23-3560" fmla="*/ 349250 h 1245658"/>
                <a:gd name="connsiteX24-3561" fmla="*/ 288925 w 539780"/>
                <a:gd name="connsiteY24-3562" fmla="*/ 355600 h 1245658"/>
                <a:gd name="connsiteX25-3563" fmla="*/ 304800 w 539780"/>
                <a:gd name="connsiteY25-3564" fmla="*/ 374650 h 1245658"/>
                <a:gd name="connsiteX26-3565" fmla="*/ 317500 w 539780"/>
                <a:gd name="connsiteY26-3566" fmla="*/ 393700 h 1245658"/>
                <a:gd name="connsiteX27-3567" fmla="*/ 323850 w 539780"/>
                <a:gd name="connsiteY27-3568" fmla="*/ 403225 h 1245658"/>
                <a:gd name="connsiteX28-3569" fmla="*/ 330200 w 539780"/>
                <a:gd name="connsiteY28-3570" fmla="*/ 412750 h 1245658"/>
                <a:gd name="connsiteX29-3571" fmla="*/ 339725 w 539780"/>
                <a:gd name="connsiteY29-3572" fmla="*/ 425450 h 1245658"/>
                <a:gd name="connsiteX30-3573" fmla="*/ 346075 w 539780"/>
                <a:gd name="connsiteY30-3574" fmla="*/ 434975 h 1245658"/>
                <a:gd name="connsiteX31-3575" fmla="*/ 355600 w 539780"/>
                <a:gd name="connsiteY31-3576" fmla="*/ 444500 h 1245658"/>
                <a:gd name="connsiteX32-3577" fmla="*/ 361950 w 539780"/>
                <a:gd name="connsiteY32-3578" fmla="*/ 454025 h 1245658"/>
                <a:gd name="connsiteX33-3579" fmla="*/ 365125 w 539780"/>
                <a:gd name="connsiteY33-3580" fmla="*/ 463550 h 1245658"/>
                <a:gd name="connsiteX34-3581" fmla="*/ 374650 w 539780"/>
                <a:gd name="connsiteY34-3582" fmla="*/ 469900 h 1245658"/>
                <a:gd name="connsiteX35-3583" fmla="*/ 387350 w 539780"/>
                <a:gd name="connsiteY35-3584" fmla="*/ 488950 h 1245658"/>
                <a:gd name="connsiteX36-3585" fmla="*/ 403225 w 539780"/>
                <a:gd name="connsiteY36-3586" fmla="*/ 508000 h 1245658"/>
                <a:gd name="connsiteX37-3587" fmla="*/ 406400 w 539780"/>
                <a:gd name="connsiteY37-3588" fmla="*/ 520700 h 1245658"/>
                <a:gd name="connsiteX38-3589" fmla="*/ 422275 w 539780"/>
                <a:gd name="connsiteY38-3590" fmla="*/ 542925 h 1245658"/>
                <a:gd name="connsiteX39-3591" fmla="*/ 431800 w 539780"/>
                <a:gd name="connsiteY39-3592" fmla="*/ 571500 h 1245658"/>
                <a:gd name="connsiteX40-3593" fmla="*/ 434975 w 539780"/>
                <a:gd name="connsiteY40-3594" fmla="*/ 581025 h 1245658"/>
                <a:gd name="connsiteX41-3595" fmla="*/ 438150 w 539780"/>
                <a:gd name="connsiteY41-3596" fmla="*/ 593725 h 1245658"/>
                <a:gd name="connsiteX42-3597" fmla="*/ 444500 w 539780"/>
                <a:gd name="connsiteY42-3598" fmla="*/ 603250 h 1245658"/>
                <a:gd name="connsiteX43-3599" fmla="*/ 450850 w 539780"/>
                <a:gd name="connsiteY43-3600" fmla="*/ 628650 h 1245658"/>
                <a:gd name="connsiteX44-3601" fmla="*/ 454025 w 539780"/>
                <a:gd name="connsiteY44-3602" fmla="*/ 638175 h 1245658"/>
                <a:gd name="connsiteX45-3603" fmla="*/ 469900 w 539780"/>
                <a:gd name="connsiteY45-3604" fmla="*/ 692150 h 1245658"/>
                <a:gd name="connsiteX46-3605" fmla="*/ 485775 w 539780"/>
                <a:gd name="connsiteY46-3606" fmla="*/ 733425 h 1245658"/>
                <a:gd name="connsiteX47-3607" fmla="*/ 492125 w 539780"/>
                <a:gd name="connsiteY47-3608" fmla="*/ 758825 h 1245658"/>
                <a:gd name="connsiteX48-3609" fmla="*/ 498475 w 539780"/>
                <a:gd name="connsiteY48-3610" fmla="*/ 771525 h 1245658"/>
                <a:gd name="connsiteX49-3611" fmla="*/ 501650 w 539780"/>
                <a:gd name="connsiteY49-3612" fmla="*/ 784225 h 1245658"/>
                <a:gd name="connsiteX50-3613" fmla="*/ 504825 w 539780"/>
                <a:gd name="connsiteY50-3614" fmla="*/ 793750 h 1245658"/>
                <a:gd name="connsiteX51-3615" fmla="*/ 508000 w 539780"/>
                <a:gd name="connsiteY51-3616" fmla="*/ 806450 h 1245658"/>
                <a:gd name="connsiteX52-3617" fmla="*/ 514350 w 539780"/>
                <a:gd name="connsiteY52-3618" fmla="*/ 819150 h 1245658"/>
                <a:gd name="connsiteX53-3619" fmla="*/ 520700 w 539780"/>
                <a:gd name="connsiteY53-3620" fmla="*/ 838200 h 1245658"/>
                <a:gd name="connsiteX54-3621" fmla="*/ 523875 w 539780"/>
                <a:gd name="connsiteY54-3622" fmla="*/ 847725 h 1245658"/>
                <a:gd name="connsiteX55-3623" fmla="*/ 539750 w 539780"/>
                <a:gd name="connsiteY55-3624" fmla="*/ 974725 h 1245658"/>
                <a:gd name="connsiteX56-3625" fmla="*/ 527050 w 539780"/>
                <a:gd name="connsiteY56-3626" fmla="*/ 1041400 h 1245658"/>
                <a:gd name="connsiteX57-3627" fmla="*/ 498475 w 539780"/>
                <a:gd name="connsiteY57-3628" fmla="*/ 1111250 h 1245658"/>
                <a:gd name="connsiteX58-3629" fmla="*/ 450850 w 539780"/>
                <a:gd name="connsiteY58-3630" fmla="*/ 1184275 h 1245658"/>
                <a:gd name="connsiteX59-3631" fmla="*/ 390525 w 539780"/>
                <a:gd name="connsiteY59-3632" fmla="*/ 1241425 h 1245658"/>
                <a:gd name="connsiteX60-3633" fmla="*/ 282575 w 539780"/>
                <a:gd name="connsiteY60-3634" fmla="*/ 1241425 h 1245658"/>
                <a:gd name="connsiteX0-3635" fmla="*/ 0 w 539780"/>
                <a:gd name="connsiteY0-3636" fmla="*/ 0 h 1245658"/>
                <a:gd name="connsiteX1-3637" fmla="*/ 28575 w 539780"/>
                <a:gd name="connsiteY1-3638" fmla="*/ 22225 h 1245658"/>
                <a:gd name="connsiteX2-3639" fmla="*/ 79375 w 539780"/>
                <a:gd name="connsiteY2-3640" fmla="*/ 63500 h 1245658"/>
                <a:gd name="connsiteX3-3641" fmla="*/ 85725 w 539780"/>
                <a:gd name="connsiteY3-3642" fmla="*/ 82550 h 1245658"/>
                <a:gd name="connsiteX4-3643" fmla="*/ 98425 w 539780"/>
                <a:gd name="connsiteY4-3644" fmla="*/ 101600 h 1245658"/>
                <a:gd name="connsiteX5-3645" fmla="*/ 104775 w 539780"/>
                <a:gd name="connsiteY5-3646" fmla="*/ 111125 h 1245658"/>
                <a:gd name="connsiteX6-3647" fmla="*/ 107950 w 539780"/>
                <a:gd name="connsiteY6-3648" fmla="*/ 120650 h 1245658"/>
                <a:gd name="connsiteX7-3649" fmla="*/ 123825 w 539780"/>
                <a:gd name="connsiteY7-3650" fmla="*/ 139700 h 1245658"/>
                <a:gd name="connsiteX8-3651" fmla="*/ 127000 w 539780"/>
                <a:gd name="connsiteY8-3652" fmla="*/ 149225 h 1245658"/>
                <a:gd name="connsiteX9-3653" fmla="*/ 142875 w 539780"/>
                <a:gd name="connsiteY9-3654" fmla="*/ 171450 h 1245658"/>
                <a:gd name="connsiteX10-3655" fmla="*/ 158750 w 539780"/>
                <a:gd name="connsiteY10-3656" fmla="*/ 190500 h 1245658"/>
                <a:gd name="connsiteX11-3657" fmla="*/ 171450 w 539780"/>
                <a:gd name="connsiteY11-3658" fmla="*/ 215900 h 1245658"/>
                <a:gd name="connsiteX12-3659" fmla="*/ 177800 w 539780"/>
                <a:gd name="connsiteY12-3660" fmla="*/ 228600 h 1245658"/>
                <a:gd name="connsiteX13-3661" fmla="*/ 187325 w 539780"/>
                <a:gd name="connsiteY13-3662" fmla="*/ 241300 h 1245658"/>
                <a:gd name="connsiteX14-3663" fmla="*/ 193675 w 539780"/>
                <a:gd name="connsiteY14-3664" fmla="*/ 250825 h 1245658"/>
                <a:gd name="connsiteX15-3665" fmla="*/ 203200 w 539780"/>
                <a:gd name="connsiteY15-3666" fmla="*/ 260350 h 1245658"/>
                <a:gd name="connsiteX16-3667" fmla="*/ 209550 w 539780"/>
                <a:gd name="connsiteY16-3668" fmla="*/ 269875 h 1245658"/>
                <a:gd name="connsiteX17-3669" fmla="*/ 219075 w 539780"/>
                <a:gd name="connsiteY17-3670" fmla="*/ 279400 h 1245658"/>
                <a:gd name="connsiteX18-3671" fmla="*/ 225425 w 539780"/>
                <a:gd name="connsiteY18-3672" fmla="*/ 288925 h 1245658"/>
                <a:gd name="connsiteX19-3673" fmla="*/ 234950 w 539780"/>
                <a:gd name="connsiteY19-3674" fmla="*/ 295275 h 1245658"/>
                <a:gd name="connsiteX20-3675" fmla="*/ 257175 w 539780"/>
                <a:gd name="connsiteY20-3676" fmla="*/ 311150 h 1245658"/>
                <a:gd name="connsiteX21-3677" fmla="*/ 273050 w 539780"/>
                <a:gd name="connsiteY21-3678" fmla="*/ 339725 h 1245658"/>
                <a:gd name="connsiteX22-3679" fmla="*/ 279400 w 539780"/>
                <a:gd name="connsiteY22-3680" fmla="*/ 349250 h 1245658"/>
                <a:gd name="connsiteX23-3681" fmla="*/ 288925 w 539780"/>
                <a:gd name="connsiteY23-3682" fmla="*/ 355600 h 1245658"/>
                <a:gd name="connsiteX24-3683" fmla="*/ 304800 w 539780"/>
                <a:gd name="connsiteY24-3684" fmla="*/ 374650 h 1245658"/>
                <a:gd name="connsiteX25-3685" fmla="*/ 317500 w 539780"/>
                <a:gd name="connsiteY25-3686" fmla="*/ 393700 h 1245658"/>
                <a:gd name="connsiteX26-3687" fmla="*/ 323850 w 539780"/>
                <a:gd name="connsiteY26-3688" fmla="*/ 403225 h 1245658"/>
                <a:gd name="connsiteX27-3689" fmla="*/ 330200 w 539780"/>
                <a:gd name="connsiteY27-3690" fmla="*/ 412750 h 1245658"/>
                <a:gd name="connsiteX28-3691" fmla="*/ 339725 w 539780"/>
                <a:gd name="connsiteY28-3692" fmla="*/ 425450 h 1245658"/>
                <a:gd name="connsiteX29-3693" fmla="*/ 346075 w 539780"/>
                <a:gd name="connsiteY29-3694" fmla="*/ 434975 h 1245658"/>
                <a:gd name="connsiteX30-3695" fmla="*/ 355600 w 539780"/>
                <a:gd name="connsiteY30-3696" fmla="*/ 444500 h 1245658"/>
                <a:gd name="connsiteX31-3697" fmla="*/ 361950 w 539780"/>
                <a:gd name="connsiteY31-3698" fmla="*/ 454025 h 1245658"/>
                <a:gd name="connsiteX32-3699" fmla="*/ 365125 w 539780"/>
                <a:gd name="connsiteY32-3700" fmla="*/ 463550 h 1245658"/>
                <a:gd name="connsiteX33-3701" fmla="*/ 374650 w 539780"/>
                <a:gd name="connsiteY33-3702" fmla="*/ 469900 h 1245658"/>
                <a:gd name="connsiteX34-3703" fmla="*/ 387350 w 539780"/>
                <a:gd name="connsiteY34-3704" fmla="*/ 488950 h 1245658"/>
                <a:gd name="connsiteX35-3705" fmla="*/ 403225 w 539780"/>
                <a:gd name="connsiteY35-3706" fmla="*/ 508000 h 1245658"/>
                <a:gd name="connsiteX36-3707" fmla="*/ 406400 w 539780"/>
                <a:gd name="connsiteY36-3708" fmla="*/ 520700 h 1245658"/>
                <a:gd name="connsiteX37-3709" fmla="*/ 422275 w 539780"/>
                <a:gd name="connsiteY37-3710" fmla="*/ 542925 h 1245658"/>
                <a:gd name="connsiteX38-3711" fmla="*/ 431800 w 539780"/>
                <a:gd name="connsiteY38-3712" fmla="*/ 571500 h 1245658"/>
                <a:gd name="connsiteX39-3713" fmla="*/ 434975 w 539780"/>
                <a:gd name="connsiteY39-3714" fmla="*/ 581025 h 1245658"/>
                <a:gd name="connsiteX40-3715" fmla="*/ 438150 w 539780"/>
                <a:gd name="connsiteY40-3716" fmla="*/ 593725 h 1245658"/>
                <a:gd name="connsiteX41-3717" fmla="*/ 444500 w 539780"/>
                <a:gd name="connsiteY41-3718" fmla="*/ 603250 h 1245658"/>
                <a:gd name="connsiteX42-3719" fmla="*/ 450850 w 539780"/>
                <a:gd name="connsiteY42-3720" fmla="*/ 628650 h 1245658"/>
                <a:gd name="connsiteX43-3721" fmla="*/ 454025 w 539780"/>
                <a:gd name="connsiteY43-3722" fmla="*/ 638175 h 1245658"/>
                <a:gd name="connsiteX44-3723" fmla="*/ 469900 w 539780"/>
                <a:gd name="connsiteY44-3724" fmla="*/ 692150 h 1245658"/>
                <a:gd name="connsiteX45-3725" fmla="*/ 485775 w 539780"/>
                <a:gd name="connsiteY45-3726" fmla="*/ 733425 h 1245658"/>
                <a:gd name="connsiteX46-3727" fmla="*/ 492125 w 539780"/>
                <a:gd name="connsiteY46-3728" fmla="*/ 758825 h 1245658"/>
                <a:gd name="connsiteX47-3729" fmla="*/ 498475 w 539780"/>
                <a:gd name="connsiteY47-3730" fmla="*/ 771525 h 1245658"/>
                <a:gd name="connsiteX48-3731" fmla="*/ 501650 w 539780"/>
                <a:gd name="connsiteY48-3732" fmla="*/ 784225 h 1245658"/>
                <a:gd name="connsiteX49-3733" fmla="*/ 504825 w 539780"/>
                <a:gd name="connsiteY49-3734" fmla="*/ 793750 h 1245658"/>
                <a:gd name="connsiteX50-3735" fmla="*/ 508000 w 539780"/>
                <a:gd name="connsiteY50-3736" fmla="*/ 806450 h 1245658"/>
                <a:gd name="connsiteX51-3737" fmla="*/ 514350 w 539780"/>
                <a:gd name="connsiteY51-3738" fmla="*/ 819150 h 1245658"/>
                <a:gd name="connsiteX52-3739" fmla="*/ 520700 w 539780"/>
                <a:gd name="connsiteY52-3740" fmla="*/ 838200 h 1245658"/>
                <a:gd name="connsiteX53-3741" fmla="*/ 523875 w 539780"/>
                <a:gd name="connsiteY53-3742" fmla="*/ 847725 h 1245658"/>
                <a:gd name="connsiteX54-3743" fmla="*/ 539750 w 539780"/>
                <a:gd name="connsiteY54-3744" fmla="*/ 974725 h 1245658"/>
                <a:gd name="connsiteX55-3745" fmla="*/ 527050 w 539780"/>
                <a:gd name="connsiteY55-3746" fmla="*/ 1041400 h 1245658"/>
                <a:gd name="connsiteX56-3747" fmla="*/ 498475 w 539780"/>
                <a:gd name="connsiteY56-3748" fmla="*/ 1111250 h 1245658"/>
                <a:gd name="connsiteX57-3749" fmla="*/ 450850 w 539780"/>
                <a:gd name="connsiteY57-3750" fmla="*/ 1184275 h 1245658"/>
                <a:gd name="connsiteX58-3751" fmla="*/ 390525 w 539780"/>
                <a:gd name="connsiteY58-3752" fmla="*/ 1241425 h 1245658"/>
                <a:gd name="connsiteX59-3753" fmla="*/ 282575 w 539780"/>
                <a:gd name="connsiteY59-3754" fmla="*/ 1241425 h 1245658"/>
                <a:gd name="connsiteX0-3755" fmla="*/ 0 w 539780"/>
                <a:gd name="connsiteY0-3756" fmla="*/ 0 h 1245658"/>
                <a:gd name="connsiteX1-3757" fmla="*/ 28575 w 539780"/>
                <a:gd name="connsiteY1-3758" fmla="*/ 22225 h 1245658"/>
                <a:gd name="connsiteX2-3759" fmla="*/ 85725 w 539780"/>
                <a:gd name="connsiteY2-3760" fmla="*/ 82550 h 1245658"/>
                <a:gd name="connsiteX3-3761" fmla="*/ 98425 w 539780"/>
                <a:gd name="connsiteY3-3762" fmla="*/ 101600 h 1245658"/>
                <a:gd name="connsiteX4-3763" fmla="*/ 104775 w 539780"/>
                <a:gd name="connsiteY4-3764" fmla="*/ 111125 h 1245658"/>
                <a:gd name="connsiteX5-3765" fmla="*/ 107950 w 539780"/>
                <a:gd name="connsiteY5-3766" fmla="*/ 120650 h 1245658"/>
                <a:gd name="connsiteX6-3767" fmla="*/ 123825 w 539780"/>
                <a:gd name="connsiteY6-3768" fmla="*/ 139700 h 1245658"/>
                <a:gd name="connsiteX7-3769" fmla="*/ 127000 w 539780"/>
                <a:gd name="connsiteY7-3770" fmla="*/ 149225 h 1245658"/>
                <a:gd name="connsiteX8-3771" fmla="*/ 142875 w 539780"/>
                <a:gd name="connsiteY8-3772" fmla="*/ 171450 h 1245658"/>
                <a:gd name="connsiteX9-3773" fmla="*/ 158750 w 539780"/>
                <a:gd name="connsiteY9-3774" fmla="*/ 190500 h 1245658"/>
                <a:gd name="connsiteX10-3775" fmla="*/ 171450 w 539780"/>
                <a:gd name="connsiteY10-3776" fmla="*/ 215900 h 1245658"/>
                <a:gd name="connsiteX11-3777" fmla="*/ 177800 w 539780"/>
                <a:gd name="connsiteY11-3778" fmla="*/ 228600 h 1245658"/>
                <a:gd name="connsiteX12-3779" fmla="*/ 187325 w 539780"/>
                <a:gd name="connsiteY12-3780" fmla="*/ 241300 h 1245658"/>
                <a:gd name="connsiteX13-3781" fmla="*/ 193675 w 539780"/>
                <a:gd name="connsiteY13-3782" fmla="*/ 250825 h 1245658"/>
                <a:gd name="connsiteX14-3783" fmla="*/ 203200 w 539780"/>
                <a:gd name="connsiteY14-3784" fmla="*/ 260350 h 1245658"/>
                <a:gd name="connsiteX15-3785" fmla="*/ 209550 w 539780"/>
                <a:gd name="connsiteY15-3786" fmla="*/ 269875 h 1245658"/>
                <a:gd name="connsiteX16-3787" fmla="*/ 219075 w 539780"/>
                <a:gd name="connsiteY16-3788" fmla="*/ 279400 h 1245658"/>
                <a:gd name="connsiteX17-3789" fmla="*/ 225425 w 539780"/>
                <a:gd name="connsiteY17-3790" fmla="*/ 288925 h 1245658"/>
                <a:gd name="connsiteX18-3791" fmla="*/ 234950 w 539780"/>
                <a:gd name="connsiteY18-3792" fmla="*/ 295275 h 1245658"/>
                <a:gd name="connsiteX19-3793" fmla="*/ 257175 w 539780"/>
                <a:gd name="connsiteY19-3794" fmla="*/ 311150 h 1245658"/>
                <a:gd name="connsiteX20-3795" fmla="*/ 273050 w 539780"/>
                <a:gd name="connsiteY20-3796" fmla="*/ 339725 h 1245658"/>
                <a:gd name="connsiteX21-3797" fmla="*/ 279400 w 539780"/>
                <a:gd name="connsiteY21-3798" fmla="*/ 349250 h 1245658"/>
                <a:gd name="connsiteX22-3799" fmla="*/ 288925 w 539780"/>
                <a:gd name="connsiteY22-3800" fmla="*/ 355600 h 1245658"/>
                <a:gd name="connsiteX23-3801" fmla="*/ 304800 w 539780"/>
                <a:gd name="connsiteY23-3802" fmla="*/ 374650 h 1245658"/>
                <a:gd name="connsiteX24-3803" fmla="*/ 317500 w 539780"/>
                <a:gd name="connsiteY24-3804" fmla="*/ 393700 h 1245658"/>
                <a:gd name="connsiteX25-3805" fmla="*/ 323850 w 539780"/>
                <a:gd name="connsiteY25-3806" fmla="*/ 403225 h 1245658"/>
                <a:gd name="connsiteX26-3807" fmla="*/ 330200 w 539780"/>
                <a:gd name="connsiteY26-3808" fmla="*/ 412750 h 1245658"/>
                <a:gd name="connsiteX27-3809" fmla="*/ 339725 w 539780"/>
                <a:gd name="connsiteY27-3810" fmla="*/ 425450 h 1245658"/>
                <a:gd name="connsiteX28-3811" fmla="*/ 346075 w 539780"/>
                <a:gd name="connsiteY28-3812" fmla="*/ 434975 h 1245658"/>
                <a:gd name="connsiteX29-3813" fmla="*/ 355600 w 539780"/>
                <a:gd name="connsiteY29-3814" fmla="*/ 444500 h 1245658"/>
                <a:gd name="connsiteX30-3815" fmla="*/ 361950 w 539780"/>
                <a:gd name="connsiteY30-3816" fmla="*/ 454025 h 1245658"/>
                <a:gd name="connsiteX31-3817" fmla="*/ 365125 w 539780"/>
                <a:gd name="connsiteY31-3818" fmla="*/ 463550 h 1245658"/>
                <a:gd name="connsiteX32-3819" fmla="*/ 374650 w 539780"/>
                <a:gd name="connsiteY32-3820" fmla="*/ 469900 h 1245658"/>
                <a:gd name="connsiteX33-3821" fmla="*/ 387350 w 539780"/>
                <a:gd name="connsiteY33-3822" fmla="*/ 488950 h 1245658"/>
                <a:gd name="connsiteX34-3823" fmla="*/ 403225 w 539780"/>
                <a:gd name="connsiteY34-3824" fmla="*/ 508000 h 1245658"/>
                <a:gd name="connsiteX35-3825" fmla="*/ 406400 w 539780"/>
                <a:gd name="connsiteY35-3826" fmla="*/ 520700 h 1245658"/>
                <a:gd name="connsiteX36-3827" fmla="*/ 422275 w 539780"/>
                <a:gd name="connsiteY36-3828" fmla="*/ 542925 h 1245658"/>
                <a:gd name="connsiteX37-3829" fmla="*/ 431800 w 539780"/>
                <a:gd name="connsiteY37-3830" fmla="*/ 571500 h 1245658"/>
                <a:gd name="connsiteX38-3831" fmla="*/ 434975 w 539780"/>
                <a:gd name="connsiteY38-3832" fmla="*/ 581025 h 1245658"/>
                <a:gd name="connsiteX39-3833" fmla="*/ 438150 w 539780"/>
                <a:gd name="connsiteY39-3834" fmla="*/ 593725 h 1245658"/>
                <a:gd name="connsiteX40-3835" fmla="*/ 444500 w 539780"/>
                <a:gd name="connsiteY40-3836" fmla="*/ 603250 h 1245658"/>
                <a:gd name="connsiteX41-3837" fmla="*/ 450850 w 539780"/>
                <a:gd name="connsiteY41-3838" fmla="*/ 628650 h 1245658"/>
                <a:gd name="connsiteX42-3839" fmla="*/ 454025 w 539780"/>
                <a:gd name="connsiteY42-3840" fmla="*/ 638175 h 1245658"/>
                <a:gd name="connsiteX43-3841" fmla="*/ 469900 w 539780"/>
                <a:gd name="connsiteY43-3842" fmla="*/ 692150 h 1245658"/>
                <a:gd name="connsiteX44-3843" fmla="*/ 485775 w 539780"/>
                <a:gd name="connsiteY44-3844" fmla="*/ 733425 h 1245658"/>
                <a:gd name="connsiteX45-3845" fmla="*/ 492125 w 539780"/>
                <a:gd name="connsiteY45-3846" fmla="*/ 758825 h 1245658"/>
                <a:gd name="connsiteX46-3847" fmla="*/ 498475 w 539780"/>
                <a:gd name="connsiteY46-3848" fmla="*/ 771525 h 1245658"/>
                <a:gd name="connsiteX47-3849" fmla="*/ 501650 w 539780"/>
                <a:gd name="connsiteY47-3850" fmla="*/ 784225 h 1245658"/>
                <a:gd name="connsiteX48-3851" fmla="*/ 504825 w 539780"/>
                <a:gd name="connsiteY48-3852" fmla="*/ 793750 h 1245658"/>
                <a:gd name="connsiteX49-3853" fmla="*/ 508000 w 539780"/>
                <a:gd name="connsiteY49-3854" fmla="*/ 806450 h 1245658"/>
                <a:gd name="connsiteX50-3855" fmla="*/ 514350 w 539780"/>
                <a:gd name="connsiteY50-3856" fmla="*/ 819150 h 1245658"/>
                <a:gd name="connsiteX51-3857" fmla="*/ 520700 w 539780"/>
                <a:gd name="connsiteY51-3858" fmla="*/ 838200 h 1245658"/>
                <a:gd name="connsiteX52-3859" fmla="*/ 523875 w 539780"/>
                <a:gd name="connsiteY52-3860" fmla="*/ 847725 h 1245658"/>
                <a:gd name="connsiteX53-3861" fmla="*/ 539750 w 539780"/>
                <a:gd name="connsiteY53-3862" fmla="*/ 974725 h 1245658"/>
                <a:gd name="connsiteX54-3863" fmla="*/ 527050 w 539780"/>
                <a:gd name="connsiteY54-3864" fmla="*/ 1041400 h 1245658"/>
                <a:gd name="connsiteX55-3865" fmla="*/ 498475 w 539780"/>
                <a:gd name="connsiteY55-3866" fmla="*/ 1111250 h 1245658"/>
                <a:gd name="connsiteX56-3867" fmla="*/ 450850 w 539780"/>
                <a:gd name="connsiteY56-3868" fmla="*/ 1184275 h 1245658"/>
                <a:gd name="connsiteX57-3869" fmla="*/ 390525 w 539780"/>
                <a:gd name="connsiteY57-3870" fmla="*/ 1241425 h 1245658"/>
                <a:gd name="connsiteX58-3871" fmla="*/ 282575 w 539780"/>
                <a:gd name="connsiteY58-3872" fmla="*/ 1241425 h 1245658"/>
                <a:gd name="connsiteX0-3873" fmla="*/ 0 w 539780"/>
                <a:gd name="connsiteY0-3874" fmla="*/ 0 h 1245658"/>
                <a:gd name="connsiteX1-3875" fmla="*/ 28575 w 539780"/>
                <a:gd name="connsiteY1-3876" fmla="*/ 22225 h 1245658"/>
                <a:gd name="connsiteX2-3877" fmla="*/ 85725 w 539780"/>
                <a:gd name="connsiteY2-3878" fmla="*/ 82550 h 1245658"/>
                <a:gd name="connsiteX3-3879" fmla="*/ 98425 w 539780"/>
                <a:gd name="connsiteY3-3880" fmla="*/ 101600 h 1245658"/>
                <a:gd name="connsiteX4-3881" fmla="*/ 104775 w 539780"/>
                <a:gd name="connsiteY4-3882" fmla="*/ 111125 h 1245658"/>
                <a:gd name="connsiteX5-3883" fmla="*/ 123825 w 539780"/>
                <a:gd name="connsiteY5-3884" fmla="*/ 139700 h 1245658"/>
                <a:gd name="connsiteX6-3885" fmla="*/ 127000 w 539780"/>
                <a:gd name="connsiteY6-3886" fmla="*/ 149225 h 1245658"/>
                <a:gd name="connsiteX7-3887" fmla="*/ 142875 w 539780"/>
                <a:gd name="connsiteY7-3888" fmla="*/ 171450 h 1245658"/>
                <a:gd name="connsiteX8-3889" fmla="*/ 158750 w 539780"/>
                <a:gd name="connsiteY8-3890" fmla="*/ 190500 h 1245658"/>
                <a:gd name="connsiteX9-3891" fmla="*/ 171450 w 539780"/>
                <a:gd name="connsiteY9-3892" fmla="*/ 215900 h 1245658"/>
                <a:gd name="connsiteX10-3893" fmla="*/ 177800 w 539780"/>
                <a:gd name="connsiteY10-3894" fmla="*/ 228600 h 1245658"/>
                <a:gd name="connsiteX11-3895" fmla="*/ 187325 w 539780"/>
                <a:gd name="connsiteY11-3896" fmla="*/ 241300 h 1245658"/>
                <a:gd name="connsiteX12-3897" fmla="*/ 193675 w 539780"/>
                <a:gd name="connsiteY12-3898" fmla="*/ 250825 h 1245658"/>
                <a:gd name="connsiteX13-3899" fmla="*/ 203200 w 539780"/>
                <a:gd name="connsiteY13-3900" fmla="*/ 260350 h 1245658"/>
                <a:gd name="connsiteX14-3901" fmla="*/ 209550 w 539780"/>
                <a:gd name="connsiteY14-3902" fmla="*/ 269875 h 1245658"/>
                <a:gd name="connsiteX15-3903" fmla="*/ 219075 w 539780"/>
                <a:gd name="connsiteY15-3904" fmla="*/ 279400 h 1245658"/>
                <a:gd name="connsiteX16-3905" fmla="*/ 225425 w 539780"/>
                <a:gd name="connsiteY16-3906" fmla="*/ 288925 h 1245658"/>
                <a:gd name="connsiteX17-3907" fmla="*/ 234950 w 539780"/>
                <a:gd name="connsiteY17-3908" fmla="*/ 295275 h 1245658"/>
                <a:gd name="connsiteX18-3909" fmla="*/ 257175 w 539780"/>
                <a:gd name="connsiteY18-3910" fmla="*/ 311150 h 1245658"/>
                <a:gd name="connsiteX19-3911" fmla="*/ 273050 w 539780"/>
                <a:gd name="connsiteY19-3912" fmla="*/ 339725 h 1245658"/>
                <a:gd name="connsiteX20-3913" fmla="*/ 279400 w 539780"/>
                <a:gd name="connsiteY20-3914" fmla="*/ 349250 h 1245658"/>
                <a:gd name="connsiteX21-3915" fmla="*/ 288925 w 539780"/>
                <a:gd name="connsiteY21-3916" fmla="*/ 355600 h 1245658"/>
                <a:gd name="connsiteX22-3917" fmla="*/ 304800 w 539780"/>
                <a:gd name="connsiteY22-3918" fmla="*/ 374650 h 1245658"/>
                <a:gd name="connsiteX23-3919" fmla="*/ 317500 w 539780"/>
                <a:gd name="connsiteY23-3920" fmla="*/ 393700 h 1245658"/>
                <a:gd name="connsiteX24-3921" fmla="*/ 323850 w 539780"/>
                <a:gd name="connsiteY24-3922" fmla="*/ 403225 h 1245658"/>
                <a:gd name="connsiteX25-3923" fmla="*/ 330200 w 539780"/>
                <a:gd name="connsiteY25-3924" fmla="*/ 412750 h 1245658"/>
                <a:gd name="connsiteX26-3925" fmla="*/ 339725 w 539780"/>
                <a:gd name="connsiteY26-3926" fmla="*/ 425450 h 1245658"/>
                <a:gd name="connsiteX27-3927" fmla="*/ 346075 w 539780"/>
                <a:gd name="connsiteY27-3928" fmla="*/ 434975 h 1245658"/>
                <a:gd name="connsiteX28-3929" fmla="*/ 355600 w 539780"/>
                <a:gd name="connsiteY28-3930" fmla="*/ 444500 h 1245658"/>
                <a:gd name="connsiteX29-3931" fmla="*/ 361950 w 539780"/>
                <a:gd name="connsiteY29-3932" fmla="*/ 454025 h 1245658"/>
                <a:gd name="connsiteX30-3933" fmla="*/ 365125 w 539780"/>
                <a:gd name="connsiteY30-3934" fmla="*/ 463550 h 1245658"/>
                <a:gd name="connsiteX31-3935" fmla="*/ 374650 w 539780"/>
                <a:gd name="connsiteY31-3936" fmla="*/ 469900 h 1245658"/>
                <a:gd name="connsiteX32-3937" fmla="*/ 387350 w 539780"/>
                <a:gd name="connsiteY32-3938" fmla="*/ 488950 h 1245658"/>
                <a:gd name="connsiteX33-3939" fmla="*/ 403225 w 539780"/>
                <a:gd name="connsiteY33-3940" fmla="*/ 508000 h 1245658"/>
                <a:gd name="connsiteX34-3941" fmla="*/ 406400 w 539780"/>
                <a:gd name="connsiteY34-3942" fmla="*/ 520700 h 1245658"/>
                <a:gd name="connsiteX35-3943" fmla="*/ 422275 w 539780"/>
                <a:gd name="connsiteY35-3944" fmla="*/ 542925 h 1245658"/>
                <a:gd name="connsiteX36-3945" fmla="*/ 431800 w 539780"/>
                <a:gd name="connsiteY36-3946" fmla="*/ 571500 h 1245658"/>
                <a:gd name="connsiteX37-3947" fmla="*/ 434975 w 539780"/>
                <a:gd name="connsiteY37-3948" fmla="*/ 581025 h 1245658"/>
                <a:gd name="connsiteX38-3949" fmla="*/ 438150 w 539780"/>
                <a:gd name="connsiteY38-3950" fmla="*/ 593725 h 1245658"/>
                <a:gd name="connsiteX39-3951" fmla="*/ 444500 w 539780"/>
                <a:gd name="connsiteY39-3952" fmla="*/ 603250 h 1245658"/>
                <a:gd name="connsiteX40-3953" fmla="*/ 450850 w 539780"/>
                <a:gd name="connsiteY40-3954" fmla="*/ 628650 h 1245658"/>
                <a:gd name="connsiteX41-3955" fmla="*/ 454025 w 539780"/>
                <a:gd name="connsiteY41-3956" fmla="*/ 638175 h 1245658"/>
                <a:gd name="connsiteX42-3957" fmla="*/ 469900 w 539780"/>
                <a:gd name="connsiteY42-3958" fmla="*/ 692150 h 1245658"/>
                <a:gd name="connsiteX43-3959" fmla="*/ 485775 w 539780"/>
                <a:gd name="connsiteY43-3960" fmla="*/ 733425 h 1245658"/>
                <a:gd name="connsiteX44-3961" fmla="*/ 492125 w 539780"/>
                <a:gd name="connsiteY44-3962" fmla="*/ 758825 h 1245658"/>
                <a:gd name="connsiteX45-3963" fmla="*/ 498475 w 539780"/>
                <a:gd name="connsiteY45-3964" fmla="*/ 771525 h 1245658"/>
                <a:gd name="connsiteX46-3965" fmla="*/ 501650 w 539780"/>
                <a:gd name="connsiteY46-3966" fmla="*/ 784225 h 1245658"/>
                <a:gd name="connsiteX47-3967" fmla="*/ 504825 w 539780"/>
                <a:gd name="connsiteY47-3968" fmla="*/ 793750 h 1245658"/>
                <a:gd name="connsiteX48-3969" fmla="*/ 508000 w 539780"/>
                <a:gd name="connsiteY48-3970" fmla="*/ 806450 h 1245658"/>
                <a:gd name="connsiteX49-3971" fmla="*/ 514350 w 539780"/>
                <a:gd name="connsiteY49-3972" fmla="*/ 819150 h 1245658"/>
                <a:gd name="connsiteX50-3973" fmla="*/ 520700 w 539780"/>
                <a:gd name="connsiteY50-3974" fmla="*/ 838200 h 1245658"/>
                <a:gd name="connsiteX51-3975" fmla="*/ 523875 w 539780"/>
                <a:gd name="connsiteY51-3976" fmla="*/ 847725 h 1245658"/>
                <a:gd name="connsiteX52-3977" fmla="*/ 539750 w 539780"/>
                <a:gd name="connsiteY52-3978" fmla="*/ 974725 h 1245658"/>
                <a:gd name="connsiteX53-3979" fmla="*/ 527050 w 539780"/>
                <a:gd name="connsiteY53-3980" fmla="*/ 1041400 h 1245658"/>
                <a:gd name="connsiteX54-3981" fmla="*/ 498475 w 539780"/>
                <a:gd name="connsiteY54-3982" fmla="*/ 1111250 h 1245658"/>
                <a:gd name="connsiteX55-3983" fmla="*/ 450850 w 539780"/>
                <a:gd name="connsiteY55-3984" fmla="*/ 1184275 h 1245658"/>
                <a:gd name="connsiteX56-3985" fmla="*/ 390525 w 539780"/>
                <a:gd name="connsiteY56-3986" fmla="*/ 1241425 h 1245658"/>
                <a:gd name="connsiteX57-3987" fmla="*/ 282575 w 539780"/>
                <a:gd name="connsiteY57-3988" fmla="*/ 1241425 h 1245658"/>
                <a:gd name="connsiteX0-3989" fmla="*/ 0 w 539780"/>
                <a:gd name="connsiteY0-3990" fmla="*/ 0 h 1245658"/>
                <a:gd name="connsiteX1-3991" fmla="*/ 28575 w 539780"/>
                <a:gd name="connsiteY1-3992" fmla="*/ 22225 h 1245658"/>
                <a:gd name="connsiteX2-3993" fmla="*/ 85725 w 539780"/>
                <a:gd name="connsiteY2-3994" fmla="*/ 82550 h 1245658"/>
                <a:gd name="connsiteX3-3995" fmla="*/ 98425 w 539780"/>
                <a:gd name="connsiteY3-3996" fmla="*/ 101600 h 1245658"/>
                <a:gd name="connsiteX4-3997" fmla="*/ 123825 w 539780"/>
                <a:gd name="connsiteY4-3998" fmla="*/ 139700 h 1245658"/>
                <a:gd name="connsiteX5-3999" fmla="*/ 127000 w 539780"/>
                <a:gd name="connsiteY5-4000" fmla="*/ 149225 h 1245658"/>
                <a:gd name="connsiteX6-4001" fmla="*/ 142875 w 539780"/>
                <a:gd name="connsiteY6-4002" fmla="*/ 171450 h 1245658"/>
                <a:gd name="connsiteX7-4003" fmla="*/ 158750 w 539780"/>
                <a:gd name="connsiteY7-4004" fmla="*/ 190500 h 1245658"/>
                <a:gd name="connsiteX8-4005" fmla="*/ 171450 w 539780"/>
                <a:gd name="connsiteY8-4006" fmla="*/ 215900 h 1245658"/>
                <a:gd name="connsiteX9-4007" fmla="*/ 177800 w 539780"/>
                <a:gd name="connsiteY9-4008" fmla="*/ 228600 h 1245658"/>
                <a:gd name="connsiteX10-4009" fmla="*/ 187325 w 539780"/>
                <a:gd name="connsiteY10-4010" fmla="*/ 241300 h 1245658"/>
                <a:gd name="connsiteX11-4011" fmla="*/ 193675 w 539780"/>
                <a:gd name="connsiteY11-4012" fmla="*/ 250825 h 1245658"/>
                <a:gd name="connsiteX12-4013" fmla="*/ 203200 w 539780"/>
                <a:gd name="connsiteY12-4014" fmla="*/ 260350 h 1245658"/>
                <a:gd name="connsiteX13-4015" fmla="*/ 209550 w 539780"/>
                <a:gd name="connsiteY13-4016" fmla="*/ 269875 h 1245658"/>
                <a:gd name="connsiteX14-4017" fmla="*/ 219075 w 539780"/>
                <a:gd name="connsiteY14-4018" fmla="*/ 279400 h 1245658"/>
                <a:gd name="connsiteX15-4019" fmla="*/ 225425 w 539780"/>
                <a:gd name="connsiteY15-4020" fmla="*/ 288925 h 1245658"/>
                <a:gd name="connsiteX16-4021" fmla="*/ 234950 w 539780"/>
                <a:gd name="connsiteY16-4022" fmla="*/ 295275 h 1245658"/>
                <a:gd name="connsiteX17-4023" fmla="*/ 257175 w 539780"/>
                <a:gd name="connsiteY17-4024" fmla="*/ 311150 h 1245658"/>
                <a:gd name="connsiteX18-4025" fmla="*/ 273050 w 539780"/>
                <a:gd name="connsiteY18-4026" fmla="*/ 339725 h 1245658"/>
                <a:gd name="connsiteX19-4027" fmla="*/ 279400 w 539780"/>
                <a:gd name="connsiteY19-4028" fmla="*/ 349250 h 1245658"/>
                <a:gd name="connsiteX20-4029" fmla="*/ 288925 w 539780"/>
                <a:gd name="connsiteY20-4030" fmla="*/ 355600 h 1245658"/>
                <a:gd name="connsiteX21-4031" fmla="*/ 304800 w 539780"/>
                <a:gd name="connsiteY21-4032" fmla="*/ 374650 h 1245658"/>
                <a:gd name="connsiteX22-4033" fmla="*/ 317500 w 539780"/>
                <a:gd name="connsiteY22-4034" fmla="*/ 393700 h 1245658"/>
                <a:gd name="connsiteX23-4035" fmla="*/ 323850 w 539780"/>
                <a:gd name="connsiteY23-4036" fmla="*/ 403225 h 1245658"/>
                <a:gd name="connsiteX24-4037" fmla="*/ 330200 w 539780"/>
                <a:gd name="connsiteY24-4038" fmla="*/ 412750 h 1245658"/>
                <a:gd name="connsiteX25-4039" fmla="*/ 339725 w 539780"/>
                <a:gd name="connsiteY25-4040" fmla="*/ 425450 h 1245658"/>
                <a:gd name="connsiteX26-4041" fmla="*/ 346075 w 539780"/>
                <a:gd name="connsiteY26-4042" fmla="*/ 434975 h 1245658"/>
                <a:gd name="connsiteX27-4043" fmla="*/ 355600 w 539780"/>
                <a:gd name="connsiteY27-4044" fmla="*/ 444500 h 1245658"/>
                <a:gd name="connsiteX28-4045" fmla="*/ 361950 w 539780"/>
                <a:gd name="connsiteY28-4046" fmla="*/ 454025 h 1245658"/>
                <a:gd name="connsiteX29-4047" fmla="*/ 365125 w 539780"/>
                <a:gd name="connsiteY29-4048" fmla="*/ 463550 h 1245658"/>
                <a:gd name="connsiteX30-4049" fmla="*/ 374650 w 539780"/>
                <a:gd name="connsiteY30-4050" fmla="*/ 469900 h 1245658"/>
                <a:gd name="connsiteX31-4051" fmla="*/ 387350 w 539780"/>
                <a:gd name="connsiteY31-4052" fmla="*/ 488950 h 1245658"/>
                <a:gd name="connsiteX32-4053" fmla="*/ 403225 w 539780"/>
                <a:gd name="connsiteY32-4054" fmla="*/ 508000 h 1245658"/>
                <a:gd name="connsiteX33-4055" fmla="*/ 406400 w 539780"/>
                <a:gd name="connsiteY33-4056" fmla="*/ 520700 h 1245658"/>
                <a:gd name="connsiteX34-4057" fmla="*/ 422275 w 539780"/>
                <a:gd name="connsiteY34-4058" fmla="*/ 542925 h 1245658"/>
                <a:gd name="connsiteX35-4059" fmla="*/ 431800 w 539780"/>
                <a:gd name="connsiteY35-4060" fmla="*/ 571500 h 1245658"/>
                <a:gd name="connsiteX36-4061" fmla="*/ 434975 w 539780"/>
                <a:gd name="connsiteY36-4062" fmla="*/ 581025 h 1245658"/>
                <a:gd name="connsiteX37-4063" fmla="*/ 438150 w 539780"/>
                <a:gd name="connsiteY37-4064" fmla="*/ 593725 h 1245658"/>
                <a:gd name="connsiteX38-4065" fmla="*/ 444500 w 539780"/>
                <a:gd name="connsiteY38-4066" fmla="*/ 603250 h 1245658"/>
                <a:gd name="connsiteX39-4067" fmla="*/ 450850 w 539780"/>
                <a:gd name="connsiteY39-4068" fmla="*/ 628650 h 1245658"/>
                <a:gd name="connsiteX40-4069" fmla="*/ 454025 w 539780"/>
                <a:gd name="connsiteY40-4070" fmla="*/ 638175 h 1245658"/>
                <a:gd name="connsiteX41-4071" fmla="*/ 469900 w 539780"/>
                <a:gd name="connsiteY41-4072" fmla="*/ 692150 h 1245658"/>
                <a:gd name="connsiteX42-4073" fmla="*/ 485775 w 539780"/>
                <a:gd name="connsiteY42-4074" fmla="*/ 733425 h 1245658"/>
                <a:gd name="connsiteX43-4075" fmla="*/ 492125 w 539780"/>
                <a:gd name="connsiteY43-4076" fmla="*/ 758825 h 1245658"/>
                <a:gd name="connsiteX44-4077" fmla="*/ 498475 w 539780"/>
                <a:gd name="connsiteY44-4078" fmla="*/ 771525 h 1245658"/>
                <a:gd name="connsiteX45-4079" fmla="*/ 501650 w 539780"/>
                <a:gd name="connsiteY45-4080" fmla="*/ 784225 h 1245658"/>
                <a:gd name="connsiteX46-4081" fmla="*/ 504825 w 539780"/>
                <a:gd name="connsiteY46-4082" fmla="*/ 793750 h 1245658"/>
                <a:gd name="connsiteX47-4083" fmla="*/ 508000 w 539780"/>
                <a:gd name="connsiteY47-4084" fmla="*/ 806450 h 1245658"/>
                <a:gd name="connsiteX48-4085" fmla="*/ 514350 w 539780"/>
                <a:gd name="connsiteY48-4086" fmla="*/ 819150 h 1245658"/>
                <a:gd name="connsiteX49-4087" fmla="*/ 520700 w 539780"/>
                <a:gd name="connsiteY49-4088" fmla="*/ 838200 h 1245658"/>
                <a:gd name="connsiteX50-4089" fmla="*/ 523875 w 539780"/>
                <a:gd name="connsiteY50-4090" fmla="*/ 847725 h 1245658"/>
                <a:gd name="connsiteX51-4091" fmla="*/ 539750 w 539780"/>
                <a:gd name="connsiteY51-4092" fmla="*/ 974725 h 1245658"/>
                <a:gd name="connsiteX52-4093" fmla="*/ 527050 w 539780"/>
                <a:gd name="connsiteY52-4094" fmla="*/ 1041400 h 1245658"/>
                <a:gd name="connsiteX53-4095" fmla="*/ 498475 w 539780"/>
                <a:gd name="connsiteY53-4096" fmla="*/ 1111250 h 1245658"/>
                <a:gd name="connsiteX54-4097" fmla="*/ 450850 w 539780"/>
                <a:gd name="connsiteY54-4098" fmla="*/ 1184275 h 1245658"/>
                <a:gd name="connsiteX55-4099" fmla="*/ 390525 w 539780"/>
                <a:gd name="connsiteY55-4100" fmla="*/ 1241425 h 1245658"/>
                <a:gd name="connsiteX56-4101" fmla="*/ 282575 w 539780"/>
                <a:gd name="connsiteY56-4102" fmla="*/ 1241425 h 1245658"/>
                <a:gd name="connsiteX0-4103" fmla="*/ 0 w 539780"/>
                <a:gd name="connsiteY0-4104" fmla="*/ 0 h 1245658"/>
                <a:gd name="connsiteX1-4105" fmla="*/ 28575 w 539780"/>
                <a:gd name="connsiteY1-4106" fmla="*/ 22225 h 1245658"/>
                <a:gd name="connsiteX2-4107" fmla="*/ 85725 w 539780"/>
                <a:gd name="connsiteY2-4108" fmla="*/ 82550 h 1245658"/>
                <a:gd name="connsiteX3-4109" fmla="*/ 123825 w 539780"/>
                <a:gd name="connsiteY3-4110" fmla="*/ 139700 h 1245658"/>
                <a:gd name="connsiteX4-4111" fmla="*/ 127000 w 539780"/>
                <a:gd name="connsiteY4-4112" fmla="*/ 149225 h 1245658"/>
                <a:gd name="connsiteX5-4113" fmla="*/ 142875 w 539780"/>
                <a:gd name="connsiteY5-4114" fmla="*/ 171450 h 1245658"/>
                <a:gd name="connsiteX6-4115" fmla="*/ 158750 w 539780"/>
                <a:gd name="connsiteY6-4116" fmla="*/ 190500 h 1245658"/>
                <a:gd name="connsiteX7-4117" fmla="*/ 171450 w 539780"/>
                <a:gd name="connsiteY7-4118" fmla="*/ 215900 h 1245658"/>
                <a:gd name="connsiteX8-4119" fmla="*/ 177800 w 539780"/>
                <a:gd name="connsiteY8-4120" fmla="*/ 228600 h 1245658"/>
                <a:gd name="connsiteX9-4121" fmla="*/ 187325 w 539780"/>
                <a:gd name="connsiteY9-4122" fmla="*/ 241300 h 1245658"/>
                <a:gd name="connsiteX10-4123" fmla="*/ 193675 w 539780"/>
                <a:gd name="connsiteY10-4124" fmla="*/ 250825 h 1245658"/>
                <a:gd name="connsiteX11-4125" fmla="*/ 203200 w 539780"/>
                <a:gd name="connsiteY11-4126" fmla="*/ 260350 h 1245658"/>
                <a:gd name="connsiteX12-4127" fmla="*/ 209550 w 539780"/>
                <a:gd name="connsiteY12-4128" fmla="*/ 269875 h 1245658"/>
                <a:gd name="connsiteX13-4129" fmla="*/ 219075 w 539780"/>
                <a:gd name="connsiteY13-4130" fmla="*/ 279400 h 1245658"/>
                <a:gd name="connsiteX14-4131" fmla="*/ 225425 w 539780"/>
                <a:gd name="connsiteY14-4132" fmla="*/ 288925 h 1245658"/>
                <a:gd name="connsiteX15-4133" fmla="*/ 234950 w 539780"/>
                <a:gd name="connsiteY15-4134" fmla="*/ 295275 h 1245658"/>
                <a:gd name="connsiteX16-4135" fmla="*/ 257175 w 539780"/>
                <a:gd name="connsiteY16-4136" fmla="*/ 311150 h 1245658"/>
                <a:gd name="connsiteX17-4137" fmla="*/ 273050 w 539780"/>
                <a:gd name="connsiteY17-4138" fmla="*/ 339725 h 1245658"/>
                <a:gd name="connsiteX18-4139" fmla="*/ 279400 w 539780"/>
                <a:gd name="connsiteY18-4140" fmla="*/ 349250 h 1245658"/>
                <a:gd name="connsiteX19-4141" fmla="*/ 288925 w 539780"/>
                <a:gd name="connsiteY19-4142" fmla="*/ 355600 h 1245658"/>
                <a:gd name="connsiteX20-4143" fmla="*/ 304800 w 539780"/>
                <a:gd name="connsiteY20-4144" fmla="*/ 374650 h 1245658"/>
                <a:gd name="connsiteX21-4145" fmla="*/ 317500 w 539780"/>
                <a:gd name="connsiteY21-4146" fmla="*/ 393700 h 1245658"/>
                <a:gd name="connsiteX22-4147" fmla="*/ 323850 w 539780"/>
                <a:gd name="connsiteY22-4148" fmla="*/ 403225 h 1245658"/>
                <a:gd name="connsiteX23-4149" fmla="*/ 330200 w 539780"/>
                <a:gd name="connsiteY23-4150" fmla="*/ 412750 h 1245658"/>
                <a:gd name="connsiteX24-4151" fmla="*/ 339725 w 539780"/>
                <a:gd name="connsiteY24-4152" fmla="*/ 425450 h 1245658"/>
                <a:gd name="connsiteX25-4153" fmla="*/ 346075 w 539780"/>
                <a:gd name="connsiteY25-4154" fmla="*/ 434975 h 1245658"/>
                <a:gd name="connsiteX26-4155" fmla="*/ 355600 w 539780"/>
                <a:gd name="connsiteY26-4156" fmla="*/ 444500 h 1245658"/>
                <a:gd name="connsiteX27-4157" fmla="*/ 361950 w 539780"/>
                <a:gd name="connsiteY27-4158" fmla="*/ 454025 h 1245658"/>
                <a:gd name="connsiteX28-4159" fmla="*/ 365125 w 539780"/>
                <a:gd name="connsiteY28-4160" fmla="*/ 463550 h 1245658"/>
                <a:gd name="connsiteX29-4161" fmla="*/ 374650 w 539780"/>
                <a:gd name="connsiteY29-4162" fmla="*/ 469900 h 1245658"/>
                <a:gd name="connsiteX30-4163" fmla="*/ 387350 w 539780"/>
                <a:gd name="connsiteY30-4164" fmla="*/ 488950 h 1245658"/>
                <a:gd name="connsiteX31-4165" fmla="*/ 403225 w 539780"/>
                <a:gd name="connsiteY31-4166" fmla="*/ 508000 h 1245658"/>
                <a:gd name="connsiteX32-4167" fmla="*/ 406400 w 539780"/>
                <a:gd name="connsiteY32-4168" fmla="*/ 520700 h 1245658"/>
                <a:gd name="connsiteX33-4169" fmla="*/ 422275 w 539780"/>
                <a:gd name="connsiteY33-4170" fmla="*/ 542925 h 1245658"/>
                <a:gd name="connsiteX34-4171" fmla="*/ 431800 w 539780"/>
                <a:gd name="connsiteY34-4172" fmla="*/ 571500 h 1245658"/>
                <a:gd name="connsiteX35-4173" fmla="*/ 434975 w 539780"/>
                <a:gd name="connsiteY35-4174" fmla="*/ 581025 h 1245658"/>
                <a:gd name="connsiteX36-4175" fmla="*/ 438150 w 539780"/>
                <a:gd name="connsiteY36-4176" fmla="*/ 593725 h 1245658"/>
                <a:gd name="connsiteX37-4177" fmla="*/ 444500 w 539780"/>
                <a:gd name="connsiteY37-4178" fmla="*/ 603250 h 1245658"/>
                <a:gd name="connsiteX38-4179" fmla="*/ 450850 w 539780"/>
                <a:gd name="connsiteY38-4180" fmla="*/ 628650 h 1245658"/>
                <a:gd name="connsiteX39-4181" fmla="*/ 454025 w 539780"/>
                <a:gd name="connsiteY39-4182" fmla="*/ 638175 h 1245658"/>
                <a:gd name="connsiteX40-4183" fmla="*/ 469900 w 539780"/>
                <a:gd name="connsiteY40-4184" fmla="*/ 692150 h 1245658"/>
                <a:gd name="connsiteX41-4185" fmla="*/ 485775 w 539780"/>
                <a:gd name="connsiteY41-4186" fmla="*/ 733425 h 1245658"/>
                <a:gd name="connsiteX42-4187" fmla="*/ 492125 w 539780"/>
                <a:gd name="connsiteY42-4188" fmla="*/ 758825 h 1245658"/>
                <a:gd name="connsiteX43-4189" fmla="*/ 498475 w 539780"/>
                <a:gd name="connsiteY43-4190" fmla="*/ 771525 h 1245658"/>
                <a:gd name="connsiteX44-4191" fmla="*/ 501650 w 539780"/>
                <a:gd name="connsiteY44-4192" fmla="*/ 784225 h 1245658"/>
                <a:gd name="connsiteX45-4193" fmla="*/ 504825 w 539780"/>
                <a:gd name="connsiteY45-4194" fmla="*/ 793750 h 1245658"/>
                <a:gd name="connsiteX46-4195" fmla="*/ 508000 w 539780"/>
                <a:gd name="connsiteY46-4196" fmla="*/ 806450 h 1245658"/>
                <a:gd name="connsiteX47-4197" fmla="*/ 514350 w 539780"/>
                <a:gd name="connsiteY47-4198" fmla="*/ 819150 h 1245658"/>
                <a:gd name="connsiteX48-4199" fmla="*/ 520700 w 539780"/>
                <a:gd name="connsiteY48-4200" fmla="*/ 838200 h 1245658"/>
                <a:gd name="connsiteX49-4201" fmla="*/ 523875 w 539780"/>
                <a:gd name="connsiteY49-4202" fmla="*/ 847725 h 1245658"/>
                <a:gd name="connsiteX50-4203" fmla="*/ 539750 w 539780"/>
                <a:gd name="connsiteY50-4204" fmla="*/ 974725 h 1245658"/>
                <a:gd name="connsiteX51-4205" fmla="*/ 527050 w 539780"/>
                <a:gd name="connsiteY51-4206" fmla="*/ 1041400 h 1245658"/>
                <a:gd name="connsiteX52-4207" fmla="*/ 498475 w 539780"/>
                <a:gd name="connsiteY52-4208" fmla="*/ 1111250 h 1245658"/>
                <a:gd name="connsiteX53-4209" fmla="*/ 450850 w 539780"/>
                <a:gd name="connsiteY53-4210" fmla="*/ 1184275 h 1245658"/>
                <a:gd name="connsiteX54-4211" fmla="*/ 390525 w 539780"/>
                <a:gd name="connsiteY54-4212" fmla="*/ 1241425 h 1245658"/>
                <a:gd name="connsiteX55-4213" fmla="*/ 282575 w 539780"/>
                <a:gd name="connsiteY55-4214" fmla="*/ 1241425 h 1245658"/>
                <a:gd name="connsiteX0-4215" fmla="*/ 0 w 539780"/>
                <a:gd name="connsiteY0-4216" fmla="*/ 0 h 1245658"/>
                <a:gd name="connsiteX1-4217" fmla="*/ 28575 w 539780"/>
                <a:gd name="connsiteY1-4218" fmla="*/ 22225 h 1245658"/>
                <a:gd name="connsiteX2-4219" fmla="*/ 85725 w 539780"/>
                <a:gd name="connsiteY2-4220" fmla="*/ 82550 h 1245658"/>
                <a:gd name="connsiteX3-4221" fmla="*/ 123825 w 539780"/>
                <a:gd name="connsiteY3-4222" fmla="*/ 139700 h 1245658"/>
                <a:gd name="connsiteX4-4223" fmla="*/ 142875 w 539780"/>
                <a:gd name="connsiteY4-4224" fmla="*/ 171450 h 1245658"/>
                <a:gd name="connsiteX5-4225" fmla="*/ 158750 w 539780"/>
                <a:gd name="connsiteY5-4226" fmla="*/ 190500 h 1245658"/>
                <a:gd name="connsiteX6-4227" fmla="*/ 171450 w 539780"/>
                <a:gd name="connsiteY6-4228" fmla="*/ 215900 h 1245658"/>
                <a:gd name="connsiteX7-4229" fmla="*/ 177800 w 539780"/>
                <a:gd name="connsiteY7-4230" fmla="*/ 228600 h 1245658"/>
                <a:gd name="connsiteX8-4231" fmla="*/ 187325 w 539780"/>
                <a:gd name="connsiteY8-4232" fmla="*/ 241300 h 1245658"/>
                <a:gd name="connsiteX9-4233" fmla="*/ 193675 w 539780"/>
                <a:gd name="connsiteY9-4234" fmla="*/ 250825 h 1245658"/>
                <a:gd name="connsiteX10-4235" fmla="*/ 203200 w 539780"/>
                <a:gd name="connsiteY10-4236" fmla="*/ 260350 h 1245658"/>
                <a:gd name="connsiteX11-4237" fmla="*/ 209550 w 539780"/>
                <a:gd name="connsiteY11-4238" fmla="*/ 269875 h 1245658"/>
                <a:gd name="connsiteX12-4239" fmla="*/ 219075 w 539780"/>
                <a:gd name="connsiteY12-4240" fmla="*/ 279400 h 1245658"/>
                <a:gd name="connsiteX13-4241" fmla="*/ 225425 w 539780"/>
                <a:gd name="connsiteY13-4242" fmla="*/ 288925 h 1245658"/>
                <a:gd name="connsiteX14-4243" fmla="*/ 234950 w 539780"/>
                <a:gd name="connsiteY14-4244" fmla="*/ 295275 h 1245658"/>
                <a:gd name="connsiteX15-4245" fmla="*/ 257175 w 539780"/>
                <a:gd name="connsiteY15-4246" fmla="*/ 311150 h 1245658"/>
                <a:gd name="connsiteX16-4247" fmla="*/ 273050 w 539780"/>
                <a:gd name="connsiteY16-4248" fmla="*/ 339725 h 1245658"/>
                <a:gd name="connsiteX17-4249" fmla="*/ 279400 w 539780"/>
                <a:gd name="connsiteY17-4250" fmla="*/ 349250 h 1245658"/>
                <a:gd name="connsiteX18-4251" fmla="*/ 288925 w 539780"/>
                <a:gd name="connsiteY18-4252" fmla="*/ 355600 h 1245658"/>
                <a:gd name="connsiteX19-4253" fmla="*/ 304800 w 539780"/>
                <a:gd name="connsiteY19-4254" fmla="*/ 374650 h 1245658"/>
                <a:gd name="connsiteX20-4255" fmla="*/ 317500 w 539780"/>
                <a:gd name="connsiteY20-4256" fmla="*/ 393700 h 1245658"/>
                <a:gd name="connsiteX21-4257" fmla="*/ 323850 w 539780"/>
                <a:gd name="connsiteY21-4258" fmla="*/ 403225 h 1245658"/>
                <a:gd name="connsiteX22-4259" fmla="*/ 330200 w 539780"/>
                <a:gd name="connsiteY22-4260" fmla="*/ 412750 h 1245658"/>
                <a:gd name="connsiteX23-4261" fmla="*/ 339725 w 539780"/>
                <a:gd name="connsiteY23-4262" fmla="*/ 425450 h 1245658"/>
                <a:gd name="connsiteX24-4263" fmla="*/ 346075 w 539780"/>
                <a:gd name="connsiteY24-4264" fmla="*/ 434975 h 1245658"/>
                <a:gd name="connsiteX25-4265" fmla="*/ 355600 w 539780"/>
                <a:gd name="connsiteY25-4266" fmla="*/ 444500 h 1245658"/>
                <a:gd name="connsiteX26-4267" fmla="*/ 361950 w 539780"/>
                <a:gd name="connsiteY26-4268" fmla="*/ 454025 h 1245658"/>
                <a:gd name="connsiteX27-4269" fmla="*/ 365125 w 539780"/>
                <a:gd name="connsiteY27-4270" fmla="*/ 463550 h 1245658"/>
                <a:gd name="connsiteX28-4271" fmla="*/ 374650 w 539780"/>
                <a:gd name="connsiteY28-4272" fmla="*/ 469900 h 1245658"/>
                <a:gd name="connsiteX29-4273" fmla="*/ 387350 w 539780"/>
                <a:gd name="connsiteY29-4274" fmla="*/ 488950 h 1245658"/>
                <a:gd name="connsiteX30-4275" fmla="*/ 403225 w 539780"/>
                <a:gd name="connsiteY30-4276" fmla="*/ 508000 h 1245658"/>
                <a:gd name="connsiteX31-4277" fmla="*/ 406400 w 539780"/>
                <a:gd name="connsiteY31-4278" fmla="*/ 520700 h 1245658"/>
                <a:gd name="connsiteX32-4279" fmla="*/ 422275 w 539780"/>
                <a:gd name="connsiteY32-4280" fmla="*/ 542925 h 1245658"/>
                <a:gd name="connsiteX33-4281" fmla="*/ 431800 w 539780"/>
                <a:gd name="connsiteY33-4282" fmla="*/ 571500 h 1245658"/>
                <a:gd name="connsiteX34-4283" fmla="*/ 434975 w 539780"/>
                <a:gd name="connsiteY34-4284" fmla="*/ 581025 h 1245658"/>
                <a:gd name="connsiteX35-4285" fmla="*/ 438150 w 539780"/>
                <a:gd name="connsiteY35-4286" fmla="*/ 593725 h 1245658"/>
                <a:gd name="connsiteX36-4287" fmla="*/ 444500 w 539780"/>
                <a:gd name="connsiteY36-4288" fmla="*/ 603250 h 1245658"/>
                <a:gd name="connsiteX37-4289" fmla="*/ 450850 w 539780"/>
                <a:gd name="connsiteY37-4290" fmla="*/ 628650 h 1245658"/>
                <a:gd name="connsiteX38-4291" fmla="*/ 454025 w 539780"/>
                <a:gd name="connsiteY38-4292" fmla="*/ 638175 h 1245658"/>
                <a:gd name="connsiteX39-4293" fmla="*/ 469900 w 539780"/>
                <a:gd name="connsiteY39-4294" fmla="*/ 692150 h 1245658"/>
                <a:gd name="connsiteX40-4295" fmla="*/ 485775 w 539780"/>
                <a:gd name="connsiteY40-4296" fmla="*/ 733425 h 1245658"/>
                <a:gd name="connsiteX41-4297" fmla="*/ 492125 w 539780"/>
                <a:gd name="connsiteY41-4298" fmla="*/ 758825 h 1245658"/>
                <a:gd name="connsiteX42-4299" fmla="*/ 498475 w 539780"/>
                <a:gd name="connsiteY42-4300" fmla="*/ 771525 h 1245658"/>
                <a:gd name="connsiteX43-4301" fmla="*/ 501650 w 539780"/>
                <a:gd name="connsiteY43-4302" fmla="*/ 784225 h 1245658"/>
                <a:gd name="connsiteX44-4303" fmla="*/ 504825 w 539780"/>
                <a:gd name="connsiteY44-4304" fmla="*/ 793750 h 1245658"/>
                <a:gd name="connsiteX45-4305" fmla="*/ 508000 w 539780"/>
                <a:gd name="connsiteY45-4306" fmla="*/ 806450 h 1245658"/>
                <a:gd name="connsiteX46-4307" fmla="*/ 514350 w 539780"/>
                <a:gd name="connsiteY46-4308" fmla="*/ 819150 h 1245658"/>
                <a:gd name="connsiteX47-4309" fmla="*/ 520700 w 539780"/>
                <a:gd name="connsiteY47-4310" fmla="*/ 838200 h 1245658"/>
                <a:gd name="connsiteX48-4311" fmla="*/ 523875 w 539780"/>
                <a:gd name="connsiteY48-4312" fmla="*/ 847725 h 1245658"/>
                <a:gd name="connsiteX49-4313" fmla="*/ 539750 w 539780"/>
                <a:gd name="connsiteY49-4314" fmla="*/ 974725 h 1245658"/>
                <a:gd name="connsiteX50-4315" fmla="*/ 527050 w 539780"/>
                <a:gd name="connsiteY50-4316" fmla="*/ 1041400 h 1245658"/>
                <a:gd name="connsiteX51-4317" fmla="*/ 498475 w 539780"/>
                <a:gd name="connsiteY51-4318" fmla="*/ 1111250 h 1245658"/>
                <a:gd name="connsiteX52-4319" fmla="*/ 450850 w 539780"/>
                <a:gd name="connsiteY52-4320" fmla="*/ 1184275 h 1245658"/>
                <a:gd name="connsiteX53-4321" fmla="*/ 390525 w 539780"/>
                <a:gd name="connsiteY53-4322" fmla="*/ 1241425 h 1245658"/>
                <a:gd name="connsiteX54-4323" fmla="*/ 282575 w 539780"/>
                <a:gd name="connsiteY54-4324" fmla="*/ 1241425 h 1245658"/>
                <a:gd name="connsiteX0-4325" fmla="*/ 0 w 539780"/>
                <a:gd name="connsiteY0-4326" fmla="*/ 0 h 1245658"/>
                <a:gd name="connsiteX1-4327" fmla="*/ 28575 w 539780"/>
                <a:gd name="connsiteY1-4328" fmla="*/ 22225 h 1245658"/>
                <a:gd name="connsiteX2-4329" fmla="*/ 85725 w 539780"/>
                <a:gd name="connsiteY2-4330" fmla="*/ 82550 h 1245658"/>
                <a:gd name="connsiteX3-4331" fmla="*/ 123825 w 539780"/>
                <a:gd name="connsiteY3-4332" fmla="*/ 139700 h 1245658"/>
                <a:gd name="connsiteX4-4333" fmla="*/ 158750 w 539780"/>
                <a:gd name="connsiteY4-4334" fmla="*/ 190500 h 1245658"/>
                <a:gd name="connsiteX5-4335" fmla="*/ 171450 w 539780"/>
                <a:gd name="connsiteY5-4336" fmla="*/ 215900 h 1245658"/>
                <a:gd name="connsiteX6-4337" fmla="*/ 177800 w 539780"/>
                <a:gd name="connsiteY6-4338" fmla="*/ 228600 h 1245658"/>
                <a:gd name="connsiteX7-4339" fmla="*/ 187325 w 539780"/>
                <a:gd name="connsiteY7-4340" fmla="*/ 241300 h 1245658"/>
                <a:gd name="connsiteX8-4341" fmla="*/ 193675 w 539780"/>
                <a:gd name="connsiteY8-4342" fmla="*/ 250825 h 1245658"/>
                <a:gd name="connsiteX9-4343" fmla="*/ 203200 w 539780"/>
                <a:gd name="connsiteY9-4344" fmla="*/ 260350 h 1245658"/>
                <a:gd name="connsiteX10-4345" fmla="*/ 209550 w 539780"/>
                <a:gd name="connsiteY10-4346" fmla="*/ 269875 h 1245658"/>
                <a:gd name="connsiteX11-4347" fmla="*/ 219075 w 539780"/>
                <a:gd name="connsiteY11-4348" fmla="*/ 279400 h 1245658"/>
                <a:gd name="connsiteX12-4349" fmla="*/ 225425 w 539780"/>
                <a:gd name="connsiteY12-4350" fmla="*/ 288925 h 1245658"/>
                <a:gd name="connsiteX13-4351" fmla="*/ 234950 w 539780"/>
                <a:gd name="connsiteY13-4352" fmla="*/ 295275 h 1245658"/>
                <a:gd name="connsiteX14-4353" fmla="*/ 257175 w 539780"/>
                <a:gd name="connsiteY14-4354" fmla="*/ 311150 h 1245658"/>
                <a:gd name="connsiteX15-4355" fmla="*/ 273050 w 539780"/>
                <a:gd name="connsiteY15-4356" fmla="*/ 339725 h 1245658"/>
                <a:gd name="connsiteX16-4357" fmla="*/ 279400 w 539780"/>
                <a:gd name="connsiteY16-4358" fmla="*/ 349250 h 1245658"/>
                <a:gd name="connsiteX17-4359" fmla="*/ 288925 w 539780"/>
                <a:gd name="connsiteY17-4360" fmla="*/ 355600 h 1245658"/>
                <a:gd name="connsiteX18-4361" fmla="*/ 304800 w 539780"/>
                <a:gd name="connsiteY18-4362" fmla="*/ 374650 h 1245658"/>
                <a:gd name="connsiteX19-4363" fmla="*/ 317500 w 539780"/>
                <a:gd name="connsiteY19-4364" fmla="*/ 393700 h 1245658"/>
                <a:gd name="connsiteX20-4365" fmla="*/ 323850 w 539780"/>
                <a:gd name="connsiteY20-4366" fmla="*/ 403225 h 1245658"/>
                <a:gd name="connsiteX21-4367" fmla="*/ 330200 w 539780"/>
                <a:gd name="connsiteY21-4368" fmla="*/ 412750 h 1245658"/>
                <a:gd name="connsiteX22-4369" fmla="*/ 339725 w 539780"/>
                <a:gd name="connsiteY22-4370" fmla="*/ 425450 h 1245658"/>
                <a:gd name="connsiteX23-4371" fmla="*/ 346075 w 539780"/>
                <a:gd name="connsiteY23-4372" fmla="*/ 434975 h 1245658"/>
                <a:gd name="connsiteX24-4373" fmla="*/ 355600 w 539780"/>
                <a:gd name="connsiteY24-4374" fmla="*/ 444500 h 1245658"/>
                <a:gd name="connsiteX25-4375" fmla="*/ 361950 w 539780"/>
                <a:gd name="connsiteY25-4376" fmla="*/ 454025 h 1245658"/>
                <a:gd name="connsiteX26-4377" fmla="*/ 365125 w 539780"/>
                <a:gd name="connsiteY26-4378" fmla="*/ 463550 h 1245658"/>
                <a:gd name="connsiteX27-4379" fmla="*/ 374650 w 539780"/>
                <a:gd name="connsiteY27-4380" fmla="*/ 469900 h 1245658"/>
                <a:gd name="connsiteX28-4381" fmla="*/ 387350 w 539780"/>
                <a:gd name="connsiteY28-4382" fmla="*/ 488950 h 1245658"/>
                <a:gd name="connsiteX29-4383" fmla="*/ 403225 w 539780"/>
                <a:gd name="connsiteY29-4384" fmla="*/ 508000 h 1245658"/>
                <a:gd name="connsiteX30-4385" fmla="*/ 406400 w 539780"/>
                <a:gd name="connsiteY30-4386" fmla="*/ 520700 h 1245658"/>
                <a:gd name="connsiteX31-4387" fmla="*/ 422275 w 539780"/>
                <a:gd name="connsiteY31-4388" fmla="*/ 542925 h 1245658"/>
                <a:gd name="connsiteX32-4389" fmla="*/ 431800 w 539780"/>
                <a:gd name="connsiteY32-4390" fmla="*/ 571500 h 1245658"/>
                <a:gd name="connsiteX33-4391" fmla="*/ 434975 w 539780"/>
                <a:gd name="connsiteY33-4392" fmla="*/ 581025 h 1245658"/>
                <a:gd name="connsiteX34-4393" fmla="*/ 438150 w 539780"/>
                <a:gd name="connsiteY34-4394" fmla="*/ 593725 h 1245658"/>
                <a:gd name="connsiteX35-4395" fmla="*/ 444500 w 539780"/>
                <a:gd name="connsiteY35-4396" fmla="*/ 603250 h 1245658"/>
                <a:gd name="connsiteX36-4397" fmla="*/ 450850 w 539780"/>
                <a:gd name="connsiteY36-4398" fmla="*/ 628650 h 1245658"/>
                <a:gd name="connsiteX37-4399" fmla="*/ 454025 w 539780"/>
                <a:gd name="connsiteY37-4400" fmla="*/ 638175 h 1245658"/>
                <a:gd name="connsiteX38-4401" fmla="*/ 469900 w 539780"/>
                <a:gd name="connsiteY38-4402" fmla="*/ 692150 h 1245658"/>
                <a:gd name="connsiteX39-4403" fmla="*/ 485775 w 539780"/>
                <a:gd name="connsiteY39-4404" fmla="*/ 733425 h 1245658"/>
                <a:gd name="connsiteX40-4405" fmla="*/ 492125 w 539780"/>
                <a:gd name="connsiteY40-4406" fmla="*/ 758825 h 1245658"/>
                <a:gd name="connsiteX41-4407" fmla="*/ 498475 w 539780"/>
                <a:gd name="connsiteY41-4408" fmla="*/ 771525 h 1245658"/>
                <a:gd name="connsiteX42-4409" fmla="*/ 501650 w 539780"/>
                <a:gd name="connsiteY42-4410" fmla="*/ 784225 h 1245658"/>
                <a:gd name="connsiteX43-4411" fmla="*/ 504825 w 539780"/>
                <a:gd name="connsiteY43-4412" fmla="*/ 793750 h 1245658"/>
                <a:gd name="connsiteX44-4413" fmla="*/ 508000 w 539780"/>
                <a:gd name="connsiteY44-4414" fmla="*/ 806450 h 1245658"/>
                <a:gd name="connsiteX45-4415" fmla="*/ 514350 w 539780"/>
                <a:gd name="connsiteY45-4416" fmla="*/ 819150 h 1245658"/>
                <a:gd name="connsiteX46-4417" fmla="*/ 520700 w 539780"/>
                <a:gd name="connsiteY46-4418" fmla="*/ 838200 h 1245658"/>
                <a:gd name="connsiteX47-4419" fmla="*/ 523875 w 539780"/>
                <a:gd name="connsiteY47-4420" fmla="*/ 847725 h 1245658"/>
                <a:gd name="connsiteX48-4421" fmla="*/ 539750 w 539780"/>
                <a:gd name="connsiteY48-4422" fmla="*/ 974725 h 1245658"/>
                <a:gd name="connsiteX49-4423" fmla="*/ 527050 w 539780"/>
                <a:gd name="connsiteY49-4424" fmla="*/ 1041400 h 1245658"/>
                <a:gd name="connsiteX50-4425" fmla="*/ 498475 w 539780"/>
                <a:gd name="connsiteY50-4426" fmla="*/ 1111250 h 1245658"/>
                <a:gd name="connsiteX51-4427" fmla="*/ 450850 w 539780"/>
                <a:gd name="connsiteY51-4428" fmla="*/ 1184275 h 1245658"/>
                <a:gd name="connsiteX52-4429" fmla="*/ 390525 w 539780"/>
                <a:gd name="connsiteY52-4430" fmla="*/ 1241425 h 1245658"/>
                <a:gd name="connsiteX53-4431" fmla="*/ 282575 w 539780"/>
                <a:gd name="connsiteY53-4432" fmla="*/ 1241425 h 1245658"/>
                <a:gd name="connsiteX0-4433" fmla="*/ 0 w 539780"/>
                <a:gd name="connsiteY0-4434" fmla="*/ 0 h 1245658"/>
                <a:gd name="connsiteX1-4435" fmla="*/ 28575 w 539780"/>
                <a:gd name="connsiteY1-4436" fmla="*/ 22225 h 1245658"/>
                <a:gd name="connsiteX2-4437" fmla="*/ 85725 w 539780"/>
                <a:gd name="connsiteY2-4438" fmla="*/ 82550 h 1245658"/>
                <a:gd name="connsiteX3-4439" fmla="*/ 123825 w 539780"/>
                <a:gd name="connsiteY3-4440" fmla="*/ 139700 h 1245658"/>
                <a:gd name="connsiteX4-4441" fmla="*/ 158750 w 539780"/>
                <a:gd name="connsiteY4-4442" fmla="*/ 190500 h 1245658"/>
                <a:gd name="connsiteX5-4443" fmla="*/ 171450 w 539780"/>
                <a:gd name="connsiteY5-4444" fmla="*/ 215900 h 1245658"/>
                <a:gd name="connsiteX6-4445" fmla="*/ 187325 w 539780"/>
                <a:gd name="connsiteY6-4446" fmla="*/ 241300 h 1245658"/>
                <a:gd name="connsiteX7-4447" fmla="*/ 193675 w 539780"/>
                <a:gd name="connsiteY7-4448" fmla="*/ 250825 h 1245658"/>
                <a:gd name="connsiteX8-4449" fmla="*/ 203200 w 539780"/>
                <a:gd name="connsiteY8-4450" fmla="*/ 260350 h 1245658"/>
                <a:gd name="connsiteX9-4451" fmla="*/ 209550 w 539780"/>
                <a:gd name="connsiteY9-4452" fmla="*/ 269875 h 1245658"/>
                <a:gd name="connsiteX10-4453" fmla="*/ 219075 w 539780"/>
                <a:gd name="connsiteY10-4454" fmla="*/ 279400 h 1245658"/>
                <a:gd name="connsiteX11-4455" fmla="*/ 225425 w 539780"/>
                <a:gd name="connsiteY11-4456" fmla="*/ 288925 h 1245658"/>
                <a:gd name="connsiteX12-4457" fmla="*/ 234950 w 539780"/>
                <a:gd name="connsiteY12-4458" fmla="*/ 295275 h 1245658"/>
                <a:gd name="connsiteX13-4459" fmla="*/ 257175 w 539780"/>
                <a:gd name="connsiteY13-4460" fmla="*/ 311150 h 1245658"/>
                <a:gd name="connsiteX14-4461" fmla="*/ 273050 w 539780"/>
                <a:gd name="connsiteY14-4462" fmla="*/ 339725 h 1245658"/>
                <a:gd name="connsiteX15-4463" fmla="*/ 279400 w 539780"/>
                <a:gd name="connsiteY15-4464" fmla="*/ 349250 h 1245658"/>
                <a:gd name="connsiteX16-4465" fmla="*/ 288925 w 539780"/>
                <a:gd name="connsiteY16-4466" fmla="*/ 355600 h 1245658"/>
                <a:gd name="connsiteX17-4467" fmla="*/ 304800 w 539780"/>
                <a:gd name="connsiteY17-4468" fmla="*/ 374650 h 1245658"/>
                <a:gd name="connsiteX18-4469" fmla="*/ 317500 w 539780"/>
                <a:gd name="connsiteY18-4470" fmla="*/ 393700 h 1245658"/>
                <a:gd name="connsiteX19-4471" fmla="*/ 323850 w 539780"/>
                <a:gd name="connsiteY19-4472" fmla="*/ 403225 h 1245658"/>
                <a:gd name="connsiteX20-4473" fmla="*/ 330200 w 539780"/>
                <a:gd name="connsiteY20-4474" fmla="*/ 412750 h 1245658"/>
                <a:gd name="connsiteX21-4475" fmla="*/ 339725 w 539780"/>
                <a:gd name="connsiteY21-4476" fmla="*/ 425450 h 1245658"/>
                <a:gd name="connsiteX22-4477" fmla="*/ 346075 w 539780"/>
                <a:gd name="connsiteY22-4478" fmla="*/ 434975 h 1245658"/>
                <a:gd name="connsiteX23-4479" fmla="*/ 355600 w 539780"/>
                <a:gd name="connsiteY23-4480" fmla="*/ 444500 h 1245658"/>
                <a:gd name="connsiteX24-4481" fmla="*/ 361950 w 539780"/>
                <a:gd name="connsiteY24-4482" fmla="*/ 454025 h 1245658"/>
                <a:gd name="connsiteX25-4483" fmla="*/ 365125 w 539780"/>
                <a:gd name="connsiteY25-4484" fmla="*/ 463550 h 1245658"/>
                <a:gd name="connsiteX26-4485" fmla="*/ 374650 w 539780"/>
                <a:gd name="connsiteY26-4486" fmla="*/ 469900 h 1245658"/>
                <a:gd name="connsiteX27-4487" fmla="*/ 387350 w 539780"/>
                <a:gd name="connsiteY27-4488" fmla="*/ 488950 h 1245658"/>
                <a:gd name="connsiteX28-4489" fmla="*/ 403225 w 539780"/>
                <a:gd name="connsiteY28-4490" fmla="*/ 508000 h 1245658"/>
                <a:gd name="connsiteX29-4491" fmla="*/ 406400 w 539780"/>
                <a:gd name="connsiteY29-4492" fmla="*/ 520700 h 1245658"/>
                <a:gd name="connsiteX30-4493" fmla="*/ 422275 w 539780"/>
                <a:gd name="connsiteY30-4494" fmla="*/ 542925 h 1245658"/>
                <a:gd name="connsiteX31-4495" fmla="*/ 431800 w 539780"/>
                <a:gd name="connsiteY31-4496" fmla="*/ 571500 h 1245658"/>
                <a:gd name="connsiteX32-4497" fmla="*/ 434975 w 539780"/>
                <a:gd name="connsiteY32-4498" fmla="*/ 581025 h 1245658"/>
                <a:gd name="connsiteX33-4499" fmla="*/ 438150 w 539780"/>
                <a:gd name="connsiteY33-4500" fmla="*/ 593725 h 1245658"/>
                <a:gd name="connsiteX34-4501" fmla="*/ 444500 w 539780"/>
                <a:gd name="connsiteY34-4502" fmla="*/ 603250 h 1245658"/>
                <a:gd name="connsiteX35-4503" fmla="*/ 450850 w 539780"/>
                <a:gd name="connsiteY35-4504" fmla="*/ 628650 h 1245658"/>
                <a:gd name="connsiteX36-4505" fmla="*/ 454025 w 539780"/>
                <a:gd name="connsiteY36-4506" fmla="*/ 638175 h 1245658"/>
                <a:gd name="connsiteX37-4507" fmla="*/ 469900 w 539780"/>
                <a:gd name="connsiteY37-4508" fmla="*/ 692150 h 1245658"/>
                <a:gd name="connsiteX38-4509" fmla="*/ 485775 w 539780"/>
                <a:gd name="connsiteY38-4510" fmla="*/ 733425 h 1245658"/>
                <a:gd name="connsiteX39-4511" fmla="*/ 492125 w 539780"/>
                <a:gd name="connsiteY39-4512" fmla="*/ 758825 h 1245658"/>
                <a:gd name="connsiteX40-4513" fmla="*/ 498475 w 539780"/>
                <a:gd name="connsiteY40-4514" fmla="*/ 771525 h 1245658"/>
                <a:gd name="connsiteX41-4515" fmla="*/ 501650 w 539780"/>
                <a:gd name="connsiteY41-4516" fmla="*/ 784225 h 1245658"/>
                <a:gd name="connsiteX42-4517" fmla="*/ 504825 w 539780"/>
                <a:gd name="connsiteY42-4518" fmla="*/ 793750 h 1245658"/>
                <a:gd name="connsiteX43-4519" fmla="*/ 508000 w 539780"/>
                <a:gd name="connsiteY43-4520" fmla="*/ 806450 h 1245658"/>
                <a:gd name="connsiteX44-4521" fmla="*/ 514350 w 539780"/>
                <a:gd name="connsiteY44-4522" fmla="*/ 819150 h 1245658"/>
                <a:gd name="connsiteX45-4523" fmla="*/ 520700 w 539780"/>
                <a:gd name="connsiteY45-4524" fmla="*/ 838200 h 1245658"/>
                <a:gd name="connsiteX46-4525" fmla="*/ 523875 w 539780"/>
                <a:gd name="connsiteY46-4526" fmla="*/ 847725 h 1245658"/>
                <a:gd name="connsiteX47-4527" fmla="*/ 539750 w 539780"/>
                <a:gd name="connsiteY47-4528" fmla="*/ 974725 h 1245658"/>
                <a:gd name="connsiteX48-4529" fmla="*/ 527050 w 539780"/>
                <a:gd name="connsiteY48-4530" fmla="*/ 1041400 h 1245658"/>
                <a:gd name="connsiteX49-4531" fmla="*/ 498475 w 539780"/>
                <a:gd name="connsiteY49-4532" fmla="*/ 1111250 h 1245658"/>
                <a:gd name="connsiteX50-4533" fmla="*/ 450850 w 539780"/>
                <a:gd name="connsiteY50-4534" fmla="*/ 1184275 h 1245658"/>
                <a:gd name="connsiteX51-4535" fmla="*/ 390525 w 539780"/>
                <a:gd name="connsiteY51-4536" fmla="*/ 1241425 h 1245658"/>
                <a:gd name="connsiteX52-4537" fmla="*/ 282575 w 539780"/>
                <a:gd name="connsiteY52-4538" fmla="*/ 1241425 h 1245658"/>
                <a:gd name="connsiteX0-4539" fmla="*/ 0 w 539780"/>
                <a:gd name="connsiteY0-4540" fmla="*/ 0 h 1245658"/>
                <a:gd name="connsiteX1-4541" fmla="*/ 28575 w 539780"/>
                <a:gd name="connsiteY1-4542" fmla="*/ 22225 h 1245658"/>
                <a:gd name="connsiteX2-4543" fmla="*/ 85725 w 539780"/>
                <a:gd name="connsiteY2-4544" fmla="*/ 82550 h 1245658"/>
                <a:gd name="connsiteX3-4545" fmla="*/ 123825 w 539780"/>
                <a:gd name="connsiteY3-4546" fmla="*/ 139700 h 1245658"/>
                <a:gd name="connsiteX4-4547" fmla="*/ 158750 w 539780"/>
                <a:gd name="connsiteY4-4548" fmla="*/ 190500 h 1245658"/>
                <a:gd name="connsiteX5-4549" fmla="*/ 171450 w 539780"/>
                <a:gd name="connsiteY5-4550" fmla="*/ 215900 h 1245658"/>
                <a:gd name="connsiteX6-4551" fmla="*/ 193675 w 539780"/>
                <a:gd name="connsiteY6-4552" fmla="*/ 250825 h 1245658"/>
                <a:gd name="connsiteX7-4553" fmla="*/ 203200 w 539780"/>
                <a:gd name="connsiteY7-4554" fmla="*/ 260350 h 1245658"/>
                <a:gd name="connsiteX8-4555" fmla="*/ 209550 w 539780"/>
                <a:gd name="connsiteY8-4556" fmla="*/ 269875 h 1245658"/>
                <a:gd name="connsiteX9-4557" fmla="*/ 219075 w 539780"/>
                <a:gd name="connsiteY9-4558" fmla="*/ 279400 h 1245658"/>
                <a:gd name="connsiteX10-4559" fmla="*/ 225425 w 539780"/>
                <a:gd name="connsiteY10-4560" fmla="*/ 288925 h 1245658"/>
                <a:gd name="connsiteX11-4561" fmla="*/ 234950 w 539780"/>
                <a:gd name="connsiteY11-4562" fmla="*/ 295275 h 1245658"/>
                <a:gd name="connsiteX12-4563" fmla="*/ 257175 w 539780"/>
                <a:gd name="connsiteY12-4564" fmla="*/ 311150 h 1245658"/>
                <a:gd name="connsiteX13-4565" fmla="*/ 273050 w 539780"/>
                <a:gd name="connsiteY13-4566" fmla="*/ 339725 h 1245658"/>
                <a:gd name="connsiteX14-4567" fmla="*/ 279400 w 539780"/>
                <a:gd name="connsiteY14-4568" fmla="*/ 349250 h 1245658"/>
                <a:gd name="connsiteX15-4569" fmla="*/ 288925 w 539780"/>
                <a:gd name="connsiteY15-4570" fmla="*/ 355600 h 1245658"/>
                <a:gd name="connsiteX16-4571" fmla="*/ 304800 w 539780"/>
                <a:gd name="connsiteY16-4572" fmla="*/ 374650 h 1245658"/>
                <a:gd name="connsiteX17-4573" fmla="*/ 317500 w 539780"/>
                <a:gd name="connsiteY17-4574" fmla="*/ 393700 h 1245658"/>
                <a:gd name="connsiteX18-4575" fmla="*/ 323850 w 539780"/>
                <a:gd name="connsiteY18-4576" fmla="*/ 403225 h 1245658"/>
                <a:gd name="connsiteX19-4577" fmla="*/ 330200 w 539780"/>
                <a:gd name="connsiteY19-4578" fmla="*/ 412750 h 1245658"/>
                <a:gd name="connsiteX20-4579" fmla="*/ 339725 w 539780"/>
                <a:gd name="connsiteY20-4580" fmla="*/ 425450 h 1245658"/>
                <a:gd name="connsiteX21-4581" fmla="*/ 346075 w 539780"/>
                <a:gd name="connsiteY21-4582" fmla="*/ 434975 h 1245658"/>
                <a:gd name="connsiteX22-4583" fmla="*/ 355600 w 539780"/>
                <a:gd name="connsiteY22-4584" fmla="*/ 444500 h 1245658"/>
                <a:gd name="connsiteX23-4585" fmla="*/ 361950 w 539780"/>
                <a:gd name="connsiteY23-4586" fmla="*/ 454025 h 1245658"/>
                <a:gd name="connsiteX24-4587" fmla="*/ 365125 w 539780"/>
                <a:gd name="connsiteY24-4588" fmla="*/ 463550 h 1245658"/>
                <a:gd name="connsiteX25-4589" fmla="*/ 374650 w 539780"/>
                <a:gd name="connsiteY25-4590" fmla="*/ 469900 h 1245658"/>
                <a:gd name="connsiteX26-4591" fmla="*/ 387350 w 539780"/>
                <a:gd name="connsiteY26-4592" fmla="*/ 488950 h 1245658"/>
                <a:gd name="connsiteX27-4593" fmla="*/ 403225 w 539780"/>
                <a:gd name="connsiteY27-4594" fmla="*/ 508000 h 1245658"/>
                <a:gd name="connsiteX28-4595" fmla="*/ 406400 w 539780"/>
                <a:gd name="connsiteY28-4596" fmla="*/ 520700 h 1245658"/>
                <a:gd name="connsiteX29-4597" fmla="*/ 422275 w 539780"/>
                <a:gd name="connsiteY29-4598" fmla="*/ 542925 h 1245658"/>
                <a:gd name="connsiteX30-4599" fmla="*/ 431800 w 539780"/>
                <a:gd name="connsiteY30-4600" fmla="*/ 571500 h 1245658"/>
                <a:gd name="connsiteX31-4601" fmla="*/ 434975 w 539780"/>
                <a:gd name="connsiteY31-4602" fmla="*/ 581025 h 1245658"/>
                <a:gd name="connsiteX32-4603" fmla="*/ 438150 w 539780"/>
                <a:gd name="connsiteY32-4604" fmla="*/ 593725 h 1245658"/>
                <a:gd name="connsiteX33-4605" fmla="*/ 444500 w 539780"/>
                <a:gd name="connsiteY33-4606" fmla="*/ 603250 h 1245658"/>
                <a:gd name="connsiteX34-4607" fmla="*/ 450850 w 539780"/>
                <a:gd name="connsiteY34-4608" fmla="*/ 628650 h 1245658"/>
                <a:gd name="connsiteX35-4609" fmla="*/ 454025 w 539780"/>
                <a:gd name="connsiteY35-4610" fmla="*/ 638175 h 1245658"/>
                <a:gd name="connsiteX36-4611" fmla="*/ 469900 w 539780"/>
                <a:gd name="connsiteY36-4612" fmla="*/ 692150 h 1245658"/>
                <a:gd name="connsiteX37-4613" fmla="*/ 485775 w 539780"/>
                <a:gd name="connsiteY37-4614" fmla="*/ 733425 h 1245658"/>
                <a:gd name="connsiteX38-4615" fmla="*/ 492125 w 539780"/>
                <a:gd name="connsiteY38-4616" fmla="*/ 758825 h 1245658"/>
                <a:gd name="connsiteX39-4617" fmla="*/ 498475 w 539780"/>
                <a:gd name="connsiteY39-4618" fmla="*/ 771525 h 1245658"/>
                <a:gd name="connsiteX40-4619" fmla="*/ 501650 w 539780"/>
                <a:gd name="connsiteY40-4620" fmla="*/ 784225 h 1245658"/>
                <a:gd name="connsiteX41-4621" fmla="*/ 504825 w 539780"/>
                <a:gd name="connsiteY41-4622" fmla="*/ 793750 h 1245658"/>
                <a:gd name="connsiteX42-4623" fmla="*/ 508000 w 539780"/>
                <a:gd name="connsiteY42-4624" fmla="*/ 806450 h 1245658"/>
                <a:gd name="connsiteX43-4625" fmla="*/ 514350 w 539780"/>
                <a:gd name="connsiteY43-4626" fmla="*/ 819150 h 1245658"/>
                <a:gd name="connsiteX44-4627" fmla="*/ 520700 w 539780"/>
                <a:gd name="connsiteY44-4628" fmla="*/ 838200 h 1245658"/>
                <a:gd name="connsiteX45-4629" fmla="*/ 523875 w 539780"/>
                <a:gd name="connsiteY45-4630" fmla="*/ 847725 h 1245658"/>
                <a:gd name="connsiteX46-4631" fmla="*/ 539750 w 539780"/>
                <a:gd name="connsiteY46-4632" fmla="*/ 974725 h 1245658"/>
                <a:gd name="connsiteX47-4633" fmla="*/ 527050 w 539780"/>
                <a:gd name="connsiteY47-4634" fmla="*/ 1041400 h 1245658"/>
                <a:gd name="connsiteX48-4635" fmla="*/ 498475 w 539780"/>
                <a:gd name="connsiteY48-4636" fmla="*/ 1111250 h 1245658"/>
                <a:gd name="connsiteX49-4637" fmla="*/ 450850 w 539780"/>
                <a:gd name="connsiteY49-4638" fmla="*/ 1184275 h 1245658"/>
                <a:gd name="connsiteX50-4639" fmla="*/ 390525 w 539780"/>
                <a:gd name="connsiteY50-4640" fmla="*/ 1241425 h 1245658"/>
                <a:gd name="connsiteX51-4641" fmla="*/ 282575 w 539780"/>
                <a:gd name="connsiteY51-4642" fmla="*/ 1241425 h 1245658"/>
                <a:gd name="connsiteX0-4643" fmla="*/ 0 w 539780"/>
                <a:gd name="connsiteY0-4644" fmla="*/ 0 h 1245658"/>
                <a:gd name="connsiteX1-4645" fmla="*/ 28575 w 539780"/>
                <a:gd name="connsiteY1-4646" fmla="*/ 22225 h 1245658"/>
                <a:gd name="connsiteX2-4647" fmla="*/ 85725 w 539780"/>
                <a:gd name="connsiteY2-4648" fmla="*/ 82550 h 1245658"/>
                <a:gd name="connsiteX3-4649" fmla="*/ 123825 w 539780"/>
                <a:gd name="connsiteY3-4650" fmla="*/ 139700 h 1245658"/>
                <a:gd name="connsiteX4-4651" fmla="*/ 158750 w 539780"/>
                <a:gd name="connsiteY4-4652" fmla="*/ 190500 h 1245658"/>
                <a:gd name="connsiteX5-4653" fmla="*/ 193675 w 539780"/>
                <a:gd name="connsiteY5-4654" fmla="*/ 250825 h 1245658"/>
                <a:gd name="connsiteX6-4655" fmla="*/ 203200 w 539780"/>
                <a:gd name="connsiteY6-4656" fmla="*/ 260350 h 1245658"/>
                <a:gd name="connsiteX7-4657" fmla="*/ 209550 w 539780"/>
                <a:gd name="connsiteY7-4658" fmla="*/ 269875 h 1245658"/>
                <a:gd name="connsiteX8-4659" fmla="*/ 219075 w 539780"/>
                <a:gd name="connsiteY8-4660" fmla="*/ 279400 h 1245658"/>
                <a:gd name="connsiteX9-4661" fmla="*/ 225425 w 539780"/>
                <a:gd name="connsiteY9-4662" fmla="*/ 288925 h 1245658"/>
                <a:gd name="connsiteX10-4663" fmla="*/ 234950 w 539780"/>
                <a:gd name="connsiteY10-4664" fmla="*/ 295275 h 1245658"/>
                <a:gd name="connsiteX11-4665" fmla="*/ 257175 w 539780"/>
                <a:gd name="connsiteY11-4666" fmla="*/ 311150 h 1245658"/>
                <a:gd name="connsiteX12-4667" fmla="*/ 273050 w 539780"/>
                <a:gd name="connsiteY12-4668" fmla="*/ 339725 h 1245658"/>
                <a:gd name="connsiteX13-4669" fmla="*/ 279400 w 539780"/>
                <a:gd name="connsiteY13-4670" fmla="*/ 349250 h 1245658"/>
                <a:gd name="connsiteX14-4671" fmla="*/ 288925 w 539780"/>
                <a:gd name="connsiteY14-4672" fmla="*/ 355600 h 1245658"/>
                <a:gd name="connsiteX15-4673" fmla="*/ 304800 w 539780"/>
                <a:gd name="connsiteY15-4674" fmla="*/ 374650 h 1245658"/>
                <a:gd name="connsiteX16-4675" fmla="*/ 317500 w 539780"/>
                <a:gd name="connsiteY16-4676" fmla="*/ 393700 h 1245658"/>
                <a:gd name="connsiteX17-4677" fmla="*/ 323850 w 539780"/>
                <a:gd name="connsiteY17-4678" fmla="*/ 403225 h 1245658"/>
                <a:gd name="connsiteX18-4679" fmla="*/ 330200 w 539780"/>
                <a:gd name="connsiteY18-4680" fmla="*/ 412750 h 1245658"/>
                <a:gd name="connsiteX19-4681" fmla="*/ 339725 w 539780"/>
                <a:gd name="connsiteY19-4682" fmla="*/ 425450 h 1245658"/>
                <a:gd name="connsiteX20-4683" fmla="*/ 346075 w 539780"/>
                <a:gd name="connsiteY20-4684" fmla="*/ 434975 h 1245658"/>
                <a:gd name="connsiteX21-4685" fmla="*/ 355600 w 539780"/>
                <a:gd name="connsiteY21-4686" fmla="*/ 444500 h 1245658"/>
                <a:gd name="connsiteX22-4687" fmla="*/ 361950 w 539780"/>
                <a:gd name="connsiteY22-4688" fmla="*/ 454025 h 1245658"/>
                <a:gd name="connsiteX23-4689" fmla="*/ 365125 w 539780"/>
                <a:gd name="connsiteY23-4690" fmla="*/ 463550 h 1245658"/>
                <a:gd name="connsiteX24-4691" fmla="*/ 374650 w 539780"/>
                <a:gd name="connsiteY24-4692" fmla="*/ 469900 h 1245658"/>
                <a:gd name="connsiteX25-4693" fmla="*/ 387350 w 539780"/>
                <a:gd name="connsiteY25-4694" fmla="*/ 488950 h 1245658"/>
                <a:gd name="connsiteX26-4695" fmla="*/ 403225 w 539780"/>
                <a:gd name="connsiteY26-4696" fmla="*/ 508000 h 1245658"/>
                <a:gd name="connsiteX27-4697" fmla="*/ 406400 w 539780"/>
                <a:gd name="connsiteY27-4698" fmla="*/ 520700 h 1245658"/>
                <a:gd name="connsiteX28-4699" fmla="*/ 422275 w 539780"/>
                <a:gd name="connsiteY28-4700" fmla="*/ 542925 h 1245658"/>
                <a:gd name="connsiteX29-4701" fmla="*/ 431800 w 539780"/>
                <a:gd name="connsiteY29-4702" fmla="*/ 571500 h 1245658"/>
                <a:gd name="connsiteX30-4703" fmla="*/ 434975 w 539780"/>
                <a:gd name="connsiteY30-4704" fmla="*/ 581025 h 1245658"/>
                <a:gd name="connsiteX31-4705" fmla="*/ 438150 w 539780"/>
                <a:gd name="connsiteY31-4706" fmla="*/ 593725 h 1245658"/>
                <a:gd name="connsiteX32-4707" fmla="*/ 444500 w 539780"/>
                <a:gd name="connsiteY32-4708" fmla="*/ 603250 h 1245658"/>
                <a:gd name="connsiteX33-4709" fmla="*/ 450850 w 539780"/>
                <a:gd name="connsiteY33-4710" fmla="*/ 628650 h 1245658"/>
                <a:gd name="connsiteX34-4711" fmla="*/ 454025 w 539780"/>
                <a:gd name="connsiteY34-4712" fmla="*/ 638175 h 1245658"/>
                <a:gd name="connsiteX35-4713" fmla="*/ 469900 w 539780"/>
                <a:gd name="connsiteY35-4714" fmla="*/ 692150 h 1245658"/>
                <a:gd name="connsiteX36-4715" fmla="*/ 485775 w 539780"/>
                <a:gd name="connsiteY36-4716" fmla="*/ 733425 h 1245658"/>
                <a:gd name="connsiteX37-4717" fmla="*/ 492125 w 539780"/>
                <a:gd name="connsiteY37-4718" fmla="*/ 758825 h 1245658"/>
                <a:gd name="connsiteX38-4719" fmla="*/ 498475 w 539780"/>
                <a:gd name="connsiteY38-4720" fmla="*/ 771525 h 1245658"/>
                <a:gd name="connsiteX39-4721" fmla="*/ 501650 w 539780"/>
                <a:gd name="connsiteY39-4722" fmla="*/ 784225 h 1245658"/>
                <a:gd name="connsiteX40-4723" fmla="*/ 504825 w 539780"/>
                <a:gd name="connsiteY40-4724" fmla="*/ 793750 h 1245658"/>
                <a:gd name="connsiteX41-4725" fmla="*/ 508000 w 539780"/>
                <a:gd name="connsiteY41-4726" fmla="*/ 806450 h 1245658"/>
                <a:gd name="connsiteX42-4727" fmla="*/ 514350 w 539780"/>
                <a:gd name="connsiteY42-4728" fmla="*/ 819150 h 1245658"/>
                <a:gd name="connsiteX43-4729" fmla="*/ 520700 w 539780"/>
                <a:gd name="connsiteY43-4730" fmla="*/ 838200 h 1245658"/>
                <a:gd name="connsiteX44-4731" fmla="*/ 523875 w 539780"/>
                <a:gd name="connsiteY44-4732" fmla="*/ 847725 h 1245658"/>
                <a:gd name="connsiteX45-4733" fmla="*/ 539750 w 539780"/>
                <a:gd name="connsiteY45-4734" fmla="*/ 974725 h 1245658"/>
                <a:gd name="connsiteX46-4735" fmla="*/ 527050 w 539780"/>
                <a:gd name="connsiteY46-4736" fmla="*/ 1041400 h 1245658"/>
                <a:gd name="connsiteX47-4737" fmla="*/ 498475 w 539780"/>
                <a:gd name="connsiteY47-4738" fmla="*/ 1111250 h 1245658"/>
                <a:gd name="connsiteX48-4739" fmla="*/ 450850 w 539780"/>
                <a:gd name="connsiteY48-4740" fmla="*/ 1184275 h 1245658"/>
                <a:gd name="connsiteX49-4741" fmla="*/ 390525 w 539780"/>
                <a:gd name="connsiteY49-4742" fmla="*/ 1241425 h 1245658"/>
                <a:gd name="connsiteX50-4743" fmla="*/ 282575 w 539780"/>
                <a:gd name="connsiteY50-4744" fmla="*/ 1241425 h 1245658"/>
                <a:gd name="connsiteX0-4745" fmla="*/ 0 w 539780"/>
                <a:gd name="connsiteY0-4746" fmla="*/ 0 h 1245658"/>
                <a:gd name="connsiteX1-4747" fmla="*/ 28575 w 539780"/>
                <a:gd name="connsiteY1-4748" fmla="*/ 22225 h 1245658"/>
                <a:gd name="connsiteX2-4749" fmla="*/ 85725 w 539780"/>
                <a:gd name="connsiteY2-4750" fmla="*/ 82550 h 1245658"/>
                <a:gd name="connsiteX3-4751" fmla="*/ 123825 w 539780"/>
                <a:gd name="connsiteY3-4752" fmla="*/ 139700 h 1245658"/>
                <a:gd name="connsiteX4-4753" fmla="*/ 158750 w 539780"/>
                <a:gd name="connsiteY4-4754" fmla="*/ 190500 h 1245658"/>
                <a:gd name="connsiteX5-4755" fmla="*/ 193675 w 539780"/>
                <a:gd name="connsiteY5-4756" fmla="*/ 250825 h 1245658"/>
                <a:gd name="connsiteX6-4757" fmla="*/ 203200 w 539780"/>
                <a:gd name="connsiteY6-4758" fmla="*/ 260350 h 1245658"/>
                <a:gd name="connsiteX7-4759" fmla="*/ 209550 w 539780"/>
                <a:gd name="connsiteY7-4760" fmla="*/ 269875 h 1245658"/>
                <a:gd name="connsiteX8-4761" fmla="*/ 225425 w 539780"/>
                <a:gd name="connsiteY8-4762" fmla="*/ 288925 h 1245658"/>
                <a:gd name="connsiteX9-4763" fmla="*/ 234950 w 539780"/>
                <a:gd name="connsiteY9-4764" fmla="*/ 295275 h 1245658"/>
                <a:gd name="connsiteX10-4765" fmla="*/ 257175 w 539780"/>
                <a:gd name="connsiteY10-4766" fmla="*/ 311150 h 1245658"/>
                <a:gd name="connsiteX11-4767" fmla="*/ 273050 w 539780"/>
                <a:gd name="connsiteY11-4768" fmla="*/ 339725 h 1245658"/>
                <a:gd name="connsiteX12-4769" fmla="*/ 279400 w 539780"/>
                <a:gd name="connsiteY12-4770" fmla="*/ 349250 h 1245658"/>
                <a:gd name="connsiteX13-4771" fmla="*/ 288925 w 539780"/>
                <a:gd name="connsiteY13-4772" fmla="*/ 355600 h 1245658"/>
                <a:gd name="connsiteX14-4773" fmla="*/ 304800 w 539780"/>
                <a:gd name="connsiteY14-4774" fmla="*/ 374650 h 1245658"/>
                <a:gd name="connsiteX15-4775" fmla="*/ 317500 w 539780"/>
                <a:gd name="connsiteY15-4776" fmla="*/ 393700 h 1245658"/>
                <a:gd name="connsiteX16-4777" fmla="*/ 323850 w 539780"/>
                <a:gd name="connsiteY16-4778" fmla="*/ 403225 h 1245658"/>
                <a:gd name="connsiteX17-4779" fmla="*/ 330200 w 539780"/>
                <a:gd name="connsiteY17-4780" fmla="*/ 412750 h 1245658"/>
                <a:gd name="connsiteX18-4781" fmla="*/ 339725 w 539780"/>
                <a:gd name="connsiteY18-4782" fmla="*/ 425450 h 1245658"/>
                <a:gd name="connsiteX19-4783" fmla="*/ 346075 w 539780"/>
                <a:gd name="connsiteY19-4784" fmla="*/ 434975 h 1245658"/>
                <a:gd name="connsiteX20-4785" fmla="*/ 355600 w 539780"/>
                <a:gd name="connsiteY20-4786" fmla="*/ 444500 h 1245658"/>
                <a:gd name="connsiteX21-4787" fmla="*/ 361950 w 539780"/>
                <a:gd name="connsiteY21-4788" fmla="*/ 454025 h 1245658"/>
                <a:gd name="connsiteX22-4789" fmla="*/ 365125 w 539780"/>
                <a:gd name="connsiteY22-4790" fmla="*/ 463550 h 1245658"/>
                <a:gd name="connsiteX23-4791" fmla="*/ 374650 w 539780"/>
                <a:gd name="connsiteY23-4792" fmla="*/ 469900 h 1245658"/>
                <a:gd name="connsiteX24-4793" fmla="*/ 387350 w 539780"/>
                <a:gd name="connsiteY24-4794" fmla="*/ 488950 h 1245658"/>
                <a:gd name="connsiteX25-4795" fmla="*/ 403225 w 539780"/>
                <a:gd name="connsiteY25-4796" fmla="*/ 508000 h 1245658"/>
                <a:gd name="connsiteX26-4797" fmla="*/ 406400 w 539780"/>
                <a:gd name="connsiteY26-4798" fmla="*/ 520700 h 1245658"/>
                <a:gd name="connsiteX27-4799" fmla="*/ 422275 w 539780"/>
                <a:gd name="connsiteY27-4800" fmla="*/ 542925 h 1245658"/>
                <a:gd name="connsiteX28-4801" fmla="*/ 431800 w 539780"/>
                <a:gd name="connsiteY28-4802" fmla="*/ 571500 h 1245658"/>
                <a:gd name="connsiteX29-4803" fmla="*/ 434975 w 539780"/>
                <a:gd name="connsiteY29-4804" fmla="*/ 581025 h 1245658"/>
                <a:gd name="connsiteX30-4805" fmla="*/ 438150 w 539780"/>
                <a:gd name="connsiteY30-4806" fmla="*/ 593725 h 1245658"/>
                <a:gd name="connsiteX31-4807" fmla="*/ 444500 w 539780"/>
                <a:gd name="connsiteY31-4808" fmla="*/ 603250 h 1245658"/>
                <a:gd name="connsiteX32-4809" fmla="*/ 450850 w 539780"/>
                <a:gd name="connsiteY32-4810" fmla="*/ 628650 h 1245658"/>
                <a:gd name="connsiteX33-4811" fmla="*/ 454025 w 539780"/>
                <a:gd name="connsiteY33-4812" fmla="*/ 638175 h 1245658"/>
                <a:gd name="connsiteX34-4813" fmla="*/ 469900 w 539780"/>
                <a:gd name="connsiteY34-4814" fmla="*/ 692150 h 1245658"/>
                <a:gd name="connsiteX35-4815" fmla="*/ 485775 w 539780"/>
                <a:gd name="connsiteY35-4816" fmla="*/ 733425 h 1245658"/>
                <a:gd name="connsiteX36-4817" fmla="*/ 492125 w 539780"/>
                <a:gd name="connsiteY36-4818" fmla="*/ 758825 h 1245658"/>
                <a:gd name="connsiteX37-4819" fmla="*/ 498475 w 539780"/>
                <a:gd name="connsiteY37-4820" fmla="*/ 771525 h 1245658"/>
                <a:gd name="connsiteX38-4821" fmla="*/ 501650 w 539780"/>
                <a:gd name="connsiteY38-4822" fmla="*/ 784225 h 1245658"/>
                <a:gd name="connsiteX39-4823" fmla="*/ 504825 w 539780"/>
                <a:gd name="connsiteY39-4824" fmla="*/ 793750 h 1245658"/>
                <a:gd name="connsiteX40-4825" fmla="*/ 508000 w 539780"/>
                <a:gd name="connsiteY40-4826" fmla="*/ 806450 h 1245658"/>
                <a:gd name="connsiteX41-4827" fmla="*/ 514350 w 539780"/>
                <a:gd name="connsiteY41-4828" fmla="*/ 819150 h 1245658"/>
                <a:gd name="connsiteX42-4829" fmla="*/ 520700 w 539780"/>
                <a:gd name="connsiteY42-4830" fmla="*/ 838200 h 1245658"/>
                <a:gd name="connsiteX43-4831" fmla="*/ 523875 w 539780"/>
                <a:gd name="connsiteY43-4832" fmla="*/ 847725 h 1245658"/>
                <a:gd name="connsiteX44-4833" fmla="*/ 539750 w 539780"/>
                <a:gd name="connsiteY44-4834" fmla="*/ 974725 h 1245658"/>
                <a:gd name="connsiteX45-4835" fmla="*/ 527050 w 539780"/>
                <a:gd name="connsiteY45-4836" fmla="*/ 1041400 h 1245658"/>
                <a:gd name="connsiteX46-4837" fmla="*/ 498475 w 539780"/>
                <a:gd name="connsiteY46-4838" fmla="*/ 1111250 h 1245658"/>
                <a:gd name="connsiteX47-4839" fmla="*/ 450850 w 539780"/>
                <a:gd name="connsiteY47-4840" fmla="*/ 1184275 h 1245658"/>
                <a:gd name="connsiteX48-4841" fmla="*/ 390525 w 539780"/>
                <a:gd name="connsiteY48-4842" fmla="*/ 1241425 h 1245658"/>
                <a:gd name="connsiteX49-4843" fmla="*/ 282575 w 539780"/>
                <a:gd name="connsiteY49-4844" fmla="*/ 1241425 h 1245658"/>
                <a:gd name="connsiteX0-4845" fmla="*/ 0 w 539780"/>
                <a:gd name="connsiteY0-4846" fmla="*/ 0 h 1245658"/>
                <a:gd name="connsiteX1-4847" fmla="*/ 28575 w 539780"/>
                <a:gd name="connsiteY1-4848" fmla="*/ 22225 h 1245658"/>
                <a:gd name="connsiteX2-4849" fmla="*/ 85725 w 539780"/>
                <a:gd name="connsiteY2-4850" fmla="*/ 82550 h 1245658"/>
                <a:gd name="connsiteX3-4851" fmla="*/ 123825 w 539780"/>
                <a:gd name="connsiteY3-4852" fmla="*/ 139700 h 1245658"/>
                <a:gd name="connsiteX4-4853" fmla="*/ 158750 w 539780"/>
                <a:gd name="connsiteY4-4854" fmla="*/ 190500 h 1245658"/>
                <a:gd name="connsiteX5-4855" fmla="*/ 193675 w 539780"/>
                <a:gd name="connsiteY5-4856" fmla="*/ 250825 h 1245658"/>
                <a:gd name="connsiteX6-4857" fmla="*/ 203200 w 539780"/>
                <a:gd name="connsiteY6-4858" fmla="*/ 260350 h 1245658"/>
                <a:gd name="connsiteX7-4859" fmla="*/ 225425 w 539780"/>
                <a:gd name="connsiteY7-4860" fmla="*/ 288925 h 1245658"/>
                <a:gd name="connsiteX8-4861" fmla="*/ 234950 w 539780"/>
                <a:gd name="connsiteY8-4862" fmla="*/ 295275 h 1245658"/>
                <a:gd name="connsiteX9-4863" fmla="*/ 257175 w 539780"/>
                <a:gd name="connsiteY9-4864" fmla="*/ 311150 h 1245658"/>
                <a:gd name="connsiteX10-4865" fmla="*/ 273050 w 539780"/>
                <a:gd name="connsiteY10-4866" fmla="*/ 339725 h 1245658"/>
                <a:gd name="connsiteX11-4867" fmla="*/ 279400 w 539780"/>
                <a:gd name="connsiteY11-4868" fmla="*/ 349250 h 1245658"/>
                <a:gd name="connsiteX12-4869" fmla="*/ 288925 w 539780"/>
                <a:gd name="connsiteY12-4870" fmla="*/ 355600 h 1245658"/>
                <a:gd name="connsiteX13-4871" fmla="*/ 304800 w 539780"/>
                <a:gd name="connsiteY13-4872" fmla="*/ 374650 h 1245658"/>
                <a:gd name="connsiteX14-4873" fmla="*/ 317500 w 539780"/>
                <a:gd name="connsiteY14-4874" fmla="*/ 393700 h 1245658"/>
                <a:gd name="connsiteX15-4875" fmla="*/ 323850 w 539780"/>
                <a:gd name="connsiteY15-4876" fmla="*/ 403225 h 1245658"/>
                <a:gd name="connsiteX16-4877" fmla="*/ 330200 w 539780"/>
                <a:gd name="connsiteY16-4878" fmla="*/ 412750 h 1245658"/>
                <a:gd name="connsiteX17-4879" fmla="*/ 339725 w 539780"/>
                <a:gd name="connsiteY17-4880" fmla="*/ 425450 h 1245658"/>
                <a:gd name="connsiteX18-4881" fmla="*/ 346075 w 539780"/>
                <a:gd name="connsiteY18-4882" fmla="*/ 434975 h 1245658"/>
                <a:gd name="connsiteX19-4883" fmla="*/ 355600 w 539780"/>
                <a:gd name="connsiteY19-4884" fmla="*/ 444500 h 1245658"/>
                <a:gd name="connsiteX20-4885" fmla="*/ 361950 w 539780"/>
                <a:gd name="connsiteY20-4886" fmla="*/ 454025 h 1245658"/>
                <a:gd name="connsiteX21-4887" fmla="*/ 365125 w 539780"/>
                <a:gd name="connsiteY21-4888" fmla="*/ 463550 h 1245658"/>
                <a:gd name="connsiteX22-4889" fmla="*/ 374650 w 539780"/>
                <a:gd name="connsiteY22-4890" fmla="*/ 469900 h 1245658"/>
                <a:gd name="connsiteX23-4891" fmla="*/ 387350 w 539780"/>
                <a:gd name="connsiteY23-4892" fmla="*/ 488950 h 1245658"/>
                <a:gd name="connsiteX24-4893" fmla="*/ 403225 w 539780"/>
                <a:gd name="connsiteY24-4894" fmla="*/ 508000 h 1245658"/>
                <a:gd name="connsiteX25-4895" fmla="*/ 406400 w 539780"/>
                <a:gd name="connsiteY25-4896" fmla="*/ 520700 h 1245658"/>
                <a:gd name="connsiteX26-4897" fmla="*/ 422275 w 539780"/>
                <a:gd name="connsiteY26-4898" fmla="*/ 542925 h 1245658"/>
                <a:gd name="connsiteX27-4899" fmla="*/ 431800 w 539780"/>
                <a:gd name="connsiteY27-4900" fmla="*/ 571500 h 1245658"/>
                <a:gd name="connsiteX28-4901" fmla="*/ 434975 w 539780"/>
                <a:gd name="connsiteY28-4902" fmla="*/ 581025 h 1245658"/>
                <a:gd name="connsiteX29-4903" fmla="*/ 438150 w 539780"/>
                <a:gd name="connsiteY29-4904" fmla="*/ 593725 h 1245658"/>
                <a:gd name="connsiteX30-4905" fmla="*/ 444500 w 539780"/>
                <a:gd name="connsiteY30-4906" fmla="*/ 603250 h 1245658"/>
                <a:gd name="connsiteX31-4907" fmla="*/ 450850 w 539780"/>
                <a:gd name="connsiteY31-4908" fmla="*/ 628650 h 1245658"/>
                <a:gd name="connsiteX32-4909" fmla="*/ 454025 w 539780"/>
                <a:gd name="connsiteY32-4910" fmla="*/ 638175 h 1245658"/>
                <a:gd name="connsiteX33-4911" fmla="*/ 469900 w 539780"/>
                <a:gd name="connsiteY33-4912" fmla="*/ 692150 h 1245658"/>
                <a:gd name="connsiteX34-4913" fmla="*/ 485775 w 539780"/>
                <a:gd name="connsiteY34-4914" fmla="*/ 733425 h 1245658"/>
                <a:gd name="connsiteX35-4915" fmla="*/ 492125 w 539780"/>
                <a:gd name="connsiteY35-4916" fmla="*/ 758825 h 1245658"/>
                <a:gd name="connsiteX36-4917" fmla="*/ 498475 w 539780"/>
                <a:gd name="connsiteY36-4918" fmla="*/ 771525 h 1245658"/>
                <a:gd name="connsiteX37-4919" fmla="*/ 501650 w 539780"/>
                <a:gd name="connsiteY37-4920" fmla="*/ 784225 h 1245658"/>
                <a:gd name="connsiteX38-4921" fmla="*/ 504825 w 539780"/>
                <a:gd name="connsiteY38-4922" fmla="*/ 793750 h 1245658"/>
                <a:gd name="connsiteX39-4923" fmla="*/ 508000 w 539780"/>
                <a:gd name="connsiteY39-4924" fmla="*/ 806450 h 1245658"/>
                <a:gd name="connsiteX40-4925" fmla="*/ 514350 w 539780"/>
                <a:gd name="connsiteY40-4926" fmla="*/ 819150 h 1245658"/>
                <a:gd name="connsiteX41-4927" fmla="*/ 520700 w 539780"/>
                <a:gd name="connsiteY41-4928" fmla="*/ 838200 h 1245658"/>
                <a:gd name="connsiteX42-4929" fmla="*/ 523875 w 539780"/>
                <a:gd name="connsiteY42-4930" fmla="*/ 847725 h 1245658"/>
                <a:gd name="connsiteX43-4931" fmla="*/ 539750 w 539780"/>
                <a:gd name="connsiteY43-4932" fmla="*/ 974725 h 1245658"/>
                <a:gd name="connsiteX44-4933" fmla="*/ 527050 w 539780"/>
                <a:gd name="connsiteY44-4934" fmla="*/ 1041400 h 1245658"/>
                <a:gd name="connsiteX45-4935" fmla="*/ 498475 w 539780"/>
                <a:gd name="connsiteY45-4936" fmla="*/ 1111250 h 1245658"/>
                <a:gd name="connsiteX46-4937" fmla="*/ 450850 w 539780"/>
                <a:gd name="connsiteY46-4938" fmla="*/ 1184275 h 1245658"/>
                <a:gd name="connsiteX47-4939" fmla="*/ 390525 w 539780"/>
                <a:gd name="connsiteY47-4940" fmla="*/ 1241425 h 1245658"/>
                <a:gd name="connsiteX48-4941" fmla="*/ 282575 w 539780"/>
                <a:gd name="connsiteY48-4942" fmla="*/ 1241425 h 1245658"/>
                <a:gd name="connsiteX0-4943" fmla="*/ 0 w 539780"/>
                <a:gd name="connsiteY0-4944" fmla="*/ 0 h 1245658"/>
                <a:gd name="connsiteX1-4945" fmla="*/ 28575 w 539780"/>
                <a:gd name="connsiteY1-4946" fmla="*/ 22225 h 1245658"/>
                <a:gd name="connsiteX2-4947" fmla="*/ 85725 w 539780"/>
                <a:gd name="connsiteY2-4948" fmla="*/ 82550 h 1245658"/>
                <a:gd name="connsiteX3-4949" fmla="*/ 123825 w 539780"/>
                <a:gd name="connsiteY3-4950" fmla="*/ 139700 h 1245658"/>
                <a:gd name="connsiteX4-4951" fmla="*/ 158750 w 539780"/>
                <a:gd name="connsiteY4-4952" fmla="*/ 190500 h 1245658"/>
                <a:gd name="connsiteX5-4953" fmla="*/ 193675 w 539780"/>
                <a:gd name="connsiteY5-4954" fmla="*/ 250825 h 1245658"/>
                <a:gd name="connsiteX6-4955" fmla="*/ 225425 w 539780"/>
                <a:gd name="connsiteY6-4956" fmla="*/ 288925 h 1245658"/>
                <a:gd name="connsiteX7-4957" fmla="*/ 234950 w 539780"/>
                <a:gd name="connsiteY7-4958" fmla="*/ 295275 h 1245658"/>
                <a:gd name="connsiteX8-4959" fmla="*/ 257175 w 539780"/>
                <a:gd name="connsiteY8-4960" fmla="*/ 311150 h 1245658"/>
                <a:gd name="connsiteX9-4961" fmla="*/ 273050 w 539780"/>
                <a:gd name="connsiteY9-4962" fmla="*/ 339725 h 1245658"/>
                <a:gd name="connsiteX10-4963" fmla="*/ 279400 w 539780"/>
                <a:gd name="connsiteY10-4964" fmla="*/ 349250 h 1245658"/>
                <a:gd name="connsiteX11-4965" fmla="*/ 288925 w 539780"/>
                <a:gd name="connsiteY11-4966" fmla="*/ 355600 h 1245658"/>
                <a:gd name="connsiteX12-4967" fmla="*/ 304800 w 539780"/>
                <a:gd name="connsiteY12-4968" fmla="*/ 374650 h 1245658"/>
                <a:gd name="connsiteX13-4969" fmla="*/ 317500 w 539780"/>
                <a:gd name="connsiteY13-4970" fmla="*/ 393700 h 1245658"/>
                <a:gd name="connsiteX14-4971" fmla="*/ 323850 w 539780"/>
                <a:gd name="connsiteY14-4972" fmla="*/ 403225 h 1245658"/>
                <a:gd name="connsiteX15-4973" fmla="*/ 330200 w 539780"/>
                <a:gd name="connsiteY15-4974" fmla="*/ 412750 h 1245658"/>
                <a:gd name="connsiteX16-4975" fmla="*/ 339725 w 539780"/>
                <a:gd name="connsiteY16-4976" fmla="*/ 425450 h 1245658"/>
                <a:gd name="connsiteX17-4977" fmla="*/ 346075 w 539780"/>
                <a:gd name="connsiteY17-4978" fmla="*/ 434975 h 1245658"/>
                <a:gd name="connsiteX18-4979" fmla="*/ 355600 w 539780"/>
                <a:gd name="connsiteY18-4980" fmla="*/ 444500 h 1245658"/>
                <a:gd name="connsiteX19-4981" fmla="*/ 361950 w 539780"/>
                <a:gd name="connsiteY19-4982" fmla="*/ 454025 h 1245658"/>
                <a:gd name="connsiteX20-4983" fmla="*/ 365125 w 539780"/>
                <a:gd name="connsiteY20-4984" fmla="*/ 463550 h 1245658"/>
                <a:gd name="connsiteX21-4985" fmla="*/ 374650 w 539780"/>
                <a:gd name="connsiteY21-4986" fmla="*/ 469900 h 1245658"/>
                <a:gd name="connsiteX22-4987" fmla="*/ 387350 w 539780"/>
                <a:gd name="connsiteY22-4988" fmla="*/ 488950 h 1245658"/>
                <a:gd name="connsiteX23-4989" fmla="*/ 403225 w 539780"/>
                <a:gd name="connsiteY23-4990" fmla="*/ 508000 h 1245658"/>
                <a:gd name="connsiteX24-4991" fmla="*/ 406400 w 539780"/>
                <a:gd name="connsiteY24-4992" fmla="*/ 520700 h 1245658"/>
                <a:gd name="connsiteX25-4993" fmla="*/ 422275 w 539780"/>
                <a:gd name="connsiteY25-4994" fmla="*/ 542925 h 1245658"/>
                <a:gd name="connsiteX26-4995" fmla="*/ 431800 w 539780"/>
                <a:gd name="connsiteY26-4996" fmla="*/ 571500 h 1245658"/>
                <a:gd name="connsiteX27-4997" fmla="*/ 434975 w 539780"/>
                <a:gd name="connsiteY27-4998" fmla="*/ 581025 h 1245658"/>
                <a:gd name="connsiteX28-4999" fmla="*/ 438150 w 539780"/>
                <a:gd name="connsiteY28-5000" fmla="*/ 593725 h 1245658"/>
                <a:gd name="connsiteX29-5001" fmla="*/ 444500 w 539780"/>
                <a:gd name="connsiteY29-5002" fmla="*/ 603250 h 1245658"/>
                <a:gd name="connsiteX30-5003" fmla="*/ 450850 w 539780"/>
                <a:gd name="connsiteY30-5004" fmla="*/ 628650 h 1245658"/>
                <a:gd name="connsiteX31-5005" fmla="*/ 454025 w 539780"/>
                <a:gd name="connsiteY31-5006" fmla="*/ 638175 h 1245658"/>
                <a:gd name="connsiteX32-5007" fmla="*/ 469900 w 539780"/>
                <a:gd name="connsiteY32-5008" fmla="*/ 692150 h 1245658"/>
                <a:gd name="connsiteX33-5009" fmla="*/ 485775 w 539780"/>
                <a:gd name="connsiteY33-5010" fmla="*/ 733425 h 1245658"/>
                <a:gd name="connsiteX34-5011" fmla="*/ 492125 w 539780"/>
                <a:gd name="connsiteY34-5012" fmla="*/ 758825 h 1245658"/>
                <a:gd name="connsiteX35-5013" fmla="*/ 498475 w 539780"/>
                <a:gd name="connsiteY35-5014" fmla="*/ 771525 h 1245658"/>
                <a:gd name="connsiteX36-5015" fmla="*/ 501650 w 539780"/>
                <a:gd name="connsiteY36-5016" fmla="*/ 784225 h 1245658"/>
                <a:gd name="connsiteX37-5017" fmla="*/ 504825 w 539780"/>
                <a:gd name="connsiteY37-5018" fmla="*/ 793750 h 1245658"/>
                <a:gd name="connsiteX38-5019" fmla="*/ 508000 w 539780"/>
                <a:gd name="connsiteY38-5020" fmla="*/ 806450 h 1245658"/>
                <a:gd name="connsiteX39-5021" fmla="*/ 514350 w 539780"/>
                <a:gd name="connsiteY39-5022" fmla="*/ 819150 h 1245658"/>
                <a:gd name="connsiteX40-5023" fmla="*/ 520700 w 539780"/>
                <a:gd name="connsiteY40-5024" fmla="*/ 838200 h 1245658"/>
                <a:gd name="connsiteX41-5025" fmla="*/ 523875 w 539780"/>
                <a:gd name="connsiteY41-5026" fmla="*/ 847725 h 1245658"/>
                <a:gd name="connsiteX42-5027" fmla="*/ 539750 w 539780"/>
                <a:gd name="connsiteY42-5028" fmla="*/ 974725 h 1245658"/>
                <a:gd name="connsiteX43-5029" fmla="*/ 527050 w 539780"/>
                <a:gd name="connsiteY43-5030" fmla="*/ 1041400 h 1245658"/>
                <a:gd name="connsiteX44-5031" fmla="*/ 498475 w 539780"/>
                <a:gd name="connsiteY44-5032" fmla="*/ 1111250 h 1245658"/>
                <a:gd name="connsiteX45-5033" fmla="*/ 450850 w 539780"/>
                <a:gd name="connsiteY45-5034" fmla="*/ 1184275 h 1245658"/>
                <a:gd name="connsiteX46-5035" fmla="*/ 390525 w 539780"/>
                <a:gd name="connsiteY46-5036" fmla="*/ 1241425 h 1245658"/>
                <a:gd name="connsiteX47-5037" fmla="*/ 282575 w 539780"/>
                <a:gd name="connsiteY47-5038" fmla="*/ 1241425 h 1245658"/>
                <a:gd name="connsiteX0-5039" fmla="*/ 0 w 539780"/>
                <a:gd name="connsiteY0-5040" fmla="*/ 0 h 1245658"/>
                <a:gd name="connsiteX1-5041" fmla="*/ 28575 w 539780"/>
                <a:gd name="connsiteY1-5042" fmla="*/ 22225 h 1245658"/>
                <a:gd name="connsiteX2-5043" fmla="*/ 85725 w 539780"/>
                <a:gd name="connsiteY2-5044" fmla="*/ 82550 h 1245658"/>
                <a:gd name="connsiteX3-5045" fmla="*/ 123825 w 539780"/>
                <a:gd name="connsiteY3-5046" fmla="*/ 139700 h 1245658"/>
                <a:gd name="connsiteX4-5047" fmla="*/ 158750 w 539780"/>
                <a:gd name="connsiteY4-5048" fmla="*/ 190500 h 1245658"/>
                <a:gd name="connsiteX5-5049" fmla="*/ 193675 w 539780"/>
                <a:gd name="connsiteY5-5050" fmla="*/ 250825 h 1245658"/>
                <a:gd name="connsiteX6-5051" fmla="*/ 225425 w 539780"/>
                <a:gd name="connsiteY6-5052" fmla="*/ 288925 h 1245658"/>
                <a:gd name="connsiteX7-5053" fmla="*/ 234950 w 539780"/>
                <a:gd name="connsiteY7-5054" fmla="*/ 295275 h 1245658"/>
                <a:gd name="connsiteX8-5055" fmla="*/ 273050 w 539780"/>
                <a:gd name="connsiteY8-5056" fmla="*/ 339725 h 1245658"/>
                <a:gd name="connsiteX9-5057" fmla="*/ 279400 w 539780"/>
                <a:gd name="connsiteY9-5058" fmla="*/ 349250 h 1245658"/>
                <a:gd name="connsiteX10-5059" fmla="*/ 288925 w 539780"/>
                <a:gd name="connsiteY10-5060" fmla="*/ 355600 h 1245658"/>
                <a:gd name="connsiteX11-5061" fmla="*/ 304800 w 539780"/>
                <a:gd name="connsiteY11-5062" fmla="*/ 374650 h 1245658"/>
                <a:gd name="connsiteX12-5063" fmla="*/ 317500 w 539780"/>
                <a:gd name="connsiteY12-5064" fmla="*/ 393700 h 1245658"/>
                <a:gd name="connsiteX13-5065" fmla="*/ 323850 w 539780"/>
                <a:gd name="connsiteY13-5066" fmla="*/ 403225 h 1245658"/>
                <a:gd name="connsiteX14-5067" fmla="*/ 330200 w 539780"/>
                <a:gd name="connsiteY14-5068" fmla="*/ 412750 h 1245658"/>
                <a:gd name="connsiteX15-5069" fmla="*/ 339725 w 539780"/>
                <a:gd name="connsiteY15-5070" fmla="*/ 425450 h 1245658"/>
                <a:gd name="connsiteX16-5071" fmla="*/ 346075 w 539780"/>
                <a:gd name="connsiteY16-5072" fmla="*/ 434975 h 1245658"/>
                <a:gd name="connsiteX17-5073" fmla="*/ 355600 w 539780"/>
                <a:gd name="connsiteY17-5074" fmla="*/ 444500 h 1245658"/>
                <a:gd name="connsiteX18-5075" fmla="*/ 361950 w 539780"/>
                <a:gd name="connsiteY18-5076" fmla="*/ 454025 h 1245658"/>
                <a:gd name="connsiteX19-5077" fmla="*/ 365125 w 539780"/>
                <a:gd name="connsiteY19-5078" fmla="*/ 463550 h 1245658"/>
                <a:gd name="connsiteX20-5079" fmla="*/ 374650 w 539780"/>
                <a:gd name="connsiteY20-5080" fmla="*/ 469900 h 1245658"/>
                <a:gd name="connsiteX21-5081" fmla="*/ 387350 w 539780"/>
                <a:gd name="connsiteY21-5082" fmla="*/ 488950 h 1245658"/>
                <a:gd name="connsiteX22-5083" fmla="*/ 403225 w 539780"/>
                <a:gd name="connsiteY22-5084" fmla="*/ 508000 h 1245658"/>
                <a:gd name="connsiteX23-5085" fmla="*/ 406400 w 539780"/>
                <a:gd name="connsiteY23-5086" fmla="*/ 520700 h 1245658"/>
                <a:gd name="connsiteX24-5087" fmla="*/ 422275 w 539780"/>
                <a:gd name="connsiteY24-5088" fmla="*/ 542925 h 1245658"/>
                <a:gd name="connsiteX25-5089" fmla="*/ 431800 w 539780"/>
                <a:gd name="connsiteY25-5090" fmla="*/ 571500 h 1245658"/>
                <a:gd name="connsiteX26-5091" fmla="*/ 434975 w 539780"/>
                <a:gd name="connsiteY26-5092" fmla="*/ 581025 h 1245658"/>
                <a:gd name="connsiteX27-5093" fmla="*/ 438150 w 539780"/>
                <a:gd name="connsiteY27-5094" fmla="*/ 593725 h 1245658"/>
                <a:gd name="connsiteX28-5095" fmla="*/ 444500 w 539780"/>
                <a:gd name="connsiteY28-5096" fmla="*/ 603250 h 1245658"/>
                <a:gd name="connsiteX29-5097" fmla="*/ 450850 w 539780"/>
                <a:gd name="connsiteY29-5098" fmla="*/ 628650 h 1245658"/>
                <a:gd name="connsiteX30-5099" fmla="*/ 454025 w 539780"/>
                <a:gd name="connsiteY30-5100" fmla="*/ 638175 h 1245658"/>
                <a:gd name="connsiteX31-5101" fmla="*/ 469900 w 539780"/>
                <a:gd name="connsiteY31-5102" fmla="*/ 692150 h 1245658"/>
                <a:gd name="connsiteX32-5103" fmla="*/ 485775 w 539780"/>
                <a:gd name="connsiteY32-5104" fmla="*/ 733425 h 1245658"/>
                <a:gd name="connsiteX33-5105" fmla="*/ 492125 w 539780"/>
                <a:gd name="connsiteY33-5106" fmla="*/ 758825 h 1245658"/>
                <a:gd name="connsiteX34-5107" fmla="*/ 498475 w 539780"/>
                <a:gd name="connsiteY34-5108" fmla="*/ 771525 h 1245658"/>
                <a:gd name="connsiteX35-5109" fmla="*/ 501650 w 539780"/>
                <a:gd name="connsiteY35-5110" fmla="*/ 784225 h 1245658"/>
                <a:gd name="connsiteX36-5111" fmla="*/ 504825 w 539780"/>
                <a:gd name="connsiteY36-5112" fmla="*/ 793750 h 1245658"/>
                <a:gd name="connsiteX37-5113" fmla="*/ 508000 w 539780"/>
                <a:gd name="connsiteY37-5114" fmla="*/ 806450 h 1245658"/>
                <a:gd name="connsiteX38-5115" fmla="*/ 514350 w 539780"/>
                <a:gd name="connsiteY38-5116" fmla="*/ 819150 h 1245658"/>
                <a:gd name="connsiteX39-5117" fmla="*/ 520700 w 539780"/>
                <a:gd name="connsiteY39-5118" fmla="*/ 838200 h 1245658"/>
                <a:gd name="connsiteX40-5119" fmla="*/ 523875 w 539780"/>
                <a:gd name="connsiteY40-5120" fmla="*/ 847725 h 1245658"/>
                <a:gd name="connsiteX41-5121" fmla="*/ 539750 w 539780"/>
                <a:gd name="connsiteY41-5122" fmla="*/ 974725 h 1245658"/>
                <a:gd name="connsiteX42-5123" fmla="*/ 527050 w 539780"/>
                <a:gd name="connsiteY42-5124" fmla="*/ 1041400 h 1245658"/>
                <a:gd name="connsiteX43-5125" fmla="*/ 498475 w 539780"/>
                <a:gd name="connsiteY43-5126" fmla="*/ 1111250 h 1245658"/>
                <a:gd name="connsiteX44-5127" fmla="*/ 450850 w 539780"/>
                <a:gd name="connsiteY44-5128" fmla="*/ 1184275 h 1245658"/>
                <a:gd name="connsiteX45-5129" fmla="*/ 390525 w 539780"/>
                <a:gd name="connsiteY45-5130" fmla="*/ 1241425 h 1245658"/>
                <a:gd name="connsiteX46-5131" fmla="*/ 282575 w 539780"/>
                <a:gd name="connsiteY46-5132" fmla="*/ 1241425 h 1245658"/>
                <a:gd name="connsiteX0-5133" fmla="*/ 0 w 539780"/>
                <a:gd name="connsiteY0-5134" fmla="*/ 0 h 1245658"/>
                <a:gd name="connsiteX1-5135" fmla="*/ 28575 w 539780"/>
                <a:gd name="connsiteY1-5136" fmla="*/ 22225 h 1245658"/>
                <a:gd name="connsiteX2-5137" fmla="*/ 85725 w 539780"/>
                <a:gd name="connsiteY2-5138" fmla="*/ 82550 h 1245658"/>
                <a:gd name="connsiteX3-5139" fmla="*/ 123825 w 539780"/>
                <a:gd name="connsiteY3-5140" fmla="*/ 139700 h 1245658"/>
                <a:gd name="connsiteX4-5141" fmla="*/ 158750 w 539780"/>
                <a:gd name="connsiteY4-5142" fmla="*/ 190500 h 1245658"/>
                <a:gd name="connsiteX5-5143" fmla="*/ 193675 w 539780"/>
                <a:gd name="connsiteY5-5144" fmla="*/ 250825 h 1245658"/>
                <a:gd name="connsiteX6-5145" fmla="*/ 225425 w 539780"/>
                <a:gd name="connsiteY6-5146" fmla="*/ 288925 h 1245658"/>
                <a:gd name="connsiteX7-5147" fmla="*/ 273050 w 539780"/>
                <a:gd name="connsiteY7-5148" fmla="*/ 339725 h 1245658"/>
                <a:gd name="connsiteX8-5149" fmla="*/ 279400 w 539780"/>
                <a:gd name="connsiteY8-5150" fmla="*/ 349250 h 1245658"/>
                <a:gd name="connsiteX9-5151" fmla="*/ 288925 w 539780"/>
                <a:gd name="connsiteY9-5152" fmla="*/ 355600 h 1245658"/>
                <a:gd name="connsiteX10-5153" fmla="*/ 304800 w 539780"/>
                <a:gd name="connsiteY10-5154" fmla="*/ 374650 h 1245658"/>
                <a:gd name="connsiteX11-5155" fmla="*/ 317500 w 539780"/>
                <a:gd name="connsiteY11-5156" fmla="*/ 393700 h 1245658"/>
                <a:gd name="connsiteX12-5157" fmla="*/ 323850 w 539780"/>
                <a:gd name="connsiteY12-5158" fmla="*/ 403225 h 1245658"/>
                <a:gd name="connsiteX13-5159" fmla="*/ 330200 w 539780"/>
                <a:gd name="connsiteY13-5160" fmla="*/ 412750 h 1245658"/>
                <a:gd name="connsiteX14-5161" fmla="*/ 339725 w 539780"/>
                <a:gd name="connsiteY14-5162" fmla="*/ 425450 h 1245658"/>
                <a:gd name="connsiteX15-5163" fmla="*/ 346075 w 539780"/>
                <a:gd name="connsiteY15-5164" fmla="*/ 434975 h 1245658"/>
                <a:gd name="connsiteX16-5165" fmla="*/ 355600 w 539780"/>
                <a:gd name="connsiteY16-5166" fmla="*/ 444500 h 1245658"/>
                <a:gd name="connsiteX17-5167" fmla="*/ 361950 w 539780"/>
                <a:gd name="connsiteY17-5168" fmla="*/ 454025 h 1245658"/>
                <a:gd name="connsiteX18-5169" fmla="*/ 365125 w 539780"/>
                <a:gd name="connsiteY18-5170" fmla="*/ 463550 h 1245658"/>
                <a:gd name="connsiteX19-5171" fmla="*/ 374650 w 539780"/>
                <a:gd name="connsiteY19-5172" fmla="*/ 469900 h 1245658"/>
                <a:gd name="connsiteX20-5173" fmla="*/ 387350 w 539780"/>
                <a:gd name="connsiteY20-5174" fmla="*/ 488950 h 1245658"/>
                <a:gd name="connsiteX21-5175" fmla="*/ 403225 w 539780"/>
                <a:gd name="connsiteY21-5176" fmla="*/ 508000 h 1245658"/>
                <a:gd name="connsiteX22-5177" fmla="*/ 406400 w 539780"/>
                <a:gd name="connsiteY22-5178" fmla="*/ 520700 h 1245658"/>
                <a:gd name="connsiteX23-5179" fmla="*/ 422275 w 539780"/>
                <a:gd name="connsiteY23-5180" fmla="*/ 542925 h 1245658"/>
                <a:gd name="connsiteX24-5181" fmla="*/ 431800 w 539780"/>
                <a:gd name="connsiteY24-5182" fmla="*/ 571500 h 1245658"/>
                <a:gd name="connsiteX25-5183" fmla="*/ 434975 w 539780"/>
                <a:gd name="connsiteY25-5184" fmla="*/ 581025 h 1245658"/>
                <a:gd name="connsiteX26-5185" fmla="*/ 438150 w 539780"/>
                <a:gd name="connsiteY26-5186" fmla="*/ 593725 h 1245658"/>
                <a:gd name="connsiteX27-5187" fmla="*/ 444500 w 539780"/>
                <a:gd name="connsiteY27-5188" fmla="*/ 603250 h 1245658"/>
                <a:gd name="connsiteX28-5189" fmla="*/ 450850 w 539780"/>
                <a:gd name="connsiteY28-5190" fmla="*/ 628650 h 1245658"/>
                <a:gd name="connsiteX29-5191" fmla="*/ 454025 w 539780"/>
                <a:gd name="connsiteY29-5192" fmla="*/ 638175 h 1245658"/>
                <a:gd name="connsiteX30-5193" fmla="*/ 469900 w 539780"/>
                <a:gd name="connsiteY30-5194" fmla="*/ 692150 h 1245658"/>
                <a:gd name="connsiteX31-5195" fmla="*/ 485775 w 539780"/>
                <a:gd name="connsiteY31-5196" fmla="*/ 733425 h 1245658"/>
                <a:gd name="connsiteX32-5197" fmla="*/ 492125 w 539780"/>
                <a:gd name="connsiteY32-5198" fmla="*/ 758825 h 1245658"/>
                <a:gd name="connsiteX33-5199" fmla="*/ 498475 w 539780"/>
                <a:gd name="connsiteY33-5200" fmla="*/ 771525 h 1245658"/>
                <a:gd name="connsiteX34-5201" fmla="*/ 501650 w 539780"/>
                <a:gd name="connsiteY34-5202" fmla="*/ 784225 h 1245658"/>
                <a:gd name="connsiteX35-5203" fmla="*/ 504825 w 539780"/>
                <a:gd name="connsiteY35-5204" fmla="*/ 793750 h 1245658"/>
                <a:gd name="connsiteX36-5205" fmla="*/ 508000 w 539780"/>
                <a:gd name="connsiteY36-5206" fmla="*/ 806450 h 1245658"/>
                <a:gd name="connsiteX37-5207" fmla="*/ 514350 w 539780"/>
                <a:gd name="connsiteY37-5208" fmla="*/ 819150 h 1245658"/>
                <a:gd name="connsiteX38-5209" fmla="*/ 520700 w 539780"/>
                <a:gd name="connsiteY38-5210" fmla="*/ 838200 h 1245658"/>
                <a:gd name="connsiteX39-5211" fmla="*/ 523875 w 539780"/>
                <a:gd name="connsiteY39-5212" fmla="*/ 847725 h 1245658"/>
                <a:gd name="connsiteX40-5213" fmla="*/ 539750 w 539780"/>
                <a:gd name="connsiteY40-5214" fmla="*/ 974725 h 1245658"/>
                <a:gd name="connsiteX41-5215" fmla="*/ 527050 w 539780"/>
                <a:gd name="connsiteY41-5216" fmla="*/ 1041400 h 1245658"/>
                <a:gd name="connsiteX42-5217" fmla="*/ 498475 w 539780"/>
                <a:gd name="connsiteY42-5218" fmla="*/ 1111250 h 1245658"/>
                <a:gd name="connsiteX43-5219" fmla="*/ 450850 w 539780"/>
                <a:gd name="connsiteY43-5220" fmla="*/ 1184275 h 1245658"/>
                <a:gd name="connsiteX44-5221" fmla="*/ 390525 w 539780"/>
                <a:gd name="connsiteY44-5222" fmla="*/ 1241425 h 1245658"/>
                <a:gd name="connsiteX45-5223" fmla="*/ 282575 w 539780"/>
                <a:gd name="connsiteY45-5224" fmla="*/ 1241425 h 1245658"/>
                <a:gd name="connsiteX0-5225" fmla="*/ 0 w 539780"/>
                <a:gd name="connsiteY0-5226" fmla="*/ 0 h 1245658"/>
                <a:gd name="connsiteX1-5227" fmla="*/ 28575 w 539780"/>
                <a:gd name="connsiteY1-5228" fmla="*/ 22225 h 1245658"/>
                <a:gd name="connsiteX2-5229" fmla="*/ 85725 w 539780"/>
                <a:gd name="connsiteY2-5230" fmla="*/ 82550 h 1245658"/>
                <a:gd name="connsiteX3-5231" fmla="*/ 123825 w 539780"/>
                <a:gd name="connsiteY3-5232" fmla="*/ 139700 h 1245658"/>
                <a:gd name="connsiteX4-5233" fmla="*/ 158750 w 539780"/>
                <a:gd name="connsiteY4-5234" fmla="*/ 190500 h 1245658"/>
                <a:gd name="connsiteX5-5235" fmla="*/ 193675 w 539780"/>
                <a:gd name="connsiteY5-5236" fmla="*/ 250825 h 1245658"/>
                <a:gd name="connsiteX6-5237" fmla="*/ 225425 w 539780"/>
                <a:gd name="connsiteY6-5238" fmla="*/ 288925 h 1245658"/>
                <a:gd name="connsiteX7-5239" fmla="*/ 273050 w 539780"/>
                <a:gd name="connsiteY7-5240" fmla="*/ 339725 h 1245658"/>
                <a:gd name="connsiteX8-5241" fmla="*/ 279400 w 539780"/>
                <a:gd name="connsiteY8-5242" fmla="*/ 349250 h 1245658"/>
                <a:gd name="connsiteX9-5243" fmla="*/ 304800 w 539780"/>
                <a:gd name="connsiteY9-5244" fmla="*/ 374650 h 1245658"/>
                <a:gd name="connsiteX10-5245" fmla="*/ 317500 w 539780"/>
                <a:gd name="connsiteY10-5246" fmla="*/ 393700 h 1245658"/>
                <a:gd name="connsiteX11-5247" fmla="*/ 323850 w 539780"/>
                <a:gd name="connsiteY11-5248" fmla="*/ 403225 h 1245658"/>
                <a:gd name="connsiteX12-5249" fmla="*/ 330200 w 539780"/>
                <a:gd name="connsiteY12-5250" fmla="*/ 412750 h 1245658"/>
                <a:gd name="connsiteX13-5251" fmla="*/ 339725 w 539780"/>
                <a:gd name="connsiteY13-5252" fmla="*/ 425450 h 1245658"/>
                <a:gd name="connsiteX14-5253" fmla="*/ 346075 w 539780"/>
                <a:gd name="connsiteY14-5254" fmla="*/ 434975 h 1245658"/>
                <a:gd name="connsiteX15-5255" fmla="*/ 355600 w 539780"/>
                <a:gd name="connsiteY15-5256" fmla="*/ 444500 h 1245658"/>
                <a:gd name="connsiteX16-5257" fmla="*/ 361950 w 539780"/>
                <a:gd name="connsiteY16-5258" fmla="*/ 454025 h 1245658"/>
                <a:gd name="connsiteX17-5259" fmla="*/ 365125 w 539780"/>
                <a:gd name="connsiteY17-5260" fmla="*/ 463550 h 1245658"/>
                <a:gd name="connsiteX18-5261" fmla="*/ 374650 w 539780"/>
                <a:gd name="connsiteY18-5262" fmla="*/ 469900 h 1245658"/>
                <a:gd name="connsiteX19-5263" fmla="*/ 387350 w 539780"/>
                <a:gd name="connsiteY19-5264" fmla="*/ 488950 h 1245658"/>
                <a:gd name="connsiteX20-5265" fmla="*/ 403225 w 539780"/>
                <a:gd name="connsiteY20-5266" fmla="*/ 508000 h 1245658"/>
                <a:gd name="connsiteX21-5267" fmla="*/ 406400 w 539780"/>
                <a:gd name="connsiteY21-5268" fmla="*/ 520700 h 1245658"/>
                <a:gd name="connsiteX22-5269" fmla="*/ 422275 w 539780"/>
                <a:gd name="connsiteY22-5270" fmla="*/ 542925 h 1245658"/>
                <a:gd name="connsiteX23-5271" fmla="*/ 431800 w 539780"/>
                <a:gd name="connsiteY23-5272" fmla="*/ 571500 h 1245658"/>
                <a:gd name="connsiteX24-5273" fmla="*/ 434975 w 539780"/>
                <a:gd name="connsiteY24-5274" fmla="*/ 581025 h 1245658"/>
                <a:gd name="connsiteX25-5275" fmla="*/ 438150 w 539780"/>
                <a:gd name="connsiteY25-5276" fmla="*/ 593725 h 1245658"/>
                <a:gd name="connsiteX26-5277" fmla="*/ 444500 w 539780"/>
                <a:gd name="connsiteY26-5278" fmla="*/ 603250 h 1245658"/>
                <a:gd name="connsiteX27-5279" fmla="*/ 450850 w 539780"/>
                <a:gd name="connsiteY27-5280" fmla="*/ 628650 h 1245658"/>
                <a:gd name="connsiteX28-5281" fmla="*/ 454025 w 539780"/>
                <a:gd name="connsiteY28-5282" fmla="*/ 638175 h 1245658"/>
                <a:gd name="connsiteX29-5283" fmla="*/ 469900 w 539780"/>
                <a:gd name="connsiteY29-5284" fmla="*/ 692150 h 1245658"/>
                <a:gd name="connsiteX30-5285" fmla="*/ 485775 w 539780"/>
                <a:gd name="connsiteY30-5286" fmla="*/ 733425 h 1245658"/>
                <a:gd name="connsiteX31-5287" fmla="*/ 492125 w 539780"/>
                <a:gd name="connsiteY31-5288" fmla="*/ 758825 h 1245658"/>
                <a:gd name="connsiteX32-5289" fmla="*/ 498475 w 539780"/>
                <a:gd name="connsiteY32-5290" fmla="*/ 771525 h 1245658"/>
                <a:gd name="connsiteX33-5291" fmla="*/ 501650 w 539780"/>
                <a:gd name="connsiteY33-5292" fmla="*/ 784225 h 1245658"/>
                <a:gd name="connsiteX34-5293" fmla="*/ 504825 w 539780"/>
                <a:gd name="connsiteY34-5294" fmla="*/ 793750 h 1245658"/>
                <a:gd name="connsiteX35-5295" fmla="*/ 508000 w 539780"/>
                <a:gd name="connsiteY35-5296" fmla="*/ 806450 h 1245658"/>
                <a:gd name="connsiteX36-5297" fmla="*/ 514350 w 539780"/>
                <a:gd name="connsiteY36-5298" fmla="*/ 819150 h 1245658"/>
                <a:gd name="connsiteX37-5299" fmla="*/ 520700 w 539780"/>
                <a:gd name="connsiteY37-5300" fmla="*/ 838200 h 1245658"/>
                <a:gd name="connsiteX38-5301" fmla="*/ 523875 w 539780"/>
                <a:gd name="connsiteY38-5302" fmla="*/ 847725 h 1245658"/>
                <a:gd name="connsiteX39-5303" fmla="*/ 539750 w 539780"/>
                <a:gd name="connsiteY39-5304" fmla="*/ 974725 h 1245658"/>
                <a:gd name="connsiteX40-5305" fmla="*/ 527050 w 539780"/>
                <a:gd name="connsiteY40-5306" fmla="*/ 1041400 h 1245658"/>
                <a:gd name="connsiteX41-5307" fmla="*/ 498475 w 539780"/>
                <a:gd name="connsiteY41-5308" fmla="*/ 1111250 h 1245658"/>
                <a:gd name="connsiteX42-5309" fmla="*/ 450850 w 539780"/>
                <a:gd name="connsiteY42-5310" fmla="*/ 1184275 h 1245658"/>
                <a:gd name="connsiteX43-5311" fmla="*/ 390525 w 539780"/>
                <a:gd name="connsiteY43-5312" fmla="*/ 1241425 h 1245658"/>
                <a:gd name="connsiteX44-5313" fmla="*/ 282575 w 539780"/>
                <a:gd name="connsiteY44-5314" fmla="*/ 1241425 h 1245658"/>
                <a:gd name="connsiteX0-5315" fmla="*/ 0 w 539780"/>
                <a:gd name="connsiteY0-5316" fmla="*/ 0 h 1245658"/>
                <a:gd name="connsiteX1-5317" fmla="*/ 28575 w 539780"/>
                <a:gd name="connsiteY1-5318" fmla="*/ 22225 h 1245658"/>
                <a:gd name="connsiteX2-5319" fmla="*/ 85725 w 539780"/>
                <a:gd name="connsiteY2-5320" fmla="*/ 82550 h 1245658"/>
                <a:gd name="connsiteX3-5321" fmla="*/ 123825 w 539780"/>
                <a:gd name="connsiteY3-5322" fmla="*/ 139700 h 1245658"/>
                <a:gd name="connsiteX4-5323" fmla="*/ 158750 w 539780"/>
                <a:gd name="connsiteY4-5324" fmla="*/ 190500 h 1245658"/>
                <a:gd name="connsiteX5-5325" fmla="*/ 193675 w 539780"/>
                <a:gd name="connsiteY5-5326" fmla="*/ 250825 h 1245658"/>
                <a:gd name="connsiteX6-5327" fmla="*/ 225425 w 539780"/>
                <a:gd name="connsiteY6-5328" fmla="*/ 288925 h 1245658"/>
                <a:gd name="connsiteX7-5329" fmla="*/ 273050 w 539780"/>
                <a:gd name="connsiteY7-5330" fmla="*/ 339725 h 1245658"/>
                <a:gd name="connsiteX8-5331" fmla="*/ 304800 w 539780"/>
                <a:gd name="connsiteY8-5332" fmla="*/ 374650 h 1245658"/>
                <a:gd name="connsiteX9-5333" fmla="*/ 317500 w 539780"/>
                <a:gd name="connsiteY9-5334" fmla="*/ 393700 h 1245658"/>
                <a:gd name="connsiteX10-5335" fmla="*/ 323850 w 539780"/>
                <a:gd name="connsiteY10-5336" fmla="*/ 403225 h 1245658"/>
                <a:gd name="connsiteX11-5337" fmla="*/ 330200 w 539780"/>
                <a:gd name="connsiteY11-5338" fmla="*/ 412750 h 1245658"/>
                <a:gd name="connsiteX12-5339" fmla="*/ 339725 w 539780"/>
                <a:gd name="connsiteY12-5340" fmla="*/ 425450 h 1245658"/>
                <a:gd name="connsiteX13-5341" fmla="*/ 346075 w 539780"/>
                <a:gd name="connsiteY13-5342" fmla="*/ 434975 h 1245658"/>
                <a:gd name="connsiteX14-5343" fmla="*/ 355600 w 539780"/>
                <a:gd name="connsiteY14-5344" fmla="*/ 444500 h 1245658"/>
                <a:gd name="connsiteX15-5345" fmla="*/ 361950 w 539780"/>
                <a:gd name="connsiteY15-5346" fmla="*/ 454025 h 1245658"/>
                <a:gd name="connsiteX16-5347" fmla="*/ 365125 w 539780"/>
                <a:gd name="connsiteY16-5348" fmla="*/ 463550 h 1245658"/>
                <a:gd name="connsiteX17-5349" fmla="*/ 374650 w 539780"/>
                <a:gd name="connsiteY17-5350" fmla="*/ 469900 h 1245658"/>
                <a:gd name="connsiteX18-5351" fmla="*/ 387350 w 539780"/>
                <a:gd name="connsiteY18-5352" fmla="*/ 488950 h 1245658"/>
                <a:gd name="connsiteX19-5353" fmla="*/ 403225 w 539780"/>
                <a:gd name="connsiteY19-5354" fmla="*/ 508000 h 1245658"/>
                <a:gd name="connsiteX20-5355" fmla="*/ 406400 w 539780"/>
                <a:gd name="connsiteY20-5356" fmla="*/ 520700 h 1245658"/>
                <a:gd name="connsiteX21-5357" fmla="*/ 422275 w 539780"/>
                <a:gd name="connsiteY21-5358" fmla="*/ 542925 h 1245658"/>
                <a:gd name="connsiteX22-5359" fmla="*/ 431800 w 539780"/>
                <a:gd name="connsiteY22-5360" fmla="*/ 571500 h 1245658"/>
                <a:gd name="connsiteX23-5361" fmla="*/ 434975 w 539780"/>
                <a:gd name="connsiteY23-5362" fmla="*/ 581025 h 1245658"/>
                <a:gd name="connsiteX24-5363" fmla="*/ 438150 w 539780"/>
                <a:gd name="connsiteY24-5364" fmla="*/ 593725 h 1245658"/>
                <a:gd name="connsiteX25-5365" fmla="*/ 444500 w 539780"/>
                <a:gd name="connsiteY25-5366" fmla="*/ 603250 h 1245658"/>
                <a:gd name="connsiteX26-5367" fmla="*/ 450850 w 539780"/>
                <a:gd name="connsiteY26-5368" fmla="*/ 628650 h 1245658"/>
                <a:gd name="connsiteX27-5369" fmla="*/ 454025 w 539780"/>
                <a:gd name="connsiteY27-5370" fmla="*/ 638175 h 1245658"/>
                <a:gd name="connsiteX28-5371" fmla="*/ 469900 w 539780"/>
                <a:gd name="connsiteY28-5372" fmla="*/ 692150 h 1245658"/>
                <a:gd name="connsiteX29-5373" fmla="*/ 485775 w 539780"/>
                <a:gd name="connsiteY29-5374" fmla="*/ 733425 h 1245658"/>
                <a:gd name="connsiteX30-5375" fmla="*/ 492125 w 539780"/>
                <a:gd name="connsiteY30-5376" fmla="*/ 758825 h 1245658"/>
                <a:gd name="connsiteX31-5377" fmla="*/ 498475 w 539780"/>
                <a:gd name="connsiteY31-5378" fmla="*/ 771525 h 1245658"/>
                <a:gd name="connsiteX32-5379" fmla="*/ 501650 w 539780"/>
                <a:gd name="connsiteY32-5380" fmla="*/ 784225 h 1245658"/>
                <a:gd name="connsiteX33-5381" fmla="*/ 504825 w 539780"/>
                <a:gd name="connsiteY33-5382" fmla="*/ 793750 h 1245658"/>
                <a:gd name="connsiteX34-5383" fmla="*/ 508000 w 539780"/>
                <a:gd name="connsiteY34-5384" fmla="*/ 806450 h 1245658"/>
                <a:gd name="connsiteX35-5385" fmla="*/ 514350 w 539780"/>
                <a:gd name="connsiteY35-5386" fmla="*/ 819150 h 1245658"/>
                <a:gd name="connsiteX36-5387" fmla="*/ 520700 w 539780"/>
                <a:gd name="connsiteY36-5388" fmla="*/ 838200 h 1245658"/>
                <a:gd name="connsiteX37-5389" fmla="*/ 523875 w 539780"/>
                <a:gd name="connsiteY37-5390" fmla="*/ 847725 h 1245658"/>
                <a:gd name="connsiteX38-5391" fmla="*/ 539750 w 539780"/>
                <a:gd name="connsiteY38-5392" fmla="*/ 974725 h 1245658"/>
                <a:gd name="connsiteX39-5393" fmla="*/ 527050 w 539780"/>
                <a:gd name="connsiteY39-5394" fmla="*/ 1041400 h 1245658"/>
                <a:gd name="connsiteX40-5395" fmla="*/ 498475 w 539780"/>
                <a:gd name="connsiteY40-5396" fmla="*/ 1111250 h 1245658"/>
                <a:gd name="connsiteX41-5397" fmla="*/ 450850 w 539780"/>
                <a:gd name="connsiteY41-5398" fmla="*/ 1184275 h 1245658"/>
                <a:gd name="connsiteX42-5399" fmla="*/ 390525 w 539780"/>
                <a:gd name="connsiteY42-5400" fmla="*/ 1241425 h 1245658"/>
                <a:gd name="connsiteX43-5401" fmla="*/ 282575 w 539780"/>
                <a:gd name="connsiteY43-5402" fmla="*/ 1241425 h 1245658"/>
                <a:gd name="connsiteX0-5403" fmla="*/ 0 w 539780"/>
                <a:gd name="connsiteY0-5404" fmla="*/ 0 h 1245658"/>
                <a:gd name="connsiteX1-5405" fmla="*/ 28575 w 539780"/>
                <a:gd name="connsiteY1-5406" fmla="*/ 22225 h 1245658"/>
                <a:gd name="connsiteX2-5407" fmla="*/ 85725 w 539780"/>
                <a:gd name="connsiteY2-5408" fmla="*/ 82550 h 1245658"/>
                <a:gd name="connsiteX3-5409" fmla="*/ 123825 w 539780"/>
                <a:gd name="connsiteY3-5410" fmla="*/ 139700 h 1245658"/>
                <a:gd name="connsiteX4-5411" fmla="*/ 158750 w 539780"/>
                <a:gd name="connsiteY4-5412" fmla="*/ 190500 h 1245658"/>
                <a:gd name="connsiteX5-5413" fmla="*/ 193675 w 539780"/>
                <a:gd name="connsiteY5-5414" fmla="*/ 250825 h 1245658"/>
                <a:gd name="connsiteX6-5415" fmla="*/ 225425 w 539780"/>
                <a:gd name="connsiteY6-5416" fmla="*/ 288925 h 1245658"/>
                <a:gd name="connsiteX7-5417" fmla="*/ 273050 w 539780"/>
                <a:gd name="connsiteY7-5418" fmla="*/ 339725 h 1245658"/>
                <a:gd name="connsiteX8-5419" fmla="*/ 304800 w 539780"/>
                <a:gd name="connsiteY8-5420" fmla="*/ 374650 h 1245658"/>
                <a:gd name="connsiteX9-5421" fmla="*/ 317500 w 539780"/>
                <a:gd name="connsiteY9-5422" fmla="*/ 393700 h 1245658"/>
                <a:gd name="connsiteX10-5423" fmla="*/ 323850 w 539780"/>
                <a:gd name="connsiteY10-5424" fmla="*/ 403225 h 1245658"/>
                <a:gd name="connsiteX11-5425" fmla="*/ 339725 w 539780"/>
                <a:gd name="connsiteY11-5426" fmla="*/ 425450 h 1245658"/>
                <a:gd name="connsiteX12-5427" fmla="*/ 346075 w 539780"/>
                <a:gd name="connsiteY12-5428" fmla="*/ 434975 h 1245658"/>
                <a:gd name="connsiteX13-5429" fmla="*/ 355600 w 539780"/>
                <a:gd name="connsiteY13-5430" fmla="*/ 444500 h 1245658"/>
                <a:gd name="connsiteX14-5431" fmla="*/ 361950 w 539780"/>
                <a:gd name="connsiteY14-5432" fmla="*/ 454025 h 1245658"/>
                <a:gd name="connsiteX15-5433" fmla="*/ 365125 w 539780"/>
                <a:gd name="connsiteY15-5434" fmla="*/ 463550 h 1245658"/>
                <a:gd name="connsiteX16-5435" fmla="*/ 374650 w 539780"/>
                <a:gd name="connsiteY16-5436" fmla="*/ 469900 h 1245658"/>
                <a:gd name="connsiteX17-5437" fmla="*/ 387350 w 539780"/>
                <a:gd name="connsiteY17-5438" fmla="*/ 488950 h 1245658"/>
                <a:gd name="connsiteX18-5439" fmla="*/ 403225 w 539780"/>
                <a:gd name="connsiteY18-5440" fmla="*/ 508000 h 1245658"/>
                <a:gd name="connsiteX19-5441" fmla="*/ 406400 w 539780"/>
                <a:gd name="connsiteY19-5442" fmla="*/ 520700 h 1245658"/>
                <a:gd name="connsiteX20-5443" fmla="*/ 422275 w 539780"/>
                <a:gd name="connsiteY20-5444" fmla="*/ 542925 h 1245658"/>
                <a:gd name="connsiteX21-5445" fmla="*/ 431800 w 539780"/>
                <a:gd name="connsiteY21-5446" fmla="*/ 571500 h 1245658"/>
                <a:gd name="connsiteX22-5447" fmla="*/ 434975 w 539780"/>
                <a:gd name="connsiteY22-5448" fmla="*/ 581025 h 1245658"/>
                <a:gd name="connsiteX23-5449" fmla="*/ 438150 w 539780"/>
                <a:gd name="connsiteY23-5450" fmla="*/ 593725 h 1245658"/>
                <a:gd name="connsiteX24-5451" fmla="*/ 444500 w 539780"/>
                <a:gd name="connsiteY24-5452" fmla="*/ 603250 h 1245658"/>
                <a:gd name="connsiteX25-5453" fmla="*/ 450850 w 539780"/>
                <a:gd name="connsiteY25-5454" fmla="*/ 628650 h 1245658"/>
                <a:gd name="connsiteX26-5455" fmla="*/ 454025 w 539780"/>
                <a:gd name="connsiteY26-5456" fmla="*/ 638175 h 1245658"/>
                <a:gd name="connsiteX27-5457" fmla="*/ 469900 w 539780"/>
                <a:gd name="connsiteY27-5458" fmla="*/ 692150 h 1245658"/>
                <a:gd name="connsiteX28-5459" fmla="*/ 485775 w 539780"/>
                <a:gd name="connsiteY28-5460" fmla="*/ 733425 h 1245658"/>
                <a:gd name="connsiteX29-5461" fmla="*/ 492125 w 539780"/>
                <a:gd name="connsiteY29-5462" fmla="*/ 758825 h 1245658"/>
                <a:gd name="connsiteX30-5463" fmla="*/ 498475 w 539780"/>
                <a:gd name="connsiteY30-5464" fmla="*/ 771525 h 1245658"/>
                <a:gd name="connsiteX31-5465" fmla="*/ 501650 w 539780"/>
                <a:gd name="connsiteY31-5466" fmla="*/ 784225 h 1245658"/>
                <a:gd name="connsiteX32-5467" fmla="*/ 504825 w 539780"/>
                <a:gd name="connsiteY32-5468" fmla="*/ 793750 h 1245658"/>
                <a:gd name="connsiteX33-5469" fmla="*/ 508000 w 539780"/>
                <a:gd name="connsiteY33-5470" fmla="*/ 806450 h 1245658"/>
                <a:gd name="connsiteX34-5471" fmla="*/ 514350 w 539780"/>
                <a:gd name="connsiteY34-5472" fmla="*/ 819150 h 1245658"/>
                <a:gd name="connsiteX35-5473" fmla="*/ 520700 w 539780"/>
                <a:gd name="connsiteY35-5474" fmla="*/ 838200 h 1245658"/>
                <a:gd name="connsiteX36-5475" fmla="*/ 523875 w 539780"/>
                <a:gd name="connsiteY36-5476" fmla="*/ 847725 h 1245658"/>
                <a:gd name="connsiteX37-5477" fmla="*/ 539750 w 539780"/>
                <a:gd name="connsiteY37-5478" fmla="*/ 974725 h 1245658"/>
                <a:gd name="connsiteX38-5479" fmla="*/ 527050 w 539780"/>
                <a:gd name="connsiteY38-5480" fmla="*/ 1041400 h 1245658"/>
                <a:gd name="connsiteX39-5481" fmla="*/ 498475 w 539780"/>
                <a:gd name="connsiteY39-5482" fmla="*/ 1111250 h 1245658"/>
                <a:gd name="connsiteX40-5483" fmla="*/ 450850 w 539780"/>
                <a:gd name="connsiteY40-5484" fmla="*/ 1184275 h 1245658"/>
                <a:gd name="connsiteX41-5485" fmla="*/ 390525 w 539780"/>
                <a:gd name="connsiteY41-5486" fmla="*/ 1241425 h 1245658"/>
                <a:gd name="connsiteX42-5487" fmla="*/ 282575 w 539780"/>
                <a:gd name="connsiteY42-5488" fmla="*/ 1241425 h 1245658"/>
                <a:gd name="connsiteX0-5489" fmla="*/ 0 w 539780"/>
                <a:gd name="connsiteY0-5490" fmla="*/ 0 h 1245658"/>
                <a:gd name="connsiteX1-5491" fmla="*/ 28575 w 539780"/>
                <a:gd name="connsiteY1-5492" fmla="*/ 22225 h 1245658"/>
                <a:gd name="connsiteX2-5493" fmla="*/ 85725 w 539780"/>
                <a:gd name="connsiteY2-5494" fmla="*/ 82550 h 1245658"/>
                <a:gd name="connsiteX3-5495" fmla="*/ 123825 w 539780"/>
                <a:gd name="connsiteY3-5496" fmla="*/ 139700 h 1245658"/>
                <a:gd name="connsiteX4-5497" fmla="*/ 158750 w 539780"/>
                <a:gd name="connsiteY4-5498" fmla="*/ 190500 h 1245658"/>
                <a:gd name="connsiteX5-5499" fmla="*/ 193675 w 539780"/>
                <a:gd name="connsiteY5-5500" fmla="*/ 250825 h 1245658"/>
                <a:gd name="connsiteX6-5501" fmla="*/ 225425 w 539780"/>
                <a:gd name="connsiteY6-5502" fmla="*/ 288925 h 1245658"/>
                <a:gd name="connsiteX7-5503" fmla="*/ 273050 w 539780"/>
                <a:gd name="connsiteY7-5504" fmla="*/ 339725 h 1245658"/>
                <a:gd name="connsiteX8-5505" fmla="*/ 304800 w 539780"/>
                <a:gd name="connsiteY8-5506" fmla="*/ 374650 h 1245658"/>
                <a:gd name="connsiteX9-5507" fmla="*/ 317500 w 539780"/>
                <a:gd name="connsiteY9-5508" fmla="*/ 393700 h 1245658"/>
                <a:gd name="connsiteX10-5509" fmla="*/ 323850 w 539780"/>
                <a:gd name="connsiteY10-5510" fmla="*/ 403225 h 1245658"/>
                <a:gd name="connsiteX11-5511" fmla="*/ 339725 w 539780"/>
                <a:gd name="connsiteY11-5512" fmla="*/ 425450 h 1245658"/>
                <a:gd name="connsiteX12-5513" fmla="*/ 355600 w 539780"/>
                <a:gd name="connsiteY12-5514" fmla="*/ 444500 h 1245658"/>
                <a:gd name="connsiteX13-5515" fmla="*/ 361950 w 539780"/>
                <a:gd name="connsiteY13-5516" fmla="*/ 454025 h 1245658"/>
                <a:gd name="connsiteX14-5517" fmla="*/ 365125 w 539780"/>
                <a:gd name="connsiteY14-5518" fmla="*/ 463550 h 1245658"/>
                <a:gd name="connsiteX15-5519" fmla="*/ 374650 w 539780"/>
                <a:gd name="connsiteY15-5520" fmla="*/ 469900 h 1245658"/>
                <a:gd name="connsiteX16-5521" fmla="*/ 387350 w 539780"/>
                <a:gd name="connsiteY16-5522" fmla="*/ 488950 h 1245658"/>
                <a:gd name="connsiteX17-5523" fmla="*/ 403225 w 539780"/>
                <a:gd name="connsiteY17-5524" fmla="*/ 508000 h 1245658"/>
                <a:gd name="connsiteX18-5525" fmla="*/ 406400 w 539780"/>
                <a:gd name="connsiteY18-5526" fmla="*/ 520700 h 1245658"/>
                <a:gd name="connsiteX19-5527" fmla="*/ 422275 w 539780"/>
                <a:gd name="connsiteY19-5528" fmla="*/ 542925 h 1245658"/>
                <a:gd name="connsiteX20-5529" fmla="*/ 431800 w 539780"/>
                <a:gd name="connsiteY20-5530" fmla="*/ 571500 h 1245658"/>
                <a:gd name="connsiteX21-5531" fmla="*/ 434975 w 539780"/>
                <a:gd name="connsiteY21-5532" fmla="*/ 581025 h 1245658"/>
                <a:gd name="connsiteX22-5533" fmla="*/ 438150 w 539780"/>
                <a:gd name="connsiteY22-5534" fmla="*/ 593725 h 1245658"/>
                <a:gd name="connsiteX23-5535" fmla="*/ 444500 w 539780"/>
                <a:gd name="connsiteY23-5536" fmla="*/ 603250 h 1245658"/>
                <a:gd name="connsiteX24-5537" fmla="*/ 450850 w 539780"/>
                <a:gd name="connsiteY24-5538" fmla="*/ 628650 h 1245658"/>
                <a:gd name="connsiteX25-5539" fmla="*/ 454025 w 539780"/>
                <a:gd name="connsiteY25-5540" fmla="*/ 638175 h 1245658"/>
                <a:gd name="connsiteX26-5541" fmla="*/ 469900 w 539780"/>
                <a:gd name="connsiteY26-5542" fmla="*/ 692150 h 1245658"/>
                <a:gd name="connsiteX27-5543" fmla="*/ 485775 w 539780"/>
                <a:gd name="connsiteY27-5544" fmla="*/ 733425 h 1245658"/>
                <a:gd name="connsiteX28-5545" fmla="*/ 492125 w 539780"/>
                <a:gd name="connsiteY28-5546" fmla="*/ 758825 h 1245658"/>
                <a:gd name="connsiteX29-5547" fmla="*/ 498475 w 539780"/>
                <a:gd name="connsiteY29-5548" fmla="*/ 771525 h 1245658"/>
                <a:gd name="connsiteX30-5549" fmla="*/ 501650 w 539780"/>
                <a:gd name="connsiteY30-5550" fmla="*/ 784225 h 1245658"/>
                <a:gd name="connsiteX31-5551" fmla="*/ 504825 w 539780"/>
                <a:gd name="connsiteY31-5552" fmla="*/ 793750 h 1245658"/>
                <a:gd name="connsiteX32-5553" fmla="*/ 508000 w 539780"/>
                <a:gd name="connsiteY32-5554" fmla="*/ 806450 h 1245658"/>
                <a:gd name="connsiteX33-5555" fmla="*/ 514350 w 539780"/>
                <a:gd name="connsiteY33-5556" fmla="*/ 819150 h 1245658"/>
                <a:gd name="connsiteX34-5557" fmla="*/ 520700 w 539780"/>
                <a:gd name="connsiteY34-5558" fmla="*/ 838200 h 1245658"/>
                <a:gd name="connsiteX35-5559" fmla="*/ 523875 w 539780"/>
                <a:gd name="connsiteY35-5560" fmla="*/ 847725 h 1245658"/>
                <a:gd name="connsiteX36-5561" fmla="*/ 539750 w 539780"/>
                <a:gd name="connsiteY36-5562" fmla="*/ 974725 h 1245658"/>
                <a:gd name="connsiteX37-5563" fmla="*/ 527050 w 539780"/>
                <a:gd name="connsiteY37-5564" fmla="*/ 1041400 h 1245658"/>
                <a:gd name="connsiteX38-5565" fmla="*/ 498475 w 539780"/>
                <a:gd name="connsiteY38-5566" fmla="*/ 1111250 h 1245658"/>
                <a:gd name="connsiteX39-5567" fmla="*/ 450850 w 539780"/>
                <a:gd name="connsiteY39-5568" fmla="*/ 1184275 h 1245658"/>
                <a:gd name="connsiteX40-5569" fmla="*/ 390525 w 539780"/>
                <a:gd name="connsiteY40-5570" fmla="*/ 1241425 h 1245658"/>
                <a:gd name="connsiteX41-5571" fmla="*/ 282575 w 539780"/>
                <a:gd name="connsiteY41-5572" fmla="*/ 1241425 h 1245658"/>
                <a:gd name="connsiteX0-5573" fmla="*/ 0 w 539780"/>
                <a:gd name="connsiteY0-5574" fmla="*/ 0 h 1245658"/>
                <a:gd name="connsiteX1-5575" fmla="*/ 28575 w 539780"/>
                <a:gd name="connsiteY1-5576" fmla="*/ 22225 h 1245658"/>
                <a:gd name="connsiteX2-5577" fmla="*/ 85725 w 539780"/>
                <a:gd name="connsiteY2-5578" fmla="*/ 82550 h 1245658"/>
                <a:gd name="connsiteX3-5579" fmla="*/ 123825 w 539780"/>
                <a:gd name="connsiteY3-5580" fmla="*/ 139700 h 1245658"/>
                <a:gd name="connsiteX4-5581" fmla="*/ 158750 w 539780"/>
                <a:gd name="connsiteY4-5582" fmla="*/ 190500 h 1245658"/>
                <a:gd name="connsiteX5-5583" fmla="*/ 193675 w 539780"/>
                <a:gd name="connsiteY5-5584" fmla="*/ 250825 h 1245658"/>
                <a:gd name="connsiteX6-5585" fmla="*/ 225425 w 539780"/>
                <a:gd name="connsiteY6-5586" fmla="*/ 288925 h 1245658"/>
                <a:gd name="connsiteX7-5587" fmla="*/ 273050 w 539780"/>
                <a:gd name="connsiteY7-5588" fmla="*/ 339725 h 1245658"/>
                <a:gd name="connsiteX8-5589" fmla="*/ 304800 w 539780"/>
                <a:gd name="connsiteY8-5590" fmla="*/ 374650 h 1245658"/>
                <a:gd name="connsiteX9-5591" fmla="*/ 317500 w 539780"/>
                <a:gd name="connsiteY9-5592" fmla="*/ 393700 h 1245658"/>
                <a:gd name="connsiteX10-5593" fmla="*/ 323850 w 539780"/>
                <a:gd name="connsiteY10-5594" fmla="*/ 403225 h 1245658"/>
                <a:gd name="connsiteX11-5595" fmla="*/ 339725 w 539780"/>
                <a:gd name="connsiteY11-5596" fmla="*/ 425450 h 1245658"/>
                <a:gd name="connsiteX12-5597" fmla="*/ 361950 w 539780"/>
                <a:gd name="connsiteY12-5598" fmla="*/ 454025 h 1245658"/>
                <a:gd name="connsiteX13-5599" fmla="*/ 365125 w 539780"/>
                <a:gd name="connsiteY13-5600" fmla="*/ 463550 h 1245658"/>
                <a:gd name="connsiteX14-5601" fmla="*/ 374650 w 539780"/>
                <a:gd name="connsiteY14-5602" fmla="*/ 469900 h 1245658"/>
                <a:gd name="connsiteX15-5603" fmla="*/ 387350 w 539780"/>
                <a:gd name="connsiteY15-5604" fmla="*/ 488950 h 1245658"/>
                <a:gd name="connsiteX16-5605" fmla="*/ 403225 w 539780"/>
                <a:gd name="connsiteY16-5606" fmla="*/ 508000 h 1245658"/>
                <a:gd name="connsiteX17-5607" fmla="*/ 406400 w 539780"/>
                <a:gd name="connsiteY17-5608" fmla="*/ 520700 h 1245658"/>
                <a:gd name="connsiteX18-5609" fmla="*/ 422275 w 539780"/>
                <a:gd name="connsiteY18-5610" fmla="*/ 542925 h 1245658"/>
                <a:gd name="connsiteX19-5611" fmla="*/ 431800 w 539780"/>
                <a:gd name="connsiteY19-5612" fmla="*/ 571500 h 1245658"/>
                <a:gd name="connsiteX20-5613" fmla="*/ 434975 w 539780"/>
                <a:gd name="connsiteY20-5614" fmla="*/ 581025 h 1245658"/>
                <a:gd name="connsiteX21-5615" fmla="*/ 438150 w 539780"/>
                <a:gd name="connsiteY21-5616" fmla="*/ 593725 h 1245658"/>
                <a:gd name="connsiteX22-5617" fmla="*/ 444500 w 539780"/>
                <a:gd name="connsiteY22-5618" fmla="*/ 603250 h 1245658"/>
                <a:gd name="connsiteX23-5619" fmla="*/ 450850 w 539780"/>
                <a:gd name="connsiteY23-5620" fmla="*/ 628650 h 1245658"/>
                <a:gd name="connsiteX24-5621" fmla="*/ 454025 w 539780"/>
                <a:gd name="connsiteY24-5622" fmla="*/ 638175 h 1245658"/>
                <a:gd name="connsiteX25-5623" fmla="*/ 469900 w 539780"/>
                <a:gd name="connsiteY25-5624" fmla="*/ 692150 h 1245658"/>
                <a:gd name="connsiteX26-5625" fmla="*/ 485775 w 539780"/>
                <a:gd name="connsiteY26-5626" fmla="*/ 733425 h 1245658"/>
                <a:gd name="connsiteX27-5627" fmla="*/ 492125 w 539780"/>
                <a:gd name="connsiteY27-5628" fmla="*/ 758825 h 1245658"/>
                <a:gd name="connsiteX28-5629" fmla="*/ 498475 w 539780"/>
                <a:gd name="connsiteY28-5630" fmla="*/ 771525 h 1245658"/>
                <a:gd name="connsiteX29-5631" fmla="*/ 501650 w 539780"/>
                <a:gd name="connsiteY29-5632" fmla="*/ 784225 h 1245658"/>
                <a:gd name="connsiteX30-5633" fmla="*/ 504825 w 539780"/>
                <a:gd name="connsiteY30-5634" fmla="*/ 793750 h 1245658"/>
                <a:gd name="connsiteX31-5635" fmla="*/ 508000 w 539780"/>
                <a:gd name="connsiteY31-5636" fmla="*/ 806450 h 1245658"/>
                <a:gd name="connsiteX32-5637" fmla="*/ 514350 w 539780"/>
                <a:gd name="connsiteY32-5638" fmla="*/ 819150 h 1245658"/>
                <a:gd name="connsiteX33-5639" fmla="*/ 520700 w 539780"/>
                <a:gd name="connsiteY33-5640" fmla="*/ 838200 h 1245658"/>
                <a:gd name="connsiteX34-5641" fmla="*/ 523875 w 539780"/>
                <a:gd name="connsiteY34-5642" fmla="*/ 847725 h 1245658"/>
                <a:gd name="connsiteX35-5643" fmla="*/ 539750 w 539780"/>
                <a:gd name="connsiteY35-5644" fmla="*/ 974725 h 1245658"/>
                <a:gd name="connsiteX36-5645" fmla="*/ 527050 w 539780"/>
                <a:gd name="connsiteY36-5646" fmla="*/ 1041400 h 1245658"/>
                <a:gd name="connsiteX37-5647" fmla="*/ 498475 w 539780"/>
                <a:gd name="connsiteY37-5648" fmla="*/ 1111250 h 1245658"/>
                <a:gd name="connsiteX38-5649" fmla="*/ 450850 w 539780"/>
                <a:gd name="connsiteY38-5650" fmla="*/ 1184275 h 1245658"/>
                <a:gd name="connsiteX39-5651" fmla="*/ 390525 w 539780"/>
                <a:gd name="connsiteY39-5652" fmla="*/ 1241425 h 1245658"/>
                <a:gd name="connsiteX40-5653" fmla="*/ 282575 w 539780"/>
                <a:gd name="connsiteY40-5654" fmla="*/ 1241425 h 1245658"/>
                <a:gd name="connsiteX0-5655" fmla="*/ 0 w 539780"/>
                <a:gd name="connsiteY0-5656" fmla="*/ 0 h 1245658"/>
                <a:gd name="connsiteX1-5657" fmla="*/ 28575 w 539780"/>
                <a:gd name="connsiteY1-5658" fmla="*/ 22225 h 1245658"/>
                <a:gd name="connsiteX2-5659" fmla="*/ 85725 w 539780"/>
                <a:gd name="connsiteY2-5660" fmla="*/ 82550 h 1245658"/>
                <a:gd name="connsiteX3-5661" fmla="*/ 123825 w 539780"/>
                <a:gd name="connsiteY3-5662" fmla="*/ 139700 h 1245658"/>
                <a:gd name="connsiteX4-5663" fmla="*/ 158750 w 539780"/>
                <a:gd name="connsiteY4-5664" fmla="*/ 190500 h 1245658"/>
                <a:gd name="connsiteX5-5665" fmla="*/ 193675 w 539780"/>
                <a:gd name="connsiteY5-5666" fmla="*/ 250825 h 1245658"/>
                <a:gd name="connsiteX6-5667" fmla="*/ 225425 w 539780"/>
                <a:gd name="connsiteY6-5668" fmla="*/ 288925 h 1245658"/>
                <a:gd name="connsiteX7-5669" fmla="*/ 273050 w 539780"/>
                <a:gd name="connsiteY7-5670" fmla="*/ 339725 h 1245658"/>
                <a:gd name="connsiteX8-5671" fmla="*/ 304800 w 539780"/>
                <a:gd name="connsiteY8-5672" fmla="*/ 374650 h 1245658"/>
                <a:gd name="connsiteX9-5673" fmla="*/ 317500 w 539780"/>
                <a:gd name="connsiteY9-5674" fmla="*/ 393700 h 1245658"/>
                <a:gd name="connsiteX10-5675" fmla="*/ 339725 w 539780"/>
                <a:gd name="connsiteY10-5676" fmla="*/ 425450 h 1245658"/>
                <a:gd name="connsiteX11-5677" fmla="*/ 361950 w 539780"/>
                <a:gd name="connsiteY11-5678" fmla="*/ 454025 h 1245658"/>
                <a:gd name="connsiteX12-5679" fmla="*/ 365125 w 539780"/>
                <a:gd name="connsiteY12-5680" fmla="*/ 463550 h 1245658"/>
                <a:gd name="connsiteX13-5681" fmla="*/ 374650 w 539780"/>
                <a:gd name="connsiteY13-5682" fmla="*/ 469900 h 1245658"/>
                <a:gd name="connsiteX14-5683" fmla="*/ 387350 w 539780"/>
                <a:gd name="connsiteY14-5684" fmla="*/ 488950 h 1245658"/>
                <a:gd name="connsiteX15-5685" fmla="*/ 403225 w 539780"/>
                <a:gd name="connsiteY15-5686" fmla="*/ 508000 h 1245658"/>
                <a:gd name="connsiteX16-5687" fmla="*/ 406400 w 539780"/>
                <a:gd name="connsiteY16-5688" fmla="*/ 520700 h 1245658"/>
                <a:gd name="connsiteX17-5689" fmla="*/ 422275 w 539780"/>
                <a:gd name="connsiteY17-5690" fmla="*/ 542925 h 1245658"/>
                <a:gd name="connsiteX18-5691" fmla="*/ 431800 w 539780"/>
                <a:gd name="connsiteY18-5692" fmla="*/ 571500 h 1245658"/>
                <a:gd name="connsiteX19-5693" fmla="*/ 434975 w 539780"/>
                <a:gd name="connsiteY19-5694" fmla="*/ 581025 h 1245658"/>
                <a:gd name="connsiteX20-5695" fmla="*/ 438150 w 539780"/>
                <a:gd name="connsiteY20-5696" fmla="*/ 593725 h 1245658"/>
                <a:gd name="connsiteX21-5697" fmla="*/ 444500 w 539780"/>
                <a:gd name="connsiteY21-5698" fmla="*/ 603250 h 1245658"/>
                <a:gd name="connsiteX22-5699" fmla="*/ 450850 w 539780"/>
                <a:gd name="connsiteY22-5700" fmla="*/ 628650 h 1245658"/>
                <a:gd name="connsiteX23-5701" fmla="*/ 454025 w 539780"/>
                <a:gd name="connsiteY23-5702" fmla="*/ 638175 h 1245658"/>
                <a:gd name="connsiteX24-5703" fmla="*/ 469900 w 539780"/>
                <a:gd name="connsiteY24-5704" fmla="*/ 692150 h 1245658"/>
                <a:gd name="connsiteX25-5705" fmla="*/ 485775 w 539780"/>
                <a:gd name="connsiteY25-5706" fmla="*/ 733425 h 1245658"/>
                <a:gd name="connsiteX26-5707" fmla="*/ 492125 w 539780"/>
                <a:gd name="connsiteY26-5708" fmla="*/ 758825 h 1245658"/>
                <a:gd name="connsiteX27-5709" fmla="*/ 498475 w 539780"/>
                <a:gd name="connsiteY27-5710" fmla="*/ 771525 h 1245658"/>
                <a:gd name="connsiteX28-5711" fmla="*/ 501650 w 539780"/>
                <a:gd name="connsiteY28-5712" fmla="*/ 784225 h 1245658"/>
                <a:gd name="connsiteX29-5713" fmla="*/ 504825 w 539780"/>
                <a:gd name="connsiteY29-5714" fmla="*/ 793750 h 1245658"/>
                <a:gd name="connsiteX30-5715" fmla="*/ 508000 w 539780"/>
                <a:gd name="connsiteY30-5716" fmla="*/ 806450 h 1245658"/>
                <a:gd name="connsiteX31-5717" fmla="*/ 514350 w 539780"/>
                <a:gd name="connsiteY31-5718" fmla="*/ 819150 h 1245658"/>
                <a:gd name="connsiteX32-5719" fmla="*/ 520700 w 539780"/>
                <a:gd name="connsiteY32-5720" fmla="*/ 838200 h 1245658"/>
                <a:gd name="connsiteX33-5721" fmla="*/ 523875 w 539780"/>
                <a:gd name="connsiteY33-5722" fmla="*/ 847725 h 1245658"/>
                <a:gd name="connsiteX34-5723" fmla="*/ 539750 w 539780"/>
                <a:gd name="connsiteY34-5724" fmla="*/ 974725 h 1245658"/>
                <a:gd name="connsiteX35-5725" fmla="*/ 527050 w 539780"/>
                <a:gd name="connsiteY35-5726" fmla="*/ 1041400 h 1245658"/>
                <a:gd name="connsiteX36-5727" fmla="*/ 498475 w 539780"/>
                <a:gd name="connsiteY36-5728" fmla="*/ 1111250 h 1245658"/>
                <a:gd name="connsiteX37-5729" fmla="*/ 450850 w 539780"/>
                <a:gd name="connsiteY37-5730" fmla="*/ 1184275 h 1245658"/>
                <a:gd name="connsiteX38-5731" fmla="*/ 390525 w 539780"/>
                <a:gd name="connsiteY38-5732" fmla="*/ 1241425 h 1245658"/>
                <a:gd name="connsiteX39-5733" fmla="*/ 282575 w 539780"/>
                <a:gd name="connsiteY39-5734" fmla="*/ 1241425 h 1245658"/>
                <a:gd name="connsiteX0-5735" fmla="*/ 0 w 539780"/>
                <a:gd name="connsiteY0-5736" fmla="*/ 0 h 1245658"/>
                <a:gd name="connsiteX1-5737" fmla="*/ 28575 w 539780"/>
                <a:gd name="connsiteY1-5738" fmla="*/ 22225 h 1245658"/>
                <a:gd name="connsiteX2-5739" fmla="*/ 85725 w 539780"/>
                <a:gd name="connsiteY2-5740" fmla="*/ 82550 h 1245658"/>
                <a:gd name="connsiteX3-5741" fmla="*/ 123825 w 539780"/>
                <a:gd name="connsiteY3-5742" fmla="*/ 139700 h 1245658"/>
                <a:gd name="connsiteX4-5743" fmla="*/ 158750 w 539780"/>
                <a:gd name="connsiteY4-5744" fmla="*/ 190500 h 1245658"/>
                <a:gd name="connsiteX5-5745" fmla="*/ 193675 w 539780"/>
                <a:gd name="connsiteY5-5746" fmla="*/ 250825 h 1245658"/>
                <a:gd name="connsiteX6-5747" fmla="*/ 225425 w 539780"/>
                <a:gd name="connsiteY6-5748" fmla="*/ 288925 h 1245658"/>
                <a:gd name="connsiteX7-5749" fmla="*/ 273050 w 539780"/>
                <a:gd name="connsiteY7-5750" fmla="*/ 339725 h 1245658"/>
                <a:gd name="connsiteX8-5751" fmla="*/ 304800 w 539780"/>
                <a:gd name="connsiteY8-5752" fmla="*/ 374650 h 1245658"/>
                <a:gd name="connsiteX9-5753" fmla="*/ 339725 w 539780"/>
                <a:gd name="connsiteY9-5754" fmla="*/ 425450 h 1245658"/>
                <a:gd name="connsiteX10-5755" fmla="*/ 361950 w 539780"/>
                <a:gd name="connsiteY10-5756" fmla="*/ 454025 h 1245658"/>
                <a:gd name="connsiteX11-5757" fmla="*/ 365125 w 539780"/>
                <a:gd name="connsiteY11-5758" fmla="*/ 463550 h 1245658"/>
                <a:gd name="connsiteX12-5759" fmla="*/ 374650 w 539780"/>
                <a:gd name="connsiteY12-5760" fmla="*/ 469900 h 1245658"/>
                <a:gd name="connsiteX13-5761" fmla="*/ 387350 w 539780"/>
                <a:gd name="connsiteY13-5762" fmla="*/ 488950 h 1245658"/>
                <a:gd name="connsiteX14-5763" fmla="*/ 403225 w 539780"/>
                <a:gd name="connsiteY14-5764" fmla="*/ 508000 h 1245658"/>
                <a:gd name="connsiteX15-5765" fmla="*/ 406400 w 539780"/>
                <a:gd name="connsiteY15-5766" fmla="*/ 520700 h 1245658"/>
                <a:gd name="connsiteX16-5767" fmla="*/ 422275 w 539780"/>
                <a:gd name="connsiteY16-5768" fmla="*/ 542925 h 1245658"/>
                <a:gd name="connsiteX17-5769" fmla="*/ 431800 w 539780"/>
                <a:gd name="connsiteY17-5770" fmla="*/ 571500 h 1245658"/>
                <a:gd name="connsiteX18-5771" fmla="*/ 434975 w 539780"/>
                <a:gd name="connsiteY18-5772" fmla="*/ 581025 h 1245658"/>
                <a:gd name="connsiteX19-5773" fmla="*/ 438150 w 539780"/>
                <a:gd name="connsiteY19-5774" fmla="*/ 593725 h 1245658"/>
                <a:gd name="connsiteX20-5775" fmla="*/ 444500 w 539780"/>
                <a:gd name="connsiteY20-5776" fmla="*/ 603250 h 1245658"/>
                <a:gd name="connsiteX21-5777" fmla="*/ 450850 w 539780"/>
                <a:gd name="connsiteY21-5778" fmla="*/ 628650 h 1245658"/>
                <a:gd name="connsiteX22-5779" fmla="*/ 454025 w 539780"/>
                <a:gd name="connsiteY22-5780" fmla="*/ 638175 h 1245658"/>
                <a:gd name="connsiteX23-5781" fmla="*/ 469900 w 539780"/>
                <a:gd name="connsiteY23-5782" fmla="*/ 692150 h 1245658"/>
                <a:gd name="connsiteX24-5783" fmla="*/ 485775 w 539780"/>
                <a:gd name="connsiteY24-5784" fmla="*/ 733425 h 1245658"/>
                <a:gd name="connsiteX25-5785" fmla="*/ 492125 w 539780"/>
                <a:gd name="connsiteY25-5786" fmla="*/ 758825 h 1245658"/>
                <a:gd name="connsiteX26-5787" fmla="*/ 498475 w 539780"/>
                <a:gd name="connsiteY26-5788" fmla="*/ 771525 h 1245658"/>
                <a:gd name="connsiteX27-5789" fmla="*/ 501650 w 539780"/>
                <a:gd name="connsiteY27-5790" fmla="*/ 784225 h 1245658"/>
                <a:gd name="connsiteX28-5791" fmla="*/ 504825 w 539780"/>
                <a:gd name="connsiteY28-5792" fmla="*/ 793750 h 1245658"/>
                <a:gd name="connsiteX29-5793" fmla="*/ 508000 w 539780"/>
                <a:gd name="connsiteY29-5794" fmla="*/ 806450 h 1245658"/>
                <a:gd name="connsiteX30-5795" fmla="*/ 514350 w 539780"/>
                <a:gd name="connsiteY30-5796" fmla="*/ 819150 h 1245658"/>
                <a:gd name="connsiteX31-5797" fmla="*/ 520700 w 539780"/>
                <a:gd name="connsiteY31-5798" fmla="*/ 838200 h 1245658"/>
                <a:gd name="connsiteX32-5799" fmla="*/ 523875 w 539780"/>
                <a:gd name="connsiteY32-5800" fmla="*/ 847725 h 1245658"/>
                <a:gd name="connsiteX33-5801" fmla="*/ 539750 w 539780"/>
                <a:gd name="connsiteY33-5802" fmla="*/ 974725 h 1245658"/>
                <a:gd name="connsiteX34-5803" fmla="*/ 527050 w 539780"/>
                <a:gd name="connsiteY34-5804" fmla="*/ 1041400 h 1245658"/>
                <a:gd name="connsiteX35-5805" fmla="*/ 498475 w 539780"/>
                <a:gd name="connsiteY35-5806" fmla="*/ 1111250 h 1245658"/>
                <a:gd name="connsiteX36-5807" fmla="*/ 450850 w 539780"/>
                <a:gd name="connsiteY36-5808" fmla="*/ 1184275 h 1245658"/>
                <a:gd name="connsiteX37-5809" fmla="*/ 390525 w 539780"/>
                <a:gd name="connsiteY37-5810" fmla="*/ 1241425 h 1245658"/>
                <a:gd name="connsiteX38-5811" fmla="*/ 282575 w 539780"/>
                <a:gd name="connsiteY38-5812" fmla="*/ 1241425 h 1245658"/>
                <a:gd name="connsiteX0-5813" fmla="*/ 0 w 539780"/>
                <a:gd name="connsiteY0-5814" fmla="*/ 0 h 1245658"/>
                <a:gd name="connsiteX1-5815" fmla="*/ 28575 w 539780"/>
                <a:gd name="connsiteY1-5816" fmla="*/ 22225 h 1245658"/>
                <a:gd name="connsiteX2-5817" fmla="*/ 85725 w 539780"/>
                <a:gd name="connsiteY2-5818" fmla="*/ 82550 h 1245658"/>
                <a:gd name="connsiteX3-5819" fmla="*/ 123825 w 539780"/>
                <a:gd name="connsiteY3-5820" fmla="*/ 139700 h 1245658"/>
                <a:gd name="connsiteX4-5821" fmla="*/ 158750 w 539780"/>
                <a:gd name="connsiteY4-5822" fmla="*/ 190500 h 1245658"/>
                <a:gd name="connsiteX5-5823" fmla="*/ 193675 w 539780"/>
                <a:gd name="connsiteY5-5824" fmla="*/ 250825 h 1245658"/>
                <a:gd name="connsiteX6-5825" fmla="*/ 225425 w 539780"/>
                <a:gd name="connsiteY6-5826" fmla="*/ 288925 h 1245658"/>
                <a:gd name="connsiteX7-5827" fmla="*/ 273050 w 539780"/>
                <a:gd name="connsiteY7-5828" fmla="*/ 339725 h 1245658"/>
                <a:gd name="connsiteX8-5829" fmla="*/ 304800 w 539780"/>
                <a:gd name="connsiteY8-5830" fmla="*/ 374650 h 1245658"/>
                <a:gd name="connsiteX9-5831" fmla="*/ 339725 w 539780"/>
                <a:gd name="connsiteY9-5832" fmla="*/ 425450 h 1245658"/>
                <a:gd name="connsiteX10-5833" fmla="*/ 361950 w 539780"/>
                <a:gd name="connsiteY10-5834" fmla="*/ 454025 h 1245658"/>
                <a:gd name="connsiteX11-5835" fmla="*/ 365125 w 539780"/>
                <a:gd name="connsiteY11-5836" fmla="*/ 463550 h 1245658"/>
                <a:gd name="connsiteX12-5837" fmla="*/ 387350 w 539780"/>
                <a:gd name="connsiteY12-5838" fmla="*/ 488950 h 1245658"/>
                <a:gd name="connsiteX13-5839" fmla="*/ 403225 w 539780"/>
                <a:gd name="connsiteY13-5840" fmla="*/ 508000 h 1245658"/>
                <a:gd name="connsiteX14-5841" fmla="*/ 406400 w 539780"/>
                <a:gd name="connsiteY14-5842" fmla="*/ 520700 h 1245658"/>
                <a:gd name="connsiteX15-5843" fmla="*/ 422275 w 539780"/>
                <a:gd name="connsiteY15-5844" fmla="*/ 542925 h 1245658"/>
                <a:gd name="connsiteX16-5845" fmla="*/ 431800 w 539780"/>
                <a:gd name="connsiteY16-5846" fmla="*/ 571500 h 1245658"/>
                <a:gd name="connsiteX17-5847" fmla="*/ 434975 w 539780"/>
                <a:gd name="connsiteY17-5848" fmla="*/ 581025 h 1245658"/>
                <a:gd name="connsiteX18-5849" fmla="*/ 438150 w 539780"/>
                <a:gd name="connsiteY18-5850" fmla="*/ 593725 h 1245658"/>
                <a:gd name="connsiteX19-5851" fmla="*/ 444500 w 539780"/>
                <a:gd name="connsiteY19-5852" fmla="*/ 603250 h 1245658"/>
                <a:gd name="connsiteX20-5853" fmla="*/ 450850 w 539780"/>
                <a:gd name="connsiteY20-5854" fmla="*/ 628650 h 1245658"/>
                <a:gd name="connsiteX21-5855" fmla="*/ 454025 w 539780"/>
                <a:gd name="connsiteY21-5856" fmla="*/ 638175 h 1245658"/>
                <a:gd name="connsiteX22-5857" fmla="*/ 469900 w 539780"/>
                <a:gd name="connsiteY22-5858" fmla="*/ 692150 h 1245658"/>
                <a:gd name="connsiteX23-5859" fmla="*/ 485775 w 539780"/>
                <a:gd name="connsiteY23-5860" fmla="*/ 733425 h 1245658"/>
                <a:gd name="connsiteX24-5861" fmla="*/ 492125 w 539780"/>
                <a:gd name="connsiteY24-5862" fmla="*/ 758825 h 1245658"/>
                <a:gd name="connsiteX25-5863" fmla="*/ 498475 w 539780"/>
                <a:gd name="connsiteY25-5864" fmla="*/ 771525 h 1245658"/>
                <a:gd name="connsiteX26-5865" fmla="*/ 501650 w 539780"/>
                <a:gd name="connsiteY26-5866" fmla="*/ 784225 h 1245658"/>
                <a:gd name="connsiteX27-5867" fmla="*/ 504825 w 539780"/>
                <a:gd name="connsiteY27-5868" fmla="*/ 793750 h 1245658"/>
                <a:gd name="connsiteX28-5869" fmla="*/ 508000 w 539780"/>
                <a:gd name="connsiteY28-5870" fmla="*/ 806450 h 1245658"/>
                <a:gd name="connsiteX29-5871" fmla="*/ 514350 w 539780"/>
                <a:gd name="connsiteY29-5872" fmla="*/ 819150 h 1245658"/>
                <a:gd name="connsiteX30-5873" fmla="*/ 520700 w 539780"/>
                <a:gd name="connsiteY30-5874" fmla="*/ 838200 h 1245658"/>
                <a:gd name="connsiteX31-5875" fmla="*/ 523875 w 539780"/>
                <a:gd name="connsiteY31-5876" fmla="*/ 847725 h 1245658"/>
                <a:gd name="connsiteX32-5877" fmla="*/ 539750 w 539780"/>
                <a:gd name="connsiteY32-5878" fmla="*/ 974725 h 1245658"/>
                <a:gd name="connsiteX33-5879" fmla="*/ 527050 w 539780"/>
                <a:gd name="connsiteY33-5880" fmla="*/ 1041400 h 1245658"/>
                <a:gd name="connsiteX34-5881" fmla="*/ 498475 w 539780"/>
                <a:gd name="connsiteY34-5882" fmla="*/ 1111250 h 1245658"/>
                <a:gd name="connsiteX35-5883" fmla="*/ 450850 w 539780"/>
                <a:gd name="connsiteY35-5884" fmla="*/ 1184275 h 1245658"/>
                <a:gd name="connsiteX36-5885" fmla="*/ 390525 w 539780"/>
                <a:gd name="connsiteY36-5886" fmla="*/ 1241425 h 1245658"/>
                <a:gd name="connsiteX37-5887" fmla="*/ 282575 w 539780"/>
                <a:gd name="connsiteY37-5888" fmla="*/ 1241425 h 1245658"/>
                <a:gd name="connsiteX0-5889" fmla="*/ 0 w 539780"/>
                <a:gd name="connsiteY0-5890" fmla="*/ 0 h 1245658"/>
                <a:gd name="connsiteX1-5891" fmla="*/ 28575 w 539780"/>
                <a:gd name="connsiteY1-5892" fmla="*/ 22225 h 1245658"/>
                <a:gd name="connsiteX2-5893" fmla="*/ 85725 w 539780"/>
                <a:gd name="connsiteY2-5894" fmla="*/ 82550 h 1245658"/>
                <a:gd name="connsiteX3-5895" fmla="*/ 123825 w 539780"/>
                <a:gd name="connsiteY3-5896" fmla="*/ 139700 h 1245658"/>
                <a:gd name="connsiteX4-5897" fmla="*/ 158750 w 539780"/>
                <a:gd name="connsiteY4-5898" fmla="*/ 190500 h 1245658"/>
                <a:gd name="connsiteX5-5899" fmla="*/ 193675 w 539780"/>
                <a:gd name="connsiteY5-5900" fmla="*/ 250825 h 1245658"/>
                <a:gd name="connsiteX6-5901" fmla="*/ 225425 w 539780"/>
                <a:gd name="connsiteY6-5902" fmla="*/ 288925 h 1245658"/>
                <a:gd name="connsiteX7-5903" fmla="*/ 273050 w 539780"/>
                <a:gd name="connsiteY7-5904" fmla="*/ 339725 h 1245658"/>
                <a:gd name="connsiteX8-5905" fmla="*/ 304800 w 539780"/>
                <a:gd name="connsiteY8-5906" fmla="*/ 374650 h 1245658"/>
                <a:gd name="connsiteX9-5907" fmla="*/ 339725 w 539780"/>
                <a:gd name="connsiteY9-5908" fmla="*/ 425450 h 1245658"/>
                <a:gd name="connsiteX10-5909" fmla="*/ 361950 w 539780"/>
                <a:gd name="connsiteY10-5910" fmla="*/ 454025 h 1245658"/>
                <a:gd name="connsiteX11-5911" fmla="*/ 387350 w 539780"/>
                <a:gd name="connsiteY11-5912" fmla="*/ 488950 h 1245658"/>
                <a:gd name="connsiteX12-5913" fmla="*/ 403225 w 539780"/>
                <a:gd name="connsiteY12-5914" fmla="*/ 508000 h 1245658"/>
                <a:gd name="connsiteX13-5915" fmla="*/ 406400 w 539780"/>
                <a:gd name="connsiteY13-5916" fmla="*/ 520700 h 1245658"/>
                <a:gd name="connsiteX14-5917" fmla="*/ 422275 w 539780"/>
                <a:gd name="connsiteY14-5918" fmla="*/ 542925 h 1245658"/>
                <a:gd name="connsiteX15-5919" fmla="*/ 431800 w 539780"/>
                <a:gd name="connsiteY15-5920" fmla="*/ 571500 h 1245658"/>
                <a:gd name="connsiteX16-5921" fmla="*/ 434975 w 539780"/>
                <a:gd name="connsiteY16-5922" fmla="*/ 581025 h 1245658"/>
                <a:gd name="connsiteX17-5923" fmla="*/ 438150 w 539780"/>
                <a:gd name="connsiteY17-5924" fmla="*/ 593725 h 1245658"/>
                <a:gd name="connsiteX18-5925" fmla="*/ 444500 w 539780"/>
                <a:gd name="connsiteY18-5926" fmla="*/ 603250 h 1245658"/>
                <a:gd name="connsiteX19-5927" fmla="*/ 450850 w 539780"/>
                <a:gd name="connsiteY19-5928" fmla="*/ 628650 h 1245658"/>
                <a:gd name="connsiteX20-5929" fmla="*/ 454025 w 539780"/>
                <a:gd name="connsiteY20-5930" fmla="*/ 638175 h 1245658"/>
                <a:gd name="connsiteX21-5931" fmla="*/ 469900 w 539780"/>
                <a:gd name="connsiteY21-5932" fmla="*/ 692150 h 1245658"/>
                <a:gd name="connsiteX22-5933" fmla="*/ 485775 w 539780"/>
                <a:gd name="connsiteY22-5934" fmla="*/ 733425 h 1245658"/>
                <a:gd name="connsiteX23-5935" fmla="*/ 492125 w 539780"/>
                <a:gd name="connsiteY23-5936" fmla="*/ 758825 h 1245658"/>
                <a:gd name="connsiteX24-5937" fmla="*/ 498475 w 539780"/>
                <a:gd name="connsiteY24-5938" fmla="*/ 771525 h 1245658"/>
                <a:gd name="connsiteX25-5939" fmla="*/ 501650 w 539780"/>
                <a:gd name="connsiteY25-5940" fmla="*/ 784225 h 1245658"/>
                <a:gd name="connsiteX26-5941" fmla="*/ 504825 w 539780"/>
                <a:gd name="connsiteY26-5942" fmla="*/ 793750 h 1245658"/>
                <a:gd name="connsiteX27-5943" fmla="*/ 508000 w 539780"/>
                <a:gd name="connsiteY27-5944" fmla="*/ 806450 h 1245658"/>
                <a:gd name="connsiteX28-5945" fmla="*/ 514350 w 539780"/>
                <a:gd name="connsiteY28-5946" fmla="*/ 819150 h 1245658"/>
                <a:gd name="connsiteX29-5947" fmla="*/ 520700 w 539780"/>
                <a:gd name="connsiteY29-5948" fmla="*/ 838200 h 1245658"/>
                <a:gd name="connsiteX30-5949" fmla="*/ 523875 w 539780"/>
                <a:gd name="connsiteY30-5950" fmla="*/ 847725 h 1245658"/>
                <a:gd name="connsiteX31-5951" fmla="*/ 539750 w 539780"/>
                <a:gd name="connsiteY31-5952" fmla="*/ 974725 h 1245658"/>
                <a:gd name="connsiteX32-5953" fmla="*/ 527050 w 539780"/>
                <a:gd name="connsiteY32-5954" fmla="*/ 1041400 h 1245658"/>
                <a:gd name="connsiteX33-5955" fmla="*/ 498475 w 539780"/>
                <a:gd name="connsiteY33-5956" fmla="*/ 1111250 h 1245658"/>
                <a:gd name="connsiteX34-5957" fmla="*/ 450850 w 539780"/>
                <a:gd name="connsiteY34-5958" fmla="*/ 1184275 h 1245658"/>
                <a:gd name="connsiteX35-5959" fmla="*/ 390525 w 539780"/>
                <a:gd name="connsiteY35-5960" fmla="*/ 1241425 h 1245658"/>
                <a:gd name="connsiteX36-5961" fmla="*/ 282575 w 539780"/>
                <a:gd name="connsiteY36-5962" fmla="*/ 1241425 h 1245658"/>
                <a:gd name="connsiteX0-5963" fmla="*/ 0 w 539780"/>
                <a:gd name="connsiteY0-5964" fmla="*/ 0 h 1245658"/>
                <a:gd name="connsiteX1-5965" fmla="*/ 28575 w 539780"/>
                <a:gd name="connsiteY1-5966" fmla="*/ 22225 h 1245658"/>
                <a:gd name="connsiteX2-5967" fmla="*/ 85725 w 539780"/>
                <a:gd name="connsiteY2-5968" fmla="*/ 82550 h 1245658"/>
                <a:gd name="connsiteX3-5969" fmla="*/ 123825 w 539780"/>
                <a:gd name="connsiteY3-5970" fmla="*/ 139700 h 1245658"/>
                <a:gd name="connsiteX4-5971" fmla="*/ 158750 w 539780"/>
                <a:gd name="connsiteY4-5972" fmla="*/ 190500 h 1245658"/>
                <a:gd name="connsiteX5-5973" fmla="*/ 193675 w 539780"/>
                <a:gd name="connsiteY5-5974" fmla="*/ 250825 h 1245658"/>
                <a:gd name="connsiteX6-5975" fmla="*/ 225425 w 539780"/>
                <a:gd name="connsiteY6-5976" fmla="*/ 288925 h 1245658"/>
                <a:gd name="connsiteX7-5977" fmla="*/ 273050 w 539780"/>
                <a:gd name="connsiteY7-5978" fmla="*/ 339725 h 1245658"/>
                <a:gd name="connsiteX8-5979" fmla="*/ 304800 w 539780"/>
                <a:gd name="connsiteY8-5980" fmla="*/ 374650 h 1245658"/>
                <a:gd name="connsiteX9-5981" fmla="*/ 339725 w 539780"/>
                <a:gd name="connsiteY9-5982" fmla="*/ 425450 h 1245658"/>
                <a:gd name="connsiteX10-5983" fmla="*/ 387350 w 539780"/>
                <a:gd name="connsiteY10-5984" fmla="*/ 488950 h 1245658"/>
                <a:gd name="connsiteX11-5985" fmla="*/ 403225 w 539780"/>
                <a:gd name="connsiteY11-5986" fmla="*/ 508000 h 1245658"/>
                <a:gd name="connsiteX12-5987" fmla="*/ 406400 w 539780"/>
                <a:gd name="connsiteY12-5988" fmla="*/ 520700 h 1245658"/>
                <a:gd name="connsiteX13-5989" fmla="*/ 422275 w 539780"/>
                <a:gd name="connsiteY13-5990" fmla="*/ 542925 h 1245658"/>
                <a:gd name="connsiteX14-5991" fmla="*/ 431800 w 539780"/>
                <a:gd name="connsiteY14-5992" fmla="*/ 571500 h 1245658"/>
                <a:gd name="connsiteX15-5993" fmla="*/ 434975 w 539780"/>
                <a:gd name="connsiteY15-5994" fmla="*/ 581025 h 1245658"/>
                <a:gd name="connsiteX16-5995" fmla="*/ 438150 w 539780"/>
                <a:gd name="connsiteY16-5996" fmla="*/ 593725 h 1245658"/>
                <a:gd name="connsiteX17-5997" fmla="*/ 444500 w 539780"/>
                <a:gd name="connsiteY17-5998" fmla="*/ 603250 h 1245658"/>
                <a:gd name="connsiteX18-5999" fmla="*/ 450850 w 539780"/>
                <a:gd name="connsiteY18-6000" fmla="*/ 628650 h 1245658"/>
                <a:gd name="connsiteX19-6001" fmla="*/ 454025 w 539780"/>
                <a:gd name="connsiteY19-6002" fmla="*/ 638175 h 1245658"/>
                <a:gd name="connsiteX20-6003" fmla="*/ 469900 w 539780"/>
                <a:gd name="connsiteY20-6004" fmla="*/ 692150 h 1245658"/>
                <a:gd name="connsiteX21-6005" fmla="*/ 485775 w 539780"/>
                <a:gd name="connsiteY21-6006" fmla="*/ 733425 h 1245658"/>
                <a:gd name="connsiteX22-6007" fmla="*/ 492125 w 539780"/>
                <a:gd name="connsiteY22-6008" fmla="*/ 758825 h 1245658"/>
                <a:gd name="connsiteX23-6009" fmla="*/ 498475 w 539780"/>
                <a:gd name="connsiteY23-6010" fmla="*/ 771525 h 1245658"/>
                <a:gd name="connsiteX24-6011" fmla="*/ 501650 w 539780"/>
                <a:gd name="connsiteY24-6012" fmla="*/ 784225 h 1245658"/>
                <a:gd name="connsiteX25-6013" fmla="*/ 504825 w 539780"/>
                <a:gd name="connsiteY25-6014" fmla="*/ 793750 h 1245658"/>
                <a:gd name="connsiteX26-6015" fmla="*/ 508000 w 539780"/>
                <a:gd name="connsiteY26-6016" fmla="*/ 806450 h 1245658"/>
                <a:gd name="connsiteX27-6017" fmla="*/ 514350 w 539780"/>
                <a:gd name="connsiteY27-6018" fmla="*/ 819150 h 1245658"/>
                <a:gd name="connsiteX28-6019" fmla="*/ 520700 w 539780"/>
                <a:gd name="connsiteY28-6020" fmla="*/ 838200 h 1245658"/>
                <a:gd name="connsiteX29-6021" fmla="*/ 523875 w 539780"/>
                <a:gd name="connsiteY29-6022" fmla="*/ 847725 h 1245658"/>
                <a:gd name="connsiteX30-6023" fmla="*/ 539750 w 539780"/>
                <a:gd name="connsiteY30-6024" fmla="*/ 974725 h 1245658"/>
                <a:gd name="connsiteX31-6025" fmla="*/ 527050 w 539780"/>
                <a:gd name="connsiteY31-6026" fmla="*/ 1041400 h 1245658"/>
                <a:gd name="connsiteX32-6027" fmla="*/ 498475 w 539780"/>
                <a:gd name="connsiteY32-6028" fmla="*/ 1111250 h 1245658"/>
                <a:gd name="connsiteX33-6029" fmla="*/ 450850 w 539780"/>
                <a:gd name="connsiteY33-6030" fmla="*/ 1184275 h 1245658"/>
                <a:gd name="connsiteX34-6031" fmla="*/ 390525 w 539780"/>
                <a:gd name="connsiteY34-6032" fmla="*/ 1241425 h 1245658"/>
                <a:gd name="connsiteX35-6033" fmla="*/ 282575 w 539780"/>
                <a:gd name="connsiteY35-6034" fmla="*/ 1241425 h 1245658"/>
                <a:gd name="connsiteX0-6035" fmla="*/ 0 w 539780"/>
                <a:gd name="connsiteY0-6036" fmla="*/ 0 h 1245658"/>
                <a:gd name="connsiteX1-6037" fmla="*/ 28575 w 539780"/>
                <a:gd name="connsiteY1-6038" fmla="*/ 22225 h 1245658"/>
                <a:gd name="connsiteX2-6039" fmla="*/ 85725 w 539780"/>
                <a:gd name="connsiteY2-6040" fmla="*/ 82550 h 1245658"/>
                <a:gd name="connsiteX3-6041" fmla="*/ 123825 w 539780"/>
                <a:gd name="connsiteY3-6042" fmla="*/ 139700 h 1245658"/>
                <a:gd name="connsiteX4-6043" fmla="*/ 158750 w 539780"/>
                <a:gd name="connsiteY4-6044" fmla="*/ 190500 h 1245658"/>
                <a:gd name="connsiteX5-6045" fmla="*/ 193675 w 539780"/>
                <a:gd name="connsiteY5-6046" fmla="*/ 250825 h 1245658"/>
                <a:gd name="connsiteX6-6047" fmla="*/ 225425 w 539780"/>
                <a:gd name="connsiteY6-6048" fmla="*/ 288925 h 1245658"/>
                <a:gd name="connsiteX7-6049" fmla="*/ 273050 w 539780"/>
                <a:gd name="connsiteY7-6050" fmla="*/ 339725 h 1245658"/>
                <a:gd name="connsiteX8-6051" fmla="*/ 304800 w 539780"/>
                <a:gd name="connsiteY8-6052" fmla="*/ 374650 h 1245658"/>
                <a:gd name="connsiteX9-6053" fmla="*/ 339725 w 539780"/>
                <a:gd name="connsiteY9-6054" fmla="*/ 425450 h 1245658"/>
                <a:gd name="connsiteX10-6055" fmla="*/ 387350 w 539780"/>
                <a:gd name="connsiteY10-6056" fmla="*/ 488950 h 1245658"/>
                <a:gd name="connsiteX11-6057" fmla="*/ 406400 w 539780"/>
                <a:gd name="connsiteY11-6058" fmla="*/ 520700 h 1245658"/>
                <a:gd name="connsiteX12-6059" fmla="*/ 422275 w 539780"/>
                <a:gd name="connsiteY12-6060" fmla="*/ 542925 h 1245658"/>
                <a:gd name="connsiteX13-6061" fmla="*/ 431800 w 539780"/>
                <a:gd name="connsiteY13-6062" fmla="*/ 571500 h 1245658"/>
                <a:gd name="connsiteX14-6063" fmla="*/ 434975 w 539780"/>
                <a:gd name="connsiteY14-6064" fmla="*/ 581025 h 1245658"/>
                <a:gd name="connsiteX15-6065" fmla="*/ 438150 w 539780"/>
                <a:gd name="connsiteY15-6066" fmla="*/ 593725 h 1245658"/>
                <a:gd name="connsiteX16-6067" fmla="*/ 444500 w 539780"/>
                <a:gd name="connsiteY16-6068" fmla="*/ 603250 h 1245658"/>
                <a:gd name="connsiteX17-6069" fmla="*/ 450850 w 539780"/>
                <a:gd name="connsiteY17-6070" fmla="*/ 628650 h 1245658"/>
                <a:gd name="connsiteX18-6071" fmla="*/ 454025 w 539780"/>
                <a:gd name="connsiteY18-6072" fmla="*/ 638175 h 1245658"/>
                <a:gd name="connsiteX19-6073" fmla="*/ 469900 w 539780"/>
                <a:gd name="connsiteY19-6074" fmla="*/ 692150 h 1245658"/>
                <a:gd name="connsiteX20-6075" fmla="*/ 485775 w 539780"/>
                <a:gd name="connsiteY20-6076" fmla="*/ 733425 h 1245658"/>
                <a:gd name="connsiteX21-6077" fmla="*/ 492125 w 539780"/>
                <a:gd name="connsiteY21-6078" fmla="*/ 758825 h 1245658"/>
                <a:gd name="connsiteX22-6079" fmla="*/ 498475 w 539780"/>
                <a:gd name="connsiteY22-6080" fmla="*/ 771525 h 1245658"/>
                <a:gd name="connsiteX23-6081" fmla="*/ 501650 w 539780"/>
                <a:gd name="connsiteY23-6082" fmla="*/ 784225 h 1245658"/>
                <a:gd name="connsiteX24-6083" fmla="*/ 504825 w 539780"/>
                <a:gd name="connsiteY24-6084" fmla="*/ 793750 h 1245658"/>
                <a:gd name="connsiteX25-6085" fmla="*/ 508000 w 539780"/>
                <a:gd name="connsiteY25-6086" fmla="*/ 806450 h 1245658"/>
                <a:gd name="connsiteX26-6087" fmla="*/ 514350 w 539780"/>
                <a:gd name="connsiteY26-6088" fmla="*/ 819150 h 1245658"/>
                <a:gd name="connsiteX27-6089" fmla="*/ 520700 w 539780"/>
                <a:gd name="connsiteY27-6090" fmla="*/ 838200 h 1245658"/>
                <a:gd name="connsiteX28-6091" fmla="*/ 523875 w 539780"/>
                <a:gd name="connsiteY28-6092" fmla="*/ 847725 h 1245658"/>
                <a:gd name="connsiteX29-6093" fmla="*/ 539750 w 539780"/>
                <a:gd name="connsiteY29-6094" fmla="*/ 974725 h 1245658"/>
                <a:gd name="connsiteX30-6095" fmla="*/ 527050 w 539780"/>
                <a:gd name="connsiteY30-6096" fmla="*/ 1041400 h 1245658"/>
                <a:gd name="connsiteX31-6097" fmla="*/ 498475 w 539780"/>
                <a:gd name="connsiteY31-6098" fmla="*/ 1111250 h 1245658"/>
                <a:gd name="connsiteX32-6099" fmla="*/ 450850 w 539780"/>
                <a:gd name="connsiteY32-6100" fmla="*/ 1184275 h 1245658"/>
                <a:gd name="connsiteX33-6101" fmla="*/ 390525 w 539780"/>
                <a:gd name="connsiteY33-6102" fmla="*/ 1241425 h 1245658"/>
                <a:gd name="connsiteX34-6103" fmla="*/ 282575 w 539780"/>
                <a:gd name="connsiteY34-6104" fmla="*/ 1241425 h 1245658"/>
                <a:gd name="connsiteX0-6105" fmla="*/ 0 w 539780"/>
                <a:gd name="connsiteY0-6106" fmla="*/ 0 h 1245658"/>
                <a:gd name="connsiteX1-6107" fmla="*/ 28575 w 539780"/>
                <a:gd name="connsiteY1-6108" fmla="*/ 22225 h 1245658"/>
                <a:gd name="connsiteX2-6109" fmla="*/ 85725 w 539780"/>
                <a:gd name="connsiteY2-6110" fmla="*/ 82550 h 1245658"/>
                <a:gd name="connsiteX3-6111" fmla="*/ 123825 w 539780"/>
                <a:gd name="connsiteY3-6112" fmla="*/ 139700 h 1245658"/>
                <a:gd name="connsiteX4-6113" fmla="*/ 158750 w 539780"/>
                <a:gd name="connsiteY4-6114" fmla="*/ 190500 h 1245658"/>
                <a:gd name="connsiteX5-6115" fmla="*/ 193675 w 539780"/>
                <a:gd name="connsiteY5-6116" fmla="*/ 250825 h 1245658"/>
                <a:gd name="connsiteX6-6117" fmla="*/ 225425 w 539780"/>
                <a:gd name="connsiteY6-6118" fmla="*/ 288925 h 1245658"/>
                <a:gd name="connsiteX7-6119" fmla="*/ 273050 w 539780"/>
                <a:gd name="connsiteY7-6120" fmla="*/ 339725 h 1245658"/>
                <a:gd name="connsiteX8-6121" fmla="*/ 304800 w 539780"/>
                <a:gd name="connsiteY8-6122" fmla="*/ 374650 h 1245658"/>
                <a:gd name="connsiteX9-6123" fmla="*/ 339725 w 539780"/>
                <a:gd name="connsiteY9-6124" fmla="*/ 425450 h 1245658"/>
                <a:gd name="connsiteX10-6125" fmla="*/ 387350 w 539780"/>
                <a:gd name="connsiteY10-6126" fmla="*/ 488950 h 1245658"/>
                <a:gd name="connsiteX11-6127" fmla="*/ 406400 w 539780"/>
                <a:gd name="connsiteY11-6128" fmla="*/ 520700 h 1245658"/>
                <a:gd name="connsiteX12-6129" fmla="*/ 431800 w 539780"/>
                <a:gd name="connsiteY12-6130" fmla="*/ 571500 h 1245658"/>
                <a:gd name="connsiteX13-6131" fmla="*/ 434975 w 539780"/>
                <a:gd name="connsiteY13-6132" fmla="*/ 581025 h 1245658"/>
                <a:gd name="connsiteX14-6133" fmla="*/ 438150 w 539780"/>
                <a:gd name="connsiteY14-6134" fmla="*/ 593725 h 1245658"/>
                <a:gd name="connsiteX15-6135" fmla="*/ 444500 w 539780"/>
                <a:gd name="connsiteY15-6136" fmla="*/ 603250 h 1245658"/>
                <a:gd name="connsiteX16-6137" fmla="*/ 450850 w 539780"/>
                <a:gd name="connsiteY16-6138" fmla="*/ 628650 h 1245658"/>
                <a:gd name="connsiteX17-6139" fmla="*/ 454025 w 539780"/>
                <a:gd name="connsiteY17-6140" fmla="*/ 638175 h 1245658"/>
                <a:gd name="connsiteX18-6141" fmla="*/ 469900 w 539780"/>
                <a:gd name="connsiteY18-6142" fmla="*/ 692150 h 1245658"/>
                <a:gd name="connsiteX19-6143" fmla="*/ 485775 w 539780"/>
                <a:gd name="connsiteY19-6144" fmla="*/ 733425 h 1245658"/>
                <a:gd name="connsiteX20-6145" fmla="*/ 492125 w 539780"/>
                <a:gd name="connsiteY20-6146" fmla="*/ 758825 h 1245658"/>
                <a:gd name="connsiteX21-6147" fmla="*/ 498475 w 539780"/>
                <a:gd name="connsiteY21-6148" fmla="*/ 771525 h 1245658"/>
                <a:gd name="connsiteX22-6149" fmla="*/ 501650 w 539780"/>
                <a:gd name="connsiteY22-6150" fmla="*/ 784225 h 1245658"/>
                <a:gd name="connsiteX23-6151" fmla="*/ 504825 w 539780"/>
                <a:gd name="connsiteY23-6152" fmla="*/ 793750 h 1245658"/>
                <a:gd name="connsiteX24-6153" fmla="*/ 508000 w 539780"/>
                <a:gd name="connsiteY24-6154" fmla="*/ 806450 h 1245658"/>
                <a:gd name="connsiteX25-6155" fmla="*/ 514350 w 539780"/>
                <a:gd name="connsiteY25-6156" fmla="*/ 819150 h 1245658"/>
                <a:gd name="connsiteX26-6157" fmla="*/ 520700 w 539780"/>
                <a:gd name="connsiteY26-6158" fmla="*/ 838200 h 1245658"/>
                <a:gd name="connsiteX27-6159" fmla="*/ 523875 w 539780"/>
                <a:gd name="connsiteY27-6160" fmla="*/ 847725 h 1245658"/>
                <a:gd name="connsiteX28-6161" fmla="*/ 539750 w 539780"/>
                <a:gd name="connsiteY28-6162" fmla="*/ 974725 h 1245658"/>
                <a:gd name="connsiteX29-6163" fmla="*/ 527050 w 539780"/>
                <a:gd name="connsiteY29-6164" fmla="*/ 1041400 h 1245658"/>
                <a:gd name="connsiteX30-6165" fmla="*/ 498475 w 539780"/>
                <a:gd name="connsiteY30-6166" fmla="*/ 1111250 h 1245658"/>
                <a:gd name="connsiteX31-6167" fmla="*/ 450850 w 539780"/>
                <a:gd name="connsiteY31-6168" fmla="*/ 1184275 h 1245658"/>
                <a:gd name="connsiteX32-6169" fmla="*/ 390525 w 539780"/>
                <a:gd name="connsiteY32-6170" fmla="*/ 1241425 h 1245658"/>
                <a:gd name="connsiteX33-6171" fmla="*/ 282575 w 539780"/>
                <a:gd name="connsiteY33-6172" fmla="*/ 1241425 h 1245658"/>
                <a:gd name="connsiteX0-6173" fmla="*/ 0 w 539780"/>
                <a:gd name="connsiteY0-6174" fmla="*/ 0 h 1245658"/>
                <a:gd name="connsiteX1-6175" fmla="*/ 28575 w 539780"/>
                <a:gd name="connsiteY1-6176" fmla="*/ 22225 h 1245658"/>
                <a:gd name="connsiteX2-6177" fmla="*/ 85725 w 539780"/>
                <a:gd name="connsiteY2-6178" fmla="*/ 82550 h 1245658"/>
                <a:gd name="connsiteX3-6179" fmla="*/ 123825 w 539780"/>
                <a:gd name="connsiteY3-6180" fmla="*/ 139700 h 1245658"/>
                <a:gd name="connsiteX4-6181" fmla="*/ 158750 w 539780"/>
                <a:gd name="connsiteY4-6182" fmla="*/ 190500 h 1245658"/>
                <a:gd name="connsiteX5-6183" fmla="*/ 193675 w 539780"/>
                <a:gd name="connsiteY5-6184" fmla="*/ 250825 h 1245658"/>
                <a:gd name="connsiteX6-6185" fmla="*/ 225425 w 539780"/>
                <a:gd name="connsiteY6-6186" fmla="*/ 288925 h 1245658"/>
                <a:gd name="connsiteX7-6187" fmla="*/ 273050 w 539780"/>
                <a:gd name="connsiteY7-6188" fmla="*/ 339725 h 1245658"/>
                <a:gd name="connsiteX8-6189" fmla="*/ 304800 w 539780"/>
                <a:gd name="connsiteY8-6190" fmla="*/ 374650 h 1245658"/>
                <a:gd name="connsiteX9-6191" fmla="*/ 339725 w 539780"/>
                <a:gd name="connsiteY9-6192" fmla="*/ 425450 h 1245658"/>
                <a:gd name="connsiteX10-6193" fmla="*/ 387350 w 539780"/>
                <a:gd name="connsiteY10-6194" fmla="*/ 488950 h 1245658"/>
                <a:gd name="connsiteX11-6195" fmla="*/ 406400 w 539780"/>
                <a:gd name="connsiteY11-6196" fmla="*/ 520700 h 1245658"/>
                <a:gd name="connsiteX12-6197" fmla="*/ 431800 w 539780"/>
                <a:gd name="connsiteY12-6198" fmla="*/ 571500 h 1245658"/>
                <a:gd name="connsiteX13-6199" fmla="*/ 434975 w 539780"/>
                <a:gd name="connsiteY13-6200" fmla="*/ 581025 h 1245658"/>
                <a:gd name="connsiteX14-6201" fmla="*/ 444500 w 539780"/>
                <a:gd name="connsiteY14-6202" fmla="*/ 603250 h 1245658"/>
                <a:gd name="connsiteX15-6203" fmla="*/ 450850 w 539780"/>
                <a:gd name="connsiteY15-6204" fmla="*/ 628650 h 1245658"/>
                <a:gd name="connsiteX16-6205" fmla="*/ 454025 w 539780"/>
                <a:gd name="connsiteY16-6206" fmla="*/ 638175 h 1245658"/>
                <a:gd name="connsiteX17-6207" fmla="*/ 469900 w 539780"/>
                <a:gd name="connsiteY17-6208" fmla="*/ 692150 h 1245658"/>
                <a:gd name="connsiteX18-6209" fmla="*/ 485775 w 539780"/>
                <a:gd name="connsiteY18-6210" fmla="*/ 733425 h 1245658"/>
                <a:gd name="connsiteX19-6211" fmla="*/ 492125 w 539780"/>
                <a:gd name="connsiteY19-6212" fmla="*/ 758825 h 1245658"/>
                <a:gd name="connsiteX20-6213" fmla="*/ 498475 w 539780"/>
                <a:gd name="connsiteY20-6214" fmla="*/ 771525 h 1245658"/>
                <a:gd name="connsiteX21-6215" fmla="*/ 501650 w 539780"/>
                <a:gd name="connsiteY21-6216" fmla="*/ 784225 h 1245658"/>
                <a:gd name="connsiteX22-6217" fmla="*/ 504825 w 539780"/>
                <a:gd name="connsiteY22-6218" fmla="*/ 793750 h 1245658"/>
                <a:gd name="connsiteX23-6219" fmla="*/ 508000 w 539780"/>
                <a:gd name="connsiteY23-6220" fmla="*/ 806450 h 1245658"/>
                <a:gd name="connsiteX24-6221" fmla="*/ 514350 w 539780"/>
                <a:gd name="connsiteY24-6222" fmla="*/ 819150 h 1245658"/>
                <a:gd name="connsiteX25-6223" fmla="*/ 520700 w 539780"/>
                <a:gd name="connsiteY25-6224" fmla="*/ 838200 h 1245658"/>
                <a:gd name="connsiteX26-6225" fmla="*/ 523875 w 539780"/>
                <a:gd name="connsiteY26-6226" fmla="*/ 847725 h 1245658"/>
                <a:gd name="connsiteX27-6227" fmla="*/ 539750 w 539780"/>
                <a:gd name="connsiteY27-6228" fmla="*/ 974725 h 1245658"/>
                <a:gd name="connsiteX28-6229" fmla="*/ 527050 w 539780"/>
                <a:gd name="connsiteY28-6230" fmla="*/ 1041400 h 1245658"/>
                <a:gd name="connsiteX29-6231" fmla="*/ 498475 w 539780"/>
                <a:gd name="connsiteY29-6232" fmla="*/ 1111250 h 1245658"/>
                <a:gd name="connsiteX30-6233" fmla="*/ 450850 w 539780"/>
                <a:gd name="connsiteY30-6234" fmla="*/ 1184275 h 1245658"/>
                <a:gd name="connsiteX31-6235" fmla="*/ 390525 w 539780"/>
                <a:gd name="connsiteY31-6236" fmla="*/ 1241425 h 1245658"/>
                <a:gd name="connsiteX32-6237" fmla="*/ 282575 w 539780"/>
                <a:gd name="connsiteY32-6238" fmla="*/ 1241425 h 1245658"/>
                <a:gd name="connsiteX0-6239" fmla="*/ 0 w 539780"/>
                <a:gd name="connsiteY0-6240" fmla="*/ 0 h 1245658"/>
                <a:gd name="connsiteX1-6241" fmla="*/ 28575 w 539780"/>
                <a:gd name="connsiteY1-6242" fmla="*/ 22225 h 1245658"/>
                <a:gd name="connsiteX2-6243" fmla="*/ 85725 w 539780"/>
                <a:gd name="connsiteY2-6244" fmla="*/ 82550 h 1245658"/>
                <a:gd name="connsiteX3-6245" fmla="*/ 123825 w 539780"/>
                <a:gd name="connsiteY3-6246" fmla="*/ 139700 h 1245658"/>
                <a:gd name="connsiteX4-6247" fmla="*/ 158750 w 539780"/>
                <a:gd name="connsiteY4-6248" fmla="*/ 190500 h 1245658"/>
                <a:gd name="connsiteX5-6249" fmla="*/ 193675 w 539780"/>
                <a:gd name="connsiteY5-6250" fmla="*/ 250825 h 1245658"/>
                <a:gd name="connsiteX6-6251" fmla="*/ 225425 w 539780"/>
                <a:gd name="connsiteY6-6252" fmla="*/ 288925 h 1245658"/>
                <a:gd name="connsiteX7-6253" fmla="*/ 273050 w 539780"/>
                <a:gd name="connsiteY7-6254" fmla="*/ 339725 h 1245658"/>
                <a:gd name="connsiteX8-6255" fmla="*/ 304800 w 539780"/>
                <a:gd name="connsiteY8-6256" fmla="*/ 374650 h 1245658"/>
                <a:gd name="connsiteX9-6257" fmla="*/ 339725 w 539780"/>
                <a:gd name="connsiteY9-6258" fmla="*/ 425450 h 1245658"/>
                <a:gd name="connsiteX10-6259" fmla="*/ 387350 w 539780"/>
                <a:gd name="connsiteY10-6260" fmla="*/ 488950 h 1245658"/>
                <a:gd name="connsiteX11-6261" fmla="*/ 406400 w 539780"/>
                <a:gd name="connsiteY11-6262" fmla="*/ 520700 h 1245658"/>
                <a:gd name="connsiteX12-6263" fmla="*/ 431800 w 539780"/>
                <a:gd name="connsiteY12-6264" fmla="*/ 571500 h 1245658"/>
                <a:gd name="connsiteX13-6265" fmla="*/ 444500 w 539780"/>
                <a:gd name="connsiteY13-6266" fmla="*/ 603250 h 1245658"/>
                <a:gd name="connsiteX14-6267" fmla="*/ 450850 w 539780"/>
                <a:gd name="connsiteY14-6268" fmla="*/ 628650 h 1245658"/>
                <a:gd name="connsiteX15-6269" fmla="*/ 454025 w 539780"/>
                <a:gd name="connsiteY15-6270" fmla="*/ 638175 h 1245658"/>
                <a:gd name="connsiteX16-6271" fmla="*/ 469900 w 539780"/>
                <a:gd name="connsiteY16-6272" fmla="*/ 692150 h 1245658"/>
                <a:gd name="connsiteX17-6273" fmla="*/ 485775 w 539780"/>
                <a:gd name="connsiteY17-6274" fmla="*/ 733425 h 1245658"/>
                <a:gd name="connsiteX18-6275" fmla="*/ 492125 w 539780"/>
                <a:gd name="connsiteY18-6276" fmla="*/ 758825 h 1245658"/>
                <a:gd name="connsiteX19-6277" fmla="*/ 498475 w 539780"/>
                <a:gd name="connsiteY19-6278" fmla="*/ 771525 h 1245658"/>
                <a:gd name="connsiteX20-6279" fmla="*/ 501650 w 539780"/>
                <a:gd name="connsiteY20-6280" fmla="*/ 784225 h 1245658"/>
                <a:gd name="connsiteX21-6281" fmla="*/ 504825 w 539780"/>
                <a:gd name="connsiteY21-6282" fmla="*/ 793750 h 1245658"/>
                <a:gd name="connsiteX22-6283" fmla="*/ 508000 w 539780"/>
                <a:gd name="connsiteY22-6284" fmla="*/ 806450 h 1245658"/>
                <a:gd name="connsiteX23-6285" fmla="*/ 514350 w 539780"/>
                <a:gd name="connsiteY23-6286" fmla="*/ 819150 h 1245658"/>
                <a:gd name="connsiteX24-6287" fmla="*/ 520700 w 539780"/>
                <a:gd name="connsiteY24-6288" fmla="*/ 838200 h 1245658"/>
                <a:gd name="connsiteX25-6289" fmla="*/ 523875 w 539780"/>
                <a:gd name="connsiteY25-6290" fmla="*/ 847725 h 1245658"/>
                <a:gd name="connsiteX26-6291" fmla="*/ 539750 w 539780"/>
                <a:gd name="connsiteY26-6292" fmla="*/ 974725 h 1245658"/>
                <a:gd name="connsiteX27-6293" fmla="*/ 527050 w 539780"/>
                <a:gd name="connsiteY27-6294" fmla="*/ 1041400 h 1245658"/>
                <a:gd name="connsiteX28-6295" fmla="*/ 498475 w 539780"/>
                <a:gd name="connsiteY28-6296" fmla="*/ 1111250 h 1245658"/>
                <a:gd name="connsiteX29-6297" fmla="*/ 450850 w 539780"/>
                <a:gd name="connsiteY29-6298" fmla="*/ 1184275 h 1245658"/>
                <a:gd name="connsiteX30-6299" fmla="*/ 390525 w 539780"/>
                <a:gd name="connsiteY30-6300" fmla="*/ 1241425 h 1245658"/>
                <a:gd name="connsiteX31-6301" fmla="*/ 282575 w 539780"/>
                <a:gd name="connsiteY31-6302" fmla="*/ 1241425 h 1245658"/>
                <a:gd name="connsiteX0-6303" fmla="*/ 0 w 539780"/>
                <a:gd name="connsiteY0-6304" fmla="*/ 0 h 1245658"/>
                <a:gd name="connsiteX1-6305" fmla="*/ 28575 w 539780"/>
                <a:gd name="connsiteY1-6306" fmla="*/ 22225 h 1245658"/>
                <a:gd name="connsiteX2-6307" fmla="*/ 85725 w 539780"/>
                <a:gd name="connsiteY2-6308" fmla="*/ 82550 h 1245658"/>
                <a:gd name="connsiteX3-6309" fmla="*/ 123825 w 539780"/>
                <a:gd name="connsiteY3-6310" fmla="*/ 139700 h 1245658"/>
                <a:gd name="connsiteX4-6311" fmla="*/ 158750 w 539780"/>
                <a:gd name="connsiteY4-6312" fmla="*/ 190500 h 1245658"/>
                <a:gd name="connsiteX5-6313" fmla="*/ 193675 w 539780"/>
                <a:gd name="connsiteY5-6314" fmla="*/ 250825 h 1245658"/>
                <a:gd name="connsiteX6-6315" fmla="*/ 225425 w 539780"/>
                <a:gd name="connsiteY6-6316" fmla="*/ 288925 h 1245658"/>
                <a:gd name="connsiteX7-6317" fmla="*/ 273050 w 539780"/>
                <a:gd name="connsiteY7-6318" fmla="*/ 339725 h 1245658"/>
                <a:gd name="connsiteX8-6319" fmla="*/ 304800 w 539780"/>
                <a:gd name="connsiteY8-6320" fmla="*/ 374650 h 1245658"/>
                <a:gd name="connsiteX9-6321" fmla="*/ 339725 w 539780"/>
                <a:gd name="connsiteY9-6322" fmla="*/ 425450 h 1245658"/>
                <a:gd name="connsiteX10-6323" fmla="*/ 387350 w 539780"/>
                <a:gd name="connsiteY10-6324" fmla="*/ 488950 h 1245658"/>
                <a:gd name="connsiteX11-6325" fmla="*/ 406400 w 539780"/>
                <a:gd name="connsiteY11-6326" fmla="*/ 520700 h 1245658"/>
                <a:gd name="connsiteX12-6327" fmla="*/ 431800 w 539780"/>
                <a:gd name="connsiteY12-6328" fmla="*/ 571500 h 1245658"/>
                <a:gd name="connsiteX13-6329" fmla="*/ 450850 w 539780"/>
                <a:gd name="connsiteY13-6330" fmla="*/ 628650 h 1245658"/>
                <a:gd name="connsiteX14-6331" fmla="*/ 454025 w 539780"/>
                <a:gd name="connsiteY14-6332" fmla="*/ 638175 h 1245658"/>
                <a:gd name="connsiteX15-6333" fmla="*/ 469900 w 539780"/>
                <a:gd name="connsiteY15-6334" fmla="*/ 692150 h 1245658"/>
                <a:gd name="connsiteX16-6335" fmla="*/ 485775 w 539780"/>
                <a:gd name="connsiteY16-6336" fmla="*/ 733425 h 1245658"/>
                <a:gd name="connsiteX17-6337" fmla="*/ 492125 w 539780"/>
                <a:gd name="connsiteY17-6338" fmla="*/ 758825 h 1245658"/>
                <a:gd name="connsiteX18-6339" fmla="*/ 498475 w 539780"/>
                <a:gd name="connsiteY18-6340" fmla="*/ 771525 h 1245658"/>
                <a:gd name="connsiteX19-6341" fmla="*/ 501650 w 539780"/>
                <a:gd name="connsiteY19-6342" fmla="*/ 784225 h 1245658"/>
                <a:gd name="connsiteX20-6343" fmla="*/ 504825 w 539780"/>
                <a:gd name="connsiteY20-6344" fmla="*/ 793750 h 1245658"/>
                <a:gd name="connsiteX21-6345" fmla="*/ 508000 w 539780"/>
                <a:gd name="connsiteY21-6346" fmla="*/ 806450 h 1245658"/>
                <a:gd name="connsiteX22-6347" fmla="*/ 514350 w 539780"/>
                <a:gd name="connsiteY22-6348" fmla="*/ 819150 h 1245658"/>
                <a:gd name="connsiteX23-6349" fmla="*/ 520700 w 539780"/>
                <a:gd name="connsiteY23-6350" fmla="*/ 838200 h 1245658"/>
                <a:gd name="connsiteX24-6351" fmla="*/ 523875 w 539780"/>
                <a:gd name="connsiteY24-6352" fmla="*/ 847725 h 1245658"/>
                <a:gd name="connsiteX25-6353" fmla="*/ 539750 w 539780"/>
                <a:gd name="connsiteY25-6354" fmla="*/ 974725 h 1245658"/>
                <a:gd name="connsiteX26-6355" fmla="*/ 527050 w 539780"/>
                <a:gd name="connsiteY26-6356" fmla="*/ 1041400 h 1245658"/>
                <a:gd name="connsiteX27-6357" fmla="*/ 498475 w 539780"/>
                <a:gd name="connsiteY27-6358" fmla="*/ 1111250 h 1245658"/>
                <a:gd name="connsiteX28-6359" fmla="*/ 450850 w 539780"/>
                <a:gd name="connsiteY28-6360" fmla="*/ 1184275 h 1245658"/>
                <a:gd name="connsiteX29-6361" fmla="*/ 390525 w 539780"/>
                <a:gd name="connsiteY29-6362" fmla="*/ 1241425 h 1245658"/>
                <a:gd name="connsiteX30-6363" fmla="*/ 282575 w 539780"/>
                <a:gd name="connsiteY30-6364" fmla="*/ 1241425 h 1245658"/>
                <a:gd name="connsiteX0-6365" fmla="*/ 0 w 539780"/>
                <a:gd name="connsiteY0-6366" fmla="*/ 0 h 1245658"/>
                <a:gd name="connsiteX1-6367" fmla="*/ 28575 w 539780"/>
                <a:gd name="connsiteY1-6368" fmla="*/ 22225 h 1245658"/>
                <a:gd name="connsiteX2-6369" fmla="*/ 85725 w 539780"/>
                <a:gd name="connsiteY2-6370" fmla="*/ 82550 h 1245658"/>
                <a:gd name="connsiteX3-6371" fmla="*/ 123825 w 539780"/>
                <a:gd name="connsiteY3-6372" fmla="*/ 139700 h 1245658"/>
                <a:gd name="connsiteX4-6373" fmla="*/ 158750 w 539780"/>
                <a:gd name="connsiteY4-6374" fmla="*/ 190500 h 1245658"/>
                <a:gd name="connsiteX5-6375" fmla="*/ 193675 w 539780"/>
                <a:gd name="connsiteY5-6376" fmla="*/ 250825 h 1245658"/>
                <a:gd name="connsiteX6-6377" fmla="*/ 225425 w 539780"/>
                <a:gd name="connsiteY6-6378" fmla="*/ 288925 h 1245658"/>
                <a:gd name="connsiteX7-6379" fmla="*/ 273050 w 539780"/>
                <a:gd name="connsiteY7-6380" fmla="*/ 339725 h 1245658"/>
                <a:gd name="connsiteX8-6381" fmla="*/ 304800 w 539780"/>
                <a:gd name="connsiteY8-6382" fmla="*/ 374650 h 1245658"/>
                <a:gd name="connsiteX9-6383" fmla="*/ 339725 w 539780"/>
                <a:gd name="connsiteY9-6384" fmla="*/ 425450 h 1245658"/>
                <a:gd name="connsiteX10-6385" fmla="*/ 387350 w 539780"/>
                <a:gd name="connsiteY10-6386" fmla="*/ 488950 h 1245658"/>
                <a:gd name="connsiteX11-6387" fmla="*/ 406400 w 539780"/>
                <a:gd name="connsiteY11-6388" fmla="*/ 520700 h 1245658"/>
                <a:gd name="connsiteX12-6389" fmla="*/ 431800 w 539780"/>
                <a:gd name="connsiteY12-6390" fmla="*/ 571500 h 1245658"/>
                <a:gd name="connsiteX13-6391" fmla="*/ 450850 w 539780"/>
                <a:gd name="connsiteY13-6392" fmla="*/ 628650 h 1245658"/>
                <a:gd name="connsiteX14-6393" fmla="*/ 469900 w 539780"/>
                <a:gd name="connsiteY14-6394" fmla="*/ 692150 h 1245658"/>
                <a:gd name="connsiteX15-6395" fmla="*/ 485775 w 539780"/>
                <a:gd name="connsiteY15-6396" fmla="*/ 733425 h 1245658"/>
                <a:gd name="connsiteX16-6397" fmla="*/ 492125 w 539780"/>
                <a:gd name="connsiteY16-6398" fmla="*/ 758825 h 1245658"/>
                <a:gd name="connsiteX17-6399" fmla="*/ 498475 w 539780"/>
                <a:gd name="connsiteY17-6400" fmla="*/ 771525 h 1245658"/>
                <a:gd name="connsiteX18-6401" fmla="*/ 501650 w 539780"/>
                <a:gd name="connsiteY18-6402" fmla="*/ 784225 h 1245658"/>
                <a:gd name="connsiteX19-6403" fmla="*/ 504825 w 539780"/>
                <a:gd name="connsiteY19-6404" fmla="*/ 793750 h 1245658"/>
                <a:gd name="connsiteX20-6405" fmla="*/ 508000 w 539780"/>
                <a:gd name="connsiteY20-6406" fmla="*/ 806450 h 1245658"/>
                <a:gd name="connsiteX21-6407" fmla="*/ 514350 w 539780"/>
                <a:gd name="connsiteY21-6408" fmla="*/ 819150 h 1245658"/>
                <a:gd name="connsiteX22-6409" fmla="*/ 520700 w 539780"/>
                <a:gd name="connsiteY22-6410" fmla="*/ 838200 h 1245658"/>
                <a:gd name="connsiteX23-6411" fmla="*/ 523875 w 539780"/>
                <a:gd name="connsiteY23-6412" fmla="*/ 847725 h 1245658"/>
                <a:gd name="connsiteX24-6413" fmla="*/ 539750 w 539780"/>
                <a:gd name="connsiteY24-6414" fmla="*/ 974725 h 1245658"/>
                <a:gd name="connsiteX25-6415" fmla="*/ 527050 w 539780"/>
                <a:gd name="connsiteY25-6416" fmla="*/ 1041400 h 1245658"/>
                <a:gd name="connsiteX26-6417" fmla="*/ 498475 w 539780"/>
                <a:gd name="connsiteY26-6418" fmla="*/ 1111250 h 1245658"/>
                <a:gd name="connsiteX27-6419" fmla="*/ 450850 w 539780"/>
                <a:gd name="connsiteY27-6420" fmla="*/ 1184275 h 1245658"/>
                <a:gd name="connsiteX28-6421" fmla="*/ 390525 w 539780"/>
                <a:gd name="connsiteY28-6422" fmla="*/ 1241425 h 1245658"/>
                <a:gd name="connsiteX29-6423" fmla="*/ 282575 w 539780"/>
                <a:gd name="connsiteY29-6424" fmla="*/ 1241425 h 1245658"/>
                <a:gd name="connsiteX0-6425" fmla="*/ 0 w 539780"/>
                <a:gd name="connsiteY0-6426" fmla="*/ 0 h 1245658"/>
                <a:gd name="connsiteX1-6427" fmla="*/ 28575 w 539780"/>
                <a:gd name="connsiteY1-6428" fmla="*/ 22225 h 1245658"/>
                <a:gd name="connsiteX2-6429" fmla="*/ 85725 w 539780"/>
                <a:gd name="connsiteY2-6430" fmla="*/ 82550 h 1245658"/>
                <a:gd name="connsiteX3-6431" fmla="*/ 123825 w 539780"/>
                <a:gd name="connsiteY3-6432" fmla="*/ 139700 h 1245658"/>
                <a:gd name="connsiteX4-6433" fmla="*/ 158750 w 539780"/>
                <a:gd name="connsiteY4-6434" fmla="*/ 190500 h 1245658"/>
                <a:gd name="connsiteX5-6435" fmla="*/ 193675 w 539780"/>
                <a:gd name="connsiteY5-6436" fmla="*/ 250825 h 1245658"/>
                <a:gd name="connsiteX6-6437" fmla="*/ 225425 w 539780"/>
                <a:gd name="connsiteY6-6438" fmla="*/ 288925 h 1245658"/>
                <a:gd name="connsiteX7-6439" fmla="*/ 273050 w 539780"/>
                <a:gd name="connsiteY7-6440" fmla="*/ 339725 h 1245658"/>
                <a:gd name="connsiteX8-6441" fmla="*/ 304800 w 539780"/>
                <a:gd name="connsiteY8-6442" fmla="*/ 374650 h 1245658"/>
                <a:gd name="connsiteX9-6443" fmla="*/ 339725 w 539780"/>
                <a:gd name="connsiteY9-6444" fmla="*/ 425450 h 1245658"/>
                <a:gd name="connsiteX10-6445" fmla="*/ 387350 w 539780"/>
                <a:gd name="connsiteY10-6446" fmla="*/ 488950 h 1245658"/>
                <a:gd name="connsiteX11-6447" fmla="*/ 406400 w 539780"/>
                <a:gd name="connsiteY11-6448" fmla="*/ 520700 h 1245658"/>
                <a:gd name="connsiteX12-6449" fmla="*/ 431800 w 539780"/>
                <a:gd name="connsiteY12-6450" fmla="*/ 571500 h 1245658"/>
                <a:gd name="connsiteX13-6451" fmla="*/ 450850 w 539780"/>
                <a:gd name="connsiteY13-6452" fmla="*/ 628650 h 1245658"/>
                <a:gd name="connsiteX14-6453" fmla="*/ 469900 w 539780"/>
                <a:gd name="connsiteY14-6454" fmla="*/ 692150 h 1245658"/>
                <a:gd name="connsiteX15-6455" fmla="*/ 492125 w 539780"/>
                <a:gd name="connsiteY15-6456" fmla="*/ 758825 h 1245658"/>
                <a:gd name="connsiteX16-6457" fmla="*/ 498475 w 539780"/>
                <a:gd name="connsiteY16-6458" fmla="*/ 771525 h 1245658"/>
                <a:gd name="connsiteX17-6459" fmla="*/ 501650 w 539780"/>
                <a:gd name="connsiteY17-6460" fmla="*/ 784225 h 1245658"/>
                <a:gd name="connsiteX18-6461" fmla="*/ 504825 w 539780"/>
                <a:gd name="connsiteY18-6462" fmla="*/ 793750 h 1245658"/>
                <a:gd name="connsiteX19-6463" fmla="*/ 508000 w 539780"/>
                <a:gd name="connsiteY19-6464" fmla="*/ 806450 h 1245658"/>
                <a:gd name="connsiteX20-6465" fmla="*/ 514350 w 539780"/>
                <a:gd name="connsiteY20-6466" fmla="*/ 819150 h 1245658"/>
                <a:gd name="connsiteX21-6467" fmla="*/ 520700 w 539780"/>
                <a:gd name="connsiteY21-6468" fmla="*/ 838200 h 1245658"/>
                <a:gd name="connsiteX22-6469" fmla="*/ 523875 w 539780"/>
                <a:gd name="connsiteY22-6470" fmla="*/ 847725 h 1245658"/>
                <a:gd name="connsiteX23-6471" fmla="*/ 539750 w 539780"/>
                <a:gd name="connsiteY23-6472" fmla="*/ 974725 h 1245658"/>
                <a:gd name="connsiteX24-6473" fmla="*/ 527050 w 539780"/>
                <a:gd name="connsiteY24-6474" fmla="*/ 1041400 h 1245658"/>
                <a:gd name="connsiteX25-6475" fmla="*/ 498475 w 539780"/>
                <a:gd name="connsiteY25-6476" fmla="*/ 1111250 h 1245658"/>
                <a:gd name="connsiteX26-6477" fmla="*/ 450850 w 539780"/>
                <a:gd name="connsiteY26-6478" fmla="*/ 1184275 h 1245658"/>
                <a:gd name="connsiteX27-6479" fmla="*/ 390525 w 539780"/>
                <a:gd name="connsiteY27-6480" fmla="*/ 1241425 h 1245658"/>
                <a:gd name="connsiteX28-6481" fmla="*/ 282575 w 539780"/>
                <a:gd name="connsiteY28-6482" fmla="*/ 1241425 h 1245658"/>
                <a:gd name="connsiteX0-6483" fmla="*/ 0 w 539780"/>
                <a:gd name="connsiteY0-6484" fmla="*/ 0 h 1245658"/>
                <a:gd name="connsiteX1-6485" fmla="*/ 28575 w 539780"/>
                <a:gd name="connsiteY1-6486" fmla="*/ 22225 h 1245658"/>
                <a:gd name="connsiteX2-6487" fmla="*/ 85725 w 539780"/>
                <a:gd name="connsiteY2-6488" fmla="*/ 82550 h 1245658"/>
                <a:gd name="connsiteX3-6489" fmla="*/ 123825 w 539780"/>
                <a:gd name="connsiteY3-6490" fmla="*/ 139700 h 1245658"/>
                <a:gd name="connsiteX4-6491" fmla="*/ 158750 w 539780"/>
                <a:gd name="connsiteY4-6492" fmla="*/ 190500 h 1245658"/>
                <a:gd name="connsiteX5-6493" fmla="*/ 193675 w 539780"/>
                <a:gd name="connsiteY5-6494" fmla="*/ 250825 h 1245658"/>
                <a:gd name="connsiteX6-6495" fmla="*/ 225425 w 539780"/>
                <a:gd name="connsiteY6-6496" fmla="*/ 288925 h 1245658"/>
                <a:gd name="connsiteX7-6497" fmla="*/ 273050 w 539780"/>
                <a:gd name="connsiteY7-6498" fmla="*/ 339725 h 1245658"/>
                <a:gd name="connsiteX8-6499" fmla="*/ 304800 w 539780"/>
                <a:gd name="connsiteY8-6500" fmla="*/ 374650 h 1245658"/>
                <a:gd name="connsiteX9-6501" fmla="*/ 339725 w 539780"/>
                <a:gd name="connsiteY9-6502" fmla="*/ 425450 h 1245658"/>
                <a:gd name="connsiteX10-6503" fmla="*/ 387350 w 539780"/>
                <a:gd name="connsiteY10-6504" fmla="*/ 488950 h 1245658"/>
                <a:gd name="connsiteX11-6505" fmla="*/ 406400 w 539780"/>
                <a:gd name="connsiteY11-6506" fmla="*/ 520700 h 1245658"/>
                <a:gd name="connsiteX12-6507" fmla="*/ 431800 w 539780"/>
                <a:gd name="connsiteY12-6508" fmla="*/ 571500 h 1245658"/>
                <a:gd name="connsiteX13-6509" fmla="*/ 450850 w 539780"/>
                <a:gd name="connsiteY13-6510" fmla="*/ 628650 h 1245658"/>
                <a:gd name="connsiteX14-6511" fmla="*/ 469900 w 539780"/>
                <a:gd name="connsiteY14-6512" fmla="*/ 692150 h 1245658"/>
                <a:gd name="connsiteX15-6513" fmla="*/ 492125 w 539780"/>
                <a:gd name="connsiteY15-6514" fmla="*/ 758825 h 1245658"/>
                <a:gd name="connsiteX16-6515" fmla="*/ 498475 w 539780"/>
                <a:gd name="connsiteY16-6516" fmla="*/ 771525 h 1245658"/>
                <a:gd name="connsiteX17-6517" fmla="*/ 504825 w 539780"/>
                <a:gd name="connsiteY17-6518" fmla="*/ 793750 h 1245658"/>
                <a:gd name="connsiteX18-6519" fmla="*/ 508000 w 539780"/>
                <a:gd name="connsiteY18-6520" fmla="*/ 806450 h 1245658"/>
                <a:gd name="connsiteX19-6521" fmla="*/ 514350 w 539780"/>
                <a:gd name="connsiteY19-6522" fmla="*/ 819150 h 1245658"/>
                <a:gd name="connsiteX20-6523" fmla="*/ 520700 w 539780"/>
                <a:gd name="connsiteY20-6524" fmla="*/ 838200 h 1245658"/>
                <a:gd name="connsiteX21-6525" fmla="*/ 523875 w 539780"/>
                <a:gd name="connsiteY21-6526" fmla="*/ 847725 h 1245658"/>
                <a:gd name="connsiteX22-6527" fmla="*/ 539750 w 539780"/>
                <a:gd name="connsiteY22-6528" fmla="*/ 974725 h 1245658"/>
                <a:gd name="connsiteX23-6529" fmla="*/ 527050 w 539780"/>
                <a:gd name="connsiteY23-6530" fmla="*/ 1041400 h 1245658"/>
                <a:gd name="connsiteX24-6531" fmla="*/ 498475 w 539780"/>
                <a:gd name="connsiteY24-6532" fmla="*/ 1111250 h 1245658"/>
                <a:gd name="connsiteX25-6533" fmla="*/ 450850 w 539780"/>
                <a:gd name="connsiteY25-6534" fmla="*/ 1184275 h 1245658"/>
                <a:gd name="connsiteX26-6535" fmla="*/ 390525 w 539780"/>
                <a:gd name="connsiteY26-6536" fmla="*/ 1241425 h 1245658"/>
                <a:gd name="connsiteX27-6537" fmla="*/ 282575 w 539780"/>
                <a:gd name="connsiteY27-6538" fmla="*/ 1241425 h 1245658"/>
                <a:gd name="connsiteX0-6539" fmla="*/ 0 w 539780"/>
                <a:gd name="connsiteY0-6540" fmla="*/ 0 h 1245658"/>
                <a:gd name="connsiteX1-6541" fmla="*/ 28575 w 539780"/>
                <a:gd name="connsiteY1-6542" fmla="*/ 22225 h 1245658"/>
                <a:gd name="connsiteX2-6543" fmla="*/ 85725 w 539780"/>
                <a:gd name="connsiteY2-6544" fmla="*/ 82550 h 1245658"/>
                <a:gd name="connsiteX3-6545" fmla="*/ 123825 w 539780"/>
                <a:gd name="connsiteY3-6546" fmla="*/ 139700 h 1245658"/>
                <a:gd name="connsiteX4-6547" fmla="*/ 158750 w 539780"/>
                <a:gd name="connsiteY4-6548" fmla="*/ 190500 h 1245658"/>
                <a:gd name="connsiteX5-6549" fmla="*/ 193675 w 539780"/>
                <a:gd name="connsiteY5-6550" fmla="*/ 250825 h 1245658"/>
                <a:gd name="connsiteX6-6551" fmla="*/ 225425 w 539780"/>
                <a:gd name="connsiteY6-6552" fmla="*/ 288925 h 1245658"/>
                <a:gd name="connsiteX7-6553" fmla="*/ 273050 w 539780"/>
                <a:gd name="connsiteY7-6554" fmla="*/ 339725 h 1245658"/>
                <a:gd name="connsiteX8-6555" fmla="*/ 304800 w 539780"/>
                <a:gd name="connsiteY8-6556" fmla="*/ 374650 h 1245658"/>
                <a:gd name="connsiteX9-6557" fmla="*/ 339725 w 539780"/>
                <a:gd name="connsiteY9-6558" fmla="*/ 425450 h 1245658"/>
                <a:gd name="connsiteX10-6559" fmla="*/ 387350 w 539780"/>
                <a:gd name="connsiteY10-6560" fmla="*/ 488950 h 1245658"/>
                <a:gd name="connsiteX11-6561" fmla="*/ 406400 w 539780"/>
                <a:gd name="connsiteY11-6562" fmla="*/ 520700 h 1245658"/>
                <a:gd name="connsiteX12-6563" fmla="*/ 431800 w 539780"/>
                <a:gd name="connsiteY12-6564" fmla="*/ 571500 h 1245658"/>
                <a:gd name="connsiteX13-6565" fmla="*/ 450850 w 539780"/>
                <a:gd name="connsiteY13-6566" fmla="*/ 628650 h 1245658"/>
                <a:gd name="connsiteX14-6567" fmla="*/ 469900 w 539780"/>
                <a:gd name="connsiteY14-6568" fmla="*/ 692150 h 1245658"/>
                <a:gd name="connsiteX15-6569" fmla="*/ 492125 w 539780"/>
                <a:gd name="connsiteY15-6570" fmla="*/ 758825 h 1245658"/>
                <a:gd name="connsiteX16-6571" fmla="*/ 498475 w 539780"/>
                <a:gd name="connsiteY16-6572" fmla="*/ 771525 h 1245658"/>
                <a:gd name="connsiteX17-6573" fmla="*/ 504825 w 539780"/>
                <a:gd name="connsiteY17-6574" fmla="*/ 793750 h 1245658"/>
                <a:gd name="connsiteX18-6575" fmla="*/ 514350 w 539780"/>
                <a:gd name="connsiteY18-6576" fmla="*/ 819150 h 1245658"/>
                <a:gd name="connsiteX19-6577" fmla="*/ 520700 w 539780"/>
                <a:gd name="connsiteY19-6578" fmla="*/ 838200 h 1245658"/>
                <a:gd name="connsiteX20-6579" fmla="*/ 523875 w 539780"/>
                <a:gd name="connsiteY20-6580" fmla="*/ 847725 h 1245658"/>
                <a:gd name="connsiteX21-6581" fmla="*/ 539750 w 539780"/>
                <a:gd name="connsiteY21-6582" fmla="*/ 974725 h 1245658"/>
                <a:gd name="connsiteX22-6583" fmla="*/ 527050 w 539780"/>
                <a:gd name="connsiteY22-6584" fmla="*/ 1041400 h 1245658"/>
                <a:gd name="connsiteX23-6585" fmla="*/ 498475 w 539780"/>
                <a:gd name="connsiteY23-6586" fmla="*/ 1111250 h 1245658"/>
                <a:gd name="connsiteX24-6587" fmla="*/ 450850 w 539780"/>
                <a:gd name="connsiteY24-6588" fmla="*/ 1184275 h 1245658"/>
                <a:gd name="connsiteX25-6589" fmla="*/ 390525 w 539780"/>
                <a:gd name="connsiteY25-6590" fmla="*/ 1241425 h 1245658"/>
                <a:gd name="connsiteX26-6591" fmla="*/ 282575 w 539780"/>
                <a:gd name="connsiteY26-6592" fmla="*/ 1241425 h 1245658"/>
                <a:gd name="connsiteX0-6593" fmla="*/ 0 w 539780"/>
                <a:gd name="connsiteY0-6594" fmla="*/ 0 h 1245658"/>
                <a:gd name="connsiteX1-6595" fmla="*/ 28575 w 539780"/>
                <a:gd name="connsiteY1-6596" fmla="*/ 22225 h 1245658"/>
                <a:gd name="connsiteX2-6597" fmla="*/ 85725 w 539780"/>
                <a:gd name="connsiteY2-6598" fmla="*/ 82550 h 1245658"/>
                <a:gd name="connsiteX3-6599" fmla="*/ 123825 w 539780"/>
                <a:gd name="connsiteY3-6600" fmla="*/ 139700 h 1245658"/>
                <a:gd name="connsiteX4-6601" fmla="*/ 158750 w 539780"/>
                <a:gd name="connsiteY4-6602" fmla="*/ 190500 h 1245658"/>
                <a:gd name="connsiteX5-6603" fmla="*/ 193675 w 539780"/>
                <a:gd name="connsiteY5-6604" fmla="*/ 250825 h 1245658"/>
                <a:gd name="connsiteX6-6605" fmla="*/ 225425 w 539780"/>
                <a:gd name="connsiteY6-6606" fmla="*/ 288925 h 1245658"/>
                <a:gd name="connsiteX7-6607" fmla="*/ 273050 w 539780"/>
                <a:gd name="connsiteY7-6608" fmla="*/ 339725 h 1245658"/>
                <a:gd name="connsiteX8-6609" fmla="*/ 304800 w 539780"/>
                <a:gd name="connsiteY8-6610" fmla="*/ 374650 h 1245658"/>
                <a:gd name="connsiteX9-6611" fmla="*/ 339725 w 539780"/>
                <a:gd name="connsiteY9-6612" fmla="*/ 425450 h 1245658"/>
                <a:gd name="connsiteX10-6613" fmla="*/ 387350 w 539780"/>
                <a:gd name="connsiteY10-6614" fmla="*/ 488950 h 1245658"/>
                <a:gd name="connsiteX11-6615" fmla="*/ 406400 w 539780"/>
                <a:gd name="connsiteY11-6616" fmla="*/ 520700 h 1245658"/>
                <a:gd name="connsiteX12-6617" fmla="*/ 431800 w 539780"/>
                <a:gd name="connsiteY12-6618" fmla="*/ 571500 h 1245658"/>
                <a:gd name="connsiteX13-6619" fmla="*/ 450850 w 539780"/>
                <a:gd name="connsiteY13-6620" fmla="*/ 628650 h 1245658"/>
                <a:gd name="connsiteX14-6621" fmla="*/ 469900 w 539780"/>
                <a:gd name="connsiteY14-6622" fmla="*/ 692150 h 1245658"/>
                <a:gd name="connsiteX15-6623" fmla="*/ 492125 w 539780"/>
                <a:gd name="connsiteY15-6624" fmla="*/ 758825 h 1245658"/>
                <a:gd name="connsiteX16-6625" fmla="*/ 504825 w 539780"/>
                <a:gd name="connsiteY16-6626" fmla="*/ 793750 h 1245658"/>
                <a:gd name="connsiteX17-6627" fmla="*/ 514350 w 539780"/>
                <a:gd name="connsiteY17-6628" fmla="*/ 819150 h 1245658"/>
                <a:gd name="connsiteX18-6629" fmla="*/ 520700 w 539780"/>
                <a:gd name="connsiteY18-6630" fmla="*/ 838200 h 1245658"/>
                <a:gd name="connsiteX19-6631" fmla="*/ 523875 w 539780"/>
                <a:gd name="connsiteY19-6632" fmla="*/ 847725 h 1245658"/>
                <a:gd name="connsiteX20-6633" fmla="*/ 539750 w 539780"/>
                <a:gd name="connsiteY20-6634" fmla="*/ 974725 h 1245658"/>
                <a:gd name="connsiteX21-6635" fmla="*/ 527050 w 539780"/>
                <a:gd name="connsiteY21-6636" fmla="*/ 1041400 h 1245658"/>
                <a:gd name="connsiteX22-6637" fmla="*/ 498475 w 539780"/>
                <a:gd name="connsiteY22-6638" fmla="*/ 1111250 h 1245658"/>
                <a:gd name="connsiteX23-6639" fmla="*/ 450850 w 539780"/>
                <a:gd name="connsiteY23-6640" fmla="*/ 1184275 h 1245658"/>
                <a:gd name="connsiteX24-6641" fmla="*/ 390525 w 539780"/>
                <a:gd name="connsiteY24-6642" fmla="*/ 1241425 h 1245658"/>
                <a:gd name="connsiteX25-6643" fmla="*/ 282575 w 539780"/>
                <a:gd name="connsiteY25-6644" fmla="*/ 1241425 h 1245658"/>
                <a:gd name="connsiteX0-6645" fmla="*/ 0 w 539780"/>
                <a:gd name="connsiteY0-6646" fmla="*/ 0 h 1245658"/>
                <a:gd name="connsiteX1-6647" fmla="*/ 28575 w 539780"/>
                <a:gd name="connsiteY1-6648" fmla="*/ 22225 h 1245658"/>
                <a:gd name="connsiteX2-6649" fmla="*/ 85725 w 539780"/>
                <a:gd name="connsiteY2-6650" fmla="*/ 82550 h 1245658"/>
                <a:gd name="connsiteX3-6651" fmla="*/ 123825 w 539780"/>
                <a:gd name="connsiteY3-6652" fmla="*/ 139700 h 1245658"/>
                <a:gd name="connsiteX4-6653" fmla="*/ 158750 w 539780"/>
                <a:gd name="connsiteY4-6654" fmla="*/ 190500 h 1245658"/>
                <a:gd name="connsiteX5-6655" fmla="*/ 193675 w 539780"/>
                <a:gd name="connsiteY5-6656" fmla="*/ 250825 h 1245658"/>
                <a:gd name="connsiteX6-6657" fmla="*/ 225425 w 539780"/>
                <a:gd name="connsiteY6-6658" fmla="*/ 288925 h 1245658"/>
                <a:gd name="connsiteX7-6659" fmla="*/ 273050 w 539780"/>
                <a:gd name="connsiteY7-6660" fmla="*/ 339725 h 1245658"/>
                <a:gd name="connsiteX8-6661" fmla="*/ 304800 w 539780"/>
                <a:gd name="connsiteY8-6662" fmla="*/ 374650 h 1245658"/>
                <a:gd name="connsiteX9-6663" fmla="*/ 339725 w 539780"/>
                <a:gd name="connsiteY9-6664" fmla="*/ 425450 h 1245658"/>
                <a:gd name="connsiteX10-6665" fmla="*/ 387350 w 539780"/>
                <a:gd name="connsiteY10-6666" fmla="*/ 488950 h 1245658"/>
                <a:gd name="connsiteX11-6667" fmla="*/ 406400 w 539780"/>
                <a:gd name="connsiteY11-6668" fmla="*/ 520700 h 1245658"/>
                <a:gd name="connsiteX12-6669" fmla="*/ 431800 w 539780"/>
                <a:gd name="connsiteY12-6670" fmla="*/ 571500 h 1245658"/>
                <a:gd name="connsiteX13-6671" fmla="*/ 450850 w 539780"/>
                <a:gd name="connsiteY13-6672" fmla="*/ 628650 h 1245658"/>
                <a:gd name="connsiteX14-6673" fmla="*/ 469900 w 539780"/>
                <a:gd name="connsiteY14-6674" fmla="*/ 692150 h 1245658"/>
                <a:gd name="connsiteX15-6675" fmla="*/ 492125 w 539780"/>
                <a:gd name="connsiteY15-6676" fmla="*/ 758825 h 1245658"/>
                <a:gd name="connsiteX16-6677" fmla="*/ 514350 w 539780"/>
                <a:gd name="connsiteY16-6678" fmla="*/ 819150 h 1245658"/>
                <a:gd name="connsiteX17-6679" fmla="*/ 520700 w 539780"/>
                <a:gd name="connsiteY17-6680" fmla="*/ 838200 h 1245658"/>
                <a:gd name="connsiteX18-6681" fmla="*/ 523875 w 539780"/>
                <a:gd name="connsiteY18-6682" fmla="*/ 847725 h 1245658"/>
                <a:gd name="connsiteX19-6683" fmla="*/ 539750 w 539780"/>
                <a:gd name="connsiteY19-6684" fmla="*/ 974725 h 1245658"/>
                <a:gd name="connsiteX20-6685" fmla="*/ 527050 w 539780"/>
                <a:gd name="connsiteY20-6686" fmla="*/ 1041400 h 1245658"/>
                <a:gd name="connsiteX21-6687" fmla="*/ 498475 w 539780"/>
                <a:gd name="connsiteY21-6688" fmla="*/ 1111250 h 1245658"/>
                <a:gd name="connsiteX22-6689" fmla="*/ 450850 w 539780"/>
                <a:gd name="connsiteY22-6690" fmla="*/ 1184275 h 1245658"/>
                <a:gd name="connsiteX23-6691" fmla="*/ 390525 w 539780"/>
                <a:gd name="connsiteY23-6692" fmla="*/ 1241425 h 1245658"/>
                <a:gd name="connsiteX24-6693" fmla="*/ 282575 w 539780"/>
                <a:gd name="connsiteY24-6694" fmla="*/ 1241425 h 1245658"/>
                <a:gd name="connsiteX0-6695" fmla="*/ 0 w 539858"/>
                <a:gd name="connsiteY0-6696" fmla="*/ 0 h 1245658"/>
                <a:gd name="connsiteX1-6697" fmla="*/ 28575 w 539858"/>
                <a:gd name="connsiteY1-6698" fmla="*/ 22225 h 1245658"/>
                <a:gd name="connsiteX2-6699" fmla="*/ 85725 w 539858"/>
                <a:gd name="connsiteY2-6700" fmla="*/ 82550 h 1245658"/>
                <a:gd name="connsiteX3-6701" fmla="*/ 123825 w 539858"/>
                <a:gd name="connsiteY3-6702" fmla="*/ 139700 h 1245658"/>
                <a:gd name="connsiteX4-6703" fmla="*/ 158750 w 539858"/>
                <a:gd name="connsiteY4-6704" fmla="*/ 190500 h 1245658"/>
                <a:gd name="connsiteX5-6705" fmla="*/ 193675 w 539858"/>
                <a:gd name="connsiteY5-6706" fmla="*/ 250825 h 1245658"/>
                <a:gd name="connsiteX6-6707" fmla="*/ 225425 w 539858"/>
                <a:gd name="connsiteY6-6708" fmla="*/ 288925 h 1245658"/>
                <a:gd name="connsiteX7-6709" fmla="*/ 273050 w 539858"/>
                <a:gd name="connsiteY7-6710" fmla="*/ 339725 h 1245658"/>
                <a:gd name="connsiteX8-6711" fmla="*/ 304800 w 539858"/>
                <a:gd name="connsiteY8-6712" fmla="*/ 374650 h 1245658"/>
                <a:gd name="connsiteX9-6713" fmla="*/ 339725 w 539858"/>
                <a:gd name="connsiteY9-6714" fmla="*/ 425450 h 1245658"/>
                <a:gd name="connsiteX10-6715" fmla="*/ 387350 w 539858"/>
                <a:gd name="connsiteY10-6716" fmla="*/ 488950 h 1245658"/>
                <a:gd name="connsiteX11-6717" fmla="*/ 406400 w 539858"/>
                <a:gd name="connsiteY11-6718" fmla="*/ 520700 h 1245658"/>
                <a:gd name="connsiteX12-6719" fmla="*/ 431800 w 539858"/>
                <a:gd name="connsiteY12-6720" fmla="*/ 571500 h 1245658"/>
                <a:gd name="connsiteX13-6721" fmla="*/ 450850 w 539858"/>
                <a:gd name="connsiteY13-6722" fmla="*/ 628650 h 1245658"/>
                <a:gd name="connsiteX14-6723" fmla="*/ 469900 w 539858"/>
                <a:gd name="connsiteY14-6724" fmla="*/ 692150 h 1245658"/>
                <a:gd name="connsiteX15-6725" fmla="*/ 492125 w 539858"/>
                <a:gd name="connsiteY15-6726" fmla="*/ 758825 h 1245658"/>
                <a:gd name="connsiteX16-6727" fmla="*/ 514350 w 539858"/>
                <a:gd name="connsiteY16-6728" fmla="*/ 819150 h 1245658"/>
                <a:gd name="connsiteX17-6729" fmla="*/ 520700 w 539858"/>
                <a:gd name="connsiteY17-6730" fmla="*/ 838200 h 1245658"/>
                <a:gd name="connsiteX18-6731" fmla="*/ 539750 w 539858"/>
                <a:gd name="connsiteY18-6732" fmla="*/ 974725 h 1245658"/>
                <a:gd name="connsiteX19-6733" fmla="*/ 527050 w 539858"/>
                <a:gd name="connsiteY19-6734" fmla="*/ 1041400 h 1245658"/>
                <a:gd name="connsiteX20-6735" fmla="*/ 498475 w 539858"/>
                <a:gd name="connsiteY20-6736" fmla="*/ 1111250 h 1245658"/>
                <a:gd name="connsiteX21-6737" fmla="*/ 450850 w 539858"/>
                <a:gd name="connsiteY21-6738" fmla="*/ 1184275 h 1245658"/>
                <a:gd name="connsiteX22-6739" fmla="*/ 390525 w 539858"/>
                <a:gd name="connsiteY22-6740" fmla="*/ 1241425 h 1245658"/>
                <a:gd name="connsiteX23-6741" fmla="*/ 282575 w 539858"/>
                <a:gd name="connsiteY23-6742" fmla="*/ 1241425 h 1245658"/>
                <a:gd name="connsiteX0-6743" fmla="*/ 0 w 540098"/>
                <a:gd name="connsiteY0-6744" fmla="*/ 0 h 1245658"/>
                <a:gd name="connsiteX1-6745" fmla="*/ 28575 w 540098"/>
                <a:gd name="connsiteY1-6746" fmla="*/ 22225 h 1245658"/>
                <a:gd name="connsiteX2-6747" fmla="*/ 85725 w 540098"/>
                <a:gd name="connsiteY2-6748" fmla="*/ 82550 h 1245658"/>
                <a:gd name="connsiteX3-6749" fmla="*/ 123825 w 540098"/>
                <a:gd name="connsiteY3-6750" fmla="*/ 139700 h 1245658"/>
                <a:gd name="connsiteX4-6751" fmla="*/ 158750 w 540098"/>
                <a:gd name="connsiteY4-6752" fmla="*/ 190500 h 1245658"/>
                <a:gd name="connsiteX5-6753" fmla="*/ 193675 w 540098"/>
                <a:gd name="connsiteY5-6754" fmla="*/ 250825 h 1245658"/>
                <a:gd name="connsiteX6-6755" fmla="*/ 225425 w 540098"/>
                <a:gd name="connsiteY6-6756" fmla="*/ 288925 h 1245658"/>
                <a:gd name="connsiteX7-6757" fmla="*/ 273050 w 540098"/>
                <a:gd name="connsiteY7-6758" fmla="*/ 339725 h 1245658"/>
                <a:gd name="connsiteX8-6759" fmla="*/ 304800 w 540098"/>
                <a:gd name="connsiteY8-6760" fmla="*/ 374650 h 1245658"/>
                <a:gd name="connsiteX9-6761" fmla="*/ 339725 w 540098"/>
                <a:gd name="connsiteY9-6762" fmla="*/ 425450 h 1245658"/>
                <a:gd name="connsiteX10-6763" fmla="*/ 387350 w 540098"/>
                <a:gd name="connsiteY10-6764" fmla="*/ 488950 h 1245658"/>
                <a:gd name="connsiteX11-6765" fmla="*/ 406400 w 540098"/>
                <a:gd name="connsiteY11-6766" fmla="*/ 520700 h 1245658"/>
                <a:gd name="connsiteX12-6767" fmla="*/ 431800 w 540098"/>
                <a:gd name="connsiteY12-6768" fmla="*/ 571500 h 1245658"/>
                <a:gd name="connsiteX13-6769" fmla="*/ 450850 w 540098"/>
                <a:gd name="connsiteY13-6770" fmla="*/ 628650 h 1245658"/>
                <a:gd name="connsiteX14-6771" fmla="*/ 469900 w 540098"/>
                <a:gd name="connsiteY14-6772" fmla="*/ 692150 h 1245658"/>
                <a:gd name="connsiteX15-6773" fmla="*/ 492125 w 540098"/>
                <a:gd name="connsiteY15-6774" fmla="*/ 758825 h 1245658"/>
                <a:gd name="connsiteX16-6775" fmla="*/ 514350 w 540098"/>
                <a:gd name="connsiteY16-6776" fmla="*/ 819150 h 1245658"/>
                <a:gd name="connsiteX17-6777" fmla="*/ 539750 w 540098"/>
                <a:gd name="connsiteY17-6778" fmla="*/ 974725 h 1245658"/>
                <a:gd name="connsiteX18-6779" fmla="*/ 527050 w 540098"/>
                <a:gd name="connsiteY18-6780" fmla="*/ 1041400 h 1245658"/>
                <a:gd name="connsiteX19-6781" fmla="*/ 498475 w 540098"/>
                <a:gd name="connsiteY19-6782" fmla="*/ 1111250 h 1245658"/>
                <a:gd name="connsiteX20-6783" fmla="*/ 450850 w 540098"/>
                <a:gd name="connsiteY20-6784" fmla="*/ 1184275 h 1245658"/>
                <a:gd name="connsiteX21-6785" fmla="*/ 390525 w 540098"/>
                <a:gd name="connsiteY21-6786" fmla="*/ 1241425 h 1245658"/>
                <a:gd name="connsiteX22-6787" fmla="*/ 282575 w 540098"/>
                <a:gd name="connsiteY22-6788" fmla="*/ 1241425 h 1245658"/>
                <a:gd name="connsiteX0-6789" fmla="*/ 0 w 540098"/>
                <a:gd name="connsiteY0-6790" fmla="*/ 0 h 1245658"/>
                <a:gd name="connsiteX1-6791" fmla="*/ 28575 w 540098"/>
                <a:gd name="connsiteY1-6792" fmla="*/ 22225 h 1245658"/>
                <a:gd name="connsiteX2-6793" fmla="*/ 85725 w 540098"/>
                <a:gd name="connsiteY2-6794" fmla="*/ 82550 h 1245658"/>
                <a:gd name="connsiteX3-6795" fmla="*/ 123825 w 540098"/>
                <a:gd name="connsiteY3-6796" fmla="*/ 139700 h 1245658"/>
                <a:gd name="connsiteX4-6797" fmla="*/ 158750 w 540098"/>
                <a:gd name="connsiteY4-6798" fmla="*/ 190500 h 1245658"/>
                <a:gd name="connsiteX5-6799" fmla="*/ 193675 w 540098"/>
                <a:gd name="connsiteY5-6800" fmla="*/ 250825 h 1245658"/>
                <a:gd name="connsiteX6-6801" fmla="*/ 225425 w 540098"/>
                <a:gd name="connsiteY6-6802" fmla="*/ 288925 h 1245658"/>
                <a:gd name="connsiteX7-6803" fmla="*/ 273050 w 540098"/>
                <a:gd name="connsiteY7-6804" fmla="*/ 339725 h 1245658"/>
                <a:gd name="connsiteX8-6805" fmla="*/ 304800 w 540098"/>
                <a:gd name="connsiteY8-6806" fmla="*/ 374650 h 1245658"/>
                <a:gd name="connsiteX9-6807" fmla="*/ 339725 w 540098"/>
                <a:gd name="connsiteY9-6808" fmla="*/ 425450 h 1245658"/>
                <a:gd name="connsiteX10-6809" fmla="*/ 387350 w 540098"/>
                <a:gd name="connsiteY10-6810" fmla="*/ 488950 h 1245658"/>
                <a:gd name="connsiteX11-6811" fmla="*/ 406400 w 540098"/>
                <a:gd name="connsiteY11-6812" fmla="*/ 520700 h 1245658"/>
                <a:gd name="connsiteX12-6813" fmla="*/ 431800 w 540098"/>
                <a:gd name="connsiteY12-6814" fmla="*/ 571500 h 1245658"/>
                <a:gd name="connsiteX13-6815" fmla="*/ 450850 w 540098"/>
                <a:gd name="connsiteY13-6816" fmla="*/ 628650 h 1245658"/>
                <a:gd name="connsiteX14-6817" fmla="*/ 469900 w 540098"/>
                <a:gd name="connsiteY14-6818" fmla="*/ 692150 h 1245658"/>
                <a:gd name="connsiteX15-6819" fmla="*/ 514350 w 540098"/>
                <a:gd name="connsiteY15-6820" fmla="*/ 819150 h 1245658"/>
                <a:gd name="connsiteX16-6821" fmla="*/ 539750 w 540098"/>
                <a:gd name="connsiteY16-6822" fmla="*/ 974725 h 1245658"/>
                <a:gd name="connsiteX17-6823" fmla="*/ 527050 w 540098"/>
                <a:gd name="connsiteY17-6824" fmla="*/ 1041400 h 1245658"/>
                <a:gd name="connsiteX18-6825" fmla="*/ 498475 w 540098"/>
                <a:gd name="connsiteY18-6826" fmla="*/ 1111250 h 1245658"/>
                <a:gd name="connsiteX19-6827" fmla="*/ 450850 w 540098"/>
                <a:gd name="connsiteY19-6828" fmla="*/ 1184275 h 1245658"/>
                <a:gd name="connsiteX20-6829" fmla="*/ 390525 w 540098"/>
                <a:gd name="connsiteY20-6830" fmla="*/ 1241425 h 1245658"/>
                <a:gd name="connsiteX21-6831" fmla="*/ 282575 w 540098"/>
                <a:gd name="connsiteY21-6832" fmla="*/ 1241425 h 1245658"/>
                <a:gd name="connsiteX0-6833" fmla="*/ 0 w 540098"/>
                <a:gd name="connsiteY0-6834" fmla="*/ 0 h 1245658"/>
                <a:gd name="connsiteX1-6835" fmla="*/ 28575 w 540098"/>
                <a:gd name="connsiteY1-6836" fmla="*/ 22225 h 1245658"/>
                <a:gd name="connsiteX2-6837" fmla="*/ 85725 w 540098"/>
                <a:gd name="connsiteY2-6838" fmla="*/ 82550 h 1245658"/>
                <a:gd name="connsiteX3-6839" fmla="*/ 123825 w 540098"/>
                <a:gd name="connsiteY3-6840" fmla="*/ 139700 h 1245658"/>
                <a:gd name="connsiteX4-6841" fmla="*/ 158750 w 540098"/>
                <a:gd name="connsiteY4-6842" fmla="*/ 190500 h 1245658"/>
                <a:gd name="connsiteX5-6843" fmla="*/ 193675 w 540098"/>
                <a:gd name="connsiteY5-6844" fmla="*/ 250825 h 1245658"/>
                <a:gd name="connsiteX6-6845" fmla="*/ 225425 w 540098"/>
                <a:gd name="connsiteY6-6846" fmla="*/ 288925 h 1245658"/>
                <a:gd name="connsiteX7-6847" fmla="*/ 273050 w 540098"/>
                <a:gd name="connsiteY7-6848" fmla="*/ 339725 h 1245658"/>
                <a:gd name="connsiteX8-6849" fmla="*/ 304800 w 540098"/>
                <a:gd name="connsiteY8-6850" fmla="*/ 374650 h 1245658"/>
                <a:gd name="connsiteX9-6851" fmla="*/ 339725 w 540098"/>
                <a:gd name="connsiteY9-6852" fmla="*/ 425450 h 1245658"/>
                <a:gd name="connsiteX10-6853" fmla="*/ 387350 w 540098"/>
                <a:gd name="connsiteY10-6854" fmla="*/ 488950 h 1245658"/>
                <a:gd name="connsiteX11-6855" fmla="*/ 406400 w 540098"/>
                <a:gd name="connsiteY11-6856" fmla="*/ 520700 h 1245658"/>
                <a:gd name="connsiteX12-6857" fmla="*/ 431800 w 540098"/>
                <a:gd name="connsiteY12-6858" fmla="*/ 571500 h 1245658"/>
                <a:gd name="connsiteX13-6859" fmla="*/ 450850 w 540098"/>
                <a:gd name="connsiteY13-6860" fmla="*/ 628650 h 1245658"/>
                <a:gd name="connsiteX14-6861" fmla="*/ 481806 w 540098"/>
                <a:gd name="connsiteY14-6862" fmla="*/ 692150 h 1245658"/>
                <a:gd name="connsiteX15-6863" fmla="*/ 514350 w 540098"/>
                <a:gd name="connsiteY15-6864" fmla="*/ 819150 h 1245658"/>
                <a:gd name="connsiteX16-6865" fmla="*/ 539750 w 540098"/>
                <a:gd name="connsiteY16-6866" fmla="*/ 974725 h 1245658"/>
                <a:gd name="connsiteX17-6867" fmla="*/ 527050 w 540098"/>
                <a:gd name="connsiteY17-6868" fmla="*/ 1041400 h 1245658"/>
                <a:gd name="connsiteX18-6869" fmla="*/ 498475 w 540098"/>
                <a:gd name="connsiteY18-6870" fmla="*/ 1111250 h 1245658"/>
                <a:gd name="connsiteX19-6871" fmla="*/ 450850 w 540098"/>
                <a:gd name="connsiteY19-6872" fmla="*/ 1184275 h 1245658"/>
                <a:gd name="connsiteX20-6873" fmla="*/ 390525 w 540098"/>
                <a:gd name="connsiteY20-6874" fmla="*/ 1241425 h 1245658"/>
                <a:gd name="connsiteX21-6875" fmla="*/ 282575 w 540098"/>
                <a:gd name="connsiteY21-6876" fmla="*/ 1241425 h 1245658"/>
                <a:gd name="connsiteX0-6877" fmla="*/ 0 w 540098"/>
                <a:gd name="connsiteY0-6878" fmla="*/ 0 h 1245658"/>
                <a:gd name="connsiteX1-6879" fmla="*/ 28575 w 540098"/>
                <a:gd name="connsiteY1-6880" fmla="*/ 22225 h 1245658"/>
                <a:gd name="connsiteX2-6881" fmla="*/ 85725 w 540098"/>
                <a:gd name="connsiteY2-6882" fmla="*/ 82550 h 1245658"/>
                <a:gd name="connsiteX3-6883" fmla="*/ 123825 w 540098"/>
                <a:gd name="connsiteY3-6884" fmla="*/ 139700 h 1245658"/>
                <a:gd name="connsiteX4-6885" fmla="*/ 158750 w 540098"/>
                <a:gd name="connsiteY4-6886" fmla="*/ 190500 h 1245658"/>
                <a:gd name="connsiteX5-6887" fmla="*/ 193675 w 540098"/>
                <a:gd name="connsiteY5-6888" fmla="*/ 250825 h 1245658"/>
                <a:gd name="connsiteX6-6889" fmla="*/ 225425 w 540098"/>
                <a:gd name="connsiteY6-6890" fmla="*/ 288925 h 1245658"/>
                <a:gd name="connsiteX7-6891" fmla="*/ 273050 w 540098"/>
                <a:gd name="connsiteY7-6892" fmla="*/ 339725 h 1245658"/>
                <a:gd name="connsiteX8-6893" fmla="*/ 304800 w 540098"/>
                <a:gd name="connsiteY8-6894" fmla="*/ 374650 h 1245658"/>
                <a:gd name="connsiteX9-6895" fmla="*/ 339725 w 540098"/>
                <a:gd name="connsiteY9-6896" fmla="*/ 425450 h 1245658"/>
                <a:gd name="connsiteX10-6897" fmla="*/ 387350 w 540098"/>
                <a:gd name="connsiteY10-6898" fmla="*/ 488950 h 1245658"/>
                <a:gd name="connsiteX11-6899" fmla="*/ 406400 w 540098"/>
                <a:gd name="connsiteY11-6900" fmla="*/ 520700 h 1245658"/>
                <a:gd name="connsiteX12-6901" fmla="*/ 431800 w 540098"/>
                <a:gd name="connsiteY12-6902" fmla="*/ 571500 h 1245658"/>
                <a:gd name="connsiteX13-6903" fmla="*/ 481806 w 540098"/>
                <a:gd name="connsiteY13-6904" fmla="*/ 692150 h 1245658"/>
                <a:gd name="connsiteX14-6905" fmla="*/ 514350 w 540098"/>
                <a:gd name="connsiteY14-6906" fmla="*/ 819150 h 1245658"/>
                <a:gd name="connsiteX15-6907" fmla="*/ 539750 w 540098"/>
                <a:gd name="connsiteY15-6908" fmla="*/ 974725 h 1245658"/>
                <a:gd name="connsiteX16-6909" fmla="*/ 527050 w 540098"/>
                <a:gd name="connsiteY16-6910" fmla="*/ 1041400 h 1245658"/>
                <a:gd name="connsiteX17-6911" fmla="*/ 498475 w 540098"/>
                <a:gd name="connsiteY17-6912" fmla="*/ 1111250 h 1245658"/>
                <a:gd name="connsiteX18-6913" fmla="*/ 450850 w 540098"/>
                <a:gd name="connsiteY18-6914" fmla="*/ 1184275 h 1245658"/>
                <a:gd name="connsiteX19-6915" fmla="*/ 390525 w 540098"/>
                <a:gd name="connsiteY19-6916" fmla="*/ 1241425 h 1245658"/>
                <a:gd name="connsiteX20-6917" fmla="*/ 282575 w 540098"/>
                <a:gd name="connsiteY20-6918" fmla="*/ 1241425 h 1245658"/>
                <a:gd name="connsiteX0-6919" fmla="*/ 0 w 540007"/>
                <a:gd name="connsiteY0-6920" fmla="*/ 0 h 1245658"/>
                <a:gd name="connsiteX1-6921" fmla="*/ 28575 w 540007"/>
                <a:gd name="connsiteY1-6922" fmla="*/ 22225 h 1245658"/>
                <a:gd name="connsiteX2-6923" fmla="*/ 85725 w 540007"/>
                <a:gd name="connsiteY2-6924" fmla="*/ 82550 h 1245658"/>
                <a:gd name="connsiteX3-6925" fmla="*/ 123825 w 540007"/>
                <a:gd name="connsiteY3-6926" fmla="*/ 139700 h 1245658"/>
                <a:gd name="connsiteX4-6927" fmla="*/ 158750 w 540007"/>
                <a:gd name="connsiteY4-6928" fmla="*/ 190500 h 1245658"/>
                <a:gd name="connsiteX5-6929" fmla="*/ 193675 w 540007"/>
                <a:gd name="connsiteY5-6930" fmla="*/ 250825 h 1245658"/>
                <a:gd name="connsiteX6-6931" fmla="*/ 225425 w 540007"/>
                <a:gd name="connsiteY6-6932" fmla="*/ 288925 h 1245658"/>
                <a:gd name="connsiteX7-6933" fmla="*/ 273050 w 540007"/>
                <a:gd name="connsiteY7-6934" fmla="*/ 339725 h 1245658"/>
                <a:gd name="connsiteX8-6935" fmla="*/ 304800 w 540007"/>
                <a:gd name="connsiteY8-6936" fmla="*/ 374650 h 1245658"/>
                <a:gd name="connsiteX9-6937" fmla="*/ 339725 w 540007"/>
                <a:gd name="connsiteY9-6938" fmla="*/ 425450 h 1245658"/>
                <a:gd name="connsiteX10-6939" fmla="*/ 387350 w 540007"/>
                <a:gd name="connsiteY10-6940" fmla="*/ 488950 h 1245658"/>
                <a:gd name="connsiteX11-6941" fmla="*/ 406400 w 540007"/>
                <a:gd name="connsiteY11-6942" fmla="*/ 520700 h 1245658"/>
                <a:gd name="connsiteX12-6943" fmla="*/ 431800 w 540007"/>
                <a:gd name="connsiteY12-6944" fmla="*/ 571500 h 1245658"/>
                <a:gd name="connsiteX13-6945" fmla="*/ 481806 w 540007"/>
                <a:gd name="connsiteY13-6946" fmla="*/ 692150 h 1245658"/>
                <a:gd name="connsiteX14-6947" fmla="*/ 514350 w 540007"/>
                <a:gd name="connsiteY14-6948" fmla="*/ 819150 h 1245658"/>
                <a:gd name="connsiteX15-6949" fmla="*/ 539750 w 540007"/>
                <a:gd name="connsiteY15-6950" fmla="*/ 974725 h 1245658"/>
                <a:gd name="connsiteX16-6951" fmla="*/ 498475 w 540007"/>
                <a:gd name="connsiteY16-6952" fmla="*/ 1111250 h 1245658"/>
                <a:gd name="connsiteX17-6953" fmla="*/ 450850 w 540007"/>
                <a:gd name="connsiteY17-6954" fmla="*/ 1184275 h 1245658"/>
                <a:gd name="connsiteX18-6955" fmla="*/ 390525 w 540007"/>
                <a:gd name="connsiteY18-6956" fmla="*/ 1241425 h 1245658"/>
                <a:gd name="connsiteX19-6957" fmla="*/ 282575 w 540007"/>
                <a:gd name="connsiteY19-6958" fmla="*/ 1241425 h 1245658"/>
                <a:gd name="connsiteX0-6959" fmla="*/ 0 w 540007"/>
                <a:gd name="connsiteY0-6960" fmla="*/ 0 h 1245658"/>
                <a:gd name="connsiteX1-6961" fmla="*/ 28575 w 540007"/>
                <a:gd name="connsiteY1-6962" fmla="*/ 22225 h 1245658"/>
                <a:gd name="connsiteX2-6963" fmla="*/ 85725 w 540007"/>
                <a:gd name="connsiteY2-6964" fmla="*/ 82550 h 1245658"/>
                <a:gd name="connsiteX3-6965" fmla="*/ 123825 w 540007"/>
                <a:gd name="connsiteY3-6966" fmla="*/ 139700 h 1245658"/>
                <a:gd name="connsiteX4-6967" fmla="*/ 158750 w 540007"/>
                <a:gd name="connsiteY4-6968" fmla="*/ 190500 h 1245658"/>
                <a:gd name="connsiteX5-6969" fmla="*/ 225425 w 540007"/>
                <a:gd name="connsiteY5-6970" fmla="*/ 288925 h 1245658"/>
                <a:gd name="connsiteX6-6971" fmla="*/ 273050 w 540007"/>
                <a:gd name="connsiteY6-6972" fmla="*/ 339725 h 1245658"/>
                <a:gd name="connsiteX7-6973" fmla="*/ 304800 w 540007"/>
                <a:gd name="connsiteY7-6974" fmla="*/ 374650 h 1245658"/>
                <a:gd name="connsiteX8-6975" fmla="*/ 339725 w 540007"/>
                <a:gd name="connsiteY8-6976" fmla="*/ 425450 h 1245658"/>
                <a:gd name="connsiteX9-6977" fmla="*/ 387350 w 540007"/>
                <a:gd name="connsiteY9-6978" fmla="*/ 488950 h 1245658"/>
                <a:gd name="connsiteX10-6979" fmla="*/ 406400 w 540007"/>
                <a:gd name="connsiteY10-6980" fmla="*/ 520700 h 1245658"/>
                <a:gd name="connsiteX11-6981" fmla="*/ 431800 w 540007"/>
                <a:gd name="connsiteY11-6982" fmla="*/ 571500 h 1245658"/>
                <a:gd name="connsiteX12-6983" fmla="*/ 481806 w 540007"/>
                <a:gd name="connsiteY12-6984" fmla="*/ 692150 h 1245658"/>
                <a:gd name="connsiteX13-6985" fmla="*/ 514350 w 540007"/>
                <a:gd name="connsiteY13-6986" fmla="*/ 819150 h 1245658"/>
                <a:gd name="connsiteX14-6987" fmla="*/ 539750 w 540007"/>
                <a:gd name="connsiteY14-6988" fmla="*/ 974725 h 1245658"/>
                <a:gd name="connsiteX15-6989" fmla="*/ 498475 w 540007"/>
                <a:gd name="connsiteY15-6990" fmla="*/ 1111250 h 1245658"/>
                <a:gd name="connsiteX16-6991" fmla="*/ 450850 w 540007"/>
                <a:gd name="connsiteY16-6992" fmla="*/ 1184275 h 1245658"/>
                <a:gd name="connsiteX17-6993" fmla="*/ 390525 w 540007"/>
                <a:gd name="connsiteY17-6994" fmla="*/ 1241425 h 1245658"/>
                <a:gd name="connsiteX18-6995" fmla="*/ 282575 w 540007"/>
                <a:gd name="connsiteY18-6996" fmla="*/ 1241425 h 1245658"/>
                <a:gd name="connsiteX0-6997" fmla="*/ 0 w 518269"/>
                <a:gd name="connsiteY0-6998" fmla="*/ 0 h 1245658"/>
                <a:gd name="connsiteX1-6999" fmla="*/ 28575 w 518269"/>
                <a:gd name="connsiteY1-7000" fmla="*/ 22225 h 1245658"/>
                <a:gd name="connsiteX2-7001" fmla="*/ 85725 w 518269"/>
                <a:gd name="connsiteY2-7002" fmla="*/ 82550 h 1245658"/>
                <a:gd name="connsiteX3-7003" fmla="*/ 123825 w 518269"/>
                <a:gd name="connsiteY3-7004" fmla="*/ 139700 h 1245658"/>
                <a:gd name="connsiteX4-7005" fmla="*/ 158750 w 518269"/>
                <a:gd name="connsiteY4-7006" fmla="*/ 190500 h 1245658"/>
                <a:gd name="connsiteX5-7007" fmla="*/ 225425 w 518269"/>
                <a:gd name="connsiteY5-7008" fmla="*/ 288925 h 1245658"/>
                <a:gd name="connsiteX6-7009" fmla="*/ 273050 w 518269"/>
                <a:gd name="connsiteY6-7010" fmla="*/ 339725 h 1245658"/>
                <a:gd name="connsiteX7-7011" fmla="*/ 304800 w 518269"/>
                <a:gd name="connsiteY7-7012" fmla="*/ 374650 h 1245658"/>
                <a:gd name="connsiteX8-7013" fmla="*/ 339725 w 518269"/>
                <a:gd name="connsiteY8-7014" fmla="*/ 425450 h 1245658"/>
                <a:gd name="connsiteX9-7015" fmla="*/ 387350 w 518269"/>
                <a:gd name="connsiteY9-7016" fmla="*/ 488950 h 1245658"/>
                <a:gd name="connsiteX10-7017" fmla="*/ 406400 w 518269"/>
                <a:gd name="connsiteY10-7018" fmla="*/ 520700 h 1245658"/>
                <a:gd name="connsiteX11-7019" fmla="*/ 431800 w 518269"/>
                <a:gd name="connsiteY11-7020" fmla="*/ 571500 h 1245658"/>
                <a:gd name="connsiteX12-7021" fmla="*/ 481806 w 518269"/>
                <a:gd name="connsiteY12-7022" fmla="*/ 692150 h 1245658"/>
                <a:gd name="connsiteX13-7023" fmla="*/ 514350 w 518269"/>
                <a:gd name="connsiteY13-7024" fmla="*/ 819150 h 1245658"/>
                <a:gd name="connsiteX14-7025" fmla="*/ 515938 w 518269"/>
                <a:gd name="connsiteY14-7026" fmla="*/ 989012 h 1245658"/>
                <a:gd name="connsiteX15-7027" fmla="*/ 498475 w 518269"/>
                <a:gd name="connsiteY15-7028" fmla="*/ 1111250 h 1245658"/>
                <a:gd name="connsiteX16-7029" fmla="*/ 450850 w 518269"/>
                <a:gd name="connsiteY16-7030" fmla="*/ 1184275 h 1245658"/>
                <a:gd name="connsiteX17-7031" fmla="*/ 390525 w 518269"/>
                <a:gd name="connsiteY17-7032" fmla="*/ 1241425 h 1245658"/>
                <a:gd name="connsiteX18-7033" fmla="*/ 282575 w 518269"/>
                <a:gd name="connsiteY18-7034" fmla="*/ 1241425 h 1245658"/>
                <a:gd name="connsiteX0-7035" fmla="*/ 0 w 518575"/>
                <a:gd name="connsiteY0-7036" fmla="*/ 0 h 1245658"/>
                <a:gd name="connsiteX1-7037" fmla="*/ 28575 w 518575"/>
                <a:gd name="connsiteY1-7038" fmla="*/ 22225 h 1245658"/>
                <a:gd name="connsiteX2-7039" fmla="*/ 85725 w 518575"/>
                <a:gd name="connsiteY2-7040" fmla="*/ 82550 h 1245658"/>
                <a:gd name="connsiteX3-7041" fmla="*/ 123825 w 518575"/>
                <a:gd name="connsiteY3-7042" fmla="*/ 139700 h 1245658"/>
                <a:gd name="connsiteX4-7043" fmla="*/ 158750 w 518575"/>
                <a:gd name="connsiteY4-7044" fmla="*/ 190500 h 1245658"/>
                <a:gd name="connsiteX5-7045" fmla="*/ 225425 w 518575"/>
                <a:gd name="connsiteY5-7046" fmla="*/ 288925 h 1245658"/>
                <a:gd name="connsiteX6-7047" fmla="*/ 273050 w 518575"/>
                <a:gd name="connsiteY6-7048" fmla="*/ 339725 h 1245658"/>
                <a:gd name="connsiteX7-7049" fmla="*/ 304800 w 518575"/>
                <a:gd name="connsiteY7-7050" fmla="*/ 374650 h 1245658"/>
                <a:gd name="connsiteX8-7051" fmla="*/ 339725 w 518575"/>
                <a:gd name="connsiteY8-7052" fmla="*/ 425450 h 1245658"/>
                <a:gd name="connsiteX9-7053" fmla="*/ 387350 w 518575"/>
                <a:gd name="connsiteY9-7054" fmla="*/ 488950 h 1245658"/>
                <a:gd name="connsiteX10-7055" fmla="*/ 406400 w 518575"/>
                <a:gd name="connsiteY10-7056" fmla="*/ 520700 h 1245658"/>
                <a:gd name="connsiteX11-7057" fmla="*/ 431800 w 518575"/>
                <a:gd name="connsiteY11-7058" fmla="*/ 571500 h 1245658"/>
                <a:gd name="connsiteX12-7059" fmla="*/ 481806 w 518575"/>
                <a:gd name="connsiteY12-7060" fmla="*/ 692150 h 1245658"/>
                <a:gd name="connsiteX13-7061" fmla="*/ 514350 w 518575"/>
                <a:gd name="connsiteY13-7062" fmla="*/ 819150 h 1245658"/>
                <a:gd name="connsiteX14-7063" fmla="*/ 515938 w 518575"/>
                <a:gd name="connsiteY14-7064" fmla="*/ 989012 h 1245658"/>
                <a:gd name="connsiteX15-7065" fmla="*/ 493713 w 518575"/>
                <a:gd name="connsiteY15-7066" fmla="*/ 1116012 h 1245658"/>
                <a:gd name="connsiteX16-7067" fmla="*/ 450850 w 518575"/>
                <a:gd name="connsiteY16-7068" fmla="*/ 1184275 h 1245658"/>
                <a:gd name="connsiteX17-7069" fmla="*/ 390525 w 518575"/>
                <a:gd name="connsiteY17-7070" fmla="*/ 1241425 h 1245658"/>
                <a:gd name="connsiteX18-7071" fmla="*/ 282575 w 518575"/>
                <a:gd name="connsiteY18-7072" fmla="*/ 1241425 h 1245658"/>
                <a:gd name="connsiteX0-7073" fmla="*/ 0 w 518575"/>
                <a:gd name="connsiteY0-7074" fmla="*/ 0 h 1241425"/>
                <a:gd name="connsiteX1-7075" fmla="*/ 28575 w 518575"/>
                <a:gd name="connsiteY1-7076" fmla="*/ 22225 h 1241425"/>
                <a:gd name="connsiteX2-7077" fmla="*/ 85725 w 518575"/>
                <a:gd name="connsiteY2-7078" fmla="*/ 82550 h 1241425"/>
                <a:gd name="connsiteX3-7079" fmla="*/ 123825 w 518575"/>
                <a:gd name="connsiteY3-7080" fmla="*/ 139700 h 1241425"/>
                <a:gd name="connsiteX4-7081" fmla="*/ 158750 w 518575"/>
                <a:gd name="connsiteY4-7082" fmla="*/ 190500 h 1241425"/>
                <a:gd name="connsiteX5-7083" fmla="*/ 225425 w 518575"/>
                <a:gd name="connsiteY5-7084" fmla="*/ 288925 h 1241425"/>
                <a:gd name="connsiteX6-7085" fmla="*/ 273050 w 518575"/>
                <a:gd name="connsiteY6-7086" fmla="*/ 339725 h 1241425"/>
                <a:gd name="connsiteX7-7087" fmla="*/ 304800 w 518575"/>
                <a:gd name="connsiteY7-7088" fmla="*/ 374650 h 1241425"/>
                <a:gd name="connsiteX8-7089" fmla="*/ 339725 w 518575"/>
                <a:gd name="connsiteY8-7090" fmla="*/ 425450 h 1241425"/>
                <a:gd name="connsiteX9-7091" fmla="*/ 387350 w 518575"/>
                <a:gd name="connsiteY9-7092" fmla="*/ 488950 h 1241425"/>
                <a:gd name="connsiteX10-7093" fmla="*/ 406400 w 518575"/>
                <a:gd name="connsiteY10-7094" fmla="*/ 520700 h 1241425"/>
                <a:gd name="connsiteX11-7095" fmla="*/ 431800 w 518575"/>
                <a:gd name="connsiteY11-7096" fmla="*/ 571500 h 1241425"/>
                <a:gd name="connsiteX12-7097" fmla="*/ 481806 w 518575"/>
                <a:gd name="connsiteY12-7098" fmla="*/ 692150 h 1241425"/>
                <a:gd name="connsiteX13-7099" fmla="*/ 514350 w 518575"/>
                <a:gd name="connsiteY13-7100" fmla="*/ 819150 h 1241425"/>
                <a:gd name="connsiteX14-7101" fmla="*/ 515938 w 518575"/>
                <a:gd name="connsiteY14-7102" fmla="*/ 989012 h 1241425"/>
                <a:gd name="connsiteX15-7103" fmla="*/ 493713 w 518575"/>
                <a:gd name="connsiteY15-7104" fmla="*/ 1116012 h 1241425"/>
                <a:gd name="connsiteX16-7105" fmla="*/ 450850 w 518575"/>
                <a:gd name="connsiteY16-7106" fmla="*/ 1184275 h 1241425"/>
                <a:gd name="connsiteX17-7107" fmla="*/ 390525 w 518575"/>
                <a:gd name="connsiteY17-7108" fmla="*/ 1241425 h 1241425"/>
                <a:gd name="connsiteX0-7109" fmla="*/ 0 w 518575"/>
                <a:gd name="connsiteY0-7110" fmla="*/ 0 h 1184275"/>
                <a:gd name="connsiteX1-7111" fmla="*/ 28575 w 518575"/>
                <a:gd name="connsiteY1-7112" fmla="*/ 22225 h 1184275"/>
                <a:gd name="connsiteX2-7113" fmla="*/ 85725 w 518575"/>
                <a:gd name="connsiteY2-7114" fmla="*/ 82550 h 1184275"/>
                <a:gd name="connsiteX3-7115" fmla="*/ 123825 w 518575"/>
                <a:gd name="connsiteY3-7116" fmla="*/ 139700 h 1184275"/>
                <a:gd name="connsiteX4-7117" fmla="*/ 158750 w 518575"/>
                <a:gd name="connsiteY4-7118" fmla="*/ 190500 h 1184275"/>
                <a:gd name="connsiteX5-7119" fmla="*/ 225425 w 518575"/>
                <a:gd name="connsiteY5-7120" fmla="*/ 288925 h 1184275"/>
                <a:gd name="connsiteX6-7121" fmla="*/ 273050 w 518575"/>
                <a:gd name="connsiteY6-7122" fmla="*/ 339725 h 1184275"/>
                <a:gd name="connsiteX7-7123" fmla="*/ 304800 w 518575"/>
                <a:gd name="connsiteY7-7124" fmla="*/ 374650 h 1184275"/>
                <a:gd name="connsiteX8-7125" fmla="*/ 339725 w 518575"/>
                <a:gd name="connsiteY8-7126" fmla="*/ 425450 h 1184275"/>
                <a:gd name="connsiteX9-7127" fmla="*/ 387350 w 518575"/>
                <a:gd name="connsiteY9-7128" fmla="*/ 488950 h 1184275"/>
                <a:gd name="connsiteX10-7129" fmla="*/ 406400 w 518575"/>
                <a:gd name="connsiteY10-7130" fmla="*/ 520700 h 1184275"/>
                <a:gd name="connsiteX11-7131" fmla="*/ 431800 w 518575"/>
                <a:gd name="connsiteY11-7132" fmla="*/ 571500 h 1184275"/>
                <a:gd name="connsiteX12-7133" fmla="*/ 481806 w 518575"/>
                <a:gd name="connsiteY12-7134" fmla="*/ 692150 h 1184275"/>
                <a:gd name="connsiteX13-7135" fmla="*/ 514350 w 518575"/>
                <a:gd name="connsiteY13-7136" fmla="*/ 819150 h 1184275"/>
                <a:gd name="connsiteX14-7137" fmla="*/ 515938 w 518575"/>
                <a:gd name="connsiteY14-7138" fmla="*/ 989012 h 1184275"/>
                <a:gd name="connsiteX15-7139" fmla="*/ 493713 w 518575"/>
                <a:gd name="connsiteY15-7140" fmla="*/ 1116012 h 1184275"/>
                <a:gd name="connsiteX16-7141" fmla="*/ 450850 w 518575"/>
                <a:gd name="connsiteY16-7142" fmla="*/ 1184275 h 1184275"/>
                <a:gd name="connsiteX0-7143" fmla="*/ 0 w 516232"/>
                <a:gd name="connsiteY0-7144" fmla="*/ 0 h 1184275"/>
                <a:gd name="connsiteX1-7145" fmla="*/ 28575 w 516232"/>
                <a:gd name="connsiteY1-7146" fmla="*/ 22225 h 1184275"/>
                <a:gd name="connsiteX2-7147" fmla="*/ 85725 w 516232"/>
                <a:gd name="connsiteY2-7148" fmla="*/ 82550 h 1184275"/>
                <a:gd name="connsiteX3-7149" fmla="*/ 123825 w 516232"/>
                <a:gd name="connsiteY3-7150" fmla="*/ 139700 h 1184275"/>
                <a:gd name="connsiteX4-7151" fmla="*/ 158750 w 516232"/>
                <a:gd name="connsiteY4-7152" fmla="*/ 190500 h 1184275"/>
                <a:gd name="connsiteX5-7153" fmla="*/ 225425 w 516232"/>
                <a:gd name="connsiteY5-7154" fmla="*/ 288925 h 1184275"/>
                <a:gd name="connsiteX6-7155" fmla="*/ 273050 w 516232"/>
                <a:gd name="connsiteY6-7156" fmla="*/ 339725 h 1184275"/>
                <a:gd name="connsiteX7-7157" fmla="*/ 304800 w 516232"/>
                <a:gd name="connsiteY7-7158" fmla="*/ 374650 h 1184275"/>
                <a:gd name="connsiteX8-7159" fmla="*/ 339725 w 516232"/>
                <a:gd name="connsiteY8-7160" fmla="*/ 425450 h 1184275"/>
                <a:gd name="connsiteX9-7161" fmla="*/ 387350 w 516232"/>
                <a:gd name="connsiteY9-7162" fmla="*/ 488950 h 1184275"/>
                <a:gd name="connsiteX10-7163" fmla="*/ 406400 w 516232"/>
                <a:gd name="connsiteY10-7164" fmla="*/ 520700 h 1184275"/>
                <a:gd name="connsiteX11-7165" fmla="*/ 431800 w 516232"/>
                <a:gd name="connsiteY11-7166" fmla="*/ 571500 h 1184275"/>
                <a:gd name="connsiteX12-7167" fmla="*/ 481806 w 516232"/>
                <a:gd name="connsiteY12-7168" fmla="*/ 692150 h 1184275"/>
                <a:gd name="connsiteX13-7169" fmla="*/ 504825 w 516232"/>
                <a:gd name="connsiteY13-7170" fmla="*/ 826294 h 1184275"/>
                <a:gd name="connsiteX14-7171" fmla="*/ 515938 w 516232"/>
                <a:gd name="connsiteY14-7172" fmla="*/ 989012 h 1184275"/>
                <a:gd name="connsiteX15-7173" fmla="*/ 493713 w 516232"/>
                <a:gd name="connsiteY15-7174" fmla="*/ 1116012 h 1184275"/>
                <a:gd name="connsiteX16-7175" fmla="*/ 450850 w 516232"/>
                <a:gd name="connsiteY16-7176" fmla="*/ 1184275 h 1184275"/>
                <a:gd name="connsiteX0-7177" fmla="*/ 0 w 516259"/>
                <a:gd name="connsiteY0-7178" fmla="*/ 0 h 1184275"/>
                <a:gd name="connsiteX1-7179" fmla="*/ 28575 w 516259"/>
                <a:gd name="connsiteY1-7180" fmla="*/ 22225 h 1184275"/>
                <a:gd name="connsiteX2-7181" fmla="*/ 85725 w 516259"/>
                <a:gd name="connsiteY2-7182" fmla="*/ 82550 h 1184275"/>
                <a:gd name="connsiteX3-7183" fmla="*/ 123825 w 516259"/>
                <a:gd name="connsiteY3-7184" fmla="*/ 139700 h 1184275"/>
                <a:gd name="connsiteX4-7185" fmla="*/ 158750 w 516259"/>
                <a:gd name="connsiteY4-7186" fmla="*/ 190500 h 1184275"/>
                <a:gd name="connsiteX5-7187" fmla="*/ 225425 w 516259"/>
                <a:gd name="connsiteY5-7188" fmla="*/ 288925 h 1184275"/>
                <a:gd name="connsiteX6-7189" fmla="*/ 273050 w 516259"/>
                <a:gd name="connsiteY6-7190" fmla="*/ 339725 h 1184275"/>
                <a:gd name="connsiteX7-7191" fmla="*/ 304800 w 516259"/>
                <a:gd name="connsiteY7-7192" fmla="*/ 374650 h 1184275"/>
                <a:gd name="connsiteX8-7193" fmla="*/ 339725 w 516259"/>
                <a:gd name="connsiteY8-7194" fmla="*/ 425450 h 1184275"/>
                <a:gd name="connsiteX9-7195" fmla="*/ 387350 w 516259"/>
                <a:gd name="connsiteY9-7196" fmla="*/ 488950 h 1184275"/>
                <a:gd name="connsiteX10-7197" fmla="*/ 406400 w 516259"/>
                <a:gd name="connsiteY10-7198" fmla="*/ 520700 h 1184275"/>
                <a:gd name="connsiteX11-7199" fmla="*/ 431800 w 516259"/>
                <a:gd name="connsiteY11-7200" fmla="*/ 571500 h 1184275"/>
                <a:gd name="connsiteX12-7201" fmla="*/ 477044 w 516259"/>
                <a:gd name="connsiteY12-7202" fmla="*/ 699293 h 1184275"/>
                <a:gd name="connsiteX13-7203" fmla="*/ 504825 w 516259"/>
                <a:gd name="connsiteY13-7204" fmla="*/ 826294 h 1184275"/>
                <a:gd name="connsiteX14-7205" fmla="*/ 515938 w 516259"/>
                <a:gd name="connsiteY14-7206" fmla="*/ 989012 h 1184275"/>
                <a:gd name="connsiteX15-7207" fmla="*/ 493713 w 516259"/>
                <a:gd name="connsiteY15-7208" fmla="*/ 1116012 h 1184275"/>
                <a:gd name="connsiteX16-7209" fmla="*/ 450850 w 516259"/>
                <a:gd name="connsiteY16-7210" fmla="*/ 1184275 h 1184275"/>
                <a:gd name="connsiteX0-7211" fmla="*/ 0 w 516259"/>
                <a:gd name="connsiteY0-7212" fmla="*/ 0 h 1184275"/>
                <a:gd name="connsiteX1-7213" fmla="*/ 28575 w 516259"/>
                <a:gd name="connsiteY1-7214" fmla="*/ 22225 h 1184275"/>
                <a:gd name="connsiteX2-7215" fmla="*/ 85725 w 516259"/>
                <a:gd name="connsiteY2-7216" fmla="*/ 82550 h 1184275"/>
                <a:gd name="connsiteX3-7217" fmla="*/ 123825 w 516259"/>
                <a:gd name="connsiteY3-7218" fmla="*/ 139700 h 1184275"/>
                <a:gd name="connsiteX4-7219" fmla="*/ 158750 w 516259"/>
                <a:gd name="connsiteY4-7220" fmla="*/ 190500 h 1184275"/>
                <a:gd name="connsiteX5-7221" fmla="*/ 225425 w 516259"/>
                <a:gd name="connsiteY5-7222" fmla="*/ 288925 h 1184275"/>
                <a:gd name="connsiteX6-7223" fmla="*/ 273050 w 516259"/>
                <a:gd name="connsiteY6-7224" fmla="*/ 339725 h 1184275"/>
                <a:gd name="connsiteX7-7225" fmla="*/ 304800 w 516259"/>
                <a:gd name="connsiteY7-7226" fmla="*/ 374650 h 1184275"/>
                <a:gd name="connsiteX8-7227" fmla="*/ 339725 w 516259"/>
                <a:gd name="connsiteY8-7228" fmla="*/ 425450 h 1184275"/>
                <a:gd name="connsiteX9-7229" fmla="*/ 387350 w 516259"/>
                <a:gd name="connsiteY9-7230" fmla="*/ 488950 h 1184275"/>
                <a:gd name="connsiteX10-7231" fmla="*/ 406400 w 516259"/>
                <a:gd name="connsiteY10-7232" fmla="*/ 520700 h 1184275"/>
                <a:gd name="connsiteX11-7233" fmla="*/ 429419 w 516259"/>
                <a:gd name="connsiteY11-7234" fmla="*/ 573881 h 1184275"/>
                <a:gd name="connsiteX12-7235" fmla="*/ 477044 w 516259"/>
                <a:gd name="connsiteY12-7236" fmla="*/ 699293 h 1184275"/>
                <a:gd name="connsiteX13-7237" fmla="*/ 504825 w 516259"/>
                <a:gd name="connsiteY13-7238" fmla="*/ 826294 h 1184275"/>
                <a:gd name="connsiteX14-7239" fmla="*/ 515938 w 516259"/>
                <a:gd name="connsiteY14-7240" fmla="*/ 989012 h 1184275"/>
                <a:gd name="connsiteX15-7241" fmla="*/ 493713 w 516259"/>
                <a:gd name="connsiteY15-7242" fmla="*/ 1116012 h 1184275"/>
                <a:gd name="connsiteX16-7243" fmla="*/ 450850 w 516259"/>
                <a:gd name="connsiteY16-7244" fmla="*/ 1184275 h 1184275"/>
                <a:gd name="connsiteX0-7245" fmla="*/ 0 w 516259"/>
                <a:gd name="connsiteY0-7246" fmla="*/ 0 h 1184275"/>
                <a:gd name="connsiteX1-7247" fmla="*/ 28575 w 516259"/>
                <a:gd name="connsiteY1-7248" fmla="*/ 22225 h 1184275"/>
                <a:gd name="connsiteX2-7249" fmla="*/ 85725 w 516259"/>
                <a:gd name="connsiteY2-7250" fmla="*/ 82550 h 1184275"/>
                <a:gd name="connsiteX3-7251" fmla="*/ 123825 w 516259"/>
                <a:gd name="connsiteY3-7252" fmla="*/ 139700 h 1184275"/>
                <a:gd name="connsiteX4-7253" fmla="*/ 158750 w 516259"/>
                <a:gd name="connsiteY4-7254" fmla="*/ 190500 h 1184275"/>
                <a:gd name="connsiteX5-7255" fmla="*/ 225425 w 516259"/>
                <a:gd name="connsiteY5-7256" fmla="*/ 288925 h 1184275"/>
                <a:gd name="connsiteX6-7257" fmla="*/ 273050 w 516259"/>
                <a:gd name="connsiteY6-7258" fmla="*/ 339725 h 1184275"/>
                <a:gd name="connsiteX7-7259" fmla="*/ 304800 w 516259"/>
                <a:gd name="connsiteY7-7260" fmla="*/ 374650 h 1184275"/>
                <a:gd name="connsiteX8-7261" fmla="*/ 339725 w 516259"/>
                <a:gd name="connsiteY8-7262" fmla="*/ 425450 h 1184275"/>
                <a:gd name="connsiteX9-7263" fmla="*/ 387350 w 516259"/>
                <a:gd name="connsiteY9-7264" fmla="*/ 488950 h 1184275"/>
                <a:gd name="connsiteX10-7265" fmla="*/ 406400 w 516259"/>
                <a:gd name="connsiteY10-7266" fmla="*/ 520700 h 1184275"/>
                <a:gd name="connsiteX11-7267" fmla="*/ 429419 w 516259"/>
                <a:gd name="connsiteY11-7268" fmla="*/ 573881 h 1184275"/>
                <a:gd name="connsiteX12-7269" fmla="*/ 477044 w 516259"/>
                <a:gd name="connsiteY12-7270" fmla="*/ 699293 h 1184275"/>
                <a:gd name="connsiteX13-7271" fmla="*/ 504825 w 516259"/>
                <a:gd name="connsiteY13-7272" fmla="*/ 826294 h 1184275"/>
                <a:gd name="connsiteX14-7273" fmla="*/ 515938 w 516259"/>
                <a:gd name="connsiteY14-7274" fmla="*/ 989012 h 1184275"/>
                <a:gd name="connsiteX15-7275" fmla="*/ 493713 w 516259"/>
                <a:gd name="connsiteY15-7276" fmla="*/ 1116012 h 1184275"/>
                <a:gd name="connsiteX16-7277" fmla="*/ 450850 w 516259"/>
                <a:gd name="connsiteY16-7278" fmla="*/ 1184275 h 1184275"/>
                <a:gd name="connsiteX0-7279" fmla="*/ 0 w 516259"/>
                <a:gd name="connsiteY0-7280" fmla="*/ 0 h 1184275"/>
                <a:gd name="connsiteX1-7281" fmla="*/ 28575 w 516259"/>
                <a:gd name="connsiteY1-7282" fmla="*/ 22225 h 1184275"/>
                <a:gd name="connsiteX2-7283" fmla="*/ 85725 w 516259"/>
                <a:gd name="connsiteY2-7284" fmla="*/ 82550 h 1184275"/>
                <a:gd name="connsiteX3-7285" fmla="*/ 123825 w 516259"/>
                <a:gd name="connsiteY3-7286" fmla="*/ 139700 h 1184275"/>
                <a:gd name="connsiteX4-7287" fmla="*/ 158750 w 516259"/>
                <a:gd name="connsiteY4-7288" fmla="*/ 190500 h 1184275"/>
                <a:gd name="connsiteX5-7289" fmla="*/ 225425 w 516259"/>
                <a:gd name="connsiteY5-7290" fmla="*/ 288925 h 1184275"/>
                <a:gd name="connsiteX6-7291" fmla="*/ 273050 w 516259"/>
                <a:gd name="connsiteY6-7292" fmla="*/ 339725 h 1184275"/>
                <a:gd name="connsiteX7-7293" fmla="*/ 304800 w 516259"/>
                <a:gd name="connsiteY7-7294" fmla="*/ 374650 h 1184275"/>
                <a:gd name="connsiteX8-7295" fmla="*/ 339725 w 516259"/>
                <a:gd name="connsiteY8-7296" fmla="*/ 425450 h 1184275"/>
                <a:gd name="connsiteX9-7297" fmla="*/ 387350 w 516259"/>
                <a:gd name="connsiteY9-7298" fmla="*/ 488950 h 1184275"/>
                <a:gd name="connsiteX10-7299" fmla="*/ 429419 w 516259"/>
                <a:gd name="connsiteY10-7300" fmla="*/ 573881 h 1184275"/>
                <a:gd name="connsiteX11-7301" fmla="*/ 477044 w 516259"/>
                <a:gd name="connsiteY11-7302" fmla="*/ 699293 h 1184275"/>
                <a:gd name="connsiteX12-7303" fmla="*/ 504825 w 516259"/>
                <a:gd name="connsiteY12-7304" fmla="*/ 826294 h 1184275"/>
                <a:gd name="connsiteX13-7305" fmla="*/ 515938 w 516259"/>
                <a:gd name="connsiteY13-7306" fmla="*/ 989012 h 1184275"/>
                <a:gd name="connsiteX14-7307" fmla="*/ 493713 w 516259"/>
                <a:gd name="connsiteY14-7308" fmla="*/ 1116012 h 1184275"/>
                <a:gd name="connsiteX15-7309" fmla="*/ 450850 w 516259"/>
                <a:gd name="connsiteY15-7310" fmla="*/ 1184275 h 1184275"/>
                <a:gd name="connsiteX0-7311" fmla="*/ 0 w 516259"/>
                <a:gd name="connsiteY0-7312" fmla="*/ 0 h 1184275"/>
                <a:gd name="connsiteX1-7313" fmla="*/ 28575 w 516259"/>
                <a:gd name="connsiteY1-7314" fmla="*/ 22225 h 1184275"/>
                <a:gd name="connsiteX2-7315" fmla="*/ 85725 w 516259"/>
                <a:gd name="connsiteY2-7316" fmla="*/ 82550 h 1184275"/>
                <a:gd name="connsiteX3-7317" fmla="*/ 123825 w 516259"/>
                <a:gd name="connsiteY3-7318" fmla="*/ 139700 h 1184275"/>
                <a:gd name="connsiteX4-7319" fmla="*/ 158750 w 516259"/>
                <a:gd name="connsiteY4-7320" fmla="*/ 190500 h 1184275"/>
                <a:gd name="connsiteX5-7321" fmla="*/ 225425 w 516259"/>
                <a:gd name="connsiteY5-7322" fmla="*/ 288925 h 1184275"/>
                <a:gd name="connsiteX6-7323" fmla="*/ 273050 w 516259"/>
                <a:gd name="connsiteY6-7324" fmla="*/ 339725 h 1184275"/>
                <a:gd name="connsiteX7-7325" fmla="*/ 304800 w 516259"/>
                <a:gd name="connsiteY7-7326" fmla="*/ 374650 h 1184275"/>
                <a:gd name="connsiteX8-7327" fmla="*/ 339725 w 516259"/>
                <a:gd name="connsiteY8-7328" fmla="*/ 425450 h 1184275"/>
                <a:gd name="connsiteX9-7329" fmla="*/ 380206 w 516259"/>
                <a:gd name="connsiteY9-7330" fmla="*/ 493712 h 1184275"/>
                <a:gd name="connsiteX10-7331" fmla="*/ 429419 w 516259"/>
                <a:gd name="connsiteY10-7332" fmla="*/ 573881 h 1184275"/>
                <a:gd name="connsiteX11-7333" fmla="*/ 477044 w 516259"/>
                <a:gd name="connsiteY11-7334" fmla="*/ 699293 h 1184275"/>
                <a:gd name="connsiteX12-7335" fmla="*/ 504825 w 516259"/>
                <a:gd name="connsiteY12-7336" fmla="*/ 826294 h 1184275"/>
                <a:gd name="connsiteX13-7337" fmla="*/ 515938 w 516259"/>
                <a:gd name="connsiteY13-7338" fmla="*/ 989012 h 1184275"/>
                <a:gd name="connsiteX14-7339" fmla="*/ 493713 w 516259"/>
                <a:gd name="connsiteY14-7340" fmla="*/ 1116012 h 1184275"/>
                <a:gd name="connsiteX15-7341" fmla="*/ 450850 w 516259"/>
                <a:gd name="connsiteY15-7342" fmla="*/ 1184275 h 1184275"/>
                <a:gd name="connsiteX0-7343" fmla="*/ 0 w 516259"/>
                <a:gd name="connsiteY0-7344" fmla="*/ 0 h 1184275"/>
                <a:gd name="connsiteX1-7345" fmla="*/ 28575 w 516259"/>
                <a:gd name="connsiteY1-7346" fmla="*/ 22225 h 1184275"/>
                <a:gd name="connsiteX2-7347" fmla="*/ 85725 w 516259"/>
                <a:gd name="connsiteY2-7348" fmla="*/ 82550 h 1184275"/>
                <a:gd name="connsiteX3-7349" fmla="*/ 123825 w 516259"/>
                <a:gd name="connsiteY3-7350" fmla="*/ 139700 h 1184275"/>
                <a:gd name="connsiteX4-7351" fmla="*/ 158750 w 516259"/>
                <a:gd name="connsiteY4-7352" fmla="*/ 190500 h 1184275"/>
                <a:gd name="connsiteX5-7353" fmla="*/ 225425 w 516259"/>
                <a:gd name="connsiteY5-7354" fmla="*/ 288925 h 1184275"/>
                <a:gd name="connsiteX6-7355" fmla="*/ 273050 w 516259"/>
                <a:gd name="connsiteY6-7356" fmla="*/ 339725 h 1184275"/>
                <a:gd name="connsiteX7-7357" fmla="*/ 304800 w 516259"/>
                <a:gd name="connsiteY7-7358" fmla="*/ 374650 h 1184275"/>
                <a:gd name="connsiteX8-7359" fmla="*/ 339725 w 516259"/>
                <a:gd name="connsiteY8-7360" fmla="*/ 425450 h 1184275"/>
                <a:gd name="connsiteX9-7361" fmla="*/ 380206 w 516259"/>
                <a:gd name="connsiteY9-7362" fmla="*/ 493712 h 1184275"/>
                <a:gd name="connsiteX10-7363" fmla="*/ 429419 w 516259"/>
                <a:gd name="connsiteY10-7364" fmla="*/ 581024 h 1184275"/>
                <a:gd name="connsiteX11-7365" fmla="*/ 477044 w 516259"/>
                <a:gd name="connsiteY11-7366" fmla="*/ 699293 h 1184275"/>
                <a:gd name="connsiteX12-7367" fmla="*/ 504825 w 516259"/>
                <a:gd name="connsiteY12-7368" fmla="*/ 826294 h 1184275"/>
                <a:gd name="connsiteX13-7369" fmla="*/ 515938 w 516259"/>
                <a:gd name="connsiteY13-7370" fmla="*/ 989012 h 1184275"/>
                <a:gd name="connsiteX14-7371" fmla="*/ 493713 w 516259"/>
                <a:gd name="connsiteY14-7372" fmla="*/ 1116012 h 1184275"/>
                <a:gd name="connsiteX15-7373" fmla="*/ 450850 w 516259"/>
                <a:gd name="connsiteY15-7374" fmla="*/ 1184275 h 1184275"/>
                <a:gd name="connsiteX0-7375" fmla="*/ 0 w 516259"/>
                <a:gd name="connsiteY0-7376" fmla="*/ 0 h 1193800"/>
                <a:gd name="connsiteX1-7377" fmla="*/ 28575 w 516259"/>
                <a:gd name="connsiteY1-7378" fmla="*/ 22225 h 1193800"/>
                <a:gd name="connsiteX2-7379" fmla="*/ 85725 w 516259"/>
                <a:gd name="connsiteY2-7380" fmla="*/ 82550 h 1193800"/>
                <a:gd name="connsiteX3-7381" fmla="*/ 123825 w 516259"/>
                <a:gd name="connsiteY3-7382" fmla="*/ 139700 h 1193800"/>
                <a:gd name="connsiteX4-7383" fmla="*/ 158750 w 516259"/>
                <a:gd name="connsiteY4-7384" fmla="*/ 190500 h 1193800"/>
                <a:gd name="connsiteX5-7385" fmla="*/ 225425 w 516259"/>
                <a:gd name="connsiteY5-7386" fmla="*/ 288925 h 1193800"/>
                <a:gd name="connsiteX6-7387" fmla="*/ 273050 w 516259"/>
                <a:gd name="connsiteY6-7388" fmla="*/ 339725 h 1193800"/>
                <a:gd name="connsiteX7-7389" fmla="*/ 304800 w 516259"/>
                <a:gd name="connsiteY7-7390" fmla="*/ 374650 h 1193800"/>
                <a:gd name="connsiteX8-7391" fmla="*/ 339725 w 516259"/>
                <a:gd name="connsiteY8-7392" fmla="*/ 425450 h 1193800"/>
                <a:gd name="connsiteX9-7393" fmla="*/ 380206 w 516259"/>
                <a:gd name="connsiteY9-7394" fmla="*/ 493712 h 1193800"/>
                <a:gd name="connsiteX10-7395" fmla="*/ 429419 w 516259"/>
                <a:gd name="connsiteY10-7396" fmla="*/ 581024 h 1193800"/>
                <a:gd name="connsiteX11-7397" fmla="*/ 477044 w 516259"/>
                <a:gd name="connsiteY11-7398" fmla="*/ 699293 h 1193800"/>
                <a:gd name="connsiteX12-7399" fmla="*/ 504825 w 516259"/>
                <a:gd name="connsiteY12-7400" fmla="*/ 826294 h 1193800"/>
                <a:gd name="connsiteX13-7401" fmla="*/ 515938 w 516259"/>
                <a:gd name="connsiteY13-7402" fmla="*/ 989012 h 1193800"/>
                <a:gd name="connsiteX14-7403" fmla="*/ 493713 w 516259"/>
                <a:gd name="connsiteY14-7404" fmla="*/ 1116012 h 1193800"/>
                <a:gd name="connsiteX15-7405" fmla="*/ 450850 w 516259"/>
                <a:gd name="connsiteY15-7406" fmla="*/ 1193800 h 1193800"/>
                <a:gd name="connsiteX0-7407" fmla="*/ 0 w 509764"/>
                <a:gd name="connsiteY0-7408" fmla="*/ 0 h 1193800"/>
                <a:gd name="connsiteX1-7409" fmla="*/ 28575 w 509764"/>
                <a:gd name="connsiteY1-7410" fmla="*/ 22225 h 1193800"/>
                <a:gd name="connsiteX2-7411" fmla="*/ 85725 w 509764"/>
                <a:gd name="connsiteY2-7412" fmla="*/ 82550 h 1193800"/>
                <a:gd name="connsiteX3-7413" fmla="*/ 123825 w 509764"/>
                <a:gd name="connsiteY3-7414" fmla="*/ 139700 h 1193800"/>
                <a:gd name="connsiteX4-7415" fmla="*/ 158750 w 509764"/>
                <a:gd name="connsiteY4-7416" fmla="*/ 190500 h 1193800"/>
                <a:gd name="connsiteX5-7417" fmla="*/ 225425 w 509764"/>
                <a:gd name="connsiteY5-7418" fmla="*/ 288925 h 1193800"/>
                <a:gd name="connsiteX6-7419" fmla="*/ 273050 w 509764"/>
                <a:gd name="connsiteY6-7420" fmla="*/ 339725 h 1193800"/>
                <a:gd name="connsiteX7-7421" fmla="*/ 304800 w 509764"/>
                <a:gd name="connsiteY7-7422" fmla="*/ 374650 h 1193800"/>
                <a:gd name="connsiteX8-7423" fmla="*/ 339725 w 509764"/>
                <a:gd name="connsiteY8-7424" fmla="*/ 425450 h 1193800"/>
                <a:gd name="connsiteX9-7425" fmla="*/ 380206 w 509764"/>
                <a:gd name="connsiteY9-7426" fmla="*/ 493712 h 1193800"/>
                <a:gd name="connsiteX10-7427" fmla="*/ 429419 w 509764"/>
                <a:gd name="connsiteY10-7428" fmla="*/ 581024 h 1193800"/>
                <a:gd name="connsiteX11-7429" fmla="*/ 477044 w 509764"/>
                <a:gd name="connsiteY11-7430" fmla="*/ 699293 h 1193800"/>
                <a:gd name="connsiteX12-7431" fmla="*/ 504825 w 509764"/>
                <a:gd name="connsiteY12-7432" fmla="*/ 826294 h 1193800"/>
                <a:gd name="connsiteX13-7433" fmla="*/ 508794 w 509764"/>
                <a:gd name="connsiteY13-7434" fmla="*/ 989012 h 1193800"/>
                <a:gd name="connsiteX14-7435" fmla="*/ 493713 w 509764"/>
                <a:gd name="connsiteY14-7436" fmla="*/ 1116012 h 1193800"/>
                <a:gd name="connsiteX15-7437" fmla="*/ 450850 w 509764"/>
                <a:gd name="connsiteY15-7438" fmla="*/ 1193800 h 1193800"/>
                <a:gd name="connsiteX0-7439" fmla="*/ 0 w 481189"/>
                <a:gd name="connsiteY0-7440" fmla="*/ 0 h 1171575"/>
                <a:gd name="connsiteX1-7441" fmla="*/ 57150 w 481189"/>
                <a:gd name="connsiteY1-7442" fmla="*/ 60325 h 1171575"/>
                <a:gd name="connsiteX2-7443" fmla="*/ 95250 w 481189"/>
                <a:gd name="connsiteY2-7444" fmla="*/ 117475 h 1171575"/>
                <a:gd name="connsiteX3-7445" fmla="*/ 130175 w 481189"/>
                <a:gd name="connsiteY3-7446" fmla="*/ 168275 h 1171575"/>
                <a:gd name="connsiteX4-7447" fmla="*/ 196850 w 481189"/>
                <a:gd name="connsiteY4-7448" fmla="*/ 266700 h 1171575"/>
                <a:gd name="connsiteX5-7449" fmla="*/ 244475 w 481189"/>
                <a:gd name="connsiteY5-7450" fmla="*/ 317500 h 1171575"/>
                <a:gd name="connsiteX6-7451" fmla="*/ 276225 w 481189"/>
                <a:gd name="connsiteY6-7452" fmla="*/ 352425 h 1171575"/>
                <a:gd name="connsiteX7-7453" fmla="*/ 311150 w 481189"/>
                <a:gd name="connsiteY7-7454" fmla="*/ 403225 h 1171575"/>
                <a:gd name="connsiteX8-7455" fmla="*/ 351631 w 481189"/>
                <a:gd name="connsiteY8-7456" fmla="*/ 471487 h 1171575"/>
                <a:gd name="connsiteX9-7457" fmla="*/ 400844 w 481189"/>
                <a:gd name="connsiteY9-7458" fmla="*/ 558799 h 1171575"/>
                <a:gd name="connsiteX10-7459" fmla="*/ 448469 w 481189"/>
                <a:gd name="connsiteY10-7460" fmla="*/ 677068 h 1171575"/>
                <a:gd name="connsiteX11-7461" fmla="*/ 476250 w 481189"/>
                <a:gd name="connsiteY11-7462" fmla="*/ 804069 h 1171575"/>
                <a:gd name="connsiteX12-7463" fmla="*/ 480219 w 481189"/>
                <a:gd name="connsiteY12-7464" fmla="*/ 966787 h 1171575"/>
                <a:gd name="connsiteX13-7465" fmla="*/ 465138 w 481189"/>
                <a:gd name="connsiteY13-7466" fmla="*/ 1093787 h 1171575"/>
                <a:gd name="connsiteX14-7467" fmla="*/ 422275 w 481189"/>
                <a:gd name="connsiteY14-7468" fmla="*/ 1171575 h 1171575"/>
                <a:gd name="connsiteX0-7469" fmla="*/ 0 w 424039"/>
                <a:gd name="connsiteY0-7470" fmla="*/ 0 h 1111250"/>
                <a:gd name="connsiteX1-7471" fmla="*/ 38100 w 424039"/>
                <a:gd name="connsiteY1-7472" fmla="*/ 57150 h 1111250"/>
                <a:gd name="connsiteX2-7473" fmla="*/ 73025 w 424039"/>
                <a:gd name="connsiteY2-7474" fmla="*/ 107950 h 1111250"/>
                <a:gd name="connsiteX3-7475" fmla="*/ 139700 w 424039"/>
                <a:gd name="connsiteY3-7476" fmla="*/ 206375 h 1111250"/>
                <a:gd name="connsiteX4-7477" fmla="*/ 187325 w 424039"/>
                <a:gd name="connsiteY4-7478" fmla="*/ 257175 h 1111250"/>
                <a:gd name="connsiteX5-7479" fmla="*/ 219075 w 424039"/>
                <a:gd name="connsiteY5-7480" fmla="*/ 292100 h 1111250"/>
                <a:gd name="connsiteX6-7481" fmla="*/ 254000 w 424039"/>
                <a:gd name="connsiteY6-7482" fmla="*/ 342900 h 1111250"/>
                <a:gd name="connsiteX7-7483" fmla="*/ 294481 w 424039"/>
                <a:gd name="connsiteY7-7484" fmla="*/ 411162 h 1111250"/>
                <a:gd name="connsiteX8-7485" fmla="*/ 343694 w 424039"/>
                <a:gd name="connsiteY8-7486" fmla="*/ 498474 h 1111250"/>
                <a:gd name="connsiteX9-7487" fmla="*/ 391319 w 424039"/>
                <a:gd name="connsiteY9-7488" fmla="*/ 616743 h 1111250"/>
                <a:gd name="connsiteX10-7489" fmla="*/ 419100 w 424039"/>
                <a:gd name="connsiteY10-7490" fmla="*/ 743744 h 1111250"/>
                <a:gd name="connsiteX11-7491" fmla="*/ 423069 w 424039"/>
                <a:gd name="connsiteY11-7492" fmla="*/ 906462 h 1111250"/>
                <a:gd name="connsiteX12-7493" fmla="*/ 407988 w 424039"/>
                <a:gd name="connsiteY12-7494" fmla="*/ 1033462 h 1111250"/>
                <a:gd name="connsiteX13-7495" fmla="*/ 365125 w 424039"/>
                <a:gd name="connsiteY13-7496" fmla="*/ 1111250 h 1111250"/>
                <a:gd name="connsiteX0-7497" fmla="*/ 0 w 385939"/>
                <a:gd name="connsiteY0-7498" fmla="*/ 0 h 1054100"/>
                <a:gd name="connsiteX1-7499" fmla="*/ 34925 w 385939"/>
                <a:gd name="connsiteY1-7500" fmla="*/ 50800 h 1054100"/>
                <a:gd name="connsiteX2-7501" fmla="*/ 101600 w 385939"/>
                <a:gd name="connsiteY2-7502" fmla="*/ 149225 h 1054100"/>
                <a:gd name="connsiteX3-7503" fmla="*/ 149225 w 385939"/>
                <a:gd name="connsiteY3-7504" fmla="*/ 200025 h 1054100"/>
                <a:gd name="connsiteX4-7505" fmla="*/ 180975 w 385939"/>
                <a:gd name="connsiteY4-7506" fmla="*/ 234950 h 1054100"/>
                <a:gd name="connsiteX5-7507" fmla="*/ 215900 w 385939"/>
                <a:gd name="connsiteY5-7508" fmla="*/ 285750 h 1054100"/>
                <a:gd name="connsiteX6-7509" fmla="*/ 256381 w 385939"/>
                <a:gd name="connsiteY6-7510" fmla="*/ 354012 h 1054100"/>
                <a:gd name="connsiteX7-7511" fmla="*/ 305594 w 385939"/>
                <a:gd name="connsiteY7-7512" fmla="*/ 441324 h 1054100"/>
                <a:gd name="connsiteX8-7513" fmla="*/ 353219 w 385939"/>
                <a:gd name="connsiteY8-7514" fmla="*/ 559593 h 1054100"/>
                <a:gd name="connsiteX9-7515" fmla="*/ 381000 w 385939"/>
                <a:gd name="connsiteY9-7516" fmla="*/ 686594 h 1054100"/>
                <a:gd name="connsiteX10-7517" fmla="*/ 384969 w 385939"/>
                <a:gd name="connsiteY10-7518" fmla="*/ 849312 h 1054100"/>
                <a:gd name="connsiteX11-7519" fmla="*/ 369888 w 385939"/>
                <a:gd name="connsiteY11-7520" fmla="*/ 976312 h 1054100"/>
                <a:gd name="connsiteX12-7521" fmla="*/ 327025 w 385939"/>
                <a:gd name="connsiteY12-7522" fmla="*/ 1054100 h 1054100"/>
                <a:gd name="connsiteX0-7523" fmla="*/ 0 w 376414"/>
                <a:gd name="connsiteY0-7524" fmla="*/ 0 h 1080294"/>
                <a:gd name="connsiteX1-7525" fmla="*/ 25400 w 376414"/>
                <a:gd name="connsiteY1-7526" fmla="*/ 76994 h 1080294"/>
                <a:gd name="connsiteX2-7527" fmla="*/ 92075 w 376414"/>
                <a:gd name="connsiteY2-7528" fmla="*/ 175419 h 1080294"/>
                <a:gd name="connsiteX3-7529" fmla="*/ 139700 w 376414"/>
                <a:gd name="connsiteY3-7530" fmla="*/ 226219 h 1080294"/>
                <a:gd name="connsiteX4-7531" fmla="*/ 171450 w 376414"/>
                <a:gd name="connsiteY4-7532" fmla="*/ 261144 h 1080294"/>
                <a:gd name="connsiteX5-7533" fmla="*/ 206375 w 376414"/>
                <a:gd name="connsiteY5-7534" fmla="*/ 311944 h 1080294"/>
                <a:gd name="connsiteX6-7535" fmla="*/ 246856 w 376414"/>
                <a:gd name="connsiteY6-7536" fmla="*/ 380206 h 1080294"/>
                <a:gd name="connsiteX7-7537" fmla="*/ 296069 w 376414"/>
                <a:gd name="connsiteY7-7538" fmla="*/ 467518 h 1080294"/>
                <a:gd name="connsiteX8-7539" fmla="*/ 343694 w 376414"/>
                <a:gd name="connsiteY8-7540" fmla="*/ 585787 h 1080294"/>
                <a:gd name="connsiteX9-7541" fmla="*/ 371475 w 376414"/>
                <a:gd name="connsiteY9-7542" fmla="*/ 712788 h 1080294"/>
                <a:gd name="connsiteX10-7543" fmla="*/ 375444 w 376414"/>
                <a:gd name="connsiteY10-7544" fmla="*/ 875506 h 1080294"/>
                <a:gd name="connsiteX11-7545" fmla="*/ 360363 w 376414"/>
                <a:gd name="connsiteY11-7546" fmla="*/ 1002506 h 1080294"/>
                <a:gd name="connsiteX12-7547" fmla="*/ 317500 w 376414"/>
                <a:gd name="connsiteY12-7548" fmla="*/ 1080294 h 1080294"/>
                <a:gd name="connsiteX0-7549" fmla="*/ 0 w 376414"/>
                <a:gd name="connsiteY0-7550" fmla="*/ 0 h 1080294"/>
                <a:gd name="connsiteX1-7551" fmla="*/ 44450 w 376414"/>
                <a:gd name="connsiteY1-7552" fmla="*/ 76994 h 1080294"/>
                <a:gd name="connsiteX2-7553" fmla="*/ 92075 w 376414"/>
                <a:gd name="connsiteY2-7554" fmla="*/ 175419 h 1080294"/>
                <a:gd name="connsiteX3-7555" fmla="*/ 139700 w 376414"/>
                <a:gd name="connsiteY3-7556" fmla="*/ 226219 h 1080294"/>
                <a:gd name="connsiteX4-7557" fmla="*/ 171450 w 376414"/>
                <a:gd name="connsiteY4-7558" fmla="*/ 261144 h 1080294"/>
                <a:gd name="connsiteX5-7559" fmla="*/ 206375 w 376414"/>
                <a:gd name="connsiteY5-7560" fmla="*/ 311944 h 1080294"/>
                <a:gd name="connsiteX6-7561" fmla="*/ 246856 w 376414"/>
                <a:gd name="connsiteY6-7562" fmla="*/ 380206 h 1080294"/>
                <a:gd name="connsiteX7-7563" fmla="*/ 296069 w 376414"/>
                <a:gd name="connsiteY7-7564" fmla="*/ 467518 h 1080294"/>
                <a:gd name="connsiteX8-7565" fmla="*/ 343694 w 376414"/>
                <a:gd name="connsiteY8-7566" fmla="*/ 585787 h 1080294"/>
                <a:gd name="connsiteX9-7567" fmla="*/ 371475 w 376414"/>
                <a:gd name="connsiteY9-7568" fmla="*/ 712788 h 1080294"/>
                <a:gd name="connsiteX10-7569" fmla="*/ 375444 w 376414"/>
                <a:gd name="connsiteY10-7570" fmla="*/ 875506 h 1080294"/>
                <a:gd name="connsiteX11-7571" fmla="*/ 360363 w 376414"/>
                <a:gd name="connsiteY11-7572" fmla="*/ 1002506 h 1080294"/>
                <a:gd name="connsiteX12-7573" fmla="*/ 317500 w 376414"/>
                <a:gd name="connsiteY12-7574" fmla="*/ 1080294 h 1080294"/>
                <a:gd name="connsiteX0-7575" fmla="*/ 0 w 376414"/>
                <a:gd name="connsiteY0-7576" fmla="*/ 0 h 1080294"/>
                <a:gd name="connsiteX1-7577" fmla="*/ 44450 w 376414"/>
                <a:gd name="connsiteY1-7578" fmla="*/ 76994 h 1080294"/>
                <a:gd name="connsiteX2-7579" fmla="*/ 106362 w 376414"/>
                <a:gd name="connsiteY2-7580" fmla="*/ 175419 h 1080294"/>
                <a:gd name="connsiteX3-7581" fmla="*/ 139700 w 376414"/>
                <a:gd name="connsiteY3-7582" fmla="*/ 226219 h 1080294"/>
                <a:gd name="connsiteX4-7583" fmla="*/ 171450 w 376414"/>
                <a:gd name="connsiteY4-7584" fmla="*/ 261144 h 1080294"/>
                <a:gd name="connsiteX5-7585" fmla="*/ 206375 w 376414"/>
                <a:gd name="connsiteY5-7586" fmla="*/ 311944 h 1080294"/>
                <a:gd name="connsiteX6-7587" fmla="*/ 246856 w 376414"/>
                <a:gd name="connsiteY6-7588" fmla="*/ 380206 h 1080294"/>
                <a:gd name="connsiteX7-7589" fmla="*/ 296069 w 376414"/>
                <a:gd name="connsiteY7-7590" fmla="*/ 467518 h 1080294"/>
                <a:gd name="connsiteX8-7591" fmla="*/ 343694 w 376414"/>
                <a:gd name="connsiteY8-7592" fmla="*/ 585787 h 1080294"/>
                <a:gd name="connsiteX9-7593" fmla="*/ 371475 w 376414"/>
                <a:gd name="connsiteY9-7594" fmla="*/ 712788 h 1080294"/>
                <a:gd name="connsiteX10-7595" fmla="*/ 375444 w 376414"/>
                <a:gd name="connsiteY10-7596" fmla="*/ 875506 h 1080294"/>
                <a:gd name="connsiteX11-7597" fmla="*/ 360363 w 376414"/>
                <a:gd name="connsiteY11-7598" fmla="*/ 1002506 h 1080294"/>
                <a:gd name="connsiteX12-7599" fmla="*/ 317500 w 376414"/>
                <a:gd name="connsiteY12-7600" fmla="*/ 1080294 h 10802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</a:cxnLst>
              <a:rect l="l" t="t" r="r" b="b"/>
              <a:pathLst>
                <a:path w="376414" h="1080294">
                  <a:moveTo>
                    <a:pt x="0" y="0"/>
                  </a:moveTo>
                  <a:cubicBezTo>
                    <a:pt x="12171" y="17992"/>
                    <a:pt x="36513" y="64294"/>
                    <a:pt x="44450" y="76994"/>
                  </a:cubicBezTo>
                  <a:cubicBezTo>
                    <a:pt x="61383" y="101865"/>
                    <a:pt x="90487" y="150548"/>
                    <a:pt x="106362" y="175419"/>
                  </a:cubicBezTo>
                  <a:cubicBezTo>
                    <a:pt x="122237" y="200290"/>
                    <a:pt x="128852" y="211932"/>
                    <a:pt x="139700" y="226219"/>
                  </a:cubicBezTo>
                  <a:cubicBezTo>
                    <a:pt x="150548" y="240506"/>
                    <a:pt x="160338" y="246857"/>
                    <a:pt x="171450" y="261144"/>
                  </a:cubicBezTo>
                  <a:cubicBezTo>
                    <a:pt x="182563" y="275432"/>
                    <a:pt x="193807" y="292100"/>
                    <a:pt x="206375" y="311944"/>
                  </a:cubicBezTo>
                  <a:cubicBezTo>
                    <a:pt x="218943" y="331788"/>
                    <a:pt x="231907" y="354277"/>
                    <a:pt x="246856" y="380206"/>
                  </a:cubicBezTo>
                  <a:cubicBezTo>
                    <a:pt x="261805" y="406135"/>
                    <a:pt x="279929" y="433255"/>
                    <a:pt x="296069" y="467518"/>
                  </a:cubicBezTo>
                  <a:cubicBezTo>
                    <a:pt x="312209" y="501781"/>
                    <a:pt x="331126" y="544909"/>
                    <a:pt x="343694" y="585787"/>
                  </a:cubicBezTo>
                  <a:cubicBezTo>
                    <a:pt x="356262" y="626665"/>
                    <a:pt x="366183" y="664502"/>
                    <a:pt x="371475" y="712788"/>
                  </a:cubicBezTo>
                  <a:cubicBezTo>
                    <a:pt x="376767" y="761074"/>
                    <a:pt x="377296" y="827220"/>
                    <a:pt x="375444" y="875506"/>
                  </a:cubicBezTo>
                  <a:cubicBezTo>
                    <a:pt x="373592" y="923792"/>
                    <a:pt x="370020" y="968375"/>
                    <a:pt x="360363" y="1002506"/>
                  </a:cubicBezTo>
                  <a:cubicBezTo>
                    <a:pt x="350706" y="1036637"/>
                    <a:pt x="334698" y="1059392"/>
                    <a:pt x="317500" y="1080294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1" name="任意多边形 470"/>
            <p:cNvSpPr/>
            <p:nvPr/>
          </p:nvSpPr>
          <p:spPr>
            <a:xfrm>
              <a:off x="4044948" y="1970088"/>
              <a:ext cx="346637" cy="1082675"/>
            </a:xfrm>
            <a:custGeom>
              <a:avLst/>
              <a:gdLst>
                <a:gd name="connsiteX0" fmla="*/ 0 w 539750"/>
                <a:gd name="connsiteY0" fmla="*/ 0 h 1223238"/>
                <a:gd name="connsiteX1" fmla="*/ 22225 w 539750"/>
                <a:gd name="connsiteY1" fmla="*/ 3175 h 1223238"/>
                <a:gd name="connsiteX2" fmla="*/ 38100 w 539750"/>
                <a:gd name="connsiteY2" fmla="*/ 12700 h 1223238"/>
                <a:gd name="connsiteX3" fmla="*/ 47625 w 539750"/>
                <a:gd name="connsiteY3" fmla="*/ 15875 h 1223238"/>
                <a:gd name="connsiteX4" fmla="*/ 73025 w 539750"/>
                <a:gd name="connsiteY4" fmla="*/ 44450 h 1223238"/>
                <a:gd name="connsiteX5" fmla="*/ 79375 w 539750"/>
                <a:gd name="connsiteY5" fmla="*/ 63500 h 1223238"/>
                <a:gd name="connsiteX6" fmla="*/ 92075 w 539750"/>
                <a:gd name="connsiteY6" fmla="*/ 82550 h 1223238"/>
                <a:gd name="connsiteX7" fmla="*/ 98425 w 539750"/>
                <a:gd name="connsiteY7" fmla="*/ 92075 h 1223238"/>
                <a:gd name="connsiteX8" fmla="*/ 101600 w 539750"/>
                <a:gd name="connsiteY8" fmla="*/ 101600 h 1223238"/>
                <a:gd name="connsiteX9" fmla="*/ 117475 w 539750"/>
                <a:gd name="connsiteY9" fmla="*/ 120650 h 1223238"/>
                <a:gd name="connsiteX10" fmla="*/ 120650 w 539750"/>
                <a:gd name="connsiteY10" fmla="*/ 130175 h 1223238"/>
                <a:gd name="connsiteX11" fmla="*/ 136525 w 539750"/>
                <a:gd name="connsiteY11" fmla="*/ 152400 h 1223238"/>
                <a:gd name="connsiteX12" fmla="*/ 152400 w 539750"/>
                <a:gd name="connsiteY12" fmla="*/ 171450 h 1223238"/>
                <a:gd name="connsiteX13" fmla="*/ 165100 w 539750"/>
                <a:gd name="connsiteY13" fmla="*/ 196850 h 1223238"/>
                <a:gd name="connsiteX14" fmla="*/ 171450 w 539750"/>
                <a:gd name="connsiteY14" fmla="*/ 209550 h 1223238"/>
                <a:gd name="connsiteX15" fmla="*/ 180975 w 539750"/>
                <a:gd name="connsiteY15" fmla="*/ 222250 h 1223238"/>
                <a:gd name="connsiteX16" fmla="*/ 187325 w 539750"/>
                <a:gd name="connsiteY16" fmla="*/ 231775 h 1223238"/>
                <a:gd name="connsiteX17" fmla="*/ 196850 w 539750"/>
                <a:gd name="connsiteY17" fmla="*/ 241300 h 1223238"/>
                <a:gd name="connsiteX18" fmla="*/ 203200 w 539750"/>
                <a:gd name="connsiteY18" fmla="*/ 250825 h 1223238"/>
                <a:gd name="connsiteX19" fmla="*/ 212725 w 539750"/>
                <a:gd name="connsiteY19" fmla="*/ 260350 h 1223238"/>
                <a:gd name="connsiteX20" fmla="*/ 219075 w 539750"/>
                <a:gd name="connsiteY20" fmla="*/ 269875 h 1223238"/>
                <a:gd name="connsiteX21" fmla="*/ 228600 w 539750"/>
                <a:gd name="connsiteY21" fmla="*/ 276225 h 1223238"/>
                <a:gd name="connsiteX22" fmla="*/ 250825 w 539750"/>
                <a:gd name="connsiteY22" fmla="*/ 292100 h 1223238"/>
                <a:gd name="connsiteX23" fmla="*/ 266700 w 539750"/>
                <a:gd name="connsiteY23" fmla="*/ 320675 h 1223238"/>
                <a:gd name="connsiteX24" fmla="*/ 273050 w 539750"/>
                <a:gd name="connsiteY24" fmla="*/ 330200 h 1223238"/>
                <a:gd name="connsiteX25" fmla="*/ 282575 w 539750"/>
                <a:gd name="connsiteY25" fmla="*/ 336550 h 1223238"/>
                <a:gd name="connsiteX26" fmla="*/ 298450 w 539750"/>
                <a:gd name="connsiteY26" fmla="*/ 355600 h 1223238"/>
                <a:gd name="connsiteX27" fmla="*/ 311150 w 539750"/>
                <a:gd name="connsiteY27" fmla="*/ 374650 h 1223238"/>
                <a:gd name="connsiteX28" fmla="*/ 317500 w 539750"/>
                <a:gd name="connsiteY28" fmla="*/ 384175 h 1223238"/>
                <a:gd name="connsiteX29" fmla="*/ 323850 w 539750"/>
                <a:gd name="connsiteY29" fmla="*/ 393700 h 1223238"/>
                <a:gd name="connsiteX30" fmla="*/ 333375 w 539750"/>
                <a:gd name="connsiteY30" fmla="*/ 406400 h 1223238"/>
                <a:gd name="connsiteX31" fmla="*/ 339725 w 539750"/>
                <a:gd name="connsiteY31" fmla="*/ 415925 h 1223238"/>
                <a:gd name="connsiteX32" fmla="*/ 349250 w 539750"/>
                <a:gd name="connsiteY32" fmla="*/ 425450 h 1223238"/>
                <a:gd name="connsiteX33" fmla="*/ 355600 w 539750"/>
                <a:gd name="connsiteY33" fmla="*/ 434975 h 1223238"/>
                <a:gd name="connsiteX34" fmla="*/ 358775 w 539750"/>
                <a:gd name="connsiteY34" fmla="*/ 444500 h 1223238"/>
                <a:gd name="connsiteX35" fmla="*/ 368300 w 539750"/>
                <a:gd name="connsiteY35" fmla="*/ 450850 h 1223238"/>
                <a:gd name="connsiteX36" fmla="*/ 381000 w 539750"/>
                <a:gd name="connsiteY36" fmla="*/ 469900 h 1223238"/>
                <a:gd name="connsiteX37" fmla="*/ 396875 w 539750"/>
                <a:gd name="connsiteY37" fmla="*/ 488950 h 1223238"/>
                <a:gd name="connsiteX38" fmla="*/ 400050 w 539750"/>
                <a:gd name="connsiteY38" fmla="*/ 501650 h 1223238"/>
                <a:gd name="connsiteX39" fmla="*/ 415925 w 539750"/>
                <a:gd name="connsiteY39" fmla="*/ 523875 h 1223238"/>
                <a:gd name="connsiteX40" fmla="*/ 425450 w 539750"/>
                <a:gd name="connsiteY40" fmla="*/ 552450 h 1223238"/>
                <a:gd name="connsiteX41" fmla="*/ 428625 w 539750"/>
                <a:gd name="connsiteY41" fmla="*/ 561975 h 1223238"/>
                <a:gd name="connsiteX42" fmla="*/ 431800 w 539750"/>
                <a:gd name="connsiteY42" fmla="*/ 574675 h 1223238"/>
                <a:gd name="connsiteX43" fmla="*/ 438150 w 539750"/>
                <a:gd name="connsiteY43" fmla="*/ 584200 h 1223238"/>
                <a:gd name="connsiteX44" fmla="*/ 444500 w 539750"/>
                <a:gd name="connsiteY44" fmla="*/ 609600 h 1223238"/>
                <a:gd name="connsiteX45" fmla="*/ 447675 w 539750"/>
                <a:gd name="connsiteY45" fmla="*/ 619125 h 1223238"/>
                <a:gd name="connsiteX46" fmla="*/ 454025 w 539750"/>
                <a:gd name="connsiteY46" fmla="*/ 644525 h 1223238"/>
                <a:gd name="connsiteX47" fmla="*/ 463550 w 539750"/>
                <a:gd name="connsiteY47" fmla="*/ 673100 h 1223238"/>
                <a:gd name="connsiteX48" fmla="*/ 466725 w 539750"/>
                <a:gd name="connsiteY48" fmla="*/ 682625 h 1223238"/>
                <a:gd name="connsiteX49" fmla="*/ 479425 w 539750"/>
                <a:gd name="connsiteY49" fmla="*/ 714375 h 1223238"/>
                <a:gd name="connsiteX50" fmla="*/ 485775 w 539750"/>
                <a:gd name="connsiteY50" fmla="*/ 739775 h 1223238"/>
                <a:gd name="connsiteX51" fmla="*/ 492125 w 539750"/>
                <a:gd name="connsiteY51" fmla="*/ 752475 h 1223238"/>
                <a:gd name="connsiteX52" fmla="*/ 495300 w 539750"/>
                <a:gd name="connsiteY52" fmla="*/ 765175 h 1223238"/>
                <a:gd name="connsiteX53" fmla="*/ 498475 w 539750"/>
                <a:gd name="connsiteY53" fmla="*/ 774700 h 1223238"/>
                <a:gd name="connsiteX54" fmla="*/ 501650 w 539750"/>
                <a:gd name="connsiteY54" fmla="*/ 787400 h 1223238"/>
                <a:gd name="connsiteX55" fmla="*/ 508000 w 539750"/>
                <a:gd name="connsiteY55" fmla="*/ 800100 h 1223238"/>
                <a:gd name="connsiteX56" fmla="*/ 514350 w 539750"/>
                <a:gd name="connsiteY56" fmla="*/ 819150 h 1223238"/>
                <a:gd name="connsiteX57" fmla="*/ 517525 w 539750"/>
                <a:gd name="connsiteY57" fmla="*/ 828675 h 1223238"/>
                <a:gd name="connsiteX58" fmla="*/ 530225 w 539750"/>
                <a:gd name="connsiteY58" fmla="*/ 850900 h 1223238"/>
                <a:gd name="connsiteX59" fmla="*/ 536575 w 539750"/>
                <a:gd name="connsiteY59" fmla="*/ 869950 h 1223238"/>
                <a:gd name="connsiteX60" fmla="*/ 539750 w 539750"/>
                <a:gd name="connsiteY60" fmla="*/ 879475 h 1223238"/>
                <a:gd name="connsiteX61" fmla="*/ 536575 w 539750"/>
                <a:gd name="connsiteY61" fmla="*/ 936625 h 1223238"/>
                <a:gd name="connsiteX62" fmla="*/ 533400 w 539750"/>
                <a:gd name="connsiteY62" fmla="*/ 955675 h 1223238"/>
                <a:gd name="connsiteX63" fmla="*/ 527050 w 539750"/>
                <a:gd name="connsiteY63" fmla="*/ 965200 h 1223238"/>
                <a:gd name="connsiteX64" fmla="*/ 520700 w 539750"/>
                <a:gd name="connsiteY64" fmla="*/ 984250 h 1223238"/>
                <a:gd name="connsiteX65" fmla="*/ 517525 w 539750"/>
                <a:gd name="connsiteY65" fmla="*/ 993775 h 1223238"/>
                <a:gd name="connsiteX66" fmla="*/ 514350 w 539750"/>
                <a:gd name="connsiteY66" fmla="*/ 1003300 h 1223238"/>
                <a:gd name="connsiteX67" fmla="*/ 504825 w 539750"/>
                <a:gd name="connsiteY67" fmla="*/ 1035050 h 1223238"/>
                <a:gd name="connsiteX68" fmla="*/ 492125 w 539750"/>
                <a:gd name="connsiteY68" fmla="*/ 1057275 h 1223238"/>
                <a:gd name="connsiteX69" fmla="*/ 485775 w 539750"/>
                <a:gd name="connsiteY69" fmla="*/ 1076325 h 1223238"/>
                <a:gd name="connsiteX70" fmla="*/ 482600 w 539750"/>
                <a:gd name="connsiteY70" fmla="*/ 1085850 h 1223238"/>
                <a:gd name="connsiteX71" fmla="*/ 479425 w 539750"/>
                <a:gd name="connsiteY71" fmla="*/ 1098550 h 1223238"/>
                <a:gd name="connsiteX72" fmla="*/ 469900 w 539750"/>
                <a:gd name="connsiteY72" fmla="*/ 1127125 h 1223238"/>
                <a:gd name="connsiteX73" fmla="*/ 466725 w 539750"/>
                <a:gd name="connsiteY73" fmla="*/ 1136650 h 1223238"/>
                <a:gd name="connsiteX74" fmla="*/ 463550 w 539750"/>
                <a:gd name="connsiteY74" fmla="*/ 1146175 h 1223238"/>
                <a:gd name="connsiteX75" fmla="*/ 444500 w 539750"/>
                <a:gd name="connsiteY75" fmla="*/ 1165225 h 1223238"/>
                <a:gd name="connsiteX76" fmla="*/ 428625 w 539750"/>
                <a:gd name="connsiteY76" fmla="*/ 1177925 h 1223238"/>
                <a:gd name="connsiteX77" fmla="*/ 409575 w 539750"/>
                <a:gd name="connsiteY77" fmla="*/ 1196975 h 1223238"/>
                <a:gd name="connsiteX78" fmla="*/ 400050 w 539750"/>
                <a:gd name="connsiteY78" fmla="*/ 1206500 h 1223238"/>
                <a:gd name="connsiteX79" fmla="*/ 393700 w 539750"/>
                <a:gd name="connsiteY79" fmla="*/ 1216025 h 1223238"/>
                <a:gd name="connsiteX80" fmla="*/ 384175 w 539750"/>
                <a:gd name="connsiteY80" fmla="*/ 1222375 h 1223238"/>
                <a:gd name="connsiteX81" fmla="*/ 276225 w 539750"/>
                <a:gd name="connsiteY81" fmla="*/ 1222375 h 1223238"/>
                <a:gd name="connsiteX0-1" fmla="*/ 0 w 536575"/>
                <a:gd name="connsiteY0-2" fmla="*/ 0 h 1223238"/>
                <a:gd name="connsiteX1-3" fmla="*/ 22225 w 536575"/>
                <a:gd name="connsiteY1-4" fmla="*/ 3175 h 1223238"/>
                <a:gd name="connsiteX2-5" fmla="*/ 38100 w 536575"/>
                <a:gd name="connsiteY2-6" fmla="*/ 12700 h 1223238"/>
                <a:gd name="connsiteX3-7" fmla="*/ 47625 w 536575"/>
                <a:gd name="connsiteY3-8" fmla="*/ 15875 h 1223238"/>
                <a:gd name="connsiteX4-9" fmla="*/ 73025 w 536575"/>
                <a:gd name="connsiteY4-10" fmla="*/ 44450 h 1223238"/>
                <a:gd name="connsiteX5-11" fmla="*/ 79375 w 536575"/>
                <a:gd name="connsiteY5-12" fmla="*/ 63500 h 1223238"/>
                <a:gd name="connsiteX6-13" fmla="*/ 92075 w 536575"/>
                <a:gd name="connsiteY6-14" fmla="*/ 82550 h 1223238"/>
                <a:gd name="connsiteX7-15" fmla="*/ 98425 w 536575"/>
                <a:gd name="connsiteY7-16" fmla="*/ 92075 h 1223238"/>
                <a:gd name="connsiteX8-17" fmla="*/ 101600 w 536575"/>
                <a:gd name="connsiteY8-18" fmla="*/ 101600 h 1223238"/>
                <a:gd name="connsiteX9-19" fmla="*/ 117475 w 536575"/>
                <a:gd name="connsiteY9-20" fmla="*/ 120650 h 1223238"/>
                <a:gd name="connsiteX10-21" fmla="*/ 120650 w 536575"/>
                <a:gd name="connsiteY10-22" fmla="*/ 130175 h 1223238"/>
                <a:gd name="connsiteX11-23" fmla="*/ 136525 w 536575"/>
                <a:gd name="connsiteY11-24" fmla="*/ 152400 h 1223238"/>
                <a:gd name="connsiteX12-25" fmla="*/ 152400 w 536575"/>
                <a:gd name="connsiteY12-26" fmla="*/ 171450 h 1223238"/>
                <a:gd name="connsiteX13-27" fmla="*/ 165100 w 536575"/>
                <a:gd name="connsiteY13-28" fmla="*/ 196850 h 1223238"/>
                <a:gd name="connsiteX14-29" fmla="*/ 171450 w 536575"/>
                <a:gd name="connsiteY14-30" fmla="*/ 209550 h 1223238"/>
                <a:gd name="connsiteX15-31" fmla="*/ 180975 w 536575"/>
                <a:gd name="connsiteY15-32" fmla="*/ 222250 h 1223238"/>
                <a:gd name="connsiteX16-33" fmla="*/ 187325 w 536575"/>
                <a:gd name="connsiteY16-34" fmla="*/ 231775 h 1223238"/>
                <a:gd name="connsiteX17-35" fmla="*/ 196850 w 536575"/>
                <a:gd name="connsiteY17-36" fmla="*/ 241300 h 1223238"/>
                <a:gd name="connsiteX18-37" fmla="*/ 203200 w 536575"/>
                <a:gd name="connsiteY18-38" fmla="*/ 250825 h 1223238"/>
                <a:gd name="connsiteX19-39" fmla="*/ 212725 w 536575"/>
                <a:gd name="connsiteY19-40" fmla="*/ 260350 h 1223238"/>
                <a:gd name="connsiteX20-41" fmla="*/ 219075 w 536575"/>
                <a:gd name="connsiteY20-42" fmla="*/ 269875 h 1223238"/>
                <a:gd name="connsiteX21-43" fmla="*/ 228600 w 536575"/>
                <a:gd name="connsiteY21-44" fmla="*/ 276225 h 1223238"/>
                <a:gd name="connsiteX22-45" fmla="*/ 250825 w 536575"/>
                <a:gd name="connsiteY22-46" fmla="*/ 292100 h 1223238"/>
                <a:gd name="connsiteX23-47" fmla="*/ 266700 w 536575"/>
                <a:gd name="connsiteY23-48" fmla="*/ 320675 h 1223238"/>
                <a:gd name="connsiteX24-49" fmla="*/ 273050 w 536575"/>
                <a:gd name="connsiteY24-50" fmla="*/ 330200 h 1223238"/>
                <a:gd name="connsiteX25-51" fmla="*/ 282575 w 536575"/>
                <a:gd name="connsiteY25-52" fmla="*/ 336550 h 1223238"/>
                <a:gd name="connsiteX26-53" fmla="*/ 298450 w 536575"/>
                <a:gd name="connsiteY26-54" fmla="*/ 355600 h 1223238"/>
                <a:gd name="connsiteX27-55" fmla="*/ 311150 w 536575"/>
                <a:gd name="connsiteY27-56" fmla="*/ 374650 h 1223238"/>
                <a:gd name="connsiteX28-57" fmla="*/ 317500 w 536575"/>
                <a:gd name="connsiteY28-58" fmla="*/ 384175 h 1223238"/>
                <a:gd name="connsiteX29-59" fmla="*/ 323850 w 536575"/>
                <a:gd name="connsiteY29-60" fmla="*/ 393700 h 1223238"/>
                <a:gd name="connsiteX30-61" fmla="*/ 333375 w 536575"/>
                <a:gd name="connsiteY30-62" fmla="*/ 406400 h 1223238"/>
                <a:gd name="connsiteX31-63" fmla="*/ 339725 w 536575"/>
                <a:gd name="connsiteY31-64" fmla="*/ 415925 h 1223238"/>
                <a:gd name="connsiteX32-65" fmla="*/ 349250 w 536575"/>
                <a:gd name="connsiteY32-66" fmla="*/ 425450 h 1223238"/>
                <a:gd name="connsiteX33-67" fmla="*/ 355600 w 536575"/>
                <a:gd name="connsiteY33-68" fmla="*/ 434975 h 1223238"/>
                <a:gd name="connsiteX34-69" fmla="*/ 358775 w 536575"/>
                <a:gd name="connsiteY34-70" fmla="*/ 444500 h 1223238"/>
                <a:gd name="connsiteX35-71" fmla="*/ 368300 w 536575"/>
                <a:gd name="connsiteY35-72" fmla="*/ 450850 h 1223238"/>
                <a:gd name="connsiteX36-73" fmla="*/ 381000 w 536575"/>
                <a:gd name="connsiteY36-74" fmla="*/ 469900 h 1223238"/>
                <a:gd name="connsiteX37-75" fmla="*/ 396875 w 536575"/>
                <a:gd name="connsiteY37-76" fmla="*/ 488950 h 1223238"/>
                <a:gd name="connsiteX38-77" fmla="*/ 400050 w 536575"/>
                <a:gd name="connsiteY38-78" fmla="*/ 501650 h 1223238"/>
                <a:gd name="connsiteX39-79" fmla="*/ 415925 w 536575"/>
                <a:gd name="connsiteY39-80" fmla="*/ 523875 h 1223238"/>
                <a:gd name="connsiteX40-81" fmla="*/ 425450 w 536575"/>
                <a:gd name="connsiteY40-82" fmla="*/ 552450 h 1223238"/>
                <a:gd name="connsiteX41-83" fmla="*/ 428625 w 536575"/>
                <a:gd name="connsiteY41-84" fmla="*/ 561975 h 1223238"/>
                <a:gd name="connsiteX42-85" fmla="*/ 431800 w 536575"/>
                <a:gd name="connsiteY42-86" fmla="*/ 574675 h 1223238"/>
                <a:gd name="connsiteX43-87" fmla="*/ 438150 w 536575"/>
                <a:gd name="connsiteY43-88" fmla="*/ 584200 h 1223238"/>
                <a:gd name="connsiteX44-89" fmla="*/ 444500 w 536575"/>
                <a:gd name="connsiteY44-90" fmla="*/ 609600 h 1223238"/>
                <a:gd name="connsiteX45-91" fmla="*/ 447675 w 536575"/>
                <a:gd name="connsiteY45-92" fmla="*/ 619125 h 1223238"/>
                <a:gd name="connsiteX46-93" fmla="*/ 454025 w 536575"/>
                <a:gd name="connsiteY46-94" fmla="*/ 644525 h 1223238"/>
                <a:gd name="connsiteX47-95" fmla="*/ 463550 w 536575"/>
                <a:gd name="connsiteY47-96" fmla="*/ 673100 h 1223238"/>
                <a:gd name="connsiteX48-97" fmla="*/ 466725 w 536575"/>
                <a:gd name="connsiteY48-98" fmla="*/ 682625 h 1223238"/>
                <a:gd name="connsiteX49-99" fmla="*/ 479425 w 536575"/>
                <a:gd name="connsiteY49-100" fmla="*/ 714375 h 1223238"/>
                <a:gd name="connsiteX50-101" fmla="*/ 485775 w 536575"/>
                <a:gd name="connsiteY50-102" fmla="*/ 739775 h 1223238"/>
                <a:gd name="connsiteX51-103" fmla="*/ 492125 w 536575"/>
                <a:gd name="connsiteY51-104" fmla="*/ 752475 h 1223238"/>
                <a:gd name="connsiteX52-105" fmla="*/ 495300 w 536575"/>
                <a:gd name="connsiteY52-106" fmla="*/ 765175 h 1223238"/>
                <a:gd name="connsiteX53-107" fmla="*/ 498475 w 536575"/>
                <a:gd name="connsiteY53-108" fmla="*/ 774700 h 1223238"/>
                <a:gd name="connsiteX54-109" fmla="*/ 501650 w 536575"/>
                <a:gd name="connsiteY54-110" fmla="*/ 787400 h 1223238"/>
                <a:gd name="connsiteX55-111" fmla="*/ 508000 w 536575"/>
                <a:gd name="connsiteY55-112" fmla="*/ 800100 h 1223238"/>
                <a:gd name="connsiteX56-113" fmla="*/ 514350 w 536575"/>
                <a:gd name="connsiteY56-114" fmla="*/ 819150 h 1223238"/>
                <a:gd name="connsiteX57-115" fmla="*/ 517525 w 536575"/>
                <a:gd name="connsiteY57-116" fmla="*/ 828675 h 1223238"/>
                <a:gd name="connsiteX58-117" fmla="*/ 530225 w 536575"/>
                <a:gd name="connsiteY58-118" fmla="*/ 850900 h 1223238"/>
                <a:gd name="connsiteX59-119" fmla="*/ 536575 w 536575"/>
                <a:gd name="connsiteY59-120" fmla="*/ 869950 h 1223238"/>
                <a:gd name="connsiteX60-121" fmla="*/ 536575 w 536575"/>
                <a:gd name="connsiteY60-122" fmla="*/ 936625 h 1223238"/>
                <a:gd name="connsiteX61-123" fmla="*/ 533400 w 536575"/>
                <a:gd name="connsiteY61-124" fmla="*/ 955675 h 1223238"/>
                <a:gd name="connsiteX62-125" fmla="*/ 527050 w 536575"/>
                <a:gd name="connsiteY62-126" fmla="*/ 965200 h 1223238"/>
                <a:gd name="connsiteX63-127" fmla="*/ 520700 w 536575"/>
                <a:gd name="connsiteY63-128" fmla="*/ 984250 h 1223238"/>
                <a:gd name="connsiteX64-129" fmla="*/ 517525 w 536575"/>
                <a:gd name="connsiteY64-130" fmla="*/ 993775 h 1223238"/>
                <a:gd name="connsiteX65-131" fmla="*/ 514350 w 536575"/>
                <a:gd name="connsiteY65-132" fmla="*/ 1003300 h 1223238"/>
                <a:gd name="connsiteX66-133" fmla="*/ 504825 w 536575"/>
                <a:gd name="connsiteY66-134" fmla="*/ 1035050 h 1223238"/>
                <a:gd name="connsiteX67-135" fmla="*/ 492125 w 536575"/>
                <a:gd name="connsiteY67-136" fmla="*/ 1057275 h 1223238"/>
                <a:gd name="connsiteX68-137" fmla="*/ 485775 w 536575"/>
                <a:gd name="connsiteY68-138" fmla="*/ 1076325 h 1223238"/>
                <a:gd name="connsiteX69-139" fmla="*/ 482600 w 536575"/>
                <a:gd name="connsiteY69-140" fmla="*/ 1085850 h 1223238"/>
                <a:gd name="connsiteX70-141" fmla="*/ 479425 w 536575"/>
                <a:gd name="connsiteY70-142" fmla="*/ 1098550 h 1223238"/>
                <a:gd name="connsiteX71-143" fmla="*/ 469900 w 536575"/>
                <a:gd name="connsiteY71-144" fmla="*/ 1127125 h 1223238"/>
                <a:gd name="connsiteX72-145" fmla="*/ 466725 w 536575"/>
                <a:gd name="connsiteY72-146" fmla="*/ 1136650 h 1223238"/>
                <a:gd name="connsiteX73-147" fmla="*/ 463550 w 536575"/>
                <a:gd name="connsiteY73-148" fmla="*/ 1146175 h 1223238"/>
                <a:gd name="connsiteX74-149" fmla="*/ 444500 w 536575"/>
                <a:gd name="connsiteY74-150" fmla="*/ 1165225 h 1223238"/>
                <a:gd name="connsiteX75-151" fmla="*/ 428625 w 536575"/>
                <a:gd name="connsiteY75-152" fmla="*/ 1177925 h 1223238"/>
                <a:gd name="connsiteX76-153" fmla="*/ 409575 w 536575"/>
                <a:gd name="connsiteY76-154" fmla="*/ 1196975 h 1223238"/>
                <a:gd name="connsiteX77-155" fmla="*/ 400050 w 536575"/>
                <a:gd name="connsiteY77-156" fmla="*/ 1206500 h 1223238"/>
                <a:gd name="connsiteX78-157" fmla="*/ 393700 w 536575"/>
                <a:gd name="connsiteY78-158" fmla="*/ 1216025 h 1223238"/>
                <a:gd name="connsiteX79-159" fmla="*/ 384175 w 536575"/>
                <a:gd name="connsiteY79-160" fmla="*/ 1222375 h 1223238"/>
                <a:gd name="connsiteX80-161" fmla="*/ 276225 w 536575"/>
                <a:gd name="connsiteY80-162" fmla="*/ 1222375 h 1223238"/>
                <a:gd name="connsiteX0-163" fmla="*/ 0 w 536673"/>
                <a:gd name="connsiteY0-164" fmla="*/ 0 h 1223238"/>
                <a:gd name="connsiteX1-165" fmla="*/ 22225 w 536673"/>
                <a:gd name="connsiteY1-166" fmla="*/ 3175 h 1223238"/>
                <a:gd name="connsiteX2-167" fmla="*/ 38100 w 536673"/>
                <a:gd name="connsiteY2-168" fmla="*/ 12700 h 1223238"/>
                <a:gd name="connsiteX3-169" fmla="*/ 47625 w 536673"/>
                <a:gd name="connsiteY3-170" fmla="*/ 15875 h 1223238"/>
                <a:gd name="connsiteX4-171" fmla="*/ 73025 w 536673"/>
                <a:gd name="connsiteY4-172" fmla="*/ 44450 h 1223238"/>
                <a:gd name="connsiteX5-173" fmla="*/ 79375 w 536673"/>
                <a:gd name="connsiteY5-174" fmla="*/ 63500 h 1223238"/>
                <a:gd name="connsiteX6-175" fmla="*/ 92075 w 536673"/>
                <a:gd name="connsiteY6-176" fmla="*/ 82550 h 1223238"/>
                <a:gd name="connsiteX7-177" fmla="*/ 98425 w 536673"/>
                <a:gd name="connsiteY7-178" fmla="*/ 92075 h 1223238"/>
                <a:gd name="connsiteX8-179" fmla="*/ 101600 w 536673"/>
                <a:gd name="connsiteY8-180" fmla="*/ 101600 h 1223238"/>
                <a:gd name="connsiteX9-181" fmla="*/ 117475 w 536673"/>
                <a:gd name="connsiteY9-182" fmla="*/ 120650 h 1223238"/>
                <a:gd name="connsiteX10-183" fmla="*/ 120650 w 536673"/>
                <a:gd name="connsiteY10-184" fmla="*/ 130175 h 1223238"/>
                <a:gd name="connsiteX11-185" fmla="*/ 136525 w 536673"/>
                <a:gd name="connsiteY11-186" fmla="*/ 152400 h 1223238"/>
                <a:gd name="connsiteX12-187" fmla="*/ 152400 w 536673"/>
                <a:gd name="connsiteY12-188" fmla="*/ 171450 h 1223238"/>
                <a:gd name="connsiteX13-189" fmla="*/ 165100 w 536673"/>
                <a:gd name="connsiteY13-190" fmla="*/ 196850 h 1223238"/>
                <a:gd name="connsiteX14-191" fmla="*/ 171450 w 536673"/>
                <a:gd name="connsiteY14-192" fmla="*/ 209550 h 1223238"/>
                <a:gd name="connsiteX15-193" fmla="*/ 180975 w 536673"/>
                <a:gd name="connsiteY15-194" fmla="*/ 222250 h 1223238"/>
                <a:gd name="connsiteX16-195" fmla="*/ 187325 w 536673"/>
                <a:gd name="connsiteY16-196" fmla="*/ 231775 h 1223238"/>
                <a:gd name="connsiteX17-197" fmla="*/ 196850 w 536673"/>
                <a:gd name="connsiteY17-198" fmla="*/ 241300 h 1223238"/>
                <a:gd name="connsiteX18-199" fmla="*/ 203200 w 536673"/>
                <a:gd name="connsiteY18-200" fmla="*/ 250825 h 1223238"/>
                <a:gd name="connsiteX19-201" fmla="*/ 212725 w 536673"/>
                <a:gd name="connsiteY19-202" fmla="*/ 260350 h 1223238"/>
                <a:gd name="connsiteX20-203" fmla="*/ 219075 w 536673"/>
                <a:gd name="connsiteY20-204" fmla="*/ 269875 h 1223238"/>
                <a:gd name="connsiteX21-205" fmla="*/ 228600 w 536673"/>
                <a:gd name="connsiteY21-206" fmla="*/ 276225 h 1223238"/>
                <a:gd name="connsiteX22-207" fmla="*/ 250825 w 536673"/>
                <a:gd name="connsiteY22-208" fmla="*/ 292100 h 1223238"/>
                <a:gd name="connsiteX23-209" fmla="*/ 266700 w 536673"/>
                <a:gd name="connsiteY23-210" fmla="*/ 320675 h 1223238"/>
                <a:gd name="connsiteX24-211" fmla="*/ 273050 w 536673"/>
                <a:gd name="connsiteY24-212" fmla="*/ 330200 h 1223238"/>
                <a:gd name="connsiteX25-213" fmla="*/ 282575 w 536673"/>
                <a:gd name="connsiteY25-214" fmla="*/ 336550 h 1223238"/>
                <a:gd name="connsiteX26-215" fmla="*/ 298450 w 536673"/>
                <a:gd name="connsiteY26-216" fmla="*/ 355600 h 1223238"/>
                <a:gd name="connsiteX27-217" fmla="*/ 311150 w 536673"/>
                <a:gd name="connsiteY27-218" fmla="*/ 374650 h 1223238"/>
                <a:gd name="connsiteX28-219" fmla="*/ 317500 w 536673"/>
                <a:gd name="connsiteY28-220" fmla="*/ 384175 h 1223238"/>
                <a:gd name="connsiteX29-221" fmla="*/ 323850 w 536673"/>
                <a:gd name="connsiteY29-222" fmla="*/ 393700 h 1223238"/>
                <a:gd name="connsiteX30-223" fmla="*/ 333375 w 536673"/>
                <a:gd name="connsiteY30-224" fmla="*/ 406400 h 1223238"/>
                <a:gd name="connsiteX31-225" fmla="*/ 339725 w 536673"/>
                <a:gd name="connsiteY31-226" fmla="*/ 415925 h 1223238"/>
                <a:gd name="connsiteX32-227" fmla="*/ 349250 w 536673"/>
                <a:gd name="connsiteY32-228" fmla="*/ 425450 h 1223238"/>
                <a:gd name="connsiteX33-229" fmla="*/ 355600 w 536673"/>
                <a:gd name="connsiteY33-230" fmla="*/ 434975 h 1223238"/>
                <a:gd name="connsiteX34-231" fmla="*/ 358775 w 536673"/>
                <a:gd name="connsiteY34-232" fmla="*/ 444500 h 1223238"/>
                <a:gd name="connsiteX35-233" fmla="*/ 368300 w 536673"/>
                <a:gd name="connsiteY35-234" fmla="*/ 450850 h 1223238"/>
                <a:gd name="connsiteX36-235" fmla="*/ 381000 w 536673"/>
                <a:gd name="connsiteY36-236" fmla="*/ 469900 h 1223238"/>
                <a:gd name="connsiteX37-237" fmla="*/ 396875 w 536673"/>
                <a:gd name="connsiteY37-238" fmla="*/ 488950 h 1223238"/>
                <a:gd name="connsiteX38-239" fmla="*/ 400050 w 536673"/>
                <a:gd name="connsiteY38-240" fmla="*/ 501650 h 1223238"/>
                <a:gd name="connsiteX39-241" fmla="*/ 415925 w 536673"/>
                <a:gd name="connsiteY39-242" fmla="*/ 523875 h 1223238"/>
                <a:gd name="connsiteX40-243" fmla="*/ 425450 w 536673"/>
                <a:gd name="connsiteY40-244" fmla="*/ 552450 h 1223238"/>
                <a:gd name="connsiteX41-245" fmla="*/ 428625 w 536673"/>
                <a:gd name="connsiteY41-246" fmla="*/ 561975 h 1223238"/>
                <a:gd name="connsiteX42-247" fmla="*/ 431800 w 536673"/>
                <a:gd name="connsiteY42-248" fmla="*/ 574675 h 1223238"/>
                <a:gd name="connsiteX43-249" fmla="*/ 438150 w 536673"/>
                <a:gd name="connsiteY43-250" fmla="*/ 584200 h 1223238"/>
                <a:gd name="connsiteX44-251" fmla="*/ 444500 w 536673"/>
                <a:gd name="connsiteY44-252" fmla="*/ 609600 h 1223238"/>
                <a:gd name="connsiteX45-253" fmla="*/ 447675 w 536673"/>
                <a:gd name="connsiteY45-254" fmla="*/ 619125 h 1223238"/>
                <a:gd name="connsiteX46-255" fmla="*/ 454025 w 536673"/>
                <a:gd name="connsiteY46-256" fmla="*/ 644525 h 1223238"/>
                <a:gd name="connsiteX47-257" fmla="*/ 463550 w 536673"/>
                <a:gd name="connsiteY47-258" fmla="*/ 673100 h 1223238"/>
                <a:gd name="connsiteX48-259" fmla="*/ 466725 w 536673"/>
                <a:gd name="connsiteY48-260" fmla="*/ 682625 h 1223238"/>
                <a:gd name="connsiteX49-261" fmla="*/ 479425 w 536673"/>
                <a:gd name="connsiteY49-262" fmla="*/ 714375 h 1223238"/>
                <a:gd name="connsiteX50-263" fmla="*/ 485775 w 536673"/>
                <a:gd name="connsiteY50-264" fmla="*/ 739775 h 1223238"/>
                <a:gd name="connsiteX51-265" fmla="*/ 492125 w 536673"/>
                <a:gd name="connsiteY51-266" fmla="*/ 752475 h 1223238"/>
                <a:gd name="connsiteX52-267" fmla="*/ 495300 w 536673"/>
                <a:gd name="connsiteY52-268" fmla="*/ 765175 h 1223238"/>
                <a:gd name="connsiteX53-269" fmla="*/ 498475 w 536673"/>
                <a:gd name="connsiteY53-270" fmla="*/ 774700 h 1223238"/>
                <a:gd name="connsiteX54-271" fmla="*/ 501650 w 536673"/>
                <a:gd name="connsiteY54-272" fmla="*/ 787400 h 1223238"/>
                <a:gd name="connsiteX55-273" fmla="*/ 508000 w 536673"/>
                <a:gd name="connsiteY55-274" fmla="*/ 800100 h 1223238"/>
                <a:gd name="connsiteX56-275" fmla="*/ 514350 w 536673"/>
                <a:gd name="connsiteY56-276" fmla="*/ 819150 h 1223238"/>
                <a:gd name="connsiteX57-277" fmla="*/ 517525 w 536673"/>
                <a:gd name="connsiteY57-278" fmla="*/ 828675 h 1223238"/>
                <a:gd name="connsiteX58-279" fmla="*/ 530225 w 536673"/>
                <a:gd name="connsiteY58-280" fmla="*/ 850900 h 1223238"/>
                <a:gd name="connsiteX59-281" fmla="*/ 536575 w 536673"/>
                <a:gd name="connsiteY59-282" fmla="*/ 936625 h 1223238"/>
                <a:gd name="connsiteX60-283" fmla="*/ 533400 w 536673"/>
                <a:gd name="connsiteY60-284" fmla="*/ 955675 h 1223238"/>
                <a:gd name="connsiteX61-285" fmla="*/ 527050 w 536673"/>
                <a:gd name="connsiteY61-286" fmla="*/ 965200 h 1223238"/>
                <a:gd name="connsiteX62-287" fmla="*/ 520700 w 536673"/>
                <a:gd name="connsiteY62-288" fmla="*/ 984250 h 1223238"/>
                <a:gd name="connsiteX63-289" fmla="*/ 517525 w 536673"/>
                <a:gd name="connsiteY63-290" fmla="*/ 993775 h 1223238"/>
                <a:gd name="connsiteX64-291" fmla="*/ 514350 w 536673"/>
                <a:gd name="connsiteY64-292" fmla="*/ 1003300 h 1223238"/>
                <a:gd name="connsiteX65-293" fmla="*/ 504825 w 536673"/>
                <a:gd name="connsiteY65-294" fmla="*/ 1035050 h 1223238"/>
                <a:gd name="connsiteX66-295" fmla="*/ 492125 w 536673"/>
                <a:gd name="connsiteY66-296" fmla="*/ 1057275 h 1223238"/>
                <a:gd name="connsiteX67-297" fmla="*/ 485775 w 536673"/>
                <a:gd name="connsiteY67-298" fmla="*/ 1076325 h 1223238"/>
                <a:gd name="connsiteX68-299" fmla="*/ 482600 w 536673"/>
                <a:gd name="connsiteY68-300" fmla="*/ 1085850 h 1223238"/>
                <a:gd name="connsiteX69-301" fmla="*/ 479425 w 536673"/>
                <a:gd name="connsiteY69-302" fmla="*/ 1098550 h 1223238"/>
                <a:gd name="connsiteX70-303" fmla="*/ 469900 w 536673"/>
                <a:gd name="connsiteY70-304" fmla="*/ 1127125 h 1223238"/>
                <a:gd name="connsiteX71-305" fmla="*/ 466725 w 536673"/>
                <a:gd name="connsiteY71-306" fmla="*/ 1136650 h 1223238"/>
                <a:gd name="connsiteX72-307" fmla="*/ 463550 w 536673"/>
                <a:gd name="connsiteY72-308" fmla="*/ 1146175 h 1223238"/>
                <a:gd name="connsiteX73-309" fmla="*/ 444500 w 536673"/>
                <a:gd name="connsiteY73-310" fmla="*/ 1165225 h 1223238"/>
                <a:gd name="connsiteX74-311" fmla="*/ 428625 w 536673"/>
                <a:gd name="connsiteY74-312" fmla="*/ 1177925 h 1223238"/>
                <a:gd name="connsiteX75-313" fmla="*/ 409575 w 536673"/>
                <a:gd name="connsiteY75-314" fmla="*/ 1196975 h 1223238"/>
                <a:gd name="connsiteX76-315" fmla="*/ 400050 w 536673"/>
                <a:gd name="connsiteY76-316" fmla="*/ 1206500 h 1223238"/>
                <a:gd name="connsiteX77-317" fmla="*/ 393700 w 536673"/>
                <a:gd name="connsiteY77-318" fmla="*/ 1216025 h 1223238"/>
                <a:gd name="connsiteX78-319" fmla="*/ 384175 w 536673"/>
                <a:gd name="connsiteY78-320" fmla="*/ 1222375 h 1223238"/>
                <a:gd name="connsiteX79-321" fmla="*/ 276225 w 536673"/>
                <a:gd name="connsiteY79-322" fmla="*/ 1222375 h 1223238"/>
                <a:gd name="connsiteX0-323" fmla="*/ 0 w 537482"/>
                <a:gd name="connsiteY0-324" fmla="*/ 0 h 1223238"/>
                <a:gd name="connsiteX1-325" fmla="*/ 22225 w 537482"/>
                <a:gd name="connsiteY1-326" fmla="*/ 3175 h 1223238"/>
                <a:gd name="connsiteX2-327" fmla="*/ 38100 w 537482"/>
                <a:gd name="connsiteY2-328" fmla="*/ 12700 h 1223238"/>
                <a:gd name="connsiteX3-329" fmla="*/ 47625 w 537482"/>
                <a:gd name="connsiteY3-330" fmla="*/ 15875 h 1223238"/>
                <a:gd name="connsiteX4-331" fmla="*/ 73025 w 537482"/>
                <a:gd name="connsiteY4-332" fmla="*/ 44450 h 1223238"/>
                <a:gd name="connsiteX5-333" fmla="*/ 79375 w 537482"/>
                <a:gd name="connsiteY5-334" fmla="*/ 63500 h 1223238"/>
                <a:gd name="connsiteX6-335" fmla="*/ 92075 w 537482"/>
                <a:gd name="connsiteY6-336" fmla="*/ 82550 h 1223238"/>
                <a:gd name="connsiteX7-337" fmla="*/ 98425 w 537482"/>
                <a:gd name="connsiteY7-338" fmla="*/ 92075 h 1223238"/>
                <a:gd name="connsiteX8-339" fmla="*/ 101600 w 537482"/>
                <a:gd name="connsiteY8-340" fmla="*/ 101600 h 1223238"/>
                <a:gd name="connsiteX9-341" fmla="*/ 117475 w 537482"/>
                <a:gd name="connsiteY9-342" fmla="*/ 120650 h 1223238"/>
                <a:gd name="connsiteX10-343" fmla="*/ 120650 w 537482"/>
                <a:gd name="connsiteY10-344" fmla="*/ 130175 h 1223238"/>
                <a:gd name="connsiteX11-345" fmla="*/ 136525 w 537482"/>
                <a:gd name="connsiteY11-346" fmla="*/ 152400 h 1223238"/>
                <a:gd name="connsiteX12-347" fmla="*/ 152400 w 537482"/>
                <a:gd name="connsiteY12-348" fmla="*/ 171450 h 1223238"/>
                <a:gd name="connsiteX13-349" fmla="*/ 165100 w 537482"/>
                <a:gd name="connsiteY13-350" fmla="*/ 196850 h 1223238"/>
                <a:gd name="connsiteX14-351" fmla="*/ 171450 w 537482"/>
                <a:gd name="connsiteY14-352" fmla="*/ 209550 h 1223238"/>
                <a:gd name="connsiteX15-353" fmla="*/ 180975 w 537482"/>
                <a:gd name="connsiteY15-354" fmla="*/ 222250 h 1223238"/>
                <a:gd name="connsiteX16-355" fmla="*/ 187325 w 537482"/>
                <a:gd name="connsiteY16-356" fmla="*/ 231775 h 1223238"/>
                <a:gd name="connsiteX17-357" fmla="*/ 196850 w 537482"/>
                <a:gd name="connsiteY17-358" fmla="*/ 241300 h 1223238"/>
                <a:gd name="connsiteX18-359" fmla="*/ 203200 w 537482"/>
                <a:gd name="connsiteY18-360" fmla="*/ 250825 h 1223238"/>
                <a:gd name="connsiteX19-361" fmla="*/ 212725 w 537482"/>
                <a:gd name="connsiteY19-362" fmla="*/ 260350 h 1223238"/>
                <a:gd name="connsiteX20-363" fmla="*/ 219075 w 537482"/>
                <a:gd name="connsiteY20-364" fmla="*/ 269875 h 1223238"/>
                <a:gd name="connsiteX21-365" fmla="*/ 228600 w 537482"/>
                <a:gd name="connsiteY21-366" fmla="*/ 276225 h 1223238"/>
                <a:gd name="connsiteX22-367" fmla="*/ 250825 w 537482"/>
                <a:gd name="connsiteY22-368" fmla="*/ 292100 h 1223238"/>
                <a:gd name="connsiteX23-369" fmla="*/ 266700 w 537482"/>
                <a:gd name="connsiteY23-370" fmla="*/ 320675 h 1223238"/>
                <a:gd name="connsiteX24-371" fmla="*/ 273050 w 537482"/>
                <a:gd name="connsiteY24-372" fmla="*/ 330200 h 1223238"/>
                <a:gd name="connsiteX25-373" fmla="*/ 282575 w 537482"/>
                <a:gd name="connsiteY25-374" fmla="*/ 336550 h 1223238"/>
                <a:gd name="connsiteX26-375" fmla="*/ 298450 w 537482"/>
                <a:gd name="connsiteY26-376" fmla="*/ 355600 h 1223238"/>
                <a:gd name="connsiteX27-377" fmla="*/ 311150 w 537482"/>
                <a:gd name="connsiteY27-378" fmla="*/ 374650 h 1223238"/>
                <a:gd name="connsiteX28-379" fmla="*/ 317500 w 537482"/>
                <a:gd name="connsiteY28-380" fmla="*/ 384175 h 1223238"/>
                <a:gd name="connsiteX29-381" fmla="*/ 323850 w 537482"/>
                <a:gd name="connsiteY29-382" fmla="*/ 393700 h 1223238"/>
                <a:gd name="connsiteX30-383" fmla="*/ 333375 w 537482"/>
                <a:gd name="connsiteY30-384" fmla="*/ 406400 h 1223238"/>
                <a:gd name="connsiteX31-385" fmla="*/ 339725 w 537482"/>
                <a:gd name="connsiteY31-386" fmla="*/ 415925 h 1223238"/>
                <a:gd name="connsiteX32-387" fmla="*/ 349250 w 537482"/>
                <a:gd name="connsiteY32-388" fmla="*/ 425450 h 1223238"/>
                <a:gd name="connsiteX33-389" fmla="*/ 355600 w 537482"/>
                <a:gd name="connsiteY33-390" fmla="*/ 434975 h 1223238"/>
                <a:gd name="connsiteX34-391" fmla="*/ 358775 w 537482"/>
                <a:gd name="connsiteY34-392" fmla="*/ 444500 h 1223238"/>
                <a:gd name="connsiteX35-393" fmla="*/ 368300 w 537482"/>
                <a:gd name="connsiteY35-394" fmla="*/ 450850 h 1223238"/>
                <a:gd name="connsiteX36-395" fmla="*/ 381000 w 537482"/>
                <a:gd name="connsiteY36-396" fmla="*/ 469900 h 1223238"/>
                <a:gd name="connsiteX37-397" fmla="*/ 396875 w 537482"/>
                <a:gd name="connsiteY37-398" fmla="*/ 488950 h 1223238"/>
                <a:gd name="connsiteX38-399" fmla="*/ 400050 w 537482"/>
                <a:gd name="connsiteY38-400" fmla="*/ 501650 h 1223238"/>
                <a:gd name="connsiteX39-401" fmla="*/ 415925 w 537482"/>
                <a:gd name="connsiteY39-402" fmla="*/ 523875 h 1223238"/>
                <a:gd name="connsiteX40-403" fmla="*/ 425450 w 537482"/>
                <a:gd name="connsiteY40-404" fmla="*/ 552450 h 1223238"/>
                <a:gd name="connsiteX41-405" fmla="*/ 428625 w 537482"/>
                <a:gd name="connsiteY41-406" fmla="*/ 561975 h 1223238"/>
                <a:gd name="connsiteX42-407" fmla="*/ 431800 w 537482"/>
                <a:gd name="connsiteY42-408" fmla="*/ 574675 h 1223238"/>
                <a:gd name="connsiteX43-409" fmla="*/ 438150 w 537482"/>
                <a:gd name="connsiteY43-410" fmla="*/ 584200 h 1223238"/>
                <a:gd name="connsiteX44-411" fmla="*/ 444500 w 537482"/>
                <a:gd name="connsiteY44-412" fmla="*/ 609600 h 1223238"/>
                <a:gd name="connsiteX45-413" fmla="*/ 447675 w 537482"/>
                <a:gd name="connsiteY45-414" fmla="*/ 619125 h 1223238"/>
                <a:gd name="connsiteX46-415" fmla="*/ 454025 w 537482"/>
                <a:gd name="connsiteY46-416" fmla="*/ 644525 h 1223238"/>
                <a:gd name="connsiteX47-417" fmla="*/ 463550 w 537482"/>
                <a:gd name="connsiteY47-418" fmla="*/ 673100 h 1223238"/>
                <a:gd name="connsiteX48-419" fmla="*/ 466725 w 537482"/>
                <a:gd name="connsiteY48-420" fmla="*/ 682625 h 1223238"/>
                <a:gd name="connsiteX49-421" fmla="*/ 479425 w 537482"/>
                <a:gd name="connsiteY49-422" fmla="*/ 714375 h 1223238"/>
                <a:gd name="connsiteX50-423" fmla="*/ 485775 w 537482"/>
                <a:gd name="connsiteY50-424" fmla="*/ 739775 h 1223238"/>
                <a:gd name="connsiteX51-425" fmla="*/ 492125 w 537482"/>
                <a:gd name="connsiteY51-426" fmla="*/ 752475 h 1223238"/>
                <a:gd name="connsiteX52-427" fmla="*/ 495300 w 537482"/>
                <a:gd name="connsiteY52-428" fmla="*/ 765175 h 1223238"/>
                <a:gd name="connsiteX53-429" fmla="*/ 498475 w 537482"/>
                <a:gd name="connsiteY53-430" fmla="*/ 774700 h 1223238"/>
                <a:gd name="connsiteX54-431" fmla="*/ 501650 w 537482"/>
                <a:gd name="connsiteY54-432" fmla="*/ 787400 h 1223238"/>
                <a:gd name="connsiteX55-433" fmla="*/ 508000 w 537482"/>
                <a:gd name="connsiteY55-434" fmla="*/ 800100 h 1223238"/>
                <a:gd name="connsiteX56-435" fmla="*/ 514350 w 537482"/>
                <a:gd name="connsiteY56-436" fmla="*/ 819150 h 1223238"/>
                <a:gd name="connsiteX57-437" fmla="*/ 517525 w 537482"/>
                <a:gd name="connsiteY57-438" fmla="*/ 828675 h 1223238"/>
                <a:gd name="connsiteX58-439" fmla="*/ 536575 w 537482"/>
                <a:gd name="connsiteY58-440" fmla="*/ 936625 h 1223238"/>
                <a:gd name="connsiteX59-441" fmla="*/ 533400 w 537482"/>
                <a:gd name="connsiteY59-442" fmla="*/ 955675 h 1223238"/>
                <a:gd name="connsiteX60-443" fmla="*/ 527050 w 537482"/>
                <a:gd name="connsiteY60-444" fmla="*/ 965200 h 1223238"/>
                <a:gd name="connsiteX61-445" fmla="*/ 520700 w 537482"/>
                <a:gd name="connsiteY61-446" fmla="*/ 984250 h 1223238"/>
                <a:gd name="connsiteX62-447" fmla="*/ 517525 w 537482"/>
                <a:gd name="connsiteY62-448" fmla="*/ 993775 h 1223238"/>
                <a:gd name="connsiteX63-449" fmla="*/ 514350 w 537482"/>
                <a:gd name="connsiteY63-450" fmla="*/ 1003300 h 1223238"/>
                <a:gd name="connsiteX64-451" fmla="*/ 504825 w 537482"/>
                <a:gd name="connsiteY64-452" fmla="*/ 1035050 h 1223238"/>
                <a:gd name="connsiteX65-453" fmla="*/ 492125 w 537482"/>
                <a:gd name="connsiteY65-454" fmla="*/ 1057275 h 1223238"/>
                <a:gd name="connsiteX66-455" fmla="*/ 485775 w 537482"/>
                <a:gd name="connsiteY66-456" fmla="*/ 1076325 h 1223238"/>
                <a:gd name="connsiteX67-457" fmla="*/ 482600 w 537482"/>
                <a:gd name="connsiteY67-458" fmla="*/ 1085850 h 1223238"/>
                <a:gd name="connsiteX68-459" fmla="*/ 479425 w 537482"/>
                <a:gd name="connsiteY68-460" fmla="*/ 1098550 h 1223238"/>
                <a:gd name="connsiteX69-461" fmla="*/ 469900 w 537482"/>
                <a:gd name="connsiteY69-462" fmla="*/ 1127125 h 1223238"/>
                <a:gd name="connsiteX70-463" fmla="*/ 466725 w 537482"/>
                <a:gd name="connsiteY70-464" fmla="*/ 1136650 h 1223238"/>
                <a:gd name="connsiteX71-465" fmla="*/ 463550 w 537482"/>
                <a:gd name="connsiteY71-466" fmla="*/ 1146175 h 1223238"/>
                <a:gd name="connsiteX72-467" fmla="*/ 444500 w 537482"/>
                <a:gd name="connsiteY72-468" fmla="*/ 1165225 h 1223238"/>
                <a:gd name="connsiteX73-469" fmla="*/ 428625 w 537482"/>
                <a:gd name="connsiteY73-470" fmla="*/ 1177925 h 1223238"/>
                <a:gd name="connsiteX74-471" fmla="*/ 409575 w 537482"/>
                <a:gd name="connsiteY74-472" fmla="*/ 1196975 h 1223238"/>
                <a:gd name="connsiteX75-473" fmla="*/ 400050 w 537482"/>
                <a:gd name="connsiteY75-474" fmla="*/ 1206500 h 1223238"/>
                <a:gd name="connsiteX76-475" fmla="*/ 393700 w 537482"/>
                <a:gd name="connsiteY76-476" fmla="*/ 1216025 h 1223238"/>
                <a:gd name="connsiteX77-477" fmla="*/ 384175 w 537482"/>
                <a:gd name="connsiteY77-478" fmla="*/ 1222375 h 1223238"/>
                <a:gd name="connsiteX78-479" fmla="*/ 276225 w 537482"/>
                <a:gd name="connsiteY78-480" fmla="*/ 1222375 h 1223238"/>
                <a:gd name="connsiteX0-481" fmla="*/ 0 w 533651"/>
                <a:gd name="connsiteY0-482" fmla="*/ 0 h 1223238"/>
                <a:gd name="connsiteX1-483" fmla="*/ 22225 w 533651"/>
                <a:gd name="connsiteY1-484" fmla="*/ 3175 h 1223238"/>
                <a:gd name="connsiteX2-485" fmla="*/ 38100 w 533651"/>
                <a:gd name="connsiteY2-486" fmla="*/ 12700 h 1223238"/>
                <a:gd name="connsiteX3-487" fmla="*/ 47625 w 533651"/>
                <a:gd name="connsiteY3-488" fmla="*/ 15875 h 1223238"/>
                <a:gd name="connsiteX4-489" fmla="*/ 73025 w 533651"/>
                <a:gd name="connsiteY4-490" fmla="*/ 44450 h 1223238"/>
                <a:gd name="connsiteX5-491" fmla="*/ 79375 w 533651"/>
                <a:gd name="connsiteY5-492" fmla="*/ 63500 h 1223238"/>
                <a:gd name="connsiteX6-493" fmla="*/ 92075 w 533651"/>
                <a:gd name="connsiteY6-494" fmla="*/ 82550 h 1223238"/>
                <a:gd name="connsiteX7-495" fmla="*/ 98425 w 533651"/>
                <a:gd name="connsiteY7-496" fmla="*/ 92075 h 1223238"/>
                <a:gd name="connsiteX8-497" fmla="*/ 101600 w 533651"/>
                <a:gd name="connsiteY8-498" fmla="*/ 101600 h 1223238"/>
                <a:gd name="connsiteX9-499" fmla="*/ 117475 w 533651"/>
                <a:gd name="connsiteY9-500" fmla="*/ 120650 h 1223238"/>
                <a:gd name="connsiteX10-501" fmla="*/ 120650 w 533651"/>
                <a:gd name="connsiteY10-502" fmla="*/ 130175 h 1223238"/>
                <a:gd name="connsiteX11-503" fmla="*/ 136525 w 533651"/>
                <a:gd name="connsiteY11-504" fmla="*/ 152400 h 1223238"/>
                <a:gd name="connsiteX12-505" fmla="*/ 152400 w 533651"/>
                <a:gd name="connsiteY12-506" fmla="*/ 171450 h 1223238"/>
                <a:gd name="connsiteX13-507" fmla="*/ 165100 w 533651"/>
                <a:gd name="connsiteY13-508" fmla="*/ 196850 h 1223238"/>
                <a:gd name="connsiteX14-509" fmla="*/ 171450 w 533651"/>
                <a:gd name="connsiteY14-510" fmla="*/ 209550 h 1223238"/>
                <a:gd name="connsiteX15-511" fmla="*/ 180975 w 533651"/>
                <a:gd name="connsiteY15-512" fmla="*/ 222250 h 1223238"/>
                <a:gd name="connsiteX16-513" fmla="*/ 187325 w 533651"/>
                <a:gd name="connsiteY16-514" fmla="*/ 231775 h 1223238"/>
                <a:gd name="connsiteX17-515" fmla="*/ 196850 w 533651"/>
                <a:gd name="connsiteY17-516" fmla="*/ 241300 h 1223238"/>
                <a:gd name="connsiteX18-517" fmla="*/ 203200 w 533651"/>
                <a:gd name="connsiteY18-518" fmla="*/ 250825 h 1223238"/>
                <a:gd name="connsiteX19-519" fmla="*/ 212725 w 533651"/>
                <a:gd name="connsiteY19-520" fmla="*/ 260350 h 1223238"/>
                <a:gd name="connsiteX20-521" fmla="*/ 219075 w 533651"/>
                <a:gd name="connsiteY20-522" fmla="*/ 269875 h 1223238"/>
                <a:gd name="connsiteX21-523" fmla="*/ 228600 w 533651"/>
                <a:gd name="connsiteY21-524" fmla="*/ 276225 h 1223238"/>
                <a:gd name="connsiteX22-525" fmla="*/ 250825 w 533651"/>
                <a:gd name="connsiteY22-526" fmla="*/ 292100 h 1223238"/>
                <a:gd name="connsiteX23-527" fmla="*/ 266700 w 533651"/>
                <a:gd name="connsiteY23-528" fmla="*/ 320675 h 1223238"/>
                <a:gd name="connsiteX24-529" fmla="*/ 273050 w 533651"/>
                <a:gd name="connsiteY24-530" fmla="*/ 330200 h 1223238"/>
                <a:gd name="connsiteX25-531" fmla="*/ 282575 w 533651"/>
                <a:gd name="connsiteY25-532" fmla="*/ 336550 h 1223238"/>
                <a:gd name="connsiteX26-533" fmla="*/ 298450 w 533651"/>
                <a:gd name="connsiteY26-534" fmla="*/ 355600 h 1223238"/>
                <a:gd name="connsiteX27-535" fmla="*/ 311150 w 533651"/>
                <a:gd name="connsiteY27-536" fmla="*/ 374650 h 1223238"/>
                <a:gd name="connsiteX28-537" fmla="*/ 317500 w 533651"/>
                <a:gd name="connsiteY28-538" fmla="*/ 384175 h 1223238"/>
                <a:gd name="connsiteX29-539" fmla="*/ 323850 w 533651"/>
                <a:gd name="connsiteY29-540" fmla="*/ 393700 h 1223238"/>
                <a:gd name="connsiteX30-541" fmla="*/ 333375 w 533651"/>
                <a:gd name="connsiteY30-542" fmla="*/ 406400 h 1223238"/>
                <a:gd name="connsiteX31-543" fmla="*/ 339725 w 533651"/>
                <a:gd name="connsiteY31-544" fmla="*/ 415925 h 1223238"/>
                <a:gd name="connsiteX32-545" fmla="*/ 349250 w 533651"/>
                <a:gd name="connsiteY32-546" fmla="*/ 425450 h 1223238"/>
                <a:gd name="connsiteX33-547" fmla="*/ 355600 w 533651"/>
                <a:gd name="connsiteY33-548" fmla="*/ 434975 h 1223238"/>
                <a:gd name="connsiteX34-549" fmla="*/ 358775 w 533651"/>
                <a:gd name="connsiteY34-550" fmla="*/ 444500 h 1223238"/>
                <a:gd name="connsiteX35-551" fmla="*/ 368300 w 533651"/>
                <a:gd name="connsiteY35-552" fmla="*/ 450850 h 1223238"/>
                <a:gd name="connsiteX36-553" fmla="*/ 381000 w 533651"/>
                <a:gd name="connsiteY36-554" fmla="*/ 469900 h 1223238"/>
                <a:gd name="connsiteX37-555" fmla="*/ 396875 w 533651"/>
                <a:gd name="connsiteY37-556" fmla="*/ 488950 h 1223238"/>
                <a:gd name="connsiteX38-557" fmla="*/ 400050 w 533651"/>
                <a:gd name="connsiteY38-558" fmla="*/ 501650 h 1223238"/>
                <a:gd name="connsiteX39-559" fmla="*/ 415925 w 533651"/>
                <a:gd name="connsiteY39-560" fmla="*/ 523875 h 1223238"/>
                <a:gd name="connsiteX40-561" fmla="*/ 425450 w 533651"/>
                <a:gd name="connsiteY40-562" fmla="*/ 552450 h 1223238"/>
                <a:gd name="connsiteX41-563" fmla="*/ 428625 w 533651"/>
                <a:gd name="connsiteY41-564" fmla="*/ 561975 h 1223238"/>
                <a:gd name="connsiteX42-565" fmla="*/ 431800 w 533651"/>
                <a:gd name="connsiteY42-566" fmla="*/ 574675 h 1223238"/>
                <a:gd name="connsiteX43-567" fmla="*/ 438150 w 533651"/>
                <a:gd name="connsiteY43-568" fmla="*/ 584200 h 1223238"/>
                <a:gd name="connsiteX44-569" fmla="*/ 444500 w 533651"/>
                <a:gd name="connsiteY44-570" fmla="*/ 609600 h 1223238"/>
                <a:gd name="connsiteX45-571" fmla="*/ 447675 w 533651"/>
                <a:gd name="connsiteY45-572" fmla="*/ 619125 h 1223238"/>
                <a:gd name="connsiteX46-573" fmla="*/ 454025 w 533651"/>
                <a:gd name="connsiteY46-574" fmla="*/ 644525 h 1223238"/>
                <a:gd name="connsiteX47-575" fmla="*/ 463550 w 533651"/>
                <a:gd name="connsiteY47-576" fmla="*/ 673100 h 1223238"/>
                <a:gd name="connsiteX48-577" fmla="*/ 466725 w 533651"/>
                <a:gd name="connsiteY48-578" fmla="*/ 682625 h 1223238"/>
                <a:gd name="connsiteX49-579" fmla="*/ 479425 w 533651"/>
                <a:gd name="connsiteY49-580" fmla="*/ 714375 h 1223238"/>
                <a:gd name="connsiteX50-581" fmla="*/ 485775 w 533651"/>
                <a:gd name="connsiteY50-582" fmla="*/ 739775 h 1223238"/>
                <a:gd name="connsiteX51-583" fmla="*/ 492125 w 533651"/>
                <a:gd name="connsiteY51-584" fmla="*/ 752475 h 1223238"/>
                <a:gd name="connsiteX52-585" fmla="*/ 495300 w 533651"/>
                <a:gd name="connsiteY52-586" fmla="*/ 765175 h 1223238"/>
                <a:gd name="connsiteX53-587" fmla="*/ 498475 w 533651"/>
                <a:gd name="connsiteY53-588" fmla="*/ 774700 h 1223238"/>
                <a:gd name="connsiteX54-589" fmla="*/ 501650 w 533651"/>
                <a:gd name="connsiteY54-590" fmla="*/ 787400 h 1223238"/>
                <a:gd name="connsiteX55-591" fmla="*/ 508000 w 533651"/>
                <a:gd name="connsiteY55-592" fmla="*/ 800100 h 1223238"/>
                <a:gd name="connsiteX56-593" fmla="*/ 514350 w 533651"/>
                <a:gd name="connsiteY56-594" fmla="*/ 819150 h 1223238"/>
                <a:gd name="connsiteX57-595" fmla="*/ 517525 w 533651"/>
                <a:gd name="connsiteY57-596" fmla="*/ 828675 h 1223238"/>
                <a:gd name="connsiteX58-597" fmla="*/ 533400 w 533651"/>
                <a:gd name="connsiteY58-598" fmla="*/ 955675 h 1223238"/>
                <a:gd name="connsiteX59-599" fmla="*/ 527050 w 533651"/>
                <a:gd name="connsiteY59-600" fmla="*/ 965200 h 1223238"/>
                <a:gd name="connsiteX60-601" fmla="*/ 520700 w 533651"/>
                <a:gd name="connsiteY60-602" fmla="*/ 984250 h 1223238"/>
                <a:gd name="connsiteX61-603" fmla="*/ 517525 w 533651"/>
                <a:gd name="connsiteY61-604" fmla="*/ 993775 h 1223238"/>
                <a:gd name="connsiteX62-605" fmla="*/ 514350 w 533651"/>
                <a:gd name="connsiteY62-606" fmla="*/ 1003300 h 1223238"/>
                <a:gd name="connsiteX63-607" fmla="*/ 504825 w 533651"/>
                <a:gd name="connsiteY63-608" fmla="*/ 1035050 h 1223238"/>
                <a:gd name="connsiteX64-609" fmla="*/ 492125 w 533651"/>
                <a:gd name="connsiteY64-610" fmla="*/ 1057275 h 1223238"/>
                <a:gd name="connsiteX65-611" fmla="*/ 485775 w 533651"/>
                <a:gd name="connsiteY65-612" fmla="*/ 1076325 h 1223238"/>
                <a:gd name="connsiteX66-613" fmla="*/ 482600 w 533651"/>
                <a:gd name="connsiteY66-614" fmla="*/ 1085850 h 1223238"/>
                <a:gd name="connsiteX67-615" fmla="*/ 479425 w 533651"/>
                <a:gd name="connsiteY67-616" fmla="*/ 1098550 h 1223238"/>
                <a:gd name="connsiteX68-617" fmla="*/ 469900 w 533651"/>
                <a:gd name="connsiteY68-618" fmla="*/ 1127125 h 1223238"/>
                <a:gd name="connsiteX69-619" fmla="*/ 466725 w 533651"/>
                <a:gd name="connsiteY69-620" fmla="*/ 1136650 h 1223238"/>
                <a:gd name="connsiteX70-621" fmla="*/ 463550 w 533651"/>
                <a:gd name="connsiteY70-622" fmla="*/ 1146175 h 1223238"/>
                <a:gd name="connsiteX71-623" fmla="*/ 444500 w 533651"/>
                <a:gd name="connsiteY71-624" fmla="*/ 1165225 h 1223238"/>
                <a:gd name="connsiteX72-625" fmla="*/ 428625 w 533651"/>
                <a:gd name="connsiteY72-626" fmla="*/ 1177925 h 1223238"/>
                <a:gd name="connsiteX73-627" fmla="*/ 409575 w 533651"/>
                <a:gd name="connsiteY73-628" fmla="*/ 1196975 h 1223238"/>
                <a:gd name="connsiteX74-629" fmla="*/ 400050 w 533651"/>
                <a:gd name="connsiteY74-630" fmla="*/ 1206500 h 1223238"/>
                <a:gd name="connsiteX75-631" fmla="*/ 393700 w 533651"/>
                <a:gd name="connsiteY75-632" fmla="*/ 1216025 h 1223238"/>
                <a:gd name="connsiteX76-633" fmla="*/ 384175 w 533651"/>
                <a:gd name="connsiteY76-634" fmla="*/ 1222375 h 1223238"/>
                <a:gd name="connsiteX77-635" fmla="*/ 276225 w 533651"/>
                <a:gd name="connsiteY77-636" fmla="*/ 1222375 h 1223238"/>
                <a:gd name="connsiteX0-637" fmla="*/ 0 w 533651"/>
                <a:gd name="connsiteY0-638" fmla="*/ 0 h 1223238"/>
                <a:gd name="connsiteX1-639" fmla="*/ 22225 w 533651"/>
                <a:gd name="connsiteY1-640" fmla="*/ 3175 h 1223238"/>
                <a:gd name="connsiteX2-641" fmla="*/ 38100 w 533651"/>
                <a:gd name="connsiteY2-642" fmla="*/ 12700 h 1223238"/>
                <a:gd name="connsiteX3-643" fmla="*/ 47625 w 533651"/>
                <a:gd name="connsiteY3-644" fmla="*/ 15875 h 1223238"/>
                <a:gd name="connsiteX4-645" fmla="*/ 73025 w 533651"/>
                <a:gd name="connsiteY4-646" fmla="*/ 44450 h 1223238"/>
                <a:gd name="connsiteX5-647" fmla="*/ 79375 w 533651"/>
                <a:gd name="connsiteY5-648" fmla="*/ 63500 h 1223238"/>
                <a:gd name="connsiteX6-649" fmla="*/ 92075 w 533651"/>
                <a:gd name="connsiteY6-650" fmla="*/ 82550 h 1223238"/>
                <a:gd name="connsiteX7-651" fmla="*/ 98425 w 533651"/>
                <a:gd name="connsiteY7-652" fmla="*/ 92075 h 1223238"/>
                <a:gd name="connsiteX8-653" fmla="*/ 101600 w 533651"/>
                <a:gd name="connsiteY8-654" fmla="*/ 101600 h 1223238"/>
                <a:gd name="connsiteX9-655" fmla="*/ 117475 w 533651"/>
                <a:gd name="connsiteY9-656" fmla="*/ 120650 h 1223238"/>
                <a:gd name="connsiteX10-657" fmla="*/ 120650 w 533651"/>
                <a:gd name="connsiteY10-658" fmla="*/ 130175 h 1223238"/>
                <a:gd name="connsiteX11-659" fmla="*/ 136525 w 533651"/>
                <a:gd name="connsiteY11-660" fmla="*/ 152400 h 1223238"/>
                <a:gd name="connsiteX12-661" fmla="*/ 152400 w 533651"/>
                <a:gd name="connsiteY12-662" fmla="*/ 171450 h 1223238"/>
                <a:gd name="connsiteX13-663" fmla="*/ 165100 w 533651"/>
                <a:gd name="connsiteY13-664" fmla="*/ 196850 h 1223238"/>
                <a:gd name="connsiteX14-665" fmla="*/ 171450 w 533651"/>
                <a:gd name="connsiteY14-666" fmla="*/ 209550 h 1223238"/>
                <a:gd name="connsiteX15-667" fmla="*/ 180975 w 533651"/>
                <a:gd name="connsiteY15-668" fmla="*/ 222250 h 1223238"/>
                <a:gd name="connsiteX16-669" fmla="*/ 187325 w 533651"/>
                <a:gd name="connsiteY16-670" fmla="*/ 231775 h 1223238"/>
                <a:gd name="connsiteX17-671" fmla="*/ 196850 w 533651"/>
                <a:gd name="connsiteY17-672" fmla="*/ 241300 h 1223238"/>
                <a:gd name="connsiteX18-673" fmla="*/ 203200 w 533651"/>
                <a:gd name="connsiteY18-674" fmla="*/ 250825 h 1223238"/>
                <a:gd name="connsiteX19-675" fmla="*/ 212725 w 533651"/>
                <a:gd name="connsiteY19-676" fmla="*/ 260350 h 1223238"/>
                <a:gd name="connsiteX20-677" fmla="*/ 219075 w 533651"/>
                <a:gd name="connsiteY20-678" fmla="*/ 269875 h 1223238"/>
                <a:gd name="connsiteX21-679" fmla="*/ 228600 w 533651"/>
                <a:gd name="connsiteY21-680" fmla="*/ 276225 h 1223238"/>
                <a:gd name="connsiteX22-681" fmla="*/ 250825 w 533651"/>
                <a:gd name="connsiteY22-682" fmla="*/ 292100 h 1223238"/>
                <a:gd name="connsiteX23-683" fmla="*/ 266700 w 533651"/>
                <a:gd name="connsiteY23-684" fmla="*/ 320675 h 1223238"/>
                <a:gd name="connsiteX24-685" fmla="*/ 273050 w 533651"/>
                <a:gd name="connsiteY24-686" fmla="*/ 330200 h 1223238"/>
                <a:gd name="connsiteX25-687" fmla="*/ 282575 w 533651"/>
                <a:gd name="connsiteY25-688" fmla="*/ 336550 h 1223238"/>
                <a:gd name="connsiteX26-689" fmla="*/ 298450 w 533651"/>
                <a:gd name="connsiteY26-690" fmla="*/ 355600 h 1223238"/>
                <a:gd name="connsiteX27-691" fmla="*/ 311150 w 533651"/>
                <a:gd name="connsiteY27-692" fmla="*/ 374650 h 1223238"/>
                <a:gd name="connsiteX28-693" fmla="*/ 317500 w 533651"/>
                <a:gd name="connsiteY28-694" fmla="*/ 384175 h 1223238"/>
                <a:gd name="connsiteX29-695" fmla="*/ 323850 w 533651"/>
                <a:gd name="connsiteY29-696" fmla="*/ 393700 h 1223238"/>
                <a:gd name="connsiteX30-697" fmla="*/ 333375 w 533651"/>
                <a:gd name="connsiteY30-698" fmla="*/ 406400 h 1223238"/>
                <a:gd name="connsiteX31-699" fmla="*/ 339725 w 533651"/>
                <a:gd name="connsiteY31-700" fmla="*/ 415925 h 1223238"/>
                <a:gd name="connsiteX32-701" fmla="*/ 349250 w 533651"/>
                <a:gd name="connsiteY32-702" fmla="*/ 425450 h 1223238"/>
                <a:gd name="connsiteX33-703" fmla="*/ 355600 w 533651"/>
                <a:gd name="connsiteY33-704" fmla="*/ 434975 h 1223238"/>
                <a:gd name="connsiteX34-705" fmla="*/ 358775 w 533651"/>
                <a:gd name="connsiteY34-706" fmla="*/ 444500 h 1223238"/>
                <a:gd name="connsiteX35-707" fmla="*/ 368300 w 533651"/>
                <a:gd name="connsiteY35-708" fmla="*/ 450850 h 1223238"/>
                <a:gd name="connsiteX36-709" fmla="*/ 381000 w 533651"/>
                <a:gd name="connsiteY36-710" fmla="*/ 469900 h 1223238"/>
                <a:gd name="connsiteX37-711" fmla="*/ 396875 w 533651"/>
                <a:gd name="connsiteY37-712" fmla="*/ 488950 h 1223238"/>
                <a:gd name="connsiteX38-713" fmla="*/ 400050 w 533651"/>
                <a:gd name="connsiteY38-714" fmla="*/ 501650 h 1223238"/>
                <a:gd name="connsiteX39-715" fmla="*/ 415925 w 533651"/>
                <a:gd name="connsiteY39-716" fmla="*/ 523875 h 1223238"/>
                <a:gd name="connsiteX40-717" fmla="*/ 425450 w 533651"/>
                <a:gd name="connsiteY40-718" fmla="*/ 552450 h 1223238"/>
                <a:gd name="connsiteX41-719" fmla="*/ 428625 w 533651"/>
                <a:gd name="connsiteY41-720" fmla="*/ 561975 h 1223238"/>
                <a:gd name="connsiteX42-721" fmla="*/ 431800 w 533651"/>
                <a:gd name="connsiteY42-722" fmla="*/ 574675 h 1223238"/>
                <a:gd name="connsiteX43-723" fmla="*/ 438150 w 533651"/>
                <a:gd name="connsiteY43-724" fmla="*/ 584200 h 1223238"/>
                <a:gd name="connsiteX44-725" fmla="*/ 444500 w 533651"/>
                <a:gd name="connsiteY44-726" fmla="*/ 609600 h 1223238"/>
                <a:gd name="connsiteX45-727" fmla="*/ 447675 w 533651"/>
                <a:gd name="connsiteY45-728" fmla="*/ 619125 h 1223238"/>
                <a:gd name="connsiteX46-729" fmla="*/ 454025 w 533651"/>
                <a:gd name="connsiteY46-730" fmla="*/ 644525 h 1223238"/>
                <a:gd name="connsiteX47-731" fmla="*/ 463550 w 533651"/>
                <a:gd name="connsiteY47-732" fmla="*/ 673100 h 1223238"/>
                <a:gd name="connsiteX48-733" fmla="*/ 466725 w 533651"/>
                <a:gd name="connsiteY48-734" fmla="*/ 682625 h 1223238"/>
                <a:gd name="connsiteX49-735" fmla="*/ 479425 w 533651"/>
                <a:gd name="connsiteY49-736" fmla="*/ 714375 h 1223238"/>
                <a:gd name="connsiteX50-737" fmla="*/ 485775 w 533651"/>
                <a:gd name="connsiteY50-738" fmla="*/ 739775 h 1223238"/>
                <a:gd name="connsiteX51-739" fmla="*/ 492125 w 533651"/>
                <a:gd name="connsiteY51-740" fmla="*/ 752475 h 1223238"/>
                <a:gd name="connsiteX52-741" fmla="*/ 495300 w 533651"/>
                <a:gd name="connsiteY52-742" fmla="*/ 765175 h 1223238"/>
                <a:gd name="connsiteX53-743" fmla="*/ 498475 w 533651"/>
                <a:gd name="connsiteY53-744" fmla="*/ 774700 h 1223238"/>
                <a:gd name="connsiteX54-745" fmla="*/ 501650 w 533651"/>
                <a:gd name="connsiteY54-746" fmla="*/ 787400 h 1223238"/>
                <a:gd name="connsiteX55-747" fmla="*/ 508000 w 533651"/>
                <a:gd name="connsiteY55-748" fmla="*/ 800100 h 1223238"/>
                <a:gd name="connsiteX56-749" fmla="*/ 514350 w 533651"/>
                <a:gd name="connsiteY56-750" fmla="*/ 819150 h 1223238"/>
                <a:gd name="connsiteX57-751" fmla="*/ 517525 w 533651"/>
                <a:gd name="connsiteY57-752" fmla="*/ 828675 h 1223238"/>
                <a:gd name="connsiteX58-753" fmla="*/ 533400 w 533651"/>
                <a:gd name="connsiteY58-754" fmla="*/ 955675 h 1223238"/>
                <a:gd name="connsiteX59-755" fmla="*/ 527050 w 533651"/>
                <a:gd name="connsiteY59-756" fmla="*/ 965200 h 1223238"/>
                <a:gd name="connsiteX60-757" fmla="*/ 520700 w 533651"/>
                <a:gd name="connsiteY60-758" fmla="*/ 984250 h 1223238"/>
                <a:gd name="connsiteX61-759" fmla="*/ 517525 w 533651"/>
                <a:gd name="connsiteY61-760" fmla="*/ 993775 h 1223238"/>
                <a:gd name="connsiteX62-761" fmla="*/ 514350 w 533651"/>
                <a:gd name="connsiteY62-762" fmla="*/ 1003300 h 1223238"/>
                <a:gd name="connsiteX63-763" fmla="*/ 492125 w 533651"/>
                <a:gd name="connsiteY63-764" fmla="*/ 1057275 h 1223238"/>
                <a:gd name="connsiteX64-765" fmla="*/ 485775 w 533651"/>
                <a:gd name="connsiteY64-766" fmla="*/ 1076325 h 1223238"/>
                <a:gd name="connsiteX65-767" fmla="*/ 482600 w 533651"/>
                <a:gd name="connsiteY65-768" fmla="*/ 1085850 h 1223238"/>
                <a:gd name="connsiteX66-769" fmla="*/ 479425 w 533651"/>
                <a:gd name="connsiteY66-770" fmla="*/ 1098550 h 1223238"/>
                <a:gd name="connsiteX67-771" fmla="*/ 469900 w 533651"/>
                <a:gd name="connsiteY67-772" fmla="*/ 1127125 h 1223238"/>
                <a:gd name="connsiteX68-773" fmla="*/ 466725 w 533651"/>
                <a:gd name="connsiteY68-774" fmla="*/ 1136650 h 1223238"/>
                <a:gd name="connsiteX69-775" fmla="*/ 463550 w 533651"/>
                <a:gd name="connsiteY69-776" fmla="*/ 1146175 h 1223238"/>
                <a:gd name="connsiteX70-777" fmla="*/ 444500 w 533651"/>
                <a:gd name="connsiteY70-778" fmla="*/ 1165225 h 1223238"/>
                <a:gd name="connsiteX71-779" fmla="*/ 428625 w 533651"/>
                <a:gd name="connsiteY71-780" fmla="*/ 1177925 h 1223238"/>
                <a:gd name="connsiteX72-781" fmla="*/ 409575 w 533651"/>
                <a:gd name="connsiteY72-782" fmla="*/ 1196975 h 1223238"/>
                <a:gd name="connsiteX73-783" fmla="*/ 400050 w 533651"/>
                <a:gd name="connsiteY73-784" fmla="*/ 1206500 h 1223238"/>
                <a:gd name="connsiteX74-785" fmla="*/ 393700 w 533651"/>
                <a:gd name="connsiteY74-786" fmla="*/ 1216025 h 1223238"/>
                <a:gd name="connsiteX75-787" fmla="*/ 384175 w 533651"/>
                <a:gd name="connsiteY75-788" fmla="*/ 1222375 h 1223238"/>
                <a:gd name="connsiteX76-789" fmla="*/ 276225 w 533651"/>
                <a:gd name="connsiteY76-790" fmla="*/ 1222375 h 1223238"/>
                <a:gd name="connsiteX0-791" fmla="*/ 0 w 533651"/>
                <a:gd name="connsiteY0-792" fmla="*/ 0 h 1223238"/>
                <a:gd name="connsiteX1-793" fmla="*/ 22225 w 533651"/>
                <a:gd name="connsiteY1-794" fmla="*/ 3175 h 1223238"/>
                <a:gd name="connsiteX2-795" fmla="*/ 38100 w 533651"/>
                <a:gd name="connsiteY2-796" fmla="*/ 12700 h 1223238"/>
                <a:gd name="connsiteX3-797" fmla="*/ 47625 w 533651"/>
                <a:gd name="connsiteY3-798" fmla="*/ 15875 h 1223238"/>
                <a:gd name="connsiteX4-799" fmla="*/ 73025 w 533651"/>
                <a:gd name="connsiteY4-800" fmla="*/ 44450 h 1223238"/>
                <a:gd name="connsiteX5-801" fmla="*/ 79375 w 533651"/>
                <a:gd name="connsiteY5-802" fmla="*/ 63500 h 1223238"/>
                <a:gd name="connsiteX6-803" fmla="*/ 92075 w 533651"/>
                <a:gd name="connsiteY6-804" fmla="*/ 82550 h 1223238"/>
                <a:gd name="connsiteX7-805" fmla="*/ 98425 w 533651"/>
                <a:gd name="connsiteY7-806" fmla="*/ 92075 h 1223238"/>
                <a:gd name="connsiteX8-807" fmla="*/ 101600 w 533651"/>
                <a:gd name="connsiteY8-808" fmla="*/ 101600 h 1223238"/>
                <a:gd name="connsiteX9-809" fmla="*/ 117475 w 533651"/>
                <a:gd name="connsiteY9-810" fmla="*/ 120650 h 1223238"/>
                <a:gd name="connsiteX10-811" fmla="*/ 120650 w 533651"/>
                <a:gd name="connsiteY10-812" fmla="*/ 130175 h 1223238"/>
                <a:gd name="connsiteX11-813" fmla="*/ 136525 w 533651"/>
                <a:gd name="connsiteY11-814" fmla="*/ 152400 h 1223238"/>
                <a:gd name="connsiteX12-815" fmla="*/ 152400 w 533651"/>
                <a:gd name="connsiteY12-816" fmla="*/ 171450 h 1223238"/>
                <a:gd name="connsiteX13-817" fmla="*/ 165100 w 533651"/>
                <a:gd name="connsiteY13-818" fmla="*/ 196850 h 1223238"/>
                <a:gd name="connsiteX14-819" fmla="*/ 171450 w 533651"/>
                <a:gd name="connsiteY14-820" fmla="*/ 209550 h 1223238"/>
                <a:gd name="connsiteX15-821" fmla="*/ 180975 w 533651"/>
                <a:gd name="connsiteY15-822" fmla="*/ 222250 h 1223238"/>
                <a:gd name="connsiteX16-823" fmla="*/ 187325 w 533651"/>
                <a:gd name="connsiteY16-824" fmla="*/ 231775 h 1223238"/>
                <a:gd name="connsiteX17-825" fmla="*/ 196850 w 533651"/>
                <a:gd name="connsiteY17-826" fmla="*/ 241300 h 1223238"/>
                <a:gd name="connsiteX18-827" fmla="*/ 203200 w 533651"/>
                <a:gd name="connsiteY18-828" fmla="*/ 250825 h 1223238"/>
                <a:gd name="connsiteX19-829" fmla="*/ 212725 w 533651"/>
                <a:gd name="connsiteY19-830" fmla="*/ 260350 h 1223238"/>
                <a:gd name="connsiteX20-831" fmla="*/ 219075 w 533651"/>
                <a:gd name="connsiteY20-832" fmla="*/ 269875 h 1223238"/>
                <a:gd name="connsiteX21-833" fmla="*/ 228600 w 533651"/>
                <a:gd name="connsiteY21-834" fmla="*/ 276225 h 1223238"/>
                <a:gd name="connsiteX22-835" fmla="*/ 250825 w 533651"/>
                <a:gd name="connsiteY22-836" fmla="*/ 292100 h 1223238"/>
                <a:gd name="connsiteX23-837" fmla="*/ 266700 w 533651"/>
                <a:gd name="connsiteY23-838" fmla="*/ 320675 h 1223238"/>
                <a:gd name="connsiteX24-839" fmla="*/ 273050 w 533651"/>
                <a:gd name="connsiteY24-840" fmla="*/ 330200 h 1223238"/>
                <a:gd name="connsiteX25-841" fmla="*/ 282575 w 533651"/>
                <a:gd name="connsiteY25-842" fmla="*/ 336550 h 1223238"/>
                <a:gd name="connsiteX26-843" fmla="*/ 298450 w 533651"/>
                <a:gd name="connsiteY26-844" fmla="*/ 355600 h 1223238"/>
                <a:gd name="connsiteX27-845" fmla="*/ 311150 w 533651"/>
                <a:gd name="connsiteY27-846" fmla="*/ 374650 h 1223238"/>
                <a:gd name="connsiteX28-847" fmla="*/ 317500 w 533651"/>
                <a:gd name="connsiteY28-848" fmla="*/ 384175 h 1223238"/>
                <a:gd name="connsiteX29-849" fmla="*/ 323850 w 533651"/>
                <a:gd name="connsiteY29-850" fmla="*/ 393700 h 1223238"/>
                <a:gd name="connsiteX30-851" fmla="*/ 333375 w 533651"/>
                <a:gd name="connsiteY30-852" fmla="*/ 406400 h 1223238"/>
                <a:gd name="connsiteX31-853" fmla="*/ 339725 w 533651"/>
                <a:gd name="connsiteY31-854" fmla="*/ 415925 h 1223238"/>
                <a:gd name="connsiteX32-855" fmla="*/ 349250 w 533651"/>
                <a:gd name="connsiteY32-856" fmla="*/ 425450 h 1223238"/>
                <a:gd name="connsiteX33-857" fmla="*/ 355600 w 533651"/>
                <a:gd name="connsiteY33-858" fmla="*/ 434975 h 1223238"/>
                <a:gd name="connsiteX34-859" fmla="*/ 358775 w 533651"/>
                <a:gd name="connsiteY34-860" fmla="*/ 444500 h 1223238"/>
                <a:gd name="connsiteX35-861" fmla="*/ 368300 w 533651"/>
                <a:gd name="connsiteY35-862" fmla="*/ 450850 h 1223238"/>
                <a:gd name="connsiteX36-863" fmla="*/ 381000 w 533651"/>
                <a:gd name="connsiteY36-864" fmla="*/ 469900 h 1223238"/>
                <a:gd name="connsiteX37-865" fmla="*/ 396875 w 533651"/>
                <a:gd name="connsiteY37-866" fmla="*/ 488950 h 1223238"/>
                <a:gd name="connsiteX38-867" fmla="*/ 400050 w 533651"/>
                <a:gd name="connsiteY38-868" fmla="*/ 501650 h 1223238"/>
                <a:gd name="connsiteX39-869" fmla="*/ 415925 w 533651"/>
                <a:gd name="connsiteY39-870" fmla="*/ 523875 h 1223238"/>
                <a:gd name="connsiteX40-871" fmla="*/ 425450 w 533651"/>
                <a:gd name="connsiteY40-872" fmla="*/ 552450 h 1223238"/>
                <a:gd name="connsiteX41-873" fmla="*/ 428625 w 533651"/>
                <a:gd name="connsiteY41-874" fmla="*/ 561975 h 1223238"/>
                <a:gd name="connsiteX42-875" fmla="*/ 431800 w 533651"/>
                <a:gd name="connsiteY42-876" fmla="*/ 574675 h 1223238"/>
                <a:gd name="connsiteX43-877" fmla="*/ 438150 w 533651"/>
                <a:gd name="connsiteY43-878" fmla="*/ 584200 h 1223238"/>
                <a:gd name="connsiteX44-879" fmla="*/ 444500 w 533651"/>
                <a:gd name="connsiteY44-880" fmla="*/ 609600 h 1223238"/>
                <a:gd name="connsiteX45-881" fmla="*/ 447675 w 533651"/>
                <a:gd name="connsiteY45-882" fmla="*/ 619125 h 1223238"/>
                <a:gd name="connsiteX46-883" fmla="*/ 454025 w 533651"/>
                <a:gd name="connsiteY46-884" fmla="*/ 644525 h 1223238"/>
                <a:gd name="connsiteX47-885" fmla="*/ 463550 w 533651"/>
                <a:gd name="connsiteY47-886" fmla="*/ 673100 h 1223238"/>
                <a:gd name="connsiteX48-887" fmla="*/ 466725 w 533651"/>
                <a:gd name="connsiteY48-888" fmla="*/ 682625 h 1223238"/>
                <a:gd name="connsiteX49-889" fmla="*/ 479425 w 533651"/>
                <a:gd name="connsiteY49-890" fmla="*/ 714375 h 1223238"/>
                <a:gd name="connsiteX50-891" fmla="*/ 485775 w 533651"/>
                <a:gd name="connsiteY50-892" fmla="*/ 739775 h 1223238"/>
                <a:gd name="connsiteX51-893" fmla="*/ 492125 w 533651"/>
                <a:gd name="connsiteY51-894" fmla="*/ 752475 h 1223238"/>
                <a:gd name="connsiteX52-895" fmla="*/ 495300 w 533651"/>
                <a:gd name="connsiteY52-896" fmla="*/ 765175 h 1223238"/>
                <a:gd name="connsiteX53-897" fmla="*/ 498475 w 533651"/>
                <a:gd name="connsiteY53-898" fmla="*/ 774700 h 1223238"/>
                <a:gd name="connsiteX54-899" fmla="*/ 501650 w 533651"/>
                <a:gd name="connsiteY54-900" fmla="*/ 787400 h 1223238"/>
                <a:gd name="connsiteX55-901" fmla="*/ 508000 w 533651"/>
                <a:gd name="connsiteY55-902" fmla="*/ 800100 h 1223238"/>
                <a:gd name="connsiteX56-903" fmla="*/ 514350 w 533651"/>
                <a:gd name="connsiteY56-904" fmla="*/ 819150 h 1223238"/>
                <a:gd name="connsiteX57-905" fmla="*/ 517525 w 533651"/>
                <a:gd name="connsiteY57-906" fmla="*/ 828675 h 1223238"/>
                <a:gd name="connsiteX58-907" fmla="*/ 533400 w 533651"/>
                <a:gd name="connsiteY58-908" fmla="*/ 955675 h 1223238"/>
                <a:gd name="connsiteX59-909" fmla="*/ 527050 w 533651"/>
                <a:gd name="connsiteY59-910" fmla="*/ 965200 h 1223238"/>
                <a:gd name="connsiteX60-911" fmla="*/ 520700 w 533651"/>
                <a:gd name="connsiteY60-912" fmla="*/ 984250 h 1223238"/>
                <a:gd name="connsiteX61-913" fmla="*/ 517525 w 533651"/>
                <a:gd name="connsiteY61-914" fmla="*/ 993775 h 1223238"/>
                <a:gd name="connsiteX62-915" fmla="*/ 492125 w 533651"/>
                <a:gd name="connsiteY62-916" fmla="*/ 1057275 h 1223238"/>
                <a:gd name="connsiteX63-917" fmla="*/ 485775 w 533651"/>
                <a:gd name="connsiteY63-918" fmla="*/ 1076325 h 1223238"/>
                <a:gd name="connsiteX64-919" fmla="*/ 482600 w 533651"/>
                <a:gd name="connsiteY64-920" fmla="*/ 1085850 h 1223238"/>
                <a:gd name="connsiteX65-921" fmla="*/ 479425 w 533651"/>
                <a:gd name="connsiteY65-922" fmla="*/ 1098550 h 1223238"/>
                <a:gd name="connsiteX66-923" fmla="*/ 469900 w 533651"/>
                <a:gd name="connsiteY66-924" fmla="*/ 1127125 h 1223238"/>
                <a:gd name="connsiteX67-925" fmla="*/ 466725 w 533651"/>
                <a:gd name="connsiteY67-926" fmla="*/ 1136650 h 1223238"/>
                <a:gd name="connsiteX68-927" fmla="*/ 463550 w 533651"/>
                <a:gd name="connsiteY68-928" fmla="*/ 1146175 h 1223238"/>
                <a:gd name="connsiteX69-929" fmla="*/ 444500 w 533651"/>
                <a:gd name="connsiteY69-930" fmla="*/ 1165225 h 1223238"/>
                <a:gd name="connsiteX70-931" fmla="*/ 428625 w 533651"/>
                <a:gd name="connsiteY70-932" fmla="*/ 1177925 h 1223238"/>
                <a:gd name="connsiteX71-933" fmla="*/ 409575 w 533651"/>
                <a:gd name="connsiteY71-934" fmla="*/ 1196975 h 1223238"/>
                <a:gd name="connsiteX72-935" fmla="*/ 400050 w 533651"/>
                <a:gd name="connsiteY72-936" fmla="*/ 1206500 h 1223238"/>
                <a:gd name="connsiteX73-937" fmla="*/ 393700 w 533651"/>
                <a:gd name="connsiteY73-938" fmla="*/ 1216025 h 1223238"/>
                <a:gd name="connsiteX74-939" fmla="*/ 384175 w 533651"/>
                <a:gd name="connsiteY74-940" fmla="*/ 1222375 h 1223238"/>
                <a:gd name="connsiteX75-941" fmla="*/ 276225 w 533651"/>
                <a:gd name="connsiteY75-942" fmla="*/ 1222375 h 1223238"/>
                <a:gd name="connsiteX0-943" fmla="*/ 0 w 533651"/>
                <a:gd name="connsiteY0-944" fmla="*/ 0 h 1223238"/>
                <a:gd name="connsiteX1-945" fmla="*/ 22225 w 533651"/>
                <a:gd name="connsiteY1-946" fmla="*/ 3175 h 1223238"/>
                <a:gd name="connsiteX2-947" fmla="*/ 38100 w 533651"/>
                <a:gd name="connsiteY2-948" fmla="*/ 12700 h 1223238"/>
                <a:gd name="connsiteX3-949" fmla="*/ 47625 w 533651"/>
                <a:gd name="connsiteY3-950" fmla="*/ 15875 h 1223238"/>
                <a:gd name="connsiteX4-951" fmla="*/ 73025 w 533651"/>
                <a:gd name="connsiteY4-952" fmla="*/ 44450 h 1223238"/>
                <a:gd name="connsiteX5-953" fmla="*/ 79375 w 533651"/>
                <a:gd name="connsiteY5-954" fmla="*/ 63500 h 1223238"/>
                <a:gd name="connsiteX6-955" fmla="*/ 92075 w 533651"/>
                <a:gd name="connsiteY6-956" fmla="*/ 82550 h 1223238"/>
                <a:gd name="connsiteX7-957" fmla="*/ 98425 w 533651"/>
                <a:gd name="connsiteY7-958" fmla="*/ 92075 h 1223238"/>
                <a:gd name="connsiteX8-959" fmla="*/ 101600 w 533651"/>
                <a:gd name="connsiteY8-960" fmla="*/ 101600 h 1223238"/>
                <a:gd name="connsiteX9-961" fmla="*/ 117475 w 533651"/>
                <a:gd name="connsiteY9-962" fmla="*/ 120650 h 1223238"/>
                <a:gd name="connsiteX10-963" fmla="*/ 120650 w 533651"/>
                <a:gd name="connsiteY10-964" fmla="*/ 130175 h 1223238"/>
                <a:gd name="connsiteX11-965" fmla="*/ 136525 w 533651"/>
                <a:gd name="connsiteY11-966" fmla="*/ 152400 h 1223238"/>
                <a:gd name="connsiteX12-967" fmla="*/ 152400 w 533651"/>
                <a:gd name="connsiteY12-968" fmla="*/ 171450 h 1223238"/>
                <a:gd name="connsiteX13-969" fmla="*/ 165100 w 533651"/>
                <a:gd name="connsiteY13-970" fmla="*/ 196850 h 1223238"/>
                <a:gd name="connsiteX14-971" fmla="*/ 171450 w 533651"/>
                <a:gd name="connsiteY14-972" fmla="*/ 209550 h 1223238"/>
                <a:gd name="connsiteX15-973" fmla="*/ 180975 w 533651"/>
                <a:gd name="connsiteY15-974" fmla="*/ 222250 h 1223238"/>
                <a:gd name="connsiteX16-975" fmla="*/ 187325 w 533651"/>
                <a:gd name="connsiteY16-976" fmla="*/ 231775 h 1223238"/>
                <a:gd name="connsiteX17-977" fmla="*/ 196850 w 533651"/>
                <a:gd name="connsiteY17-978" fmla="*/ 241300 h 1223238"/>
                <a:gd name="connsiteX18-979" fmla="*/ 203200 w 533651"/>
                <a:gd name="connsiteY18-980" fmla="*/ 250825 h 1223238"/>
                <a:gd name="connsiteX19-981" fmla="*/ 212725 w 533651"/>
                <a:gd name="connsiteY19-982" fmla="*/ 260350 h 1223238"/>
                <a:gd name="connsiteX20-983" fmla="*/ 219075 w 533651"/>
                <a:gd name="connsiteY20-984" fmla="*/ 269875 h 1223238"/>
                <a:gd name="connsiteX21-985" fmla="*/ 228600 w 533651"/>
                <a:gd name="connsiteY21-986" fmla="*/ 276225 h 1223238"/>
                <a:gd name="connsiteX22-987" fmla="*/ 250825 w 533651"/>
                <a:gd name="connsiteY22-988" fmla="*/ 292100 h 1223238"/>
                <a:gd name="connsiteX23-989" fmla="*/ 266700 w 533651"/>
                <a:gd name="connsiteY23-990" fmla="*/ 320675 h 1223238"/>
                <a:gd name="connsiteX24-991" fmla="*/ 273050 w 533651"/>
                <a:gd name="connsiteY24-992" fmla="*/ 330200 h 1223238"/>
                <a:gd name="connsiteX25-993" fmla="*/ 282575 w 533651"/>
                <a:gd name="connsiteY25-994" fmla="*/ 336550 h 1223238"/>
                <a:gd name="connsiteX26-995" fmla="*/ 298450 w 533651"/>
                <a:gd name="connsiteY26-996" fmla="*/ 355600 h 1223238"/>
                <a:gd name="connsiteX27-997" fmla="*/ 311150 w 533651"/>
                <a:gd name="connsiteY27-998" fmla="*/ 374650 h 1223238"/>
                <a:gd name="connsiteX28-999" fmla="*/ 317500 w 533651"/>
                <a:gd name="connsiteY28-1000" fmla="*/ 384175 h 1223238"/>
                <a:gd name="connsiteX29-1001" fmla="*/ 323850 w 533651"/>
                <a:gd name="connsiteY29-1002" fmla="*/ 393700 h 1223238"/>
                <a:gd name="connsiteX30-1003" fmla="*/ 333375 w 533651"/>
                <a:gd name="connsiteY30-1004" fmla="*/ 406400 h 1223238"/>
                <a:gd name="connsiteX31-1005" fmla="*/ 339725 w 533651"/>
                <a:gd name="connsiteY31-1006" fmla="*/ 415925 h 1223238"/>
                <a:gd name="connsiteX32-1007" fmla="*/ 349250 w 533651"/>
                <a:gd name="connsiteY32-1008" fmla="*/ 425450 h 1223238"/>
                <a:gd name="connsiteX33-1009" fmla="*/ 355600 w 533651"/>
                <a:gd name="connsiteY33-1010" fmla="*/ 434975 h 1223238"/>
                <a:gd name="connsiteX34-1011" fmla="*/ 358775 w 533651"/>
                <a:gd name="connsiteY34-1012" fmla="*/ 444500 h 1223238"/>
                <a:gd name="connsiteX35-1013" fmla="*/ 368300 w 533651"/>
                <a:gd name="connsiteY35-1014" fmla="*/ 450850 h 1223238"/>
                <a:gd name="connsiteX36-1015" fmla="*/ 381000 w 533651"/>
                <a:gd name="connsiteY36-1016" fmla="*/ 469900 h 1223238"/>
                <a:gd name="connsiteX37-1017" fmla="*/ 396875 w 533651"/>
                <a:gd name="connsiteY37-1018" fmla="*/ 488950 h 1223238"/>
                <a:gd name="connsiteX38-1019" fmla="*/ 400050 w 533651"/>
                <a:gd name="connsiteY38-1020" fmla="*/ 501650 h 1223238"/>
                <a:gd name="connsiteX39-1021" fmla="*/ 415925 w 533651"/>
                <a:gd name="connsiteY39-1022" fmla="*/ 523875 h 1223238"/>
                <a:gd name="connsiteX40-1023" fmla="*/ 425450 w 533651"/>
                <a:gd name="connsiteY40-1024" fmla="*/ 552450 h 1223238"/>
                <a:gd name="connsiteX41-1025" fmla="*/ 428625 w 533651"/>
                <a:gd name="connsiteY41-1026" fmla="*/ 561975 h 1223238"/>
                <a:gd name="connsiteX42-1027" fmla="*/ 431800 w 533651"/>
                <a:gd name="connsiteY42-1028" fmla="*/ 574675 h 1223238"/>
                <a:gd name="connsiteX43-1029" fmla="*/ 438150 w 533651"/>
                <a:gd name="connsiteY43-1030" fmla="*/ 584200 h 1223238"/>
                <a:gd name="connsiteX44-1031" fmla="*/ 444500 w 533651"/>
                <a:gd name="connsiteY44-1032" fmla="*/ 609600 h 1223238"/>
                <a:gd name="connsiteX45-1033" fmla="*/ 447675 w 533651"/>
                <a:gd name="connsiteY45-1034" fmla="*/ 619125 h 1223238"/>
                <a:gd name="connsiteX46-1035" fmla="*/ 454025 w 533651"/>
                <a:gd name="connsiteY46-1036" fmla="*/ 644525 h 1223238"/>
                <a:gd name="connsiteX47-1037" fmla="*/ 463550 w 533651"/>
                <a:gd name="connsiteY47-1038" fmla="*/ 673100 h 1223238"/>
                <a:gd name="connsiteX48-1039" fmla="*/ 466725 w 533651"/>
                <a:gd name="connsiteY48-1040" fmla="*/ 682625 h 1223238"/>
                <a:gd name="connsiteX49-1041" fmla="*/ 479425 w 533651"/>
                <a:gd name="connsiteY49-1042" fmla="*/ 714375 h 1223238"/>
                <a:gd name="connsiteX50-1043" fmla="*/ 485775 w 533651"/>
                <a:gd name="connsiteY50-1044" fmla="*/ 739775 h 1223238"/>
                <a:gd name="connsiteX51-1045" fmla="*/ 492125 w 533651"/>
                <a:gd name="connsiteY51-1046" fmla="*/ 752475 h 1223238"/>
                <a:gd name="connsiteX52-1047" fmla="*/ 495300 w 533651"/>
                <a:gd name="connsiteY52-1048" fmla="*/ 765175 h 1223238"/>
                <a:gd name="connsiteX53-1049" fmla="*/ 498475 w 533651"/>
                <a:gd name="connsiteY53-1050" fmla="*/ 774700 h 1223238"/>
                <a:gd name="connsiteX54-1051" fmla="*/ 501650 w 533651"/>
                <a:gd name="connsiteY54-1052" fmla="*/ 787400 h 1223238"/>
                <a:gd name="connsiteX55-1053" fmla="*/ 508000 w 533651"/>
                <a:gd name="connsiteY55-1054" fmla="*/ 800100 h 1223238"/>
                <a:gd name="connsiteX56-1055" fmla="*/ 514350 w 533651"/>
                <a:gd name="connsiteY56-1056" fmla="*/ 819150 h 1223238"/>
                <a:gd name="connsiteX57-1057" fmla="*/ 517525 w 533651"/>
                <a:gd name="connsiteY57-1058" fmla="*/ 828675 h 1223238"/>
                <a:gd name="connsiteX58-1059" fmla="*/ 533400 w 533651"/>
                <a:gd name="connsiteY58-1060" fmla="*/ 955675 h 1223238"/>
                <a:gd name="connsiteX59-1061" fmla="*/ 527050 w 533651"/>
                <a:gd name="connsiteY59-1062" fmla="*/ 965200 h 1223238"/>
                <a:gd name="connsiteX60-1063" fmla="*/ 520700 w 533651"/>
                <a:gd name="connsiteY60-1064" fmla="*/ 984250 h 1223238"/>
                <a:gd name="connsiteX61-1065" fmla="*/ 517525 w 533651"/>
                <a:gd name="connsiteY61-1066" fmla="*/ 993775 h 1223238"/>
                <a:gd name="connsiteX62-1067" fmla="*/ 485775 w 533651"/>
                <a:gd name="connsiteY62-1068" fmla="*/ 1076325 h 1223238"/>
                <a:gd name="connsiteX63-1069" fmla="*/ 482600 w 533651"/>
                <a:gd name="connsiteY63-1070" fmla="*/ 1085850 h 1223238"/>
                <a:gd name="connsiteX64-1071" fmla="*/ 479425 w 533651"/>
                <a:gd name="connsiteY64-1072" fmla="*/ 1098550 h 1223238"/>
                <a:gd name="connsiteX65-1073" fmla="*/ 469900 w 533651"/>
                <a:gd name="connsiteY65-1074" fmla="*/ 1127125 h 1223238"/>
                <a:gd name="connsiteX66-1075" fmla="*/ 466725 w 533651"/>
                <a:gd name="connsiteY66-1076" fmla="*/ 1136650 h 1223238"/>
                <a:gd name="connsiteX67-1077" fmla="*/ 463550 w 533651"/>
                <a:gd name="connsiteY67-1078" fmla="*/ 1146175 h 1223238"/>
                <a:gd name="connsiteX68-1079" fmla="*/ 444500 w 533651"/>
                <a:gd name="connsiteY68-1080" fmla="*/ 1165225 h 1223238"/>
                <a:gd name="connsiteX69-1081" fmla="*/ 428625 w 533651"/>
                <a:gd name="connsiteY69-1082" fmla="*/ 1177925 h 1223238"/>
                <a:gd name="connsiteX70-1083" fmla="*/ 409575 w 533651"/>
                <a:gd name="connsiteY70-1084" fmla="*/ 1196975 h 1223238"/>
                <a:gd name="connsiteX71-1085" fmla="*/ 400050 w 533651"/>
                <a:gd name="connsiteY71-1086" fmla="*/ 1206500 h 1223238"/>
                <a:gd name="connsiteX72-1087" fmla="*/ 393700 w 533651"/>
                <a:gd name="connsiteY72-1088" fmla="*/ 1216025 h 1223238"/>
                <a:gd name="connsiteX73-1089" fmla="*/ 384175 w 533651"/>
                <a:gd name="connsiteY73-1090" fmla="*/ 1222375 h 1223238"/>
                <a:gd name="connsiteX74-1091" fmla="*/ 276225 w 533651"/>
                <a:gd name="connsiteY74-1092" fmla="*/ 1222375 h 1223238"/>
                <a:gd name="connsiteX0-1093" fmla="*/ 0 w 533651"/>
                <a:gd name="connsiteY0-1094" fmla="*/ 0 h 1223238"/>
                <a:gd name="connsiteX1-1095" fmla="*/ 22225 w 533651"/>
                <a:gd name="connsiteY1-1096" fmla="*/ 3175 h 1223238"/>
                <a:gd name="connsiteX2-1097" fmla="*/ 38100 w 533651"/>
                <a:gd name="connsiteY2-1098" fmla="*/ 12700 h 1223238"/>
                <a:gd name="connsiteX3-1099" fmla="*/ 47625 w 533651"/>
                <a:gd name="connsiteY3-1100" fmla="*/ 15875 h 1223238"/>
                <a:gd name="connsiteX4-1101" fmla="*/ 73025 w 533651"/>
                <a:gd name="connsiteY4-1102" fmla="*/ 44450 h 1223238"/>
                <a:gd name="connsiteX5-1103" fmla="*/ 79375 w 533651"/>
                <a:gd name="connsiteY5-1104" fmla="*/ 63500 h 1223238"/>
                <a:gd name="connsiteX6-1105" fmla="*/ 92075 w 533651"/>
                <a:gd name="connsiteY6-1106" fmla="*/ 82550 h 1223238"/>
                <a:gd name="connsiteX7-1107" fmla="*/ 98425 w 533651"/>
                <a:gd name="connsiteY7-1108" fmla="*/ 92075 h 1223238"/>
                <a:gd name="connsiteX8-1109" fmla="*/ 101600 w 533651"/>
                <a:gd name="connsiteY8-1110" fmla="*/ 101600 h 1223238"/>
                <a:gd name="connsiteX9-1111" fmla="*/ 117475 w 533651"/>
                <a:gd name="connsiteY9-1112" fmla="*/ 120650 h 1223238"/>
                <a:gd name="connsiteX10-1113" fmla="*/ 120650 w 533651"/>
                <a:gd name="connsiteY10-1114" fmla="*/ 130175 h 1223238"/>
                <a:gd name="connsiteX11-1115" fmla="*/ 136525 w 533651"/>
                <a:gd name="connsiteY11-1116" fmla="*/ 152400 h 1223238"/>
                <a:gd name="connsiteX12-1117" fmla="*/ 152400 w 533651"/>
                <a:gd name="connsiteY12-1118" fmla="*/ 171450 h 1223238"/>
                <a:gd name="connsiteX13-1119" fmla="*/ 165100 w 533651"/>
                <a:gd name="connsiteY13-1120" fmla="*/ 196850 h 1223238"/>
                <a:gd name="connsiteX14-1121" fmla="*/ 171450 w 533651"/>
                <a:gd name="connsiteY14-1122" fmla="*/ 209550 h 1223238"/>
                <a:gd name="connsiteX15-1123" fmla="*/ 180975 w 533651"/>
                <a:gd name="connsiteY15-1124" fmla="*/ 222250 h 1223238"/>
                <a:gd name="connsiteX16-1125" fmla="*/ 187325 w 533651"/>
                <a:gd name="connsiteY16-1126" fmla="*/ 231775 h 1223238"/>
                <a:gd name="connsiteX17-1127" fmla="*/ 196850 w 533651"/>
                <a:gd name="connsiteY17-1128" fmla="*/ 241300 h 1223238"/>
                <a:gd name="connsiteX18-1129" fmla="*/ 203200 w 533651"/>
                <a:gd name="connsiteY18-1130" fmla="*/ 250825 h 1223238"/>
                <a:gd name="connsiteX19-1131" fmla="*/ 212725 w 533651"/>
                <a:gd name="connsiteY19-1132" fmla="*/ 260350 h 1223238"/>
                <a:gd name="connsiteX20-1133" fmla="*/ 219075 w 533651"/>
                <a:gd name="connsiteY20-1134" fmla="*/ 269875 h 1223238"/>
                <a:gd name="connsiteX21-1135" fmla="*/ 228600 w 533651"/>
                <a:gd name="connsiteY21-1136" fmla="*/ 276225 h 1223238"/>
                <a:gd name="connsiteX22-1137" fmla="*/ 250825 w 533651"/>
                <a:gd name="connsiteY22-1138" fmla="*/ 292100 h 1223238"/>
                <a:gd name="connsiteX23-1139" fmla="*/ 266700 w 533651"/>
                <a:gd name="connsiteY23-1140" fmla="*/ 320675 h 1223238"/>
                <a:gd name="connsiteX24-1141" fmla="*/ 273050 w 533651"/>
                <a:gd name="connsiteY24-1142" fmla="*/ 330200 h 1223238"/>
                <a:gd name="connsiteX25-1143" fmla="*/ 282575 w 533651"/>
                <a:gd name="connsiteY25-1144" fmla="*/ 336550 h 1223238"/>
                <a:gd name="connsiteX26-1145" fmla="*/ 298450 w 533651"/>
                <a:gd name="connsiteY26-1146" fmla="*/ 355600 h 1223238"/>
                <a:gd name="connsiteX27-1147" fmla="*/ 311150 w 533651"/>
                <a:gd name="connsiteY27-1148" fmla="*/ 374650 h 1223238"/>
                <a:gd name="connsiteX28-1149" fmla="*/ 317500 w 533651"/>
                <a:gd name="connsiteY28-1150" fmla="*/ 384175 h 1223238"/>
                <a:gd name="connsiteX29-1151" fmla="*/ 323850 w 533651"/>
                <a:gd name="connsiteY29-1152" fmla="*/ 393700 h 1223238"/>
                <a:gd name="connsiteX30-1153" fmla="*/ 333375 w 533651"/>
                <a:gd name="connsiteY30-1154" fmla="*/ 406400 h 1223238"/>
                <a:gd name="connsiteX31-1155" fmla="*/ 339725 w 533651"/>
                <a:gd name="connsiteY31-1156" fmla="*/ 415925 h 1223238"/>
                <a:gd name="connsiteX32-1157" fmla="*/ 349250 w 533651"/>
                <a:gd name="connsiteY32-1158" fmla="*/ 425450 h 1223238"/>
                <a:gd name="connsiteX33-1159" fmla="*/ 355600 w 533651"/>
                <a:gd name="connsiteY33-1160" fmla="*/ 434975 h 1223238"/>
                <a:gd name="connsiteX34-1161" fmla="*/ 358775 w 533651"/>
                <a:gd name="connsiteY34-1162" fmla="*/ 444500 h 1223238"/>
                <a:gd name="connsiteX35-1163" fmla="*/ 368300 w 533651"/>
                <a:gd name="connsiteY35-1164" fmla="*/ 450850 h 1223238"/>
                <a:gd name="connsiteX36-1165" fmla="*/ 381000 w 533651"/>
                <a:gd name="connsiteY36-1166" fmla="*/ 469900 h 1223238"/>
                <a:gd name="connsiteX37-1167" fmla="*/ 396875 w 533651"/>
                <a:gd name="connsiteY37-1168" fmla="*/ 488950 h 1223238"/>
                <a:gd name="connsiteX38-1169" fmla="*/ 400050 w 533651"/>
                <a:gd name="connsiteY38-1170" fmla="*/ 501650 h 1223238"/>
                <a:gd name="connsiteX39-1171" fmla="*/ 415925 w 533651"/>
                <a:gd name="connsiteY39-1172" fmla="*/ 523875 h 1223238"/>
                <a:gd name="connsiteX40-1173" fmla="*/ 425450 w 533651"/>
                <a:gd name="connsiteY40-1174" fmla="*/ 552450 h 1223238"/>
                <a:gd name="connsiteX41-1175" fmla="*/ 428625 w 533651"/>
                <a:gd name="connsiteY41-1176" fmla="*/ 561975 h 1223238"/>
                <a:gd name="connsiteX42-1177" fmla="*/ 431800 w 533651"/>
                <a:gd name="connsiteY42-1178" fmla="*/ 574675 h 1223238"/>
                <a:gd name="connsiteX43-1179" fmla="*/ 438150 w 533651"/>
                <a:gd name="connsiteY43-1180" fmla="*/ 584200 h 1223238"/>
                <a:gd name="connsiteX44-1181" fmla="*/ 444500 w 533651"/>
                <a:gd name="connsiteY44-1182" fmla="*/ 609600 h 1223238"/>
                <a:gd name="connsiteX45-1183" fmla="*/ 447675 w 533651"/>
                <a:gd name="connsiteY45-1184" fmla="*/ 619125 h 1223238"/>
                <a:gd name="connsiteX46-1185" fmla="*/ 463550 w 533651"/>
                <a:gd name="connsiteY46-1186" fmla="*/ 673100 h 1223238"/>
                <a:gd name="connsiteX47-1187" fmla="*/ 466725 w 533651"/>
                <a:gd name="connsiteY47-1188" fmla="*/ 682625 h 1223238"/>
                <a:gd name="connsiteX48-1189" fmla="*/ 479425 w 533651"/>
                <a:gd name="connsiteY48-1190" fmla="*/ 714375 h 1223238"/>
                <a:gd name="connsiteX49-1191" fmla="*/ 485775 w 533651"/>
                <a:gd name="connsiteY49-1192" fmla="*/ 739775 h 1223238"/>
                <a:gd name="connsiteX50-1193" fmla="*/ 492125 w 533651"/>
                <a:gd name="connsiteY50-1194" fmla="*/ 752475 h 1223238"/>
                <a:gd name="connsiteX51-1195" fmla="*/ 495300 w 533651"/>
                <a:gd name="connsiteY51-1196" fmla="*/ 765175 h 1223238"/>
                <a:gd name="connsiteX52-1197" fmla="*/ 498475 w 533651"/>
                <a:gd name="connsiteY52-1198" fmla="*/ 774700 h 1223238"/>
                <a:gd name="connsiteX53-1199" fmla="*/ 501650 w 533651"/>
                <a:gd name="connsiteY53-1200" fmla="*/ 787400 h 1223238"/>
                <a:gd name="connsiteX54-1201" fmla="*/ 508000 w 533651"/>
                <a:gd name="connsiteY54-1202" fmla="*/ 800100 h 1223238"/>
                <a:gd name="connsiteX55-1203" fmla="*/ 514350 w 533651"/>
                <a:gd name="connsiteY55-1204" fmla="*/ 819150 h 1223238"/>
                <a:gd name="connsiteX56-1205" fmla="*/ 517525 w 533651"/>
                <a:gd name="connsiteY56-1206" fmla="*/ 828675 h 1223238"/>
                <a:gd name="connsiteX57-1207" fmla="*/ 533400 w 533651"/>
                <a:gd name="connsiteY57-1208" fmla="*/ 955675 h 1223238"/>
                <a:gd name="connsiteX58-1209" fmla="*/ 527050 w 533651"/>
                <a:gd name="connsiteY58-1210" fmla="*/ 965200 h 1223238"/>
                <a:gd name="connsiteX59-1211" fmla="*/ 520700 w 533651"/>
                <a:gd name="connsiteY59-1212" fmla="*/ 984250 h 1223238"/>
                <a:gd name="connsiteX60-1213" fmla="*/ 517525 w 533651"/>
                <a:gd name="connsiteY60-1214" fmla="*/ 993775 h 1223238"/>
                <a:gd name="connsiteX61-1215" fmla="*/ 485775 w 533651"/>
                <a:gd name="connsiteY61-1216" fmla="*/ 1076325 h 1223238"/>
                <a:gd name="connsiteX62-1217" fmla="*/ 482600 w 533651"/>
                <a:gd name="connsiteY62-1218" fmla="*/ 1085850 h 1223238"/>
                <a:gd name="connsiteX63-1219" fmla="*/ 479425 w 533651"/>
                <a:gd name="connsiteY63-1220" fmla="*/ 1098550 h 1223238"/>
                <a:gd name="connsiteX64-1221" fmla="*/ 469900 w 533651"/>
                <a:gd name="connsiteY64-1222" fmla="*/ 1127125 h 1223238"/>
                <a:gd name="connsiteX65-1223" fmla="*/ 466725 w 533651"/>
                <a:gd name="connsiteY65-1224" fmla="*/ 1136650 h 1223238"/>
                <a:gd name="connsiteX66-1225" fmla="*/ 463550 w 533651"/>
                <a:gd name="connsiteY66-1226" fmla="*/ 1146175 h 1223238"/>
                <a:gd name="connsiteX67-1227" fmla="*/ 444500 w 533651"/>
                <a:gd name="connsiteY67-1228" fmla="*/ 1165225 h 1223238"/>
                <a:gd name="connsiteX68-1229" fmla="*/ 428625 w 533651"/>
                <a:gd name="connsiteY68-1230" fmla="*/ 1177925 h 1223238"/>
                <a:gd name="connsiteX69-1231" fmla="*/ 409575 w 533651"/>
                <a:gd name="connsiteY69-1232" fmla="*/ 1196975 h 1223238"/>
                <a:gd name="connsiteX70-1233" fmla="*/ 400050 w 533651"/>
                <a:gd name="connsiteY70-1234" fmla="*/ 1206500 h 1223238"/>
                <a:gd name="connsiteX71-1235" fmla="*/ 393700 w 533651"/>
                <a:gd name="connsiteY71-1236" fmla="*/ 1216025 h 1223238"/>
                <a:gd name="connsiteX72-1237" fmla="*/ 384175 w 533651"/>
                <a:gd name="connsiteY72-1238" fmla="*/ 1222375 h 1223238"/>
                <a:gd name="connsiteX73-1239" fmla="*/ 276225 w 533651"/>
                <a:gd name="connsiteY73-1240" fmla="*/ 1222375 h 1223238"/>
                <a:gd name="connsiteX0-1241" fmla="*/ 0 w 533651"/>
                <a:gd name="connsiteY0-1242" fmla="*/ 0 h 1223238"/>
                <a:gd name="connsiteX1-1243" fmla="*/ 22225 w 533651"/>
                <a:gd name="connsiteY1-1244" fmla="*/ 3175 h 1223238"/>
                <a:gd name="connsiteX2-1245" fmla="*/ 38100 w 533651"/>
                <a:gd name="connsiteY2-1246" fmla="*/ 12700 h 1223238"/>
                <a:gd name="connsiteX3-1247" fmla="*/ 47625 w 533651"/>
                <a:gd name="connsiteY3-1248" fmla="*/ 15875 h 1223238"/>
                <a:gd name="connsiteX4-1249" fmla="*/ 73025 w 533651"/>
                <a:gd name="connsiteY4-1250" fmla="*/ 44450 h 1223238"/>
                <a:gd name="connsiteX5-1251" fmla="*/ 79375 w 533651"/>
                <a:gd name="connsiteY5-1252" fmla="*/ 63500 h 1223238"/>
                <a:gd name="connsiteX6-1253" fmla="*/ 92075 w 533651"/>
                <a:gd name="connsiteY6-1254" fmla="*/ 82550 h 1223238"/>
                <a:gd name="connsiteX7-1255" fmla="*/ 98425 w 533651"/>
                <a:gd name="connsiteY7-1256" fmla="*/ 92075 h 1223238"/>
                <a:gd name="connsiteX8-1257" fmla="*/ 101600 w 533651"/>
                <a:gd name="connsiteY8-1258" fmla="*/ 101600 h 1223238"/>
                <a:gd name="connsiteX9-1259" fmla="*/ 117475 w 533651"/>
                <a:gd name="connsiteY9-1260" fmla="*/ 120650 h 1223238"/>
                <a:gd name="connsiteX10-1261" fmla="*/ 120650 w 533651"/>
                <a:gd name="connsiteY10-1262" fmla="*/ 130175 h 1223238"/>
                <a:gd name="connsiteX11-1263" fmla="*/ 136525 w 533651"/>
                <a:gd name="connsiteY11-1264" fmla="*/ 152400 h 1223238"/>
                <a:gd name="connsiteX12-1265" fmla="*/ 152400 w 533651"/>
                <a:gd name="connsiteY12-1266" fmla="*/ 171450 h 1223238"/>
                <a:gd name="connsiteX13-1267" fmla="*/ 165100 w 533651"/>
                <a:gd name="connsiteY13-1268" fmla="*/ 196850 h 1223238"/>
                <a:gd name="connsiteX14-1269" fmla="*/ 171450 w 533651"/>
                <a:gd name="connsiteY14-1270" fmla="*/ 209550 h 1223238"/>
                <a:gd name="connsiteX15-1271" fmla="*/ 180975 w 533651"/>
                <a:gd name="connsiteY15-1272" fmla="*/ 222250 h 1223238"/>
                <a:gd name="connsiteX16-1273" fmla="*/ 187325 w 533651"/>
                <a:gd name="connsiteY16-1274" fmla="*/ 231775 h 1223238"/>
                <a:gd name="connsiteX17-1275" fmla="*/ 196850 w 533651"/>
                <a:gd name="connsiteY17-1276" fmla="*/ 241300 h 1223238"/>
                <a:gd name="connsiteX18-1277" fmla="*/ 203200 w 533651"/>
                <a:gd name="connsiteY18-1278" fmla="*/ 250825 h 1223238"/>
                <a:gd name="connsiteX19-1279" fmla="*/ 212725 w 533651"/>
                <a:gd name="connsiteY19-1280" fmla="*/ 260350 h 1223238"/>
                <a:gd name="connsiteX20-1281" fmla="*/ 219075 w 533651"/>
                <a:gd name="connsiteY20-1282" fmla="*/ 269875 h 1223238"/>
                <a:gd name="connsiteX21-1283" fmla="*/ 228600 w 533651"/>
                <a:gd name="connsiteY21-1284" fmla="*/ 276225 h 1223238"/>
                <a:gd name="connsiteX22-1285" fmla="*/ 250825 w 533651"/>
                <a:gd name="connsiteY22-1286" fmla="*/ 292100 h 1223238"/>
                <a:gd name="connsiteX23-1287" fmla="*/ 266700 w 533651"/>
                <a:gd name="connsiteY23-1288" fmla="*/ 320675 h 1223238"/>
                <a:gd name="connsiteX24-1289" fmla="*/ 273050 w 533651"/>
                <a:gd name="connsiteY24-1290" fmla="*/ 330200 h 1223238"/>
                <a:gd name="connsiteX25-1291" fmla="*/ 282575 w 533651"/>
                <a:gd name="connsiteY25-1292" fmla="*/ 336550 h 1223238"/>
                <a:gd name="connsiteX26-1293" fmla="*/ 298450 w 533651"/>
                <a:gd name="connsiteY26-1294" fmla="*/ 355600 h 1223238"/>
                <a:gd name="connsiteX27-1295" fmla="*/ 311150 w 533651"/>
                <a:gd name="connsiteY27-1296" fmla="*/ 374650 h 1223238"/>
                <a:gd name="connsiteX28-1297" fmla="*/ 317500 w 533651"/>
                <a:gd name="connsiteY28-1298" fmla="*/ 384175 h 1223238"/>
                <a:gd name="connsiteX29-1299" fmla="*/ 323850 w 533651"/>
                <a:gd name="connsiteY29-1300" fmla="*/ 393700 h 1223238"/>
                <a:gd name="connsiteX30-1301" fmla="*/ 333375 w 533651"/>
                <a:gd name="connsiteY30-1302" fmla="*/ 406400 h 1223238"/>
                <a:gd name="connsiteX31-1303" fmla="*/ 339725 w 533651"/>
                <a:gd name="connsiteY31-1304" fmla="*/ 415925 h 1223238"/>
                <a:gd name="connsiteX32-1305" fmla="*/ 349250 w 533651"/>
                <a:gd name="connsiteY32-1306" fmla="*/ 425450 h 1223238"/>
                <a:gd name="connsiteX33-1307" fmla="*/ 355600 w 533651"/>
                <a:gd name="connsiteY33-1308" fmla="*/ 434975 h 1223238"/>
                <a:gd name="connsiteX34-1309" fmla="*/ 358775 w 533651"/>
                <a:gd name="connsiteY34-1310" fmla="*/ 444500 h 1223238"/>
                <a:gd name="connsiteX35-1311" fmla="*/ 368300 w 533651"/>
                <a:gd name="connsiteY35-1312" fmla="*/ 450850 h 1223238"/>
                <a:gd name="connsiteX36-1313" fmla="*/ 381000 w 533651"/>
                <a:gd name="connsiteY36-1314" fmla="*/ 469900 h 1223238"/>
                <a:gd name="connsiteX37-1315" fmla="*/ 396875 w 533651"/>
                <a:gd name="connsiteY37-1316" fmla="*/ 488950 h 1223238"/>
                <a:gd name="connsiteX38-1317" fmla="*/ 400050 w 533651"/>
                <a:gd name="connsiteY38-1318" fmla="*/ 501650 h 1223238"/>
                <a:gd name="connsiteX39-1319" fmla="*/ 415925 w 533651"/>
                <a:gd name="connsiteY39-1320" fmla="*/ 523875 h 1223238"/>
                <a:gd name="connsiteX40-1321" fmla="*/ 425450 w 533651"/>
                <a:gd name="connsiteY40-1322" fmla="*/ 552450 h 1223238"/>
                <a:gd name="connsiteX41-1323" fmla="*/ 428625 w 533651"/>
                <a:gd name="connsiteY41-1324" fmla="*/ 561975 h 1223238"/>
                <a:gd name="connsiteX42-1325" fmla="*/ 431800 w 533651"/>
                <a:gd name="connsiteY42-1326" fmla="*/ 574675 h 1223238"/>
                <a:gd name="connsiteX43-1327" fmla="*/ 438150 w 533651"/>
                <a:gd name="connsiteY43-1328" fmla="*/ 584200 h 1223238"/>
                <a:gd name="connsiteX44-1329" fmla="*/ 444500 w 533651"/>
                <a:gd name="connsiteY44-1330" fmla="*/ 609600 h 1223238"/>
                <a:gd name="connsiteX45-1331" fmla="*/ 447675 w 533651"/>
                <a:gd name="connsiteY45-1332" fmla="*/ 619125 h 1223238"/>
                <a:gd name="connsiteX46-1333" fmla="*/ 463550 w 533651"/>
                <a:gd name="connsiteY46-1334" fmla="*/ 673100 h 1223238"/>
                <a:gd name="connsiteX47-1335" fmla="*/ 479425 w 533651"/>
                <a:gd name="connsiteY47-1336" fmla="*/ 714375 h 1223238"/>
                <a:gd name="connsiteX48-1337" fmla="*/ 485775 w 533651"/>
                <a:gd name="connsiteY48-1338" fmla="*/ 739775 h 1223238"/>
                <a:gd name="connsiteX49-1339" fmla="*/ 492125 w 533651"/>
                <a:gd name="connsiteY49-1340" fmla="*/ 752475 h 1223238"/>
                <a:gd name="connsiteX50-1341" fmla="*/ 495300 w 533651"/>
                <a:gd name="connsiteY50-1342" fmla="*/ 765175 h 1223238"/>
                <a:gd name="connsiteX51-1343" fmla="*/ 498475 w 533651"/>
                <a:gd name="connsiteY51-1344" fmla="*/ 774700 h 1223238"/>
                <a:gd name="connsiteX52-1345" fmla="*/ 501650 w 533651"/>
                <a:gd name="connsiteY52-1346" fmla="*/ 787400 h 1223238"/>
                <a:gd name="connsiteX53-1347" fmla="*/ 508000 w 533651"/>
                <a:gd name="connsiteY53-1348" fmla="*/ 800100 h 1223238"/>
                <a:gd name="connsiteX54-1349" fmla="*/ 514350 w 533651"/>
                <a:gd name="connsiteY54-1350" fmla="*/ 819150 h 1223238"/>
                <a:gd name="connsiteX55-1351" fmla="*/ 517525 w 533651"/>
                <a:gd name="connsiteY55-1352" fmla="*/ 828675 h 1223238"/>
                <a:gd name="connsiteX56-1353" fmla="*/ 533400 w 533651"/>
                <a:gd name="connsiteY56-1354" fmla="*/ 955675 h 1223238"/>
                <a:gd name="connsiteX57-1355" fmla="*/ 527050 w 533651"/>
                <a:gd name="connsiteY57-1356" fmla="*/ 965200 h 1223238"/>
                <a:gd name="connsiteX58-1357" fmla="*/ 520700 w 533651"/>
                <a:gd name="connsiteY58-1358" fmla="*/ 984250 h 1223238"/>
                <a:gd name="connsiteX59-1359" fmla="*/ 517525 w 533651"/>
                <a:gd name="connsiteY59-1360" fmla="*/ 993775 h 1223238"/>
                <a:gd name="connsiteX60-1361" fmla="*/ 485775 w 533651"/>
                <a:gd name="connsiteY60-1362" fmla="*/ 1076325 h 1223238"/>
                <a:gd name="connsiteX61-1363" fmla="*/ 482600 w 533651"/>
                <a:gd name="connsiteY61-1364" fmla="*/ 1085850 h 1223238"/>
                <a:gd name="connsiteX62-1365" fmla="*/ 479425 w 533651"/>
                <a:gd name="connsiteY62-1366" fmla="*/ 1098550 h 1223238"/>
                <a:gd name="connsiteX63-1367" fmla="*/ 469900 w 533651"/>
                <a:gd name="connsiteY63-1368" fmla="*/ 1127125 h 1223238"/>
                <a:gd name="connsiteX64-1369" fmla="*/ 466725 w 533651"/>
                <a:gd name="connsiteY64-1370" fmla="*/ 1136650 h 1223238"/>
                <a:gd name="connsiteX65-1371" fmla="*/ 463550 w 533651"/>
                <a:gd name="connsiteY65-1372" fmla="*/ 1146175 h 1223238"/>
                <a:gd name="connsiteX66-1373" fmla="*/ 444500 w 533651"/>
                <a:gd name="connsiteY66-1374" fmla="*/ 1165225 h 1223238"/>
                <a:gd name="connsiteX67-1375" fmla="*/ 428625 w 533651"/>
                <a:gd name="connsiteY67-1376" fmla="*/ 1177925 h 1223238"/>
                <a:gd name="connsiteX68-1377" fmla="*/ 409575 w 533651"/>
                <a:gd name="connsiteY68-1378" fmla="*/ 1196975 h 1223238"/>
                <a:gd name="connsiteX69-1379" fmla="*/ 400050 w 533651"/>
                <a:gd name="connsiteY69-1380" fmla="*/ 1206500 h 1223238"/>
                <a:gd name="connsiteX70-1381" fmla="*/ 393700 w 533651"/>
                <a:gd name="connsiteY70-1382" fmla="*/ 1216025 h 1223238"/>
                <a:gd name="connsiteX71-1383" fmla="*/ 384175 w 533651"/>
                <a:gd name="connsiteY71-1384" fmla="*/ 1222375 h 1223238"/>
                <a:gd name="connsiteX72-1385" fmla="*/ 276225 w 533651"/>
                <a:gd name="connsiteY72-1386" fmla="*/ 1222375 h 1223238"/>
                <a:gd name="connsiteX0-1387" fmla="*/ 0 w 533651"/>
                <a:gd name="connsiteY0-1388" fmla="*/ 0 h 1223238"/>
                <a:gd name="connsiteX1-1389" fmla="*/ 22225 w 533651"/>
                <a:gd name="connsiteY1-1390" fmla="*/ 3175 h 1223238"/>
                <a:gd name="connsiteX2-1391" fmla="*/ 38100 w 533651"/>
                <a:gd name="connsiteY2-1392" fmla="*/ 12700 h 1223238"/>
                <a:gd name="connsiteX3-1393" fmla="*/ 47625 w 533651"/>
                <a:gd name="connsiteY3-1394" fmla="*/ 15875 h 1223238"/>
                <a:gd name="connsiteX4-1395" fmla="*/ 73025 w 533651"/>
                <a:gd name="connsiteY4-1396" fmla="*/ 44450 h 1223238"/>
                <a:gd name="connsiteX5-1397" fmla="*/ 79375 w 533651"/>
                <a:gd name="connsiteY5-1398" fmla="*/ 63500 h 1223238"/>
                <a:gd name="connsiteX6-1399" fmla="*/ 92075 w 533651"/>
                <a:gd name="connsiteY6-1400" fmla="*/ 82550 h 1223238"/>
                <a:gd name="connsiteX7-1401" fmla="*/ 98425 w 533651"/>
                <a:gd name="connsiteY7-1402" fmla="*/ 92075 h 1223238"/>
                <a:gd name="connsiteX8-1403" fmla="*/ 101600 w 533651"/>
                <a:gd name="connsiteY8-1404" fmla="*/ 101600 h 1223238"/>
                <a:gd name="connsiteX9-1405" fmla="*/ 117475 w 533651"/>
                <a:gd name="connsiteY9-1406" fmla="*/ 120650 h 1223238"/>
                <a:gd name="connsiteX10-1407" fmla="*/ 120650 w 533651"/>
                <a:gd name="connsiteY10-1408" fmla="*/ 130175 h 1223238"/>
                <a:gd name="connsiteX11-1409" fmla="*/ 136525 w 533651"/>
                <a:gd name="connsiteY11-1410" fmla="*/ 152400 h 1223238"/>
                <a:gd name="connsiteX12-1411" fmla="*/ 152400 w 533651"/>
                <a:gd name="connsiteY12-1412" fmla="*/ 171450 h 1223238"/>
                <a:gd name="connsiteX13-1413" fmla="*/ 165100 w 533651"/>
                <a:gd name="connsiteY13-1414" fmla="*/ 196850 h 1223238"/>
                <a:gd name="connsiteX14-1415" fmla="*/ 171450 w 533651"/>
                <a:gd name="connsiteY14-1416" fmla="*/ 209550 h 1223238"/>
                <a:gd name="connsiteX15-1417" fmla="*/ 180975 w 533651"/>
                <a:gd name="connsiteY15-1418" fmla="*/ 222250 h 1223238"/>
                <a:gd name="connsiteX16-1419" fmla="*/ 187325 w 533651"/>
                <a:gd name="connsiteY16-1420" fmla="*/ 231775 h 1223238"/>
                <a:gd name="connsiteX17-1421" fmla="*/ 196850 w 533651"/>
                <a:gd name="connsiteY17-1422" fmla="*/ 241300 h 1223238"/>
                <a:gd name="connsiteX18-1423" fmla="*/ 203200 w 533651"/>
                <a:gd name="connsiteY18-1424" fmla="*/ 250825 h 1223238"/>
                <a:gd name="connsiteX19-1425" fmla="*/ 212725 w 533651"/>
                <a:gd name="connsiteY19-1426" fmla="*/ 260350 h 1223238"/>
                <a:gd name="connsiteX20-1427" fmla="*/ 219075 w 533651"/>
                <a:gd name="connsiteY20-1428" fmla="*/ 269875 h 1223238"/>
                <a:gd name="connsiteX21-1429" fmla="*/ 228600 w 533651"/>
                <a:gd name="connsiteY21-1430" fmla="*/ 276225 h 1223238"/>
                <a:gd name="connsiteX22-1431" fmla="*/ 250825 w 533651"/>
                <a:gd name="connsiteY22-1432" fmla="*/ 292100 h 1223238"/>
                <a:gd name="connsiteX23-1433" fmla="*/ 266700 w 533651"/>
                <a:gd name="connsiteY23-1434" fmla="*/ 320675 h 1223238"/>
                <a:gd name="connsiteX24-1435" fmla="*/ 273050 w 533651"/>
                <a:gd name="connsiteY24-1436" fmla="*/ 330200 h 1223238"/>
                <a:gd name="connsiteX25-1437" fmla="*/ 282575 w 533651"/>
                <a:gd name="connsiteY25-1438" fmla="*/ 336550 h 1223238"/>
                <a:gd name="connsiteX26-1439" fmla="*/ 298450 w 533651"/>
                <a:gd name="connsiteY26-1440" fmla="*/ 355600 h 1223238"/>
                <a:gd name="connsiteX27-1441" fmla="*/ 311150 w 533651"/>
                <a:gd name="connsiteY27-1442" fmla="*/ 374650 h 1223238"/>
                <a:gd name="connsiteX28-1443" fmla="*/ 317500 w 533651"/>
                <a:gd name="connsiteY28-1444" fmla="*/ 384175 h 1223238"/>
                <a:gd name="connsiteX29-1445" fmla="*/ 323850 w 533651"/>
                <a:gd name="connsiteY29-1446" fmla="*/ 393700 h 1223238"/>
                <a:gd name="connsiteX30-1447" fmla="*/ 333375 w 533651"/>
                <a:gd name="connsiteY30-1448" fmla="*/ 406400 h 1223238"/>
                <a:gd name="connsiteX31-1449" fmla="*/ 339725 w 533651"/>
                <a:gd name="connsiteY31-1450" fmla="*/ 415925 h 1223238"/>
                <a:gd name="connsiteX32-1451" fmla="*/ 349250 w 533651"/>
                <a:gd name="connsiteY32-1452" fmla="*/ 425450 h 1223238"/>
                <a:gd name="connsiteX33-1453" fmla="*/ 355600 w 533651"/>
                <a:gd name="connsiteY33-1454" fmla="*/ 434975 h 1223238"/>
                <a:gd name="connsiteX34-1455" fmla="*/ 358775 w 533651"/>
                <a:gd name="connsiteY34-1456" fmla="*/ 444500 h 1223238"/>
                <a:gd name="connsiteX35-1457" fmla="*/ 368300 w 533651"/>
                <a:gd name="connsiteY35-1458" fmla="*/ 450850 h 1223238"/>
                <a:gd name="connsiteX36-1459" fmla="*/ 381000 w 533651"/>
                <a:gd name="connsiteY36-1460" fmla="*/ 469900 h 1223238"/>
                <a:gd name="connsiteX37-1461" fmla="*/ 396875 w 533651"/>
                <a:gd name="connsiteY37-1462" fmla="*/ 488950 h 1223238"/>
                <a:gd name="connsiteX38-1463" fmla="*/ 400050 w 533651"/>
                <a:gd name="connsiteY38-1464" fmla="*/ 501650 h 1223238"/>
                <a:gd name="connsiteX39-1465" fmla="*/ 415925 w 533651"/>
                <a:gd name="connsiteY39-1466" fmla="*/ 523875 h 1223238"/>
                <a:gd name="connsiteX40-1467" fmla="*/ 425450 w 533651"/>
                <a:gd name="connsiteY40-1468" fmla="*/ 552450 h 1223238"/>
                <a:gd name="connsiteX41-1469" fmla="*/ 428625 w 533651"/>
                <a:gd name="connsiteY41-1470" fmla="*/ 561975 h 1223238"/>
                <a:gd name="connsiteX42-1471" fmla="*/ 431800 w 533651"/>
                <a:gd name="connsiteY42-1472" fmla="*/ 574675 h 1223238"/>
                <a:gd name="connsiteX43-1473" fmla="*/ 438150 w 533651"/>
                <a:gd name="connsiteY43-1474" fmla="*/ 584200 h 1223238"/>
                <a:gd name="connsiteX44-1475" fmla="*/ 444500 w 533651"/>
                <a:gd name="connsiteY44-1476" fmla="*/ 609600 h 1223238"/>
                <a:gd name="connsiteX45-1477" fmla="*/ 447675 w 533651"/>
                <a:gd name="connsiteY45-1478" fmla="*/ 619125 h 1223238"/>
                <a:gd name="connsiteX46-1479" fmla="*/ 463550 w 533651"/>
                <a:gd name="connsiteY46-1480" fmla="*/ 673100 h 1223238"/>
                <a:gd name="connsiteX47-1481" fmla="*/ 479425 w 533651"/>
                <a:gd name="connsiteY47-1482" fmla="*/ 714375 h 1223238"/>
                <a:gd name="connsiteX48-1483" fmla="*/ 485775 w 533651"/>
                <a:gd name="connsiteY48-1484" fmla="*/ 739775 h 1223238"/>
                <a:gd name="connsiteX49-1485" fmla="*/ 492125 w 533651"/>
                <a:gd name="connsiteY49-1486" fmla="*/ 752475 h 1223238"/>
                <a:gd name="connsiteX50-1487" fmla="*/ 495300 w 533651"/>
                <a:gd name="connsiteY50-1488" fmla="*/ 765175 h 1223238"/>
                <a:gd name="connsiteX51-1489" fmla="*/ 498475 w 533651"/>
                <a:gd name="connsiteY51-1490" fmla="*/ 774700 h 1223238"/>
                <a:gd name="connsiteX52-1491" fmla="*/ 501650 w 533651"/>
                <a:gd name="connsiteY52-1492" fmla="*/ 787400 h 1223238"/>
                <a:gd name="connsiteX53-1493" fmla="*/ 508000 w 533651"/>
                <a:gd name="connsiteY53-1494" fmla="*/ 800100 h 1223238"/>
                <a:gd name="connsiteX54-1495" fmla="*/ 514350 w 533651"/>
                <a:gd name="connsiteY54-1496" fmla="*/ 819150 h 1223238"/>
                <a:gd name="connsiteX55-1497" fmla="*/ 517525 w 533651"/>
                <a:gd name="connsiteY55-1498" fmla="*/ 828675 h 1223238"/>
                <a:gd name="connsiteX56-1499" fmla="*/ 533400 w 533651"/>
                <a:gd name="connsiteY56-1500" fmla="*/ 955675 h 1223238"/>
                <a:gd name="connsiteX57-1501" fmla="*/ 527050 w 533651"/>
                <a:gd name="connsiteY57-1502" fmla="*/ 965200 h 1223238"/>
                <a:gd name="connsiteX58-1503" fmla="*/ 520700 w 533651"/>
                <a:gd name="connsiteY58-1504" fmla="*/ 984250 h 1223238"/>
                <a:gd name="connsiteX59-1505" fmla="*/ 517525 w 533651"/>
                <a:gd name="connsiteY59-1506" fmla="*/ 993775 h 1223238"/>
                <a:gd name="connsiteX60-1507" fmla="*/ 485775 w 533651"/>
                <a:gd name="connsiteY60-1508" fmla="*/ 1076325 h 1223238"/>
                <a:gd name="connsiteX61-1509" fmla="*/ 482600 w 533651"/>
                <a:gd name="connsiteY61-1510" fmla="*/ 1085850 h 1223238"/>
                <a:gd name="connsiteX62-1511" fmla="*/ 479425 w 533651"/>
                <a:gd name="connsiteY62-1512" fmla="*/ 1098550 h 1223238"/>
                <a:gd name="connsiteX63-1513" fmla="*/ 469900 w 533651"/>
                <a:gd name="connsiteY63-1514" fmla="*/ 1127125 h 1223238"/>
                <a:gd name="connsiteX64-1515" fmla="*/ 466725 w 533651"/>
                <a:gd name="connsiteY64-1516" fmla="*/ 1136650 h 1223238"/>
                <a:gd name="connsiteX65-1517" fmla="*/ 444500 w 533651"/>
                <a:gd name="connsiteY65-1518" fmla="*/ 1165225 h 1223238"/>
                <a:gd name="connsiteX66-1519" fmla="*/ 428625 w 533651"/>
                <a:gd name="connsiteY66-1520" fmla="*/ 1177925 h 1223238"/>
                <a:gd name="connsiteX67-1521" fmla="*/ 409575 w 533651"/>
                <a:gd name="connsiteY67-1522" fmla="*/ 1196975 h 1223238"/>
                <a:gd name="connsiteX68-1523" fmla="*/ 400050 w 533651"/>
                <a:gd name="connsiteY68-1524" fmla="*/ 1206500 h 1223238"/>
                <a:gd name="connsiteX69-1525" fmla="*/ 393700 w 533651"/>
                <a:gd name="connsiteY69-1526" fmla="*/ 1216025 h 1223238"/>
                <a:gd name="connsiteX70-1527" fmla="*/ 384175 w 533651"/>
                <a:gd name="connsiteY70-1528" fmla="*/ 1222375 h 1223238"/>
                <a:gd name="connsiteX71-1529" fmla="*/ 276225 w 533651"/>
                <a:gd name="connsiteY71-1530" fmla="*/ 1222375 h 1223238"/>
                <a:gd name="connsiteX0-1531" fmla="*/ 0 w 533651"/>
                <a:gd name="connsiteY0-1532" fmla="*/ 0 h 1223238"/>
                <a:gd name="connsiteX1-1533" fmla="*/ 22225 w 533651"/>
                <a:gd name="connsiteY1-1534" fmla="*/ 3175 h 1223238"/>
                <a:gd name="connsiteX2-1535" fmla="*/ 38100 w 533651"/>
                <a:gd name="connsiteY2-1536" fmla="*/ 12700 h 1223238"/>
                <a:gd name="connsiteX3-1537" fmla="*/ 47625 w 533651"/>
                <a:gd name="connsiteY3-1538" fmla="*/ 15875 h 1223238"/>
                <a:gd name="connsiteX4-1539" fmla="*/ 73025 w 533651"/>
                <a:gd name="connsiteY4-1540" fmla="*/ 44450 h 1223238"/>
                <a:gd name="connsiteX5-1541" fmla="*/ 79375 w 533651"/>
                <a:gd name="connsiteY5-1542" fmla="*/ 63500 h 1223238"/>
                <a:gd name="connsiteX6-1543" fmla="*/ 92075 w 533651"/>
                <a:gd name="connsiteY6-1544" fmla="*/ 82550 h 1223238"/>
                <a:gd name="connsiteX7-1545" fmla="*/ 98425 w 533651"/>
                <a:gd name="connsiteY7-1546" fmla="*/ 92075 h 1223238"/>
                <a:gd name="connsiteX8-1547" fmla="*/ 101600 w 533651"/>
                <a:gd name="connsiteY8-1548" fmla="*/ 101600 h 1223238"/>
                <a:gd name="connsiteX9-1549" fmla="*/ 117475 w 533651"/>
                <a:gd name="connsiteY9-1550" fmla="*/ 120650 h 1223238"/>
                <a:gd name="connsiteX10-1551" fmla="*/ 120650 w 533651"/>
                <a:gd name="connsiteY10-1552" fmla="*/ 130175 h 1223238"/>
                <a:gd name="connsiteX11-1553" fmla="*/ 136525 w 533651"/>
                <a:gd name="connsiteY11-1554" fmla="*/ 152400 h 1223238"/>
                <a:gd name="connsiteX12-1555" fmla="*/ 152400 w 533651"/>
                <a:gd name="connsiteY12-1556" fmla="*/ 171450 h 1223238"/>
                <a:gd name="connsiteX13-1557" fmla="*/ 165100 w 533651"/>
                <a:gd name="connsiteY13-1558" fmla="*/ 196850 h 1223238"/>
                <a:gd name="connsiteX14-1559" fmla="*/ 171450 w 533651"/>
                <a:gd name="connsiteY14-1560" fmla="*/ 209550 h 1223238"/>
                <a:gd name="connsiteX15-1561" fmla="*/ 180975 w 533651"/>
                <a:gd name="connsiteY15-1562" fmla="*/ 222250 h 1223238"/>
                <a:gd name="connsiteX16-1563" fmla="*/ 187325 w 533651"/>
                <a:gd name="connsiteY16-1564" fmla="*/ 231775 h 1223238"/>
                <a:gd name="connsiteX17-1565" fmla="*/ 196850 w 533651"/>
                <a:gd name="connsiteY17-1566" fmla="*/ 241300 h 1223238"/>
                <a:gd name="connsiteX18-1567" fmla="*/ 203200 w 533651"/>
                <a:gd name="connsiteY18-1568" fmla="*/ 250825 h 1223238"/>
                <a:gd name="connsiteX19-1569" fmla="*/ 212725 w 533651"/>
                <a:gd name="connsiteY19-1570" fmla="*/ 260350 h 1223238"/>
                <a:gd name="connsiteX20-1571" fmla="*/ 219075 w 533651"/>
                <a:gd name="connsiteY20-1572" fmla="*/ 269875 h 1223238"/>
                <a:gd name="connsiteX21-1573" fmla="*/ 228600 w 533651"/>
                <a:gd name="connsiteY21-1574" fmla="*/ 276225 h 1223238"/>
                <a:gd name="connsiteX22-1575" fmla="*/ 250825 w 533651"/>
                <a:gd name="connsiteY22-1576" fmla="*/ 292100 h 1223238"/>
                <a:gd name="connsiteX23-1577" fmla="*/ 266700 w 533651"/>
                <a:gd name="connsiteY23-1578" fmla="*/ 320675 h 1223238"/>
                <a:gd name="connsiteX24-1579" fmla="*/ 273050 w 533651"/>
                <a:gd name="connsiteY24-1580" fmla="*/ 330200 h 1223238"/>
                <a:gd name="connsiteX25-1581" fmla="*/ 282575 w 533651"/>
                <a:gd name="connsiteY25-1582" fmla="*/ 336550 h 1223238"/>
                <a:gd name="connsiteX26-1583" fmla="*/ 298450 w 533651"/>
                <a:gd name="connsiteY26-1584" fmla="*/ 355600 h 1223238"/>
                <a:gd name="connsiteX27-1585" fmla="*/ 311150 w 533651"/>
                <a:gd name="connsiteY27-1586" fmla="*/ 374650 h 1223238"/>
                <a:gd name="connsiteX28-1587" fmla="*/ 317500 w 533651"/>
                <a:gd name="connsiteY28-1588" fmla="*/ 384175 h 1223238"/>
                <a:gd name="connsiteX29-1589" fmla="*/ 323850 w 533651"/>
                <a:gd name="connsiteY29-1590" fmla="*/ 393700 h 1223238"/>
                <a:gd name="connsiteX30-1591" fmla="*/ 333375 w 533651"/>
                <a:gd name="connsiteY30-1592" fmla="*/ 406400 h 1223238"/>
                <a:gd name="connsiteX31-1593" fmla="*/ 339725 w 533651"/>
                <a:gd name="connsiteY31-1594" fmla="*/ 415925 h 1223238"/>
                <a:gd name="connsiteX32-1595" fmla="*/ 349250 w 533651"/>
                <a:gd name="connsiteY32-1596" fmla="*/ 425450 h 1223238"/>
                <a:gd name="connsiteX33-1597" fmla="*/ 355600 w 533651"/>
                <a:gd name="connsiteY33-1598" fmla="*/ 434975 h 1223238"/>
                <a:gd name="connsiteX34-1599" fmla="*/ 358775 w 533651"/>
                <a:gd name="connsiteY34-1600" fmla="*/ 444500 h 1223238"/>
                <a:gd name="connsiteX35-1601" fmla="*/ 368300 w 533651"/>
                <a:gd name="connsiteY35-1602" fmla="*/ 450850 h 1223238"/>
                <a:gd name="connsiteX36-1603" fmla="*/ 381000 w 533651"/>
                <a:gd name="connsiteY36-1604" fmla="*/ 469900 h 1223238"/>
                <a:gd name="connsiteX37-1605" fmla="*/ 396875 w 533651"/>
                <a:gd name="connsiteY37-1606" fmla="*/ 488950 h 1223238"/>
                <a:gd name="connsiteX38-1607" fmla="*/ 400050 w 533651"/>
                <a:gd name="connsiteY38-1608" fmla="*/ 501650 h 1223238"/>
                <a:gd name="connsiteX39-1609" fmla="*/ 415925 w 533651"/>
                <a:gd name="connsiteY39-1610" fmla="*/ 523875 h 1223238"/>
                <a:gd name="connsiteX40-1611" fmla="*/ 425450 w 533651"/>
                <a:gd name="connsiteY40-1612" fmla="*/ 552450 h 1223238"/>
                <a:gd name="connsiteX41-1613" fmla="*/ 428625 w 533651"/>
                <a:gd name="connsiteY41-1614" fmla="*/ 561975 h 1223238"/>
                <a:gd name="connsiteX42-1615" fmla="*/ 431800 w 533651"/>
                <a:gd name="connsiteY42-1616" fmla="*/ 574675 h 1223238"/>
                <a:gd name="connsiteX43-1617" fmla="*/ 438150 w 533651"/>
                <a:gd name="connsiteY43-1618" fmla="*/ 584200 h 1223238"/>
                <a:gd name="connsiteX44-1619" fmla="*/ 444500 w 533651"/>
                <a:gd name="connsiteY44-1620" fmla="*/ 609600 h 1223238"/>
                <a:gd name="connsiteX45-1621" fmla="*/ 447675 w 533651"/>
                <a:gd name="connsiteY45-1622" fmla="*/ 619125 h 1223238"/>
                <a:gd name="connsiteX46-1623" fmla="*/ 463550 w 533651"/>
                <a:gd name="connsiteY46-1624" fmla="*/ 673100 h 1223238"/>
                <a:gd name="connsiteX47-1625" fmla="*/ 479425 w 533651"/>
                <a:gd name="connsiteY47-1626" fmla="*/ 714375 h 1223238"/>
                <a:gd name="connsiteX48-1627" fmla="*/ 485775 w 533651"/>
                <a:gd name="connsiteY48-1628" fmla="*/ 739775 h 1223238"/>
                <a:gd name="connsiteX49-1629" fmla="*/ 492125 w 533651"/>
                <a:gd name="connsiteY49-1630" fmla="*/ 752475 h 1223238"/>
                <a:gd name="connsiteX50-1631" fmla="*/ 495300 w 533651"/>
                <a:gd name="connsiteY50-1632" fmla="*/ 765175 h 1223238"/>
                <a:gd name="connsiteX51-1633" fmla="*/ 498475 w 533651"/>
                <a:gd name="connsiteY51-1634" fmla="*/ 774700 h 1223238"/>
                <a:gd name="connsiteX52-1635" fmla="*/ 501650 w 533651"/>
                <a:gd name="connsiteY52-1636" fmla="*/ 787400 h 1223238"/>
                <a:gd name="connsiteX53-1637" fmla="*/ 508000 w 533651"/>
                <a:gd name="connsiteY53-1638" fmla="*/ 800100 h 1223238"/>
                <a:gd name="connsiteX54-1639" fmla="*/ 514350 w 533651"/>
                <a:gd name="connsiteY54-1640" fmla="*/ 819150 h 1223238"/>
                <a:gd name="connsiteX55-1641" fmla="*/ 517525 w 533651"/>
                <a:gd name="connsiteY55-1642" fmla="*/ 828675 h 1223238"/>
                <a:gd name="connsiteX56-1643" fmla="*/ 533400 w 533651"/>
                <a:gd name="connsiteY56-1644" fmla="*/ 955675 h 1223238"/>
                <a:gd name="connsiteX57-1645" fmla="*/ 527050 w 533651"/>
                <a:gd name="connsiteY57-1646" fmla="*/ 965200 h 1223238"/>
                <a:gd name="connsiteX58-1647" fmla="*/ 520700 w 533651"/>
                <a:gd name="connsiteY58-1648" fmla="*/ 984250 h 1223238"/>
                <a:gd name="connsiteX59-1649" fmla="*/ 517525 w 533651"/>
                <a:gd name="connsiteY59-1650" fmla="*/ 993775 h 1223238"/>
                <a:gd name="connsiteX60-1651" fmla="*/ 485775 w 533651"/>
                <a:gd name="connsiteY60-1652" fmla="*/ 1076325 h 1223238"/>
                <a:gd name="connsiteX61-1653" fmla="*/ 482600 w 533651"/>
                <a:gd name="connsiteY61-1654" fmla="*/ 1085850 h 1223238"/>
                <a:gd name="connsiteX62-1655" fmla="*/ 479425 w 533651"/>
                <a:gd name="connsiteY62-1656" fmla="*/ 1098550 h 1223238"/>
                <a:gd name="connsiteX63-1657" fmla="*/ 469900 w 533651"/>
                <a:gd name="connsiteY63-1658" fmla="*/ 1127125 h 1223238"/>
                <a:gd name="connsiteX64-1659" fmla="*/ 444500 w 533651"/>
                <a:gd name="connsiteY64-1660" fmla="*/ 1165225 h 1223238"/>
                <a:gd name="connsiteX65-1661" fmla="*/ 428625 w 533651"/>
                <a:gd name="connsiteY65-1662" fmla="*/ 1177925 h 1223238"/>
                <a:gd name="connsiteX66-1663" fmla="*/ 409575 w 533651"/>
                <a:gd name="connsiteY66-1664" fmla="*/ 1196975 h 1223238"/>
                <a:gd name="connsiteX67-1665" fmla="*/ 400050 w 533651"/>
                <a:gd name="connsiteY67-1666" fmla="*/ 1206500 h 1223238"/>
                <a:gd name="connsiteX68-1667" fmla="*/ 393700 w 533651"/>
                <a:gd name="connsiteY68-1668" fmla="*/ 1216025 h 1223238"/>
                <a:gd name="connsiteX69-1669" fmla="*/ 384175 w 533651"/>
                <a:gd name="connsiteY69-1670" fmla="*/ 1222375 h 1223238"/>
                <a:gd name="connsiteX70-1671" fmla="*/ 276225 w 533651"/>
                <a:gd name="connsiteY70-1672" fmla="*/ 1222375 h 1223238"/>
                <a:gd name="connsiteX0-1673" fmla="*/ 0 w 533651"/>
                <a:gd name="connsiteY0-1674" fmla="*/ 0 h 1223238"/>
                <a:gd name="connsiteX1-1675" fmla="*/ 22225 w 533651"/>
                <a:gd name="connsiteY1-1676" fmla="*/ 3175 h 1223238"/>
                <a:gd name="connsiteX2-1677" fmla="*/ 38100 w 533651"/>
                <a:gd name="connsiteY2-1678" fmla="*/ 12700 h 1223238"/>
                <a:gd name="connsiteX3-1679" fmla="*/ 47625 w 533651"/>
                <a:gd name="connsiteY3-1680" fmla="*/ 15875 h 1223238"/>
                <a:gd name="connsiteX4-1681" fmla="*/ 73025 w 533651"/>
                <a:gd name="connsiteY4-1682" fmla="*/ 44450 h 1223238"/>
                <a:gd name="connsiteX5-1683" fmla="*/ 79375 w 533651"/>
                <a:gd name="connsiteY5-1684" fmla="*/ 63500 h 1223238"/>
                <a:gd name="connsiteX6-1685" fmla="*/ 92075 w 533651"/>
                <a:gd name="connsiteY6-1686" fmla="*/ 82550 h 1223238"/>
                <a:gd name="connsiteX7-1687" fmla="*/ 98425 w 533651"/>
                <a:gd name="connsiteY7-1688" fmla="*/ 92075 h 1223238"/>
                <a:gd name="connsiteX8-1689" fmla="*/ 101600 w 533651"/>
                <a:gd name="connsiteY8-1690" fmla="*/ 101600 h 1223238"/>
                <a:gd name="connsiteX9-1691" fmla="*/ 117475 w 533651"/>
                <a:gd name="connsiteY9-1692" fmla="*/ 120650 h 1223238"/>
                <a:gd name="connsiteX10-1693" fmla="*/ 120650 w 533651"/>
                <a:gd name="connsiteY10-1694" fmla="*/ 130175 h 1223238"/>
                <a:gd name="connsiteX11-1695" fmla="*/ 136525 w 533651"/>
                <a:gd name="connsiteY11-1696" fmla="*/ 152400 h 1223238"/>
                <a:gd name="connsiteX12-1697" fmla="*/ 152400 w 533651"/>
                <a:gd name="connsiteY12-1698" fmla="*/ 171450 h 1223238"/>
                <a:gd name="connsiteX13-1699" fmla="*/ 165100 w 533651"/>
                <a:gd name="connsiteY13-1700" fmla="*/ 196850 h 1223238"/>
                <a:gd name="connsiteX14-1701" fmla="*/ 171450 w 533651"/>
                <a:gd name="connsiteY14-1702" fmla="*/ 209550 h 1223238"/>
                <a:gd name="connsiteX15-1703" fmla="*/ 180975 w 533651"/>
                <a:gd name="connsiteY15-1704" fmla="*/ 222250 h 1223238"/>
                <a:gd name="connsiteX16-1705" fmla="*/ 187325 w 533651"/>
                <a:gd name="connsiteY16-1706" fmla="*/ 231775 h 1223238"/>
                <a:gd name="connsiteX17-1707" fmla="*/ 196850 w 533651"/>
                <a:gd name="connsiteY17-1708" fmla="*/ 241300 h 1223238"/>
                <a:gd name="connsiteX18-1709" fmla="*/ 203200 w 533651"/>
                <a:gd name="connsiteY18-1710" fmla="*/ 250825 h 1223238"/>
                <a:gd name="connsiteX19-1711" fmla="*/ 212725 w 533651"/>
                <a:gd name="connsiteY19-1712" fmla="*/ 260350 h 1223238"/>
                <a:gd name="connsiteX20-1713" fmla="*/ 219075 w 533651"/>
                <a:gd name="connsiteY20-1714" fmla="*/ 269875 h 1223238"/>
                <a:gd name="connsiteX21-1715" fmla="*/ 228600 w 533651"/>
                <a:gd name="connsiteY21-1716" fmla="*/ 276225 h 1223238"/>
                <a:gd name="connsiteX22-1717" fmla="*/ 250825 w 533651"/>
                <a:gd name="connsiteY22-1718" fmla="*/ 292100 h 1223238"/>
                <a:gd name="connsiteX23-1719" fmla="*/ 266700 w 533651"/>
                <a:gd name="connsiteY23-1720" fmla="*/ 320675 h 1223238"/>
                <a:gd name="connsiteX24-1721" fmla="*/ 273050 w 533651"/>
                <a:gd name="connsiteY24-1722" fmla="*/ 330200 h 1223238"/>
                <a:gd name="connsiteX25-1723" fmla="*/ 282575 w 533651"/>
                <a:gd name="connsiteY25-1724" fmla="*/ 336550 h 1223238"/>
                <a:gd name="connsiteX26-1725" fmla="*/ 298450 w 533651"/>
                <a:gd name="connsiteY26-1726" fmla="*/ 355600 h 1223238"/>
                <a:gd name="connsiteX27-1727" fmla="*/ 311150 w 533651"/>
                <a:gd name="connsiteY27-1728" fmla="*/ 374650 h 1223238"/>
                <a:gd name="connsiteX28-1729" fmla="*/ 317500 w 533651"/>
                <a:gd name="connsiteY28-1730" fmla="*/ 384175 h 1223238"/>
                <a:gd name="connsiteX29-1731" fmla="*/ 323850 w 533651"/>
                <a:gd name="connsiteY29-1732" fmla="*/ 393700 h 1223238"/>
                <a:gd name="connsiteX30-1733" fmla="*/ 333375 w 533651"/>
                <a:gd name="connsiteY30-1734" fmla="*/ 406400 h 1223238"/>
                <a:gd name="connsiteX31-1735" fmla="*/ 339725 w 533651"/>
                <a:gd name="connsiteY31-1736" fmla="*/ 415925 h 1223238"/>
                <a:gd name="connsiteX32-1737" fmla="*/ 349250 w 533651"/>
                <a:gd name="connsiteY32-1738" fmla="*/ 425450 h 1223238"/>
                <a:gd name="connsiteX33-1739" fmla="*/ 355600 w 533651"/>
                <a:gd name="connsiteY33-1740" fmla="*/ 434975 h 1223238"/>
                <a:gd name="connsiteX34-1741" fmla="*/ 358775 w 533651"/>
                <a:gd name="connsiteY34-1742" fmla="*/ 444500 h 1223238"/>
                <a:gd name="connsiteX35-1743" fmla="*/ 368300 w 533651"/>
                <a:gd name="connsiteY35-1744" fmla="*/ 450850 h 1223238"/>
                <a:gd name="connsiteX36-1745" fmla="*/ 381000 w 533651"/>
                <a:gd name="connsiteY36-1746" fmla="*/ 469900 h 1223238"/>
                <a:gd name="connsiteX37-1747" fmla="*/ 396875 w 533651"/>
                <a:gd name="connsiteY37-1748" fmla="*/ 488950 h 1223238"/>
                <a:gd name="connsiteX38-1749" fmla="*/ 400050 w 533651"/>
                <a:gd name="connsiteY38-1750" fmla="*/ 501650 h 1223238"/>
                <a:gd name="connsiteX39-1751" fmla="*/ 415925 w 533651"/>
                <a:gd name="connsiteY39-1752" fmla="*/ 523875 h 1223238"/>
                <a:gd name="connsiteX40-1753" fmla="*/ 425450 w 533651"/>
                <a:gd name="connsiteY40-1754" fmla="*/ 552450 h 1223238"/>
                <a:gd name="connsiteX41-1755" fmla="*/ 428625 w 533651"/>
                <a:gd name="connsiteY41-1756" fmla="*/ 561975 h 1223238"/>
                <a:gd name="connsiteX42-1757" fmla="*/ 431800 w 533651"/>
                <a:gd name="connsiteY42-1758" fmla="*/ 574675 h 1223238"/>
                <a:gd name="connsiteX43-1759" fmla="*/ 438150 w 533651"/>
                <a:gd name="connsiteY43-1760" fmla="*/ 584200 h 1223238"/>
                <a:gd name="connsiteX44-1761" fmla="*/ 444500 w 533651"/>
                <a:gd name="connsiteY44-1762" fmla="*/ 609600 h 1223238"/>
                <a:gd name="connsiteX45-1763" fmla="*/ 447675 w 533651"/>
                <a:gd name="connsiteY45-1764" fmla="*/ 619125 h 1223238"/>
                <a:gd name="connsiteX46-1765" fmla="*/ 463550 w 533651"/>
                <a:gd name="connsiteY46-1766" fmla="*/ 673100 h 1223238"/>
                <a:gd name="connsiteX47-1767" fmla="*/ 479425 w 533651"/>
                <a:gd name="connsiteY47-1768" fmla="*/ 714375 h 1223238"/>
                <a:gd name="connsiteX48-1769" fmla="*/ 485775 w 533651"/>
                <a:gd name="connsiteY48-1770" fmla="*/ 739775 h 1223238"/>
                <a:gd name="connsiteX49-1771" fmla="*/ 492125 w 533651"/>
                <a:gd name="connsiteY49-1772" fmla="*/ 752475 h 1223238"/>
                <a:gd name="connsiteX50-1773" fmla="*/ 495300 w 533651"/>
                <a:gd name="connsiteY50-1774" fmla="*/ 765175 h 1223238"/>
                <a:gd name="connsiteX51-1775" fmla="*/ 498475 w 533651"/>
                <a:gd name="connsiteY51-1776" fmla="*/ 774700 h 1223238"/>
                <a:gd name="connsiteX52-1777" fmla="*/ 501650 w 533651"/>
                <a:gd name="connsiteY52-1778" fmla="*/ 787400 h 1223238"/>
                <a:gd name="connsiteX53-1779" fmla="*/ 508000 w 533651"/>
                <a:gd name="connsiteY53-1780" fmla="*/ 800100 h 1223238"/>
                <a:gd name="connsiteX54-1781" fmla="*/ 514350 w 533651"/>
                <a:gd name="connsiteY54-1782" fmla="*/ 819150 h 1223238"/>
                <a:gd name="connsiteX55-1783" fmla="*/ 517525 w 533651"/>
                <a:gd name="connsiteY55-1784" fmla="*/ 828675 h 1223238"/>
                <a:gd name="connsiteX56-1785" fmla="*/ 533400 w 533651"/>
                <a:gd name="connsiteY56-1786" fmla="*/ 955675 h 1223238"/>
                <a:gd name="connsiteX57-1787" fmla="*/ 527050 w 533651"/>
                <a:gd name="connsiteY57-1788" fmla="*/ 965200 h 1223238"/>
                <a:gd name="connsiteX58-1789" fmla="*/ 520700 w 533651"/>
                <a:gd name="connsiteY58-1790" fmla="*/ 984250 h 1223238"/>
                <a:gd name="connsiteX59-1791" fmla="*/ 517525 w 533651"/>
                <a:gd name="connsiteY59-1792" fmla="*/ 993775 h 1223238"/>
                <a:gd name="connsiteX60-1793" fmla="*/ 485775 w 533651"/>
                <a:gd name="connsiteY60-1794" fmla="*/ 1076325 h 1223238"/>
                <a:gd name="connsiteX61-1795" fmla="*/ 482600 w 533651"/>
                <a:gd name="connsiteY61-1796" fmla="*/ 1085850 h 1223238"/>
                <a:gd name="connsiteX62-1797" fmla="*/ 479425 w 533651"/>
                <a:gd name="connsiteY62-1798" fmla="*/ 1098550 h 1223238"/>
                <a:gd name="connsiteX63-1799" fmla="*/ 444500 w 533651"/>
                <a:gd name="connsiteY63-1800" fmla="*/ 1165225 h 1223238"/>
                <a:gd name="connsiteX64-1801" fmla="*/ 428625 w 533651"/>
                <a:gd name="connsiteY64-1802" fmla="*/ 1177925 h 1223238"/>
                <a:gd name="connsiteX65-1803" fmla="*/ 409575 w 533651"/>
                <a:gd name="connsiteY65-1804" fmla="*/ 1196975 h 1223238"/>
                <a:gd name="connsiteX66-1805" fmla="*/ 400050 w 533651"/>
                <a:gd name="connsiteY66-1806" fmla="*/ 1206500 h 1223238"/>
                <a:gd name="connsiteX67-1807" fmla="*/ 393700 w 533651"/>
                <a:gd name="connsiteY67-1808" fmla="*/ 1216025 h 1223238"/>
                <a:gd name="connsiteX68-1809" fmla="*/ 384175 w 533651"/>
                <a:gd name="connsiteY68-1810" fmla="*/ 1222375 h 1223238"/>
                <a:gd name="connsiteX69-1811" fmla="*/ 276225 w 533651"/>
                <a:gd name="connsiteY69-1812" fmla="*/ 1222375 h 1223238"/>
                <a:gd name="connsiteX0-1813" fmla="*/ 0 w 533651"/>
                <a:gd name="connsiteY0-1814" fmla="*/ 0 h 1223238"/>
                <a:gd name="connsiteX1-1815" fmla="*/ 22225 w 533651"/>
                <a:gd name="connsiteY1-1816" fmla="*/ 3175 h 1223238"/>
                <a:gd name="connsiteX2-1817" fmla="*/ 38100 w 533651"/>
                <a:gd name="connsiteY2-1818" fmla="*/ 12700 h 1223238"/>
                <a:gd name="connsiteX3-1819" fmla="*/ 47625 w 533651"/>
                <a:gd name="connsiteY3-1820" fmla="*/ 15875 h 1223238"/>
                <a:gd name="connsiteX4-1821" fmla="*/ 73025 w 533651"/>
                <a:gd name="connsiteY4-1822" fmla="*/ 44450 h 1223238"/>
                <a:gd name="connsiteX5-1823" fmla="*/ 79375 w 533651"/>
                <a:gd name="connsiteY5-1824" fmla="*/ 63500 h 1223238"/>
                <a:gd name="connsiteX6-1825" fmla="*/ 92075 w 533651"/>
                <a:gd name="connsiteY6-1826" fmla="*/ 82550 h 1223238"/>
                <a:gd name="connsiteX7-1827" fmla="*/ 98425 w 533651"/>
                <a:gd name="connsiteY7-1828" fmla="*/ 92075 h 1223238"/>
                <a:gd name="connsiteX8-1829" fmla="*/ 101600 w 533651"/>
                <a:gd name="connsiteY8-1830" fmla="*/ 101600 h 1223238"/>
                <a:gd name="connsiteX9-1831" fmla="*/ 117475 w 533651"/>
                <a:gd name="connsiteY9-1832" fmla="*/ 120650 h 1223238"/>
                <a:gd name="connsiteX10-1833" fmla="*/ 120650 w 533651"/>
                <a:gd name="connsiteY10-1834" fmla="*/ 130175 h 1223238"/>
                <a:gd name="connsiteX11-1835" fmla="*/ 136525 w 533651"/>
                <a:gd name="connsiteY11-1836" fmla="*/ 152400 h 1223238"/>
                <a:gd name="connsiteX12-1837" fmla="*/ 152400 w 533651"/>
                <a:gd name="connsiteY12-1838" fmla="*/ 171450 h 1223238"/>
                <a:gd name="connsiteX13-1839" fmla="*/ 165100 w 533651"/>
                <a:gd name="connsiteY13-1840" fmla="*/ 196850 h 1223238"/>
                <a:gd name="connsiteX14-1841" fmla="*/ 171450 w 533651"/>
                <a:gd name="connsiteY14-1842" fmla="*/ 209550 h 1223238"/>
                <a:gd name="connsiteX15-1843" fmla="*/ 180975 w 533651"/>
                <a:gd name="connsiteY15-1844" fmla="*/ 222250 h 1223238"/>
                <a:gd name="connsiteX16-1845" fmla="*/ 187325 w 533651"/>
                <a:gd name="connsiteY16-1846" fmla="*/ 231775 h 1223238"/>
                <a:gd name="connsiteX17-1847" fmla="*/ 196850 w 533651"/>
                <a:gd name="connsiteY17-1848" fmla="*/ 241300 h 1223238"/>
                <a:gd name="connsiteX18-1849" fmla="*/ 203200 w 533651"/>
                <a:gd name="connsiteY18-1850" fmla="*/ 250825 h 1223238"/>
                <a:gd name="connsiteX19-1851" fmla="*/ 212725 w 533651"/>
                <a:gd name="connsiteY19-1852" fmla="*/ 260350 h 1223238"/>
                <a:gd name="connsiteX20-1853" fmla="*/ 219075 w 533651"/>
                <a:gd name="connsiteY20-1854" fmla="*/ 269875 h 1223238"/>
                <a:gd name="connsiteX21-1855" fmla="*/ 228600 w 533651"/>
                <a:gd name="connsiteY21-1856" fmla="*/ 276225 h 1223238"/>
                <a:gd name="connsiteX22-1857" fmla="*/ 250825 w 533651"/>
                <a:gd name="connsiteY22-1858" fmla="*/ 292100 h 1223238"/>
                <a:gd name="connsiteX23-1859" fmla="*/ 266700 w 533651"/>
                <a:gd name="connsiteY23-1860" fmla="*/ 320675 h 1223238"/>
                <a:gd name="connsiteX24-1861" fmla="*/ 273050 w 533651"/>
                <a:gd name="connsiteY24-1862" fmla="*/ 330200 h 1223238"/>
                <a:gd name="connsiteX25-1863" fmla="*/ 282575 w 533651"/>
                <a:gd name="connsiteY25-1864" fmla="*/ 336550 h 1223238"/>
                <a:gd name="connsiteX26-1865" fmla="*/ 298450 w 533651"/>
                <a:gd name="connsiteY26-1866" fmla="*/ 355600 h 1223238"/>
                <a:gd name="connsiteX27-1867" fmla="*/ 311150 w 533651"/>
                <a:gd name="connsiteY27-1868" fmla="*/ 374650 h 1223238"/>
                <a:gd name="connsiteX28-1869" fmla="*/ 317500 w 533651"/>
                <a:gd name="connsiteY28-1870" fmla="*/ 384175 h 1223238"/>
                <a:gd name="connsiteX29-1871" fmla="*/ 323850 w 533651"/>
                <a:gd name="connsiteY29-1872" fmla="*/ 393700 h 1223238"/>
                <a:gd name="connsiteX30-1873" fmla="*/ 333375 w 533651"/>
                <a:gd name="connsiteY30-1874" fmla="*/ 406400 h 1223238"/>
                <a:gd name="connsiteX31-1875" fmla="*/ 339725 w 533651"/>
                <a:gd name="connsiteY31-1876" fmla="*/ 415925 h 1223238"/>
                <a:gd name="connsiteX32-1877" fmla="*/ 349250 w 533651"/>
                <a:gd name="connsiteY32-1878" fmla="*/ 425450 h 1223238"/>
                <a:gd name="connsiteX33-1879" fmla="*/ 355600 w 533651"/>
                <a:gd name="connsiteY33-1880" fmla="*/ 434975 h 1223238"/>
                <a:gd name="connsiteX34-1881" fmla="*/ 358775 w 533651"/>
                <a:gd name="connsiteY34-1882" fmla="*/ 444500 h 1223238"/>
                <a:gd name="connsiteX35-1883" fmla="*/ 368300 w 533651"/>
                <a:gd name="connsiteY35-1884" fmla="*/ 450850 h 1223238"/>
                <a:gd name="connsiteX36-1885" fmla="*/ 381000 w 533651"/>
                <a:gd name="connsiteY36-1886" fmla="*/ 469900 h 1223238"/>
                <a:gd name="connsiteX37-1887" fmla="*/ 396875 w 533651"/>
                <a:gd name="connsiteY37-1888" fmla="*/ 488950 h 1223238"/>
                <a:gd name="connsiteX38-1889" fmla="*/ 400050 w 533651"/>
                <a:gd name="connsiteY38-1890" fmla="*/ 501650 h 1223238"/>
                <a:gd name="connsiteX39-1891" fmla="*/ 415925 w 533651"/>
                <a:gd name="connsiteY39-1892" fmla="*/ 523875 h 1223238"/>
                <a:gd name="connsiteX40-1893" fmla="*/ 425450 w 533651"/>
                <a:gd name="connsiteY40-1894" fmla="*/ 552450 h 1223238"/>
                <a:gd name="connsiteX41-1895" fmla="*/ 428625 w 533651"/>
                <a:gd name="connsiteY41-1896" fmla="*/ 561975 h 1223238"/>
                <a:gd name="connsiteX42-1897" fmla="*/ 431800 w 533651"/>
                <a:gd name="connsiteY42-1898" fmla="*/ 574675 h 1223238"/>
                <a:gd name="connsiteX43-1899" fmla="*/ 438150 w 533651"/>
                <a:gd name="connsiteY43-1900" fmla="*/ 584200 h 1223238"/>
                <a:gd name="connsiteX44-1901" fmla="*/ 444500 w 533651"/>
                <a:gd name="connsiteY44-1902" fmla="*/ 609600 h 1223238"/>
                <a:gd name="connsiteX45-1903" fmla="*/ 447675 w 533651"/>
                <a:gd name="connsiteY45-1904" fmla="*/ 619125 h 1223238"/>
                <a:gd name="connsiteX46-1905" fmla="*/ 463550 w 533651"/>
                <a:gd name="connsiteY46-1906" fmla="*/ 673100 h 1223238"/>
                <a:gd name="connsiteX47-1907" fmla="*/ 479425 w 533651"/>
                <a:gd name="connsiteY47-1908" fmla="*/ 714375 h 1223238"/>
                <a:gd name="connsiteX48-1909" fmla="*/ 485775 w 533651"/>
                <a:gd name="connsiteY48-1910" fmla="*/ 739775 h 1223238"/>
                <a:gd name="connsiteX49-1911" fmla="*/ 492125 w 533651"/>
                <a:gd name="connsiteY49-1912" fmla="*/ 752475 h 1223238"/>
                <a:gd name="connsiteX50-1913" fmla="*/ 495300 w 533651"/>
                <a:gd name="connsiteY50-1914" fmla="*/ 765175 h 1223238"/>
                <a:gd name="connsiteX51-1915" fmla="*/ 498475 w 533651"/>
                <a:gd name="connsiteY51-1916" fmla="*/ 774700 h 1223238"/>
                <a:gd name="connsiteX52-1917" fmla="*/ 501650 w 533651"/>
                <a:gd name="connsiteY52-1918" fmla="*/ 787400 h 1223238"/>
                <a:gd name="connsiteX53-1919" fmla="*/ 508000 w 533651"/>
                <a:gd name="connsiteY53-1920" fmla="*/ 800100 h 1223238"/>
                <a:gd name="connsiteX54-1921" fmla="*/ 514350 w 533651"/>
                <a:gd name="connsiteY54-1922" fmla="*/ 819150 h 1223238"/>
                <a:gd name="connsiteX55-1923" fmla="*/ 517525 w 533651"/>
                <a:gd name="connsiteY55-1924" fmla="*/ 828675 h 1223238"/>
                <a:gd name="connsiteX56-1925" fmla="*/ 533400 w 533651"/>
                <a:gd name="connsiteY56-1926" fmla="*/ 955675 h 1223238"/>
                <a:gd name="connsiteX57-1927" fmla="*/ 527050 w 533651"/>
                <a:gd name="connsiteY57-1928" fmla="*/ 965200 h 1223238"/>
                <a:gd name="connsiteX58-1929" fmla="*/ 520700 w 533651"/>
                <a:gd name="connsiteY58-1930" fmla="*/ 984250 h 1223238"/>
                <a:gd name="connsiteX59-1931" fmla="*/ 517525 w 533651"/>
                <a:gd name="connsiteY59-1932" fmla="*/ 993775 h 1223238"/>
                <a:gd name="connsiteX60-1933" fmla="*/ 485775 w 533651"/>
                <a:gd name="connsiteY60-1934" fmla="*/ 1076325 h 1223238"/>
                <a:gd name="connsiteX61-1935" fmla="*/ 482600 w 533651"/>
                <a:gd name="connsiteY61-1936" fmla="*/ 1085850 h 1223238"/>
                <a:gd name="connsiteX62-1937" fmla="*/ 444500 w 533651"/>
                <a:gd name="connsiteY62-1938" fmla="*/ 1165225 h 1223238"/>
                <a:gd name="connsiteX63-1939" fmla="*/ 428625 w 533651"/>
                <a:gd name="connsiteY63-1940" fmla="*/ 1177925 h 1223238"/>
                <a:gd name="connsiteX64-1941" fmla="*/ 409575 w 533651"/>
                <a:gd name="connsiteY64-1942" fmla="*/ 1196975 h 1223238"/>
                <a:gd name="connsiteX65-1943" fmla="*/ 400050 w 533651"/>
                <a:gd name="connsiteY65-1944" fmla="*/ 1206500 h 1223238"/>
                <a:gd name="connsiteX66-1945" fmla="*/ 393700 w 533651"/>
                <a:gd name="connsiteY66-1946" fmla="*/ 1216025 h 1223238"/>
                <a:gd name="connsiteX67-1947" fmla="*/ 384175 w 533651"/>
                <a:gd name="connsiteY67-1948" fmla="*/ 1222375 h 1223238"/>
                <a:gd name="connsiteX68-1949" fmla="*/ 276225 w 533651"/>
                <a:gd name="connsiteY68-1950" fmla="*/ 1222375 h 1223238"/>
                <a:gd name="connsiteX0-1951" fmla="*/ 0 w 533651"/>
                <a:gd name="connsiteY0-1952" fmla="*/ 0 h 1223238"/>
                <a:gd name="connsiteX1-1953" fmla="*/ 22225 w 533651"/>
                <a:gd name="connsiteY1-1954" fmla="*/ 3175 h 1223238"/>
                <a:gd name="connsiteX2-1955" fmla="*/ 38100 w 533651"/>
                <a:gd name="connsiteY2-1956" fmla="*/ 12700 h 1223238"/>
                <a:gd name="connsiteX3-1957" fmla="*/ 47625 w 533651"/>
                <a:gd name="connsiteY3-1958" fmla="*/ 15875 h 1223238"/>
                <a:gd name="connsiteX4-1959" fmla="*/ 73025 w 533651"/>
                <a:gd name="connsiteY4-1960" fmla="*/ 44450 h 1223238"/>
                <a:gd name="connsiteX5-1961" fmla="*/ 79375 w 533651"/>
                <a:gd name="connsiteY5-1962" fmla="*/ 63500 h 1223238"/>
                <a:gd name="connsiteX6-1963" fmla="*/ 92075 w 533651"/>
                <a:gd name="connsiteY6-1964" fmla="*/ 82550 h 1223238"/>
                <a:gd name="connsiteX7-1965" fmla="*/ 98425 w 533651"/>
                <a:gd name="connsiteY7-1966" fmla="*/ 92075 h 1223238"/>
                <a:gd name="connsiteX8-1967" fmla="*/ 101600 w 533651"/>
                <a:gd name="connsiteY8-1968" fmla="*/ 101600 h 1223238"/>
                <a:gd name="connsiteX9-1969" fmla="*/ 117475 w 533651"/>
                <a:gd name="connsiteY9-1970" fmla="*/ 120650 h 1223238"/>
                <a:gd name="connsiteX10-1971" fmla="*/ 120650 w 533651"/>
                <a:gd name="connsiteY10-1972" fmla="*/ 130175 h 1223238"/>
                <a:gd name="connsiteX11-1973" fmla="*/ 136525 w 533651"/>
                <a:gd name="connsiteY11-1974" fmla="*/ 152400 h 1223238"/>
                <a:gd name="connsiteX12-1975" fmla="*/ 152400 w 533651"/>
                <a:gd name="connsiteY12-1976" fmla="*/ 171450 h 1223238"/>
                <a:gd name="connsiteX13-1977" fmla="*/ 165100 w 533651"/>
                <a:gd name="connsiteY13-1978" fmla="*/ 196850 h 1223238"/>
                <a:gd name="connsiteX14-1979" fmla="*/ 171450 w 533651"/>
                <a:gd name="connsiteY14-1980" fmla="*/ 209550 h 1223238"/>
                <a:gd name="connsiteX15-1981" fmla="*/ 180975 w 533651"/>
                <a:gd name="connsiteY15-1982" fmla="*/ 222250 h 1223238"/>
                <a:gd name="connsiteX16-1983" fmla="*/ 187325 w 533651"/>
                <a:gd name="connsiteY16-1984" fmla="*/ 231775 h 1223238"/>
                <a:gd name="connsiteX17-1985" fmla="*/ 196850 w 533651"/>
                <a:gd name="connsiteY17-1986" fmla="*/ 241300 h 1223238"/>
                <a:gd name="connsiteX18-1987" fmla="*/ 203200 w 533651"/>
                <a:gd name="connsiteY18-1988" fmla="*/ 250825 h 1223238"/>
                <a:gd name="connsiteX19-1989" fmla="*/ 212725 w 533651"/>
                <a:gd name="connsiteY19-1990" fmla="*/ 260350 h 1223238"/>
                <a:gd name="connsiteX20-1991" fmla="*/ 219075 w 533651"/>
                <a:gd name="connsiteY20-1992" fmla="*/ 269875 h 1223238"/>
                <a:gd name="connsiteX21-1993" fmla="*/ 228600 w 533651"/>
                <a:gd name="connsiteY21-1994" fmla="*/ 276225 h 1223238"/>
                <a:gd name="connsiteX22-1995" fmla="*/ 250825 w 533651"/>
                <a:gd name="connsiteY22-1996" fmla="*/ 292100 h 1223238"/>
                <a:gd name="connsiteX23-1997" fmla="*/ 266700 w 533651"/>
                <a:gd name="connsiteY23-1998" fmla="*/ 320675 h 1223238"/>
                <a:gd name="connsiteX24-1999" fmla="*/ 273050 w 533651"/>
                <a:gd name="connsiteY24-2000" fmla="*/ 330200 h 1223238"/>
                <a:gd name="connsiteX25-2001" fmla="*/ 282575 w 533651"/>
                <a:gd name="connsiteY25-2002" fmla="*/ 336550 h 1223238"/>
                <a:gd name="connsiteX26-2003" fmla="*/ 298450 w 533651"/>
                <a:gd name="connsiteY26-2004" fmla="*/ 355600 h 1223238"/>
                <a:gd name="connsiteX27-2005" fmla="*/ 311150 w 533651"/>
                <a:gd name="connsiteY27-2006" fmla="*/ 374650 h 1223238"/>
                <a:gd name="connsiteX28-2007" fmla="*/ 317500 w 533651"/>
                <a:gd name="connsiteY28-2008" fmla="*/ 384175 h 1223238"/>
                <a:gd name="connsiteX29-2009" fmla="*/ 323850 w 533651"/>
                <a:gd name="connsiteY29-2010" fmla="*/ 393700 h 1223238"/>
                <a:gd name="connsiteX30-2011" fmla="*/ 333375 w 533651"/>
                <a:gd name="connsiteY30-2012" fmla="*/ 406400 h 1223238"/>
                <a:gd name="connsiteX31-2013" fmla="*/ 339725 w 533651"/>
                <a:gd name="connsiteY31-2014" fmla="*/ 415925 h 1223238"/>
                <a:gd name="connsiteX32-2015" fmla="*/ 349250 w 533651"/>
                <a:gd name="connsiteY32-2016" fmla="*/ 425450 h 1223238"/>
                <a:gd name="connsiteX33-2017" fmla="*/ 355600 w 533651"/>
                <a:gd name="connsiteY33-2018" fmla="*/ 434975 h 1223238"/>
                <a:gd name="connsiteX34-2019" fmla="*/ 358775 w 533651"/>
                <a:gd name="connsiteY34-2020" fmla="*/ 444500 h 1223238"/>
                <a:gd name="connsiteX35-2021" fmla="*/ 368300 w 533651"/>
                <a:gd name="connsiteY35-2022" fmla="*/ 450850 h 1223238"/>
                <a:gd name="connsiteX36-2023" fmla="*/ 381000 w 533651"/>
                <a:gd name="connsiteY36-2024" fmla="*/ 469900 h 1223238"/>
                <a:gd name="connsiteX37-2025" fmla="*/ 396875 w 533651"/>
                <a:gd name="connsiteY37-2026" fmla="*/ 488950 h 1223238"/>
                <a:gd name="connsiteX38-2027" fmla="*/ 400050 w 533651"/>
                <a:gd name="connsiteY38-2028" fmla="*/ 501650 h 1223238"/>
                <a:gd name="connsiteX39-2029" fmla="*/ 415925 w 533651"/>
                <a:gd name="connsiteY39-2030" fmla="*/ 523875 h 1223238"/>
                <a:gd name="connsiteX40-2031" fmla="*/ 425450 w 533651"/>
                <a:gd name="connsiteY40-2032" fmla="*/ 552450 h 1223238"/>
                <a:gd name="connsiteX41-2033" fmla="*/ 428625 w 533651"/>
                <a:gd name="connsiteY41-2034" fmla="*/ 561975 h 1223238"/>
                <a:gd name="connsiteX42-2035" fmla="*/ 431800 w 533651"/>
                <a:gd name="connsiteY42-2036" fmla="*/ 574675 h 1223238"/>
                <a:gd name="connsiteX43-2037" fmla="*/ 438150 w 533651"/>
                <a:gd name="connsiteY43-2038" fmla="*/ 584200 h 1223238"/>
                <a:gd name="connsiteX44-2039" fmla="*/ 444500 w 533651"/>
                <a:gd name="connsiteY44-2040" fmla="*/ 609600 h 1223238"/>
                <a:gd name="connsiteX45-2041" fmla="*/ 447675 w 533651"/>
                <a:gd name="connsiteY45-2042" fmla="*/ 619125 h 1223238"/>
                <a:gd name="connsiteX46-2043" fmla="*/ 463550 w 533651"/>
                <a:gd name="connsiteY46-2044" fmla="*/ 673100 h 1223238"/>
                <a:gd name="connsiteX47-2045" fmla="*/ 479425 w 533651"/>
                <a:gd name="connsiteY47-2046" fmla="*/ 714375 h 1223238"/>
                <a:gd name="connsiteX48-2047" fmla="*/ 485775 w 533651"/>
                <a:gd name="connsiteY48-2048" fmla="*/ 739775 h 1223238"/>
                <a:gd name="connsiteX49-2049" fmla="*/ 492125 w 533651"/>
                <a:gd name="connsiteY49-2050" fmla="*/ 752475 h 1223238"/>
                <a:gd name="connsiteX50-2051" fmla="*/ 495300 w 533651"/>
                <a:gd name="connsiteY50-2052" fmla="*/ 765175 h 1223238"/>
                <a:gd name="connsiteX51-2053" fmla="*/ 498475 w 533651"/>
                <a:gd name="connsiteY51-2054" fmla="*/ 774700 h 1223238"/>
                <a:gd name="connsiteX52-2055" fmla="*/ 501650 w 533651"/>
                <a:gd name="connsiteY52-2056" fmla="*/ 787400 h 1223238"/>
                <a:gd name="connsiteX53-2057" fmla="*/ 508000 w 533651"/>
                <a:gd name="connsiteY53-2058" fmla="*/ 800100 h 1223238"/>
                <a:gd name="connsiteX54-2059" fmla="*/ 514350 w 533651"/>
                <a:gd name="connsiteY54-2060" fmla="*/ 819150 h 1223238"/>
                <a:gd name="connsiteX55-2061" fmla="*/ 517525 w 533651"/>
                <a:gd name="connsiteY55-2062" fmla="*/ 828675 h 1223238"/>
                <a:gd name="connsiteX56-2063" fmla="*/ 533400 w 533651"/>
                <a:gd name="connsiteY56-2064" fmla="*/ 955675 h 1223238"/>
                <a:gd name="connsiteX57-2065" fmla="*/ 527050 w 533651"/>
                <a:gd name="connsiteY57-2066" fmla="*/ 965200 h 1223238"/>
                <a:gd name="connsiteX58-2067" fmla="*/ 520700 w 533651"/>
                <a:gd name="connsiteY58-2068" fmla="*/ 984250 h 1223238"/>
                <a:gd name="connsiteX59-2069" fmla="*/ 517525 w 533651"/>
                <a:gd name="connsiteY59-2070" fmla="*/ 993775 h 1223238"/>
                <a:gd name="connsiteX60-2071" fmla="*/ 485775 w 533651"/>
                <a:gd name="connsiteY60-2072" fmla="*/ 1076325 h 1223238"/>
                <a:gd name="connsiteX61-2073" fmla="*/ 444500 w 533651"/>
                <a:gd name="connsiteY61-2074" fmla="*/ 1165225 h 1223238"/>
                <a:gd name="connsiteX62-2075" fmla="*/ 428625 w 533651"/>
                <a:gd name="connsiteY62-2076" fmla="*/ 1177925 h 1223238"/>
                <a:gd name="connsiteX63-2077" fmla="*/ 409575 w 533651"/>
                <a:gd name="connsiteY63-2078" fmla="*/ 1196975 h 1223238"/>
                <a:gd name="connsiteX64-2079" fmla="*/ 400050 w 533651"/>
                <a:gd name="connsiteY64-2080" fmla="*/ 1206500 h 1223238"/>
                <a:gd name="connsiteX65-2081" fmla="*/ 393700 w 533651"/>
                <a:gd name="connsiteY65-2082" fmla="*/ 1216025 h 1223238"/>
                <a:gd name="connsiteX66-2083" fmla="*/ 384175 w 533651"/>
                <a:gd name="connsiteY66-2084" fmla="*/ 1222375 h 1223238"/>
                <a:gd name="connsiteX67-2085" fmla="*/ 276225 w 533651"/>
                <a:gd name="connsiteY67-2086" fmla="*/ 1222375 h 1223238"/>
                <a:gd name="connsiteX0-2087" fmla="*/ 0 w 533419"/>
                <a:gd name="connsiteY0-2088" fmla="*/ 0 h 1223238"/>
                <a:gd name="connsiteX1-2089" fmla="*/ 22225 w 533419"/>
                <a:gd name="connsiteY1-2090" fmla="*/ 3175 h 1223238"/>
                <a:gd name="connsiteX2-2091" fmla="*/ 38100 w 533419"/>
                <a:gd name="connsiteY2-2092" fmla="*/ 12700 h 1223238"/>
                <a:gd name="connsiteX3-2093" fmla="*/ 47625 w 533419"/>
                <a:gd name="connsiteY3-2094" fmla="*/ 15875 h 1223238"/>
                <a:gd name="connsiteX4-2095" fmla="*/ 73025 w 533419"/>
                <a:gd name="connsiteY4-2096" fmla="*/ 44450 h 1223238"/>
                <a:gd name="connsiteX5-2097" fmla="*/ 79375 w 533419"/>
                <a:gd name="connsiteY5-2098" fmla="*/ 63500 h 1223238"/>
                <a:gd name="connsiteX6-2099" fmla="*/ 92075 w 533419"/>
                <a:gd name="connsiteY6-2100" fmla="*/ 82550 h 1223238"/>
                <a:gd name="connsiteX7-2101" fmla="*/ 98425 w 533419"/>
                <a:gd name="connsiteY7-2102" fmla="*/ 92075 h 1223238"/>
                <a:gd name="connsiteX8-2103" fmla="*/ 101600 w 533419"/>
                <a:gd name="connsiteY8-2104" fmla="*/ 101600 h 1223238"/>
                <a:gd name="connsiteX9-2105" fmla="*/ 117475 w 533419"/>
                <a:gd name="connsiteY9-2106" fmla="*/ 120650 h 1223238"/>
                <a:gd name="connsiteX10-2107" fmla="*/ 120650 w 533419"/>
                <a:gd name="connsiteY10-2108" fmla="*/ 130175 h 1223238"/>
                <a:gd name="connsiteX11-2109" fmla="*/ 136525 w 533419"/>
                <a:gd name="connsiteY11-2110" fmla="*/ 152400 h 1223238"/>
                <a:gd name="connsiteX12-2111" fmla="*/ 152400 w 533419"/>
                <a:gd name="connsiteY12-2112" fmla="*/ 171450 h 1223238"/>
                <a:gd name="connsiteX13-2113" fmla="*/ 165100 w 533419"/>
                <a:gd name="connsiteY13-2114" fmla="*/ 196850 h 1223238"/>
                <a:gd name="connsiteX14-2115" fmla="*/ 171450 w 533419"/>
                <a:gd name="connsiteY14-2116" fmla="*/ 209550 h 1223238"/>
                <a:gd name="connsiteX15-2117" fmla="*/ 180975 w 533419"/>
                <a:gd name="connsiteY15-2118" fmla="*/ 222250 h 1223238"/>
                <a:gd name="connsiteX16-2119" fmla="*/ 187325 w 533419"/>
                <a:gd name="connsiteY16-2120" fmla="*/ 231775 h 1223238"/>
                <a:gd name="connsiteX17-2121" fmla="*/ 196850 w 533419"/>
                <a:gd name="connsiteY17-2122" fmla="*/ 241300 h 1223238"/>
                <a:gd name="connsiteX18-2123" fmla="*/ 203200 w 533419"/>
                <a:gd name="connsiteY18-2124" fmla="*/ 250825 h 1223238"/>
                <a:gd name="connsiteX19-2125" fmla="*/ 212725 w 533419"/>
                <a:gd name="connsiteY19-2126" fmla="*/ 260350 h 1223238"/>
                <a:gd name="connsiteX20-2127" fmla="*/ 219075 w 533419"/>
                <a:gd name="connsiteY20-2128" fmla="*/ 269875 h 1223238"/>
                <a:gd name="connsiteX21-2129" fmla="*/ 228600 w 533419"/>
                <a:gd name="connsiteY21-2130" fmla="*/ 276225 h 1223238"/>
                <a:gd name="connsiteX22-2131" fmla="*/ 250825 w 533419"/>
                <a:gd name="connsiteY22-2132" fmla="*/ 292100 h 1223238"/>
                <a:gd name="connsiteX23-2133" fmla="*/ 266700 w 533419"/>
                <a:gd name="connsiteY23-2134" fmla="*/ 320675 h 1223238"/>
                <a:gd name="connsiteX24-2135" fmla="*/ 273050 w 533419"/>
                <a:gd name="connsiteY24-2136" fmla="*/ 330200 h 1223238"/>
                <a:gd name="connsiteX25-2137" fmla="*/ 282575 w 533419"/>
                <a:gd name="connsiteY25-2138" fmla="*/ 336550 h 1223238"/>
                <a:gd name="connsiteX26-2139" fmla="*/ 298450 w 533419"/>
                <a:gd name="connsiteY26-2140" fmla="*/ 355600 h 1223238"/>
                <a:gd name="connsiteX27-2141" fmla="*/ 311150 w 533419"/>
                <a:gd name="connsiteY27-2142" fmla="*/ 374650 h 1223238"/>
                <a:gd name="connsiteX28-2143" fmla="*/ 317500 w 533419"/>
                <a:gd name="connsiteY28-2144" fmla="*/ 384175 h 1223238"/>
                <a:gd name="connsiteX29-2145" fmla="*/ 323850 w 533419"/>
                <a:gd name="connsiteY29-2146" fmla="*/ 393700 h 1223238"/>
                <a:gd name="connsiteX30-2147" fmla="*/ 333375 w 533419"/>
                <a:gd name="connsiteY30-2148" fmla="*/ 406400 h 1223238"/>
                <a:gd name="connsiteX31-2149" fmla="*/ 339725 w 533419"/>
                <a:gd name="connsiteY31-2150" fmla="*/ 415925 h 1223238"/>
                <a:gd name="connsiteX32-2151" fmla="*/ 349250 w 533419"/>
                <a:gd name="connsiteY32-2152" fmla="*/ 425450 h 1223238"/>
                <a:gd name="connsiteX33-2153" fmla="*/ 355600 w 533419"/>
                <a:gd name="connsiteY33-2154" fmla="*/ 434975 h 1223238"/>
                <a:gd name="connsiteX34-2155" fmla="*/ 358775 w 533419"/>
                <a:gd name="connsiteY34-2156" fmla="*/ 444500 h 1223238"/>
                <a:gd name="connsiteX35-2157" fmla="*/ 368300 w 533419"/>
                <a:gd name="connsiteY35-2158" fmla="*/ 450850 h 1223238"/>
                <a:gd name="connsiteX36-2159" fmla="*/ 381000 w 533419"/>
                <a:gd name="connsiteY36-2160" fmla="*/ 469900 h 1223238"/>
                <a:gd name="connsiteX37-2161" fmla="*/ 396875 w 533419"/>
                <a:gd name="connsiteY37-2162" fmla="*/ 488950 h 1223238"/>
                <a:gd name="connsiteX38-2163" fmla="*/ 400050 w 533419"/>
                <a:gd name="connsiteY38-2164" fmla="*/ 501650 h 1223238"/>
                <a:gd name="connsiteX39-2165" fmla="*/ 415925 w 533419"/>
                <a:gd name="connsiteY39-2166" fmla="*/ 523875 h 1223238"/>
                <a:gd name="connsiteX40-2167" fmla="*/ 425450 w 533419"/>
                <a:gd name="connsiteY40-2168" fmla="*/ 552450 h 1223238"/>
                <a:gd name="connsiteX41-2169" fmla="*/ 428625 w 533419"/>
                <a:gd name="connsiteY41-2170" fmla="*/ 561975 h 1223238"/>
                <a:gd name="connsiteX42-2171" fmla="*/ 431800 w 533419"/>
                <a:gd name="connsiteY42-2172" fmla="*/ 574675 h 1223238"/>
                <a:gd name="connsiteX43-2173" fmla="*/ 438150 w 533419"/>
                <a:gd name="connsiteY43-2174" fmla="*/ 584200 h 1223238"/>
                <a:gd name="connsiteX44-2175" fmla="*/ 444500 w 533419"/>
                <a:gd name="connsiteY44-2176" fmla="*/ 609600 h 1223238"/>
                <a:gd name="connsiteX45-2177" fmla="*/ 447675 w 533419"/>
                <a:gd name="connsiteY45-2178" fmla="*/ 619125 h 1223238"/>
                <a:gd name="connsiteX46-2179" fmla="*/ 463550 w 533419"/>
                <a:gd name="connsiteY46-2180" fmla="*/ 673100 h 1223238"/>
                <a:gd name="connsiteX47-2181" fmla="*/ 479425 w 533419"/>
                <a:gd name="connsiteY47-2182" fmla="*/ 714375 h 1223238"/>
                <a:gd name="connsiteX48-2183" fmla="*/ 485775 w 533419"/>
                <a:gd name="connsiteY48-2184" fmla="*/ 739775 h 1223238"/>
                <a:gd name="connsiteX49-2185" fmla="*/ 492125 w 533419"/>
                <a:gd name="connsiteY49-2186" fmla="*/ 752475 h 1223238"/>
                <a:gd name="connsiteX50-2187" fmla="*/ 495300 w 533419"/>
                <a:gd name="connsiteY50-2188" fmla="*/ 765175 h 1223238"/>
                <a:gd name="connsiteX51-2189" fmla="*/ 498475 w 533419"/>
                <a:gd name="connsiteY51-2190" fmla="*/ 774700 h 1223238"/>
                <a:gd name="connsiteX52-2191" fmla="*/ 501650 w 533419"/>
                <a:gd name="connsiteY52-2192" fmla="*/ 787400 h 1223238"/>
                <a:gd name="connsiteX53-2193" fmla="*/ 508000 w 533419"/>
                <a:gd name="connsiteY53-2194" fmla="*/ 800100 h 1223238"/>
                <a:gd name="connsiteX54-2195" fmla="*/ 514350 w 533419"/>
                <a:gd name="connsiteY54-2196" fmla="*/ 819150 h 1223238"/>
                <a:gd name="connsiteX55-2197" fmla="*/ 517525 w 533419"/>
                <a:gd name="connsiteY55-2198" fmla="*/ 828675 h 1223238"/>
                <a:gd name="connsiteX56-2199" fmla="*/ 533400 w 533419"/>
                <a:gd name="connsiteY56-2200" fmla="*/ 955675 h 1223238"/>
                <a:gd name="connsiteX57-2201" fmla="*/ 520700 w 533419"/>
                <a:gd name="connsiteY57-2202" fmla="*/ 984250 h 1223238"/>
                <a:gd name="connsiteX58-2203" fmla="*/ 517525 w 533419"/>
                <a:gd name="connsiteY58-2204" fmla="*/ 993775 h 1223238"/>
                <a:gd name="connsiteX59-2205" fmla="*/ 485775 w 533419"/>
                <a:gd name="connsiteY59-2206" fmla="*/ 1076325 h 1223238"/>
                <a:gd name="connsiteX60-2207" fmla="*/ 444500 w 533419"/>
                <a:gd name="connsiteY60-2208" fmla="*/ 1165225 h 1223238"/>
                <a:gd name="connsiteX61-2209" fmla="*/ 428625 w 533419"/>
                <a:gd name="connsiteY61-2210" fmla="*/ 1177925 h 1223238"/>
                <a:gd name="connsiteX62-2211" fmla="*/ 409575 w 533419"/>
                <a:gd name="connsiteY62-2212" fmla="*/ 1196975 h 1223238"/>
                <a:gd name="connsiteX63-2213" fmla="*/ 400050 w 533419"/>
                <a:gd name="connsiteY63-2214" fmla="*/ 1206500 h 1223238"/>
                <a:gd name="connsiteX64-2215" fmla="*/ 393700 w 533419"/>
                <a:gd name="connsiteY64-2216" fmla="*/ 1216025 h 1223238"/>
                <a:gd name="connsiteX65-2217" fmla="*/ 384175 w 533419"/>
                <a:gd name="connsiteY65-2218" fmla="*/ 1222375 h 1223238"/>
                <a:gd name="connsiteX66-2219" fmla="*/ 276225 w 533419"/>
                <a:gd name="connsiteY66-2220" fmla="*/ 1222375 h 1223238"/>
                <a:gd name="connsiteX0-2221" fmla="*/ 0 w 533436"/>
                <a:gd name="connsiteY0-2222" fmla="*/ 0 h 1223238"/>
                <a:gd name="connsiteX1-2223" fmla="*/ 22225 w 533436"/>
                <a:gd name="connsiteY1-2224" fmla="*/ 3175 h 1223238"/>
                <a:gd name="connsiteX2-2225" fmla="*/ 38100 w 533436"/>
                <a:gd name="connsiteY2-2226" fmla="*/ 12700 h 1223238"/>
                <a:gd name="connsiteX3-2227" fmla="*/ 47625 w 533436"/>
                <a:gd name="connsiteY3-2228" fmla="*/ 15875 h 1223238"/>
                <a:gd name="connsiteX4-2229" fmla="*/ 73025 w 533436"/>
                <a:gd name="connsiteY4-2230" fmla="*/ 44450 h 1223238"/>
                <a:gd name="connsiteX5-2231" fmla="*/ 79375 w 533436"/>
                <a:gd name="connsiteY5-2232" fmla="*/ 63500 h 1223238"/>
                <a:gd name="connsiteX6-2233" fmla="*/ 92075 w 533436"/>
                <a:gd name="connsiteY6-2234" fmla="*/ 82550 h 1223238"/>
                <a:gd name="connsiteX7-2235" fmla="*/ 98425 w 533436"/>
                <a:gd name="connsiteY7-2236" fmla="*/ 92075 h 1223238"/>
                <a:gd name="connsiteX8-2237" fmla="*/ 101600 w 533436"/>
                <a:gd name="connsiteY8-2238" fmla="*/ 101600 h 1223238"/>
                <a:gd name="connsiteX9-2239" fmla="*/ 117475 w 533436"/>
                <a:gd name="connsiteY9-2240" fmla="*/ 120650 h 1223238"/>
                <a:gd name="connsiteX10-2241" fmla="*/ 120650 w 533436"/>
                <a:gd name="connsiteY10-2242" fmla="*/ 130175 h 1223238"/>
                <a:gd name="connsiteX11-2243" fmla="*/ 136525 w 533436"/>
                <a:gd name="connsiteY11-2244" fmla="*/ 152400 h 1223238"/>
                <a:gd name="connsiteX12-2245" fmla="*/ 152400 w 533436"/>
                <a:gd name="connsiteY12-2246" fmla="*/ 171450 h 1223238"/>
                <a:gd name="connsiteX13-2247" fmla="*/ 165100 w 533436"/>
                <a:gd name="connsiteY13-2248" fmla="*/ 196850 h 1223238"/>
                <a:gd name="connsiteX14-2249" fmla="*/ 171450 w 533436"/>
                <a:gd name="connsiteY14-2250" fmla="*/ 209550 h 1223238"/>
                <a:gd name="connsiteX15-2251" fmla="*/ 180975 w 533436"/>
                <a:gd name="connsiteY15-2252" fmla="*/ 222250 h 1223238"/>
                <a:gd name="connsiteX16-2253" fmla="*/ 187325 w 533436"/>
                <a:gd name="connsiteY16-2254" fmla="*/ 231775 h 1223238"/>
                <a:gd name="connsiteX17-2255" fmla="*/ 196850 w 533436"/>
                <a:gd name="connsiteY17-2256" fmla="*/ 241300 h 1223238"/>
                <a:gd name="connsiteX18-2257" fmla="*/ 203200 w 533436"/>
                <a:gd name="connsiteY18-2258" fmla="*/ 250825 h 1223238"/>
                <a:gd name="connsiteX19-2259" fmla="*/ 212725 w 533436"/>
                <a:gd name="connsiteY19-2260" fmla="*/ 260350 h 1223238"/>
                <a:gd name="connsiteX20-2261" fmla="*/ 219075 w 533436"/>
                <a:gd name="connsiteY20-2262" fmla="*/ 269875 h 1223238"/>
                <a:gd name="connsiteX21-2263" fmla="*/ 228600 w 533436"/>
                <a:gd name="connsiteY21-2264" fmla="*/ 276225 h 1223238"/>
                <a:gd name="connsiteX22-2265" fmla="*/ 250825 w 533436"/>
                <a:gd name="connsiteY22-2266" fmla="*/ 292100 h 1223238"/>
                <a:gd name="connsiteX23-2267" fmla="*/ 266700 w 533436"/>
                <a:gd name="connsiteY23-2268" fmla="*/ 320675 h 1223238"/>
                <a:gd name="connsiteX24-2269" fmla="*/ 273050 w 533436"/>
                <a:gd name="connsiteY24-2270" fmla="*/ 330200 h 1223238"/>
                <a:gd name="connsiteX25-2271" fmla="*/ 282575 w 533436"/>
                <a:gd name="connsiteY25-2272" fmla="*/ 336550 h 1223238"/>
                <a:gd name="connsiteX26-2273" fmla="*/ 298450 w 533436"/>
                <a:gd name="connsiteY26-2274" fmla="*/ 355600 h 1223238"/>
                <a:gd name="connsiteX27-2275" fmla="*/ 311150 w 533436"/>
                <a:gd name="connsiteY27-2276" fmla="*/ 374650 h 1223238"/>
                <a:gd name="connsiteX28-2277" fmla="*/ 317500 w 533436"/>
                <a:gd name="connsiteY28-2278" fmla="*/ 384175 h 1223238"/>
                <a:gd name="connsiteX29-2279" fmla="*/ 323850 w 533436"/>
                <a:gd name="connsiteY29-2280" fmla="*/ 393700 h 1223238"/>
                <a:gd name="connsiteX30-2281" fmla="*/ 333375 w 533436"/>
                <a:gd name="connsiteY30-2282" fmla="*/ 406400 h 1223238"/>
                <a:gd name="connsiteX31-2283" fmla="*/ 339725 w 533436"/>
                <a:gd name="connsiteY31-2284" fmla="*/ 415925 h 1223238"/>
                <a:gd name="connsiteX32-2285" fmla="*/ 349250 w 533436"/>
                <a:gd name="connsiteY32-2286" fmla="*/ 425450 h 1223238"/>
                <a:gd name="connsiteX33-2287" fmla="*/ 355600 w 533436"/>
                <a:gd name="connsiteY33-2288" fmla="*/ 434975 h 1223238"/>
                <a:gd name="connsiteX34-2289" fmla="*/ 358775 w 533436"/>
                <a:gd name="connsiteY34-2290" fmla="*/ 444500 h 1223238"/>
                <a:gd name="connsiteX35-2291" fmla="*/ 368300 w 533436"/>
                <a:gd name="connsiteY35-2292" fmla="*/ 450850 h 1223238"/>
                <a:gd name="connsiteX36-2293" fmla="*/ 381000 w 533436"/>
                <a:gd name="connsiteY36-2294" fmla="*/ 469900 h 1223238"/>
                <a:gd name="connsiteX37-2295" fmla="*/ 396875 w 533436"/>
                <a:gd name="connsiteY37-2296" fmla="*/ 488950 h 1223238"/>
                <a:gd name="connsiteX38-2297" fmla="*/ 400050 w 533436"/>
                <a:gd name="connsiteY38-2298" fmla="*/ 501650 h 1223238"/>
                <a:gd name="connsiteX39-2299" fmla="*/ 415925 w 533436"/>
                <a:gd name="connsiteY39-2300" fmla="*/ 523875 h 1223238"/>
                <a:gd name="connsiteX40-2301" fmla="*/ 425450 w 533436"/>
                <a:gd name="connsiteY40-2302" fmla="*/ 552450 h 1223238"/>
                <a:gd name="connsiteX41-2303" fmla="*/ 428625 w 533436"/>
                <a:gd name="connsiteY41-2304" fmla="*/ 561975 h 1223238"/>
                <a:gd name="connsiteX42-2305" fmla="*/ 431800 w 533436"/>
                <a:gd name="connsiteY42-2306" fmla="*/ 574675 h 1223238"/>
                <a:gd name="connsiteX43-2307" fmla="*/ 438150 w 533436"/>
                <a:gd name="connsiteY43-2308" fmla="*/ 584200 h 1223238"/>
                <a:gd name="connsiteX44-2309" fmla="*/ 444500 w 533436"/>
                <a:gd name="connsiteY44-2310" fmla="*/ 609600 h 1223238"/>
                <a:gd name="connsiteX45-2311" fmla="*/ 447675 w 533436"/>
                <a:gd name="connsiteY45-2312" fmla="*/ 619125 h 1223238"/>
                <a:gd name="connsiteX46-2313" fmla="*/ 463550 w 533436"/>
                <a:gd name="connsiteY46-2314" fmla="*/ 673100 h 1223238"/>
                <a:gd name="connsiteX47-2315" fmla="*/ 479425 w 533436"/>
                <a:gd name="connsiteY47-2316" fmla="*/ 714375 h 1223238"/>
                <a:gd name="connsiteX48-2317" fmla="*/ 485775 w 533436"/>
                <a:gd name="connsiteY48-2318" fmla="*/ 739775 h 1223238"/>
                <a:gd name="connsiteX49-2319" fmla="*/ 492125 w 533436"/>
                <a:gd name="connsiteY49-2320" fmla="*/ 752475 h 1223238"/>
                <a:gd name="connsiteX50-2321" fmla="*/ 495300 w 533436"/>
                <a:gd name="connsiteY50-2322" fmla="*/ 765175 h 1223238"/>
                <a:gd name="connsiteX51-2323" fmla="*/ 498475 w 533436"/>
                <a:gd name="connsiteY51-2324" fmla="*/ 774700 h 1223238"/>
                <a:gd name="connsiteX52-2325" fmla="*/ 501650 w 533436"/>
                <a:gd name="connsiteY52-2326" fmla="*/ 787400 h 1223238"/>
                <a:gd name="connsiteX53-2327" fmla="*/ 508000 w 533436"/>
                <a:gd name="connsiteY53-2328" fmla="*/ 800100 h 1223238"/>
                <a:gd name="connsiteX54-2329" fmla="*/ 514350 w 533436"/>
                <a:gd name="connsiteY54-2330" fmla="*/ 819150 h 1223238"/>
                <a:gd name="connsiteX55-2331" fmla="*/ 517525 w 533436"/>
                <a:gd name="connsiteY55-2332" fmla="*/ 828675 h 1223238"/>
                <a:gd name="connsiteX56-2333" fmla="*/ 533400 w 533436"/>
                <a:gd name="connsiteY56-2334" fmla="*/ 955675 h 1223238"/>
                <a:gd name="connsiteX57-2335" fmla="*/ 520700 w 533436"/>
                <a:gd name="connsiteY57-2336" fmla="*/ 984250 h 1223238"/>
                <a:gd name="connsiteX58-2337" fmla="*/ 485775 w 533436"/>
                <a:gd name="connsiteY58-2338" fmla="*/ 1076325 h 1223238"/>
                <a:gd name="connsiteX59-2339" fmla="*/ 444500 w 533436"/>
                <a:gd name="connsiteY59-2340" fmla="*/ 1165225 h 1223238"/>
                <a:gd name="connsiteX60-2341" fmla="*/ 428625 w 533436"/>
                <a:gd name="connsiteY60-2342" fmla="*/ 1177925 h 1223238"/>
                <a:gd name="connsiteX61-2343" fmla="*/ 409575 w 533436"/>
                <a:gd name="connsiteY61-2344" fmla="*/ 1196975 h 1223238"/>
                <a:gd name="connsiteX62-2345" fmla="*/ 400050 w 533436"/>
                <a:gd name="connsiteY62-2346" fmla="*/ 1206500 h 1223238"/>
                <a:gd name="connsiteX63-2347" fmla="*/ 393700 w 533436"/>
                <a:gd name="connsiteY63-2348" fmla="*/ 1216025 h 1223238"/>
                <a:gd name="connsiteX64-2349" fmla="*/ 384175 w 533436"/>
                <a:gd name="connsiteY64-2350" fmla="*/ 1222375 h 1223238"/>
                <a:gd name="connsiteX65-2351" fmla="*/ 276225 w 533436"/>
                <a:gd name="connsiteY65-2352" fmla="*/ 1222375 h 1223238"/>
                <a:gd name="connsiteX0-2353" fmla="*/ 0 w 535585"/>
                <a:gd name="connsiteY0-2354" fmla="*/ 0 h 1223238"/>
                <a:gd name="connsiteX1-2355" fmla="*/ 22225 w 535585"/>
                <a:gd name="connsiteY1-2356" fmla="*/ 3175 h 1223238"/>
                <a:gd name="connsiteX2-2357" fmla="*/ 38100 w 535585"/>
                <a:gd name="connsiteY2-2358" fmla="*/ 12700 h 1223238"/>
                <a:gd name="connsiteX3-2359" fmla="*/ 47625 w 535585"/>
                <a:gd name="connsiteY3-2360" fmla="*/ 15875 h 1223238"/>
                <a:gd name="connsiteX4-2361" fmla="*/ 73025 w 535585"/>
                <a:gd name="connsiteY4-2362" fmla="*/ 44450 h 1223238"/>
                <a:gd name="connsiteX5-2363" fmla="*/ 79375 w 535585"/>
                <a:gd name="connsiteY5-2364" fmla="*/ 63500 h 1223238"/>
                <a:gd name="connsiteX6-2365" fmla="*/ 92075 w 535585"/>
                <a:gd name="connsiteY6-2366" fmla="*/ 82550 h 1223238"/>
                <a:gd name="connsiteX7-2367" fmla="*/ 98425 w 535585"/>
                <a:gd name="connsiteY7-2368" fmla="*/ 92075 h 1223238"/>
                <a:gd name="connsiteX8-2369" fmla="*/ 101600 w 535585"/>
                <a:gd name="connsiteY8-2370" fmla="*/ 101600 h 1223238"/>
                <a:gd name="connsiteX9-2371" fmla="*/ 117475 w 535585"/>
                <a:gd name="connsiteY9-2372" fmla="*/ 120650 h 1223238"/>
                <a:gd name="connsiteX10-2373" fmla="*/ 120650 w 535585"/>
                <a:gd name="connsiteY10-2374" fmla="*/ 130175 h 1223238"/>
                <a:gd name="connsiteX11-2375" fmla="*/ 136525 w 535585"/>
                <a:gd name="connsiteY11-2376" fmla="*/ 152400 h 1223238"/>
                <a:gd name="connsiteX12-2377" fmla="*/ 152400 w 535585"/>
                <a:gd name="connsiteY12-2378" fmla="*/ 171450 h 1223238"/>
                <a:gd name="connsiteX13-2379" fmla="*/ 165100 w 535585"/>
                <a:gd name="connsiteY13-2380" fmla="*/ 196850 h 1223238"/>
                <a:gd name="connsiteX14-2381" fmla="*/ 171450 w 535585"/>
                <a:gd name="connsiteY14-2382" fmla="*/ 209550 h 1223238"/>
                <a:gd name="connsiteX15-2383" fmla="*/ 180975 w 535585"/>
                <a:gd name="connsiteY15-2384" fmla="*/ 222250 h 1223238"/>
                <a:gd name="connsiteX16-2385" fmla="*/ 187325 w 535585"/>
                <a:gd name="connsiteY16-2386" fmla="*/ 231775 h 1223238"/>
                <a:gd name="connsiteX17-2387" fmla="*/ 196850 w 535585"/>
                <a:gd name="connsiteY17-2388" fmla="*/ 241300 h 1223238"/>
                <a:gd name="connsiteX18-2389" fmla="*/ 203200 w 535585"/>
                <a:gd name="connsiteY18-2390" fmla="*/ 250825 h 1223238"/>
                <a:gd name="connsiteX19-2391" fmla="*/ 212725 w 535585"/>
                <a:gd name="connsiteY19-2392" fmla="*/ 260350 h 1223238"/>
                <a:gd name="connsiteX20-2393" fmla="*/ 219075 w 535585"/>
                <a:gd name="connsiteY20-2394" fmla="*/ 269875 h 1223238"/>
                <a:gd name="connsiteX21-2395" fmla="*/ 228600 w 535585"/>
                <a:gd name="connsiteY21-2396" fmla="*/ 276225 h 1223238"/>
                <a:gd name="connsiteX22-2397" fmla="*/ 250825 w 535585"/>
                <a:gd name="connsiteY22-2398" fmla="*/ 292100 h 1223238"/>
                <a:gd name="connsiteX23-2399" fmla="*/ 266700 w 535585"/>
                <a:gd name="connsiteY23-2400" fmla="*/ 320675 h 1223238"/>
                <a:gd name="connsiteX24-2401" fmla="*/ 273050 w 535585"/>
                <a:gd name="connsiteY24-2402" fmla="*/ 330200 h 1223238"/>
                <a:gd name="connsiteX25-2403" fmla="*/ 282575 w 535585"/>
                <a:gd name="connsiteY25-2404" fmla="*/ 336550 h 1223238"/>
                <a:gd name="connsiteX26-2405" fmla="*/ 298450 w 535585"/>
                <a:gd name="connsiteY26-2406" fmla="*/ 355600 h 1223238"/>
                <a:gd name="connsiteX27-2407" fmla="*/ 311150 w 535585"/>
                <a:gd name="connsiteY27-2408" fmla="*/ 374650 h 1223238"/>
                <a:gd name="connsiteX28-2409" fmla="*/ 317500 w 535585"/>
                <a:gd name="connsiteY28-2410" fmla="*/ 384175 h 1223238"/>
                <a:gd name="connsiteX29-2411" fmla="*/ 323850 w 535585"/>
                <a:gd name="connsiteY29-2412" fmla="*/ 393700 h 1223238"/>
                <a:gd name="connsiteX30-2413" fmla="*/ 333375 w 535585"/>
                <a:gd name="connsiteY30-2414" fmla="*/ 406400 h 1223238"/>
                <a:gd name="connsiteX31-2415" fmla="*/ 339725 w 535585"/>
                <a:gd name="connsiteY31-2416" fmla="*/ 415925 h 1223238"/>
                <a:gd name="connsiteX32-2417" fmla="*/ 349250 w 535585"/>
                <a:gd name="connsiteY32-2418" fmla="*/ 425450 h 1223238"/>
                <a:gd name="connsiteX33-2419" fmla="*/ 355600 w 535585"/>
                <a:gd name="connsiteY33-2420" fmla="*/ 434975 h 1223238"/>
                <a:gd name="connsiteX34-2421" fmla="*/ 358775 w 535585"/>
                <a:gd name="connsiteY34-2422" fmla="*/ 444500 h 1223238"/>
                <a:gd name="connsiteX35-2423" fmla="*/ 368300 w 535585"/>
                <a:gd name="connsiteY35-2424" fmla="*/ 450850 h 1223238"/>
                <a:gd name="connsiteX36-2425" fmla="*/ 381000 w 535585"/>
                <a:gd name="connsiteY36-2426" fmla="*/ 469900 h 1223238"/>
                <a:gd name="connsiteX37-2427" fmla="*/ 396875 w 535585"/>
                <a:gd name="connsiteY37-2428" fmla="*/ 488950 h 1223238"/>
                <a:gd name="connsiteX38-2429" fmla="*/ 400050 w 535585"/>
                <a:gd name="connsiteY38-2430" fmla="*/ 501650 h 1223238"/>
                <a:gd name="connsiteX39-2431" fmla="*/ 415925 w 535585"/>
                <a:gd name="connsiteY39-2432" fmla="*/ 523875 h 1223238"/>
                <a:gd name="connsiteX40-2433" fmla="*/ 425450 w 535585"/>
                <a:gd name="connsiteY40-2434" fmla="*/ 552450 h 1223238"/>
                <a:gd name="connsiteX41-2435" fmla="*/ 428625 w 535585"/>
                <a:gd name="connsiteY41-2436" fmla="*/ 561975 h 1223238"/>
                <a:gd name="connsiteX42-2437" fmla="*/ 431800 w 535585"/>
                <a:gd name="connsiteY42-2438" fmla="*/ 574675 h 1223238"/>
                <a:gd name="connsiteX43-2439" fmla="*/ 438150 w 535585"/>
                <a:gd name="connsiteY43-2440" fmla="*/ 584200 h 1223238"/>
                <a:gd name="connsiteX44-2441" fmla="*/ 444500 w 535585"/>
                <a:gd name="connsiteY44-2442" fmla="*/ 609600 h 1223238"/>
                <a:gd name="connsiteX45-2443" fmla="*/ 447675 w 535585"/>
                <a:gd name="connsiteY45-2444" fmla="*/ 619125 h 1223238"/>
                <a:gd name="connsiteX46-2445" fmla="*/ 463550 w 535585"/>
                <a:gd name="connsiteY46-2446" fmla="*/ 673100 h 1223238"/>
                <a:gd name="connsiteX47-2447" fmla="*/ 479425 w 535585"/>
                <a:gd name="connsiteY47-2448" fmla="*/ 714375 h 1223238"/>
                <a:gd name="connsiteX48-2449" fmla="*/ 485775 w 535585"/>
                <a:gd name="connsiteY48-2450" fmla="*/ 739775 h 1223238"/>
                <a:gd name="connsiteX49-2451" fmla="*/ 492125 w 535585"/>
                <a:gd name="connsiteY49-2452" fmla="*/ 752475 h 1223238"/>
                <a:gd name="connsiteX50-2453" fmla="*/ 495300 w 535585"/>
                <a:gd name="connsiteY50-2454" fmla="*/ 765175 h 1223238"/>
                <a:gd name="connsiteX51-2455" fmla="*/ 498475 w 535585"/>
                <a:gd name="connsiteY51-2456" fmla="*/ 774700 h 1223238"/>
                <a:gd name="connsiteX52-2457" fmla="*/ 501650 w 535585"/>
                <a:gd name="connsiteY52-2458" fmla="*/ 787400 h 1223238"/>
                <a:gd name="connsiteX53-2459" fmla="*/ 508000 w 535585"/>
                <a:gd name="connsiteY53-2460" fmla="*/ 800100 h 1223238"/>
                <a:gd name="connsiteX54-2461" fmla="*/ 514350 w 535585"/>
                <a:gd name="connsiteY54-2462" fmla="*/ 819150 h 1223238"/>
                <a:gd name="connsiteX55-2463" fmla="*/ 517525 w 535585"/>
                <a:gd name="connsiteY55-2464" fmla="*/ 828675 h 1223238"/>
                <a:gd name="connsiteX56-2465" fmla="*/ 533400 w 535585"/>
                <a:gd name="connsiteY56-2466" fmla="*/ 955675 h 1223238"/>
                <a:gd name="connsiteX57-2467" fmla="*/ 530225 w 535585"/>
                <a:gd name="connsiteY57-2468" fmla="*/ 1012825 h 1223238"/>
                <a:gd name="connsiteX58-2469" fmla="*/ 485775 w 535585"/>
                <a:gd name="connsiteY58-2470" fmla="*/ 1076325 h 1223238"/>
                <a:gd name="connsiteX59-2471" fmla="*/ 444500 w 535585"/>
                <a:gd name="connsiteY59-2472" fmla="*/ 1165225 h 1223238"/>
                <a:gd name="connsiteX60-2473" fmla="*/ 428625 w 535585"/>
                <a:gd name="connsiteY60-2474" fmla="*/ 1177925 h 1223238"/>
                <a:gd name="connsiteX61-2475" fmla="*/ 409575 w 535585"/>
                <a:gd name="connsiteY61-2476" fmla="*/ 1196975 h 1223238"/>
                <a:gd name="connsiteX62-2477" fmla="*/ 400050 w 535585"/>
                <a:gd name="connsiteY62-2478" fmla="*/ 1206500 h 1223238"/>
                <a:gd name="connsiteX63-2479" fmla="*/ 393700 w 535585"/>
                <a:gd name="connsiteY63-2480" fmla="*/ 1216025 h 1223238"/>
                <a:gd name="connsiteX64-2481" fmla="*/ 384175 w 535585"/>
                <a:gd name="connsiteY64-2482" fmla="*/ 1222375 h 1223238"/>
                <a:gd name="connsiteX65-2483" fmla="*/ 276225 w 535585"/>
                <a:gd name="connsiteY65-2484" fmla="*/ 1222375 h 1223238"/>
                <a:gd name="connsiteX0-2485" fmla="*/ 0 w 533400"/>
                <a:gd name="connsiteY0-2486" fmla="*/ 0 h 1223238"/>
                <a:gd name="connsiteX1-2487" fmla="*/ 22225 w 533400"/>
                <a:gd name="connsiteY1-2488" fmla="*/ 3175 h 1223238"/>
                <a:gd name="connsiteX2-2489" fmla="*/ 38100 w 533400"/>
                <a:gd name="connsiteY2-2490" fmla="*/ 12700 h 1223238"/>
                <a:gd name="connsiteX3-2491" fmla="*/ 47625 w 533400"/>
                <a:gd name="connsiteY3-2492" fmla="*/ 15875 h 1223238"/>
                <a:gd name="connsiteX4-2493" fmla="*/ 73025 w 533400"/>
                <a:gd name="connsiteY4-2494" fmla="*/ 44450 h 1223238"/>
                <a:gd name="connsiteX5-2495" fmla="*/ 79375 w 533400"/>
                <a:gd name="connsiteY5-2496" fmla="*/ 63500 h 1223238"/>
                <a:gd name="connsiteX6-2497" fmla="*/ 92075 w 533400"/>
                <a:gd name="connsiteY6-2498" fmla="*/ 82550 h 1223238"/>
                <a:gd name="connsiteX7-2499" fmla="*/ 98425 w 533400"/>
                <a:gd name="connsiteY7-2500" fmla="*/ 92075 h 1223238"/>
                <a:gd name="connsiteX8-2501" fmla="*/ 101600 w 533400"/>
                <a:gd name="connsiteY8-2502" fmla="*/ 101600 h 1223238"/>
                <a:gd name="connsiteX9-2503" fmla="*/ 117475 w 533400"/>
                <a:gd name="connsiteY9-2504" fmla="*/ 120650 h 1223238"/>
                <a:gd name="connsiteX10-2505" fmla="*/ 120650 w 533400"/>
                <a:gd name="connsiteY10-2506" fmla="*/ 130175 h 1223238"/>
                <a:gd name="connsiteX11-2507" fmla="*/ 136525 w 533400"/>
                <a:gd name="connsiteY11-2508" fmla="*/ 152400 h 1223238"/>
                <a:gd name="connsiteX12-2509" fmla="*/ 152400 w 533400"/>
                <a:gd name="connsiteY12-2510" fmla="*/ 171450 h 1223238"/>
                <a:gd name="connsiteX13-2511" fmla="*/ 165100 w 533400"/>
                <a:gd name="connsiteY13-2512" fmla="*/ 196850 h 1223238"/>
                <a:gd name="connsiteX14-2513" fmla="*/ 171450 w 533400"/>
                <a:gd name="connsiteY14-2514" fmla="*/ 209550 h 1223238"/>
                <a:gd name="connsiteX15-2515" fmla="*/ 180975 w 533400"/>
                <a:gd name="connsiteY15-2516" fmla="*/ 222250 h 1223238"/>
                <a:gd name="connsiteX16-2517" fmla="*/ 187325 w 533400"/>
                <a:gd name="connsiteY16-2518" fmla="*/ 231775 h 1223238"/>
                <a:gd name="connsiteX17-2519" fmla="*/ 196850 w 533400"/>
                <a:gd name="connsiteY17-2520" fmla="*/ 241300 h 1223238"/>
                <a:gd name="connsiteX18-2521" fmla="*/ 203200 w 533400"/>
                <a:gd name="connsiteY18-2522" fmla="*/ 250825 h 1223238"/>
                <a:gd name="connsiteX19-2523" fmla="*/ 212725 w 533400"/>
                <a:gd name="connsiteY19-2524" fmla="*/ 260350 h 1223238"/>
                <a:gd name="connsiteX20-2525" fmla="*/ 219075 w 533400"/>
                <a:gd name="connsiteY20-2526" fmla="*/ 269875 h 1223238"/>
                <a:gd name="connsiteX21-2527" fmla="*/ 228600 w 533400"/>
                <a:gd name="connsiteY21-2528" fmla="*/ 276225 h 1223238"/>
                <a:gd name="connsiteX22-2529" fmla="*/ 250825 w 533400"/>
                <a:gd name="connsiteY22-2530" fmla="*/ 292100 h 1223238"/>
                <a:gd name="connsiteX23-2531" fmla="*/ 266700 w 533400"/>
                <a:gd name="connsiteY23-2532" fmla="*/ 320675 h 1223238"/>
                <a:gd name="connsiteX24-2533" fmla="*/ 273050 w 533400"/>
                <a:gd name="connsiteY24-2534" fmla="*/ 330200 h 1223238"/>
                <a:gd name="connsiteX25-2535" fmla="*/ 282575 w 533400"/>
                <a:gd name="connsiteY25-2536" fmla="*/ 336550 h 1223238"/>
                <a:gd name="connsiteX26-2537" fmla="*/ 298450 w 533400"/>
                <a:gd name="connsiteY26-2538" fmla="*/ 355600 h 1223238"/>
                <a:gd name="connsiteX27-2539" fmla="*/ 311150 w 533400"/>
                <a:gd name="connsiteY27-2540" fmla="*/ 374650 h 1223238"/>
                <a:gd name="connsiteX28-2541" fmla="*/ 317500 w 533400"/>
                <a:gd name="connsiteY28-2542" fmla="*/ 384175 h 1223238"/>
                <a:gd name="connsiteX29-2543" fmla="*/ 323850 w 533400"/>
                <a:gd name="connsiteY29-2544" fmla="*/ 393700 h 1223238"/>
                <a:gd name="connsiteX30-2545" fmla="*/ 333375 w 533400"/>
                <a:gd name="connsiteY30-2546" fmla="*/ 406400 h 1223238"/>
                <a:gd name="connsiteX31-2547" fmla="*/ 339725 w 533400"/>
                <a:gd name="connsiteY31-2548" fmla="*/ 415925 h 1223238"/>
                <a:gd name="connsiteX32-2549" fmla="*/ 349250 w 533400"/>
                <a:gd name="connsiteY32-2550" fmla="*/ 425450 h 1223238"/>
                <a:gd name="connsiteX33-2551" fmla="*/ 355600 w 533400"/>
                <a:gd name="connsiteY33-2552" fmla="*/ 434975 h 1223238"/>
                <a:gd name="connsiteX34-2553" fmla="*/ 358775 w 533400"/>
                <a:gd name="connsiteY34-2554" fmla="*/ 444500 h 1223238"/>
                <a:gd name="connsiteX35-2555" fmla="*/ 368300 w 533400"/>
                <a:gd name="connsiteY35-2556" fmla="*/ 450850 h 1223238"/>
                <a:gd name="connsiteX36-2557" fmla="*/ 381000 w 533400"/>
                <a:gd name="connsiteY36-2558" fmla="*/ 469900 h 1223238"/>
                <a:gd name="connsiteX37-2559" fmla="*/ 396875 w 533400"/>
                <a:gd name="connsiteY37-2560" fmla="*/ 488950 h 1223238"/>
                <a:gd name="connsiteX38-2561" fmla="*/ 400050 w 533400"/>
                <a:gd name="connsiteY38-2562" fmla="*/ 501650 h 1223238"/>
                <a:gd name="connsiteX39-2563" fmla="*/ 415925 w 533400"/>
                <a:gd name="connsiteY39-2564" fmla="*/ 523875 h 1223238"/>
                <a:gd name="connsiteX40-2565" fmla="*/ 425450 w 533400"/>
                <a:gd name="connsiteY40-2566" fmla="*/ 552450 h 1223238"/>
                <a:gd name="connsiteX41-2567" fmla="*/ 428625 w 533400"/>
                <a:gd name="connsiteY41-2568" fmla="*/ 561975 h 1223238"/>
                <a:gd name="connsiteX42-2569" fmla="*/ 431800 w 533400"/>
                <a:gd name="connsiteY42-2570" fmla="*/ 574675 h 1223238"/>
                <a:gd name="connsiteX43-2571" fmla="*/ 438150 w 533400"/>
                <a:gd name="connsiteY43-2572" fmla="*/ 584200 h 1223238"/>
                <a:gd name="connsiteX44-2573" fmla="*/ 444500 w 533400"/>
                <a:gd name="connsiteY44-2574" fmla="*/ 609600 h 1223238"/>
                <a:gd name="connsiteX45-2575" fmla="*/ 447675 w 533400"/>
                <a:gd name="connsiteY45-2576" fmla="*/ 619125 h 1223238"/>
                <a:gd name="connsiteX46-2577" fmla="*/ 463550 w 533400"/>
                <a:gd name="connsiteY46-2578" fmla="*/ 673100 h 1223238"/>
                <a:gd name="connsiteX47-2579" fmla="*/ 479425 w 533400"/>
                <a:gd name="connsiteY47-2580" fmla="*/ 714375 h 1223238"/>
                <a:gd name="connsiteX48-2581" fmla="*/ 485775 w 533400"/>
                <a:gd name="connsiteY48-2582" fmla="*/ 739775 h 1223238"/>
                <a:gd name="connsiteX49-2583" fmla="*/ 492125 w 533400"/>
                <a:gd name="connsiteY49-2584" fmla="*/ 752475 h 1223238"/>
                <a:gd name="connsiteX50-2585" fmla="*/ 495300 w 533400"/>
                <a:gd name="connsiteY50-2586" fmla="*/ 765175 h 1223238"/>
                <a:gd name="connsiteX51-2587" fmla="*/ 498475 w 533400"/>
                <a:gd name="connsiteY51-2588" fmla="*/ 774700 h 1223238"/>
                <a:gd name="connsiteX52-2589" fmla="*/ 501650 w 533400"/>
                <a:gd name="connsiteY52-2590" fmla="*/ 787400 h 1223238"/>
                <a:gd name="connsiteX53-2591" fmla="*/ 508000 w 533400"/>
                <a:gd name="connsiteY53-2592" fmla="*/ 800100 h 1223238"/>
                <a:gd name="connsiteX54-2593" fmla="*/ 514350 w 533400"/>
                <a:gd name="connsiteY54-2594" fmla="*/ 819150 h 1223238"/>
                <a:gd name="connsiteX55-2595" fmla="*/ 517525 w 533400"/>
                <a:gd name="connsiteY55-2596" fmla="*/ 828675 h 1223238"/>
                <a:gd name="connsiteX56-2597" fmla="*/ 533400 w 533400"/>
                <a:gd name="connsiteY56-2598" fmla="*/ 955675 h 1223238"/>
                <a:gd name="connsiteX57-2599" fmla="*/ 517525 w 533400"/>
                <a:gd name="connsiteY57-2600" fmla="*/ 1012825 h 1223238"/>
                <a:gd name="connsiteX58-2601" fmla="*/ 485775 w 533400"/>
                <a:gd name="connsiteY58-2602" fmla="*/ 1076325 h 1223238"/>
                <a:gd name="connsiteX59-2603" fmla="*/ 444500 w 533400"/>
                <a:gd name="connsiteY59-2604" fmla="*/ 1165225 h 1223238"/>
                <a:gd name="connsiteX60-2605" fmla="*/ 428625 w 533400"/>
                <a:gd name="connsiteY60-2606" fmla="*/ 1177925 h 1223238"/>
                <a:gd name="connsiteX61-2607" fmla="*/ 409575 w 533400"/>
                <a:gd name="connsiteY61-2608" fmla="*/ 1196975 h 1223238"/>
                <a:gd name="connsiteX62-2609" fmla="*/ 400050 w 533400"/>
                <a:gd name="connsiteY62-2610" fmla="*/ 1206500 h 1223238"/>
                <a:gd name="connsiteX63-2611" fmla="*/ 393700 w 533400"/>
                <a:gd name="connsiteY63-2612" fmla="*/ 1216025 h 1223238"/>
                <a:gd name="connsiteX64-2613" fmla="*/ 384175 w 533400"/>
                <a:gd name="connsiteY64-2614" fmla="*/ 1222375 h 1223238"/>
                <a:gd name="connsiteX65-2615" fmla="*/ 276225 w 533400"/>
                <a:gd name="connsiteY65-2616" fmla="*/ 1222375 h 1223238"/>
                <a:gd name="connsiteX0-2617" fmla="*/ 0 w 533400"/>
                <a:gd name="connsiteY0-2618" fmla="*/ 0 h 1223238"/>
                <a:gd name="connsiteX1-2619" fmla="*/ 22225 w 533400"/>
                <a:gd name="connsiteY1-2620" fmla="*/ 3175 h 1223238"/>
                <a:gd name="connsiteX2-2621" fmla="*/ 38100 w 533400"/>
                <a:gd name="connsiteY2-2622" fmla="*/ 12700 h 1223238"/>
                <a:gd name="connsiteX3-2623" fmla="*/ 47625 w 533400"/>
                <a:gd name="connsiteY3-2624" fmla="*/ 15875 h 1223238"/>
                <a:gd name="connsiteX4-2625" fmla="*/ 73025 w 533400"/>
                <a:gd name="connsiteY4-2626" fmla="*/ 44450 h 1223238"/>
                <a:gd name="connsiteX5-2627" fmla="*/ 79375 w 533400"/>
                <a:gd name="connsiteY5-2628" fmla="*/ 63500 h 1223238"/>
                <a:gd name="connsiteX6-2629" fmla="*/ 92075 w 533400"/>
                <a:gd name="connsiteY6-2630" fmla="*/ 82550 h 1223238"/>
                <a:gd name="connsiteX7-2631" fmla="*/ 98425 w 533400"/>
                <a:gd name="connsiteY7-2632" fmla="*/ 92075 h 1223238"/>
                <a:gd name="connsiteX8-2633" fmla="*/ 101600 w 533400"/>
                <a:gd name="connsiteY8-2634" fmla="*/ 101600 h 1223238"/>
                <a:gd name="connsiteX9-2635" fmla="*/ 117475 w 533400"/>
                <a:gd name="connsiteY9-2636" fmla="*/ 120650 h 1223238"/>
                <a:gd name="connsiteX10-2637" fmla="*/ 120650 w 533400"/>
                <a:gd name="connsiteY10-2638" fmla="*/ 130175 h 1223238"/>
                <a:gd name="connsiteX11-2639" fmla="*/ 136525 w 533400"/>
                <a:gd name="connsiteY11-2640" fmla="*/ 152400 h 1223238"/>
                <a:gd name="connsiteX12-2641" fmla="*/ 152400 w 533400"/>
                <a:gd name="connsiteY12-2642" fmla="*/ 171450 h 1223238"/>
                <a:gd name="connsiteX13-2643" fmla="*/ 165100 w 533400"/>
                <a:gd name="connsiteY13-2644" fmla="*/ 196850 h 1223238"/>
                <a:gd name="connsiteX14-2645" fmla="*/ 171450 w 533400"/>
                <a:gd name="connsiteY14-2646" fmla="*/ 209550 h 1223238"/>
                <a:gd name="connsiteX15-2647" fmla="*/ 180975 w 533400"/>
                <a:gd name="connsiteY15-2648" fmla="*/ 222250 h 1223238"/>
                <a:gd name="connsiteX16-2649" fmla="*/ 187325 w 533400"/>
                <a:gd name="connsiteY16-2650" fmla="*/ 231775 h 1223238"/>
                <a:gd name="connsiteX17-2651" fmla="*/ 196850 w 533400"/>
                <a:gd name="connsiteY17-2652" fmla="*/ 241300 h 1223238"/>
                <a:gd name="connsiteX18-2653" fmla="*/ 203200 w 533400"/>
                <a:gd name="connsiteY18-2654" fmla="*/ 250825 h 1223238"/>
                <a:gd name="connsiteX19-2655" fmla="*/ 212725 w 533400"/>
                <a:gd name="connsiteY19-2656" fmla="*/ 260350 h 1223238"/>
                <a:gd name="connsiteX20-2657" fmla="*/ 219075 w 533400"/>
                <a:gd name="connsiteY20-2658" fmla="*/ 269875 h 1223238"/>
                <a:gd name="connsiteX21-2659" fmla="*/ 228600 w 533400"/>
                <a:gd name="connsiteY21-2660" fmla="*/ 276225 h 1223238"/>
                <a:gd name="connsiteX22-2661" fmla="*/ 250825 w 533400"/>
                <a:gd name="connsiteY22-2662" fmla="*/ 292100 h 1223238"/>
                <a:gd name="connsiteX23-2663" fmla="*/ 266700 w 533400"/>
                <a:gd name="connsiteY23-2664" fmla="*/ 320675 h 1223238"/>
                <a:gd name="connsiteX24-2665" fmla="*/ 273050 w 533400"/>
                <a:gd name="connsiteY24-2666" fmla="*/ 330200 h 1223238"/>
                <a:gd name="connsiteX25-2667" fmla="*/ 282575 w 533400"/>
                <a:gd name="connsiteY25-2668" fmla="*/ 336550 h 1223238"/>
                <a:gd name="connsiteX26-2669" fmla="*/ 298450 w 533400"/>
                <a:gd name="connsiteY26-2670" fmla="*/ 355600 h 1223238"/>
                <a:gd name="connsiteX27-2671" fmla="*/ 311150 w 533400"/>
                <a:gd name="connsiteY27-2672" fmla="*/ 374650 h 1223238"/>
                <a:gd name="connsiteX28-2673" fmla="*/ 317500 w 533400"/>
                <a:gd name="connsiteY28-2674" fmla="*/ 384175 h 1223238"/>
                <a:gd name="connsiteX29-2675" fmla="*/ 323850 w 533400"/>
                <a:gd name="connsiteY29-2676" fmla="*/ 393700 h 1223238"/>
                <a:gd name="connsiteX30-2677" fmla="*/ 333375 w 533400"/>
                <a:gd name="connsiteY30-2678" fmla="*/ 406400 h 1223238"/>
                <a:gd name="connsiteX31-2679" fmla="*/ 339725 w 533400"/>
                <a:gd name="connsiteY31-2680" fmla="*/ 415925 h 1223238"/>
                <a:gd name="connsiteX32-2681" fmla="*/ 349250 w 533400"/>
                <a:gd name="connsiteY32-2682" fmla="*/ 425450 h 1223238"/>
                <a:gd name="connsiteX33-2683" fmla="*/ 355600 w 533400"/>
                <a:gd name="connsiteY33-2684" fmla="*/ 434975 h 1223238"/>
                <a:gd name="connsiteX34-2685" fmla="*/ 358775 w 533400"/>
                <a:gd name="connsiteY34-2686" fmla="*/ 444500 h 1223238"/>
                <a:gd name="connsiteX35-2687" fmla="*/ 368300 w 533400"/>
                <a:gd name="connsiteY35-2688" fmla="*/ 450850 h 1223238"/>
                <a:gd name="connsiteX36-2689" fmla="*/ 381000 w 533400"/>
                <a:gd name="connsiteY36-2690" fmla="*/ 469900 h 1223238"/>
                <a:gd name="connsiteX37-2691" fmla="*/ 396875 w 533400"/>
                <a:gd name="connsiteY37-2692" fmla="*/ 488950 h 1223238"/>
                <a:gd name="connsiteX38-2693" fmla="*/ 400050 w 533400"/>
                <a:gd name="connsiteY38-2694" fmla="*/ 501650 h 1223238"/>
                <a:gd name="connsiteX39-2695" fmla="*/ 415925 w 533400"/>
                <a:gd name="connsiteY39-2696" fmla="*/ 523875 h 1223238"/>
                <a:gd name="connsiteX40-2697" fmla="*/ 425450 w 533400"/>
                <a:gd name="connsiteY40-2698" fmla="*/ 552450 h 1223238"/>
                <a:gd name="connsiteX41-2699" fmla="*/ 428625 w 533400"/>
                <a:gd name="connsiteY41-2700" fmla="*/ 561975 h 1223238"/>
                <a:gd name="connsiteX42-2701" fmla="*/ 431800 w 533400"/>
                <a:gd name="connsiteY42-2702" fmla="*/ 574675 h 1223238"/>
                <a:gd name="connsiteX43-2703" fmla="*/ 438150 w 533400"/>
                <a:gd name="connsiteY43-2704" fmla="*/ 584200 h 1223238"/>
                <a:gd name="connsiteX44-2705" fmla="*/ 444500 w 533400"/>
                <a:gd name="connsiteY44-2706" fmla="*/ 609600 h 1223238"/>
                <a:gd name="connsiteX45-2707" fmla="*/ 447675 w 533400"/>
                <a:gd name="connsiteY45-2708" fmla="*/ 619125 h 1223238"/>
                <a:gd name="connsiteX46-2709" fmla="*/ 463550 w 533400"/>
                <a:gd name="connsiteY46-2710" fmla="*/ 673100 h 1223238"/>
                <a:gd name="connsiteX47-2711" fmla="*/ 479425 w 533400"/>
                <a:gd name="connsiteY47-2712" fmla="*/ 714375 h 1223238"/>
                <a:gd name="connsiteX48-2713" fmla="*/ 485775 w 533400"/>
                <a:gd name="connsiteY48-2714" fmla="*/ 739775 h 1223238"/>
                <a:gd name="connsiteX49-2715" fmla="*/ 492125 w 533400"/>
                <a:gd name="connsiteY49-2716" fmla="*/ 752475 h 1223238"/>
                <a:gd name="connsiteX50-2717" fmla="*/ 495300 w 533400"/>
                <a:gd name="connsiteY50-2718" fmla="*/ 765175 h 1223238"/>
                <a:gd name="connsiteX51-2719" fmla="*/ 498475 w 533400"/>
                <a:gd name="connsiteY51-2720" fmla="*/ 774700 h 1223238"/>
                <a:gd name="connsiteX52-2721" fmla="*/ 501650 w 533400"/>
                <a:gd name="connsiteY52-2722" fmla="*/ 787400 h 1223238"/>
                <a:gd name="connsiteX53-2723" fmla="*/ 508000 w 533400"/>
                <a:gd name="connsiteY53-2724" fmla="*/ 800100 h 1223238"/>
                <a:gd name="connsiteX54-2725" fmla="*/ 514350 w 533400"/>
                <a:gd name="connsiteY54-2726" fmla="*/ 819150 h 1223238"/>
                <a:gd name="connsiteX55-2727" fmla="*/ 517525 w 533400"/>
                <a:gd name="connsiteY55-2728" fmla="*/ 828675 h 1223238"/>
                <a:gd name="connsiteX56-2729" fmla="*/ 533400 w 533400"/>
                <a:gd name="connsiteY56-2730" fmla="*/ 955675 h 1223238"/>
                <a:gd name="connsiteX57-2731" fmla="*/ 517525 w 533400"/>
                <a:gd name="connsiteY57-2732" fmla="*/ 1012825 h 1223238"/>
                <a:gd name="connsiteX58-2733" fmla="*/ 492125 w 533400"/>
                <a:gd name="connsiteY58-2734" fmla="*/ 1092200 h 1223238"/>
                <a:gd name="connsiteX59-2735" fmla="*/ 444500 w 533400"/>
                <a:gd name="connsiteY59-2736" fmla="*/ 1165225 h 1223238"/>
                <a:gd name="connsiteX60-2737" fmla="*/ 428625 w 533400"/>
                <a:gd name="connsiteY60-2738" fmla="*/ 1177925 h 1223238"/>
                <a:gd name="connsiteX61-2739" fmla="*/ 409575 w 533400"/>
                <a:gd name="connsiteY61-2740" fmla="*/ 1196975 h 1223238"/>
                <a:gd name="connsiteX62-2741" fmla="*/ 400050 w 533400"/>
                <a:gd name="connsiteY62-2742" fmla="*/ 1206500 h 1223238"/>
                <a:gd name="connsiteX63-2743" fmla="*/ 393700 w 533400"/>
                <a:gd name="connsiteY63-2744" fmla="*/ 1216025 h 1223238"/>
                <a:gd name="connsiteX64-2745" fmla="*/ 384175 w 533400"/>
                <a:gd name="connsiteY64-2746" fmla="*/ 1222375 h 1223238"/>
                <a:gd name="connsiteX65-2747" fmla="*/ 276225 w 533400"/>
                <a:gd name="connsiteY65-2748" fmla="*/ 1222375 h 1223238"/>
                <a:gd name="connsiteX0-2749" fmla="*/ 0 w 533430"/>
                <a:gd name="connsiteY0-2750" fmla="*/ 0 h 1223238"/>
                <a:gd name="connsiteX1-2751" fmla="*/ 22225 w 533430"/>
                <a:gd name="connsiteY1-2752" fmla="*/ 3175 h 1223238"/>
                <a:gd name="connsiteX2-2753" fmla="*/ 38100 w 533430"/>
                <a:gd name="connsiteY2-2754" fmla="*/ 12700 h 1223238"/>
                <a:gd name="connsiteX3-2755" fmla="*/ 47625 w 533430"/>
                <a:gd name="connsiteY3-2756" fmla="*/ 15875 h 1223238"/>
                <a:gd name="connsiteX4-2757" fmla="*/ 73025 w 533430"/>
                <a:gd name="connsiteY4-2758" fmla="*/ 44450 h 1223238"/>
                <a:gd name="connsiteX5-2759" fmla="*/ 79375 w 533430"/>
                <a:gd name="connsiteY5-2760" fmla="*/ 63500 h 1223238"/>
                <a:gd name="connsiteX6-2761" fmla="*/ 92075 w 533430"/>
                <a:gd name="connsiteY6-2762" fmla="*/ 82550 h 1223238"/>
                <a:gd name="connsiteX7-2763" fmla="*/ 98425 w 533430"/>
                <a:gd name="connsiteY7-2764" fmla="*/ 92075 h 1223238"/>
                <a:gd name="connsiteX8-2765" fmla="*/ 101600 w 533430"/>
                <a:gd name="connsiteY8-2766" fmla="*/ 101600 h 1223238"/>
                <a:gd name="connsiteX9-2767" fmla="*/ 117475 w 533430"/>
                <a:gd name="connsiteY9-2768" fmla="*/ 120650 h 1223238"/>
                <a:gd name="connsiteX10-2769" fmla="*/ 120650 w 533430"/>
                <a:gd name="connsiteY10-2770" fmla="*/ 130175 h 1223238"/>
                <a:gd name="connsiteX11-2771" fmla="*/ 136525 w 533430"/>
                <a:gd name="connsiteY11-2772" fmla="*/ 152400 h 1223238"/>
                <a:gd name="connsiteX12-2773" fmla="*/ 152400 w 533430"/>
                <a:gd name="connsiteY12-2774" fmla="*/ 171450 h 1223238"/>
                <a:gd name="connsiteX13-2775" fmla="*/ 165100 w 533430"/>
                <a:gd name="connsiteY13-2776" fmla="*/ 196850 h 1223238"/>
                <a:gd name="connsiteX14-2777" fmla="*/ 171450 w 533430"/>
                <a:gd name="connsiteY14-2778" fmla="*/ 209550 h 1223238"/>
                <a:gd name="connsiteX15-2779" fmla="*/ 180975 w 533430"/>
                <a:gd name="connsiteY15-2780" fmla="*/ 222250 h 1223238"/>
                <a:gd name="connsiteX16-2781" fmla="*/ 187325 w 533430"/>
                <a:gd name="connsiteY16-2782" fmla="*/ 231775 h 1223238"/>
                <a:gd name="connsiteX17-2783" fmla="*/ 196850 w 533430"/>
                <a:gd name="connsiteY17-2784" fmla="*/ 241300 h 1223238"/>
                <a:gd name="connsiteX18-2785" fmla="*/ 203200 w 533430"/>
                <a:gd name="connsiteY18-2786" fmla="*/ 250825 h 1223238"/>
                <a:gd name="connsiteX19-2787" fmla="*/ 212725 w 533430"/>
                <a:gd name="connsiteY19-2788" fmla="*/ 260350 h 1223238"/>
                <a:gd name="connsiteX20-2789" fmla="*/ 219075 w 533430"/>
                <a:gd name="connsiteY20-2790" fmla="*/ 269875 h 1223238"/>
                <a:gd name="connsiteX21-2791" fmla="*/ 228600 w 533430"/>
                <a:gd name="connsiteY21-2792" fmla="*/ 276225 h 1223238"/>
                <a:gd name="connsiteX22-2793" fmla="*/ 250825 w 533430"/>
                <a:gd name="connsiteY22-2794" fmla="*/ 292100 h 1223238"/>
                <a:gd name="connsiteX23-2795" fmla="*/ 266700 w 533430"/>
                <a:gd name="connsiteY23-2796" fmla="*/ 320675 h 1223238"/>
                <a:gd name="connsiteX24-2797" fmla="*/ 273050 w 533430"/>
                <a:gd name="connsiteY24-2798" fmla="*/ 330200 h 1223238"/>
                <a:gd name="connsiteX25-2799" fmla="*/ 282575 w 533430"/>
                <a:gd name="connsiteY25-2800" fmla="*/ 336550 h 1223238"/>
                <a:gd name="connsiteX26-2801" fmla="*/ 298450 w 533430"/>
                <a:gd name="connsiteY26-2802" fmla="*/ 355600 h 1223238"/>
                <a:gd name="connsiteX27-2803" fmla="*/ 311150 w 533430"/>
                <a:gd name="connsiteY27-2804" fmla="*/ 374650 h 1223238"/>
                <a:gd name="connsiteX28-2805" fmla="*/ 317500 w 533430"/>
                <a:gd name="connsiteY28-2806" fmla="*/ 384175 h 1223238"/>
                <a:gd name="connsiteX29-2807" fmla="*/ 323850 w 533430"/>
                <a:gd name="connsiteY29-2808" fmla="*/ 393700 h 1223238"/>
                <a:gd name="connsiteX30-2809" fmla="*/ 333375 w 533430"/>
                <a:gd name="connsiteY30-2810" fmla="*/ 406400 h 1223238"/>
                <a:gd name="connsiteX31-2811" fmla="*/ 339725 w 533430"/>
                <a:gd name="connsiteY31-2812" fmla="*/ 415925 h 1223238"/>
                <a:gd name="connsiteX32-2813" fmla="*/ 349250 w 533430"/>
                <a:gd name="connsiteY32-2814" fmla="*/ 425450 h 1223238"/>
                <a:gd name="connsiteX33-2815" fmla="*/ 355600 w 533430"/>
                <a:gd name="connsiteY33-2816" fmla="*/ 434975 h 1223238"/>
                <a:gd name="connsiteX34-2817" fmla="*/ 358775 w 533430"/>
                <a:gd name="connsiteY34-2818" fmla="*/ 444500 h 1223238"/>
                <a:gd name="connsiteX35-2819" fmla="*/ 368300 w 533430"/>
                <a:gd name="connsiteY35-2820" fmla="*/ 450850 h 1223238"/>
                <a:gd name="connsiteX36-2821" fmla="*/ 381000 w 533430"/>
                <a:gd name="connsiteY36-2822" fmla="*/ 469900 h 1223238"/>
                <a:gd name="connsiteX37-2823" fmla="*/ 396875 w 533430"/>
                <a:gd name="connsiteY37-2824" fmla="*/ 488950 h 1223238"/>
                <a:gd name="connsiteX38-2825" fmla="*/ 400050 w 533430"/>
                <a:gd name="connsiteY38-2826" fmla="*/ 501650 h 1223238"/>
                <a:gd name="connsiteX39-2827" fmla="*/ 415925 w 533430"/>
                <a:gd name="connsiteY39-2828" fmla="*/ 523875 h 1223238"/>
                <a:gd name="connsiteX40-2829" fmla="*/ 425450 w 533430"/>
                <a:gd name="connsiteY40-2830" fmla="*/ 552450 h 1223238"/>
                <a:gd name="connsiteX41-2831" fmla="*/ 428625 w 533430"/>
                <a:gd name="connsiteY41-2832" fmla="*/ 561975 h 1223238"/>
                <a:gd name="connsiteX42-2833" fmla="*/ 431800 w 533430"/>
                <a:gd name="connsiteY42-2834" fmla="*/ 574675 h 1223238"/>
                <a:gd name="connsiteX43-2835" fmla="*/ 438150 w 533430"/>
                <a:gd name="connsiteY43-2836" fmla="*/ 584200 h 1223238"/>
                <a:gd name="connsiteX44-2837" fmla="*/ 444500 w 533430"/>
                <a:gd name="connsiteY44-2838" fmla="*/ 609600 h 1223238"/>
                <a:gd name="connsiteX45-2839" fmla="*/ 447675 w 533430"/>
                <a:gd name="connsiteY45-2840" fmla="*/ 619125 h 1223238"/>
                <a:gd name="connsiteX46-2841" fmla="*/ 463550 w 533430"/>
                <a:gd name="connsiteY46-2842" fmla="*/ 673100 h 1223238"/>
                <a:gd name="connsiteX47-2843" fmla="*/ 479425 w 533430"/>
                <a:gd name="connsiteY47-2844" fmla="*/ 714375 h 1223238"/>
                <a:gd name="connsiteX48-2845" fmla="*/ 485775 w 533430"/>
                <a:gd name="connsiteY48-2846" fmla="*/ 739775 h 1223238"/>
                <a:gd name="connsiteX49-2847" fmla="*/ 492125 w 533430"/>
                <a:gd name="connsiteY49-2848" fmla="*/ 752475 h 1223238"/>
                <a:gd name="connsiteX50-2849" fmla="*/ 495300 w 533430"/>
                <a:gd name="connsiteY50-2850" fmla="*/ 765175 h 1223238"/>
                <a:gd name="connsiteX51-2851" fmla="*/ 498475 w 533430"/>
                <a:gd name="connsiteY51-2852" fmla="*/ 774700 h 1223238"/>
                <a:gd name="connsiteX52-2853" fmla="*/ 501650 w 533430"/>
                <a:gd name="connsiteY52-2854" fmla="*/ 787400 h 1223238"/>
                <a:gd name="connsiteX53-2855" fmla="*/ 508000 w 533430"/>
                <a:gd name="connsiteY53-2856" fmla="*/ 800100 h 1223238"/>
                <a:gd name="connsiteX54-2857" fmla="*/ 514350 w 533430"/>
                <a:gd name="connsiteY54-2858" fmla="*/ 819150 h 1223238"/>
                <a:gd name="connsiteX55-2859" fmla="*/ 517525 w 533430"/>
                <a:gd name="connsiteY55-2860" fmla="*/ 828675 h 1223238"/>
                <a:gd name="connsiteX56-2861" fmla="*/ 533400 w 533430"/>
                <a:gd name="connsiteY56-2862" fmla="*/ 955675 h 1223238"/>
                <a:gd name="connsiteX57-2863" fmla="*/ 520700 w 533430"/>
                <a:gd name="connsiteY57-2864" fmla="*/ 1022350 h 1223238"/>
                <a:gd name="connsiteX58-2865" fmla="*/ 492125 w 533430"/>
                <a:gd name="connsiteY58-2866" fmla="*/ 1092200 h 1223238"/>
                <a:gd name="connsiteX59-2867" fmla="*/ 444500 w 533430"/>
                <a:gd name="connsiteY59-2868" fmla="*/ 1165225 h 1223238"/>
                <a:gd name="connsiteX60-2869" fmla="*/ 428625 w 533430"/>
                <a:gd name="connsiteY60-2870" fmla="*/ 1177925 h 1223238"/>
                <a:gd name="connsiteX61-2871" fmla="*/ 409575 w 533430"/>
                <a:gd name="connsiteY61-2872" fmla="*/ 1196975 h 1223238"/>
                <a:gd name="connsiteX62-2873" fmla="*/ 400050 w 533430"/>
                <a:gd name="connsiteY62-2874" fmla="*/ 1206500 h 1223238"/>
                <a:gd name="connsiteX63-2875" fmla="*/ 393700 w 533430"/>
                <a:gd name="connsiteY63-2876" fmla="*/ 1216025 h 1223238"/>
                <a:gd name="connsiteX64-2877" fmla="*/ 384175 w 533430"/>
                <a:gd name="connsiteY64-2878" fmla="*/ 1222375 h 1223238"/>
                <a:gd name="connsiteX65-2879" fmla="*/ 276225 w 533430"/>
                <a:gd name="connsiteY65-2880" fmla="*/ 1222375 h 1223238"/>
                <a:gd name="connsiteX0-2881" fmla="*/ 0 w 533430"/>
                <a:gd name="connsiteY0-2882" fmla="*/ 0 h 1223238"/>
                <a:gd name="connsiteX1-2883" fmla="*/ 22225 w 533430"/>
                <a:gd name="connsiteY1-2884" fmla="*/ 3175 h 1223238"/>
                <a:gd name="connsiteX2-2885" fmla="*/ 38100 w 533430"/>
                <a:gd name="connsiteY2-2886" fmla="*/ 12700 h 1223238"/>
                <a:gd name="connsiteX3-2887" fmla="*/ 47625 w 533430"/>
                <a:gd name="connsiteY3-2888" fmla="*/ 15875 h 1223238"/>
                <a:gd name="connsiteX4-2889" fmla="*/ 73025 w 533430"/>
                <a:gd name="connsiteY4-2890" fmla="*/ 44450 h 1223238"/>
                <a:gd name="connsiteX5-2891" fmla="*/ 79375 w 533430"/>
                <a:gd name="connsiteY5-2892" fmla="*/ 63500 h 1223238"/>
                <a:gd name="connsiteX6-2893" fmla="*/ 92075 w 533430"/>
                <a:gd name="connsiteY6-2894" fmla="*/ 82550 h 1223238"/>
                <a:gd name="connsiteX7-2895" fmla="*/ 98425 w 533430"/>
                <a:gd name="connsiteY7-2896" fmla="*/ 92075 h 1223238"/>
                <a:gd name="connsiteX8-2897" fmla="*/ 101600 w 533430"/>
                <a:gd name="connsiteY8-2898" fmla="*/ 101600 h 1223238"/>
                <a:gd name="connsiteX9-2899" fmla="*/ 117475 w 533430"/>
                <a:gd name="connsiteY9-2900" fmla="*/ 120650 h 1223238"/>
                <a:gd name="connsiteX10-2901" fmla="*/ 120650 w 533430"/>
                <a:gd name="connsiteY10-2902" fmla="*/ 130175 h 1223238"/>
                <a:gd name="connsiteX11-2903" fmla="*/ 136525 w 533430"/>
                <a:gd name="connsiteY11-2904" fmla="*/ 152400 h 1223238"/>
                <a:gd name="connsiteX12-2905" fmla="*/ 152400 w 533430"/>
                <a:gd name="connsiteY12-2906" fmla="*/ 171450 h 1223238"/>
                <a:gd name="connsiteX13-2907" fmla="*/ 165100 w 533430"/>
                <a:gd name="connsiteY13-2908" fmla="*/ 196850 h 1223238"/>
                <a:gd name="connsiteX14-2909" fmla="*/ 171450 w 533430"/>
                <a:gd name="connsiteY14-2910" fmla="*/ 209550 h 1223238"/>
                <a:gd name="connsiteX15-2911" fmla="*/ 180975 w 533430"/>
                <a:gd name="connsiteY15-2912" fmla="*/ 222250 h 1223238"/>
                <a:gd name="connsiteX16-2913" fmla="*/ 187325 w 533430"/>
                <a:gd name="connsiteY16-2914" fmla="*/ 231775 h 1223238"/>
                <a:gd name="connsiteX17-2915" fmla="*/ 196850 w 533430"/>
                <a:gd name="connsiteY17-2916" fmla="*/ 241300 h 1223238"/>
                <a:gd name="connsiteX18-2917" fmla="*/ 203200 w 533430"/>
                <a:gd name="connsiteY18-2918" fmla="*/ 250825 h 1223238"/>
                <a:gd name="connsiteX19-2919" fmla="*/ 212725 w 533430"/>
                <a:gd name="connsiteY19-2920" fmla="*/ 260350 h 1223238"/>
                <a:gd name="connsiteX20-2921" fmla="*/ 219075 w 533430"/>
                <a:gd name="connsiteY20-2922" fmla="*/ 269875 h 1223238"/>
                <a:gd name="connsiteX21-2923" fmla="*/ 228600 w 533430"/>
                <a:gd name="connsiteY21-2924" fmla="*/ 276225 h 1223238"/>
                <a:gd name="connsiteX22-2925" fmla="*/ 250825 w 533430"/>
                <a:gd name="connsiteY22-2926" fmla="*/ 292100 h 1223238"/>
                <a:gd name="connsiteX23-2927" fmla="*/ 266700 w 533430"/>
                <a:gd name="connsiteY23-2928" fmla="*/ 320675 h 1223238"/>
                <a:gd name="connsiteX24-2929" fmla="*/ 273050 w 533430"/>
                <a:gd name="connsiteY24-2930" fmla="*/ 330200 h 1223238"/>
                <a:gd name="connsiteX25-2931" fmla="*/ 282575 w 533430"/>
                <a:gd name="connsiteY25-2932" fmla="*/ 336550 h 1223238"/>
                <a:gd name="connsiteX26-2933" fmla="*/ 298450 w 533430"/>
                <a:gd name="connsiteY26-2934" fmla="*/ 355600 h 1223238"/>
                <a:gd name="connsiteX27-2935" fmla="*/ 311150 w 533430"/>
                <a:gd name="connsiteY27-2936" fmla="*/ 374650 h 1223238"/>
                <a:gd name="connsiteX28-2937" fmla="*/ 317500 w 533430"/>
                <a:gd name="connsiteY28-2938" fmla="*/ 384175 h 1223238"/>
                <a:gd name="connsiteX29-2939" fmla="*/ 323850 w 533430"/>
                <a:gd name="connsiteY29-2940" fmla="*/ 393700 h 1223238"/>
                <a:gd name="connsiteX30-2941" fmla="*/ 333375 w 533430"/>
                <a:gd name="connsiteY30-2942" fmla="*/ 406400 h 1223238"/>
                <a:gd name="connsiteX31-2943" fmla="*/ 339725 w 533430"/>
                <a:gd name="connsiteY31-2944" fmla="*/ 415925 h 1223238"/>
                <a:gd name="connsiteX32-2945" fmla="*/ 349250 w 533430"/>
                <a:gd name="connsiteY32-2946" fmla="*/ 425450 h 1223238"/>
                <a:gd name="connsiteX33-2947" fmla="*/ 355600 w 533430"/>
                <a:gd name="connsiteY33-2948" fmla="*/ 434975 h 1223238"/>
                <a:gd name="connsiteX34-2949" fmla="*/ 358775 w 533430"/>
                <a:gd name="connsiteY34-2950" fmla="*/ 444500 h 1223238"/>
                <a:gd name="connsiteX35-2951" fmla="*/ 368300 w 533430"/>
                <a:gd name="connsiteY35-2952" fmla="*/ 450850 h 1223238"/>
                <a:gd name="connsiteX36-2953" fmla="*/ 381000 w 533430"/>
                <a:gd name="connsiteY36-2954" fmla="*/ 469900 h 1223238"/>
                <a:gd name="connsiteX37-2955" fmla="*/ 396875 w 533430"/>
                <a:gd name="connsiteY37-2956" fmla="*/ 488950 h 1223238"/>
                <a:gd name="connsiteX38-2957" fmla="*/ 400050 w 533430"/>
                <a:gd name="connsiteY38-2958" fmla="*/ 501650 h 1223238"/>
                <a:gd name="connsiteX39-2959" fmla="*/ 415925 w 533430"/>
                <a:gd name="connsiteY39-2960" fmla="*/ 523875 h 1223238"/>
                <a:gd name="connsiteX40-2961" fmla="*/ 425450 w 533430"/>
                <a:gd name="connsiteY40-2962" fmla="*/ 552450 h 1223238"/>
                <a:gd name="connsiteX41-2963" fmla="*/ 428625 w 533430"/>
                <a:gd name="connsiteY41-2964" fmla="*/ 561975 h 1223238"/>
                <a:gd name="connsiteX42-2965" fmla="*/ 431800 w 533430"/>
                <a:gd name="connsiteY42-2966" fmla="*/ 574675 h 1223238"/>
                <a:gd name="connsiteX43-2967" fmla="*/ 438150 w 533430"/>
                <a:gd name="connsiteY43-2968" fmla="*/ 584200 h 1223238"/>
                <a:gd name="connsiteX44-2969" fmla="*/ 444500 w 533430"/>
                <a:gd name="connsiteY44-2970" fmla="*/ 609600 h 1223238"/>
                <a:gd name="connsiteX45-2971" fmla="*/ 447675 w 533430"/>
                <a:gd name="connsiteY45-2972" fmla="*/ 619125 h 1223238"/>
                <a:gd name="connsiteX46-2973" fmla="*/ 463550 w 533430"/>
                <a:gd name="connsiteY46-2974" fmla="*/ 673100 h 1223238"/>
                <a:gd name="connsiteX47-2975" fmla="*/ 479425 w 533430"/>
                <a:gd name="connsiteY47-2976" fmla="*/ 714375 h 1223238"/>
                <a:gd name="connsiteX48-2977" fmla="*/ 485775 w 533430"/>
                <a:gd name="connsiteY48-2978" fmla="*/ 739775 h 1223238"/>
                <a:gd name="connsiteX49-2979" fmla="*/ 492125 w 533430"/>
                <a:gd name="connsiteY49-2980" fmla="*/ 752475 h 1223238"/>
                <a:gd name="connsiteX50-2981" fmla="*/ 495300 w 533430"/>
                <a:gd name="connsiteY50-2982" fmla="*/ 765175 h 1223238"/>
                <a:gd name="connsiteX51-2983" fmla="*/ 498475 w 533430"/>
                <a:gd name="connsiteY51-2984" fmla="*/ 774700 h 1223238"/>
                <a:gd name="connsiteX52-2985" fmla="*/ 501650 w 533430"/>
                <a:gd name="connsiteY52-2986" fmla="*/ 787400 h 1223238"/>
                <a:gd name="connsiteX53-2987" fmla="*/ 508000 w 533430"/>
                <a:gd name="connsiteY53-2988" fmla="*/ 800100 h 1223238"/>
                <a:gd name="connsiteX54-2989" fmla="*/ 514350 w 533430"/>
                <a:gd name="connsiteY54-2990" fmla="*/ 819150 h 1223238"/>
                <a:gd name="connsiteX55-2991" fmla="*/ 517525 w 533430"/>
                <a:gd name="connsiteY55-2992" fmla="*/ 828675 h 1223238"/>
                <a:gd name="connsiteX56-2993" fmla="*/ 533400 w 533430"/>
                <a:gd name="connsiteY56-2994" fmla="*/ 955675 h 1223238"/>
                <a:gd name="connsiteX57-2995" fmla="*/ 520700 w 533430"/>
                <a:gd name="connsiteY57-2996" fmla="*/ 1022350 h 1223238"/>
                <a:gd name="connsiteX58-2997" fmla="*/ 492125 w 533430"/>
                <a:gd name="connsiteY58-2998" fmla="*/ 1092200 h 1223238"/>
                <a:gd name="connsiteX59-2999" fmla="*/ 444500 w 533430"/>
                <a:gd name="connsiteY59-3000" fmla="*/ 1165225 h 1223238"/>
                <a:gd name="connsiteX60-3001" fmla="*/ 428625 w 533430"/>
                <a:gd name="connsiteY60-3002" fmla="*/ 1177925 h 1223238"/>
                <a:gd name="connsiteX61-3003" fmla="*/ 400050 w 533430"/>
                <a:gd name="connsiteY61-3004" fmla="*/ 1206500 h 1223238"/>
                <a:gd name="connsiteX62-3005" fmla="*/ 393700 w 533430"/>
                <a:gd name="connsiteY62-3006" fmla="*/ 1216025 h 1223238"/>
                <a:gd name="connsiteX63-3007" fmla="*/ 384175 w 533430"/>
                <a:gd name="connsiteY63-3008" fmla="*/ 1222375 h 1223238"/>
                <a:gd name="connsiteX64-3009" fmla="*/ 276225 w 533430"/>
                <a:gd name="connsiteY64-3010" fmla="*/ 1222375 h 1223238"/>
                <a:gd name="connsiteX0-3011" fmla="*/ 0 w 533430"/>
                <a:gd name="connsiteY0-3012" fmla="*/ 0 h 1223551"/>
                <a:gd name="connsiteX1-3013" fmla="*/ 22225 w 533430"/>
                <a:gd name="connsiteY1-3014" fmla="*/ 3175 h 1223551"/>
                <a:gd name="connsiteX2-3015" fmla="*/ 38100 w 533430"/>
                <a:gd name="connsiteY2-3016" fmla="*/ 12700 h 1223551"/>
                <a:gd name="connsiteX3-3017" fmla="*/ 47625 w 533430"/>
                <a:gd name="connsiteY3-3018" fmla="*/ 15875 h 1223551"/>
                <a:gd name="connsiteX4-3019" fmla="*/ 73025 w 533430"/>
                <a:gd name="connsiteY4-3020" fmla="*/ 44450 h 1223551"/>
                <a:gd name="connsiteX5-3021" fmla="*/ 79375 w 533430"/>
                <a:gd name="connsiteY5-3022" fmla="*/ 63500 h 1223551"/>
                <a:gd name="connsiteX6-3023" fmla="*/ 92075 w 533430"/>
                <a:gd name="connsiteY6-3024" fmla="*/ 82550 h 1223551"/>
                <a:gd name="connsiteX7-3025" fmla="*/ 98425 w 533430"/>
                <a:gd name="connsiteY7-3026" fmla="*/ 92075 h 1223551"/>
                <a:gd name="connsiteX8-3027" fmla="*/ 101600 w 533430"/>
                <a:gd name="connsiteY8-3028" fmla="*/ 101600 h 1223551"/>
                <a:gd name="connsiteX9-3029" fmla="*/ 117475 w 533430"/>
                <a:gd name="connsiteY9-3030" fmla="*/ 120650 h 1223551"/>
                <a:gd name="connsiteX10-3031" fmla="*/ 120650 w 533430"/>
                <a:gd name="connsiteY10-3032" fmla="*/ 130175 h 1223551"/>
                <a:gd name="connsiteX11-3033" fmla="*/ 136525 w 533430"/>
                <a:gd name="connsiteY11-3034" fmla="*/ 152400 h 1223551"/>
                <a:gd name="connsiteX12-3035" fmla="*/ 152400 w 533430"/>
                <a:gd name="connsiteY12-3036" fmla="*/ 171450 h 1223551"/>
                <a:gd name="connsiteX13-3037" fmla="*/ 165100 w 533430"/>
                <a:gd name="connsiteY13-3038" fmla="*/ 196850 h 1223551"/>
                <a:gd name="connsiteX14-3039" fmla="*/ 171450 w 533430"/>
                <a:gd name="connsiteY14-3040" fmla="*/ 209550 h 1223551"/>
                <a:gd name="connsiteX15-3041" fmla="*/ 180975 w 533430"/>
                <a:gd name="connsiteY15-3042" fmla="*/ 222250 h 1223551"/>
                <a:gd name="connsiteX16-3043" fmla="*/ 187325 w 533430"/>
                <a:gd name="connsiteY16-3044" fmla="*/ 231775 h 1223551"/>
                <a:gd name="connsiteX17-3045" fmla="*/ 196850 w 533430"/>
                <a:gd name="connsiteY17-3046" fmla="*/ 241300 h 1223551"/>
                <a:gd name="connsiteX18-3047" fmla="*/ 203200 w 533430"/>
                <a:gd name="connsiteY18-3048" fmla="*/ 250825 h 1223551"/>
                <a:gd name="connsiteX19-3049" fmla="*/ 212725 w 533430"/>
                <a:gd name="connsiteY19-3050" fmla="*/ 260350 h 1223551"/>
                <a:gd name="connsiteX20-3051" fmla="*/ 219075 w 533430"/>
                <a:gd name="connsiteY20-3052" fmla="*/ 269875 h 1223551"/>
                <a:gd name="connsiteX21-3053" fmla="*/ 228600 w 533430"/>
                <a:gd name="connsiteY21-3054" fmla="*/ 276225 h 1223551"/>
                <a:gd name="connsiteX22-3055" fmla="*/ 250825 w 533430"/>
                <a:gd name="connsiteY22-3056" fmla="*/ 292100 h 1223551"/>
                <a:gd name="connsiteX23-3057" fmla="*/ 266700 w 533430"/>
                <a:gd name="connsiteY23-3058" fmla="*/ 320675 h 1223551"/>
                <a:gd name="connsiteX24-3059" fmla="*/ 273050 w 533430"/>
                <a:gd name="connsiteY24-3060" fmla="*/ 330200 h 1223551"/>
                <a:gd name="connsiteX25-3061" fmla="*/ 282575 w 533430"/>
                <a:gd name="connsiteY25-3062" fmla="*/ 336550 h 1223551"/>
                <a:gd name="connsiteX26-3063" fmla="*/ 298450 w 533430"/>
                <a:gd name="connsiteY26-3064" fmla="*/ 355600 h 1223551"/>
                <a:gd name="connsiteX27-3065" fmla="*/ 311150 w 533430"/>
                <a:gd name="connsiteY27-3066" fmla="*/ 374650 h 1223551"/>
                <a:gd name="connsiteX28-3067" fmla="*/ 317500 w 533430"/>
                <a:gd name="connsiteY28-3068" fmla="*/ 384175 h 1223551"/>
                <a:gd name="connsiteX29-3069" fmla="*/ 323850 w 533430"/>
                <a:gd name="connsiteY29-3070" fmla="*/ 393700 h 1223551"/>
                <a:gd name="connsiteX30-3071" fmla="*/ 333375 w 533430"/>
                <a:gd name="connsiteY30-3072" fmla="*/ 406400 h 1223551"/>
                <a:gd name="connsiteX31-3073" fmla="*/ 339725 w 533430"/>
                <a:gd name="connsiteY31-3074" fmla="*/ 415925 h 1223551"/>
                <a:gd name="connsiteX32-3075" fmla="*/ 349250 w 533430"/>
                <a:gd name="connsiteY32-3076" fmla="*/ 425450 h 1223551"/>
                <a:gd name="connsiteX33-3077" fmla="*/ 355600 w 533430"/>
                <a:gd name="connsiteY33-3078" fmla="*/ 434975 h 1223551"/>
                <a:gd name="connsiteX34-3079" fmla="*/ 358775 w 533430"/>
                <a:gd name="connsiteY34-3080" fmla="*/ 444500 h 1223551"/>
                <a:gd name="connsiteX35-3081" fmla="*/ 368300 w 533430"/>
                <a:gd name="connsiteY35-3082" fmla="*/ 450850 h 1223551"/>
                <a:gd name="connsiteX36-3083" fmla="*/ 381000 w 533430"/>
                <a:gd name="connsiteY36-3084" fmla="*/ 469900 h 1223551"/>
                <a:gd name="connsiteX37-3085" fmla="*/ 396875 w 533430"/>
                <a:gd name="connsiteY37-3086" fmla="*/ 488950 h 1223551"/>
                <a:gd name="connsiteX38-3087" fmla="*/ 400050 w 533430"/>
                <a:gd name="connsiteY38-3088" fmla="*/ 501650 h 1223551"/>
                <a:gd name="connsiteX39-3089" fmla="*/ 415925 w 533430"/>
                <a:gd name="connsiteY39-3090" fmla="*/ 523875 h 1223551"/>
                <a:gd name="connsiteX40-3091" fmla="*/ 425450 w 533430"/>
                <a:gd name="connsiteY40-3092" fmla="*/ 552450 h 1223551"/>
                <a:gd name="connsiteX41-3093" fmla="*/ 428625 w 533430"/>
                <a:gd name="connsiteY41-3094" fmla="*/ 561975 h 1223551"/>
                <a:gd name="connsiteX42-3095" fmla="*/ 431800 w 533430"/>
                <a:gd name="connsiteY42-3096" fmla="*/ 574675 h 1223551"/>
                <a:gd name="connsiteX43-3097" fmla="*/ 438150 w 533430"/>
                <a:gd name="connsiteY43-3098" fmla="*/ 584200 h 1223551"/>
                <a:gd name="connsiteX44-3099" fmla="*/ 444500 w 533430"/>
                <a:gd name="connsiteY44-3100" fmla="*/ 609600 h 1223551"/>
                <a:gd name="connsiteX45-3101" fmla="*/ 447675 w 533430"/>
                <a:gd name="connsiteY45-3102" fmla="*/ 619125 h 1223551"/>
                <a:gd name="connsiteX46-3103" fmla="*/ 463550 w 533430"/>
                <a:gd name="connsiteY46-3104" fmla="*/ 673100 h 1223551"/>
                <a:gd name="connsiteX47-3105" fmla="*/ 479425 w 533430"/>
                <a:gd name="connsiteY47-3106" fmla="*/ 714375 h 1223551"/>
                <a:gd name="connsiteX48-3107" fmla="*/ 485775 w 533430"/>
                <a:gd name="connsiteY48-3108" fmla="*/ 739775 h 1223551"/>
                <a:gd name="connsiteX49-3109" fmla="*/ 492125 w 533430"/>
                <a:gd name="connsiteY49-3110" fmla="*/ 752475 h 1223551"/>
                <a:gd name="connsiteX50-3111" fmla="*/ 495300 w 533430"/>
                <a:gd name="connsiteY50-3112" fmla="*/ 765175 h 1223551"/>
                <a:gd name="connsiteX51-3113" fmla="*/ 498475 w 533430"/>
                <a:gd name="connsiteY51-3114" fmla="*/ 774700 h 1223551"/>
                <a:gd name="connsiteX52-3115" fmla="*/ 501650 w 533430"/>
                <a:gd name="connsiteY52-3116" fmla="*/ 787400 h 1223551"/>
                <a:gd name="connsiteX53-3117" fmla="*/ 508000 w 533430"/>
                <a:gd name="connsiteY53-3118" fmla="*/ 800100 h 1223551"/>
                <a:gd name="connsiteX54-3119" fmla="*/ 514350 w 533430"/>
                <a:gd name="connsiteY54-3120" fmla="*/ 819150 h 1223551"/>
                <a:gd name="connsiteX55-3121" fmla="*/ 517525 w 533430"/>
                <a:gd name="connsiteY55-3122" fmla="*/ 828675 h 1223551"/>
                <a:gd name="connsiteX56-3123" fmla="*/ 533400 w 533430"/>
                <a:gd name="connsiteY56-3124" fmla="*/ 955675 h 1223551"/>
                <a:gd name="connsiteX57-3125" fmla="*/ 520700 w 533430"/>
                <a:gd name="connsiteY57-3126" fmla="*/ 1022350 h 1223551"/>
                <a:gd name="connsiteX58-3127" fmla="*/ 492125 w 533430"/>
                <a:gd name="connsiteY58-3128" fmla="*/ 1092200 h 1223551"/>
                <a:gd name="connsiteX59-3129" fmla="*/ 444500 w 533430"/>
                <a:gd name="connsiteY59-3130" fmla="*/ 1165225 h 1223551"/>
                <a:gd name="connsiteX60-3131" fmla="*/ 428625 w 533430"/>
                <a:gd name="connsiteY60-3132" fmla="*/ 1177925 h 1223551"/>
                <a:gd name="connsiteX61-3133" fmla="*/ 400050 w 533430"/>
                <a:gd name="connsiteY61-3134" fmla="*/ 1206500 h 1223551"/>
                <a:gd name="connsiteX62-3135" fmla="*/ 384175 w 533430"/>
                <a:gd name="connsiteY62-3136" fmla="*/ 1222375 h 1223551"/>
                <a:gd name="connsiteX63-3137" fmla="*/ 276225 w 533430"/>
                <a:gd name="connsiteY63-3138" fmla="*/ 1222375 h 1223551"/>
                <a:gd name="connsiteX0-3139" fmla="*/ 0 w 533430"/>
                <a:gd name="connsiteY0-3140" fmla="*/ 0 h 1223551"/>
                <a:gd name="connsiteX1-3141" fmla="*/ 22225 w 533430"/>
                <a:gd name="connsiteY1-3142" fmla="*/ 3175 h 1223551"/>
                <a:gd name="connsiteX2-3143" fmla="*/ 38100 w 533430"/>
                <a:gd name="connsiteY2-3144" fmla="*/ 12700 h 1223551"/>
                <a:gd name="connsiteX3-3145" fmla="*/ 47625 w 533430"/>
                <a:gd name="connsiteY3-3146" fmla="*/ 15875 h 1223551"/>
                <a:gd name="connsiteX4-3147" fmla="*/ 73025 w 533430"/>
                <a:gd name="connsiteY4-3148" fmla="*/ 44450 h 1223551"/>
                <a:gd name="connsiteX5-3149" fmla="*/ 79375 w 533430"/>
                <a:gd name="connsiteY5-3150" fmla="*/ 63500 h 1223551"/>
                <a:gd name="connsiteX6-3151" fmla="*/ 92075 w 533430"/>
                <a:gd name="connsiteY6-3152" fmla="*/ 82550 h 1223551"/>
                <a:gd name="connsiteX7-3153" fmla="*/ 98425 w 533430"/>
                <a:gd name="connsiteY7-3154" fmla="*/ 92075 h 1223551"/>
                <a:gd name="connsiteX8-3155" fmla="*/ 101600 w 533430"/>
                <a:gd name="connsiteY8-3156" fmla="*/ 101600 h 1223551"/>
                <a:gd name="connsiteX9-3157" fmla="*/ 117475 w 533430"/>
                <a:gd name="connsiteY9-3158" fmla="*/ 120650 h 1223551"/>
                <a:gd name="connsiteX10-3159" fmla="*/ 120650 w 533430"/>
                <a:gd name="connsiteY10-3160" fmla="*/ 130175 h 1223551"/>
                <a:gd name="connsiteX11-3161" fmla="*/ 136525 w 533430"/>
                <a:gd name="connsiteY11-3162" fmla="*/ 152400 h 1223551"/>
                <a:gd name="connsiteX12-3163" fmla="*/ 152400 w 533430"/>
                <a:gd name="connsiteY12-3164" fmla="*/ 171450 h 1223551"/>
                <a:gd name="connsiteX13-3165" fmla="*/ 165100 w 533430"/>
                <a:gd name="connsiteY13-3166" fmla="*/ 196850 h 1223551"/>
                <a:gd name="connsiteX14-3167" fmla="*/ 171450 w 533430"/>
                <a:gd name="connsiteY14-3168" fmla="*/ 209550 h 1223551"/>
                <a:gd name="connsiteX15-3169" fmla="*/ 180975 w 533430"/>
                <a:gd name="connsiteY15-3170" fmla="*/ 222250 h 1223551"/>
                <a:gd name="connsiteX16-3171" fmla="*/ 187325 w 533430"/>
                <a:gd name="connsiteY16-3172" fmla="*/ 231775 h 1223551"/>
                <a:gd name="connsiteX17-3173" fmla="*/ 196850 w 533430"/>
                <a:gd name="connsiteY17-3174" fmla="*/ 241300 h 1223551"/>
                <a:gd name="connsiteX18-3175" fmla="*/ 203200 w 533430"/>
                <a:gd name="connsiteY18-3176" fmla="*/ 250825 h 1223551"/>
                <a:gd name="connsiteX19-3177" fmla="*/ 212725 w 533430"/>
                <a:gd name="connsiteY19-3178" fmla="*/ 260350 h 1223551"/>
                <a:gd name="connsiteX20-3179" fmla="*/ 219075 w 533430"/>
                <a:gd name="connsiteY20-3180" fmla="*/ 269875 h 1223551"/>
                <a:gd name="connsiteX21-3181" fmla="*/ 228600 w 533430"/>
                <a:gd name="connsiteY21-3182" fmla="*/ 276225 h 1223551"/>
                <a:gd name="connsiteX22-3183" fmla="*/ 250825 w 533430"/>
                <a:gd name="connsiteY22-3184" fmla="*/ 292100 h 1223551"/>
                <a:gd name="connsiteX23-3185" fmla="*/ 266700 w 533430"/>
                <a:gd name="connsiteY23-3186" fmla="*/ 320675 h 1223551"/>
                <a:gd name="connsiteX24-3187" fmla="*/ 273050 w 533430"/>
                <a:gd name="connsiteY24-3188" fmla="*/ 330200 h 1223551"/>
                <a:gd name="connsiteX25-3189" fmla="*/ 282575 w 533430"/>
                <a:gd name="connsiteY25-3190" fmla="*/ 336550 h 1223551"/>
                <a:gd name="connsiteX26-3191" fmla="*/ 298450 w 533430"/>
                <a:gd name="connsiteY26-3192" fmla="*/ 355600 h 1223551"/>
                <a:gd name="connsiteX27-3193" fmla="*/ 311150 w 533430"/>
                <a:gd name="connsiteY27-3194" fmla="*/ 374650 h 1223551"/>
                <a:gd name="connsiteX28-3195" fmla="*/ 317500 w 533430"/>
                <a:gd name="connsiteY28-3196" fmla="*/ 384175 h 1223551"/>
                <a:gd name="connsiteX29-3197" fmla="*/ 323850 w 533430"/>
                <a:gd name="connsiteY29-3198" fmla="*/ 393700 h 1223551"/>
                <a:gd name="connsiteX30-3199" fmla="*/ 333375 w 533430"/>
                <a:gd name="connsiteY30-3200" fmla="*/ 406400 h 1223551"/>
                <a:gd name="connsiteX31-3201" fmla="*/ 339725 w 533430"/>
                <a:gd name="connsiteY31-3202" fmla="*/ 415925 h 1223551"/>
                <a:gd name="connsiteX32-3203" fmla="*/ 349250 w 533430"/>
                <a:gd name="connsiteY32-3204" fmla="*/ 425450 h 1223551"/>
                <a:gd name="connsiteX33-3205" fmla="*/ 355600 w 533430"/>
                <a:gd name="connsiteY33-3206" fmla="*/ 434975 h 1223551"/>
                <a:gd name="connsiteX34-3207" fmla="*/ 358775 w 533430"/>
                <a:gd name="connsiteY34-3208" fmla="*/ 444500 h 1223551"/>
                <a:gd name="connsiteX35-3209" fmla="*/ 368300 w 533430"/>
                <a:gd name="connsiteY35-3210" fmla="*/ 450850 h 1223551"/>
                <a:gd name="connsiteX36-3211" fmla="*/ 381000 w 533430"/>
                <a:gd name="connsiteY36-3212" fmla="*/ 469900 h 1223551"/>
                <a:gd name="connsiteX37-3213" fmla="*/ 396875 w 533430"/>
                <a:gd name="connsiteY37-3214" fmla="*/ 488950 h 1223551"/>
                <a:gd name="connsiteX38-3215" fmla="*/ 400050 w 533430"/>
                <a:gd name="connsiteY38-3216" fmla="*/ 501650 h 1223551"/>
                <a:gd name="connsiteX39-3217" fmla="*/ 415925 w 533430"/>
                <a:gd name="connsiteY39-3218" fmla="*/ 523875 h 1223551"/>
                <a:gd name="connsiteX40-3219" fmla="*/ 425450 w 533430"/>
                <a:gd name="connsiteY40-3220" fmla="*/ 552450 h 1223551"/>
                <a:gd name="connsiteX41-3221" fmla="*/ 428625 w 533430"/>
                <a:gd name="connsiteY41-3222" fmla="*/ 561975 h 1223551"/>
                <a:gd name="connsiteX42-3223" fmla="*/ 431800 w 533430"/>
                <a:gd name="connsiteY42-3224" fmla="*/ 574675 h 1223551"/>
                <a:gd name="connsiteX43-3225" fmla="*/ 438150 w 533430"/>
                <a:gd name="connsiteY43-3226" fmla="*/ 584200 h 1223551"/>
                <a:gd name="connsiteX44-3227" fmla="*/ 444500 w 533430"/>
                <a:gd name="connsiteY44-3228" fmla="*/ 609600 h 1223551"/>
                <a:gd name="connsiteX45-3229" fmla="*/ 447675 w 533430"/>
                <a:gd name="connsiteY45-3230" fmla="*/ 619125 h 1223551"/>
                <a:gd name="connsiteX46-3231" fmla="*/ 463550 w 533430"/>
                <a:gd name="connsiteY46-3232" fmla="*/ 673100 h 1223551"/>
                <a:gd name="connsiteX47-3233" fmla="*/ 479425 w 533430"/>
                <a:gd name="connsiteY47-3234" fmla="*/ 714375 h 1223551"/>
                <a:gd name="connsiteX48-3235" fmla="*/ 485775 w 533430"/>
                <a:gd name="connsiteY48-3236" fmla="*/ 739775 h 1223551"/>
                <a:gd name="connsiteX49-3237" fmla="*/ 492125 w 533430"/>
                <a:gd name="connsiteY49-3238" fmla="*/ 752475 h 1223551"/>
                <a:gd name="connsiteX50-3239" fmla="*/ 495300 w 533430"/>
                <a:gd name="connsiteY50-3240" fmla="*/ 765175 h 1223551"/>
                <a:gd name="connsiteX51-3241" fmla="*/ 498475 w 533430"/>
                <a:gd name="connsiteY51-3242" fmla="*/ 774700 h 1223551"/>
                <a:gd name="connsiteX52-3243" fmla="*/ 501650 w 533430"/>
                <a:gd name="connsiteY52-3244" fmla="*/ 787400 h 1223551"/>
                <a:gd name="connsiteX53-3245" fmla="*/ 508000 w 533430"/>
                <a:gd name="connsiteY53-3246" fmla="*/ 800100 h 1223551"/>
                <a:gd name="connsiteX54-3247" fmla="*/ 514350 w 533430"/>
                <a:gd name="connsiteY54-3248" fmla="*/ 819150 h 1223551"/>
                <a:gd name="connsiteX55-3249" fmla="*/ 517525 w 533430"/>
                <a:gd name="connsiteY55-3250" fmla="*/ 828675 h 1223551"/>
                <a:gd name="connsiteX56-3251" fmla="*/ 533400 w 533430"/>
                <a:gd name="connsiteY56-3252" fmla="*/ 955675 h 1223551"/>
                <a:gd name="connsiteX57-3253" fmla="*/ 520700 w 533430"/>
                <a:gd name="connsiteY57-3254" fmla="*/ 1022350 h 1223551"/>
                <a:gd name="connsiteX58-3255" fmla="*/ 492125 w 533430"/>
                <a:gd name="connsiteY58-3256" fmla="*/ 1092200 h 1223551"/>
                <a:gd name="connsiteX59-3257" fmla="*/ 444500 w 533430"/>
                <a:gd name="connsiteY59-3258" fmla="*/ 1165225 h 1223551"/>
                <a:gd name="connsiteX60-3259" fmla="*/ 428625 w 533430"/>
                <a:gd name="connsiteY60-3260" fmla="*/ 1177925 h 1223551"/>
                <a:gd name="connsiteX61-3261" fmla="*/ 384175 w 533430"/>
                <a:gd name="connsiteY61-3262" fmla="*/ 1222375 h 1223551"/>
                <a:gd name="connsiteX62-3263" fmla="*/ 276225 w 533430"/>
                <a:gd name="connsiteY62-3264" fmla="*/ 1222375 h 1223551"/>
                <a:gd name="connsiteX0-3265" fmla="*/ 0 w 533430"/>
                <a:gd name="connsiteY0-3266" fmla="*/ 0 h 1226608"/>
                <a:gd name="connsiteX1-3267" fmla="*/ 22225 w 533430"/>
                <a:gd name="connsiteY1-3268" fmla="*/ 3175 h 1226608"/>
                <a:gd name="connsiteX2-3269" fmla="*/ 38100 w 533430"/>
                <a:gd name="connsiteY2-3270" fmla="*/ 12700 h 1226608"/>
                <a:gd name="connsiteX3-3271" fmla="*/ 47625 w 533430"/>
                <a:gd name="connsiteY3-3272" fmla="*/ 15875 h 1226608"/>
                <a:gd name="connsiteX4-3273" fmla="*/ 73025 w 533430"/>
                <a:gd name="connsiteY4-3274" fmla="*/ 44450 h 1226608"/>
                <a:gd name="connsiteX5-3275" fmla="*/ 79375 w 533430"/>
                <a:gd name="connsiteY5-3276" fmla="*/ 63500 h 1226608"/>
                <a:gd name="connsiteX6-3277" fmla="*/ 92075 w 533430"/>
                <a:gd name="connsiteY6-3278" fmla="*/ 82550 h 1226608"/>
                <a:gd name="connsiteX7-3279" fmla="*/ 98425 w 533430"/>
                <a:gd name="connsiteY7-3280" fmla="*/ 92075 h 1226608"/>
                <a:gd name="connsiteX8-3281" fmla="*/ 101600 w 533430"/>
                <a:gd name="connsiteY8-3282" fmla="*/ 101600 h 1226608"/>
                <a:gd name="connsiteX9-3283" fmla="*/ 117475 w 533430"/>
                <a:gd name="connsiteY9-3284" fmla="*/ 120650 h 1226608"/>
                <a:gd name="connsiteX10-3285" fmla="*/ 120650 w 533430"/>
                <a:gd name="connsiteY10-3286" fmla="*/ 130175 h 1226608"/>
                <a:gd name="connsiteX11-3287" fmla="*/ 136525 w 533430"/>
                <a:gd name="connsiteY11-3288" fmla="*/ 152400 h 1226608"/>
                <a:gd name="connsiteX12-3289" fmla="*/ 152400 w 533430"/>
                <a:gd name="connsiteY12-3290" fmla="*/ 171450 h 1226608"/>
                <a:gd name="connsiteX13-3291" fmla="*/ 165100 w 533430"/>
                <a:gd name="connsiteY13-3292" fmla="*/ 196850 h 1226608"/>
                <a:gd name="connsiteX14-3293" fmla="*/ 171450 w 533430"/>
                <a:gd name="connsiteY14-3294" fmla="*/ 209550 h 1226608"/>
                <a:gd name="connsiteX15-3295" fmla="*/ 180975 w 533430"/>
                <a:gd name="connsiteY15-3296" fmla="*/ 222250 h 1226608"/>
                <a:gd name="connsiteX16-3297" fmla="*/ 187325 w 533430"/>
                <a:gd name="connsiteY16-3298" fmla="*/ 231775 h 1226608"/>
                <a:gd name="connsiteX17-3299" fmla="*/ 196850 w 533430"/>
                <a:gd name="connsiteY17-3300" fmla="*/ 241300 h 1226608"/>
                <a:gd name="connsiteX18-3301" fmla="*/ 203200 w 533430"/>
                <a:gd name="connsiteY18-3302" fmla="*/ 250825 h 1226608"/>
                <a:gd name="connsiteX19-3303" fmla="*/ 212725 w 533430"/>
                <a:gd name="connsiteY19-3304" fmla="*/ 260350 h 1226608"/>
                <a:gd name="connsiteX20-3305" fmla="*/ 219075 w 533430"/>
                <a:gd name="connsiteY20-3306" fmla="*/ 269875 h 1226608"/>
                <a:gd name="connsiteX21-3307" fmla="*/ 228600 w 533430"/>
                <a:gd name="connsiteY21-3308" fmla="*/ 276225 h 1226608"/>
                <a:gd name="connsiteX22-3309" fmla="*/ 250825 w 533430"/>
                <a:gd name="connsiteY22-3310" fmla="*/ 292100 h 1226608"/>
                <a:gd name="connsiteX23-3311" fmla="*/ 266700 w 533430"/>
                <a:gd name="connsiteY23-3312" fmla="*/ 320675 h 1226608"/>
                <a:gd name="connsiteX24-3313" fmla="*/ 273050 w 533430"/>
                <a:gd name="connsiteY24-3314" fmla="*/ 330200 h 1226608"/>
                <a:gd name="connsiteX25-3315" fmla="*/ 282575 w 533430"/>
                <a:gd name="connsiteY25-3316" fmla="*/ 336550 h 1226608"/>
                <a:gd name="connsiteX26-3317" fmla="*/ 298450 w 533430"/>
                <a:gd name="connsiteY26-3318" fmla="*/ 355600 h 1226608"/>
                <a:gd name="connsiteX27-3319" fmla="*/ 311150 w 533430"/>
                <a:gd name="connsiteY27-3320" fmla="*/ 374650 h 1226608"/>
                <a:gd name="connsiteX28-3321" fmla="*/ 317500 w 533430"/>
                <a:gd name="connsiteY28-3322" fmla="*/ 384175 h 1226608"/>
                <a:gd name="connsiteX29-3323" fmla="*/ 323850 w 533430"/>
                <a:gd name="connsiteY29-3324" fmla="*/ 393700 h 1226608"/>
                <a:gd name="connsiteX30-3325" fmla="*/ 333375 w 533430"/>
                <a:gd name="connsiteY30-3326" fmla="*/ 406400 h 1226608"/>
                <a:gd name="connsiteX31-3327" fmla="*/ 339725 w 533430"/>
                <a:gd name="connsiteY31-3328" fmla="*/ 415925 h 1226608"/>
                <a:gd name="connsiteX32-3329" fmla="*/ 349250 w 533430"/>
                <a:gd name="connsiteY32-3330" fmla="*/ 425450 h 1226608"/>
                <a:gd name="connsiteX33-3331" fmla="*/ 355600 w 533430"/>
                <a:gd name="connsiteY33-3332" fmla="*/ 434975 h 1226608"/>
                <a:gd name="connsiteX34-3333" fmla="*/ 358775 w 533430"/>
                <a:gd name="connsiteY34-3334" fmla="*/ 444500 h 1226608"/>
                <a:gd name="connsiteX35-3335" fmla="*/ 368300 w 533430"/>
                <a:gd name="connsiteY35-3336" fmla="*/ 450850 h 1226608"/>
                <a:gd name="connsiteX36-3337" fmla="*/ 381000 w 533430"/>
                <a:gd name="connsiteY36-3338" fmla="*/ 469900 h 1226608"/>
                <a:gd name="connsiteX37-3339" fmla="*/ 396875 w 533430"/>
                <a:gd name="connsiteY37-3340" fmla="*/ 488950 h 1226608"/>
                <a:gd name="connsiteX38-3341" fmla="*/ 400050 w 533430"/>
                <a:gd name="connsiteY38-3342" fmla="*/ 501650 h 1226608"/>
                <a:gd name="connsiteX39-3343" fmla="*/ 415925 w 533430"/>
                <a:gd name="connsiteY39-3344" fmla="*/ 523875 h 1226608"/>
                <a:gd name="connsiteX40-3345" fmla="*/ 425450 w 533430"/>
                <a:gd name="connsiteY40-3346" fmla="*/ 552450 h 1226608"/>
                <a:gd name="connsiteX41-3347" fmla="*/ 428625 w 533430"/>
                <a:gd name="connsiteY41-3348" fmla="*/ 561975 h 1226608"/>
                <a:gd name="connsiteX42-3349" fmla="*/ 431800 w 533430"/>
                <a:gd name="connsiteY42-3350" fmla="*/ 574675 h 1226608"/>
                <a:gd name="connsiteX43-3351" fmla="*/ 438150 w 533430"/>
                <a:gd name="connsiteY43-3352" fmla="*/ 584200 h 1226608"/>
                <a:gd name="connsiteX44-3353" fmla="*/ 444500 w 533430"/>
                <a:gd name="connsiteY44-3354" fmla="*/ 609600 h 1226608"/>
                <a:gd name="connsiteX45-3355" fmla="*/ 447675 w 533430"/>
                <a:gd name="connsiteY45-3356" fmla="*/ 619125 h 1226608"/>
                <a:gd name="connsiteX46-3357" fmla="*/ 463550 w 533430"/>
                <a:gd name="connsiteY46-3358" fmla="*/ 673100 h 1226608"/>
                <a:gd name="connsiteX47-3359" fmla="*/ 479425 w 533430"/>
                <a:gd name="connsiteY47-3360" fmla="*/ 714375 h 1226608"/>
                <a:gd name="connsiteX48-3361" fmla="*/ 485775 w 533430"/>
                <a:gd name="connsiteY48-3362" fmla="*/ 739775 h 1226608"/>
                <a:gd name="connsiteX49-3363" fmla="*/ 492125 w 533430"/>
                <a:gd name="connsiteY49-3364" fmla="*/ 752475 h 1226608"/>
                <a:gd name="connsiteX50-3365" fmla="*/ 495300 w 533430"/>
                <a:gd name="connsiteY50-3366" fmla="*/ 765175 h 1226608"/>
                <a:gd name="connsiteX51-3367" fmla="*/ 498475 w 533430"/>
                <a:gd name="connsiteY51-3368" fmla="*/ 774700 h 1226608"/>
                <a:gd name="connsiteX52-3369" fmla="*/ 501650 w 533430"/>
                <a:gd name="connsiteY52-3370" fmla="*/ 787400 h 1226608"/>
                <a:gd name="connsiteX53-3371" fmla="*/ 508000 w 533430"/>
                <a:gd name="connsiteY53-3372" fmla="*/ 800100 h 1226608"/>
                <a:gd name="connsiteX54-3373" fmla="*/ 514350 w 533430"/>
                <a:gd name="connsiteY54-3374" fmla="*/ 819150 h 1226608"/>
                <a:gd name="connsiteX55-3375" fmla="*/ 517525 w 533430"/>
                <a:gd name="connsiteY55-3376" fmla="*/ 828675 h 1226608"/>
                <a:gd name="connsiteX56-3377" fmla="*/ 533400 w 533430"/>
                <a:gd name="connsiteY56-3378" fmla="*/ 955675 h 1226608"/>
                <a:gd name="connsiteX57-3379" fmla="*/ 520700 w 533430"/>
                <a:gd name="connsiteY57-3380" fmla="*/ 1022350 h 1226608"/>
                <a:gd name="connsiteX58-3381" fmla="*/ 492125 w 533430"/>
                <a:gd name="connsiteY58-3382" fmla="*/ 1092200 h 1226608"/>
                <a:gd name="connsiteX59-3383" fmla="*/ 444500 w 533430"/>
                <a:gd name="connsiteY59-3384" fmla="*/ 1165225 h 1226608"/>
                <a:gd name="connsiteX60-3385" fmla="*/ 384175 w 533430"/>
                <a:gd name="connsiteY60-3386" fmla="*/ 1222375 h 1226608"/>
                <a:gd name="connsiteX61-3387" fmla="*/ 276225 w 533430"/>
                <a:gd name="connsiteY61-3388" fmla="*/ 1222375 h 1226608"/>
                <a:gd name="connsiteX0-3389" fmla="*/ 0 w 539780"/>
                <a:gd name="connsiteY0-3390" fmla="*/ 0 h 1245658"/>
                <a:gd name="connsiteX1-3391" fmla="*/ 28575 w 539780"/>
                <a:gd name="connsiteY1-3392" fmla="*/ 22225 h 1245658"/>
                <a:gd name="connsiteX2-3393" fmla="*/ 44450 w 539780"/>
                <a:gd name="connsiteY2-3394" fmla="*/ 31750 h 1245658"/>
                <a:gd name="connsiteX3-3395" fmla="*/ 53975 w 539780"/>
                <a:gd name="connsiteY3-3396" fmla="*/ 34925 h 1245658"/>
                <a:gd name="connsiteX4-3397" fmla="*/ 79375 w 539780"/>
                <a:gd name="connsiteY4-3398" fmla="*/ 63500 h 1245658"/>
                <a:gd name="connsiteX5-3399" fmla="*/ 85725 w 539780"/>
                <a:gd name="connsiteY5-3400" fmla="*/ 82550 h 1245658"/>
                <a:gd name="connsiteX6-3401" fmla="*/ 98425 w 539780"/>
                <a:gd name="connsiteY6-3402" fmla="*/ 101600 h 1245658"/>
                <a:gd name="connsiteX7-3403" fmla="*/ 104775 w 539780"/>
                <a:gd name="connsiteY7-3404" fmla="*/ 111125 h 1245658"/>
                <a:gd name="connsiteX8-3405" fmla="*/ 107950 w 539780"/>
                <a:gd name="connsiteY8-3406" fmla="*/ 120650 h 1245658"/>
                <a:gd name="connsiteX9-3407" fmla="*/ 123825 w 539780"/>
                <a:gd name="connsiteY9-3408" fmla="*/ 139700 h 1245658"/>
                <a:gd name="connsiteX10-3409" fmla="*/ 127000 w 539780"/>
                <a:gd name="connsiteY10-3410" fmla="*/ 149225 h 1245658"/>
                <a:gd name="connsiteX11-3411" fmla="*/ 142875 w 539780"/>
                <a:gd name="connsiteY11-3412" fmla="*/ 171450 h 1245658"/>
                <a:gd name="connsiteX12-3413" fmla="*/ 158750 w 539780"/>
                <a:gd name="connsiteY12-3414" fmla="*/ 190500 h 1245658"/>
                <a:gd name="connsiteX13-3415" fmla="*/ 171450 w 539780"/>
                <a:gd name="connsiteY13-3416" fmla="*/ 215900 h 1245658"/>
                <a:gd name="connsiteX14-3417" fmla="*/ 177800 w 539780"/>
                <a:gd name="connsiteY14-3418" fmla="*/ 228600 h 1245658"/>
                <a:gd name="connsiteX15-3419" fmla="*/ 187325 w 539780"/>
                <a:gd name="connsiteY15-3420" fmla="*/ 241300 h 1245658"/>
                <a:gd name="connsiteX16-3421" fmla="*/ 193675 w 539780"/>
                <a:gd name="connsiteY16-3422" fmla="*/ 250825 h 1245658"/>
                <a:gd name="connsiteX17-3423" fmla="*/ 203200 w 539780"/>
                <a:gd name="connsiteY17-3424" fmla="*/ 260350 h 1245658"/>
                <a:gd name="connsiteX18-3425" fmla="*/ 209550 w 539780"/>
                <a:gd name="connsiteY18-3426" fmla="*/ 269875 h 1245658"/>
                <a:gd name="connsiteX19-3427" fmla="*/ 219075 w 539780"/>
                <a:gd name="connsiteY19-3428" fmla="*/ 279400 h 1245658"/>
                <a:gd name="connsiteX20-3429" fmla="*/ 225425 w 539780"/>
                <a:gd name="connsiteY20-3430" fmla="*/ 288925 h 1245658"/>
                <a:gd name="connsiteX21-3431" fmla="*/ 234950 w 539780"/>
                <a:gd name="connsiteY21-3432" fmla="*/ 295275 h 1245658"/>
                <a:gd name="connsiteX22-3433" fmla="*/ 257175 w 539780"/>
                <a:gd name="connsiteY22-3434" fmla="*/ 311150 h 1245658"/>
                <a:gd name="connsiteX23-3435" fmla="*/ 273050 w 539780"/>
                <a:gd name="connsiteY23-3436" fmla="*/ 339725 h 1245658"/>
                <a:gd name="connsiteX24-3437" fmla="*/ 279400 w 539780"/>
                <a:gd name="connsiteY24-3438" fmla="*/ 349250 h 1245658"/>
                <a:gd name="connsiteX25-3439" fmla="*/ 288925 w 539780"/>
                <a:gd name="connsiteY25-3440" fmla="*/ 355600 h 1245658"/>
                <a:gd name="connsiteX26-3441" fmla="*/ 304800 w 539780"/>
                <a:gd name="connsiteY26-3442" fmla="*/ 374650 h 1245658"/>
                <a:gd name="connsiteX27-3443" fmla="*/ 317500 w 539780"/>
                <a:gd name="connsiteY27-3444" fmla="*/ 393700 h 1245658"/>
                <a:gd name="connsiteX28-3445" fmla="*/ 323850 w 539780"/>
                <a:gd name="connsiteY28-3446" fmla="*/ 403225 h 1245658"/>
                <a:gd name="connsiteX29-3447" fmla="*/ 330200 w 539780"/>
                <a:gd name="connsiteY29-3448" fmla="*/ 412750 h 1245658"/>
                <a:gd name="connsiteX30-3449" fmla="*/ 339725 w 539780"/>
                <a:gd name="connsiteY30-3450" fmla="*/ 425450 h 1245658"/>
                <a:gd name="connsiteX31-3451" fmla="*/ 346075 w 539780"/>
                <a:gd name="connsiteY31-3452" fmla="*/ 434975 h 1245658"/>
                <a:gd name="connsiteX32-3453" fmla="*/ 355600 w 539780"/>
                <a:gd name="connsiteY32-3454" fmla="*/ 444500 h 1245658"/>
                <a:gd name="connsiteX33-3455" fmla="*/ 361950 w 539780"/>
                <a:gd name="connsiteY33-3456" fmla="*/ 454025 h 1245658"/>
                <a:gd name="connsiteX34-3457" fmla="*/ 365125 w 539780"/>
                <a:gd name="connsiteY34-3458" fmla="*/ 463550 h 1245658"/>
                <a:gd name="connsiteX35-3459" fmla="*/ 374650 w 539780"/>
                <a:gd name="connsiteY35-3460" fmla="*/ 469900 h 1245658"/>
                <a:gd name="connsiteX36-3461" fmla="*/ 387350 w 539780"/>
                <a:gd name="connsiteY36-3462" fmla="*/ 488950 h 1245658"/>
                <a:gd name="connsiteX37-3463" fmla="*/ 403225 w 539780"/>
                <a:gd name="connsiteY37-3464" fmla="*/ 508000 h 1245658"/>
                <a:gd name="connsiteX38-3465" fmla="*/ 406400 w 539780"/>
                <a:gd name="connsiteY38-3466" fmla="*/ 520700 h 1245658"/>
                <a:gd name="connsiteX39-3467" fmla="*/ 422275 w 539780"/>
                <a:gd name="connsiteY39-3468" fmla="*/ 542925 h 1245658"/>
                <a:gd name="connsiteX40-3469" fmla="*/ 431800 w 539780"/>
                <a:gd name="connsiteY40-3470" fmla="*/ 571500 h 1245658"/>
                <a:gd name="connsiteX41-3471" fmla="*/ 434975 w 539780"/>
                <a:gd name="connsiteY41-3472" fmla="*/ 581025 h 1245658"/>
                <a:gd name="connsiteX42-3473" fmla="*/ 438150 w 539780"/>
                <a:gd name="connsiteY42-3474" fmla="*/ 593725 h 1245658"/>
                <a:gd name="connsiteX43-3475" fmla="*/ 444500 w 539780"/>
                <a:gd name="connsiteY43-3476" fmla="*/ 603250 h 1245658"/>
                <a:gd name="connsiteX44-3477" fmla="*/ 450850 w 539780"/>
                <a:gd name="connsiteY44-3478" fmla="*/ 628650 h 1245658"/>
                <a:gd name="connsiteX45-3479" fmla="*/ 454025 w 539780"/>
                <a:gd name="connsiteY45-3480" fmla="*/ 638175 h 1245658"/>
                <a:gd name="connsiteX46-3481" fmla="*/ 469900 w 539780"/>
                <a:gd name="connsiteY46-3482" fmla="*/ 692150 h 1245658"/>
                <a:gd name="connsiteX47-3483" fmla="*/ 485775 w 539780"/>
                <a:gd name="connsiteY47-3484" fmla="*/ 733425 h 1245658"/>
                <a:gd name="connsiteX48-3485" fmla="*/ 492125 w 539780"/>
                <a:gd name="connsiteY48-3486" fmla="*/ 758825 h 1245658"/>
                <a:gd name="connsiteX49-3487" fmla="*/ 498475 w 539780"/>
                <a:gd name="connsiteY49-3488" fmla="*/ 771525 h 1245658"/>
                <a:gd name="connsiteX50-3489" fmla="*/ 501650 w 539780"/>
                <a:gd name="connsiteY50-3490" fmla="*/ 784225 h 1245658"/>
                <a:gd name="connsiteX51-3491" fmla="*/ 504825 w 539780"/>
                <a:gd name="connsiteY51-3492" fmla="*/ 793750 h 1245658"/>
                <a:gd name="connsiteX52-3493" fmla="*/ 508000 w 539780"/>
                <a:gd name="connsiteY52-3494" fmla="*/ 806450 h 1245658"/>
                <a:gd name="connsiteX53-3495" fmla="*/ 514350 w 539780"/>
                <a:gd name="connsiteY53-3496" fmla="*/ 819150 h 1245658"/>
                <a:gd name="connsiteX54-3497" fmla="*/ 520700 w 539780"/>
                <a:gd name="connsiteY54-3498" fmla="*/ 838200 h 1245658"/>
                <a:gd name="connsiteX55-3499" fmla="*/ 523875 w 539780"/>
                <a:gd name="connsiteY55-3500" fmla="*/ 847725 h 1245658"/>
                <a:gd name="connsiteX56-3501" fmla="*/ 539750 w 539780"/>
                <a:gd name="connsiteY56-3502" fmla="*/ 974725 h 1245658"/>
                <a:gd name="connsiteX57-3503" fmla="*/ 527050 w 539780"/>
                <a:gd name="connsiteY57-3504" fmla="*/ 1041400 h 1245658"/>
                <a:gd name="connsiteX58-3505" fmla="*/ 498475 w 539780"/>
                <a:gd name="connsiteY58-3506" fmla="*/ 1111250 h 1245658"/>
                <a:gd name="connsiteX59-3507" fmla="*/ 450850 w 539780"/>
                <a:gd name="connsiteY59-3508" fmla="*/ 1184275 h 1245658"/>
                <a:gd name="connsiteX60-3509" fmla="*/ 390525 w 539780"/>
                <a:gd name="connsiteY60-3510" fmla="*/ 1241425 h 1245658"/>
                <a:gd name="connsiteX61-3511" fmla="*/ 282575 w 539780"/>
                <a:gd name="connsiteY61-3512" fmla="*/ 1241425 h 1245658"/>
                <a:gd name="connsiteX0-3513" fmla="*/ 0 w 539780"/>
                <a:gd name="connsiteY0-3514" fmla="*/ 0 h 1245658"/>
                <a:gd name="connsiteX1-3515" fmla="*/ 28575 w 539780"/>
                <a:gd name="connsiteY1-3516" fmla="*/ 22225 h 1245658"/>
                <a:gd name="connsiteX2-3517" fmla="*/ 44450 w 539780"/>
                <a:gd name="connsiteY2-3518" fmla="*/ 31750 h 1245658"/>
                <a:gd name="connsiteX3-3519" fmla="*/ 79375 w 539780"/>
                <a:gd name="connsiteY3-3520" fmla="*/ 63500 h 1245658"/>
                <a:gd name="connsiteX4-3521" fmla="*/ 85725 w 539780"/>
                <a:gd name="connsiteY4-3522" fmla="*/ 82550 h 1245658"/>
                <a:gd name="connsiteX5-3523" fmla="*/ 98425 w 539780"/>
                <a:gd name="connsiteY5-3524" fmla="*/ 101600 h 1245658"/>
                <a:gd name="connsiteX6-3525" fmla="*/ 104775 w 539780"/>
                <a:gd name="connsiteY6-3526" fmla="*/ 111125 h 1245658"/>
                <a:gd name="connsiteX7-3527" fmla="*/ 107950 w 539780"/>
                <a:gd name="connsiteY7-3528" fmla="*/ 120650 h 1245658"/>
                <a:gd name="connsiteX8-3529" fmla="*/ 123825 w 539780"/>
                <a:gd name="connsiteY8-3530" fmla="*/ 139700 h 1245658"/>
                <a:gd name="connsiteX9-3531" fmla="*/ 127000 w 539780"/>
                <a:gd name="connsiteY9-3532" fmla="*/ 149225 h 1245658"/>
                <a:gd name="connsiteX10-3533" fmla="*/ 142875 w 539780"/>
                <a:gd name="connsiteY10-3534" fmla="*/ 171450 h 1245658"/>
                <a:gd name="connsiteX11-3535" fmla="*/ 158750 w 539780"/>
                <a:gd name="connsiteY11-3536" fmla="*/ 190500 h 1245658"/>
                <a:gd name="connsiteX12-3537" fmla="*/ 171450 w 539780"/>
                <a:gd name="connsiteY12-3538" fmla="*/ 215900 h 1245658"/>
                <a:gd name="connsiteX13-3539" fmla="*/ 177800 w 539780"/>
                <a:gd name="connsiteY13-3540" fmla="*/ 228600 h 1245658"/>
                <a:gd name="connsiteX14-3541" fmla="*/ 187325 w 539780"/>
                <a:gd name="connsiteY14-3542" fmla="*/ 241300 h 1245658"/>
                <a:gd name="connsiteX15-3543" fmla="*/ 193675 w 539780"/>
                <a:gd name="connsiteY15-3544" fmla="*/ 250825 h 1245658"/>
                <a:gd name="connsiteX16-3545" fmla="*/ 203200 w 539780"/>
                <a:gd name="connsiteY16-3546" fmla="*/ 260350 h 1245658"/>
                <a:gd name="connsiteX17-3547" fmla="*/ 209550 w 539780"/>
                <a:gd name="connsiteY17-3548" fmla="*/ 269875 h 1245658"/>
                <a:gd name="connsiteX18-3549" fmla="*/ 219075 w 539780"/>
                <a:gd name="connsiteY18-3550" fmla="*/ 279400 h 1245658"/>
                <a:gd name="connsiteX19-3551" fmla="*/ 225425 w 539780"/>
                <a:gd name="connsiteY19-3552" fmla="*/ 288925 h 1245658"/>
                <a:gd name="connsiteX20-3553" fmla="*/ 234950 w 539780"/>
                <a:gd name="connsiteY20-3554" fmla="*/ 295275 h 1245658"/>
                <a:gd name="connsiteX21-3555" fmla="*/ 257175 w 539780"/>
                <a:gd name="connsiteY21-3556" fmla="*/ 311150 h 1245658"/>
                <a:gd name="connsiteX22-3557" fmla="*/ 273050 w 539780"/>
                <a:gd name="connsiteY22-3558" fmla="*/ 339725 h 1245658"/>
                <a:gd name="connsiteX23-3559" fmla="*/ 279400 w 539780"/>
                <a:gd name="connsiteY23-3560" fmla="*/ 349250 h 1245658"/>
                <a:gd name="connsiteX24-3561" fmla="*/ 288925 w 539780"/>
                <a:gd name="connsiteY24-3562" fmla="*/ 355600 h 1245658"/>
                <a:gd name="connsiteX25-3563" fmla="*/ 304800 w 539780"/>
                <a:gd name="connsiteY25-3564" fmla="*/ 374650 h 1245658"/>
                <a:gd name="connsiteX26-3565" fmla="*/ 317500 w 539780"/>
                <a:gd name="connsiteY26-3566" fmla="*/ 393700 h 1245658"/>
                <a:gd name="connsiteX27-3567" fmla="*/ 323850 w 539780"/>
                <a:gd name="connsiteY27-3568" fmla="*/ 403225 h 1245658"/>
                <a:gd name="connsiteX28-3569" fmla="*/ 330200 w 539780"/>
                <a:gd name="connsiteY28-3570" fmla="*/ 412750 h 1245658"/>
                <a:gd name="connsiteX29-3571" fmla="*/ 339725 w 539780"/>
                <a:gd name="connsiteY29-3572" fmla="*/ 425450 h 1245658"/>
                <a:gd name="connsiteX30-3573" fmla="*/ 346075 w 539780"/>
                <a:gd name="connsiteY30-3574" fmla="*/ 434975 h 1245658"/>
                <a:gd name="connsiteX31-3575" fmla="*/ 355600 w 539780"/>
                <a:gd name="connsiteY31-3576" fmla="*/ 444500 h 1245658"/>
                <a:gd name="connsiteX32-3577" fmla="*/ 361950 w 539780"/>
                <a:gd name="connsiteY32-3578" fmla="*/ 454025 h 1245658"/>
                <a:gd name="connsiteX33-3579" fmla="*/ 365125 w 539780"/>
                <a:gd name="connsiteY33-3580" fmla="*/ 463550 h 1245658"/>
                <a:gd name="connsiteX34-3581" fmla="*/ 374650 w 539780"/>
                <a:gd name="connsiteY34-3582" fmla="*/ 469900 h 1245658"/>
                <a:gd name="connsiteX35-3583" fmla="*/ 387350 w 539780"/>
                <a:gd name="connsiteY35-3584" fmla="*/ 488950 h 1245658"/>
                <a:gd name="connsiteX36-3585" fmla="*/ 403225 w 539780"/>
                <a:gd name="connsiteY36-3586" fmla="*/ 508000 h 1245658"/>
                <a:gd name="connsiteX37-3587" fmla="*/ 406400 w 539780"/>
                <a:gd name="connsiteY37-3588" fmla="*/ 520700 h 1245658"/>
                <a:gd name="connsiteX38-3589" fmla="*/ 422275 w 539780"/>
                <a:gd name="connsiteY38-3590" fmla="*/ 542925 h 1245658"/>
                <a:gd name="connsiteX39-3591" fmla="*/ 431800 w 539780"/>
                <a:gd name="connsiteY39-3592" fmla="*/ 571500 h 1245658"/>
                <a:gd name="connsiteX40-3593" fmla="*/ 434975 w 539780"/>
                <a:gd name="connsiteY40-3594" fmla="*/ 581025 h 1245658"/>
                <a:gd name="connsiteX41-3595" fmla="*/ 438150 w 539780"/>
                <a:gd name="connsiteY41-3596" fmla="*/ 593725 h 1245658"/>
                <a:gd name="connsiteX42-3597" fmla="*/ 444500 w 539780"/>
                <a:gd name="connsiteY42-3598" fmla="*/ 603250 h 1245658"/>
                <a:gd name="connsiteX43-3599" fmla="*/ 450850 w 539780"/>
                <a:gd name="connsiteY43-3600" fmla="*/ 628650 h 1245658"/>
                <a:gd name="connsiteX44-3601" fmla="*/ 454025 w 539780"/>
                <a:gd name="connsiteY44-3602" fmla="*/ 638175 h 1245658"/>
                <a:gd name="connsiteX45-3603" fmla="*/ 469900 w 539780"/>
                <a:gd name="connsiteY45-3604" fmla="*/ 692150 h 1245658"/>
                <a:gd name="connsiteX46-3605" fmla="*/ 485775 w 539780"/>
                <a:gd name="connsiteY46-3606" fmla="*/ 733425 h 1245658"/>
                <a:gd name="connsiteX47-3607" fmla="*/ 492125 w 539780"/>
                <a:gd name="connsiteY47-3608" fmla="*/ 758825 h 1245658"/>
                <a:gd name="connsiteX48-3609" fmla="*/ 498475 w 539780"/>
                <a:gd name="connsiteY48-3610" fmla="*/ 771525 h 1245658"/>
                <a:gd name="connsiteX49-3611" fmla="*/ 501650 w 539780"/>
                <a:gd name="connsiteY49-3612" fmla="*/ 784225 h 1245658"/>
                <a:gd name="connsiteX50-3613" fmla="*/ 504825 w 539780"/>
                <a:gd name="connsiteY50-3614" fmla="*/ 793750 h 1245658"/>
                <a:gd name="connsiteX51-3615" fmla="*/ 508000 w 539780"/>
                <a:gd name="connsiteY51-3616" fmla="*/ 806450 h 1245658"/>
                <a:gd name="connsiteX52-3617" fmla="*/ 514350 w 539780"/>
                <a:gd name="connsiteY52-3618" fmla="*/ 819150 h 1245658"/>
                <a:gd name="connsiteX53-3619" fmla="*/ 520700 w 539780"/>
                <a:gd name="connsiteY53-3620" fmla="*/ 838200 h 1245658"/>
                <a:gd name="connsiteX54-3621" fmla="*/ 523875 w 539780"/>
                <a:gd name="connsiteY54-3622" fmla="*/ 847725 h 1245658"/>
                <a:gd name="connsiteX55-3623" fmla="*/ 539750 w 539780"/>
                <a:gd name="connsiteY55-3624" fmla="*/ 974725 h 1245658"/>
                <a:gd name="connsiteX56-3625" fmla="*/ 527050 w 539780"/>
                <a:gd name="connsiteY56-3626" fmla="*/ 1041400 h 1245658"/>
                <a:gd name="connsiteX57-3627" fmla="*/ 498475 w 539780"/>
                <a:gd name="connsiteY57-3628" fmla="*/ 1111250 h 1245658"/>
                <a:gd name="connsiteX58-3629" fmla="*/ 450850 w 539780"/>
                <a:gd name="connsiteY58-3630" fmla="*/ 1184275 h 1245658"/>
                <a:gd name="connsiteX59-3631" fmla="*/ 390525 w 539780"/>
                <a:gd name="connsiteY59-3632" fmla="*/ 1241425 h 1245658"/>
                <a:gd name="connsiteX60-3633" fmla="*/ 282575 w 539780"/>
                <a:gd name="connsiteY60-3634" fmla="*/ 1241425 h 1245658"/>
                <a:gd name="connsiteX0-3635" fmla="*/ 0 w 539780"/>
                <a:gd name="connsiteY0-3636" fmla="*/ 0 h 1245658"/>
                <a:gd name="connsiteX1-3637" fmla="*/ 28575 w 539780"/>
                <a:gd name="connsiteY1-3638" fmla="*/ 22225 h 1245658"/>
                <a:gd name="connsiteX2-3639" fmla="*/ 79375 w 539780"/>
                <a:gd name="connsiteY2-3640" fmla="*/ 63500 h 1245658"/>
                <a:gd name="connsiteX3-3641" fmla="*/ 85725 w 539780"/>
                <a:gd name="connsiteY3-3642" fmla="*/ 82550 h 1245658"/>
                <a:gd name="connsiteX4-3643" fmla="*/ 98425 w 539780"/>
                <a:gd name="connsiteY4-3644" fmla="*/ 101600 h 1245658"/>
                <a:gd name="connsiteX5-3645" fmla="*/ 104775 w 539780"/>
                <a:gd name="connsiteY5-3646" fmla="*/ 111125 h 1245658"/>
                <a:gd name="connsiteX6-3647" fmla="*/ 107950 w 539780"/>
                <a:gd name="connsiteY6-3648" fmla="*/ 120650 h 1245658"/>
                <a:gd name="connsiteX7-3649" fmla="*/ 123825 w 539780"/>
                <a:gd name="connsiteY7-3650" fmla="*/ 139700 h 1245658"/>
                <a:gd name="connsiteX8-3651" fmla="*/ 127000 w 539780"/>
                <a:gd name="connsiteY8-3652" fmla="*/ 149225 h 1245658"/>
                <a:gd name="connsiteX9-3653" fmla="*/ 142875 w 539780"/>
                <a:gd name="connsiteY9-3654" fmla="*/ 171450 h 1245658"/>
                <a:gd name="connsiteX10-3655" fmla="*/ 158750 w 539780"/>
                <a:gd name="connsiteY10-3656" fmla="*/ 190500 h 1245658"/>
                <a:gd name="connsiteX11-3657" fmla="*/ 171450 w 539780"/>
                <a:gd name="connsiteY11-3658" fmla="*/ 215900 h 1245658"/>
                <a:gd name="connsiteX12-3659" fmla="*/ 177800 w 539780"/>
                <a:gd name="connsiteY12-3660" fmla="*/ 228600 h 1245658"/>
                <a:gd name="connsiteX13-3661" fmla="*/ 187325 w 539780"/>
                <a:gd name="connsiteY13-3662" fmla="*/ 241300 h 1245658"/>
                <a:gd name="connsiteX14-3663" fmla="*/ 193675 w 539780"/>
                <a:gd name="connsiteY14-3664" fmla="*/ 250825 h 1245658"/>
                <a:gd name="connsiteX15-3665" fmla="*/ 203200 w 539780"/>
                <a:gd name="connsiteY15-3666" fmla="*/ 260350 h 1245658"/>
                <a:gd name="connsiteX16-3667" fmla="*/ 209550 w 539780"/>
                <a:gd name="connsiteY16-3668" fmla="*/ 269875 h 1245658"/>
                <a:gd name="connsiteX17-3669" fmla="*/ 219075 w 539780"/>
                <a:gd name="connsiteY17-3670" fmla="*/ 279400 h 1245658"/>
                <a:gd name="connsiteX18-3671" fmla="*/ 225425 w 539780"/>
                <a:gd name="connsiteY18-3672" fmla="*/ 288925 h 1245658"/>
                <a:gd name="connsiteX19-3673" fmla="*/ 234950 w 539780"/>
                <a:gd name="connsiteY19-3674" fmla="*/ 295275 h 1245658"/>
                <a:gd name="connsiteX20-3675" fmla="*/ 257175 w 539780"/>
                <a:gd name="connsiteY20-3676" fmla="*/ 311150 h 1245658"/>
                <a:gd name="connsiteX21-3677" fmla="*/ 273050 w 539780"/>
                <a:gd name="connsiteY21-3678" fmla="*/ 339725 h 1245658"/>
                <a:gd name="connsiteX22-3679" fmla="*/ 279400 w 539780"/>
                <a:gd name="connsiteY22-3680" fmla="*/ 349250 h 1245658"/>
                <a:gd name="connsiteX23-3681" fmla="*/ 288925 w 539780"/>
                <a:gd name="connsiteY23-3682" fmla="*/ 355600 h 1245658"/>
                <a:gd name="connsiteX24-3683" fmla="*/ 304800 w 539780"/>
                <a:gd name="connsiteY24-3684" fmla="*/ 374650 h 1245658"/>
                <a:gd name="connsiteX25-3685" fmla="*/ 317500 w 539780"/>
                <a:gd name="connsiteY25-3686" fmla="*/ 393700 h 1245658"/>
                <a:gd name="connsiteX26-3687" fmla="*/ 323850 w 539780"/>
                <a:gd name="connsiteY26-3688" fmla="*/ 403225 h 1245658"/>
                <a:gd name="connsiteX27-3689" fmla="*/ 330200 w 539780"/>
                <a:gd name="connsiteY27-3690" fmla="*/ 412750 h 1245658"/>
                <a:gd name="connsiteX28-3691" fmla="*/ 339725 w 539780"/>
                <a:gd name="connsiteY28-3692" fmla="*/ 425450 h 1245658"/>
                <a:gd name="connsiteX29-3693" fmla="*/ 346075 w 539780"/>
                <a:gd name="connsiteY29-3694" fmla="*/ 434975 h 1245658"/>
                <a:gd name="connsiteX30-3695" fmla="*/ 355600 w 539780"/>
                <a:gd name="connsiteY30-3696" fmla="*/ 444500 h 1245658"/>
                <a:gd name="connsiteX31-3697" fmla="*/ 361950 w 539780"/>
                <a:gd name="connsiteY31-3698" fmla="*/ 454025 h 1245658"/>
                <a:gd name="connsiteX32-3699" fmla="*/ 365125 w 539780"/>
                <a:gd name="connsiteY32-3700" fmla="*/ 463550 h 1245658"/>
                <a:gd name="connsiteX33-3701" fmla="*/ 374650 w 539780"/>
                <a:gd name="connsiteY33-3702" fmla="*/ 469900 h 1245658"/>
                <a:gd name="connsiteX34-3703" fmla="*/ 387350 w 539780"/>
                <a:gd name="connsiteY34-3704" fmla="*/ 488950 h 1245658"/>
                <a:gd name="connsiteX35-3705" fmla="*/ 403225 w 539780"/>
                <a:gd name="connsiteY35-3706" fmla="*/ 508000 h 1245658"/>
                <a:gd name="connsiteX36-3707" fmla="*/ 406400 w 539780"/>
                <a:gd name="connsiteY36-3708" fmla="*/ 520700 h 1245658"/>
                <a:gd name="connsiteX37-3709" fmla="*/ 422275 w 539780"/>
                <a:gd name="connsiteY37-3710" fmla="*/ 542925 h 1245658"/>
                <a:gd name="connsiteX38-3711" fmla="*/ 431800 w 539780"/>
                <a:gd name="connsiteY38-3712" fmla="*/ 571500 h 1245658"/>
                <a:gd name="connsiteX39-3713" fmla="*/ 434975 w 539780"/>
                <a:gd name="connsiteY39-3714" fmla="*/ 581025 h 1245658"/>
                <a:gd name="connsiteX40-3715" fmla="*/ 438150 w 539780"/>
                <a:gd name="connsiteY40-3716" fmla="*/ 593725 h 1245658"/>
                <a:gd name="connsiteX41-3717" fmla="*/ 444500 w 539780"/>
                <a:gd name="connsiteY41-3718" fmla="*/ 603250 h 1245658"/>
                <a:gd name="connsiteX42-3719" fmla="*/ 450850 w 539780"/>
                <a:gd name="connsiteY42-3720" fmla="*/ 628650 h 1245658"/>
                <a:gd name="connsiteX43-3721" fmla="*/ 454025 w 539780"/>
                <a:gd name="connsiteY43-3722" fmla="*/ 638175 h 1245658"/>
                <a:gd name="connsiteX44-3723" fmla="*/ 469900 w 539780"/>
                <a:gd name="connsiteY44-3724" fmla="*/ 692150 h 1245658"/>
                <a:gd name="connsiteX45-3725" fmla="*/ 485775 w 539780"/>
                <a:gd name="connsiteY45-3726" fmla="*/ 733425 h 1245658"/>
                <a:gd name="connsiteX46-3727" fmla="*/ 492125 w 539780"/>
                <a:gd name="connsiteY46-3728" fmla="*/ 758825 h 1245658"/>
                <a:gd name="connsiteX47-3729" fmla="*/ 498475 w 539780"/>
                <a:gd name="connsiteY47-3730" fmla="*/ 771525 h 1245658"/>
                <a:gd name="connsiteX48-3731" fmla="*/ 501650 w 539780"/>
                <a:gd name="connsiteY48-3732" fmla="*/ 784225 h 1245658"/>
                <a:gd name="connsiteX49-3733" fmla="*/ 504825 w 539780"/>
                <a:gd name="connsiteY49-3734" fmla="*/ 793750 h 1245658"/>
                <a:gd name="connsiteX50-3735" fmla="*/ 508000 w 539780"/>
                <a:gd name="connsiteY50-3736" fmla="*/ 806450 h 1245658"/>
                <a:gd name="connsiteX51-3737" fmla="*/ 514350 w 539780"/>
                <a:gd name="connsiteY51-3738" fmla="*/ 819150 h 1245658"/>
                <a:gd name="connsiteX52-3739" fmla="*/ 520700 w 539780"/>
                <a:gd name="connsiteY52-3740" fmla="*/ 838200 h 1245658"/>
                <a:gd name="connsiteX53-3741" fmla="*/ 523875 w 539780"/>
                <a:gd name="connsiteY53-3742" fmla="*/ 847725 h 1245658"/>
                <a:gd name="connsiteX54-3743" fmla="*/ 539750 w 539780"/>
                <a:gd name="connsiteY54-3744" fmla="*/ 974725 h 1245658"/>
                <a:gd name="connsiteX55-3745" fmla="*/ 527050 w 539780"/>
                <a:gd name="connsiteY55-3746" fmla="*/ 1041400 h 1245658"/>
                <a:gd name="connsiteX56-3747" fmla="*/ 498475 w 539780"/>
                <a:gd name="connsiteY56-3748" fmla="*/ 1111250 h 1245658"/>
                <a:gd name="connsiteX57-3749" fmla="*/ 450850 w 539780"/>
                <a:gd name="connsiteY57-3750" fmla="*/ 1184275 h 1245658"/>
                <a:gd name="connsiteX58-3751" fmla="*/ 390525 w 539780"/>
                <a:gd name="connsiteY58-3752" fmla="*/ 1241425 h 1245658"/>
                <a:gd name="connsiteX59-3753" fmla="*/ 282575 w 539780"/>
                <a:gd name="connsiteY59-3754" fmla="*/ 1241425 h 1245658"/>
                <a:gd name="connsiteX0-3755" fmla="*/ 0 w 539780"/>
                <a:gd name="connsiteY0-3756" fmla="*/ 0 h 1245658"/>
                <a:gd name="connsiteX1-3757" fmla="*/ 28575 w 539780"/>
                <a:gd name="connsiteY1-3758" fmla="*/ 22225 h 1245658"/>
                <a:gd name="connsiteX2-3759" fmla="*/ 85725 w 539780"/>
                <a:gd name="connsiteY2-3760" fmla="*/ 82550 h 1245658"/>
                <a:gd name="connsiteX3-3761" fmla="*/ 98425 w 539780"/>
                <a:gd name="connsiteY3-3762" fmla="*/ 101600 h 1245658"/>
                <a:gd name="connsiteX4-3763" fmla="*/ 104775 w 539780"/>
                <a:gd name="connsiteY4-3764" fmla="*/ 111125 h 1245658"/>
                <a:gd name="connsiteX5-3765" fmla="*/ 107950 w 539780"/>
                <a:gd name="connsiteY5-3766" fmla="*/ 120650 h 1245658"/>
                <a:gd name="connsiteX6-3767" fmla="*/ 123825 w 539780"/>
                <a:gd name="connsiteY6-3768" fmla="*/ 139700 h 1245658"/>
                <a:gd name="connsiteX7-3769" fmla="*/ 127000 w 539780"/>
                <a:gd name="connsiteY7-3770" fmla="*/ 149225 h 1245658"/>
                <a:gd name="connsiteX8-3771" fmla="*/ 142875 w 539780"/>
                <a:gd name="connsiteY8-3772" fmla="*/ 171450 h 1245658"/>
                <a:gd name="connsiteX9-3773" fmla="*/ 158750 w 539780"/>
                <a:gd name="connsiteY9-3774" fmla="*/ 190500 h 1245658"/>
                <a:gd name="connsiteX10-3775" fmla="*/ 171450 w 539780"/>
                <a:gd name="connsiteY10-3776" fmla="*/ 215900 h 1245658"/>
                <a:gd name="connsiteX11-3777" fmla="*/ 177800 w 539780"/>
                <a:gd name="connsiteY11-3778" fmla="*/ 228600 h 1245658"/>
                <a:gd name="connsiteX12-3779" fmla="*/ 187325 w 539780"/>
                <a:gd name="connsiteY12-3780" fmla="*/ 241300 h 1245658"/>
                <a:gd name="connsiteX13-3781" fmla="*/ 193675 w 539780"/>
                <a:gd name="connsiteY13-3782" fmla="*/ 250825 h 1245658"/>
                <a:gd name="connsiteX14-3783" fmla="*/ 203200 w 539780"/>
                <a:gd name="connsiteY14-3784" fmla="*/ 260350 h 1245658"/>
                <a:gd name="connsiteX15-3785" fmla="*/ 209550 w 539780"/>
                <a:gd name="connsiteY15-3786" fmla="*/ 269875 h 1245658"/>
                <a:gd name="connsiteX16-3787" fmla="*/ 219075 w 539780"/>
                <a:gd name="connsiteY16-3788" fmla="*/ 279400 h 1245658"/>
                <a:gd name="connsiteX17-3789" fmla="*/ 225425 w 539780"/>
                <a:gd name="connsiteY17-3790" fmla="*/ 288925 h 1245658"/>
                <a:gd name="connsiteX18-3791" fmla="*/ 234950 w 539780"/>
                <a:gd name="connsiteY18-3792" fmla="*/ 295275 h 1245658"/>
                <a:gd name="connsiteX19-3793" fmla="*/ 257175 w 539780"/>
                <a:gd name="connsiteY19-3794" fmla="*/ 311150 h 1245658"/>
                <a:gd name="connsiteX20-3795" fmla="*/ 273050 w 539780"/>
                <a:gd name="connsiteY20-3796" fmla="*/ 339725 h 1245658"/>
                <a:gd name="connsiteX21-3797" fmla="*/ 279400 w 539780"/>
                <a:gd name="connsiteY21-3798" fmla="*/ 349250 h 1245658"/>
                <a:gd name="connsiteX22-3799" fmla="*/ 288925 w 539780"/>
                <a:gd name="connsiteY22-3800" fmla="*/ 355600 h 1245658"/>
                <a:gd name="connsiteX23-3801" fmla="*/ 304800 w 539780"/>
                <a:gd name="connsiteY23-3802" fmla="*/ 374650 h 1245658"/>
                <a:gd name="connsiteX24-3803" fmla="*/ 317500 w 539780"/>
                <a:gd name="connsiteY24-3804" fmla="*/ 393700 h 1245658"/>
                <a:gd name="connsiteX25-3805" fmla="*/ 323850 w 539780"/>
                <a:gd name="connsiteY25-3806" fmla="*/ 403225 h 1245658"/>
                <a:gd name="connsiteX26-3807" fmla="*/ 330200 w 539780"/>
                <a:gd name="connsiteY26-3808" fmla="*/ 412750 h 1245658"/>
                <a:gd name="connsiteX27-3809" fmla="*/ 339725 w 539780"/>
                <a:gd name="connsiteY27-3810" fmla="*/ 425450 h 1245658"/>
                <a:gd name="connsiteX28-3811" fmla="*/ 346075 w 539780"/>
                <a:gd name="connsiteY28-3812" fmla="*/ 434975 h 1245658"/>
                <a:gd name="connsiteX29-3813" fmla="*/ 355600 w 539780"/>
                <a:gd name="connsiteY29-3814" fmla="*/ 444500 h 1245658"/>
                <a:gd name="connsiteX30-3815" fmla="*/ 361950 w 539780"/>
                <a:gd name="connsiteY30-3816" fmla="*/ 454025 h 1245658"/>
                <a:gd name="connsiteX31-3817" fmla="*/ 365125 w 539780"/>
                <a:gd name="connsiteY31-3818" fmla="*/ 463550 h 1245658"/>
                <a:gd name="connsiteX32-3819" fmla="*/ 374650 w 539780"/>
                <a:gd name="connsiteY32-3820" fmla="*/ 469900 h 1245658"/>
                <a:gd name="connsiteX33-3821" fmla="*/ 387350 w 539780"/>
                <a:gd name="connsiteY33-3822" fmla="*/ 488950 h 1245658"/>
                <a:gd name="connsiteX34-3823" fmla="*/ 403225 w 539780"/>
                <a:gd name="connsiteY34-3824" fmla="*/ 508000 h 1245658"/>
                <a:gd name="connsiteX35-3825" fmla="*/ 406400 w 539780"/>
                <a:gd name="connsiteY35-3826" fmla="*/ 520700 h 1245658"/>
                <a:gd name="connsiteX36-3827" fmla="*/ 422275 w 539780"/>
                <a:gd name="connsiteY36-3828" fmla="*/ 542925 h 1245658"/>
                <a:gd name="connsiteX37-3829" fmla="*/ 431800 w 539780"/>
                <a:gd name="connsiteY37-3830" fmla="*/ 571500 h 1245658"/>
                <a:gd name="connsiteX38-3831" fmla="*/ 434975 w 539780"/>
                <a:gd name="connsiteY38-3832" fmla="*/ 581025 h 1245658"/>
                <a:gd name="connsiteX39-3833" fmla="*/ 438150 w 539780"/>
                <a:gd name="connsiteY39-3834" fmla="*/ 593725 h 1245658"/>
                <a:gd name="connsiteX40-3835" fmla="*/ 444500 w 539780"/>
                <a:gd name="connsiteY40-3836" fmla="*/ 603250 h 1245658"/>
                <a:gd name="connsiteX41-3837" fmla="*/ 450850 w 539780"/>
                <a:gd name="connsiteY41-3838" fmla="*/ 628650 h 1245658"/>
                <a:gd name="connsiteX42-3839" fmla="*/ 454025 w 539780"/>
                <a:gd name="connsiteY42-3840" fmla="*/ 638175 h 1245658"/>
                <a:gd name="connsiteX43-3841" fmla="*/ 469900 w 539780"/>
                <a:gd name="connsiteY43-3842" fmla="*/ 692150 h 1245658"/>
                <a:gd name="connsiteX44-3843" fmla="*/ 485775 w 539780"/>
                <a:gd name="connsiteY44-3844" fmla="*/ 733425 h 1245658"/>
                <a:gd name="connsiteX45-3845" fmla="*/ 492125 w 539780"/>
                <a:gd name="connsiteY45-3846" fmla="*/ 758825 h 1245658"/>
                <a:gd name="connsiteX46-3847" fmla="*/ 498475 w 539780"/>
                <a:gd name="connsiteY46-3848" fmla="*/ 771525 h 1245658"/>
                <a:gd name="connsiteX47-3849" fmla="*/ 501650 w 539780"/>
                <a:gd name="connsiteY47-3850" fmla="*/ 784225 h 1245658"/>
                <a:gd name="connsiteX48-3851" fmla="*/ 504825 w 539780"/>
                <a:gd name="connsiteY48-3852" fmla="*/ 793750 h 1245658"/>
                <a:gd name="connsiteX49-3853" fmla="*/ 508000 w 539780"/>
                <a:gd name="connsiteY49-3854" fmla="*/ 806450 h 1245658"/>
                <a:gd name="connsiteX50-3855" fmla="*/ 514350 w 539780"/>
                <a:gd name="connsiteY50-3856" fmla="*/ 819150 h 1245658"/>
                <a:gd name="connsiteX51-3857" fmla="*/ 520700 w 539780"/>
                <a:gd name="connsiteY51-3858" fmla="*/ 838200 h 1245658"/>
                <a:gd name="connsiteX52-3859" fmla="*/ 523875 w 539780"/>
                <a:gd name="connsiteY52-3860" fmla="*/ 847725 h 1245658"/>
                <a:gd name="connsiteX53-3861" fmla="*/ 539750 w 539780"/>
                <a:gd name="connsiteY53-3862" fmla="*/ 974725 h 1245658"/>
                <a:gd name="connsiteX54-3863" fmla="*/ 527050 w 539780"/>
                <a:gd name="connsiteY54-3864" fmla="*/ 1041400 h 1245658"/>
                <a:gd name="connsiteX55-3865" fmla="*/ 498475 w 539780"/>
                <a:gd name="connsiteY55-3866" fmla="*/ 1111250 h 1245658"/>
                <a:gd name="connsiteX56-3867" fmla="*/ 450850 w 539780"/>
                <a:gd name="connsiteY56-3868" fmla="*/ 1184275 h 1245658"/>
                <a:gd name="connsiteX57-3869" fmla="*/ 390525 w 539780"/>
                <a:gd name="connsiteY57-3870" fmla="*/ 1241425 h 1245658"/>
                <a:gd name="connsiteX58-3871" fmla="*/ 282575 w 539780"/>
                <a:gd name="connsiteY58-3872" fmla="*/ 1241425 h 1245658"/>
                <a:gd name="connsiteX0-3873" fmla="*/ 0 w 539780"/>
                <a:gd name="connsiteY0-3874" fmla="*/ 0 h 1245658"/>
                <a:gd name="connsiteX1-3875" fmla="*/ 28575 w 539780"/>
                <a:gd name="connsiteY1-3876" fmla="*/ 22225 h 1245658"/>
                <a:gd name="connsiteX2-3877" fmla="*/ 85725 w 539780"/>
                <a:gd name="connsiteY2-3878" fmla="*/ 82550 h 1245658"/>
                <a:gd name="connsiteX3-3879" fmla="*/ 98425 w 539780"/>
                <a:gd name="connsiteY3-3880" fmla="*/ 101600 h 1245658"/>
                <a:gd name="connsiteX4-3881" fmla="*/ 104775 w 539780"/>
                <a:gd name="connsiteY4-3882" fmla="*/ 111125 h 1245658"/>
                <a:gd name="connsiteX5-3883" fmla="*/ 123825 w 539780"/>
                <a:gd name="connsiteY5-3884" fmla="*/ 139700 h 1245658"/>
                <a:gd name="connsiteX6-3885" fmla="*/ 127000 w 539780"/>
                <a:gd name="connsiteY6-3886" fmla="*/ 149225 h 1245658"/>
                <a:gd name="connsiteX7-3887" fmla="*/ 142875 w 539780"/>
                <a:gd name="connsiteY7-3888" fmla="*/ 171450 h 1245658"/>
                <a:gd name="connsiteX8-3889" fmla="*/ 158750 w 539780"/>
                <a:gd name="connsiteY8-3890" fmla="*/ 190500 h 1245658"/>
                <a:gd name="connsiteX9-3891" fmla="*/ 171450 w 539780"/>
                <a:gd name="connsiteY9-3892" fmla="*/ 215900 h 1245658"/>
                <a:gd name="connsiteX10-3893" fmla="*/ 177800 w 539780"/>
                <a:gd name="connsiteY10-3894" fmla="*/ 228600 h 1245658"/>
                <a:gd name="connsiteX11-3895" fmla="*/ 187325 w 539780"/>
                <a:gd name="connsiteY11-3896" fmla="*/ 241300 h 1245658"/>
                <a:gd name="connsiteX12-3897" fmla="*/ 193675 w 539780"/>
                <a:gd name="connsiteY12-3898" fmla="*/ 250825 h 1245658"/>
                <a:gd name="connsiteX13-3899" fmla="*/ 203200 w 539780"/>
                <a:gd name="connsiteY13-3900" fmla="*/ 260350 h 1245658"/>
                <a:gd name="connsiteX14-3901" fmla="*/ 209550 w 539780"/>
                <a:gd name="connsiteY14-3902" fmla="*/ 269875 h 1245658"/>
                <a:gd name="connsiteX15-3903" fmla="*/ 219075 w 539780"/>
                <a:gd name="connsiteY15-3904" fmla="*/ 279400 h 1245658"/>
                <a:gd name="connsiteX16-3905" fmla="*/ 225425 w 539780"/>
                <a:gd name="connsiteY16-3906" fmla="*/ 288925 h 1245658"/>
                <a:gd name="connsiteX17-3907" fmla="*/ 234950 w 539780"/>
                <a:gd name="connsiteY17-3908" fmla="*/ 295275 h 1245658"/>
                <a:gd name="connsiteX18-3909" fmla="*/ 257175 w 539780"/>
                <a:gd name="connsiteY18-3910" fmla="*/ 311150 h 1245658"/>
                <a:gd name="connsiteX19-3911" fmla="*/ 273050 w 539780"/>
                <a:gd name="connsiteY19-3912" fmla="*/ 339725 h 1245658"/>
                <a:gd name="connsiteX20-3913" fmla="*/ 279400 w 539780"/>
                <a:gd name="connsiteY20-3914" fmla="*/ 349250 h 1245658"/>
                <a:gd name="connsiteX21-3915" fmla="*/ 288925 w 539780"/>
                <a:gd name="connsiteY21-3916" fmla="*/ 355600 h 1245658"/>
                <a:gd name="connsiteX22-3917" fmla="*/ 304800 w 539780"/>
                <a:gd name="connsiteY22-3918" fmla="*/ 374650 h 1245658"/>
                <a:gd name="connsiteX23-3919" fmla="*/ 317500 w 539780"/>
                <a:gd name="connsiteY23-3920" fmla="*/ 393700 h 1245658"/>
                <a:gd name="connsiteX24-3921" fmla="*/ 323850 w 539780"/>
                <a:gd name="connsiteY24-3922" fmla="*/ 403225 h 1245658"/>
                <a:gd name="connsiteX25-3923" fmla="*/ 330200 w 539780"/>
                <a:gd name="connsiteY25-3924" fmla="*/ 412750 h 1245658"/>
                <a:gd name="connsiteX26-3925" fmla="*/ 339725 w 539780"/>
                <a:gd name="connsiteY26-3926" fmla="*/ 425450 h 1245658"/>
                <a:gd name="connsiteX27-3927" fmla="*/ 346075 w 539780"/>
                <a:gd name="connsiteY27-3928" fmla="*/ 434975 h 1245658"/>
                <a:gd name="connsiteX28-3929" fmla="*/ 355600 w 539780"/>
                <a:gd name="connsiteY28-3930" fmla="*/ 444500 h 1245658"/>
                <a:gd name="connsiteX29-3931" fmla="*/ 361950 w 539780"/>
                <a:gd name="connsiteY29-3932" fmla="*/ 454025 h 1245658"/>
                <a:gd name="connsiteX30-3933" fmla="*/ 365125 w 539780"/>
                <a:gd name="connsiteY30-3934" fmla="*/ 463550 h 1245658"/>
                <a:gd name="connsiteX31-3935" fmla="*/ 374650 w 539780"/>
                <a:gd name="connsiteY31-3936" fmla="*/ 469900 h 1245658"/>
                <a:gd name="connsiteX32-3937" fmla="*/ 387350 w 539780"/>
                <a:gd name="connsiteY32-3938" fmla="*/ 488950 h 1245658"/>
                <a:gd name="connsiteX33-3939" fmla="*/ 403225 w 539780"/>
                <a:gd name="connsiteY33-3940" fmla="*/ 508000 h 1245658"/>
                <a:gd name="connsiteX34-3941" fmla="*/ 406400 w 539780"/>
                <a:gd name="connsiteY34-3942" fmla="*/ 520700 h 1245658"/>
                <a:gd name="connsiteX35-3943" fmla="*/ 422275 w 539780"/>
                <a:gd name="connsiteY35-3944" fmla="*/ 542925 h 1245658"/>
                <a:gd name="connsiteX36-3945" fmla="*/ 431800 w 539780"/>
                <a:gd name="connsiteY36-3946" fmla="*/ 571500 h 1245658"/>
                <a:gd name="connsiteX37-3947" fmla="*/ 434975 w 539780"/>
                <a:gd name="connsiteY37-3948" fmla="*/ 581025 h 1245658"/>
                <a:gd name="connsiteX38-3949" fmla="*/ 438150 w 539780"/>
                <a:gd name="connsiteY38-3950" fmla="*/ 593725 h 1245658"/>
                <a:gd name="connsiteX39-3951" fmla="*/ 444500 w 539780"/>
                <a:gd name="connsiteY39-3952" fmla="*/ 603250 h 1245658"/>
                <a:gd name="connsiteX40-3953" fmla="*/ 450850 w 539780"/>
                <a:gd name="connsiteY40-3954" fmla="*/ 628650 h 1245658"/>
                <a:gd name="connsiteX41-3955" fmla="*/ 454025 w 539780"/>
                <a:gd name="connsiteY41-3956" fmla="*/ 638175 h 1245658"/>
                <a:gd name="connsiteX42-3957" fmla="*/ 469900 w 539780"/>
                <a:gd name="connsiteY42-3958" fmla="*/ 692150 h 1245658"/>
                <a:gd name="connsiteX43-3959" fmla="*/ 485775 w 539780"/>
                <a:gd name="connsiteY43-3960" fmla="*/ 733425 h 1245658"/>
                <a:gd name="connsiteX44-3961" fmla="*/ 492125 w 539780"/>
                <a:gd name="connsiteY44-3962" fmla="*/ 758825 h 1245658"/>
                <a:gd name="connsiteX45-3963" fmla="*/ 498475 w 539780"/>
                <a:gd name="connsiteY45-3964" fmla="*/ 771525 h 1245658"/>
                <a:gd name="connsiteX46-3965" fmla="*/ 501650 w 539780"/>
                <a:gd name="connsiteY46-3966" fmla="*/ 784225 h 1245658"/>
                <a:gd name="connsiteX47-3967" fmla="*/ 504825 w 539780"/>
                <a:gd name="connsiteY47-3968" fmla="*/ 793750 h 1245658"/>
                <a:gd name="connsiteX48-3969" fmla="*/ 508000 w 539780"/>
                <a:gd name="connsiteY48-3970" fmla="*/ 806450 h 1245658"/>
                <a:gd name="connsiteX49-3971" fmla="*/ 514350 w 539780"/>
                <a:gd name="connsiteY49-3972" fmla="*/ 819150 h 1245658"/>
                <a:gd name="connsiteX50-3973" fmla="*/ 520700 w 539780"/>
                <a:gd name="connsiteY50-3974" fmla="*/ 838200 h 1245658"/>
                <a:gd name="connsiteX51-3975" fmla="*/ 523875 w 539780"/>
                <a:gd name="connsiteY51-3976" fmla="*/ 847725 h 1245658"/>
                <a:gd name="connsiteX52-3977" fmla="*/ 539750 w 539780"/>
                <a:gd name="connsiteY52-3978" fmla="*/ 974725 h 1245658"/>
                <a:gd name="connsiteX53-3979" fmla="*/ 527050 w 539780"/>
                <a:gd name="connsiteY53-3980" fmla="*/ 1041400 h 1245658"/>
                <a:gd name="connsiteX54-3981" fmla="*/ 498475 w 539780"/>
                <a:gd name="connsiteY54-3982" fmla="*/ 1111250 h 1245658"/>
                <a:gd name="connsiteX55-3983" fmla="*/ 450850 w 539780"/>
                <a:gd name="connsiteY55-3984" fmla="*/ 1184275 h 1245658"/>
                <a:gd name="connsiteX56-3985" fmla="*/ 390525 w 539780"/>
                <a:gd name="connsiteY56-3986" fmla="*/ 1241425 h 1245658"/>
                <a:gd name="connsiteX57-3987" fmla="*/ 282575 w 539780"/>
                <a:gd name="connsiteY57-3988" fmla="*/ 1241425 h 1245658"/>
                <a:gd name="connsiteX0-3989" fmla="*/ 0 w 539780"/>
                <a:gd name="connsiteY0-3990" fmla="*/ 0 h 1245658"/>
                <a:gd name="connsiteX1-3991" fmla="*/ 28575 w 539780"/>
                <a:gd name="connsiteY1-3992" fmla="*/ 22225 h 1245658"/>
                <a:gd name="connsiteX2-3993" fmla="*/ 85725 w 539780"/>
                <a:gd name="connsiteY2-3994" fmla="*/ 82550 h 1245658"/>
                <a:gd name="connsiteX3-3995" fmla="*/ 98425 w 539780"/>
                <a:gd name="connsiteY3-3996" fmla="*/ 101600 h 1245658"/>
                <a:gd name="connsiteX4-3997" fmla="*/ 123825 w 539780"/>
                <a:gd name="connsiteY4-3998" fmla="*/ 139700 h 1245658"/>
                <a:gd name="connsiteX5-3999" fmla="*/ 127000 w 539780"/>
                <a:gd name="connsiteY5-4000" fmla="*/ 149225 h 1245658"/>
                <a:gd name="connsiteX6-4001" fmla="*/ 142875 w 539780"/>
                <a:gd name="connsiteY6-4002" fmla="*/ 171450 h 1245658"/>
                <a:gd name="connsiteX7-4003" fmla="*/ 158750 w 539780"/>
                <a:gd name="connsiteY7-4004" fmla="*/ 190500 h 1245658"/>
                <a:gd name="connsiteX8-4005" fmla="*/ 171450 w 539780"/>
                <a:gd name="connsiteY8-4006" fmla="*/ 215900 h 1245658"/>
                <a:gd name="connsiteX9-4007" fmla="*/ 177800 w 539780"/>
                <a:gd name="connsiteY9-4008" fmla="*/ 228600 h 1245658"/>
                <a:gd name="connsiteX10-4009" fmla="*/ 187325 w 539780"/>
                <a:gd name="connsiteY10-4010" fmla="*/ 241300 h 1245658"/>
                <a:gd name="connsiteX11-4011" fmla="*/ 193675 w 539780"/>
                <a:gd name="connsiteY11-4012" fmla="*/ 250825 h 1245658"/>
                <a:gd name="connsiteX12-4013" fmla="*/ 203200 w 539780"/>
                <a:gd name="connsiteY12-4014" fmla="*/ 260350 h 1245658"/>
                <a:gd name="connsiteX13-4015" fmla="*/ 209550 w 539780"/>
                <a:gd name="connsiteY13-4016" fmla="*/ 269875 h 1245658"/>
                <a:gd name="connsiteX14-4017" fmla="*/ 219075 w 539780"/>
                <a:gd name="connsiteY14-4018" fmla="*/ 279400 h 1245658"/>
                <a:gd name="connsiteX15-4019" fmla="*/ 225425 w 539780"/>
                <a:gd name="connsiteY15-4020" fmla="*/ 288925 h 1245658"/>
                <a:gd name="connsiteX16-4021" fmla="*/ 234950 w 539780"/>
                <a:gd name="connsiteY16-4022" fmla="*/ 295275 h 1245658"/>
                <a:gd name="connsiteX17-4023" fmla="*/ 257175 w 539780"/>
                <a:gd name="connsiteY17-4024" fmla="*/ 311150 h 1245658"/>
                <a:gd name="connsiteX18-4025" fmla="*/ 273050 w 539780"/>
                <a:gd name="connsiteY18-4026" fmla="*/ 339725 h 1245658"/>
                <a:gd name="connsiteX19-4027" fmla="*/ 279400 w 539780"/>
                <a:gd name="connsiteY19-4028" fmla="*/ 349250 h 1245658"/>
                <a:gd name="connsiteX20-4029" fmla="*/ 288925 w 539780"/>
                <a:gd name="connsiteY20-4030" fmla="*/ 355600 h 1245658"/>
                <a:gd name="connsiteX21-4031" fmla="*/ 304800 w 539780"/>
                <a:gd name="connsiteY21-4032" fmla="*/ 374650 h 1245658"/>
                <a:gd name="connsiteX22-4033" fmla="*/ 317500 w 539780"/>
                <a:gd name="connsiteY22-4034" fmla="*/ 393700 h 1245658"/>
                <a:gd name="connsiteX23-4035" fmla="*/ 323850 w 539780"/>
                <a:gd name="connsiteY23-4036" fmla="*/ 403225 h 1245658"/>
                <a:gd name="connsiteX24-4037" fmla="*/ 330200 w 539780"/>
                <a:gd name="connsiteY24-4038" fmla="*/ 412750 h 1245658"/>
                <a:gd name="connsiteX25-4039" fmla="*/ 339725 w 539780"/>
                <a:gd name="connsiteY25-4040" fmla="*/ 425450 h 1245658"/>
                <a:gd name="connsiteX26-4041" fmla="*/ 346075 w 539780"/>
                <a:gd name="connsiteY26-4042" fmla="*/ 434975 h 1245658"/>
                <a:gd name="connsiteX27-4043" fmla="*/ 355600 w 539780"/>
                <a:gd name="connsiteY27-4044" fmla="*/ 444500 h 1245658"/>
                <a:gd name="connsiteX28-4045" fmla="*/ 361950 w 539780"/>
                <a:gd name="connsiteY28-4046" fmla="*/ 454025 h 1245658"/>
                <a:gd name="connsiteX29-4047" fmla="*/ 365125 w 539780"/>
                <a:gd name="connsiteY29-4048" fmla="*/ 463550 h 1245658"/>
                <a:gd name="connsiteX30-4049" fmla="*/ 374650 w 539780"/>
                <a:gd name="connsiteY30-4050" fmla="*/ 469900 h 1245658"/>
                <a:gd name="connsiteX31-4051" fmla="*/ 387350 w 539780"/>
                <a:gd name="connsiteY31-4052" fmla="*/ 488950 h 1245658"/>
                <a:gd name="connsiteX32-4053" fmla="*/ 403225 w 539780"/>
                <a:gd name="connsiteY32-4054" fmla="*/ 508000 h 1245658"/>
                <a:gd name="connsiteX33-4055" fmla="*/ 406400 w 539780"/>
                <a:gd name="connsiteY33-4056" fmla="*/ 520700 h 1245658"/>
                <a:gd name="connsiteX34-4057" fmla="*/ 422275 w 539780"/>
                <a:gd name="connsiteY34-4058" fmla="*/ 542925 h 1245658"/>
                <a:gd name="connsiteX35-4059" fmla="*/ 431800 w 539780"/>
                <a:gd name="connsiteY35-4060" fmla="*/ 571500 h 1245658"/>
                <a:gd name="connsiteX36-4061" fmla="*/ 434975 w 539780"/>
                <a:gd name="connsiteY36-4062" fmla="*/ 581025 h 1245658"/>
                <a:gd name="connsiteX37-4063" fmla="*/ 438150 w 539780"/>
                <a:gd name="connsiteY37-4064" fmla="*/ 593725 h 1245658"/>
                <a:gd name="connsiteX38-4065" fmla="*/ 444500 w 539780"/>
                <a:gd name="connsiteY38-4066" fmla="*/ 603250 h 1245658"/>
                <a:gd name="connsiteX39-4067" fmla="*/ 450850 w 539780"/>
                <a:gd name="connsiteY39-4068" fmla="*/ 628650 h 1245658"/>
                <a:gd name="connsiteX40-4069" fmla="*/ 454025 w 539780"/>
                <a:gd name="connsiteY40-4070" fmla="*/ 638175 h 1245658"/>
                <a:gd name="connsiteX41-4071" fmla="*/ 469900 w 539780"/>
                <a:gd name="connsiteY41-4072" fmla="*/ 692150 h 1245658"/>
                <a:gd name="connsiteX42-4073" fmla="*/ 485775 w 539780"/>
                <a:gd name="connsiteY42-4074" fmla="*/ 733425 h 1245658"/>
                <a:gd name="connsiteX43-4075" fmla="*/ 492125 w 539780"/>
                <a:gd name="connsiteY43-4076" fmla="*/ 758825 h 1245658"/>
                <a:gd name="connsiteX44-4077" fmla="*/ 498475 w 539780"/>
                <a:gd name="connsiteY44-4078" fmla="*/ 771525 h 1245658"/>
                <a:gd name="connsiteX45-4079" fmla="*/ 501650 w 539780"/>
                <a:gd name="connsiteY45-4080" fmla="*/ 784225 h 1245658"/>
                <a:gd name="connsiteX46-4081" fmla="*/ 504825 w 539780"/>
                <a:gd name="connsiteY46-4082" fmla="*/ 793750 h 1245658"/>
                <a:gd name="connsiteX47-4083" fmla="*/ 508000 w 539780"/>
                <a:gd name="connsiteY47-4084" fmla="*/ 806450 h 1245658"/>
                <a:gd name="connsiteX48-4085" fmla="*/ 514350 w 539780"/>
                <a:gd name="connsiteY48-4086" fmla="*/ 819150 h 1245658"/>
                <a:gd name="connsiteX49-4087" fmla="*/ 520700 w 539780"/>
                <a:gd name="connsiteY49-4088" fmla="*/ 838200 h 1245658"/>
                <a:gd name="connsiteX50-4089" fmla="*/ 523875 w 539780"/>
                <a:gd name="connsiteY50-4090" fmla="*/ 847725 h 1245658"/>
                <a:gd name="connsiteX51-4091" fmla="*/ 539750 w 539780"/>
                <a:gd name="connsiteY51-4092" fmla="*/ 974725 h 1245658"/>
                <a:gd name="connsiteX52-4093" fmla="*/ 527050 w 539780"/>
                <a:gd name="connsiteY52-4094" fmla="*/ 1041400 h 1245658"/>
                <a:gd name="connsiteX53-4095" fmla="*/ 498475 w 539780"/>
                <a:gd name="connsiteY53-4096" fmla="*/ 1111250 h 1245658"/>
                <a:gd name="connsiteX54-4097" fmla="*/ 450850 w 539780"/>
                <a:gd name="connsiteY54-4098" fmla="*/ 1184275 h 1245658"/>
                <a:gd name="connsiteX55-4099" fmla="*/ 390525 w 539780"/>
                <a:gd name="connsiteY55-4100" fmla="*/ 1241425 h 1245658"/>
                <a:gd name="connsiteX56-4101" fmla="*/ 282575 w 539780"/>
                <a:gd name="connsiteY56-4102" fmla="*/ 1241425 h 1245658"/>
                <a:gd name="connsiteX0-4103" fmla="*/ 0 w 539780"/>
                <a:gd name="connsiteY0-4104" fmla="*/ 0 h 1245658"/>
                <a:gd name="connsiteX1-4105" fmla="*/ 28575 w 539780"/>
                <a:gd name="connsiteY1-4106" fmla="*/ 22225 h 1245658"/>
                <a:gd name="connsiteX2-4107" fmla="*/ 85725 w 539780"/>
                <a:gd name="connsiteY2-4108" fmla="*/ 82550 h 1245658"/>
                <a:gd name="connsiteX3-4109" fmla="*/ 123825 w 539780"/>
                <a:gd name="connsiteY3-4110" fmla="*/ 139700 h 1245658"/>
                <a:gd name="connsiteX4-4111" fmla="*/ 127000 w 539780"/>
                <a:gd name="connsiteY4-4112" fmla="*/ 149225 h 1245658"/>
                <a:gd name="connsiteX5-4113" fmla="*/ 142875 w 539780"/>
                <a:gd name="connsiteY5-4114" fmla="*/ 171450 h 1245658"/>
                <a:gd name="connsiteX6-4115" fmla="*/ 158750 w 539780"/>
                <a:gd name="connsiteY6-4116" fmla="*/ 190500 h 1245658"/>
                <a:gd name="connsiteX7-4117" fmla="*/ 171450 w 539780"/>
                <a:gd name="connsiteY7-4118" fmla="*/ 215900 h 1245658"/>
                <a:gd name="connsiteX8-4119" fmla="*/ 177800 w 539780"/>
                <a:gd name="connsiteY8-4120" fmla="*/ 228600 h 1245658"/>
                <a:gd name="connsiteX9-4121" fmla="*/ 187325 w 539780"/>
                <a:gd name="connsiteY9-4122" fmla="*/ 241300 h 1245658"/>
                <a:gd name="connsiteX10-4123" fmla="*/ 193675 w 539780"/>
                <a:gd name="connsiteY10-4124" fmla="*/ 250825 h 1245658"/>
                <a:gd name="connsiteX11-4125" fmla="*/ 203200 w 539780"/>
                <a:gd name="connsiteY11-4126" fmla="*/ 260350 h 1245658"/>
                <a:gd name="connsiteX12-4127" fmla="*/ 209550 w 539780"/>
                <a:gd name="connsiteY12-4128" fmla="*/ 269875 h 1245658"/>
                <a:gd name="connsiteX13-4129" fmla="*/ 219075 w 539780"/>
                <a:gd name="connsiteY13-4130" fmla="*/ 279400 h 1245658"/>
                <a:gd name="connsiteX14-4131" fmla="*/ 225425 w 539780"/>
                <a:gd name="connsiteY14-4132" fmla="*/ 288925 h 1245658"/>
                <a:gd name="connsiteX15-4133" fmla="*/ 234950 w 539780"/>
                <a:gd name="connsiteY15-4134" fmla="*/ 295275 h 1245658"/>
                <a:gd name="connsiteX16-4135" fmla="*/ 257175 w 539780"/>
                <a:gd name="connsiteY16-4136" fmla="*/ 311150 h 1245658"/>
                <a:gd name="connsiteX17-4137" fmla="*/ 273050 w 539780"/>
                <a:gd name="connsiteY17-4138" fmla="*/ 339725 h 1245658"/>
                <a:gd name="connsiteX18-4139" fmla="*/ 279400 w 539780"/>
                <a:gd name="connsiteY18-4140" fmla="*/ 349250 h 1245658"/>
                <a:gd name="connsiteX19-4141" fmla="*/ 288925 w 539780"/>
                <a:gd name="connsiteY19-4142" fmla="*/ 355600 h 1245658"/>
                <a:gd name="connsiteX20-4143" fmla="*/ 304800 w 539780"/>
                <a:gd name="connsiteY20-4144" fmla="*/ 374650 h 1245658"/>
                <a:gd name="connsiteX21-4145" fmla="*/ 317500 w 539780"/>
                <a:gd name="connsiteY21-4146" fmla="*/ 393700 h 1245658"/>
                <a:gd name="connsiteX22-4147" fmla="*/ 323850 w 539780"/>
                <a:gd name="connsiteY22-4148" fmla="*/ 403225 h 1245658"/>
                <a:gd name="connsiteX23-4149" fmla="*/ 330200 w 539780"/>
                <a:gd name="connsiteY23-4150" fmla="*/ 412750 h 1245658"/>
                <a:gd name="connsiteX24-4151" fmla="*/ 339725 w 539780"/>
                <a:gd name="connsiteY24-4152" fmla="*/ 425450 h 1245658"/>
                <a:gd name="connsiteX25-4153" fmla="*/ 346075 w 539780"/>
                <a:gd name="connsiteY25-4154" fmla="*/ 434975 h 1245658"/>
                <a:gd name="connsiteX26-4155" fmla="*/ 355600 w 539780"/>
                <a:gd name="connsiteY26-4156" fmla="*/ 444500 h 1245658"/>
                <a:gd name="connsiteX27-4157" fmla="*/ 361950 w 539780"/>
                <a:gd name="connsiteY27-4158" fmla="*/ 454025 h 1245658"/>
                <a:gd name="connsiteX28-4159" fmla="*/ 365125 w 539780"/>
                <a:gd name="connsiteY28-4160" fmla="*/ 463550 h 1245658"/>
                <a:gd name="connsiteX29-4161" fmla="*/ 374650 w 539780"/>
                <a:gd name="connsiteY29-4162" fmla="*/ 469900 h 1245658"/>
                <a:gd name="connsiteX30-4163" fmla="*/ 387350 w 539780"/>
                <a:gd name="connsiteY30-4164" fmla="*/ 488950 h 1245658"/>
                <a:gd name="connsiteX31-4165" fmla="*/ 403225 w 539780"/>
                <a:gd name="connsiteY31-4166" fmla="*/ 508000 h 1245658"/>
                <a:gd name="connsiteX32-4167" fmla="*/ 406400 w 539780"/>
                <a:gd name="connsiteY32-4168" fmla="*/ 520700 h 1245658"/>
                <a:gd name="connsiteX33-4169" fmla="*/ 422275 w 539780"/>
                <a:gd name="connsiteY33-4170" fmla="*/ 542925 h 1245658"/>
                <a:gd name="connsiteX34-4171" fmla="*/ 431800 w 539780"/>
                <a:gd name="connsiteY34-4172" fmla="*/ 571500 h 1245658"/>
                <a:gd name="connsiteX35-4173" fmla="*/ 434975 w 539780"/>
                <a:gd name="connsiteY35-4174" fmla="*/ 581025 h 1245658"/>
                <a:gd name="connsiteX36-4175" fmla="*/ 438150 w 539780"/>
                <a:gd name="connsiteY36-4176" fmla="*/ 593725 h 1245658"/>
                <a:gd name="connsiteX37-4177" fmla="*/ 444500 w 539780"/>
                <a:gd name="connsiteY37-4178" fmla="*/ 603250 h 1245658"/>
                <a:gd name="connsiteX38-4179" fmla="*/ 450850 w 539780"/>
                <a:gd name="connsiteY38-4180" fmla="*/ 628650 h 1245658"/>
                <a:gd name="connsiteX39-4181" fmla="*/ 454025 w 539780"/>
                <a:gd name="connsiteY39-4182" fmla="*/ 638175 h 1245658"/>
                <a:gd name="connsiteX40-4183" fmla="*/ 469900 w 539780"/>
                <a:gd name="connsiteY40-4184" fmla="*/ 692150 h 1245658"/>
                <a:gd name="connsiteX41-4185" fmla="*/ 485775 w 539780"/>
                <a:gd name="connsiteY41-4186" fmla="*/ 733425 h 1245658"/>
                <a:gd name="connsiteX42-4187" fmla="*/ 492125 w 539780"/>
                <a:gd name="connsiteY42-4188" fmla="*/ 758825 h 1245658"/>
                <a:gd name="connsiteX43-4189" fmla="*/ 498475 w 539780"/>
                <a:gd name="connsiteY43-4190" fmla="*/ 771525 h 1245658"/>
                <a:gd name="connsiteX44-4191" fmla="*/ 501650 w 539780"/>
                <a:gd name="connsiteY44-4192" fmla="*/ 784225 h 1245658"/>
                <a:gd name="connsiteX45-4193" fmla="*/ 504825 w 539780"/>
                <a:gd name="connsiteY45-4194" fmla="*/ 793750 h 1245658"/>
                <a:gd name="connsiteX46-4195" fmla="*/ 508000 w 539780"/>
                <a:gd name="connsiteY46-4196" fmla="*/ 806450 h 1245658"/>
                <a:gd name="connsiteX47-4197" fmla="*/ 514350 w 539780"/>
                <a:gd name="connsiteY47-4198" fmla="*/ 819150 h 1245658"/>
                <a:gd name="connsiteX48-4199" fmla="*/ 520700 w 539780"/>
                <a:gd name="connsiteY48-4200" fmla="*/ 838200 h 1245658"/>
                <a:gd name="connsiteX49-4201" fmla="*/ 523875 w 539780"/>
                <a:gd name="connsiteY49-4202" fmla="*/ 847725 h 1245658"/>
                <a:gd name="connsiteX50-4203" fmla="*/ 539750 w 539780"/>
                <a:gd name="connsiteY50-4204" fmla="*/ 974725 h 1245658"/>
                <a:gd name="connsiteX51-4205" fmla="*/ 527050 w 539780"/>
                <a:gd name="connsiteY51-4206" fmla="*/ 1041400 h 1245658"/>
                <a:gd name="connsiteX52-4207" fmla="*/ 498475 w 539780"/>
                <a:gd name="connsiteY52-4208" fmla="*/ 1111250 h 1245658"/>
                <a:gd name="connsiteX53-4209" fmla="*/ 450850 w 539780"/>
                <a:gd name="connsiteY53-4210" fmla="*/ 1184275 h 1245658"/>
                <a:gd name="connsiteX54-4211" fmla="*/ 390525 w 539780"/>
                <a:gd name="connsiteY54-4212" fmla="*/ 1241425 h 1245658"/>
                <a:gd name="connsiteX55-4213" fmla="*/ 282575 w 539780"/>
                <a:gd name="connsiteY55-4214" fmla="*/ 1241425 h 1245658"/>
                <a:gd name="connsiteX0-4215" fmla="*/ 0 w 539780"/>
                <a:gd name="connsiteY0-4216" fmla="*/ 0 h 1245658"/>
                <a:gd name="connsiteX1-4217" fmla="*/ 28575 w 539780"/>
                <a:gd name="connsiteY1-4218" fmla="*/ 22225 h 1245658"/>
                <a:gd name="connsiteX2-4219" fmla="*/ 85725 w 539780"/>
                <a:gd name="connsiteY2-4220" fmla="*/ 82550 h 1245658"/>
                <a:gd name="connsiteX3-4221" fmla="*/ 123825 w 539780"/>
                <a:gd name="connsiteY3-4222" fmla="*/ 139700 h 1245658"/>
                <a:gd name="connsiteX4-4223" fmla="*/ 142875 w 539780"/>
                <a:gd name="connsiteY4-4224" fmla="*/ 171450 h 1245658"/>
                <a:gd name="connsiteX5-4225" fmla="*/ 158750 w 539780"/>
                <a:gd name="connsiteY5-4226" fmla="*/ 190500 h 1245658"/>
                <a:gd name="connsiteX6-4227" fmla="*/ 171450 w 539780"/>
                <a:gd name="connsiteY6-4228" fmla="*/ 215900 h 1245658"/>
                <a:gd name="connsiteX7-4229" fmla="*/ 177800 w 539780"/>
                <a:gd name="connsiteY7-4230" fmla="*/ 228600 h 1245658"/>
                <a:gd name="connsiteX8-4231" fmla="*/ 187325 w 539780"/>
                <a:gd name="connsiteY8-4232" fmla="*/ 241300 h 1245658"/>
                <a:gd name="connsiteX9-4233" fmla="*/ 193675 w 539780"/>
                <a:gd name="connsiteY9-4234" fmla="*/ 250825 h 1245658"/>
                <a:gd name="connsiteX10-4235" fmla="*/ 203200 w 539780"/>
                <a:gd name="connsiteY10-4236" fmla="*/ 260350 h 1245658"/>
                <a:gd name="connsiteX11-4237" fmla="*/ 209550 w 539780"/>
                <a:gd name="connsiteY11-4238" fmla="*/ 269875 h 1245658"/>
                <a:gd name="connsiteX12-4239" fmla="*/ 219075 w 539780"/>
                <a:gd name="connsiteY12-4240" fmla="*/ 279400 h 1245658"/>
                <a:gd name="connsiteX13-4241" fmla="*/ 225425 w 539780"/>
                <a:gd name="connsiteY13-4242" fmla="*/ 288925 h 1245658"/>
                <a:gd name="connsiteX14-4243" fmla="*/ 234950 w 539780"/>
                <a:gd name="connsiteY14-4244" fmla="*/ 295275 h 1245658"/>
                <a:gd name="connsiteX15-4245" fmla="*/ 257175 w 539780"/>
                <a:gd name="connsiteY15-4246" fmla="*/ 311150 h 1245658"/>
                <a:gd name="connsiteX16-4247" fmla="*/ 273050 w 539780"/>
                <a:gd name="connsiteY16-4248" fmla="*/ 339725 h 1245658"/>
                <a:gd name="connsiteX17-4249" fmla="*/ 279400 w 539780"/>
                <a:gd name="connsiteY17-4250" fmla="*/ 349250 h 1245658"/>
                <a:gd name="connsiteX18-4251" fmla="*/ 288925 w 539780"/>
                <a:gd name="connsiteY18-4252" fmla="*/ 355600 h 1245658"/>
                <a:gd name="connsiteX19-4253" fmla="*/ 304800 w 539780"/>
                <a:gd name="connsiteY19-4254" fmla="*/ 374650 h 1245658"/>
                <a:gd name="connsiteX20-4255" fmla="*/ 317500 w 539780"/>
                <a:gd name="connsiteY20-4256" fmla="*/ 393700 h 1245658"/>
                <a:gd name="connsiteX21-4257" fmla="*/ 323850 w 539780"/>
                <a:gd name="connsiteY21-4258" fmla="*/ 403225 h 1245658"/>
                <a:gd name="connsiteX22-4259" fmla="*/ 330200 w 539780"/>
                <a:gd name="connsiteY22-4260" fmla="*/ 412750 h 1245658"/>
                <a:gd name="connsiteX23-4261" fmla="*/ 339725 w 539780"/>
                <a:gd name="connsiteY23-4262" fmla="*/ 425450 h 1245658"/>
                <a:gd name="connsiteX24-4263" fmla="*/ 346075 w 539780"/>
                <a:gd name="connsiteY24-4264" fmla="*/ 434975 h 1245658"/>
                <a:gd name="connsiteX25-4265" fmla="*/ 355600 w 539780"/>
                <a:gd name="connsiteY25-4266" fmla="*/ 444500 h 1245658"/>
                <a:gd name="connsiteX26-4267" fmla="*/ 361950 w 539780"/>
                <a:gd name="connsiteY26-4268" fmla="*/ 454025 h 1245658"/>
                <a:gd name="connsiteX27-4269" fmla="*/ 365125 w 539780"/>
                <a:gd name="connsiteY27-4270" fmla="*/ 463550 h 1245658"/>
                <a:gd name="connsiteX28-4271" fmla="*/ 374650 w 539780"/>
                <a:gd name="connsiteY28-4272" fmla="*/ 469900 h 1245658"/>
                <a:gd name="connsiteX29-4273" fmla="*/ 387350 w 539780"/>
                <a:gd name="connsiteY29-4274" fmla="*/ 488950 h 1245658"/>
                <a:gd name="connsiteX30-4275" fmla="*/ 403225 w 539780"/>
                <a:gd name="connsiteY30-4276" fmla="*/ 508000 h 1245658"/>
                <a:gd name="connsiteX31-4277" fmla="*/ 406400 w 539780"/>
                <a:gd name="connsiteY31-4278" fmla="*/ 520700 h 1245658"/>
                <a:gd name="connsiteX32-4279" fmla="*/ 422275 w 539780"/>
                <a:gd name="connsiteY32-4280" fmla="*/ 542925 h 1245658"/>
                <a:gd name="connsiteX33-4281" fmla="*/ 431800 w 539780"/>
                <a:gd name="connsiteY33-4282" fmla="*/ 571500 h 1245658"/>
                <a:gd name="connsiteX34-4283" fmla="*/ 434975 w 539780"/>
                <a:gd name="connsiteY34-4284" fmla="*/ 581025 h 1245658"/>
                <a:gd name="connsiteX35-4285" fmla="*/ 438150 w 539780"/>
                <a:gd name="connsiteY35-4286" fmla="*/ 593725 h 1245658"/>
                <a:gd name="connsiteX36-4287" fmla="*/ 444500 w 539780"/>
                <a:gd name="connsiteY36-4288" fmla="*/ 603250 h 1245658"/>
                <a:gd name="connsiteX37-4289" fmla="*/ 450850 w 539780"/>
                <a:gd name="connsiteY37-4290" fmla="*/ 628650 h 1245658"/>
                <a:gd name="connsiteX38-4291" fmla="*/ 454025 w 539780"/>
                <a:gd name="connsiteY38-4292" fmla="*/ 638175 h 1245658"/>
                <a:gd name="connsiteX39-4293" fmla="*/ 469900 w 539780"/>
                <a:gd name="connsiteY39-4294" fmla="*/ 692150 h 1245658"/>
                <a:gd name="connsiteX40-4295" fmla="*/ 485775 w 539780"/>
                <a:gd name="connsiteY40-4296" fmla="*/ 733425 h 1245658"/>
                <a:gd name="connsiteX41-4297" fmla="*/ 492125 w 539780"/>
                <a:gd name="connsiteY41-4298" fmla="*/ 758825 h 1245658"/>
                <a:gd name="connsiteX42-4299" fmla="*/ 498475 w 539780"/>
                <a:gd name="connsiteY42-4300" fmla="*/ 771525 h 1245658"/>
                <a:gd name="connsiteX43-4301" fmla="*/ 501650 w 539780"/>
                <a:gd name="connsiteY43-4302" fmla="*/ 784225 h 1245658"/>
                <a:gd name="connsiteX44-4303" fmla="*/ 504825 w 539780"/>
                <a:gd name="connsiteY44-4304" fmla="*/ 793750 h 1245658"/>
                <a:gd name="connsiteX45-4305" fmla="*/ 508000 w 539780"/>
                <a:gd name="connsiteY45-4306" fmla="*/ 806450 h 1245658"/>
                <a:gd name="connsiteX46-4307" fmla="*/ 514350 w 539780"/>
                <a:gd name="connsiteY46-4308" fmla="*/ 819150 h 1245658"/>
                <a:gd name="connsiteX47-4309" fmla="*/ 520700 w 539780"/>
                <a:gd name="connsiteY47-4310" fmla="*/ 838200 h 1245658"/>
                <a:gd name="connsiteX48-4311" fmla="*/ 523875 w 539780"/>
                <a:gd name="connsiteY48-4312" fmla="*/ 847725 h 1245658"/>
                <a:gd name="connsiteX49-4313" fmla="*/ 539750 w 539780"/>
                <a:gd name="connsiteY49-4314" fmla="*/ 974725 h 1245658"/>
                <a:gd name="connsiteX50-4315" fmla="*/ 527050 w 539780"/>
                <a:gd name="connsiteY50-4316" fmla="*/ 1041400 h 1245658"/>
                <a:gd name="connsiteX51-4317" fmla="*/ 498475 w 539780"/>
                <a:gd name="connsiteY51-4318" fmla="*/ 1111250 h 1245658"/>
                <a:gd name="connsiteX52-4319" fmla="*/ 450850 w 539780"/>
                <a:gd name="connsiteY52-4320" fmla="*/ 1184275 h 1245658"/>
                <a:gd name="connsiteX53-4321" fmla="*/ 390525 w 539780"/>
                <a:gd name="connsiteY53-4322" fmla="*/ 1241425 h 1245658"/>
                <a:gd name="connsiteX54-4323" fmla="*/ 282575 w 539780"/>
                <a:gd name="connsiteY54-4324" fmla="*/ 1241425 h 1245658"/>
                <a:gd name="connsiteX0-4325" fmla="*/ 0 w 539780"/>
                <a:gd name="connsiteY0-4326" fmla="*/ 0 h 1245658"/>
                <a:gd name="connsiteX1-4327" fmla="*/ 28575 w 539780"/>
                <a:gd name="connsiteY1-4328" fmla="*/ 22225 h 1245658"/>
                <a:gd name="connsiteX2-4329" fmla="*/ 85725 w 539780"/>
                <a:gd name="connsiteY2-4330" fmla="*/ 82550 h 1245658"/>
                <a:gd name="connsiteX3-4331" fmla="*/ 123825 w 539780"/>
                <a:gd name="connsiteY3-4332" fmla="*/ 139700 h 1245658"/>
                <a:gd name="connsiteX4-4333" fmla="*/ 158750 w 539780"/>
                <a:gd name="connsiteY4-4334" fmla="*/ 190500 h 1245658"/>
                <a:gd name="connsiteX5-4335" fmla="*/ 171450 w 539780"/>
                <a:gd name="connsiteY5-4336" fmla="*/ 215900 h 1245658"/>
                <a:gd name="connsiteX6-4337" fmla="*/ 177800 w 539780"/>
                <a:gd name="connsiteY6-4338" fmla="*/ 228600 h 1245658"/>
                <a:gd name="connsiteX7-4339" fmla="*/ 187325 w 539780"/>
                <a:gd name="connsiteY7-4340" fmla="*/ 241300 h 1245658"/>
                <a:gd name="connsiteX8-4341" fmla="*/ 193675 w 539780"/>
                <a:gd name="connsiteY8-4342" fmla="*/ 250825 h 1245658"/>
                <a:gd name="connsiteX9-4343" fmla="*/ 203200 w 539780"/>
                <a:gd name="connsiteY9-4344" fmla="*/ 260350 h 1245658"/>
                <a:gd name="connsiteX10-4345" fmla="*/ 209550 w 539780"/>
                <a:gd name="connsiteY10-4346" fmla="*/ 269875 h 1245658"/>
                <a:gd name="connsiteX11-4347" fmla="*/ 219075 w 539780"/>
                <a:gd name="connsiteY11-4348" fmla="*/ 279400 h 1245658"/>
                <a:gd name="connsiteX12-4349" fmla="*/ 225425 w 539780"/>
                <a:gd name="connsiteY12-4350" fmla="*/ 288925 h 1245658"/>
                <a:gd name="connsiteX13-4351" fmla="*/ 234950 w 539780"/>
                <a:gd name="connsiteY13-4352" fmla="*/ 295275 h 1245658"/>
                <a:gd name="connsiteX14-4353" fmla="*/ 257175 w 539780"/>
                <a:gd name="connsiteY14-4354" fmla="*/ 311150 h 1245658"/>
                <a:gd name="connsiteX15-4355" fmla="*/ 273050 w 539780"/>
                <a:gd name="connsiteY15-4356" fmla="*/ 339725 h 1245658"/>
                <a:gd name="connsiteX16-4357" fmla="*/ 279400 w 539780"/>
                <a:gd name="connsiteY16-4358" fmla="*/ 349250 h 1245658"/>
                <a:gd name="connsiteX17-4359" fmla="*/ 288925 w 539780"/>
                <a:gd name="connsiteY17-4360" fmla="*/ 355600 h 1245658"/>
                <a:gd name="connsiteX18-4361" fmla="*/ 304800 w 539780"/>
                <a:gd name="connsiteY18-4362" fmla="*/ 374650 h 1245658"/>
                <a:gd name="connsiteX19-4363" fmla="*/ 317500 w 539780"/>
                <a:gd name="connsiteY19-4364" fmla="*/ 393700 h 1245658"/>
                <a:gd name="connsiteX20-4365" fmla="*/ 323850 w 539780"/>
                <a:gd name="connsiteY20-4366" fmla="*/ 403225 h 1245658"/>
                <a:gd name="connsiteX21-4367" fmla="*/ 330200 w 539780"/>
                <a:gd name="connsiteY21-4368" fmla="*/ 412750 h 1245658"/>
                <a:gd name="connsiteX22-4369" fmla="*/ 339725 w 539780"/>
                <a:gd name="connsiteY22-4370" fmla="*/ 425450 h 1245658"/>
                <a:gd name="connsiteX23-4371" fmla="*/ 346075 w 539780"/>
                <a:gd name="connsiteY23-4372" fmla="*/ 434975 h 1245658"/>
                <a:gd name="connsiteX24-4373" fmla="*/ 355600 w 539780"/>
                <a:gd name="connsiteY24-4374" fmla="*/ 444500 h 1245658"/>
                <a:gd name="connsiteX25-4375" fmla="*/ 361950 w 539780"/>
                <a:gd name="connsiteY25-4376" fmla="*/ 454025 h 1245658"/>
                <a:gd name="connsiteX26-4377" fmla="*/ 365125 w 539780"/>
                <a:gd name="connsiteY26-4378" fmla="*/ 463550 h 1245658"/>
                <a:gd name="connsiteX27-4379" fmla="*/ 374650 w 539780"/>
                <a:gd name="connsiteY27-4380" fmla="*/ 469900 h 1245658"/>
                <a:gd name="connsiteX28-4381" fmla="*/ 387350 w 539780"/>
                <a:gd name="connsiteY28-4382" fmla="*/ 488950 h 1245658"/>
                <a:gd name="connsiteX29-4383" fmla="*/ 403225 w 539780"/>
                <a:gd name="connsiteY29-4384" fmla="*/ 508000 h 1245658"/>
                <a:gd name="connsiteX30-4385" fmla="*/ 406400 w 539780"/>
                <a:gd name="connsiteY30-4386" fmla="*/ 520700 h 1245658"/>
                <a:gd name="connsiteX31-4387" fmla="*/ 422275 w 539780"/>
                <a:gd name="connsiteY31-4388" fmla="*/ 542925 h 1245658"/>
                <a:gd name="connsiteX32-4389" fmla="*/ 431800 w 539780"/>
                <a:gd name="connsiteY32-4390" fmla="*/ 571500 h 1245658"/>
                <a:gd name="connsiteX33-4391" fmla="*/ 434975 w 539780"/>
                <a:gd name="connsiteY33-4392" fmla="*/ 581025 h 1245658"/>
                <a:gd name="connsiteX34-4393" fmla="*/ 438150 w 539780"/>
                <a:gd name="connsiteY34-4394" fmla="*/ 593725 h 1245658"/>
                <a:gd name="connsiteX35-4395" fmla="*/ 444500 w 539780"/>
                <a:gd name="connsiteY35-4396" fmla="*/ 603250 h 1245658"/>
                <a:gd name="connsiteX36-4397" fmla="*/ 450850 w 539780"/>
                <a:gd name="connsiteY36-4398" fmla="*/ 628650 h 1245658"/>
                <a:gd name="connsiteX37-4399" fmla="*/ 454025 w 539780"/>
                <a:gd name="connsiteY37-4400" fmla="*/ 638175 h 1245658"/>
                <a:gd name="connsiteX38-4401" fmla="*/ 469900 w 539780"/>
                <a:gd name="connsiteY38-4402" fmla="*/ 692150 h 1245658"/>
                <a:gd name="connsiteX39-4403" fmla="*/ 485775 w 539780"/>
                <a:gd name="connsiteY39-4404" fmla="*/ 733425 h 1245658"/>
                <a:gd name="connsiteX40-4405" fmla="*/ 492125 w 539780"/>
                <a:gd name="connsiteY40-4406" fmla="*/ 758825 h 1245658"/>
                <a:gd name="connsiteX41-4407" fmla="*/ 498475 w 539780"/>
                <a:gd name="connsiteY41-4408" fmla="*/ 771525 h 1245658"/>
                <a:gd name="connsiteX42-4409" fmla="*/ 501650 w 539780"/>
                <a:gd name="connsiteY42-4410" fmla="*/ 784225 h 1245658"/>
                <a:gd name="connsiteX43-4411" fmla="*/ 504825 w 539780"/>
                <a:gd name="connsiteY43-4412" fmla="*/ 793750 h 1245658"/>
                <a:gd name="connsiteX44-4413" fmla="*/ 508000 w 539780"/>
                <a:gd name="connsiteY44-4414" fmla="*/ 806450 h 1245658"/>
                <a:gd name="connsiteX45-4415" fmla="*/ 514350 w 539780"/>
                <a:gd name="connsiteY45-4416" fmla="*/ 819150 h 1245658"/>
                <a:gd name="connsiteX46-4417" fmla="*/ 520700 w 539780"/>
                <a:gd name="connsiteY46-4418" fmla="*/ 838200 h 1245658"/>
                <a:gd name="connsiteX47-4419" fmla="*/ 523875 w 539780"/>
                <a:gd name="connsiteY47-4420" fmla="*/ 847725 h 1245658"/>
                <a:gd name="connsiteX48-4421" fmla="*/ 539750 w 539780"/>
                <a:gd name="connsiteY48-4422" fmla="*/ 974725 h 1245658"/>
                <a:gd name="connsiteX49-4423" fmla="*/ 527050 w 539780"/>
                <a:gd name="connsiteY49-4424" fmla="*/ 1041400 h 1245658"/>
                <a:gd name="connsiteX50-4425" fmla="*/ 498475 w 539780"/>
                <a:gd name="connsiteY50-4426" fmla="*/ 1111250 h 1245658"/>
                <a:gd name="connsiteX51-4427" fmla="*/ 450850 w 539780"/>
                <a:gd name="connsiteY51-4428" fmla="*/ 1184275 h 1245658"/>
                <a:gd name="connsiteX52-4429" fmla="*/ 390525 w 539780"/>
                <a:gd name="connsiteY52-4430" fmla="*/ 1241425 h 1245658"/>
                <a:gd name="connsiteX53-4431" fmla="*/ 282575 w 539780"/>
                <a:gd name="connsiteY53-4432" fmla="*/ 1241425 h 1245658"/>
                <a:gd name="connsiteX0-4433" fmla="*/ 0 w 539780"/>
                <a:gd name="connsiteY0-4434" fmla="*/ 0 h 1245658"/>
                <a:gd name="connsiteX1-4435" fmla="*/ 28575 w 539780"/>
                <a:gd name="connsiteY1-4436" fmla="*/ 22225 h 1245658"/>
                <a:gd name="connsiteX2-4437" fmla="*/ 85725 w 539780"/>
                <a:gd name="connsiteY2-4438" fmla="*/ 82550 h 1245658"/>
                <a:gd name="connsiteX3-4439" fmla="*/ 123825 w 539780"/>
                <a:gd name="connsiteY3-4440" fmla="*/ 139700 h 1245658"/>
                <a:gd name="connsiteX4-4441" fmla="*/ 158750 w 539780"/>
                <a:gd name="connsiteY4-4442" fmla="*/ 190500 h 1245658"/>
                <a:gd name="connsiteX5-4443" fmla="*/ 171450 w 539780"/>
                <a:gd name="connsiteY5-4444" fmla="*/ 215900 h 1245658"/>
                <a:gd name="connsiteX6-4445" fmla="*/ 187325 w 539780"/>
                <a:gd name="connsiteY6-4446" fmla="*/ 241300 h 1245658"/>
                <a:gd name="connsiteX7-4447" fmla="*/ 193675 w 539780"/>
                <a:gd name="connsiteY7-4448" fmla="*/ 250825 h 1245658"/>
                <a:gd name="connsiteX8-4449" fmla="*/ 203200 w 539780"/>
                <a:gd name="connsiteY8-4450" fmla="*/ 260350 h 1245658"/>
                <a:gd name="connsiteX9-4451" fmla="*/ 209550 w 539780"/>
                <a:gd name="connsiteY9-4452" fmla="*/ 269875 h 1245658"/>
                <a:gd name="connsiteX10-4453" fmla="*/ 219075 w 539780"/>
                <a:gd name="connsiteY10-4454" fmla="*/ 279400 h 1245658"/>
                <a:gd name="connsiteX11-4455" fmla="*/ 225425 w 539780"/>
                <a:gd name="connsiteY11-4456" fmla="*/ 288925 h 1245658"/>
                <a:gd name="connsiteX12-4457" fmla="*/ 234950 w 539780"/>
                <a:gd name="connsiteY12-4458" fmla="*/ 295275 h 1245658"/>
                <a:gd name="connsiteX13-4459" fmla="*/ 257175 w 539780"/>
                <a:gd name="connsiteY13-4460" fmla="*/ 311150 h 1245658"/>
                <a:gd name="connsiteX14-4461" fmla="*/ 273050 w 539780"/>
                <a:gd name="connsiteY14-4462" fmla="*/ 339725 h 1245658"/>
                <a:gd name="connsiteX15-4463" fmla="*/ 279400 w 539780"/>
                <a:gd name="connsiteY15-4464" fmla="*/ 349250 h 1245658"/>
                <a:gd name="connsiteX16-4465" fmla="*/ 288925 w 539780"/>
                <a:gd name="connsiteY16-4466" fmla="*/ 355600 h 1245658"/>
                <a:gd name="connsiteX17-4467" fmla="*/ 304800 w 539780"/>
                <a:gd name="connsiteY17-4468" fmla="*/ 374650 h 1245658"/>
                <a:gd name="connsiteX18-4469" fmla="*/ 317500 w 539780"/>
                <a:gd name="connsiteY18-4470" fmla="*/ 393700 h 1245658"/>
                <a:gd name="connsiteX19-4471" fmla="*/ 323850 w 539780"/>
                <a:gd name="connsiteY19-4472" fmla="*/ 403225 h 1245658"/>
                <a:gd name="connsiteX20-4473" fmla="*/ 330200 w 539780"/>
                <a:gd name="connsiteY20-4474" fmla="*/ 412750 h 1245658"/>
                <a:gd name="connsiteX21-4475" fmla="*/ 339725 w 539780"/>
                <a:gd name="connsiteY21-4476" fmla="*/ 425450 h 1245658"/>
                <a:gd name="connsiteX22-4477" fmla="*/ 346075 w 539780"/>
                <a:gd name="connsiteY22-4478" fmla="*/ 434975 h 1245658"/>
                <a:gd name="connsiteX23-4479" fmla="*/ 355600 w 539780"/>
                <a:gd name="connsiteY23-4480" fmla="*/ 444500 h 1245658"/>
                <a:gd name="connsiteX24-4481" fmla="*/ 361950 w 539780"/>
                <a:gd name="connsiteY24-4482" fmla="*/ 454025 h 1245658"/>
                <a:gd name="connsiteX25-4483" fmla="*/ 365125 w 539780"/>
                <a:gd name="connsiteY25-4484" fmla="*/ 463550 h 1245658"/>
                <a:gd name="connsiteX26-4485" fmla="*/ 374650 w 539780"/>
                <a:gd name="connsiteY26-4486" fmla="*/ 469900 h 1245658"/>
                <a:gd name="connsiteX27-4487" fmla="*/ 387350 w 539780"/>
                <a:gd name="connsiteY27-4488" fmla="*/ 488950 h 1245658"/>
                <a:gd name="connsiteX28-4489" fmla="*/ 403225 w 539780"/>
                <a:gd name="connsiteY28-4490" fmla="*/ 508000 h 1245658"/>
                <a:gd name="connsiteX29-4491" fmla="*/ 406400 w 539780"/>
                <a:gd name="connsiteY29-4492" fmla="*/ 520700 h 1245658"/>
                <a:gd name="connsiteX30-4493" fmla="*/ 422275 w 539780"/>
                <a:gd name="connsiteY30-4494" fmla="*/ 542925 h 1245658"/>
                <a:gd name="connsiteX31-4495" fmla="*/ 431800 w 539780"/>
                <a:gd name="connsiteY31-4496" fmla="*/ 571500 h 1245658"/>
                <a:gd name="connsiteX32-4497" fmla="*/ 434975 w 539780"/>
                <a:gd name="connsiteY32-4498" fmla="*/ 581025 h 1245658"/>
                <a:gd name="connsiteX33-4499" fmla="*/ 438150 w 539780"/>
                <a:gd name="connsiteY33-4500" fmla="*/ 593725 h 1245658"/>
                <a:gd name="connsiteX34-4501" fmla="*/ 444500 w 539780"/>
                <a:gd name="connsiteY34-4502" fmla="*/ 603250 h 1245658"/>
                <a:gd name="connsiteX35-4503" fmla="*/ 450850 w 539780"/>
                <a:gd name="connsiteY35-4504" fmla="*/ 628650 h 1245658"/>
                <a:gd name="connsiteX36-4505" fmla="*/ 454025 w 539780"/>
                <a:gd name="connsiteY36-4506" fmla="*/ 638175 h 1245658"/>
                <a:gd name="connsiteX37-4507" fmla="*/ 469900 w 539780"/>
                <a:gd name="connsiteY37-4508" fmla="*/ 692150 h 1245658"/>
                <a:gd name="connsiteX38-4509" fmla="*/ 485775 w 539780"/>
                <a:gd name="connsiteY38-4510" fmla="*/ 733425 h 1245658"/>
                <a:gd name="connsiteX39-4511" fmla="*/ 492125 w 539780"/>
                <a:gd name="connsiteY39-4512" fmla="*/ 758825 h 1245658"/>
                <a:gd name="connsiteX40-4513" fmla="*/ 498475 w 539780"/>
                <a:gd name="connsiteY40-4514" fmla="*/ 771525 h 1245658"/>
                <a:gd name="connsiteX41-4515" fmla="*/ 501650 w 539780"/>
                <a:gd name="connsiteY41-4516" fmla="*/ 784225 h 1245658"/>
                <a:gd name="connsiteX42-4517" fmla="*/ 504825 w 539780"/>
                <a:gd name="connsiteY42-4518" fmla="*/ 793750 h 1245658"/>
                <a:gd name="connsiteX43-4519" fmla="*/ 508000 w 539780"/>
                <a:gd name="connsiteY43-4520" fmla="*/ 806450 h 1245658"/>
                <a:gd name="connsiteX44-4521" fmla="*/ 514350 w 539780"/>
                <a:gd name="connsiteY44-4522" fmla="*/ 819150 h 1245658"/>
                <a:gd name="connsiteX45-4523" fmla="*/ 520700 w 539780"/>
                <a:gd name="connsiteY45-4524" fmla="*/ 838200 h 1245658"/>
                <a:gd name="connsiteX46-4525" fmla="*/ 523875 w 539780"/>
                <a:gd name="connsiteY46-4526" fmla="*/ 847725 h 1245658"/>
                <a:gd name="connsiteX47-4527" fmla="*/ 539750 w 539780"/>
                <a:gd name="connsiteY47-4528" fmla="*/ 974725 h 1245658"/>
                <a:gd name="connsiteX48-4529" fmla="*/ 527050 w 539780"/>
                <a:gd name="connsiteY48-4530" fmla="*/ 1041400 h 1245658"/>
                <a:gd name="connsiteX49-4531" fmla="*/ 498475 w 539780"/>
                <a:gd name="connsiteY49-4532" fmla="*/ 1111250 h 1245658"/>
                <a:gd name="connsiteX50-4533" fmla="*/ 450850 w 539780"/>
                <a:gd name="connsiteY50-4534" fmla="*/ 1184275 h 1245658"/>
                <a:gd name="connsiteX51-4535" fmla="*/ 390525 w 539780"/>
                <a:gd name="connsiteY51-4536" fmla="*/ 1241425 h 1245658"/>
                <a:gd name="connsiteX52-4537" fmla="*/ 282575 w 539780"/>
                <a:gd name="connsiteY52-4538" fmla="*/ 1241425 h 1245658"/>
                <a:gd name="connsiteX0-4539" fmla="*/ 0 w 539780"/>
                <a:gd name="connsiteY0-4540" fmla="*/ 0 h 1245658"/>
                <a:gd name="connsiteX1-4541" fmla="*/ 28575 w 539780"/>
                <a:gd name="connsiteY1-4542" fmla="*/ 22225 h 1245658"/>
                <a:gd name="connsiteX2-4543" fmla="*/ 85725 w 539780"/>
                <a:gd name="connsiteY2-4544" fmla="*/ 82550 h 1245658"/>
                <a:gd name="connsiteX3-4545" fmla="*/ 123825 w 539780"/>
                <a:gd name="connsiteY3-4546" fmla="*/ 139700 h 1245658"/>
                <a:gd name="connsiteX4-4547" fmla="*/ 158750 w 539780"/>
                <a:gd name="connsiteY4-4548" fmla="*/ 190500 h 1245658"/>
                <a:gd name="connsiteX5-4549" fmla="*/ 171450 w 539780"/>
                <a:gd name="connsiteY5-4550" fmla="*/ 215900 h 1245658"/>
                <a:gd name="connsiteX6-4551" fmla="*/ 193675 w 539780"/>
                <a:gd name="connsiteY6-4552" fmla="*/ 250825 h 1245658"/>
                <a:gd name="connsiteX7-4553" fmla="*/ 203200 w 539780"/>
                <a:gd name="connsiteY7-4554" fmla="*/ 260350 h 1245658"/>
                <a:gd name="connsiteX8-4555" fmla="*/ 209550 w 539780"/>
                <a:gd name="connsiteY8-4556" fmla="*/ 269875 h 1245658"/>
                <a:gd name="connsiteX9-4557" fmla="*/ 219075 w 539780"/>
                <a:gd name="connsiteY9-4558" fmla="*/ 279400 h 1245658"/>
                <a:gd name="connsiteX10-4559" fmla="*/ 225425 w 539780"/>
                <a:gd name="connsiteY10-4560" fmla="*/ 288925 h 1245658"/>
                <a:gd name="connsiteX11-4561" fmla="*/ 234950 w 539780"/>
                <a:gd name="connsiteY11-4562" fmla="*/ 295275 h 1245658"/>
                <a:gd name="connsiteX12-4563" fmla="*/ 257175 w 539780"/>
                <a:gd name="connsiteY12-4564" fmla="*/ 311150 h 1245658"/>
                <a:gd name="connsiteX13-4565" fmla="*/ 273050 w 539780"/>
                <a:gd name="connsiteY13-4566" fmla="*/ 339725 h 1245658"/>
                <a:gd name="connsiteX14-4567" fmla="*/ 279400 w 539780"/>
                <a:gd name="connsiteY14-4568" fmla="*/ 349250 h 1245658"/>
                <a:gd name="connsiteX15-4569" fmla="*/ 288925 w 539780"/>
                <a:gd name="connsiteY15-4570" fmla="*/ 355600 h 1245658"/>
                <a:gd name="connsiteX16-4571" fmla="*/ 304800 w 539780"/>
                <a:gd name="connsiteY16-4572" fmla="*/ 374650 h 1245658"/>
                <a:gd name="connsiteX17-4573" fmla="*/ 317500 w 539780"/>
                <a:gd name="connsiteY17-4574" fmla="*/ 393700 h 1245658"/>
                <a:gd name="connsiteX18-4575" fmla="*/ 323850 w 539780"/>
                <a:gd name="connsiteY18-4576" fmla="*/ 403225 h 1245658"/>
                <a:gd name="connsiteX19-4577" fmla="*/ 330200 w 539780"/>
                <a:gd name="connsiteY19-4578" fmla="*/ 412750 h 1245658"/>
                <a:gd name="connsiteX20-4579" fmla="*/ 339725 w 539780"/>
                <a:gd name="connsiteY20-4580" fmla="*/ 425450 h 1245658"/>
                <a:gd name="connsiteX21-4581" fmla="*/ 346075 w 539780"/>
                <a:gd name="connsiteY21-4582" fmla="*/ 434975 h 1245658"/>
                <a:gd name="connsiteX22-4583" fmla="*/ 355600 w 539780"/>
                <a:gd name="connsiteY22-4584" fmla="*/ 444500 h 1245658"/>
                <a:gd name="connsiteX23-4585" fmla="*/ 361950 w 539780"/>
                <a:gd name="connsiteY23-4586" fmla="*/ 454025 h 1245658"/>
                <a:gd name="connsiteX24-4587" fmla="*/ 365125 w 539780"/>
                <a:gd name="connsiteY24-4588" fmla="*/ 463550 h 1245658"/>
                <a:gd name="connsiteX25-4589" fmla="*/ 374650 w 539780"/>
                <a:gd name="connsiteY25-4590" fmla="*/ 469900 h 1245658"/>
                <a:gd name="connsiteX26-4591" fmla="*/ 387350 w 539780"/>
                <a:gd name="connsiteY26-4592" fmla="*/ 488950 h 1245658"/>
                <a:gd name="connsiteX27-4593" fmla="*/ 403225 w 539780"/>
                <a:gd name="connsiteY27-4594" fmla="*/ 508000 h 1245658"/>
                <a:gd name="connsiteX28-4595" fmla="*/ 406400 w 539780"/>
                <a:gd name="connsiteY28-4596" fmla="*/ 520700 h 1245658"/>
                <a:gd name="connsiteX29-4597" fmla="*/ 422275 w 539780"/>
                <a:gd name="connsiteY29-4598" fmla="*/ 542925 h 1245658"/>
                <a:gd name="connsiteX30-4599" fmla="*/ 431800 w 539780"/>
                <a:gd name="connsiteY30-4600" fmla="*/ 571500 h 1245658"/>
                <a:gd name="connsiteX31-4601" fmla="*/ 434975 w 539780"/>
                <a:gd name="connsiteY31-4602" fmla="*/ 581025 h 1245658"/>
                <a:gd name="connsiteX32-4603" fmla="*/ 438150 w 539780"/>
                <a:gd name="connsiteY32-4604" fmla="*/ 593725 h 1245658"/>
                <a:gd name="connsiteX33-4605" fmla="*/ 444500 w 539780"/>
                <a:gd name="connsiteY33-4606" fmla="*/ 603250 h 1245658"/>
                <a:gd name="connsiteX34-4607" fmla="*/ 450850 w 539780"/>
                <a:gd name="connsiteY34-4608" fmla="*/ 628650 h 1245658"/>
                <a:gd name="connsiteX35-4609" fmla="*/ 454025 w 539780"/>
                <a:gd name="connsiteY35-4610" fmla="*/ 638175 h 1245658"/>
                <a:gd name="connsiteX36-4611" fmla="*/ 469900 w 539780"/>
                <a:gd name="connsiteY36-4612" fmla="*/ 692150 h 1245658"/>
                <a:gd name="connsiteX37-4613" fmla="*/ 485775 w 539780"/>
                <a:gd name="connsiteY37-4614" fmla="*/ 733425 h 1245658"/>
                <a:gd name="connsiteX38-4615" fmla="*/ 492125 w 539780"/>
                <a:gd name="connsiteY38-4616" fmla="*/ 758825 h 1245658"/>
                <a:gd name="connsiteX39-4617" fmla="*/ 498475 w 539780"/>
                <a:gd name="connsiteY39-4618" fmla="*/ 771525 h 1245658"/>
                <a:gd name="connsiteX40-4619" fmla="*/ 501650 w 539780"/>
                <a:gd name="connsiteY40-4620" fmla="*/ 784225 h 1245658"/>
                <a:gd name="connsiteX41-4621" fmla="*/ 504825 w 539780"/>
                <a:gd name="connsiteY41-4622" fmla="*/ 793750 h 1245658"/>
                <a:gd name="connsiteX42-4623" fmla="*/ 508000 w 539780"/>
                <a:gd name="connsiteY42-4624" fmla="*/ 806450 h 1245658"/>
                <a:gd name="connsiteX43-4625" fmla="*/ 514350 w 539780"/>
                <a:gd name="connsiteY43-4626" fmla="*/ 819150 h 1245658"/>
                <a:gd name="connsiteX44-4627" fmla="*/ 520700 w 539780"/>
                <a:gd name="connsiteY44-4628" fmla="*/ 838200 h 1245658"/>
                <a:gd name="connsiteX45-4629" fmla="*/ 523875 w 539780"/>
                <a:gd name="connsiteY45-4630" fmla="*/ 847725 h 1245658"/>
                <a:gd name="connsiteX46-4631" fmla="*/ 539750 w 539780"/>
                <a:gd name="connsiteY46-4632" fmla="*/ 974725 h 1245658"/>
                <a:gd name="connsiteX47-4633" fmla="*/ 527050 w 539780"/>
                <a:gd name="connsiteY47-4634" fmla="*/ 1041400 h 1245658"/>
                <a:gd name="connsiteX48-4635" fmla="*/ 498475 w 539780"/>
                <a:gd name="connsiteY48-4636" fmla="*/ 1111250 h 1245658"/>
                <a:gd name="connsiteX49-4637" fmla="*/ 450850 w 539780"/>
                <a:gd name="connsiteY49-4638" fmla="*/ 1184275 h 1245658"/>
                <a:gd name="connsiteX50-4639" fmla="*/ 390525 w 539780"/>
                <a:gd name="connsiteY50-4640" fmla="*/ 1241425 h 1245658"/>
                <a:gd name="connsiteX51-4641" fmla="*/ 282575 w 539780"/>
                <a:gd name="connsiteY51-4642" fmla="*/ 1241425 h 1245658"/>
                <a:gd name="connsiteX0-4643" fmla="*/ 0 w 539780"/>
                <a:gd name="connsiteY0-4644" fmla="*/ 0 h 1245658"/>
                <a:gd name="connsiteX1-4645" fmla="*/ 28575 w 539780"/>
                <a:gd name="connsiteY1-4646" fmla="*/ 22225 h 1245658"/>
                <a:gd name="connsiteX2-4647" fmla="*/ 85725 w 539780"/>
                <a:gd name="connsiteY2-4648" fmla="*/ 82550 h 1245658"/>
                <a:gd name="connsiteX3-4649" fmla="*/ 123825 w 539780"/>
                <a:gd name="connsiteY3-4650" fmla="*/ 139700 h 1245658"/>
                <a:gd name="connsiteX4-4651" fmla="*/ 158750 w 539780"/>
                <a:gd name="connsiteY4-4652" fmla="*/ 190500 h 1245658"/>
                <a:gd name="connsiteX5-4653" fmla="*/ 193675 w 539780"/>
                <a:gd name="connsiteY5-4654" fmla="*/ 250825 h 1245658"/>
                <a:gd name="connsiteX6-4655" fmla="*/ 203200 w 539780"/>
                <a:gd name="connsiteY6-4656" fmla="*/ 260350 h 1245658"/>
                <a:gd name="connsiteX7-4657" fmla="*/ 209550 w 539780"/>
                <a:gd name="connsiteY7-4658" fmla="*/ 269875 h 1245658"/>
                <a:gd name="connsiteX8-4659" fmla="*/ 219075 w 539780"/>
                <a:gd name="connsiteY8-4660" fmla="*/ 279400 h 1245658"/>
                <a:gd name="connsiteX9-4661" fmla="*/ 225425 w 539780"/>
                <a:gd name="connsiteY9-4662" fmla="*/ 288925 h 1245658"/>
                <a:gd name="connsiteX10-4663" fmla="*/ 234950 w 539780"/>
                <a:gd name="connsiteY10-4664" fmla="*/ 295275 h 1245658"/>
                <a:gd name="connsiteX11-4665" fmla="*/ 257175 w 539780"/>
                <a:gd name="connsiteY11-4666" fmla="*/ 311150 h 1245658"/>
                <a:gd name="connsiteX12-4667" fmla="*/ 273050 w 539780"/>
                <a:gd name="connsiteY12-4668" fmla="*/ 339725 h 1245658"/>
                <a:gd name="connsiteX13-4669" fmla="*/ 279400 w 539780"/>
                <a:gd name="connsiteY13-4670" fmla="*/ 349250 h 1245658"/>
                <a:gd name="connsiteX14-4671" fmla="*/ 288925 w 539780"/>
                <a:gd name="connsiteY14-4672" fmla="*/ 355600 h 1245658"/>
                <a:gd name="connsiteX15-4673" fmla="*/ 304800 w 539780"/>
                <a:gd name="connsiteY15-4674" fmla="*/ 374650 h 1245658"/>
                <a:gd name="connsiteX16-4675" fmla="*/ 317500 w 539780"/>
                <a:gd name="connsiteY16-4676" fmla="*/ 393700 h 1245658"/>
                <a:gd name="connsiteX17-4677" fmla="*/ 323850 w 539780"/>
                <a:gd name="connsiteY17-4678" fmla="*/ 403225 h 1245658"/>
                <a:gd name="connsiteX18-4679" fmla="*/ 330200 w 539780"/>
                <a:gd name="connsiteY18-4680" fmla="*/ 412750 h 1245658"/>
                <a:gd name="connsiteX19-4681" fmla="*/ 339725 w 539780"/>
                <a:gd name="connsiteY19-4682" fmla="*/ 425450 h 1245658"/>
                <a:gd name="connsiteX20-4683" fmla="*/ 346075 w 539780"/>
                <a:gd name="connsiteY20-4684" fmla="*/ 434975 h 1245658"/>
                <a:gd name="connsiteX21-4685" fmla="*/ 355600 w 539780"/>
                <a:gd name="connsiteY21-4686" fmla="*/ 444500 h 1245658"/>
                <a:gd name="connsiteX22-4687" fmla="*/ 361950 w 539780"/>
                <a:gd name="connsiteY22-4688" fmla="*/ 454025 h 1245658"/>
                <a:gd name="connsiteX23-4689" fmla="*/ 365125 w 539780"/>
                <a:gd name="connsiteY23-4690" fmla="*/ 463550 h 1245658"/>
                <a:gd name="connsiteX24-4691" fmla="*/ 374650 w 539780"/>
                <a:gd name="connsiteY24-4692" fmla="*/ 469900 h 1245658"/>
                <a:gd name="connsiteX25-4693" fmla="*/ 387350 w 539780"/>
                <a:gd name="connsiteY25-4694" fmla="*/ 488950 h 1245658"/>
                <a:gd name="connsiteX26-4695" fmla="*/ 403225 w 539780"/>
                <a:gd name="connsiteY26-4696" fmla="*/ 508000 h 1245658"/>
                <a:gd name="connsiteX27-4697" fmla="*/ 406400 w 539780"/>
                <a:gd name="connsiteY27-4698" fmla="*/ 520700 h 1245658"/>
                <a:gd name="connsiteX28-4699" fmla="*/ 422275 w 539780"/>
                <a:gd name="connsiteY28-4700" fmla="*/ 542925 h 1245658"/>
                <a:gd name="connsiteX29-4701" fmla="*/ 431800 w 539780"/>
                <a:gd name="connsiteY29-4702" fmla="*/ 571500 h 1245658"/>
                <a:gd name="connsiteX30-4703" fmla="*/ 434975 w 539780"/>
                <a:gd name="connsiteY30-4704" fmla="*/ 581025 h 1245658"/>
                <a:gd name="connsiteX31-4705" fmla="*/ 438150 w 539780"/>
                <a:gd name="connsiteY31-4706" fmla="*/ 593725 h 1245658"/>
                <a:gd name="connsiteX32-4707" fmla="*/ 444500 w 539780"/>
                <a:gd name="connsiteY32-4708" fmla="*/ 603250 h 1245658"/>
                <a:gd name="connsiteX33-4709" fmla="*/ 450850 w 539780"/>
                <a:gd name="connsiteY33-4710" fmla="*/ 628650 h 1245658"/>
                <a:gd name="connsiteX34-4711" fmla="*/ 454025 w 539780"/>
                <a:gd name="connsiteY34-4712" fmla="*/ 638175 h 1245658"/>
                <a:gd name="connsiteX35-4713" fmla="*/ 469900 w 539780"/>
                <a:gd name="connsiteY35-4714" fmla="*/ 692150 h 1245658"/>
                <a:gd name="connsiteX36-4715" fmla="*/ 485775 w 539780"/>
                <a:gd name="connsiteY36-4716" fmla="*/ 733425 h 1245658"/>
                <a:gd name="connsiteX37-4717" fmla="*/ 492125 w 539780"/>
                <a:gd name="connsiteY37-4718" fmla="*/ 758825 h 1245658"/>
                <a:gd name="connsiteX38-4719" fmla="*/ 498475 w 539780"/>
                <a:gd name="connsiteY38-4720" fmla="*/ 771525 h 1245658"/>
                <a:gd name="connsiteX39-4721" fmla="*/ 501650 w 539780"/>
                <a:gd name="connsiteY39-4722" fmla="*/ 784225 h 1245658"/>
                <a:gd name="connsiteX40-4723" fmla="*/ 504825 w 539780"/>
                <a:gd name="connsiteY40-4724" fmla="*/ 793750 h 1245658"/>
                <a:gd name="connsiteX41-4725" fmla="*/ 508000 w 539780"/>
                <a:gd name="connsiteY41-4726" fmla="*/ 806450 h 1245658"/>
                <a:gd name="connsiteX42-4727" fmla="*/ 514350 w 539780"/>
                <a:gd name="connsiteY42-4728" fmla="*/ 819150 h 1245658"/>
                <a:gd name="connsiteX43-4729" fmla="*/ 520700 w 539780"/>
                <a:gd name="connsiteY43-4730" fmla="*/ 838200 h 1245658"/>
                <a:gd name="connsiteX44-4731" fmla="*/ 523875 w 539780"/>
                <a:gd name="connsiteY44-4732" fmla="*/ 847725 h 1245658"/>
                <a:gd name="connsiteX45-4733" fmla="*/ 539750 w 539780"/>
                <a:gd name="connsiteY45-4734" fmla="*/ 974725 h 1245658"/>
                <a:gd name="connsiteX46-4735" fmla="*/ 527050 w 539780"/>
                <a:gd name="connsiteY46-4736" fmla="*/ 1041400 h 1245658"/>
                <a:gd name="connsiteX47-4737" fmla="*/ 498475 w 539780"/>
                <a:gd name="connsiteY47-4738" fmla="*/ 1111250 h 1245658"/>
                <a:gd name="connsiteX48-4739" fmla="*/ 450850 w 539780"/>
                <a:gd name="connsiteY48-4740" fmla="*/ 1184275 h 1245658"/>
                <a:gd name="connsiteX49-4741" fmla="*/ 390525 w 539780"/>
                <a:gd name="connsiteY49-4742" fmla="*/ 1241425 h 1245658"/>
                <a:gd name="connsiteX50-4743" fmla="*/ 282575 w 539780"/>
                <a:gd name="connsiteY50-4744" fmla="*/ 1241425 h 1245658"/>
                <a:gd name="connsiteX0-4745" fmla="*/ 0 w 539780"/>
                <a:gd name="connsiteY0-4746" fmla="*/ 0 h 1245658"/>
                <a:gd name="connsiteX1-4747" fmla="*/ 28575 w 539780"/>
                <a:gd name="connsiteY1-4748" fmla="*/ 22225 h 1245658"/>
                <a:gd name="connsiteX2-4749" fmla="*/ 85725 w 539780"/>
                <a:gd name="connsiteY2-4750" fmla="*/ 82550 h 1245658"/>
                <a:gd name="connsiteX3-4751" fmla="*/ 123825 w 539780"/>
                <a:gd name="connsiteY3-4752" fmla="*/ 139700 h 1245658"/>
                <a:gd name="connsiteX4-4753" fmla="*/ 158750 w 539780"/>
                <a:gd name="connsiteY4-4754" fmla="*/ 190500 h 1245658"/>
                <a:gd name="connsiteX5-4755" fmla="*/ 193675 w 539780"/>
                <a:gd name="connsiteY5-4756" fmla="*/ 250825 h 1245658"/>
                <a:gd name="connsiteX6-4757" fmla="*/ 203200 w 539780"/>
                <a:gd name="connsiteY6-4758" fmla="*/ 260350 h 1245658"/>
                <a:gd name="connsiteX7-4759" fmla="*/ 209550 w 539780"/>
                <a:gd name="connsiteY7-4760" fmla="*/ 269875 h 1245658"/>
                <a:gd name="connsiteX8-4761" fmla="*/ 225425 w 539780"/>
                <a:gd name="connsiteY8-4762" fmla="*/ 288925 h 1245658"/>
                <a:gd name="connsiteX9-4763" fmla="*/ 234950 w 539780"/>
                <a:gd name="connsiteY9-4764" fmla="*/ 295275 h 1245658"/>
                <a:gd name="connsiteX10-4765" fmla="*/ 257175 w 539780"/>
                <a:gd name="connsiteY10-4766" fmla="*/ 311150 h 1245658"/>
                <a:gd name="connsiteX11-4767" fmla="*/ 273050 w 539780"/>
                <a:gd name="connsiteY11-4768" fmla="*/ 339725 h 1245658"/>
                <a:gd name="connsiteX12-4769" fmla="*/ 279400 w 539780"/>
                <a:gd name="connsiteY12-4770" fmla="*/ 349250 h 1245658"/>
                <a:gd name="connsiteX13-4771" fmla="*/ 288925 w 539780"/>
                <a:gd name="connsiteY13-4772" fmla="*/ 355600 h 1245658"/>
                <a:gd name="connsiteX14-4773" fmla="*/ 304800 w 539780"/>
                <a:gd name="connsiteY14-4774" fmla="*/ 374650 h 1245658"/>
                <a:gd name="connsiteX15-4775" fmla="*/ 317500 w 539780"/>
                <a:gd name="connsiteY15-4776" fmla="*/ 393700 h 1245658"/>
                <a:gd name="connsiteX16-4777" fmla="*/ 323850 w 539780"/>
                <a:gd name="connsiteY16-4778" fmla="*/ 403225 h 1245658"/>
                <a:gd name="connsiteX17-4779" fmla="*/ 330200 w 539780"/>
                <a:gd name="connsiteY17-4780" fmla="*/ 412750 h 1245658"/>
                <a:gd name="connsiteX18-4781" fmla="*/ 339725 w 539780"/>
                <a:gd name="connsiteY18-4782" fmla="*/ 425450 h 1245658"/>
                <a:gd name="connsiteX19-4783" fmla="*/ 346075 w 539780"/>
                <a:gd name="connsiteY19-4784" fmla="*/ 434975 h 1245658"/>
                <a:gd name="connsiteX20-4785" fmla="*/ 355600 w 539780"/>
                <a:gd name="connsiteY20-4786" fmla="*/ 444500 h 1245658"/>
                <a:gd name="connsiteX21-4787" fmla="*/ 361950 w 539780"/>
                <a:gd name="connsiteY21-4788" fmla="*/ 454025 h 1245658"/>
                <a:gd name="connsiteX22-4789" fmla="*/ 365125 w 539780"/>
                <a:gd name="connsiteY22-4790" fmla="*/ 463550 h 1245658"/>
                <a:gd name="connsiteX23-4791" fmla="*/ 374650 w 539780"/>
                <a:gd name="connsiteY23-4792" fmla="*/ 469900 h 1245658"/>
                <a:gd name="connsiteX24-4793" fmla="*/ 387350 w 539780"/>
                <a:gd name="connsiteY24-4794" fmla="*/ 488950 h 1245658"/>
                <a:gd name="connsiteX25-4795" fmla="*/ 403225 w 539780"/>
                <a:gd name="connsiteY25-4796" fmla="*/ 508000 h 1245658"/>
                <a:gd name="connsiteX26-4797" fmla="*/ 406400 w 539780"/>
                <a:gd name="connsiteY26-4798" fmla="*/ 520700 h 1245658"/>
                <a:gd name="connsiteX27-4799" fmla="*/ 422275 w 539780"/>
                <a:gd name="connsiteY27-4800" fmla="*/ 542925 h 1245658"/>
                <a:gd name="connsiteX28-4801" fmla="*/ 431800 w 539780"/>
                <a:gd name="connsiteY28-4802" fmla="*/ 571500 h 1245658"/>
                <a:gd name="connsiteX29-4803" fmla="*/ 434975 w 539780"/>
                <a:gd name="connsiteY29-4804" fmla="*/ 581025 h 1245658"/>
                <a:gd name="connsiteX30-4805" fmla="*/ 438150 w 539780"/>
                <a:gd name="connsiteY30-4806" fmla="*/ 593725 h 1245658"/>
                <a:gd name="connsiteX31-4807" fmla="*/ 444500 w 539780"/>
                <a:gd name="connsiteY31-4808" fmla="*/ 603250 h 1245658"/>
                <a:gd name="connsiteX32-4809" fmla="*/ 450850 w 539780"/>
                <a:gd name="connsiteY32-4810" fmla="*/ 628650 h 1245658"/>
                <a:gd name="connsiteX33-4811" fmla="*/ 454025 w 539780"/>
                <a:gd name="connsiteY33-4812" fmla="*/ 638175 h 1245658"/>
                <a:gd name="connsiteX34-4813" fmla="*/ 469900 w 539780"/>
                <a:gd name="connsiteY34-4814" fmla="*/ 692150 h 1245658"/>
                <a:gd name="connsiteX35-4815" fmla="*/ 485775 w 539780"/>
                <a:gd name="connsiteY35-4816" fmla="*/ 733425 h 1245658"/>
                <a:gd name="connsiteX36-4817" fmla="*/ 492125 w 539780"/>
                <a:gd name="connsiteY36-4818" fmla="*/ 758825 h 1245658"/>
                <a:gd name="connsiteX37-4819" fmla="*/ 498475 w 539780"/>
                <a:gd name="connsiteY37-4820" fmla="*/ 771525 h 1245658"/>
                <a:gd name="connsiteX38-4821" fmla="*/ 501650 w 539780"/>
                <a:gd name="connsiteY38-4822" fmla="*/ 784225 h 1245658"/>
                <a:gd name="connsiteX39-4823" fmla="*/ 504825 w 539780"/>
                <a:gd name="connsiteY39-4824" fmla="*/ 793750 h 1245658"/>
                <a:gd name="connsiteX40-4825" fmla="*/ 508000 w 539780"/>
                <a:gd name="connsiteY40-4826" fmla="*/ 806450 h 1245658"/>
                <a:gd name="connsiteX41-4827" fmla="*/ 514350 w 539780"/>
                <a:gd name="connsiteY41-4828" fmla="*/ 819150 h 1245658"/>
                <a:gd name="connsiteX42-4829" fmla="*/ 520700 w 539780"/>
                <a:gd name="connsiteY42-4830" fmla="*/ 838200 h 1245658"/>
                <a:gd name="connsiteX43-4831" fmla="*/ 523875 w 539780"/>
                <a:gd name="connsiteY43-4832" fmla="*/ 847725 h 1245658"/>
                <a:gd name="connsiteX44-4833" fmla="*/ 539750 w 539780"/>
                <a:gd name="connsiteY44-4834" fmla="*/ 974725 h 1245658"/>
                <a:gd name="connsiteX45-4835" fmla="*/ 527050 w 539780"/>
                <a:gd name="connsiteY45-4836" fmla="*/ 1041400 h 1245658"/>
                <a:gd name="connsiteX46-4837" fmla="*/ 498475 w 539780"/>
                <a:gd name="connsiteY46-4838" fmla="*/ 1111250 h 1245658"/>
                <a:gd name="connsiteX47-4839" fmla="*/ 450850 w 539780"/>
                <a:gd name="connsiteY47-4840" fmla="*/ 1184275 h 1245658"/>
                <a:gd name="connsiteX48-4841" fmla="*/ 390525 w 539780"/>
                <a:gd name="connsiteY48-4842" fmla="*/ 1241425 h 1245658"/>
                <a:gd name="connsiteX49-4843" fmla="*/ 282575 w 539780"/>
                <a:gd name="connsiteY49-4844" fmla="*/ 1241425 h 1245658"/>
                <a:gd name="connsiteX0-4845" fmla="*/ 0 w 539780"/>
                <a:gd name="connsiteY0-4846" fmla="*/ 0 h 1245658"/>
                <a:gd name="connsiteX1-4847" fmla="*/ 28575 w 539780"/>
                <a:gd name="connsiteY1-4848" fmla="*/ 22225 h 1245658"/>
                <a:gd name="connsiteX2-4849" fmla="*/ 85725 w 539780"/>
                <a:gd name="connsiteY2-4850" fmla="*/ 82550 h 1245658"/>
                <a:gd name="connsiteX3-4851" fmla="*/ 123825 w 539780"/>
                <a:gd name="connsiteY3-4852" fmla="*/ 139700 h 1245658"/>
                <a:gd name="connsiteX4-4853" fmla="*/ 158750 w 539780"/>
                <a:gd name="connsiteY4-4854" fmla="*/ 190500 h 1245658"/>
                <a:gd name="connsiteX5-4855" fmla="*/ 193675 w 539780"/>
                <a:gd name="connsiteY5-4856" fmla="*/ 250825 h 1245658"/>
                <a:gd name="connsiteX6-4857" fmla="*/ 203200 w 539780"/>
                <a:gd name="connsiteY6-4858" fmla="*/ 260350 h 1245658"/>
                <a:gd name="connsiteX7-4859" fmla="*/ 225425 w 539780"/>
                <a:gd name="connsiteY7-4860" fmla="*/ 288925 h 1245658"/>
                <a:gd name="connsiteX8-4861" fmla="*/ 234950 w 539780"/>
                <a:gd name="connsiteY8-4862" fmla="*/ 295275 h 1245658"/>
                <a:gd name="connsiteX9-4863" fmla="*/ 257175 w 539780"/>
                <a:gd name="connsiteY9-4864" fmla="*/ 311150 h 1245658"/>
                <a:gd name="connsiteX10-4865" fmla="*/ 273050 w 539780"/>
                <a:gd name="connsiteY10-4866" fmla="*/ 339725 h 1245658"/>
                <a:gd name="connsiteX11-4867" fmla="*/ 279400 w 539780"/>
                <a:gd name="connsiteY11-4868" fmla="*/ 349250 h 1245658"/>
                <a:gd name="connsiteX12-4869" fmla="*/ 288925 w 539780"/>
                <a:gd name="connsiteY12-4870" fmla="*/ 355600 h 1245658"/>
                <a:gd name="connsiteX13-4871" fmla="*/ 304800 w 539780"/>
                <a:gd name="connsiteY13-4872" fmla="*/ 374650 h 1245658"/>
                <a:gd name="connsiteX14-4873" fmla="*/ 317500 w 539780"/>
                <a:gd name="connsiteY14-4874" fmla="*/ 393700 h 1245658"/>
                <a:gd name="connsiteX15-4875" fmla="*/ 323850 w 539780"/>
                <a:gd name="connsiteY15-4876" fmla="*/ 403225 h 1245658"/>
                <a:gd name="connsiteX16-4877" fmla="*/ 330200 w 539780"/>
                <a:gd name="connsiteY16-4878" fmla="*/ 412750 h 1245658"/>
                <a:gd name="connsiteX17-4879" fmla="*/ 339725 w 539780"/>
                <a:gd name="connsiteY17-4880" fmla="*/ 425450 h 1245658"/>
                <a:gd name="connsiteX18-4881" fmla="*/ 346075 w 539780"/>
                <a:gd name="connsiteY18-4882" fmla="*/ 434975 h 1245658"/>
                <a:gd name="connsiteX19-4883" fmla="*/ 355600 w 539780"/>
                <a:gd name="connsiteY19-4884" fmla="*/ 444500 h 1245658"/>
                <a:gd name="connsiteX20-4885" fmla="*/ 361950 w 539780"/>
                <a:gd name="connsiteY20-4886" fmla="*/ 454025 h 1245658"/>
                <a:gd name="connsiteX21-4887" fmla="*/ 365125 w 539780"/>
                <a:gd name="connsiteY21-4888" fmla="*/ 463550 h 1245658"/>
                <a:gd name="connsiteX22-4889" fmla="*/ 374650 w 539780"/>
                <a:gd name="connsiteY22-4890" fmla="*/ 469900 h 1245658"/>
                <a:gd name="connsiteX23-4891" fmla="*/ 387350 w 539780"/>
                <a:gd name="connsiteY23-4892" fmla="*/ 488950 h 1245658"/>
                <a:gd name="connsiteX24-4893" fmla="*/ 403225 w 539780"/>
                <a:gd name="connsiteY24-4894" fmla="*/ 508000 h 1245658"/>
                <a:gd name="connsiteX25-4895" fmla="*/ 406400 w 539780"/>
                <a:gd name="connsiteY25-4896" fmla="*/ 520700 h 1245658"/>
                <a:gd name="connsiteX26-4897" fmla="*/ 422275 w 539780"/>
                <a:gd name="connsiteY26-4898" fmla="*/ 542925 h 1245658"/>
                <a:gd name="connsiteX27-4899" fmla="*/ 431800 w 539780"/>
                <a:gd name="connsiteY27-4900" fmla="*/ 571500 h 1245658"/>
                <a:gd name="connsiteX28-4901" fmla="*/ 434975 w 539780"/>
                <a:gd name="connsiteY28-4902" fmla="*/ 581025 h 1245658"/>
                <a:gd name="connsiteX29-4903" fmla="*/ 438150 w 539780"/>
                <a:gd name="connsiteY29-4904" fmla="*/ 593725 h 1245658"/>
                <a:gd name="connsiteX30-4905" fmla="*/ 444500 w 539780"/>
                <a:gd name="connsiteY30-4906" fmla="*/ 603250 h 1245658"/>
                <a:gd name="connsiteX31-4907" fmla="*/ 450850 w 539780"/>
                <a:gd name="connsiteY31-4908" fmla="*/ 628650 h 1245658"/>
                <a:gd name="connsiteX32-4909" fmla="*/ 454025 w 539780"/>
                <a:gd name="connsiteY32-4910" fmla="*/ 638175 h 1245658"/>
                <a:gd name="connsiteX33-4911" fmla="*/ 469900 w 539780"/>
                <a:gd name="connsiteY33-4912" fmla="*/ 692150 h 1245658"/>
                <a:gd name="connsiteX34-4913" fmla="*/ 485775 w 539780"/>
                <a:gd name="connsiteY34-4914" fmla="*/ 733425 h 1245658"/>
                <a:gd name="connsiteX35-4915" fmla="*/ 492125 w 539780"/>
                <a:gd name="connsiteY35-4916" fmla="*/ 758825 h 1245658"/>
                <a:gd name="connsiteX36-4917" fmla="*/ 498475 w 539780"/>
                <a:gd name="connsiteY36-4918" fmla="*/ 771525 h 1245658"/>
                <a:gd name="connsiteX37-4919" fmla="*/ 501650 w 539780"/>
                <a:gd name="connsiteY37-4920" fmla="*/ 784225 h 1245658"/>
                <a:gd name="connsiteX38-4921" fmla="*/ 504825 w 539780"/>
                <a:gd name="connsiteY38-4922" fmla="*/ 793750 h 1245658"/>
                <a:gd name="connsiteX39-4923" fmla="*/ 508000 w 539780"/>
                <a:gd name="connsiteY39-4924" fmla="*/ 806450 h 1245658"/>
                <a:gd name="connsiteX40-4925" fmla="*/ 514350 w 539780"/>
                <a:gd name="connsiteY40-4926" fmla="*/ 819150 h 1245658"/>
                <a:gd name="connsiteX41-4927" fmla="*/ 520700 w 539780"/>
                <a:gd name="connsiteY41-4928" fmla="*/ 838200 h 1245658"/>
                <a:gd name="connsiteX42-4929" fmla="*/ 523875 w 539780"/>
                <a:gd name="connsiteY42-4930" fmla="*/ 847725 h 1245658"/>
                <a:gd name="connsiteX43-4931" fmla="*/ 539750 w 539780"/>
                <a:gd name="connsiteY43-4932" fmla="*/ 974725 h 1245658"/>
                <a:gd name="connsiteX44-4933" fmla="*/ 527050 w 539780"/>
                <a:gd name="connsiteY44-4934" fmla="*/ 1041400 h 1245658"/>
                <a:gd name="connsiteX45-4935" fmla="*/ 498475 w 539780"/>
                <a:gd name="connsiteY45-4936" fmla="*/ 1111250 h 1245658"/>
                <a:gd name="connsiteX46-4937" fmla="*/ 450850 w 539780"/>
                <a:gd name="connsiteY46-4938" fmla="*/ 1184275 h 1245658"/>
                <a:gd name="connsiteX47-4939" fmla="*/ 390525 w 539780"/>
                <a:gd name="connsiteY47-4940" fmla="*/ 1241425 h 1245658"/>
                <a:gd name="connsiteX48-4941" fmla="*/ 282575 w 539780"/>
                <a:gd name="connsiteY48-4942" fmla="*/ 1241425 h 1245658"/>
                <a:gd name="connsiteX0-4943" fmla="*/ 0 w 539780"/>
                <a:gd name="connsiteY0-4944" fmla="*/ 0 h 1245658"/>
                <a:gd name="connsiteX1-4945" fmla="*/ 28575 w 539780"/>
                <a:gd name="connsiteY1-4946" fmla="*/ 22225 h 1245658"/>
                <a:gd name="connsiteX2-4947" fmla="*/ 85725 w 539780"/>
                <a:gd name="connsiteY2-4948" fmla="*/ 82550 h 1245658"/>
                <a:gd name="connsiteX3-4949" fmla="*/ 123825 w 539780"/>
                <a:gd name="connsiteY3-4950" fmla="*/ 139700 h 1245658"/>
                <a:gd name="connsiteX4-4951" fmla="*/ 158750 w 539780"/>
                <a:gd name="connsiteY4-4952" fmla="*/ 190500 h 1245658"/>
                <a:gd name="connsiteX5-4953" fmla="*/ 193675 w 539780"/>
                <a:gd name="connsiteY5-4954" fmla="*/ 250825 h 1245658"/>
                <a:gd name="connsiteX6-4955" fmla="*/ 225425 w 539780"/>
                <a:gd name="connsiteY6-4956" fmla="*/ 288925 h 1245658"/>
                <a:gd name="connsiteX7-4957" fmla="*/ 234950 w 539780"/>
                <a:gd name="connsiteY7-4958" fmla="*/ 295275 h 1245658"/>
                <a:gd name="connsiteX8-4959" fmla="*/ 257175 w 539780"/>
                <a:gd name="connsiteY8-4960" fmla="*/ 311150 h 1245658"/>
                <a:gd name="connsiteX9-4961" fmla="*/ 273050 w 539780"/>
                <a:gd name="connsiteY9-4962" fmla="*/ 339725 h 1245658"/>
                <a:gd name="connsiteX10-4963" fmla="*/ 279400 w 539780"/>
                <a:gd name="connsiteY10-4964" fmla="*/ 349250 h 1245658"/>
                <a:gd name="connsiteX11-4965" fmla="*/ 288925 w 539780"/>
                <a:gd name="connsiteY11-4966" fmla="*/ 355600 h 1245658"/>
                <a:gd name="connsiteX12-4967" fmla="*/ 304800 w 539780"/>
                <a:gd name="connsiteY12-4968" fmla="*/ 374650 h 1245658"/>
                <a:gd name="connsiteX13-4969" fmla="*/ 317500 w 539780"/>
                <a:gd name="connsiteY13-4970" fmla="*/ 393700 h 1245658"/>
                <a:gd name="connsiteX14-4971" fmla="*/ 323850 w 539780"/>
                <a:gd name="connsiteY14-4972" fmla="*/ 403225 h 1245658"/>
                <a:gd name="connsiteX15-4973" fmla="*/ 330200 w 539780"/>
                <a:gd name="connsiteY15-4974" fmla="*/ 412750 h 1245658"/>
                <a:gd name="connsiteX16-4975" fmla="*/ 339725 w 539780"/>
                <a:gd name="connsiteY16-4976" fmla="*/ 425450 h 1245658"/>
                <a:gd name="connsiteX17-4977" fmla="*/ 346075 w 539780"/>
                <a:gd name="connsiteY17-4978" fmla="*/ 434975 h 1245658"/>
                <a:gd name="connsiteX18-4979" fmla="*/ 355600 w 539780"/>
                <a:gd name="connsiteY18-4980" fmla="*/ 444500 h 1245658"/>
                <a:gd name="connsiteX19-4981" fmla="*/ 361950 w 539780"/>
                <a:gd name="connsiteY19-4982" fmla="*/ 454025 h 1245658"/>
                <a:gd name="connsiteX20-4983" fmla="*/ 365125 w 539780"/>
                <a:gd name="connsiteY20-4984" fmla="*/ 463550 h 1245658"/>
                <a:gd name="connsiteX21-4985" fmla="*/ 374650 w 539780"/>
                <a:gd name="connsiteY21-4986" fmla="*/ 469900 h 1245658"/>
                <a:gd name="connsiteX22-4987" fmla="*/ 387350 w 539780"/>
                <a:gd name="connsiteY22-4988" fmla="*/ 488950 h 1245658"/>
                <a:gd name="connsiteX23-4989" fmla="*/ 403225 w 539780"/>
                <a:gd name="connsiteY23-4990" fmla="*/ 508000 h 1245658"/>
                <a:gd name="connsiteX24-4991" fmla="*/ 406400 w 539780"/>
                <a:gd name="connsiteY24-4992" fmla="*/ 520700 h 1245658"/>
                <a:gd name="connsiteX25-4993" fmla="*/ 422275 w 539780"/>
                <a:gd name="connsiteY25-4994" fmla="*/ 542925 h 1245658"/>
                <a:gd name="connsiteX26-4995" fmla="*/ 431800 w 539780"/>
                <a:gd name="connsiteY26-4996" fmla="*/ 571500 h 1245658"/>
                <a:gd name="connsiteX27-4997" fmla="*/ 434975 w 539780"/>
                <a:gd name="connsiteY27-4998" fmla="*/ 581025 h 1245658"/>
                <a:gd name="connsiteX28-4999" fmla="*/ 438150 w 539780"/>
                <a:gd name="connsiteY28-5000" fmla="*/ 593725 h 1245658"/>
                <a:gd name="connsiteX29-5001" fmla="*/ 444500 w 539780"/>
                <a:gd name="connsiteY29-5002" fmla="*/ 603250 h 1245658"/>
                <a:gd name="connsiteX30-5003" fmla="*/ 450850 w 539780"/>
                <a:gd name="connsiteY30-5004" fmla="*/ 628650 h 1245658"/>
                <a:gd name="connsiteX31-5005" fmla="*/ 454025 w 539780"/>
                <a:gd name="connsiteY31-5006" fmla="*/ 638175 h 1245658"/>
                <a:gd name="connsiteX32-5007" fmla="*/ 469900 w 539780"/>
                <a:gd name="connsiteY32-5008" fmla="*/ 692150 h 1245658"/>
                <a:gd name="connsiteX33-5009" fmla="*/ 485775 w 539780"/>
                <a:gd name="connsiteY33-5010" fmla="*/ 733425 h 1245658"/>
                <a:gd name="connsiteX34-5011" fmla="*/ 492125 w 539780"/>
                <a:gd name="connsiteY34-5012" fmla="*/ 758825 h 1245658"/>
                <a:gd name="connsiteX35-5013" fmla="*/ 498475 w 539780"/>
                <a:gd name="connsiteY35-5014" fmla="*/ 771525 h 1245658"/>
                <a:gd name="connsiteX36-5015" fmla="*/ 501650 w 539780"/>
                <a:gd name="connsiteY36-5016" fmla="*/ 784225 h 1245658"/>
                <a:gd name="connsiteX37-5017" fmla="*/ 504825 w 539780"/>
                <a:gd name="connsiteY37-5018" fmla="*/ 793750 h 1245658"/>
                <a:gd name="connsiteX38-5019" fmla="*/ 508000 w 539780"/>
                <a:gd name="connsiteY38-5020" fmla="*/ 806450 h 1245658"/>
                <a:gd name="connsiteX39-5021" fmla="*/ 514350 w 539780"/>
                <a:gd name="connsiteY39-5022" fmla="*/ 819150 h 1245658"/>
                <a:gd name="connsiteX40-5023" fmla="*/ 520700 w 539780"/>
                <a:gd name="connsiteY40-5024" fmla="*/ 838200 h 1245658"/>
                <a:gd name="connsiteX41-5025" fmla="*/ 523875 w 539780"/>
                <a:gd name="connsiteY41-5026" fmla="*/ 847725 h 1245658"/>
                <a:gd name="connsiteX42-5027" fmla="*/ 539750 w 539780"/>
                <a:gd name="connsiteY42-5028" fmla="*/ 974725 h 1245658"/>
                <a:gd name="connsiteX43-5029" fmla="*/ 527050 w 539780"/>
                <a:gd name="connsiteY43-5030" fmla="*/ 1041400 h 1245658"/>
                <a:gd name="connsiteX44-5031" fmla="*/ 498475 w 539780"/>
                <a:gd name="connsiteY44-5032" fmla="*/ 1111250 h 1245658"/>
                <a:gd name="connsiteX45-5033" fmla="*/ 450850 w 539780"/>
                <a:gd name="connsiteY45-5034" fmla="*/ 1184275 h 1245658"/>
                <a:gd name="connsiteX46-5035" fmla="*/ 390525 w 539780"/>
                <a:gd name="connsiteY46-5036" fmla="*/ 1241425 h 1245658"/>
                <a:gd name="connsiteX47-5037" fmla="*/ 282575 w 539780"/>
                <a:gd name="connsiteY47-5038" fmla="*/ 1241425 h 1245658"/>
                <a:gd name="connsiteX0-5039" fmla="*/ 0 w 539780"/>
                <a:gd name="connsiteY0-5040" fmla="*/ 0 h 1245658"/>
                <a:gd name="connsiteX1-5041" fmla="*/ 28575 w 539780"/>
                <a:gd name="connsiteY1-5042" fmla="*/ 22225 h 1245658"/>
                <a:gd name="connsiteX2-5043" fmla="*/ 85725 w 539780"/>
                <a:gd name="connsiteY2-5044" fmla="*/ 82550 h 1245658"/>
                <a:gd name="connsiteX3-5045" fmla="*/ 123825 w 539780"/>
                <a:gd name="connsiteY3-5046" fmla="*/ 139700 h 1245658"/>
                <a:gd name="connsiteX4-5047" fmla="*/ 158750 w 539780"/>
                <a:gd name="connsiteY4-5048" fmla="*/ 190500 h 1245658"/>
                <a:gd name="connsiteX5-5049" fmla="*/ 193675 w 539780"/>
                <a:gd name="connsiteY5-5050" fmla="*/ 250825 h 1245658"/>
                <a:gd name="connsiteX6-5051" fmla="*/ 225425 w 539780"/>
                <a:gd name="connsiteY6-5052" fmla="*/ 288925 h 1245658"/>
                <a:gd name="connsiteX7-5053" fmla="*/ 234950 w 539780"/>
                <a:gd name="connsiteY7-5054" fmla="*/ 295275 h 1245658"/>
                <a:gd name="connsiteX8-5055" fmla="*/ 273050 w 539780"/>
                <a:gd name="connsiteY8-5056" fmla="*/ 339725 h 1245658"/>
                <a:gd name="connsiteX9-5057" fmla="*/ 279400 w 539780"/>
                <a:gd name="connsiteY9-5058" fmla="*/ 349250 h 1245658"/>
                <a:gd name="connsiteX10-5059" fmla="*/ 288925 w 539780"/>
                <a:gd name="connsiteY10-5060" fmla="*/ 355600 h 1245658"/>
                <a:gd name="connsiteX11-5061" fmla="*/ 304800 w 539780"/>
                <a:gd name="connsiteY11-5062" fmla="*/ 374650 h 1245658"/>
                <a:gd name="connsiteX12-5063" fmla="*/ 317500 w 539780"/>
                <a:gd name="connsiteY12-5064" fmla="*/ 393700 h 1245658"/>
                <a:gd name="connsiteX13-5065" fmla="*/ 323850 w 539780"/>
                <a:gd name="connsiteY13-5066" fmla="*/ 403225 h 1245658"/>
                <a:gd name="connsiteX14-5067" fmla="*/ 330200 w 539780"/>
                <a:gd name="connsiteY14-5068" fmla="*/ 412750 h 1245658"/>
                <a:gd name="connsiteX15-5069" fmla="*/ 339725 w 539780"/>
                <a:gd name="connsiteY15-5070" fmla="*/ 425450 h 1245658"/>
                <a:gd name="connsiteX16-5071" fmla="*/ 346075 w 539780"/>
                <a:gd name="connsiteY16-5072" fmla="*/ 434975 h 1245658"/>
                <a:gd name="connsiteX17-5073" fmla="*/ 355600 w 539780"/>
                <a:gd name="connsiteY17-5074" fmla="*/ 444500 h 1245658"/>
                <a:gd name="connsiteX18-5075" fmla="*/ 361950 w 539780"/>
                <a:gd name="connsiteY18-5076" fmla="*/ 454025 h 1245658"/>
                <a:gd name="connsiteX19-5077" fmla="*/ 365125 w 539780"/>
                <a:gd name="connsiteY19-5078" fmla="*/ 463550 h 1245658"/>
                <a:gd name="connsiteX20-5079" fmla="*/ 374650 w 539780"/>
                <a:gd name="connsiteY20-5080" fmla="*/ 469900 h 1245658"/>
                <a:gd name="connsiteX21-5081" fmla="*/ 387350 w 539780"/>
                <a:gd name="connsiteY21-5082" fmla="*/ 488950 h 1245658"/>
                <a:gd name="connsiteX22-5083" fmla="*/ 403225 w 539780"/>
                <a:gd name="connsiteY22-5084" fmla="*/ 508000 h 1245658"/>
                <a:gd name="connsiteX23-5085" fmla="*/ 406400 w 539780"/>
                <a:gd name="connsiteY23-5086" fmla="*/ 520700 h 1245658"/>
                <a:gd name="connsiteX24-5087" fmla="*/ 422275 w 539780"/>
                <a:gd name="connsiteY24-5088" fmla="*/ 542925 h 1245658"/>
                <a:gd name="connsiteX25-5089" fmla="*/ 431800 w 539780"/>
                <a:gd name="connsiteY25-5090" fmla="*/ 571500 h 1245658"/>
                <a:gd name="connsiteX26-5091" fmla="*/ 434975 w 539780"/>
                <a:gd name="connsiteY26-5092" fmla="*/ 581025 h 1245658"/>
                <a:gd name="connsiteX27-5093" fmla="*/ 438150 w 539780"/>
                <a:gd name="connsiteY27-5094" fmla="*/ 593725 h 1245658"/>
                <a:gd name="connsiteX28-5095" fmla="*/ 444500 w 539780"/>
                <a:gd name="connsiteY28-5096" fmla="*/ 603250 h 1245658"/>
                <a:gd name="connsiteX29-5097" fmla="*/ 450850 w 539780"/>
                <a:gd name="connsiteY29-5098" fmla="*/ 628650 h 1245658"/>
                <a:gd name="connsiteX30-5099" fmla="*/ 454025 w 539780"/>
                <a:gd name="connsiteY30-5100" fmla="*/ 638175 h 1245658"/>
                <a:gd name="connsiteX31-5101" fmla="*/ 469900 w 539780"/>
                <a:gd name="connsiteY31-5102" fmla="*/ 692150 h 1245658"/>
                <a:gd name="connsiteX32-5103" fmla="*/ 485775 w 539780"/>
                <a:gd name="connsiteY32-5104" fmla="*/ 733425 h 1245658"/>
                <a:gd name="connsiteX33-5105" fmla="*/ 492125 w 539780"/>
                <a:gd name="connsiteY33-5106" fmla="*/ 758825 h 1245658"/>
                <a:gd name="connsiteX34-5107" fmla="*/ 498475 w 539780"/>
                <a:gd name="connsiteY34-5108" fmla="*/ 771525 h 1245658"/>
                <a:gd name="connsiteX35-5109" fmla="*/ 501650 w 539780"/>
                <a:gd name="connsiteY35-5110" fmla="*/ 784225 h 1245658"/>
                <a:gd name="connsiteX36-5111" fmla="*/ 504825 w 539780"/>
                <a:gd name="connsiteY36-5112" fmla="*/ 793750 h 1245658"/>
                <a:gd name="connsiteX37-5113" fmla="*/ 508000 w 539780"/>
                <a:gd name="connsiteY37-5114" fmla="*/ 806450 h 1245658"/>
                <a:gd name="connsiteX38-5115" fmla="*/ 514350 w 539780"/>
                <a:gd name="connsiteY38-5116" fmla="*/ 819150 h 1245658"/>
                <a:gd name="connsiteX39-5117" fmla="*/ 520700 w 539780"/>
                <a:gd name="connsiteY39-5118" fmla="*/ 838200 h 1245658"/>
                <a:gd name="connsiteX40-5119" fmla="*/ 523875 w 539780"/>
                <a:gd name="connsiteY40-5120" fmla="*/ 847725 h 1245658"/>
                <a:gd name="connsiteX41-5121" fmla="*/ 539750 w 539780"/>
                <a:gd name="connsiteY41-5122" fmla="*/ 974725 h 1245658"/>
                <a:gd name="connsiteX42-5123" fmla="*/ 527050 w 539780"/>
                <a:gd name="connsiteY42-5124" fmla="*/ 1041400 h 1245658"/>
                <a:gd name="connsiteX43-5125" fmla="*/ 498475 w 539780"/>
                <a:gd name="connsiteY43-5126" fmla="*/ 1111250 h 1245658"/>
                <a:gd name="connsiteX44-5127" fmla="*/ 450850 w 539780"/>
                <a:gd name="connsiteY44-5128" fmla="*/ 1184275 h 1245658"/>
                <a:gd name="connsiteX45-5129" fmla="*/ 390525 w 539780"/>
                <a:gd name="connsiteY45-5130" fmla="*/ 1241425 h 1245658"/>
                <a:gd name="connsiteX46-5131" fmla="*/ 282575 w 539780"/>
                <a:gd name="connsiteY46-5132" fmla="*/ 1241425 h 1245658"/>
                <a:gd name="connsiteX0-5133" fmla="*/ 0 w 539780"/>
                <a:gd name="connsiteY0-5134" fmla="*/ 0 h 1245658"/>
                <a:gd name="connsiteX1-5135" fmla="*/ 28575 w 539780"/>
                <a:gd name="connsiteY1-5136" fmla="*/ 22225 h 1245658"/>
                <a:gd name="connsiteX2-5137" fmla="*/ 85725 w 539780"/>
                <a:gd name="connsiteY2-5138" fmla="*/ 82550 h 1245658"/>
                <a:gd name="connsiteX3-5139" fmla="*/ 123825 w 539780"/>
                <a:gd name="connsiteY3-5140" fmla="*/ 139700 h 1245658"/>
                <a:gd name="connsiteX4-5141" fmla="*/ 158750 w 539780"/>
                <a:gd name="connsiteY4-5142" fmla="*/ 190500 h 1245658"/>
                <a:gd name="connsiteX5-5143" fmla="*/ 193675 w 539780"/>
                <a:gd name="connsiteY5-5144" fmla="*/ 250825 h 1245658"/>
                <a:gd name="connsiteX6-5145" fmla="*/ 225425 w 539780"/>
                <a:gd name="connsiteY6-5146" fmla="*/ 288925 h 1245658"/>
                <a:gd name="connsiteX7-5147" fmla="*/ 273050 w 539780"/>
                <a:gd name="connsiteY7-5148" fmla="*/ 339725 h 1245658"/>
                <a:gd name="connsiteX8-5149" fmla="*/ 279400 w 539780"/>
                <a:gd name="connsiteY8-5150" fmla="*/ 349250 h 1245658"/>
                <a:gd name="connsiteX9-5151" fmla="*/ 288925 w 539780"/>
                <a:gd name="connsiteY9-5152" fmla="*/ 355600 h 1245658"/>
                <a:gd name="connsiteX10-5153" fmla="*/ 304800 w 539780"/>
                <a:gd name="connsiteY10-5154" fmla="*/ 374650 h 1245658"/>
                <a:gd name="connsiteX11-5155" fmla="*/ 317500 w 539780"/>
                <a:gd name="connsiteY11-5156" fmla="*/ 393700 h 1245658"/>
                <a:gd name="connsiteX12-5157" fmla="*/ 323850 w 539780"/>
                <a:gd name="connsiteY12-5158" fmla="*/ 403225 h 1245658"/>
                <a:gd name="connsiteX13-5159" fmla="*/ 330200 w 539780"/>
                <a:gd name="connsiteY13-5160" fmla="*/ 412750 h 1245658"/>
                <a:gd name="connsiteX14-5161" fmla="*/ 339725 w 539780"/>
                <a:gd name="connsiteY14-5162" fmla="*/ 425450 h 1245658"/>
                <a:gd name="connsiteX15-5163" fmla="*/ 346075 w 539780"/>
                <a:gd name="connsiteY15-5164" fmla="*/ 434975 h 1245658"/>
                <a:gd name="connsiteX16-5165" fmla="*/ 355600 w 539780"/>
                <a:gd name="connsiteY16-5166" fmla="*/ 444500 h 1245658"/>
                <a:gd name="connsiteX17-5167" fmla="*/ 361950 w 539780"/>
                <a:gd name="connsiteY17-5168" fmla="*/ 454025 h 1245658"/>
                <a:gd name="connsiteX18-5169" fmla="*/ 365125 w 539780"/>
                <a:gd name="connsiteY18-5170" fmla="*/ 463550 h 1245658"/>
                <a:gd name="connsiteX19-5171" fmla="*/ 374650 w 539780"/>
                <a:gd name="connsiteY19-5172" fmla="*/ 469900 h 1245658"/>
                <a:gd name="connsiteX20-5173" fmla="*/ 387350 w 539780"/>
                <a:gd name="connsiteY20-5174" fmla="*/ 488950 h 1245658"/>
                <a:gd name="connsiteX21-5175" fmla="*/ 403225 w 539780"/>
                <a:gd name="connsiteY21-5176" fmla="*/ 508000 h 1245658"/>
                <a:gd name="connsiteX22-5177" fmla="*/ 406400 w 539780"/>
                <a:gd name="connsiteY22-5178" fmla="*/ 520700 h 1245658"/>
                <a:gd name="connsiteX23-5179" fmla="*/ 422275 w 539780"/>
                <a:gd name="connsiteY23-5180" fmla="*/ 542925 h 1245658"/>
                <a:gd name="connsiteX24-5181" fmla="*/ 431800 w 539780"/>
                <a:gd name="connsiteY24-5182" fmla="*/ 571500 h 1245658"/>
                <a:gd name="connsiteX25-5183" fmla="*/ 434975 w 539780"/>
                <a:gd name="connsiteY25-5184" fmla="*/ 581025 h 1245658"/>
                <a:gd name="connsiteX26-5185" fmla="*/ 438150 w 539780"/>
                <a:gd name="connsiteY26-5186" fmla="*/ 593725 h 1245658"/>
                <a:gd name="connsiteX27-5187" fmla="*/ 444500 w 539780"/>
                <a:gd name="connsiteY27-5188" fmla="*/ 603250 h 1245658"/>
                <a:gd name="connsiteX28-5189" fmla="*/ 450850 w 539780"/>
                <a:gd name="connsiteY28-5190" fmla="*/ 628650 h 1245658"/>
                <a:gd name="connsiteX29-5191" fmla="*/ 454025 w 539780"/>
                <a:gd name="connsiteY29-5192" fmla="*/ 638175 h 1245658"/>
                <a:gd name="connsiteX30-5193" fmla="*/ 469900 w 539780"/>
                <a:gd name="connsiteY30-5194" fmla="*/ 692150 h 1245658"/>
                <a:gd name="connsiteX31-5195" fmla="*/ 485775 w 539780"/>
                <a:gd name="connsiteY31-5196" fmla="*/ 733425 h 1245658"/>
                <a:gd name="connsiteX32-5197" fmla="*/ 492125 w 539780"/>
                <a:gd name="connsiteY32-5198" fmla="*/ 758825 h 1245658"/>
                <a:gd name="connsiteX33-5199" fmla="*/ 498475 w 539780"/>
                <a:gd name="connsiteY33-5200" fmla="*/ 771525 h 1245658"/>
                <a:gd name="connsiteX34-5201" fmla="*/ 501650 w 539780"/>
                <a:gd name="connsiteY34-5202" fmla="*/ 784225 h 1245658"/>
                <a:gd name="connsiteX35-5203" fmla="*/ 504825 w 539780"/>
                <a:gd name="connsiteY35-5204" fmla="*/ 793750 h 1245658"/>
                <a:gd name="connsiteX36-5205" fmla="*/ 508000 w 539780"/>
                <a:gd name="connsiteY36-5206" fmla="*/ 806450 h 1245658"/>
                <a:gd name="connsiteX37-5207" fmla="*/ 514350 w 539780"/>
                <a:gd name="connsiteY37-5208" fmla="*/ 819150 h 1245658"/>
                <a:gd name="connsiteX38-5209" fmla="*/ 520700 w 539780"/>
                <a:gd name="connsiteY38-5210" fmla="*/ 838200 h 1245658"/>
                <a:gd name="connsiteX39-5211" fmla="*/ 523875 w 539780"/>
                <a:gd name="connsiteY39-5212" fmla="*/ 847725 h 1245658"/>
                <a:gd name="connsiteX40-5213" fmla="*/ 539750 w 539780"/>
                <a:gd name="connsiteY40-5214" fmla="*/ 974725 h 1245658"/>
                <a:gd name="connsiteX41-5215" fmla="*/ 527050 w 539780"/>
                <a:gd name="connsiteY41-5216" fmla="*/ 1041400 h 1245658"/>
                <a:gd name="connsiteX42-5217" fmla="*/ 498475 w 539780"/>
                <a:gd name="connsiteY42-5218" fmla="*/ 1111250 h 1245658"/>
                <a:gd name="connsiteX43-5219" fmla="*/ 450850 w 539780"/>
                <a:gd name="connsiteY43-5220" fmla="*/ 1184275 h 1245658"/>
                <a:gd name="connsiteX44-5221" fmla="*/ 390525 w 539780"/>
                <a:gd name="connsiteY44-5222" fmla="*/ 1241425 h 1245658"/>
                <a:gd name="connsiteX45-5223" fmla="*/ 282575 w 539780"/>
                <a:gd name="connsiteY45-5224" fmla="*/ 1241425 h 1245658"/>
                <a:gd name="connsiteX0-5225" fmla="*/ 0 w 539780"/>
                <a:gd name="connsiteY0-5226" fmla="*/ 0 h 1245658"/>
                <a:gd name="connsiteX1-5227" fmla="*/ 28575 w 539780"/>
                <a:gd name="connsiteY1-5228" fmla="*/ 22225 h 1245658"/>
                <a:gd name="connsiteX2-5229" fmla="*/ 85725 w 539780"/>
                <a:gd name="connsiteY2-5230" fmla="*/ 82550 h 1245658"/>
                <a:gd name="connsiteX3-5231" fmla="*/ 123825 w 539780"/>
                <a:gd name="connsiteY3-5232" fmla="*/ 139700 h 1245658"/>
                <a:gd name="connsiteX4-5233" fmla="*/ 158750 w 539780"/>
                <a:gd name="connsiteY4-5234" fmla="*/ 190500 h 1245658"/>
                <a:gd name="connsiteX5-5235" fmla="*/ 193675 w 539780"/>
                <a:gd name="connsiteY5-5236" fmla="*/ 250825 h 1245658"/>
                <a:gd name="connsiteX6-5237" fmla="*/ 225425 w 539780"/>
                <a:gd name="connsiteY6-5238" fmla="*/ 288925 h 1245658"/>
                <a:gd name="connsiteX7-5239" fmla="*/ 273050 w 539780"/>
                <a:gd name="connsiteY7-5240" fmla="*/ 339725 h 1245658"/>
                <a:gd name="connsiteX8-5241" fmla="*/ 279400 w 539780"/>
                <a:gd name="connsiteY8-5242" fmla="*/ 349250 h 1245658"/>
                <a:gd name="connsiteX9-5243" fmla="*/ 304800 w 539780"/>
                <a:gd name="connsiteY9-5244" fmla="*/ 374650 h 1245658"/>
                <a:gd name="connsiteX10-5245" fmla="*/ 317500 w 539780"/>
                <a:gd name="connsiteY10-5246" fmla="*/ 393700 h 1245658"/>
                <a:gd name="connsiteX11-5247" fmla="*/ 323850 w 539780"/>
                <a:gd name="connsiteY11-5248" fmla="*/ 403225 h 1245658"/>
                <a:gd name="connsiteX12-5249" fmla="*/ 330200 w 539780"/>
                <a:gd name="connsiteY12-5250" fmla="*/ 412750 h 1245658"/>
                <a:gd name="connsiteX13-5251" fmla="*/ 339725 w 539780"/>
                <a:gd name="connsiteY13-5252" fmla="*/ 425450 h 1245658"/>
                <a:gd name="connsiteX14-5253" fmla="*/ 346075 w 539780"/>
                <a:gd name="connsiteY14-5254" fmla="*/ 434975 h 1245658"/>
                <a:gd name="connsiteX15-5255" fmla="*/ 355600 w 539780"/>
                <a:gd name="connsiteY15-5256" fmla="*/ 444500 h 1245658"/>
                <a:gd name="connsiteX16-5257" fmla="*/ 361950 w 539780"/>
                <a:gd name="connsiteY16-5258" fmla="*/ 454025 h 1245658"/>
                <a:gd name="connsiteX17-5259" fmla="*/ 365125 w 539780"/>
                <a:gd name="connsiteY17-5260" fmla="*/ 463550 h 1245658"/>
                <a:gd name="connsiteX18-5261" fmla="*/ 374650 w 539780"/>
                <a:gd name="connsiteY18-5262" fmla="*/ 469900 h 1245658"/>
                <a:gd name="connsiteX19-5263" fmla="*/ 387350 w 539780"/>
                <a:gd name="connsiteY19-5264" fmla="*/ 488950 h 1245658"/>
                <a:gd name="connsiteX20-5265" fmla="*/ 403225 w 539780"/>
                <a:gd name="connsiteY20-5266" fmla="*/ 508000 h 1245658"/>
                <a:gd name="connsiteX21-5267" fmla="*/ 406400 w 539780"/>
                <a:gd name="connsiteY21-5268" fmla="*/ 520700 h 1245658"/>
                <a:gd name="connsiteX22-5269" fmla="*/ 422275 w 539780"/>
                <a:gd name="connsiteY22-5270" fmla="*/ 542925 h 1245658"/>
                <a:gd name="connsiteX23-5271" fmla="*/ 431800 w 539780"/>
                <a:gd name="connsiteY23-5272" fmla="*/ 571500 h 1245658"/>
                <a:gd name="connsiteX24-5273" fmla="*/ 434975 w 539780"/>
                <a:gd name="connsiteY24-5274" fmla="*/ 581025 h 1245658"/>
                <a:gd name="connsiteX25-5275" fmla="*/ 438150 w 539780"/>
                <a:gd name="connsiteY25-5276" fmla="*/ 593725 h 1245658"/>
                <a:gd name="connsiteX26-5277" fmla="*/ 444500 w 539780"/>
                <a:gd name="connsiteY26-5278" fmla="*/ 603250 h 1245658"/>
                <a:gd name="connsiteX27-5279" fmla="*/ 450850 w 539780"/>
                <a:gd name="connsiteY27-5280" fmla="*/ 628650 h 1245658"/>
                <a:gd name="connsiteX28-5281" fmla="*/ 454025 w 539780"/>
                <a:gd name="connsiteY28-5282" fmla="*/ 638175 h 1245658"/>
                <a:gd name="connsiteX29-5283" fmla="*/ 469900 w 539780"/>
                <a:gd name="connsiteY29-5284" fmla="*/ 692150 h 1245658"/>
                <a:gd name="connsiteX30-5285" fmla="*/ 485775 w 539780"/>
                <a:gd name="connsiteY30-5286" fmla="*/ 733425 h 1245658"/>
                <a:gd name="connsiteX31-5287" fmla="*/ 492125 w 539780"/>
                <a:gd name="connsiteY31-5288" fmla="*/ 758825 h 1245658"/>
                <a:gd name="connsiteX32-5289" fmla="*/ 498475 w 539780"/>
                <a:gd name="connsiteY32-5290" fmla="*/ 771525 h 1245658"/>
                <a:gd name="connsiteX33-5291" fmla="*/ 501650 w 539780"/>
                <a:gd name="connsiteY33-5292" fmla="*/ 784225 h 1245658"/>
                <a:gd name="connsiteX34-5293" fmla="*/ 504825 w 539780"/>
                <a:gd name="connsiteY34-5294" fmla="*/ 793750 h 1245658"/>
                <a:gd name="connsiteX35-5295" fmla="*/ 508000 w 539780"/>
                <a:gd name="connsiteY35-5296" fmla="*/ 806450 h 1245658"/>
                <a:gd name="connsiteX36-5297" fmla="*/ 514350 w 539780"/>
                <a:gd name="connsiteY36-5298" fmla="*/ 819150 h 1245658"/>
                <a:gd name="connsiteX37-5299" fmla="*/ 520700 w 539780"/>
                <a:gd name="connsiteY37-5300" fmla="*/ 838200 h 1245658"/>
                <a:gd name="connsiteX38-5301" fmla="*/ 523875 w 539780"/>
                <a:gd name="connsiteY38-5302" fmla="*/ 847725 h 1245658"/>
                <a:gd name="connsiteX39-5303" fmla="*/ 539750 w 539780"/>
                <a:gd name="connsiteY39-5304" fmla="*/ 974725 h 1245658"/>
                <a:gd name="connsiteX40-5305" fmla="*/ 527050 w 539780"/>
                <a:gd name="connsiteY40-5306" fmla="*/ 1041400 h 1245658"/>
                <a:gd name="connsiteX41-5307" fmla="*/ 498475 w 539780"/>
                <a:gd name="connsiteY41-5308" fmla="*/ 1111250 h 1245658"/>
                <a:gd name="connsiteX42-5309" fmla="*/ 450850 w 539780"/>
                <a:gd name="connsiteY42-5310" fmla="*/ 1184275 h 1245658"/>
                <a:gd name="connsiteX43-5311" fmla="*/ 390525 w 539780"/>
                <a:gd name="connsiteY43-5312" fmla="*/ 1241425 h 1245658"/>
                <a:gd name="connsiteX44-5313" fmla="*/ 282575 w 539780"/>
                <a:gd name="connsiteY44-5314" fmla="*/ 1241425 h 1245658"/>
                <a:gd name="connsiteX0-5315" fmla="*/ 0 w 539780"/>
                <a:gd name="connsiteY0-5316" fmla="*/ 0 h 1245658"/>
                <a:gd name="connsiteX1-5317" fmla="*/ 28575 w 539780"/>
                <a:gd name="connsiteY1-5318" fmla="*/ 22225 h 1245658"/>
                <a:gd name="connsiteX2-5319" fmla="*/ 85725 w 539780"/>
                <a:gd name="connsiteY2-5320" fmla="*/ 82550 h 1245658"/>
                <a:gd name="connsiteX3-5321" fmla="*/ 123825 w 539780"/>
                <a:gd name="connsiteY3-5322" fmla="*/ 139700 h 1245658"/>
                <a:gd name="connsiteX4-5323" fmla="*/ 158750 w 539780"/>
                <a:gd name="connsiteY4-5324" fmla="*/ 190500 h 1245658"/>
                <a:gd name="connsiteX5-5325" fmla="*/ 193675 w 539780"/>
                <a:gd name="connsiteY5-5326" fmla="*/ 250825 h 1245658"/>
                <a:gd name="connsiteX6-5327" fmla="*/ 225425 w 539780"/>
                <a:gd name="connsiteY6-5328" fmla="*/ 288925 h 1245658"/>
                <a:gd name="connsiteX7-5329" fmla="*/ 273050 w 539780"/>
                <a:gd name="connsiteY7-5330" fmla="*/ 339725 h 1245658"/>
                <a:gd name="connsiteX8-5331" fmla="*/ 304800 w 539780"/>
                <a:gd name="connsiteY8-5332" fmla="*/ 374650 h 1245658"/>
                <a:gd name="connsiteX9-5333" fmla="*/ 317500 w 539780"/>
                <a:gd name="connsiteY9-5334" fmla="*/ 393700 h 1245658"/>
                <a:gd name="connsiteX10-5335" fmla="*/ 323850 w 539780"/>
                <a:gd name="connsiteY10-5336" fmla="*/ 403225 h 1245658"/>
                <a:gd name="connsiteX11-5337" fmla="*/ 330200 w 539780"/>
                <a:gd name="connsiteY11-5338" fmla="*/ 412750 h 1245658"/>
                <a:gd name="connsiteX12-5339" fmla="*/ 339725 w 539780"/>
                <a:gd name="connsiteY12-5340" fmla="*/ 425450 h 1245658"/>
                <a:gd name="connsiteX13-5341" fmla="*/ 346075 w 539780"/>
                <a:gd name="connsiteY13-5342" fmla="*/ 434975 h 1245658"/>
                <a:gd name="connsiteX14-5343" fmla="*/ 355600 w 539780"/>
                <a:gd name="connsiteY14-5344" fmla="*/ 444500 h 1245658"/>
                <a:gd name="connsiteX15-5345" fmla="*/ 361950 w 539780"/>
                <a:gd name="connsiteY15-5346" fmla="*/ 454025 h 1245658"/>
                <a:gd name="connsiteX16-5347" fmla="*/ 365125 w 539780"/>
                <a:gd name="connsiteY16-5348" fmla="*/ 463550 h 1245658"/>
                <a:gd name="connsiteX17-5349" fmla="*/ 374650 w 539780"/>
                <a:gd name="connsiteY17-5350" fmla="*/ 469900 h 1245658"/>
                <a:gd name="connsiteX18-5351" fmla="*/ 387350 w 539780"/>
                <a:gd name="connsiteY18-5352" fmla="*/ 488950 h 1245658"/>
                <a:gd name="connsiteX19-5353" fmla="*/ 403225 w 539780"/>
                <a:gd name="connsiteY19-5354" fmla="*/ 508000 h 1245658"/>
                <a:gd name="connsiteX20-5355" fmla="*/ 406400 w 539780"/>
                <a:gd name="connsiteY20-5356" fmla="*/ 520700 h 1245658"/>
                <a:gd name="connsiteX21-5357" fmla="*/ 422275 w 539780"/>
                <a:gd name="connsiteY21-5358" fmla="*/ 542925 h 1245658"/>
                <a:gd name="connsiteX22-5359" fmla="*/ 431800 w 539780"/>
                <a:gd name="connsiteY22-5360" fmla="*/ 571500 h 1245658"/>
                <a:gd name="connsiteX23-5361" fmla="*/ 434975 w 539780"/>
                <a:gd name="connsiteY23-5362" fmla="*/ 581025 h 1245658"/>
                <a:gd name="connsiteX24-5363" fmla="*/ 438150 w 539780"/>
                <a:gd name="connsiteY24-5364" fmla="*/ 593725 h 1245658"/>
                <a:gd name="connsiteX25-5365" fmla="*/ 444500 w 539780"/>
                <a:gd name="connsiteY25-5366" fmla="*/ 603250 h 1245658"/>
                <a:gd name="connsiteX26-5367" fmla="*/ 450850 w 539780"/>
                <a:gd name="connsiteY26-5368" fmla="*/ 628650 h 1245658"/>
                <a:gd name="connsiteX27-5369" fmla="*/ 454025 w 539780"/>
                <a:gd name="connsiteY27-5370" fmla="*/ 638175 h 1245658"/>
                <a:gd name="connsiteX28-5371" fmla="*/ 469900 w 539780"/>
                <a:gd name="connsiteY28-5372" fmla="*/ 692150 h 1245658"/>
                <a:gd name="connsiteX29-5373" fmla="*/ 485775 w 539780"/>
                <a:gd name="connsiteY29-5374" fmla="*/ 733425 h 1245658"/>
                <a:gd name="connsiteX30-5375" fmla="*/ 492125 w 539780"/>
                <a:gd name="connsiteY30-5376" fmla="*/ 758825 h 1245658"/>
                <a:gd name="connsiteX31-5377" fmla="*/ 498475 w 539780"/>
                <a:gd name="connsiteY31-5378" fmla="*/ 771525 h 1245658"/>
                <a:gd name="connsiteX32-5379" fmla="*/ 501650 w 539780"/>
                <a:gd name="connsiteY32-5380" fmla="*/ 784225 h 1245658"/>
                <a:gd name="connsiteX33-5381" fmla="*/ 504825 w 539780"/>
                <a:gd name="connsiteY33-5382" fmla="*/ 793750 h 1245658"/>
                <a:gd name="connsiteX34-5383" fmla="*/ 508000 w 539780"/>
                <a:gd name="connsiteY34-5384" fmla="*/ 806450 h 1245658"/>
                <a:gd name="connsiteX35-5385" fmla="*/ 514350 w 539780"/>
                <a:gd name="connsiteY35-5386" fmla="*/ 819150 h 1245658"/>
                <a:gd name="connsiteX36-5387" fmla="*/ 520700 w 539780"/>
                <a:gd name="connsiteY36-5388" fmla="*/ 838200 h 1245658"/>
                <a:gd name="connsiteX37-5389" fmla="*/ 523875 w 539780"/>
                <a:gd name="connsiteY37-5390" fmla="*/ 847725 h 1245658"/>
                <a:gd name="connsiteX38-5391" fmla="*/ 539750 w 539780"/>
                <a:gd name="connsiteY38-5392" fmla="*/ 974725 h 1245658"/>
                <a:gd name="connsiteX39-5393" fmla="*/ 527050 w 539780"/>
                <a:gd name="connsiteY39-5394" fmla="*/ 1041400 h 1245658"/>
                <a:gd name="connsiteX40-5395" fmla="*/ 498475 w 539780"/>
                <a:gd name="connsiteY40-5396" fmla="*/ 1111250 h 1245658"/>
                <a:gd name="connsiteX41-5397" fmla="*/ 450850 w 539780"/>
                <a:gd name="connsiteY41-5398" fmla="*/ 1184275 h 1245658"/>
                <a:gd name="connsiteX42-5399" fmla="*/ 390525 w 539780"/>
                <a:gd name="connsiteY42-5400" fmla="*/ 1241425 h 1245658"/>
                <a:gd name="connsiteX43-5401" fmla="*/ 282575 w 539780"/>
                <a:gd name="connsiteY43-5402" fmla="*/ 1241425 h 1245658"/>
                <a:gd name="connsiteX0-5403" fmla="*/ 0 w 539780"/>
                <a:gd name="connsiteY0-5404" fmla="*/ 0 h 1245658"/>
                <a:gd name="connsiteX1-5405" fmla="*/ 28575 w 539780"/>
                <a:gd name="connsiteY1-5406" fmla="*/ 22225 h 1245658"/>
                <a:gd name="connsiteX2-5407" fmla="*/ 85725 w 539780"/>
                <a:gd name="connsiteY2-5408" fmla="*/ 82550 h 1245658"/>
                <a:gd name="connsiteX3-5409" fmla="*/ 123825 w 539780"/>
                <a:gd name="connsiteY3-5410" fmla="*/ 139700 h 1245658"/>
                <a:gd name="connsiteX4-5411" fmla="*/ 158750 w 539780"/>
                <a:gd name="connsiteY4-5412" fmla="*/ 190500 h 1245658"/>
                <a:gd name="connsiteX5-5413" fmla="*/ 193675 w 539780"/>
                <a:gd name="connsiteY5-5414" fmla="*/ 250825 h 1245658"/>
                <a:gd name="connsiteX6-5415" fmla="*/ 225425 w 539780"/>
                <a:gd name="connsiteY6-5416" fmla="*/ 288925 h 1245658"/>
                <a:gd name="connsiteX7-5417" fmla="*/ 273050 w 539780"/>
                <a:gd name="connsiteY7-5418" fmla="*/ 339725 h 1245658"/>
                <a:gd name="connsiteX8-5419" fmla="*/ 304800 w 539780"/>
                <a:gd name="connsiteY8-5420" fmla="*/ 374650 h 1245658"/>
                <a:gd name="connsiteX9-5421" fmla="*/ 317500 w 539780"/>
                <a:gd name="connsiteY9-5422" fmla="*/ 393700 h 1245658"/>
                <a:gd name="connsiteX10-5423" fmla="*/ 323850 w 539780"/>
                <a:gd name="connsiteY10-5424" fmla="*/ 403225 h 1245658"/>
                <a:gd name="connsiteX11-5425" fmla="*/ 339725 w 539780"/>
                <a:gd name="connsiteY11-5426" fmla="*/ 425450 h 1245658"/>
                <a:gd name="connsiteX12-5427" fmla="*/ 346075 w 539780"/>
                <a:gd name="connsiteY12-5428" fmla="*/ 434975 h 1245658"/>
                <a:gd name="connsiteX13-5429" fmla="*/ 355600 w 539780"/>
                <a:gd name="connsiteY13-5430" fmla="*/ 444500 h 1245658"/>
                <a:gd name="connsiteX14-5431" fmla="*/ 361950 w 539780"/>
                <a:gd name="connsiteY14-5432" fmla="*/ 454025 h 1245658"/>
                <a:gd name="connsiteX15-5433" fmla="*/ 365125 w 539780"/>
                <a:gd name="connsiteY15-5434" fmla="*/ 463550 h 1245658"/>
                <a:gd name="connsiteX16-5435" fmla="*/ 374650 w 539780"/>
                <a:gd name="connsiteY16-5436" fmla="*/ 469900 h 1245658"/>
                <a:gd name="connsiteX17-5437" fmla="*/ 387350 w 539780"/>
                <a:gd name="connsiteY17-5438" fmla="*/ 488950 h 1245658"/>
                <a:gd name="connsiteX18-5439" fmla="*/ 403225 w 539780"/>
                <a:gd name="connsiteY18-5440" fmla="*/ 508000 h 1245658"/>
                <a:gd name="connsiteX19-5441" fmla="*/ 406400 w 539780"/>
                <a:gd name="connsiteY19-5442" fmla="*/ 520700 h 1245658"/>
                <a:gd name="connsiteX20-5443" fmla="*/ 422275 w 539780"/>
                <a:gd name="connsiteY20-5444" fmla="*/ 542925 h 1245658"/>
                <a:gd name="connsiteX21-5445" fmla="*/ 431800 w 539780"/>
                <a:gd name="connsiteY21-5446" fmla="*/ 571500 h 1245658"/>
                <a:gd name="connsiteX22-5447" fmla="*/ 434975 w 539780"/>
                <a:gd name="connsiteY22-5448" fmla="*/ 581025 h 1245658"/>
                <a:gd name="connsiteX23-5449" fmla="*/ 438150 w 539780"/>
                <a:gd name="connsiteY23-5450" fmla="*/ 593725 h 1245658"/>
                <a:gd name="connsiteX24-5451" fmla="*/ 444500 w 539780"/>
                <a:gd name="connsiteY24-5452" fmla="*/ 603250 h 1245658"/>
                <a:gd name="connsiteX25-5453" fmla="*/ 450850 w 539780"/>
                <a:gd name="connsiteY25-5454" fmla="*/ 628650 h 1245658"/>
                <a:gd name="connsiteX26-5455" fmla="*/ 454025 w 539780"/>
                <a:gd name="connsiteY26-5456" fmla="*/ 638175 h 1245658"/>
                <a:gd name="connsiteX27-5457" fmla="*/ 469900 w 539780"/>
                <a:gd name="connsiteY27-5458" fmla="*/ 692150 h 1245658"/>
                <a:gd name="connsiteX28-5459" fmla="*/ 485775 w 539780"/>
                <a:gd name="connsiteY28-5460" fmla="*/ 733425 h 1245658"/>
                <a:gd name="connsiteX29-5461" fmla="*/ 492125 w 539780"/>
                <a:gd name="connsiteY29-5462" fmla="*/ 758825 h 1245658"/>
                <a:gd name="connsiteX30-5463" fmla="*/ 498475 w 539780"/>
                <a:gd name="connsiteY30-5464" fmla="*/ 771525 h 1245658"/>
                <a:gd name="connsiteX31-5465" fmla="*/ 501650 w 539780"/>
                <a:gd name="connsiteY31-5466" fmla="*/ 784225 h 1245658"/>
                <a:gd name="connsiteX32-5467" fmla="*/ 504825 w 539780"/>
                <a:gd name="connsiteY32-5468" fmla="*/ 793750 h 1245658"/>
                <a:gd name="connsiteX33-5469" fmla="*/ 508000 w 539780"/>
                <a:gd name="connsiteY33-5470" fmla="*/ 806450 h 1245658"/>
                <a:gd name="connsiteX34-5471" fmla="*/ 514350 w 539780"/>
                <a:gd name="connsiteY34-5472" fmla="*/ 819150 h 1245658"/>
                <a:gd name="connsiteX35-5473" fmla="*/ 520700 w 539780"/>
                <a:gd name="connsiteY35-5474" fmla="*/ 838200 h 1245658"/>
                <a:gd name="connsiteX36-5475" fmla="*/ 523875 w 539780"/>
                <a:gd name="connsiteY36-5476" fmla="*/ 847725 h 1245658"/>
                <a:gd name="connsiteX37-5477" fmla="*/ 539750 w 539780"/>
                <a:gd name="connsiteY37-5478" fmla="*/ 974725 h 1245658"/>
                <a:gd name="connsiteX38-5479" fmla="*/ 527050 w 539780"/>
                <a:gd name="connsiteY38-5480" fmla="*/ 1041400 h 1245658"/>
                <a:gd name="connsiteX39-5481" fmla="*/ 498475 w 539780"/>
                <a:gd name="connsiteY39-5482" fmla="*/ 1111250 h 1245658"/>
                <a:gd name="connsiteX40-5483" fmla="*/ 450850 w 539780"/>
                <a:gd name="connsiteY40-5484" fmla="*/ 1184275 h 1245658"/>
                <a:gd name="connsiteX41-5485" fmla="*/ 390525 w 539780"/>
                <a:gd name="connsiteY41-5486" fmla="*/ 1241425 h 1245658"/>
                <a:gd name="connsiteX42-5487" fmla="*/ 282575 w 539780"/>
                <a:gd name="connsiteY42-5488" fmla="*/ 1241425 h 1245658"/>
                <a:gd name="connsiteX0-5489" fmla="*/ 0 w 539780"/>
                <a:gd name="connsiteY0-5490" fmla="*/ 0 h 1245658"/>
                <a:gd name="connsiteX1-5491" fmla="*/ 28575 w 539780"/>
                <a:gd name="connsiteY1-5492" fmla="*/ 22225 h 1245658"/>
                <a:gd name="connsiteX2-5493" fmla="*/ 85725 w 539780"/>
                <a:gd name="connsiteY2-5494" fmla="*/ 82550 h 1245658"/>
                <a:gd name="connsiteX3-5495" fmla="*/ 123825 w 539780"/>
                <a:gd name="connsiteY3-5496" fmla="*/ 139700 h 1245658"/>
                <a:gd name="connsiteX4-5497" fmla="*/ 158750 w 539780"/>
                <a:gd name="connsiteY4-5498" fmla="*/ 190500 h 1245658"/>
                <a:gd name="connsiteX5-5499" fmla="*/ 193675 w 539780"/>
                <a:gd name="connsiteY5-5500" fmla="*/ 250825 h 1245658"/>
                <a:gd name="connsiteX6-5501" fmla="*/ 225425 w 539780"/>
                <a:gd name="connsiteY6-5502" fmla="*/ 288925 h 1245658"/>
                <a:gd name="connsiteX7-5503" fmla="*/ 273050 w 539780"/>
                <a:gd name="connsiteY7-5504" fmla="*/ 339725 h 1245658"/>
                <a:gd name="connsiteX8-5505" fmla="*/ 304800 w 539780"/>
                <a:gd name="connsiteY8-5506" fmla="*/ 374650 h 1245658"/>
                <a:gd name="connsiteX9-5507" fmla="*/ 317500 w 539780"/>
                <a:gd name="connsiteY9-5508" fmla="*/ 393700 h 1245658"/>
                <a:gd name="connsiteX10-5509" fmla="*/ 323850 w 539780"/>
                <a:gd name="connsiteY10-5510" fmla="*/ 403225 h 1245658"/>
                <a:gd name="connsiteX11-5511" fmla="*/ 339725 w 539780"/>
                <a:gd name="connsiteY11-5512" fmla="*/ 425450 h 1245658"/>
                <a:gd name="connsiteX12-5513" fmla="*/ 355600 w 539780"/>
                <a:gd name="connsiteY12-5514" fmla="*/ 444500 h 1245658"/>
                <a:gd name="connsiteX13-5515" fmla="*/ 361950 w 539780"/>
                <a:gd name="connsiteY13-5516" fmla="*/ 454025 h 1245658"/>
                <a:gd name="connsiteX14-5517" fmla="*/ 365125 w 539780"/>
                <a:gd name="connsiteY14-5518" fmla="*/ 463550 h 1245658"/>
                <a:gd name="connsiteX15-5519" fmla="*/ 374650 w 539780"/>
                <a:gd name="connsiteY15-5520" fmla="*/ 469900 h 1245658"/>
                <a:gd name="connsiteX16-5521" fmla="*/ 387350 w 539780"/>
                <a:gd name="connsiteY16-5522" fmla="*/ 488950 h 1245658"/>
                <a:gd name="connsiteX17-5523" fmla="*/ 403225 w 539780"/>
                <a:gd name="connsiteY17-5524" fmla="*/ 508000 h 1245658"/>
                <a:gd name="connsiteX18-5525" fmla="*/ 406400 w 539780"/>
                <a:gd name="connsiteY18-5526" fmla="*/ 520700 h 1245658"/>
                <a:gd name="connsiteX19-5527" fmla="*/ 422275 w 539780"/>
                <a:gd name="connsiteY19-5528" fmla="*/ 542925 h 1245658"/>
                <a:gd name="connsiteX20-5529" fmla="*/ 431800 w 539780"/>
                <a:gd name="connsiteY20-5530" fmla="*/ 571500 h 1245658"/>
                <a:gd name="connsiteX21-5531" fmla="*/ 434975 w 539780"/>
                <a:gd name="connsiteY21-5532" fmla="*/ 581025 h 1245658"/>
                <a:gd name="connsiteX22-5533" fmla="*/ 438150 w 539780"/>
                <a:gd name="connsiteY22-5534" fmla="*/ 593725 h 1245658"/>
                <a:gd name="connsiteX23-5535" fmla="*/ 444500 w 539780"/>
                <a:gd name="connsiteY23-5536" fmla="*/ 603250 h 1245658"/>
                <a:gd name="connsiteX24-5537" fmla="*/ 450850 w 539780"/>
                <a:gd name="connsiteY24-5538" fmla="*/ 628650 h 1245658"/>
                <a:gd name="connsiteX25-5539" fmla="*/ 454025 w 539780"/>
                <a:gd name="connsiteY25-5540" fmla="*/ 638175 h 1245658"/>
                <a:gd name="connsiteX26-5541" fmla="*/ 469900 w 539780"/>
                <a:gd name="connsiteY26-5542" fmla="*/ 692150 h 1245658"/>
                <a:gd name="connsiteX27-5543" fmla="*/ 485775 w 539780"/>
                <a:gd name="connsiteY27-5544" fmla="*/ 733425 h 1245658"/>
                <a:gd name="connsiteX28-5545" fmla="*/ 492125 w 539780"/>
                <a:gd name="connsiteY28-5546" fmla="*/ 758825 h 1245658"/>
                <a:gd name="connsiteX29-5547" fmla="*/ 498475 w 539780"/>
                <a:gd name="connsiteY29-5548" fmla="*/ 771525 h 1245658"/>
                <a:gd name="connsiteX30-5549" fmla="*/ 501650 w 539780"/>
                <a:gd name="connsiteY30-5550" fmla="*/ 784225 h 1245658"/>
                <a:gd name="connsiteX31-5551" fmla="*/ 504825 w 539780"/>
                <a:gd name="connsiteY31-5552" fmla="*/ 793750 h 1245658"/>
                <a:gd name="connsiteX32-5553" fmla="*/ 508000 w 539780"/>
                <a:gd name="connsiteY32-5554" fmla="*/ 806450 h 1245658"/>
                <a:gd name="connsiteX33-5555" fmla="*/ 514350 w 539780"/>
                <a:gd name="connsiteY33-5556" fmla="*/ 819150 h 1245658"/>
                <a:gd name="connsiteX34-5557" fmla="*/ 520700 w 539780"/>
                <a:gd name="connsiteY34-5558" fmla="*/ 838200 h 1245658"/>
                <a:gd name="connsiteX35-5559" fmla="*/ 523875 w 539780"/>
                <a:gd name="connsiteY35-5560" fmla="*/ 847725 h 1245658"/>
                <a:gd name="connsiteX36-5561" fmla="*/ 539750 w 539780"/>
                <a:gd name="connsiteY36-5562" fmla="*/ 974725 h 1245658"/>
                <a:gd name="connsiteX37-5563" fmla="*/ 527050 w 539780"/>
                <a:gd name="connsiteY37-5564" fmla="*/ 1041400 h 1245658"/>
                <a:gd name="connsiteX38-5565" fmla="*/ 498475 w 539780"/>
                <a:gd name="connsiteY38-5566" fmla="*/ 1111250 h 1245658"/>
                <a:gd name="connsiteX39-5567" fmla="*/ 450850 w 539780"/>
                <a:gd name="connsiteY39-5568" fmla="*/ 1184275 h 1245658"/>
                <a:gd name="connsiteX40-5569" fmla="*/ 390525 w 539780"/>
                <a:gd name="connsiteY40-5570" fmla="*/ 1241425 h 1245658"/>
                <a:gd name="connsiteX41-5571" fmla="*/ 282575 w 539780"/>
                <a:gd name="connsiteY41-5572" fmla="*/ 1241425 h 1245658"/>
                <a:gd name="connsiteX0-5573" fmla="*/ 0 w 539780"/>
                <a:gd name="connsiteY0-5574" fmla="*/ 0 h 1245658"/>
                <a:gd name="connsiteX1-5575" fmla="*/ 28575 w 539780"/>
                <a:gd name="connsiteY1-5576" fmla="*/ 22225 h 1245658"/>
                <a:gd name="connsiteX2-5577" fmla="*/ 85725 w 539780"/>
                <a:gd name="connsiteY2-5578" fmla="*/ 82550 h 1245658"/>
                <a:gd name="connsiteX3-5579" fmla="*/ 123825 w 539780"/>
                <a:gd name="connsiteY3-5580" fmla="*/ 139700 h 1245658"/>
                <a:gd name="connsiteX4-5581" fmla="*/ 158750 w 539780"/>
                <a:gd name="connsiteY4-5582" fmla="*/ 190500 h 1245658"/>
                <a:gd name="connsiteX5-5583" fmla="*/ 193675 w 539780"/>
                <a:gd name="connsiteY5-5584" fmla="*/ 250825 h 1245658"/>
                <a:gd name="connsiteX6-5585" fmla="*/ 225425 w 539780"/>
                <a:gd name="connsiteY6-5586" fmla="*/ 288925 h 1245658"/>
                <a:gd name="connsiteX7-5587" fmla="*/ 273050 w 539780"/>
                <a:gd name="connsiteY7-5588" fmla="*/ 339725 h 1245658"/>
                <a:gd name="connsiteX8-5589" fmla="*/ 304800 w 539780"/>
                <a:gd name="connsiteY8-5590" fmla="*/ 374650 h 1245658"/>
                <a:gd name="connsiteX9-5591" fmla="*/ 317500 w 539780"/>
                <a:gd name="connsiteY9-5592" fmla="*/ 393700 h 1245658"/>
                <a:gd name="connsiteX10-5593" fmla="*/ 323850 w 539780"/>
                <a:gd name="connsiteY10-5594" fmla="*/ 403225 h 1245658"/>
                <a:gd name="connsiteX11-5595" fmla="*/ 339725 w 539780"/>
                <a:gd name="connsiteY11-5596" fmla="*/ 425450 h 1245658"/>
                <a:gd name="connsiteX12-5597" fmla="*/ 361950 w 539780"/>
                <a:gd name="connsiteY12-5598" fmla="*/ 454025 h 1245658"/>
                <a:gd name="connsiteX13-5599" fmla="*/ 365125 w 539780"/>
                <a:gd name="connsiteY13-5600" fmla="*/ 463550 h 1245658"/>
                <a:gd name="connsiteX14-5601" fmla="*/ 374650 w 539780"/>
                <a:gd name="connsiteY14-5602" fmla="*/ 469900 h 1245658"/>
                <a:gd name="connsiteX15-5603" fmla="*/ 387350 w 539780"/>
                <a:gd name="connsiteY15-5604" fmla="*/ 488950 h 1245658"/>
                <a:gd name="connsiteX16-5605" fmla="*/ 403225 w 539780"/>
                <a:gd name="connsiteY16-5606" fmla="*/ 508000 h 1245658"/>
                <a:gd name="connsiteX17-5607" fmla="*/ 406400 w 539780"/>
                <a:gd name="connsiteY17-5608" fmla="*/ 520700 h 1245658"/>
                <a:gd name="connsiteX18-5609" fmla="*/ 422275 w 539780"/>
                <a:gd name="connsiteY18-5610" fmla="*/ 542925 h 1245658"/>
                <a:gd name="connsiteX19-5611" fmla="*/ 431800 w 539780"/>
                <a:gd name="connsiteY19-5612" fmla="*/ 571500 h 1245658"/>
                <a:gd name="connsiteX20-5613" fmla="*/ 434975 w 539780"/>
                <a:gd name="connsiteY20-5614" fmla="*/ 581025 h 1245658"/>
                <a:gd name="connsiteX21-5615" fmla="*/ 438150 w 539780"/>
                <a:gd name="connsiteY21-5616" fmla="*/ 593725 h 1245658"/>
                <a:gd name="connsiteX22-5617" fmla="*/ 444500 w 539780"/>
                <a:gd name="connsiteY22-5618" fmla="*/ 603250 h 1245658"/>
                <a:gd name="connsiteX23-5619" fmla="*/ 450850 w 539780"/>
                <a:gd name="connsiteY23-5620" fmla="*/ 628650 h 1245658"/>
                <a:gd name="connsiteX24-5621" fmla="*/ 454025 w 539780"/>
                <a:gd name="connsiteY24-5622" fmla="*/ 638175 h 1245658"/>
                <a:gd name="connsiteX25-5623" fmla="*/ 469900 w 539780"/>
                <a:gd name="connsiteY25-5624" fmla="*/ 692150 h 1245658"/>
                <a:gd name="connsiteX26-5625" fmla="*/ 485775 w 539780"/>
                <a:gd name="connsiteY26-5626" fmla="*/ 733425 h 1245658"/>
                <a:gd name="connsiteX27-5627" fmla="*/ 492125 w 539780"/>
                <a:gd name="connsiteY27-5628" fmla="*/ 758825 h 1245658"/>
                <a:gd name="connsiteX28-5629" fmla="*/ 498475 w 539780"/>
                <a:gd name="connsiteY28-5630" fmla="*/ 771525 h 1245658"/>
                <a:gd name="connsiteX29-5631" fmla="*/ 501650 w 539780"/>
                <a:gd name="connsiteY29-5632" fmla="*/ 784225 h 1245658"/>
                <a:gd name="connsiteX30-5633" fmla="*/ 504825 w 539780"/>
                <a:gd name="connsiteY30-5634" fmla="*/ 793750 h 1245658"/>
                <a:gd name="connsiteX31-5635" fmla="*/ 508000 w 539780"/>
                <a:gd name="connsiteY31-5636" fmla="*/ 806450 h 1245658"/>
                <a:gd name="connsiteX32-5637" fmla="*/ 514350 w 539780"/>
                <a:gd name="connsiteY32-5638" fmla="*/ 819150 h 1245658"/>
                <a:gd name="connsiteX33-5639" fmla="*/ 520700 w 539780"/>
                <a:gd name="connsiteY33-5640" fmla="*/ 838200 h 1245658"/>
                <a:gd name="connsiteX34-5641" fmla="*/ 523875 w 539780"/>
                <a:gd name="connsiteY34-5642" fmla="*/ 847725 h 1245658"/>
                <a:gd name="connsiteX35-5643" fmla="*/ 539750 w 539780"/>
                <a:gd name="connsiteY35-5644" fmla="*/ 974725 h 1245658"/>
                <a:gd name="connsiteX36-5645" fmla="*/ 527050 w 539780"/>
                <a:gd name="connsiteY36-5646" fmla="*/ 1041400 h 1245658"/>
                <a:gd name="connsiteX37-5647" fmla="*/ 498475 w 539780"/>
                <a:gd name="connsiteY37-5648" fmla="*/ 1111250 h 1245658"/>
                <a:gd name="connsiteX38-5649" fmla="*/ 450850 w 539780"/>
                <a:gd name="connsiteY38-5650" fmla="*/ 1184275 h 1245658"/>
                <a:gd name="connsiteX39-5651" fmla="*/ 390525 w 539780"/>
                <a:gd name="connsiteY39-5652" fmla="*/ 1241425 h 1245658"/>
                <a:gd name="connsiteX40-5653" fmla="*/ 282575 w 539780"/>
                <a:gd name="connsiteY40-5654" fmla="*/ 1241425 h 1245658"/>
                <a:gd name="connsiteX0-5655" fmla="*/ 0 w 539780"/>
                <a:gd name="connsiteY0-5656" fmla="*/ 0 h 1245658"/>
                <a:gd name="connsiteX1-5657" fmla="*/ 28575 w 539780"/>
                <a:gd name="connsiteY1-5658" fmla="*/ 22225 h 1245658"/>
                <a:gd name="connsiteX2-5659" fmla="*/ 85725 w 539780"/>
                <a:gd name="connsiteY2-5660" fmla="*/ 82550 h 1245658"/>
                <a:gd name="connsiteX3-5661" fmla="*/ 123825 w 539780"/>
                <a:gd name="connsiteY3-5662" fmla="*/ 139700 h 1245658"/>
                <a:gd name="connsiteX4-5663" fmla="*/ 158750 w 539780"/>
                <a:gd name="connsiteY4-5664" fmla="*/ 190500 h 1245658"/>
                <a:gd name="connsiteX5-5665" fmla="*/ 193675 w 539780"/>
                <a:gd name="connsiteY5-5666" fmla="*/ 250825 h 1245658"/>
                <a:gd name="connsiteX6-5667" fmla="*/ 225425 w 539780"/>
                <a:gd name="connsiteY6-5668" fmla="*/ 288925 h 1245658"/>
                <a:gd name="connsiteX7-5669" fmla="*/ 273050 w 539780"/>
                <a:gd name="connsiteY7-5670" fmla="*/ 339725 h 1245658"/>
                <a:gd name="connsiteX8-5671" fmla="*/ 304800 w 539780"/>
                <a:gd name="connsiteY8-5672" fmla="*/ 374650 h 1245658"/>
                <a:gd name="connsiteX9-5673" fmla="*/ 317500 w 539780"/>
                <a:gd name="connsiteY9-5674" fmla="*/ 393700 h 1245658"/>
                <a:gd name="connsiteX10-5675" fmla="*/ 339725 w 539780"/>
                <a:gd name="connsiteY10-5676" fmla="*/ 425450 h 1245658"/>
                <a:gd name="connsiteX11-5677" fmla="*/ 361950 w 539780"/>
                <a:gd name="connsiteY11-5678" fmla="*/ 454025 h 1245658"/>
                <a:gd name="connsiteX12-5679" fmla="*/ 365125 w 539780"/>
                <a:gd name="connsiteY12-5680" fmla="*/ 463550 h 1245658"/>
                <a:gd name="connsiteX13-5681" fmla="*/ 374650 w 539780"/>
                <a:gd name="connsiteY13-5682" fmla="*/ 469900 h 1245658"/>
                <a:gd name="connsiteX14-5683" fmla="*/ 387350 w 539780"/>
                <a:gd name="connsiteY14-5684" fmla="*/ 488950 h 1245658"/>
                <a:gd name="connsiteX15-5685" fmla="*/ 403225 w 539780"/>
                <a:gd name="connsiteY15-5686" fmla="*/ 508000 h 1245658"/>
                <a:gd name="connsiteX16-5687" fmla="*/ 406400 w 539780"/>
                <a:gd name="connsiteY16-5688" fmla="*/ 520700 h 1245658"/>
                <a:gd name="connsiteX17-5689" fmla="*/ 422275 w 539780"/>
                <a:gd name="connsiteY17-5690" fmla="*/ 542925 h 1245658"/>
                <a:gd name="connsiteX18-5691" fmla="*/ 431800 w 539780"/>
                <a:gd name="connsiteY18-5692" fmla="*/ 571500 h 1245658"/>
                <a:gd name="connsiteX19-5693" fmla="*/ 434975 w 539780"/>
                <a:gd name="connsiteY19-5694" fmla="*/ 581025 h 1245658"/>
                <a:gd name="connsiteX20-5695" fmla="*/ 438150 w 539780"/>
                <a:gd name="connsiteY20-5696" fmla="*/ 593725 h 1245658"/>
                <a:gd name="connsiteX21-5697" fmla="*/ 444500 w 539780"/>
                <a:gd name="connsiteY21-5698" fmla="*/ 603250 h 1245658"/>
                <a:gd name="connsiteX22-5699" fmla="*/ 450850 w 539780"/>
                <a:gd name="connsiteY22-5700" fmla="*/ 628650 h 1245658"/>
                <a:gd name="connsiteX23-5701" fmla="*/ 454025 w 539780"/>
                <a:gd name="connsiteY23-5702" fmla="*/ 638175 h 1245658"/>
                <a:gd name="connsiteX24-5703" fmla="*/ 469900 w 539780"/>
                <a:gd name="connsiteY24-5704" fmla="*/ 692150 h 1245658"/>
                <a:gd name="connsiteX25-5705" fmla="*/ 485775 w 539780"/>
                <a:gd name="connsiteY25-5706" fmla="*/ 733425 h 1245658"/>
                <a:gd name="connsiteX26-5707" fmla="*/ 492125 w 539780"/>
                <a:gd name="connsiteY26-5708" fmla="*/ 758825 h 1245658"/>
                <a:gd name="connsiteX27-5709" fmla="*/ 498475 w 539780"/>
                <a:gd name="connsiteY27-5710" fmla="*/ 771525 h 1245658"/>
                <a:gd name="connsiteX28-5711" fmla="*/ 501650 w 539780"/>
                <a:gd name="connsiteY28-5712" fmla="*/ 784225 h 1245658"/>
                <a:gd name="connsiteX29-5713" fmla="*/ 504825 w 539780"/>
                <a:gd name="connsiteY29-5714" fmla="*/ 793750 h 1245658"/>
                <a:gd name="connsiteX30-5715" fmla="*/ 508000 w 539780"/>
                <a:gd name="connsiteY30-5716" fmla="*/ 806450 h 1245658"/>
                <a:gd name="connsiteX31-5717" fmla="*/ 514350 w 539780"/>
                <a:gd name="connsiteY31-5718" fmla="*/ 819150 h 1245658"/>
                <a:gd name="connsiteX32-5719" fmla="*/ 520700 w 539780"/>
                <a:gd name="connsiteY32-5720" fmla="*/ 838200 h 1245658"/>
                <a:gd name="connsiteX33-5721" fmla="*/ 523875 w 539780"/>
                <a:gd name="connsiteY33-5722" fmla="*/ 847725 h 1245658"/>
                <a:gd name="connsiteX34-5723" fmla="*/ 539750 w 539780"/>
                <a:gd name="connsiteY34-5724" fmla="*/ 974725 h 1245658"/>
                <a:gd name="connsiteX35-5725" fmla="*/ 527050 w 539780"/>
                <a:gd name="connsiteY35-5726" fmla="*/ 1041400 h 1245658"/>
                <a:gd name="connsiteX36-5727" fmla="*/ 498475 w 539780"/>
                <a:gd name="connsiteY36-5728" fmla="*/ 1111250 h 1245658"/>
                <a:gd name="connsiteX37-5729" fmla="*/ 450850 w 539780"/>
                <a:gd name="connsiteY37-5730" fmla="*/ 1184275 h 1245658"/>
                <a:gd name="connsiteX38-5731" fmla="*/ 390525 w 539780"/>
                <a:gd name="connsiteY38-5732" fmla="*/ 1241425 h 1245658"/>
                <a:gd name="connsiteX39-5733" fmla="*/ 282575 w 539780"/>
                <a:gd name="connsiteY39-5734" fmla="*/ 1241425 h 1245658"/>
                <a:gd name="connsiteX0-5735" fmla="*/ 0 w 539780"/>
                <a:gd name="connsiteY0-5736" fmla="*/ 0 h 1245658"/>
                <a:gd name="connsiteX1-5737" fmla="*/ 28575 w 539780"/>
                <a:gd name="connsiteY1-5738" fmla="*/ 22225 h 1245658"/>
                <a:gd name="connsiteX2-5739" fmla="*/ 85725 w 539780"/>
                <a:gd name="connsiteY2-5740" fmla="*/ 82550 h 1245658"/>
                <a:gd name="connsiteX3-5741" fmla="*/ 123825 w 539780"/>
                <a:gd name="connsiteY3-5742" fmla="*/ 139700 h 1245658"/>
                <a:gd name="connsiteX4-5743" fmla="*/ 158750 w 539780"/>
                <a:gd name="connsiteY4-5744" fmla="*/ 190500 h 1245658"/>
                <a:gd name="connsiteX5-5745" fmla="*/ 193675 w 539780"/>
                <a:gd name="connsiteY5-5746" fmla="*/ 250825 h 1245658"/>
                <a:gd name="connsiteX6-5747" fmla="*/ 225425 w 539780"/>
                <a:gd name="connsiteY6-5748" fmla="*/ 288925 h 1245658"/>
                <a:gd name="connsiteX7-5749" fmla="*/ 273050 w 539780"/>
                <a:gd name="connsiteY7-5750" fmla="*/ 339725 h 1245658"/>
                <a:gd name="connsiteX8-5751" fmla="*/ 304800 w 539780"/>
                <a:gd name="connsiteY8-5752" fmla="*/ 374650 h 1245658"/>
                <a:gd name="connsiteX9-5753" fmla="*/ 339725 w 539780"/>
                <a:gd name="connsiteY9-5754" fmla="*/ 425450 h 1245658"/>
                <a:gd name="connsiteX10-5755" fmla="*/ 361950 w 539780"/>
                <a:gd name="connsiteY10-5756" fmla="*/ 454025 h 1245658"/>
                <a:gd name="connsiteX11-5757" fmla="*/ 365125 w 539780"/>
                <a:gd name="connsiteY11-5758" fmla="*/ 463550 h 1245658"/>
                <a:gd name="connsiteX12-5759" fmla="*/ 374650 w 539780"/>
                <a:gd name="connsiteY12-5760" fmla="*/ 469900 h 1245658"/>
                <a:gd name="connsiteX13-5761" fmla="*/ 387350 w 539780"/>
                <a:gd name="connsiteY13-5762" fmla="*/ 488950 h 1245658"/>
                <a:gd name="connsiteX14-5763" fmla="*/ 403225 w 539780"/>
                <a:gd name="connsiteY14-5764" fmla="*/ 508000 h 1245658"/>
                <a:gd name="connsiteX15-5765" fmla="*/ 406400 w 539780"/>
                <a:gd name="connsiteY15-5766" fmla="*/ 520700 h 1245658"/>
                <a:gd name="connsiteX16-5767" fmla="*/ 422275 w 539780"/>
                <a:gd name="connsiteY16-5768" fmla="*/ 542925 h 1245658"/>
                <a:gd name="connsiteX17-5769" fmla="*/ 431800 w 539780"/>
                <a:gd name="connsiteY17-5770" fmla="*/ 571500 h 1245658"/>
                <a:gd name="connsiteX18-5771" fmla="*/ 434975 w 539780"/>
                <a:gd name="connsiteY18-5772" fmla="*/ 581025 h 1245658"/>
                <a:gd name="connsiteX19-5773" fmla="*/ 438150 w 539780"/>
                <a:gd name="connsiteY19-5774" fmla="*/ 593725 h 1245658"/>
                <a:gd name="connsiteX20-5775" fmla="*/ 444500 w 539780"/>
                <a:gd name="connsiteY20-5776" fmla="*/ 603250 h 1245658"/>
                <a:gd name="connsiteX21-5777" fmla="*/ 450850 w 539780"/>
                <a:gd name="connsiteY21-5778" fmla="*/ 628650 h 1245658"/>
                <a:gd name="connsiteX22-5779" fmla="*/ 454025 w 539780"/>
                <a:gd name="connsiteY22-5780" fmla="*/ 638175 h 1245658"/>
                <a:gd name="connsiteX23-5781" fmla="*/ 469900 w 539780"/>
                <a:gd name="connsiteY23-5782" fmla="*/ 692150 h 1245658"/>
                <a:gd name="connsiteX24-5783" fmla="*/ 485775 w 539780"/>
                <a:gd name="connsiteY24-5784" fmla="*/ 733425 h 1245658"/>
                <a:gd name="connsiteX25-5785" fmla="*/ 492125 w 539780"/>
                <a:gd name="connsiteY25-5786" fmla="*/ 758825 h 1245658"/>
                <a:gd name="connsiteX26-5787" fmla="*/ 498475 w 539780"/>
                <a:gd name="connsiteY26-5788" fmla="*/ 771525 h 1245658"/>
                <a:gd name="connsiteX27-5789" fmla="*/ 501650 w 539780"/>
                <a:gd name="connsiteY27-5790" fmla="*/ 784225 h 1245658"/>
                <a:gd name="connsiteX28-5791" fmla="*/ 504825 w 539780"/>
                <a:gd name="connsiteY28-5792" fmla="*/ 793750 h 1245658"/>
                <a:gd name="connsiteX29-5793" fmla="*/ 508000 w 539780"/>
                <a:gd name="connsiteY29-5794" fmla="*/ 806450 h 1245658"/>
                <a:gd name="connsiteX30-5795" fmla="*/ 514350 w 539780"/>
                <a:gd name="connsiteY30-5796" fmla="*/ 819150 h 1245658"/>
                <a:gd name="connsiteX31-5797" fmla="*/ 520700 w 539780"/>
                <a:gd name="connsiteY31-5798" fmla="*/ 838200 h 1245658"/>
                <a:gd name="connsiteX32-5799" fmla="*/ 523875 w 539780"/>
                <a:gd name="connsiteY32-5800" fmla="*/ 847725 h 1245658"/>
                <a:gd name="connsiteX33-5801" fmla="*/ 539750 w 539780"/>
                <a:gd name="connsiteY33-5802" fmla="*/ 974725 h 1245658"/>
                <a:gd name="connsiteX34-5803" fmla="*/ 527050 w 539780"/>
                <a:gd name="connsiteY34-5804" fmla="*/ 1041400 h 1245658"/>
                <a:gd name="connsiteX35-5805" fmla="*/ 498475 w 539780"/>
                <a:gd name="connsiteY35-5806" fmla="*/ 1111250 h 1245658"/>
                <a:gd name="connsiteX36-5807" fmla="*/ 450850 w 539780"/>
                <a:gd name="connsiteY36-5808" fmla="*/ 1184275 h 1245658"/>
                <a:gd name="connsiteX37-5809" fmla="*/ 390525 w 539780"/>
                <a:gd name="connsiteY37-5810" fmla="*/ 1241425 h 1245658"/>
                <a:gd name="connsiteX38-5811" fmla="*/ 282575 w 539780"/>
                <a:gd name="connsiteY38-5812" fmla="*/ 1241425 h 1245658"/>
                <a:gd name="connsiteX0-5813" fmla="*/ 0 w 539780"/>
                <a:gd name="connsiteY0-5814" fmla="*/ 0 h 1245658"/>
                <a:gd name="connsiteX1-5815" fmla="*/ 28575 w 539780"/>
                <a:gd name="connsiteY1-5816" fmla="*/ 22225 h 1245658"/>
                <a:gd name="connsiteX2-5817" fmla="*/ 85725 w 539780"/>
                <a:gd name="connsiteY2-5818" fmla="*/ 82550 h 1245658"/>
                <a:gd name="connsiteX3-5819" fmla="*/ 123825 w 539780"/>
                <a:gd name="connsiteY3-5820" fmla="*/ 139700 h 1245658"/>
                <a:gd name="connsiteX4-5821" fmla="*/ 158750 w 539780"/>
                <a:gd name="connsiteY4-5822" fmla="*/ 190500 h 1245658"/>
                <a:gd name="connsiteX5-5823" fmla="*/ 193675 w 539780"/>
                <a:gd name="connsiteY5-5824" fmla="*/ 250825 h 1245658"/>
                <a:gd name="connsiteX6-5825" fmla="*/ 225425 w 539780"/>
                <a:gd name="connsiteY6-5826" fmla="*/ 288925 h 1245658"/>
                <a:gd name="connsiteX7-5827" fmla="*/ 273050 w 539780"/>
                <a:gd name="connsiteY7-5828" fmla="*/ 339725 h 1245658"/>
                <a:gd name="connsiteX8-5829" fmla="*/ 304800 w 539780"/>
                <a:gd name="connsiteY8-5830" fmla="*/ 374650 h 1245658"/>
                <a:gd name="connsiteX9-5831" fmla="*/ 339725 w 539780"/>
                <a:gd name="connsiteY9-5832" fmla="*/ 425450 h 1245658"/>
                <a:gd name="connsiteX10-5833" fmla="*/ 361950 w 539780"/>
                <a:gd name="connsiteY10-5834" fmla="*/ 454025 h 1245658"/>
                <a:gd name="connsiteX11-5835" fmla="*/ 365125 w 539780"/>
                <a:gd name="connsiteY11-5836" fmla="*/ 463550 h 1245658"/>
                <a:gd name="connsiteX12-5837" fmla="*/ 387350 w 539780"/>
                <a:gd name="connsiteY12-5838" fmla="*/ 488950 h 1245658"/>
                <a:gd name="connsiteX13-5839" fmla="*/ 403225 w 539780"/>
                <a:gd name="connsiteY13-5840" fmla="*/ 508000 h 1245658"/>
                <a:gd name="connsiteX14-5841" fmla="*/ 406400 w 539780"/>
                <a:gd name="connsiteY14-5842" fmla="*/ 520700 h 1245658"/>
                <a:gd name="connsiteX15-5843" fmla="*/ 422275 w 539780"/>
                <a:gd name="connsiteY15-5844" fmla="*/ 542925 h 1245658"/>
                <a:gd name="connsiteX16-5845" fmla="*/ 431800 w 539780"/>
                <a:gd name="connsiteY16-5846" fmla="*/ 571500 h 1245658"/>
                <a:gd name="connsiteX17-5847" fmla="*/ 434975 w 539780"/>
                <a:gd name="connsiteY17-5848" fmla="*/ 581025 h 1245658"/>
                <a:gd name="connsiteX18-5849" fmla="*/ 438150 w 539780"/>
                <a:gd name="connsiteY18-5850" fmla="*/ 593725 h 1245658"/>
                <a:gd name="connsiteX19-5851" fmla="*/ 444500 w 539780"/>
                <a:gd name="connsiteY19-5852" fmla="*/ 603250 h 1245658"/>
                <a:gd name="connsiteX20-5853" fmla="*/ 450850 w 539780"/>
                <a:gd name="connsiteY20-5854" fmla="*/ 628650 h 1245658"/>
                <a:gd name="connsiteX21-5855" fmla="*/ 454025 w 539780"/>
                <a:gd name="connsiteY21-5856" fmla="*/ 638175 h 1245658"/>
                <a:gd name="connsiteX22-5857" fmla="*/ 469900 w 539780"/>
                <a:gd name="connsiteY22-5858" fmla="*/ 692150 h 1245658"/>
                <a:gd name="connsiteX23-5859" fmla="*/ 485775 w 539780"/>
                <a:gd name="connsiteY23-5860" fmla="*/ 733425 h 1245658"/>
                <a:gd name="connsiteX24-5861" fmla="*/ 492125 w 539780"/>
                <a:gd name="connsiteY24-5862" fmla="*/ 758825 h 1245658"/>
                <a:gd name="connsiteX25-5863" fmla="*/ 498475 w 539780"/>
                <a:gd name="connsiteY25-5864" fmla="*/ 771525 h 1245658"/>
                <a:gd name="connsiteX26-5865" fmla="*/ 501650 w 539780"/>
                <a:gd name="connsiteY26-5866" fmla="*/ 784225 h 1245658"/>
                <a:gd name="connsiteX27-5867" fmla="*/ 504825 w 539780"/>
                <a:gd name="connsiteY27-5868" fmla="*/ 793750 h 1245658"/>
                <a:gd name="connsiteX28-5869" fmla="*/ 508000 w 539780"/>
                <a:gd name="connsiteY28-5870" fmla="*/ 806450 h 1245658"/>
                <a:gd name="connsiteX29-5871" fmla="*/ 514350 w 539780"/>
                <a:gd name="connsiteY29-5872" fmla="*/ 819150 h 1245658"/>
                <a:gd name="connsiteX30-5873" fmla="*/ 520700 w 539780"/>
                <a:gd name="connsiteY30-5874" fmla="*/ 838200 h 1245658"/>
                <a:gd name="connsiteX31-5875" fmla="*/ 523875 w 539780"/>
                <a:gd name="connsiteY31-5876" fmla="*/ 847725 h 1245658"/>
                <a:gd name="connsiteX32-5877" fmla="*/ 539750 w 539780"/>
                <a:gd name="connsiteY32-5878" fmla="*/ 974725 h 1245658"/>
                <a:gd name="connsiteX33-5879" fmla="*/ 527050 w 539780"/>
                <a:gd name="connsiteY33-5880" fmla="*/ 1041400 h 1245658"/>
                <a:gd name="connsiteX34-5881" fmla="*/ 498475 w 539780"/>
                <a:gd name="connsiteY34-5882" fmla="*/ 1111250 h 1245658"/>
                <a:gd name="connsiteX35-5883" fmla="*/ 450850 w 539780"/>
                <a:gd name="connsiteY35-5884" fmla="*/ 1184275 h 1245658"/>
                <a:gd name="connsiteX36-5885" fmla="*/ 390525 w 539780"/>
                <a:gd name="connsiteY36-5886" fmla="*/ 1241425 h 1245658"/>
                <a:gd name="connsiteX37-5887" fmla="*/ 282575 w 539780"/>
                <a:gd name="connsiteY37-5888" fmla="*/ 1241425 h 1245658"/>
                <a:gd name="connsiteX0-5889" fmla="*/ 0 w 539780"/>
                <a:gd name="connsiteY0-5890" fmla="*/ 0 h 1245658"/>
                <a:gd name="connsiteX1-5891" fmla="*/ 28575 w 539780"/>
                <a:gd name="connsiteY1-5892" fmla="*/ 22225 h 1245658"/>
                <a:gd name="connsiteX2-5893" fmla="*/ 85725 w 539780"/>
                <a:gd name="connsiteY2-5894" fmla="*/ 82550 h 1245658"/>
                <a:gd name="connsiteX3-5895" fmla="*/ 123825 w 539780"/>
                <a:gd name="connsiteY3-5896" fmla="*/ 139700 h 1245658"/>
                <a:gd name="connsiteX4-5897" fmla="*/ 158750 w 539780"/>
                <a:gd name="connsiteY4-5898" fmla="*/ 190500 h 1245658"/>
                <a:gd name="connsiteX5-5899" fmla="*/ 193675 w 539780"/>
                <a:gd name="connsiteY5-5900" fmla="*/ 250825 h 1245658"/>
                <a:gd name="connsiteX6-5901" fmla="*/ 225425 w 539780"/>
                <a:gd name="connsiteY6-5902" fmla="*/ 288925 h 1245658"/>
                <a:gd name="connsiteX7-5903" fmla="*/ 273050 w 539780"/>
                <a:gd name="connsiteY7-5904" fmla="*/ 339725 h 1245658"/>
                <a:gd name="connsiteX8-5905" fmla="*/ 304800 w 539780"/>
                <a:gd name="connsiteY8-5906" fmla="*/ 374650 h 1245658"/>
                <a:gd name="connsiteX9-5907" fmla="*/ 339725 w 539780"/>
                <a:gd name="connsiteY9-5908" fmla="*/ 425450 h 1245658"/>
                <a:gd name="connsiteX10-5909" fmla="*/ 361950 w 539780"/>
                <a:gd name="connsiteY10-5910" fmla="*/ 454025 h 1245658"/>
                <a:gd name="connsiteX11-5911" fmla="*/ 387350 w 539780"/>
                <a:gd name="connsiteY11-5912" fmla="*/ 488950 h 1245658"/>
                <a:gd name="connsiteX12-5913" fmla="*/ 403225 w 539780"/>
                <a:gd name="connsiteY12-5914" fmla="*/ 508000 h 1245658"/>
                <a:gd name="connsiteX13-5915" fmla="*/ 406400 w 539780"/>
                <a:gd name="connsiteY13-5916" fmla="*/ 520700 h 1245658"/>
                <a:gd name="connsiteX14-5917" fmla="*/ 422275 w 539780"/>
                <a:gd name="connsiteY14-5918" fmla="*/ 542925 h 1245658"/>
                <a:gd name="connsiteX15-5919" fmla="*/ 431800 w 539780"/>
                <a:gd name="connsiteY15-5920" fmla="*/ 571500 h 1245658"/>
                <a:gd name="connsiteX16-5921" fmla="*/ 434975 w 539780"/>
                <a:gd name="connsiteY16-5922" fmla="*/ 581025 h 1245658"/>
                <a:gd name="connsiteX17-5923" fmla="*/ 438150 w 539780"/>
                <a:gd name="connsiteY17-5924" fmla="*/ 593725 h 1245658"/>
                <a:gd name="connsiteX18-5925" fmla="*/ 444500 w 539780"/>
                <a:gd name="connsiteY18-5926" fmla="*/ 603250 h 1245658"/>
                <a:gd name="connsiteX19-5927" fmla="*/ 450850 w 539780"/>
                <a:gd name="connsiteY19-5928" fmla="*/ 628650 h 1245658"/>
                <a:gd name="connsiteX20-5929" fmla="*/ 454025 w 539780"/>
                <a:gd name="connsiteY20-5930" fmla="*/ 638175 h 1245658"/>
                <a:gd name="connsiteX21-5931" fmla="*/ 469900 w 539780"/>
                <a:gd name="connsiteY21-5932" fmla="*/ 692150 h 1245658"/>
                <a:gd name="connsiteX22-5933" fmla="*/ 485775 w 539780"/>
                <a:gd name="connsiteY22-5934" fmla="*/ 733425 h 1245658"/>
                <a:gd name="connsiteX23-5935" fmla="*/ 492125 w 539780"/>
                <a:gd name="connsiteY23-5936" fmla="*/ 758825 h 1245658"/>
                <a:gd name="connsiteX24-5937" fmla="*/ 498475 w 539780"/>
                <a:gd name="connsiteY24-5938" fmla="*/ 771525 h 1245658"/>
                <a:gd name="connsiteX25-5939" fmla="*/ 501650 w 539780"/>
                <a:gd name="connsiteY25-5940" fmla="*/ 784225 h 1245658"/>
                <a:gd name="connsiteX26-5941" fmla="*/ 504825 w 539780"/>
                <a:gd name="connsiteY26-5942" fmla="*/ 793750 h 1245658"/>
                <a:gd name="connsiteX27-5943" fmla="*/ 508000 w 539780"/>
                <a:gd name="connsiteY27-5944" fmla="*/ 806450 h 1245658"/>
                <a:gd name="connsiteX28-5945" fmla="*/ 514350 w 539780"/>
                <a:gd name="connsiteY28-5946" fmla="*/ 819150 h 1245658"/>
                <a:gd name="connsiteX29-5947" fmla="*/ 520700 w 539780"/>
                <a:gd name="connsiteY29-5948" fmla="*/ 838200 h 1245658"/>
                <a:gd name="connsiteX30-5949" fmla="*/ 523875 w 539780"/>
                <a:gd name="connsiteY30-5950" fmla="*/ 847725 h 1245658"/>
                <a:gd name="connsiteX31-5951" fmla="*/ 539750 w 539780"/>
                <a:gd name="connsiteY31-5952" fmla="*/ 974725 h 1245658"/>
                <a:gd name="connsiteX32-5953" fmla="*/ 527050 w 539780"/>
                <a:gd name="connsiteY32-5954" fmla="*/ 1041400 h 1245658"/>
                <a:gd name="connsiteX33-5955" fmla="*/ 498475 w 539780"/>
                <a:gd name="connsiteY33-5956" fmla="*/ 1111250 h 1245658"/>
                <a:gd name="connsiteX34-5957" fmla="*/ 450850 w 539780"/>
                <a:gd name="connsiteY34-5958" fmla="*/ 1184275 h 1245658"/>
                <a:gd name="connsiteX35-5959" fmla="*/ 390525 w 539780"/>
                <a:gd name="connsiteY35-5960" fmla="*/ 1241425 h 1245658"/>
                <a:gd name="connsiteX36-5961" fmla="*/ 282575 w 539780"/>
                <a:gd name="connsiteY36-5962" fmla="*/ 1241425 h 1245658"/>
                <a:gd name="connsiteX0-5963" fmla="*/ 0 w 539780"/>
                <a:gd name="connsiteY0-5964" fmla="*/ 0 h 1245658"/>
                <a:gd name="connsiteX1-5965" fmla="*/ 28575 w 539780"/>
                <a:gd name="connsiteY1-5966" fmla="*/ 22225 h 1245658"/>
                <a:gd name="connsiteX2-5967" fmla="*/ 85725 w 539780"/>
                <a:gd name="connsiteY2-5968" fmla="*/ 82550 h 1245658"/>
                <a:gd name="connsiteX3-5969" fmla="*/ 123825 w 539780"/>
                <a:gd name="connsiteY3-5970" fmla="*/ 139700 h 1245658"/>
                <a:gd name="connsiteX4-5971" fmla="*/ 158750 w 539780"/>
                <a:gd name="connsiteY4-5972" fmla="*/ 190500 h 1245658"/>
                <a:gd name="connsiteX5-5973" fmla="*/ 193675 w 539780"/>
                <a:gd name="connsiteY5-5974" fmla="*/ 250825 h 1245658"/>
                <a:gd name="connsiteX6-5975" fmla="*/ 225425 w 539780"/>
                <a:gd name="connsiteY6-5976" fmla="*/ 288925 h 1245658"/>
                <a:gd name="connsiteX7-5977" fmla="*/ 273050 w 539780"/>
                <a:gd name="connsiteY7-5978" fmla="*/ 339725 h 1245658"/>
                <a:gd name="connsiteX8-5979" fmla="*/ 304800 w 539780"/>
                <a:gd name="connsiteY8-5980" fmla="*/ 374650 h 1245658"/>
                <a:gd name="connsiteX9-5981" fmla="*/ 339725 w 539780"/>
                <a:gd name="connsiteY9-5982" fmla="*/ 425450 h 1245658"/>
                <a:gd name="connsiteX10-5983" fmla="*/ 387350 w 539780"/>
                <a:gd name="connsiteY10-5984" fmla="*/ 488950 h 1245658"/>
                <a:gd name="connsiteX11-5985" fmla="*/ 403225 w 539780"/>
                <a:gd name="connsiteY11-5986" fmla="*/ 508000 h 1245658"/>
                <a:gd name="connsiteX12-5987" fmla="*/ 406400 w 539780"/>
                <a:gd name="connsiteY12-5988" fmla="*/ 520700 h 1245658"/>
                <a:gd name="connsiteX13-5989" fmla="*/ 422275 w 539780"/>
                <a:gd name="connsiteY13-5990" fmla="*/ 542925 h 1245658"/>
                <a:gd name="connsiteX14-5991" fmla="*/ 431800 w 539780"/>
                <a:gd name="connsiteY14-5992" fmla="*/ 571500 h 1245658"/>
                <a:gd name="connsiteX15-5993" fmla="*/ 434975 w 539780"/>
                <a:gd name="connsiteY15-5994" fmla="*/ 581025 h 1245658"/>
                <a:gd name="connsiteX16-5995" fmla="*/ 438150 w 539780"/>
                <a:gd name="connsiteY16-5996" fmla="*/ 593725 h 1245658"/>
                <a:gd name="connsiteX17-5997" fmla="*/ 444500 w 539780"/>
                <a:gd name="connsiteY17-5998" fmla="*/ 603250 h 1245658"/>
                <a:gd name="connsiteX18-5999" fmla="*/ 450850 w 539780"/>
                <a:gd name="connsiteY18-6000" fmla="*/ 628650 h 1245658"/>
                <a:gd name="connsiteX19-6001" fmla="*/ 454025 w 539780"/>
                <a:gd name="connsiteY19-6002" fmla="*/ 638175 h 1245658"/>
                <a:gd name="connsiteX20-6003" fmla="*/ 469900 w 539780"/>
                <a:gd name="connsiteY20-6004" fmla="*/ 692150 h 1245658"/>
                <a:gd name="connsiteX21-6005" fmla="*/ 485775 w 539780"/>
                <a:gd name="connsiteY21-6006" fmla="*/ 733425 h 1245658"/>
                <a:gd name="connsiteX22-6007" fmla="*/ 492125 w 539780"/>
                <a:gd name="connsiteY22-6008" fmla="*/ 758825 h 1245658"/>
                <a:gd name="connsiteX23-6009" fmla="*/ 498475 w 539780"/>
                <a:gd name="connsiteY23-6010" fmla="*/ 771525 h 1245658"/>
                <a:gd name="connsiteX24-6011" fmla="*/ 501650 w 539780"/>
                <a:gd name="connsiteY24-6012" fmla="*/ 784225 h 1245658"/>
                <a:gd name="connsiteX25-6013" fmla="*/ 504825 w 539780"/>
                <a:gd name="connsiteY25-6014" fmla="*/ 793750 h 1245658"/>
                <a:gd name="connsiteX26-6015" fmla="*/ 508000 w 539780"/>
                <a:gd name="connsiteY26-6016" fmla="*/ 806450 h 1245658"/>
                <a:gd name="connsiteX27-6017" fmla="*/ 514350 w 539780"/>
                <a:gd name="connsiteY27-6018" fmla="*/ 819150 h 1245658"/>
                <a:gd name="connsiteX28-6019" fmla="*/ 520700 w 539780"/>
                <a:gd name="connsiteY28-6020" fmla="*/ 838200 h 1245658"/>
                <a:gd name="connsiteX29-6021" fmla="*/ 523875 w 539780"/>
                <a:gd name="connsiteY29-6022" fmla="*/ 847725 h 1245658"/>
                <a:gd name="connsiteX30-6023" fmla="*/ 539750 w 539780"/>
                <a:gd name="connsiteY30-6024" fmla="*/ 974725 h 1245658"/>
                <a:gd name="connsiteX31-6025" fmla="*/ 527050 w 539780"/>
                <a:gd name="connsiteY31-6026" fmla="*/ 1041400 h 1245658"/>
                <a:gd name="connsiteX32-6027" fmla="*/ 498475 w 539780"/>
                <a:gd name="connsiteY32-6028" fmla="*/ 1111250 h 1245658"/>
                <a:gd name="connsiteX33-6029" fmla="*/ 450850 w 539780"/>
                <a:gd name="connsiteY33-6030" fmla="*/ 1184275 h 1245658"/>
                <a:gd name="connsiteX34-6031" fmla="*/ 390525 w 539780"/>
                <a:gd name="connsiteY34-6032" fmla="*/ 1241425 h 1245658"/>
                <a:gd name="connsiteX35-6033" fmla="*/ 282575 w 539780"/>
                <a:gd name="connsiteY35-6034" fmla="*/ 1241425 h 1245658"/>
                <a:gd name="connsiteX0-6035" fmla="*/ 0 w 539780"/>
                <a:gd name="connsiteY0-6036" fmla="*/ 0 h 1245658"/>
                <a:gd name="connsiteX1-6037" fmla="*/ 28575 w 539780"/>
                <a:gd name="connsiteY1-6038" fmla="*/ 22225 h 1245658"/>
                <a:gd name="connsiteX2-6039" fmla="*/ 85725 w 539780"/>
                <a:gd name="connsiteY2-6040" fmla="*/ 82550 h 1245658"/>
                <a:gd name="connsiteX3-6041" fmla="*/ 123825 w 539780"/>
                <a:gd name="connsiteY3-6042" fmla="*/ 139700 h 1245658"/>
                <a:gd name="connsiteX4-6043" fmla="*/ 158750 w 539780"/>
                <a:gd name="connsiteY4-6044" fmla="*/ 190500 h 1245658"/>
                <a:gd name="connsiteX5-6045" fmla="*/ 193675 w 539780"/>
                <a:gd name="connsiteY5-6046" fmla="*/ 250825 h 1245658"/>
                <a:gd name="connsiteX6-6047" fmla="*/ 225425 w 539780"/>
                <a:gd name="connsiteY6-6048" fmla="*/ 288925 h 1245658"/>
                <a:gd name="connsiteX7-6049" fmla="*/ 273050 w 539780"/>
                <a:gd name="connsiteY7-6050" fmla="*/ 339725 h 1245658"/>
                <a:gd name="connsiteX8-6051" fmla="*/ 304800 w 539780"/>
                <a:gd name="connsiteY8-6052" fmla="*/ 374650 h 1245658"/>
                <a:gd name="connsiteX9-6053" fmla="*/ 339725 w 539780"/>
                <a:gd name="connsiteY9-6054" fmla="*/ 425450 h 1245658"/>
                <a:gd name="connsiteX10-6055" fmla="*/ 387350 w 539780"/>
                <a:gd name="connsiteY10-6056" fmla="*/ 488950 h 1245658"/>
                <a:gd name="connsiteX11-6057" fmla="*/ 406400 w 539780"/>
                <a:gd name="connsiteY11-6058" fmla="*/ 520700 h 1245658"/>
                <a:gd name="connsiteX12-6059" fmla="*/ 422275 w 539780"/>
                <a:gd name="connsiteY12-6060" fmla="*/ 542925 h 1245658"/>
                <a:gd name="connsiteX13-6061" fmla="*/ 431800 w 539780"/>
                <a:gd name="connsiteY13-6062" fmla="*/ 571500 h 1245658"/>
                <a:gd name="connsiteX14-6063" fmla="*/ 434975 w 539780"/>
                <a:gd name="connsiteY14-6064" fmla="*/ 581025 h 1245658"/>
                <a:gd name="connsiteX15-6065" fmla="*/ 438150 w 539780"/>
                <a:gd name="connsiteY15-6066" fmla="*/ 593725 h 1245658"/>
                <a:gd name="connsiteX16-6067" fmla="*/ 444500 w 539780"/>
                <a:gd name="connsiteY16-6068" fmla="*/ 603250 h 1245658"/>
                <a:gd name="connsiteX17-6069" fmla="*/ 450850 w 539780"/>
                <a:gd name="connsiteY17-6070" fmla="*/ 628650 h 1245658"/>
                <a:gd name="connsiteX18-6071" fmla="*/ 454025 w 539780"/>
                <a:gd name="connsiteY18-6072" fmla="*/ 638175 h 1245658"/>
                <a:gd name="connsiteX19-6073" fmla="*/ 469900 w 539780"/>
                <a:gd name="connsiteY19-6074" fmla="*/ 692150 h 1245658"/>
                <a:gd name="connsiteX20-6075" fmla="*/ 485775 w 539780"/>
                <a:gd name="connsiteY20-6076" fmla="*/ 733425 h 1245658"/>
                <a:gd name="connsiteX21-6077" fmla="*/ 492125 w 539780"/>
                <a:gd name="connsiteY21-6078" fmla="*/ 758825 h 1245658"/>
                <a:gd name="connsiteX22-6079" fmla="*/ 498475 w 539780"/>
                <a:gd name="connsiteY22-6080" fmla="*/ 771525 h 1245658"/>
                <a:gd name="connsiteX23-6081" fmla="*/ 501650 w 539780"/>
                <a:gd name="connsiteY23-6082" fmla="*/ 784225 h 1245658"/>
                <a:gd name="connsiteX24-6083" fmla="*/ 504825 w 539780"/>
                <a:gd name="connsiteY24-6084" fmla="*/ 793750 h 1245658"/>
                <a:gd name="connsiteX25-6085" fmla="*/ 508000 w 539780"/>
                <a:gd name="connsiteY25-6086" fmla="*/ 806450 h 1245658"/>
                <a:gd name="connsiteX26-6087" fmla="*/ 514350 w 539780"/>
                <a:gd name="connsiteY26-6088" fmla="*/ 819150 h 1245658"/>
                <a:gd name="connsiteX27-6089" fmla="*/ 520700 w 539780"/>
                <a:gd name="connsiteY27-6090" fmla="*/ 838200 h 1245658"/>
                <a:gd name="connsiteX28-6091" fmla="*/ 523875 w 539780"/>
                <a:gd name="connsiteY28-6092" fmla="*/ 847725 h 1245658"/>
                <a:gd name="connsiteX29-6093" fmla="*/ 539750 w 539780"/>
                <a:gd name="connsiteY29-6094" fmla="*/ 974725 h 1245658"/>
                <a:gd name="connsiteX30-6095" fmla="*/ 527050 w 539780"/>
                <a:gd name="connsiteY30-6096" fmla="*/ 1041400 h 1245658"/>
                <a:gd name="connsiteX31-6097" fmla="*/ 498475 w 539780"/>
                <a:gd name="connsiteY31-6098" fmla="*/ 1111250 h 1245658"/>
                <a:gd name="connsiteX32-6099" fmla="*/ 450850 w 539780"/>
                <a:gd name="connsiteY32-6100" fmla="*/ 1184275 h 1245658"/>
                <a:gd name="connsiteX33-6101" fmla="*/ 390525 w 539780"/>
                <a:gd name="connsiteY33-6102" fmla="*/ 1241425 h 1245658"/>
                <a:gd name="connsiteX34-6103" fmla="*/ 282575 w 539780"/>
                <a:gd name="connsiteY34-6104" fmla="*/ 1241425 h 1245658"/>
                <a:gd name="connsiteX0-6105" fmla="*/ 0 w 539780"/>
                <a:gd name="connsiteY0-6106" fmla="*/ 0 h 1245658"/>
                <a:gd name="connsiteX1-6107" fmla="*/ 28575 w 539780"/>
                <a:gd name="connsiteY1-6108" fmla="*/ 22225 h 1245658"/>
                <a:gd name="connsiteX2-6109" fmla="*/ 85725 w 539780"/>
                <a:gd name="connsiteY2-6110" fmla="*/ 82550 h 1245658"/>
                <a:gd name="connsiteX3-6111" fmla="*/ 123825 w 539780"/>
                <a:gd name="connsiteY3-6112" fmla="*/ 139700 h 1245658"/>
                <a:gd name="connsiteX4-6113" fmla="*/ 158750 w 539780"/>
                <a:gd name="connsiteY4-6114" fmla="*/ 190500 h 1245658"/>
                <a:gd name="connsiteX5-6115" fmla="*/ 193675 w 539780"/>
                <a:gd name="connsiteY5-6116" fmla="*/ 250825 h 1245658"/>
                <a:gd name="connsiteX6-6117" fmla="*/ 225425 w 539780"/>
                <a:gd name="connsiteY6-6118" fmla="*/ 288925 h 1245658"/>
                <a:gd name="connsiteX7-6119" fmla="*/ 273050 w 539780"/>
                <a:gd name="connsiteY7-6120" fmla="*/ 339725 h 1245658"/>
                <a:gd name="connsiteX8-6121" fmla="*/ 304800 w 539780"/>
                <a:gd name="connsiteY8-6122" fmla="*/ 374650 h 1245658"/>
                <a:gd name="connsiteX9-6123" fmla="*/ 339725 w 539780"/>
                <a:gd name="connsiteY9-6124" fmla="*/ 425450 h 1245658"/>
                <a:gd name="connsiteX10-6125" fmla="*/ 387350 w 539780"/>
                <a:gd name="connsiteY10-6126" fmla="*/ 488950 h 1245658"/>
                <a:gd name="connsiteX11-6127" fmla="*/ 406400 w 539780"/>
                <a:gd name="connsiteY11-6128" fmla="*/ 520700 h 1245658"/>
                <a:gd name="connsiteX12-6129" fmla="*/ 431800 w 539780"/>
                <a:gd name="connsiteY12-6130" fmla="*/ 571500 h 1245658"/>
                <a:gd name="connsiteX13-6131" fmla="*/ 434975 w 539780"/>
                <a:gd name="connsiteY13-6132" fmla="*/ 581025 h 1245658"/>
                <a:gd name="connsiteX14-6133" fmla="*/ 438150 w 539780"/>
                <a:gd name="connsiteY14-6134" fmla="*/ 593725 h 1245658"/>
                <a:gd name="connsiteX15-6135" fmla="*/ 444500 w 539780"/>
                <a:gd name="connsiteY15-6136" fmla="*/ 603250 h 1245658"/>
                <a:gd name="connsiteX16-6137" fmla="*/ 450850 w 539780"/>
                <a:gd name="connsiteY16-6138" fmla="*/ 628650 h 1245658"/>
                <a:gd name="connsiteX17-6139" fmla="*/ 454025 w 539780"/>
                <a:gd name="connsiteY17-6140" fmla="*/ 638175 h 1245658"/>
                <a:gd name="connsiteX18-6141" fmla="*/ 469900 w 539780"/>
                <a:gd name="connsiteY18-6142" fmla="*/ 692150 h 1245658"/>
                <a:gd name="connsiteX19-6143" fmla="*/ 485775 w 539780"/>
                <a:gd name="connsiteY19-6144" fmla="*/ 733425 h 1245658"/>
                <a:gd name="connsiteX20-6145" fmla="*/ 492125 w 539780"/>
                <a:gd name="connsiteY20-6146" fmla="*/ 758825 h 1245658"/>
                <a:gd name="connsiteX21-6147" fmla="*/ 498475 w 539780"/>
                <a:gd name="connsiteY21-6148" fmla="*/ 771525 h 1245658"/>
                <a:gd name="connsiteX22-6149" fmla="*/ 501650 w 539780"/>
                <a:gd name="connsiteY22-6150" fmla="*/ 784225 h 1245658"/>
                <a:gd name="connsiteX23-6151" fmla="*/ 504825 w 539780"/>
                <a:gd name="connsiteY23-6152" fmla="*/ 793750 h 1245658"/>
                <a:gd name="connsiteX24-6153" fmla="*/ 508000 w 539780"/>
                <a:gd name="connsiteY24-6154" fmla="*/ 806450 h 1245658"/>
                <a:gd name="connsiteX25-6155" fmla="*/ 514350 w 539780"/>
                <a:gd name="connsiteY25-6156" fmla="*/ 819150 h 1245658"/>
                <a:gd name="connsiteX26-6157" fmla="*/ 520700 w 539780"/>
                <a:gd name="connsiteY26-6158" fmla="*/ 838200 h 1245658"/>
                <a:gd name="connsiteX27-6159" fmla="*/ 523875 w 539780"/>
                <a:gd name="connsiteY27-6160" fmla="*/ 847725 h 1245658"/>
                <a:gd name="connsiteX28-6161" fmla="*/ 539750 w 539780"/>
                <a:gd name="connsiteY28-6162" fmla="*/ 974725 h 1245658"/>
                <a:gd name="connsiteX29-6163" fmla="*/ 527050 w 539780"/>
                <a:gd name="connsiteY29-6164" fmla="*/ 1041400 h 1245658"/>
                <a:gd name="connsiteX30-6165" fmla="*/ 498475 w 539780"/>
                <a:gd name="connsiteY30-6166" fmla="*/ 1111250 h 1245658"/>
                <a:gd name="connsiteX31-6167" fmla="*/ 450850 w 539780"/>
                <a:gd name="connsiteY31-6168" fmla="*/ 1184275 h 1245658"/>
                <a:gd name="connsiteX32-6169" fmla="*/ 390525 w 539780"/>
                <a:gd name="connsiteY32-6170" fmla="*/ 1241425 h 1245658"/>
                <a:gd name="connsiteX33-6171" fmla="*/ 282575 w 539780"/>
                <a:gd name="connsiteY33-6172" fmla="*/ 1241425 h 1245658"/>
                <a:gd name="connsiteX0-6173" fmla="*/ 0 w 539780"/>
                <a:gd name="connsiteY0-6174" fmla="*/ 0 h 1245658"/>
                <a:gd name="connsiteX1-6175" fmla="*/ 28575 w 539780"/>
                <a:gd name="connsiteY1-6176" fmla="*/ 22225 h 1245658"/>
                <a:gd name="connsiteX2-6177" fmla="*/ 85725 w 539780"/>
                <a:gd name="connsiteY2-6178" fmla="*/ 82550 h 1245658"/>
                <a:gd name="connsiteX3-6179" fmla="*/ 123825 w 539780"/>
                <a:gd name="connsiteY3-6180" fmla="*/ 139700 h 1245658"/>
                <a:gd name="connsiteX4-6181" fmla="*/ 158750 w 539780"/>
                <a:gd name="connsiteY4-6182" fmla="*/ 190500 h 1245658"/>
                <a:gd name="connsiteX5-6183" fmla="*/ 193675 w 539780"/>
                <a:gd name="connsiteY5-6184" fmla="*/ 250825 h 1245658"/>
                <a:gd name="connsiteX6-6185" fmla="*/ 225425 w 539780"/>
                <a:gd name="connsiteY6-6186" fmla="*/ 288925 h 1245658"/>
                <a:gd name="connsiteX7-6187" fmla="*/ 273050 w 539780"/>
                <a:gd name="connsiteY7-6188" fmla="*/ 339725 h 1245658"/>
                <a:gd name="connsiteX8-6189" fmla="*/ 304800 w 539780"/>
                <a:gd name="connsiteY8-6190" fmla="*/ 374650 h 1245658"/>
                <a:gd name="connsiteX9-6191" fmla="*/ 339725 w 539780"/>
                <a:gd name="connsiteY9-6192" fmla="*/ 425450 h 1245658"/>
                <a:gd name="connsiteX10-6193" fmla="*/ 387350 w 539780"/>
                <a:gd name="connsiteY10-6194" fmla="*/ 488950 h 1245658"/>
                <a:gd name="connsiteX11-6195" fmla="*/ 406400 w 539780"/>
                <a:gd name="connsiteY11-6196" fmla="*/ 520700 h 1245658"/>
                <a:gd name="connsiteX12-6197" fmla="*/ 431800 w 539780"/>
                <a:gd name="connsiteY12-6198" fmla="*/ 571500 h 1245658"/>
                <a:gd name="connsiteX13-6199" fmla="*/ 434975 w 539780"/>
                <a:gd name="connsiteY13-6200" fmla="*/ 581025 h 1245658"/>
                <a:gd name="connsiteX14-6201" fmla="*/ 444500 w 539780"/>
                <a:gd name="connsiteY14-6202" fmla="*/ 603250 h 1245658"/>
                <a:gd name="connsiteX15-6203" fmla="*/ 450850 w 539780"/>
                <a:gd name="connsiteY15-6204" fmla="*/ 628650 h 1245658"/>
                <a:gd name="connsiteX16-6205" fmla="*/ 454025 w 539780"/>
                <a:gd name="connsiteY16-6206" fmla="*/ 638175 h 1245658"/>
                <a:gd name="connsiteX17-6207" fmla="*/ 469900 w 539780"/>
                <a:gd name="connsiteY17-6208" fmla="*/ 692150 h 1245658"/>
                <a:gd name="connsiteX18-6209" fmla="*/ 485775 w 539780"/>
                <a:gd name="connsiteY18-6210" fmla="*/ 733425 h 1245658"/>
                <a:gd name="connsiteX19-6211" fmla="*/ 492125 w 539780"/>
                <a:gd name="connsiteY19-6212" fmla="*/ 758825 h 1245658"/>
                <a:gd name="connsiteX20-6213" fmla="*/ 498475 w 539780"/>
                <a:gd name="connsiteY20-6214" fmla="*/ 771525 h 1245658"/>
                <a:gd name="connsiteX21-6215" fmla="*/ 501650 w 539780"/>
                <a:gd name="connsiteY21-6216" fmla="*/ 784225 h 1245658"/>
                <a:gd name="connsiteX22-6217" fmla="*/ 504825 w 539780"/>
                <a:gd name="connsiteY22-6218" fmla="*/ 793750 h 1245658"/>
                <a:gd name="connsiteX23-6219" fmla="*/ 508000 w 539780"/>
                <a:gd name="connsiteY23-6220" fmla="*/ 806450 h 1245658"/>
                <a:gd name="connsiteX24-6221" fmla="*/ 514350 w 539780"/>
                <a:gd name="connsiteY24-6222" fmla="*/ 819150 h 1245658"/>
                <a:gd name="connsiteX25-6223" fmla="*/ 520700 w 539780"/>
                <a:gd name="connsiteY25-6224" fmla="*/ 838200 h 1245658"/>
                <a:gd name="connsiteX26-6225" fmla="*/ 523875 w 539780"/>
                <a:gd name="connsiteY26-6226" fmla="*/ 847725 h 1245658"/>
                <a:gd name="connsiteX27-6227" fmla="*/ 539750 w 539780"/>
                <a:gd name="connsiteY27-6228" fmla="*/ 974725 h 1245658"/>
                <a:gd name="connsiteX28-6229" fmla="*/ 527050 w 539780"/>
                <a:gd name="connsiteY28-6230" fmla="*/ 1041400 h 1245658"/>
                <a:gd name="connsiteX29-6231" fmla="*/ 498475 w 539780"/>
                <a:gd name="connsiteY29-6232" fmla="*/ 1111250 h 1245658"/>
                <a:gd name="connsiteX30-6233" fmla="*/ 450850 w 539780"/>
                <a:gd name="connsiteY30-6234" fmla="*/ 1184275 h 1245658"/>
                <a:gd name="connsiteX31-6235" fmla="*/ 390525 w 539780"/>
                <a:gd name="connsiteY31-6236" fmla="*/ 1241425 h 1245658"/>
                <a:gd name="connsiteX32-6237" fmla="*/ 282575 w 539780"/>
                <a:gd name="connsiteY32-6238" fmla="*/ 1241425 h 1245658"/>
                <a:gd name="connsiteX0-6239" fmla="*/ 0 w 539780"/>
                <a:gd name="connsiteY0-6240" fmla="*/ 0 h 1245658"/>
                <a:gd name="connsiteX1-6241" fmla="*/ 28575 w 539780"/>
                <a:gd name="connsiteY1-6242" fmla="*/ 22225 h 1245658"/>
                <a:gd name="connsiteX2-6243" fmla="*/ 85725 w 539780"/>
                <a:gd name="connsiteY2-6244" fmla="*/ 82550 h 1245658"/>
                <a:gd name="connsiteX3-6245" fmla="*/ 123825 w 539780"/>
                <a:gd name="connsiteY3-6246" fmla="*/ 139700 h 1245658"/>
                <a:gd name="connsiteX4-6247" fmla="*/ 158750 w 539780"/>
                <a:gd name="connsiteY4-6248" fmla="*/ 190500 h 1245658"/>
                <a:gd name="connsiteX5-6249" fmla="*/ 193675 w 539780"/>
                <a:gd name="connsiteY5-6250" fmla="*/ 250825 h 1245658"/>
                <a:gd name="connsiteX6-6251" fmla="*/ 225425 w 539780"/>
                <a:gd name="connsiteY6-6252" fmla="*/ 288925 h 1245658"/>
                <a:gd name="connsiteX7-6253" fmla="*/ 273050 w 539780"/>
                <a:gd name="connsiteY7-6254" fmla="*/ 339725 h 1245658"/>
                <a:gd name="connsiteX8-6255" fmla="*/ 304800 w 539780"/>
                <a:gd name="connsiteY8-6256" fmla="*/ 374650 h 1245658"/>
                <a:gd name="connsiteX9-6257" fmla="*/ 339725 w 539780"/>
                <a:gd name="connsiteY9-6258" fmla="*/ 425450 h 1245658"/>
                <a:gd name="connsiteX10-6259" fmla="*/ 387350 w 539780"/>
                <a:gd name="connsiteY10-6260" fmla="*/ 488950 h 1245658"/>
                <a:gd name="connsiteX11-6261" fmla="*/ 406400 w 539780"/>
                <a:gd name="connsiteY11-6262" fmla="*/ 520700 h 1245658"/>
                <a:gd name="connsiteX12-6263" fmla="*/ 431800 w 539780"/>
                <a:gd name="connsiteY12-6264" fmla="*/ 571500 h 1245658"/>
                <a:gd name="connsiteX13-6265" fmla="*/ 444500 w 539780"/>
                <a:gd name="connsiteY13-6266" fmla="*/ 603250 h 1245658"/>
                <a:gd name="connsiteX14-6267" fmla="*/ 450850 w 539780"/>
                <a:gd name="connsiteY14-6268" fmla="*/ 628650 h 1245658"/>
                <a:gd name="connsiteX15-6269" fmla="*/ 454025 w 539780"/>
                <a:gd name="connsiteY15-6270" fmla="*/ 638175 h 1245658"/>
                <a:gd name="connsiteX16-6271" fmla="*/ 469900 w 539780"/>
                <a:gd name="connsiteY16-6272" fmla="*/ 692150 h 1245658"/>
                <a:gd name="connsiteX17-6273" fmla="*/ 485775 w 539780"/>
                <a:gd name="connsiteY17-6274" fmla="*/ 733425 h 1245658"/>
                <a:gd name="connsiteX18-6275" fmla="*/ 492125 w 539780"/>
                <a:gd name="connsiteY18-6276" fmla="*/ 758825 h 1245658"/>
                <a:gd name="connsiteX19-6277" fmla="*/ 498475 w 539780"/>
                <a:gd name="connsiteY19-6278" fmla="*/ 771525 h 1245658"/>
                <a:gd name="connsiteX20-6279" fmla="*/ 501650 w 539780"/>
                <a:gd name="connsiteY20-6280" fmla="*/ 784225 h 1245658"/>
                <a:gd name="connsiteX21-6281" fmla="*/ 504825 w 539780"/>
                <a:gd name="connsiteY21-6282" fmla="*/ 793750 h 1245658"/>
                <a:gd name="connsiteX22-6283" fmla="*/ 508000 w 539780"/>
                <a:gd name="connsiteY22-6284" fmla="*/ 806450 h 1245658"/>
                <a:gd name="connsiteX23-6285" fmla="*/ 514350 w 539780"/>
                <a:gd name="connsiteY23-6286" fmla="*/ 819150 h 1245658"/>
                <a:gd name="connsiteX24-6287" fmla="*/ 520700 w 539780"/>
                <a:gd name="connsiteY24-6288" fmla="*/ 838200 h 1245658"/>
                <a:gd name="connsiteX25-6289" fmla="*/ 523875 w 539780"/>
                <a:gd name="connsiteY25-6290" fmla="*/ 847725 h 1245658"/>
                <a:gd name="connsiteX26-6291" fmla="*/ 539750 w 539780"/>
                <a:gd name="connsiteY26-6292" fmla="*/ 974725 h 1245658"/>
                <a:gd name="connsiteX27-6293" fmla="*/ 527050 w 539780"/>
                <a:gd name="connsiteY27-6294" fmla="*/ 1041400 h 1245658"/>
                <a:gd name="connsiteX28-6295" fmla="*/ 498475 w 539780"/>
                <a:gd name="connsiteY28-6296" fmla="*/ 1111250 h 1245658"/>
                <a:gd name="connsiteX29-6297" fmla="*/ 450850 w 539780"/>
                <a:gd name="connsiteY29-6298" fmla="*/ 1184275 h 1245658"/>
                <a:gd name="connsiteX30-6299" fmla="*/ 390525 w 539780"/>
                <a:gd name="connsiteY30-6300" fmla="*/ 1241425 h 1245658"/>
                <a:gd name="connsiteX31-6301" fmla="*/ 282575 w 539780"/>
                <a:gd name="connsiteY31-6302" fmla="*/ 1241425 h 1245658"/>
                <a:gd name="connsiteX0-6303" fmla="*/ 0 w 539780"/>
                <a:gd name="connsiteY0-6304" fmla="*/ 0 h 1245658"/>
                <a:gd name="connsiteX1-6305" fmla="*/ 28575 w 539780"/>
                <a:gd name="connsiteY1-6306" fmla="*/ 22225 h 1245658"/>
                <a:gd name="connsiteX2-6307" fmla="*/ 85725 w 539780"/>
                <a:gd name="connsiteY2-6308" fmla="*/ 82550 h 1245658"/>
                <a:gd name="connsiteX3-6309" fmla="*/ 123825 w 539780"/>
                <a:gd name="connsiteY3-6310" fmla="*/ 139700 h 1245658"/>
                <a:gd name="connsiteX4-6311" fmla="*/ 158750 w 539780"/>
                <a:gd name="connsiteY4-6312" fmla="*/ 190500 h 1245658"/>
                <a:gd name="connsiteX5-6313" fmla="*/ 193675 w 539780"/>
                <a:gd name="connsiteY5-6314" fmla="*/ 250825 h 1245658"/>
                <a:gd name="connsiteX6-6315" fmla="*/ 225425 w 539780"/>
                <a:gd name="connsiteY6-6316" fmla="*/ 288925 h 1245658"/>
                <a:gd name="connsiteX7-6317" fmla="*/ 273050 w 539780"/>
                <a:gd name="connsiteY7-6318" fmla="*/ 339725 h 1245658"/>
                <a:gd name="connsiteX8-6319" fmla="*/ 304800 w 539780"/>
                <a:gd name="connsiteY8-6320" fmla="*/ 374650 h 1245658"/>
                <a:gd name="connsiteX9-6321" fmla="*/ 339725 w 539780"/>
                <a:gd name="connsiteY9-6322" fmla="*/ 425450 h 1245658"/>
                <a:gd name="connsiteX10-6323" fmla="*/ 387350 w 539780"/>
                <a:gd name="connsiteY10-6324" fmla="*/ 488950 h 1245658"/>
                <a:gd name="connsiteX11-6325" fmla="*/ 406400 w 539780"/>
                <a:gd name="connsiteY11-6326" fmla="*/ 520700 h 1245658"/>
                <a:gd name="connsiteX12-6327" fmla="*/ 431800 w 539780"/>
                <a:gd name="connsiteY12-6328" fmla="*/ 571500 h 1245658"/>
                <a:gd name="connsiteX13-6329" fmla="*/ 450850 w 539780"/>
                <a:gd name="connsiteY13-6330" fmla="*/ 628650 h 1245658"/>
                <a:gd name="connsiteX14-6331" fmla="*/ 454025 w 539780"/>
                <a:gd name="connsiteY14-6332" fmla="*/ 638175 h 1245658"/>
                <a:gd name="connsiteX15-6333" fmla="*/ 469900 w 539780"/>
                <a:gd name="connsiteY15-6334" fmla="*/ 692150 h 1245658"/>
                <a:gd name="connsiteX16-6335" fmla="*/ 485775 w 539780"/>
                <a:gd name="connsiteY16-6336" fmla="*/ 733425 h 1245658"/>
                <a:gd name="connsiteX17-6337" fmla="*/ 492125 w 539780"/>
                <a:gd name="connsiteY17-6338" fmla="*/ 758825 h 1245658"/>
                <a:gd name="connsiteX18-6339" fmla="*/ 498475 w 539780"/>
                <a:gd name="connsiteY18-6340" fmla="*/ 771525 h 1245658"/>
                <a:gd name="connsiteX19-6341" fmla="*/ 501650 w 539780"/>
                <a:gd name="connsiteY19-6342" fmla="*/ 784225 h 1245658"/>
                <a:gd name="connsiteX20-6343" fmla="*/ 504825 w 539780"/>
                <a:gd name="connsiteY20-6344" fmla="*/ 793750 h 1245658"/>
                <a:gd name="connsiteX21-6345" fmla="*/ 508000 w 539780"/>
                <a:gd name="connsiteY21-6346" fmla="*/ 806450 h 1245658"/>
                <a:gd name="connsiteX22-6347" fmla="*/ 514350 w 539780"/>
                <a:gd name="connsiteY22-6348" fmla="*/ 819150 h 1245658"/>
                <a:gd name="connsiteX23-6349" fmla="*/ 520700 w 539780"/>
                <a:gd name="connsiteY23-6350" fmla="*/ 838200 h 1245658"/>
                <a:gd name="connsiteX24-6351" fmla="*/ 523875 w 539780"/>
                <a:gd name="connsiteY24-6352" fmla="*/ 847725 h 1245658"/>
                <a:gd name="connsiteX25-6353" fmla="*/ 539750 w 539780"/>
                <a:gd name="connsiteY25-6354" fmla="*/ 974725 h 1245658"/>
                <a:gd name="connsiteX26-6355" fmla="*/ 527050 w 539780"/>
                <a:gd name="connsiteY26-6356" fmla="*/ 1041400 h 1245658"/>
                <a:gd name="connsiteX27-6357" fmla="*/ 498475 w 539780"/>
                <a:gd name="connsiteY27-6358" fmla="*/ 1111250 h 1245658"/>
                <a:gd name="connsiteX28-6359" fmla="*/ 450850 w 539780"/>
                <a:gd name="connsiteY28-6360" fmla="*/ 1184275 h 1245658"/>
                <a:gd name="connsiteX29-6361" fmla="*/ 390525 w 539780"/>
                <a:gd name="connsiteY29-6362" fmla="*/ 1241425 h 1245658"/>
                <a:gd name="connsiteX30-6363" fmla="*/ 282575 w 539780"/>
                <a:gd name="connsiteY30-6364" fmla="*/ 1241425 h 1245658"/>
                <a:gd name="connsiteX0-6365" fmla="*/ 0 w 539780"/>
                <a:gd name="connsiteY0-6366" fmla="*/ 0 h 1245658"/>
                <a:gd name="connsiteX1-6367" fmla="*/ 28575 w 539780"/>
                <a:gd name="connsiteY1-6368" fmla="*/ 22225 h 1245658"/>
                <a:gd name="connsiteX2-6369" fmla="*/ 85725 w 539780"/>
                <a:gd name="connsiteY2-6370" fmla="*/ 82550 h 1245658"/>
                <a:gd name="connsiteX3-6371" fmla="*/ 123825 w 539780"/>
                <a:gd name="connsiteY3-6372" fmla="*/ 139700 h 1245658"/>
                <a:gd name="connsiteX4-6373" fmla="*/ 158750 w 539780"/>
                <a:gd name="connsiteY4-6374" fmla="*/ 190500 h 1245658"/>
                <a:gd name="connsiteX5-6375" fmla="*/ 193675 w 539780"/>
                <a:gd name="connsiteY5-6376" fmla="*/ 250825 h 1245658"/>
                <a:gd name="connsiteX6-6377" fmla="*/ 225425 w 539780"/>
                <a:gd name="connsiteY6-6378" fmla="*/ 288925 h 1245658"/>
                <a:gd name="connsiteX7-6379" fmla="*/ 273050 w 539780"/>
                <a:gd name="connsiteY7-6380" fmla="*/ 339725 h 1245658"/>
                <a:gd name="connsiteX8-6381" fmla="*/ 304800 w 539780"/>
                <a:gd name="connsiteY8-6382" fmla="*/ 374650 h 1245658"/>
                <a:gd name="connsiteX9-6383" fmla="*/ 339725 w 539780"/>
                <a:gd name="connsiteY9-6384" fmla="*/ 425450 h 1245658"/>
                <a:gd name="connsiteX10-6385" fmla="*/ 387350 w 539780"/>
                <a:gd name="connsiteY10-6386" fmla="*/ 488950 h 1245658"/>
                <a:gd name="connsiteX11-6387" fmla="*/ 406400 w 539780"/>
                <a:gd name="connsiteY11-6388" fmla="*/ 520700 h 1245658"/>
                <a:gd name="connsiteX12-6389" fmla="*/ 431800 w 539780"/>
                <a:gd name="connsiteY12-6390" fmla="*/ 571500 h 1245658"/>
                <a:gd name="connsiteX13-6391" fmla="*/ 450850 w 539780"/>
                <a:gd name="connsiteY13-6392" fmla="*/ 628650 h 1245658"/>
                <a:gd name="connsiteX14-6393" fmla="*/ 469900 w 539780"/>
                <a:gd name="connsiteY14-6394" fmla="*/ 692150 h 1245658"/>
                <a:gd name="connsiteX15-6395" fmla="*/ 485775 w 539780"/>
                <a:gd name="connsiteY15-6396" fmla="*/ 733425 h 1245658"/>
                <a:gd name="connsiteX16-6397" fmla="*/ 492125 w 539780"/>
                <a:gd name="connsiteY16-6398" fmla="*/ 758825 h 1245658"/>
                <a:gd name="connsiteX17-6399" fmla="*/ 498475 w 539780"/>
                <a:gd name="connsiteY17-6400" fmla="*/ 771525 h 1245658"/>
                <a:gd name="connsiteX18-6401" fmla="*/ 501650 w 539780"/>
                <a:gd name="connsiteY18-6402" fmla="*/ 784225 h 1245658"/>
                <a:gd name="connsiteX19-6403" fmla="*/ 504825 w 539780"/>
                <a:gd name="connsiteY19-6404" fmla="*/ 793750 h 1245658"/>
                <a:gd name="connsiteX20-6405" fmla="*/ 508000 w 539780"/>
                <a:gd name="connsiteY20-6406" fmla="*/ 806450 h 1245658"/>
                <a:gd name="connsiteX21-6407" fmla="*/ 514350 w 539780"/>
                <a:gd name="connsiteY21-6408" fmla="*/ 819150 h 1245658"/>
                <a:gd name="connsiteX22-6409" fmla="*/ 520700 w 539780"/>
                <a:gd name="connsiteY22-6410" fmla="*/ 838200 h 1245658"/>
                <a:gd name="connsiteX23-6411" fmla="*/ 523875 w 539780"/>
                <a:gd name="connsiteY23-6412" fmla="*/ 847725 h 1245658"/>
                <a:gd name="connsiteX24-6413" fmla="*/ 539750 w 539780"/>
                <a:gd name="connsiteY24-6414" fmla="*/ 974725 h 1245658"/>
                <a:gd name="connsiteX25-6415" fmla="*/ 527050 w 539780"/>
                <a:gd name="connsiteY25-6416" fmla="*/ 1041400 h 1245658"/>
                <a:gd name="connsiteX26-6417" fmla="*/ 498475 w 539780"/>
                <a:gd name="connsiteY26-6418" fmla="*/ 1111250 h 1245658"/>
                <a:gd name="connsiteX27-6419" fmla="*/ 450850 w 539780"/>
                <a:gd name="connsiteY27-6420" fmla="*/ 1184275 h 1245658"/>
                <a:gd name="connsiteX28-6421" fmla="*/ 390525 w 539780"/>
                <a:gd name="connsiteY28-6422" fmla="*/ 1241425 h 1245658"/>
                <a:gd name="connsiteX29-6423" fmla="*/ 282575 w 539780"/>
                <a:gd name="connsiteY29-6424" fmla="*/ 1241425 h 1245658"/>
                <a:gd name="connsiteX0-6425" fmla="*/ 0 w 539780"/>
                <a:gd name="connsiteY0-6426" fmla="*/ 0 h 1245658"/>
                <a:gd name="connsiteX1-6427" fmla="*/ 28575 w 539780"/>
                <a:gd name="connsiteY1-6428" fmla="*/ 22225 h 1245658"/>
                <a:gd name="connsiteX2-6429" fmla="*/ 85725 w 539780"/>
                <a:gd name="connsiteY2-6430" fmla="*/ 82550 h 1245658"/>
                <a:gd name="connsiteX3-6431" fmla="*/ 123825 w 539780"/>
                <a:gd name="connsiteY3-6432" fmla="*/ 139700 h 1245658"/>
                <a:gd name="connsiteX4-6433" fmla="*/ 158750 w 539780"/>
                <a:gd name="connsiteY4-6434" fmla="*/ 190500 h 1245658"/>
                <a:gd name="connsiteX5-6435" fmla="*/ 193675 w 539780"/>
                <a:gd name="connsiteY5-6436" fmla="*/ 250825 h 1245658"/>
                <a:gd name="connsiteX6-6437" fmla="*/ 225425 w 539780"/>
                <a:gd name="connsiteY6-6438" fmla="*/ 288925 h 1245658"/>
                <a:gd name="connsiteX7-6439" fmla="*/ 273050 w 539780"/>
                <a:gd name="connsiteY7-6440" fmla="*/ 339725 h 1245658"/>
                <a:gd name="connsiteX8-6441" fmla="*/ 304800 w 539780"/>
                <a:gd name="connsiteY8-6442" fmla="*/ 374650 h 1245658"/>
                <a:gd name="connsiteX9-6443" fmla="*/ 339725 w 539780"/>
                <a:gd name="connsiteY9-6444" fmla="*/ 425450 h 1245658"/>
                <a:gd name="connsiteX10-6445" fmla="*/ 387350 w 539780"/>
                <a:gd name="connsiteY10-6446" fmla="*/ 488950 h 1245658"/>
                <a:gd name="connsiteX11-6447" fmla="*/ 406400 w 539780"/>
                <a:gd name="connsiteY11-6448" fmla="*/ 520700 h 1245658"/>
                <a:gd name="connsiteX12-6449" fmla="*/ 431800 w 539780"/>
                <a:gd name="connsiteY12-6450" fmla="*/ 571500 h 1245658"/>
                <a:gd name="connsiteX13-6451" fmla="*/ 450850 w 539780"/>
                <a:gd name="connsiteY13-6452" fmla="*/ 628650 h 1245658"/>
                <a:gd name="connsiteX14-6453" fmla="*/ 469900 w 539780"/>
                <a:gd name="connsiteY14-6454" fmla="*/ 692150 h 1245658"/>
                <a:gd name="connsiteX15-6455" fmla="*/ 492125 w 539780"/>
                <a:gd name="connsiteY15-6456" fmla="*/ 758825 h 1245658"/>
                <a:gd name="connsiteX16-6457" fmla="*/ 498475 w 539780"/>
                <a:gd name="connsiteY16-6458" fmla="*/ 771525 h 1245658"/>
                <a:gd name="connsiteX17-6459" fmla="*/ 501650 w 539780"/>
                <a:gd name="connsiteY17-6460" fmla="*/ 784225 h 1245658"/>
                <a:gd name="connsiteX18-6461" fmla="*/ 504825 w 539780"/>
                <a:gd name="connsiteY18-6462" fmla="*/ 793750 h 1245658"/>
                <a:gd name="connsiteX19-6463" fmla="*/ 508000 w 539780"/>
                <a:gd name="connsiteY19-6464" fmla="*/ 806450 h 1245658"/>
                <a:gd name="connsiteX20-6465" fmla="*/ 514350 w 539780"/>
                <a:gd name="connsiteY20-6466" fmla="*/ 819150 h 1245658"/>
                <a:gd name="connsiteX21-6467" fmla="*/ 520700 w 539780"/>
                <a:gd name="connsiteY21-6468" fmla="*/ 838200 h 1245658"/>
                <a:gd name="connsiteX22-6469" fmla="*/ 523875 w 539780"/>
                <a:gd name="connsiteY22-6470" fmla="*/ 847725 h 1245658"/>
                <a:gd name="connsiteX23-6471" fmla="*/ 539750 w 539780"/>
                <a:gd name="connsiteY23-6472" fmla="*/ 974725 h 1245658"/>
                <a:gd name="connsiteX24-6473" fmla="*/ 527050 w 539780"/>
                <a:gd name="connsiteY24-6474" fmla="*/ 1041400 h 1245658"/>
                <a:gd name="connsiteX25-6475" fmla="*/ 498475 w 539780"/>
                <a:gd name="connsiteY25-6476" fmla="*/ 1111250 h 1245658"/>
                <a:gd name="connsiteX26-6477" fmla="*/ 450850 w 539780"/>
                <a:gd name="connsiteY26-6478" fmla="*/ 1184275 h 1245658"/>
                <a:gd name="connsiteX27-6479" fmla="*/ 390525 w 539780"/>
                <a:gd name="connsiteY27-6480" fmla="*/ 1241425 h 1245658"/>
                <a:gd name="connsiteX28-6481" fmla="*/ 282575 w 539780"/>
                <a:gd name="connsiteY28-6482" fmla="*/ 1241425 h 1245658"/>
                <a:gd name="connsiteX0-6483" fmla="*/ 0 w 539780"/>
                <a:gd name="connsiteY0-6484" fmla="*/ 0 h 1245658"/>
                <a:gd name="connsiteX1-6485" fmla="*/ 28575 w 539780"/>
                <a:gd name="connsiteY1-6486" fmla="*/ 22225 h 1245658"/>
                <a:gd name="connsiteX2-6487" fmla="*/ 85725 w 539780"/>
                <a:gd name="connsiteY2-6488" fmla="*/ 82550 h 1245658"/>
                <a:gd name="connsiteX3-6489" fmla="*/ 123825 w 539780"/>
                <a:gd name="connsiteY3-6490" fmla="*/ 139700 h 1245658"/>
                <a:gd name="connsiteX4-6491" fmla="*/ 158750 w 539780"/>
                <a:gd name="connsiteY4-6492" fmla="*/ 190500 h 1245658"/>
                <a:gd name="connsiteX5-6493" fmla="*/ 193675 w 539780"/>
                <a:gd name="connsiteY5-6494" fmla="*/ 250825 h 1245658"/>
                <a:gd name="connsiteX6-6495" fmla="*/ 225425 w 539780"/>
                <a:gd name="connsiteY6-6496" fmla="*/ 288925 h 1245658"/>
                <a:gd name="connsiteX7-6497" fmla="*/ 273050 w 539780"/>
                <a:gd name="connsiteY7-6498" fmla="*/ 339725 h 1245658"/>
                <a:gd name="connsiteX8-6499" fmla="*/ 304800 w 539780"/>
                <a:gd name="connsiteY8-6500" fmla="*/ 374650 h 1245658"/>
                <a:gd name="connsiteX9-6501" fmla="*/ 339725 w 539780"/>
                <a:gd name="connsiteY9-6502" fmla="*/ 425450 h 1245658"/>
                <a:gd name="connsiteX10-6503" fmla="*/ 387350 w 539780"/>
                <a:gd name="connsiteY10-6504" fmla="*/ 488950 h 1245658"/>
                <a:gd name="connsiteX11-6505" fmla="*/ 406400 w 539780"/>
                <a:gd name="connsiteY11-6506" fmla="*/ 520700 h 1245658"/>
                <a:gd name="connsiteX12-6507" fmla="*/ 431800 w 539780"/>
                <a:gd name="connsiteY12-6508" fmla="*/ 571500 h 1245658"/>
                <a:gd name="connsiteX13-6509" fmla="*/ 450850 w 539780"/>
                <a:gd name="connsiteY13-6510" fmla="*/ 628650 h 1245658"/>
                <a:gd name="connsiteX14-6511" fmla="*/ 469900 w 539780"/>
                <a:gd name="connsiteY14-6512" fmla="*/ 692150 h 1245658"/>
                <a:gd name="connsiteX15-6513" fmla="*/ 492125 w 539780"/>
                <a:gd name="connsiteY15-6514" fmla="*/ 758825 h 1245658"/>
                <a:gd name="connsiteX16-6515" fmla="*/ 498475 w 539780"/>
                <a:gd name="connsiteY16-6516" fmla="*/ 771525 h 1245658"/>
                <a:gd name="connsiteX17-6517" fmla="*/ 504825 w 539780"/>
                <a:gd name="connsiteY17-6518" fmla="*/ 793750 h 1245658"/>
                <a:gd name="connsiteX18-6519" fmla="*/ 508000 w 539780"/>
                <a:gd name="connsiteY18-6520" fmla="*/ 806450 h 1245658"/>
                <a:gd name="connsiteX19-6521" fmla="*/ 514350 w 539780"/>
                <a:gd name="connsiteY19-6522" fmla="*/ 819150 h 1245658"/>
                <a:gd name="connsiteX20-6523" fmla="*/ 520700 w 539780"/>
                <a:gd name="connsiteY20-6524" fmla="*/ 838200 h 1245658"/>
                <a:gd name="connsiteX21-6525" fmla="*/ 523875 w 539780"/>
                <a:gd name="connsiteY21-6526" fmla="*/ 847725 h 1245658"/>
                <a:gd name="connsiteX22-6527" fmla="*/ 539750 w 539780"/>
                <a:gd name="connsiteY22-6528" fmla="*/ 974725 h 1245658"/>
                <a:gd name="connsiteX23-6529" fmla="*/ 527050 w 539780"/>
                <a:gd name="connsiteY23-6530" fmla="*/ 1041400 h 1245658"/>
                <a:gd name="connsiteX24-6531" fmla="*/ 498475 w 539780"/>
                <a:gd name="connsiteY24-6532" fmla="*/ 1111250 h 1245658"/>
                <a:gd name="connsiteX25-6533" fmla="*/ 450850 w 539780"/>
                <a:gd name="connsiteY25-6534" fmla="*/ 1184275 h 1245658"/>
                <a:gd name="connsiteX26-6535" fmla="*/ 390525 w 539780"/>
                <a:gd name="connsiteY26-6536" fmla="*/ 1241425 h 1245658"/>
                <a:gd name="connsiteX27-6537" fmla="*/ 282575 w 539780"/>
                <a:gd name="connsiteY27-6538" fmla="*/ 1241425 h 1245658"/>
                <a:gd name="connsiteX0-6539" fmla="*/ 0 w 539780"/>
                <a:gd name="connsiteY0-6540" fmla="*/ 0 h 1245658"/>
                <a:gd name="connsiteX1-6541" fmla="*/ 28575 w 539780"/>
                <a:gd name="connsiteY1-6542" fmla="*/ 22225 h 1245658"/>
                <a:gd name="connsiteX2-6543" fmla="*/ 85725 w 539780"/>
                <a:gd name="connsiteY2-6544" fmla="*/ 82550 h 1245658"/>
                <a:gd name="connsiteX3-6545" fmla="*/ 123825 w 539780"/>
                <a:gd name="connsiteY3-6546" fmla="*/ 139700 h 1245658"/>
                <a:gd name="connsiteX4-6547" fmla="*/ 158750 w 539780"/>
                <a:gd name="connsiteY4-6548" fmla="*/ 190500 h 1245658"/>
                <a:gd name="connsiteX5-6549" fmla="*/ 193675 w 539780"/>
                <a:gd name="connsiteY5-6550" fmla="*/ 250825 h 1245658"/>
                <a:gd name="connsiteX6-6551" fmla="*/ 225425 w 539780"/>
                <a:gd name="connsiteY6-6552" fmla="*/ 288925 h 1245658"/>
                <a:gd name="connsiteX7-6553" fmla="*/ 273050 w 539780"/>
                <a:gd name="connsiteY7-6554" fmla="*/ 339725 h 1245658"/>
                <a:gd name="connsiteX8-6555" fmla="*/ 304800 w 539780"/>
                <a:gd name="connsiteY8-6556" fmla="*/ 374650 h 1245658"/>
                <a:gd name="connsiteX9-6557" fmla="*/ 339725 w 539780"/>
                <a:gd name="connsiteY9-6558" fmla="*/ 425450 h 1245658"/>
                <a:gd name="connsiteX10-6559" fmla="*/ 387350 w 539780"/>
                <a:gd name="connsiteY10-6560" fmla="*/ 488950 h 1245658"/>
                <a:gd name="connsiteX11-6561" fmla="*/ 406400 w 539780"/>
                <a:gd name="connsiteY11-6562" fmla="*/ 520700 h 1245658"/>
                <a:gd name="connsiteX12-6563" fmla="*/ 431800 w 539780"/>
                <a:gd name="connsiteY12-6564" fmla="*/ 571500 h 1245658"/>
                <a:gd name="connsiteX13-6565" fmla="*/ 450850 w 539780"/>
                <a:gd name="connsiteY13-6566" fmla="*/ 628650 h 1245658"/>
                <a:gd name="connsiteX14-6567" fmla="*/ 469900 w 539780"/>
                <a:gd name="connsiteY14-6568" fmla="*/ 692150 h 1245658"/>
                <a:gd name="connsiteX15-6569" fmla="*/ 492125 w 539780"/>
                <a:gd name="connsiteY15-6570" fmla="*/ 758825 h 1245658"/>
                <a:gd name="connsiteX16-6571" fmla="*/ 498475 w 539780"/>
                <a:gd name="connsiteY16-6572" fmla="*/ 771525 h 1245658"/>
                <a:gd name="connsiteX17-6573" fmla="*/ 504825 w 539780"/>
                <a:gd name="connsiteY17-6574" fmla="*/ 793750 h 1245658"/>
                <a:gd name="connsiteX18-6575" fmla="*/ 514350 w 539780"/>
                <a:gd name="connsiteY18-6576" fmla="*/ 819150 h 1245658"/>
                <a:gd name="connsiteX19-6577" fmla="*/ 520700 w 539780"/>
                <a:gd name="connsiteY19-6578" fmla="*/ 838200 h 1245658"/>
                <a:gd name="connsiteX20-6579" fmla="*/ 523875 w 539780"/>
                <a:gd name="connsiteY20-6580" fmla="*/ 847725 h 1245658"/>
                <a:gd name="connsiteX21-6581" fmla="*/ 539750 w 539780"/>
                <a:gd name="connsiteY21-6582" fmla="*/ 974725 h 1245658"/>
                <a:gd name="connsiteX22-6583" fmla="*/ 527050 w 539780"/>
                <a:gd name="connsiteY22-6584" fmla="*/ 1041400 h 1245658"/>
                <a:gd name="connsiteX23-6585" fmla="*/ 498475 w 539780"/>
                <a:gd name="connsiteY23-6586" fmla="*/ 1111250 h 1245658"/>
                <a:gd name="connsiteX24-6587" fmla="*/ 450850 w 539780"/>
                <a:gd name="connsiteY24-6588" fmla="*/ 1184275 h 1245658"/>
                <a:gd name="connsiteX25-6589" fmla="*/ 390525 w 539780"/>
                <a:gd name="connsiteY25-6590" fmla="*/ 1241425 h 1245658"/>
                <a:gd name="connsiteX26-6591" fmla="*/ 282575 w 539780"/>
                <a:gd name="connsiteY26-6592" fmla="*/ 1241425 h 1245658"/>
                <a:gd name="connsiteX0-6593" fmla="*/ 0 w 539780"/>
                <a:gd name="connsiteY0-6594" fmla="*/ 0 h 1245658"/>
                <a:gd name="connsiteX1-6595" fmla="*/ 28575 w 539780"/>
                <a:gd name="connsiteY1-6596" fmla="*/ 22225 h 1245658"/>
                <a:gd name="connsiteX2-6597" fmla="*/ 85725 w 539780"/>
                <a:gd name="connsiteY2-6598" fmla="*/ 82550 h 1245658"/>
                <a:gd name="connsiteX3-6599" fmla="*/ 123825 w 539780"/>
                <a:gd name="connsiteY3-6600" fmla="*/ 139700 h 1245658"/>
                <a:gd name="connsiteX4-6601" fmla="*/ 158750 w 539780"/>
                <a:gd name="connsiteY4-6602" fmla="*/ 190500 h 1245658"/>
                <a:gd name="connsiteX5-6603" fmla="*/ 193675 w 539780"/>
                <a:gd name="connsiteY5-6604" fmla="*/ 250825 h 1245658"/>
                <a:gd name="connsiteX6-6605" fmla="*/ 225425 w 539780"/>
                <a:gd name="connsiteY6-6606" fmla="*/ 288925 h 1245658"/>
                <a:gd name="connsiteX7-6607" fmla="*/ 273050 w 539780"/>
                <a:gd name="connsiteY7-6608" fmla="*/ 339725 h 1245658"/>
                <a:gd name="connsiteX8-6609" fmla="*/ 304800 w 539780"/>
                <a:gd name="connsiteY8-6610" fmla="*/ 374650 h 1245658"/>
                <a:gd name="connsiteX9-6611" fmla="*/ 339725 w 539780"/>
                <a:gd name="connsiteY9-6612" fmla="*/ 425450 h 1245658"/>
                <a:gd name="connsiteX10-6613" fmla="*/ 387350 w 539780"/>
                <a:gd name="connsiteY10-6614" fmla="*/ 488950 h 1245658"/>
                <a:gd name="connsiteX11-6615" fmla="*/ 406400 w 539780"/>
                <a:gd name="connsiteY11-6616" fmla="*/ 520700 h 1245658"/>
                <a:gd name="connsiteX12-6617" fmla="*/ 431800 w 539780"/>
                <a:gd name="connsiteY12-6618" fmla="*/ 571500 h 1245658"/>
                <a:gd name="connsiteX13-6619" fmla="*/ 450850 w 539780"/>
                <a:gd name="connsiteY13-6620" fmla="*/ 628650 h 1245658"/>
                <a:gd name="connsiteX14-6621" fmla="*/ 469900 w 539780"/>
                <a:gd name="connsiteY14-6622" fmla="*/ 692150 h 1245658"/>
                <a:gd name="connsiteX15-6623" fmla="*/ 492125 w 539780"/>
                <a:gd name="connsiteY15-6624" fmla="*/ 758825 h 1245658"/>
                <a:gd name="connsiteX16-6625" fmla="*/ 504825 w 539780"/>
                <a:gd name="connsiteY16-6626" fmla="*/ 793750 h 1245658"/>
                <a:gd name="connsiteX17-6627" fmla="*/ 514350 w 539780"/>
                <a:gd name="connsiteY17-6628" fmla="*/ 819150 h 1245658"/>
                <a:gd name="connsiteX18-6629" fmla="*/ 520700 w 539780"/>
                <a:gd name="connsiteY18-6630" fmla="*/ 838200 h 1245658"/>
                <a:gd name="connsiteX19-6631" fmla="*/ 523875 w 539780"/>
                <a:gd name="connsiteY19-6632" fmla="*/ 847725 h 1245658"/>
                <a:gd name="connsiteX20-6633" fmla="*/ 539750 w 539780"/>
                <a:gd name="connsiteY20-6634" fmla="*/ 974725 h 1245658"/>
                <a:gd name="connsiteX21-6635" fmla="*/ 527050 w 539780"/>
                <a:gd name="connsiteY21-6636" fmla="*/ 1041400 h 1245658"/>
                <a:gd name="connsiteX22-6637" fmla="*/ 498475 w 539780"/>
                <a:gd name="connsiteY22-6638" fmla="*/ 1111250 h 1245658"/>
                <a:gd name="connsiteX23-6639" fmla="*/ 450850 w 539780"/>
                <a:gd name="connsiteY23-6640" fmla="*/ 1184275 h 1245658"/>
                <a:gd name="connsiteX24-6641" fmla="*/ 390525 w 539780"/>
                <a:gd name="connsiteY24-6642" fmla="*/ 1241425 h 1245658"/>
                <a:gd name="connsiteX25-6643" fmla="*/ 282575 w 539780"/>
                <a:gd name="connsiteY25-6644" fmla="*/ 1241425 h 1245658"/>
                <a:gd name="connsiteX0-6645" fmla="*/ 0 w 539780"/>
                <a:gd name="connsiteY0-6646" fmla="*/ 0 h 1245658"/>
                <a:gd name="connsiteX1-6647" fmla="*/ 28575 w 539780"/>
                <a:gd name="connsiteY1-6648" fmla="*/ 22225 h 1245658"/>
                <a:gd name="connsiteX2-6649" fmla="*/ 85725 w 539780"/>
                <a:gd name="connsiteY2-6650" fmla="*/ 82550 h 1245658"/>
                <a:gd name="connsiteX3-6651" fmla="*/ 123825 w 539780"/>
                <a:gd name="connsiteY3-6652" fmla="*/ 139700 h 1245658"/>
                <a:gd name="connsiteX4-6653" fmla="*/ 158750 w 539780"/>
                <a:gd name="connsiteY4-6654" fmla="*/ 190500 h 1245658"/>
                <a:gd name="connsiteX5-6655" fmla="*/ 193675 w 539780"/>
                <a:gd name="connsiteY5-6656" fmla="*/ 250825 h 1245658"/>
                <a:gd name="connsiteX6-6657" fmla="*/ 225425 w 539780"/>
                <a:gd name="connsiteY6-6658" fmla="*/ 288925 h 1245658"/>
                <a:gd name="connsiteX7-6659" fmla="*/ 273050 w 539780"/>
                <a:gd name="connsiteY7-6660" fmla="*/ 339725 h 1245658"/>
                <a:gd name="connsiteX8-6661" fmla="*/ 304800 w 539780"/>
                <a:gd name="connsiteY8-6662" fmla="*/ 374650 h 1245658"/>
                <a:gd name="connsiteX9-6663" fmla="*/ 339725 w 539780"/>
                <a:gd name="connsiteY9-6664" fmla="*/ 425450 h 1245658"/>
                <a:gd name="connsiteX10-6665" fmla="*/ 387350 w 539780"/>
                <a:gd name="connsiteY10-6666" fmla="*/ 488950 h 1245658"/>
                <a:gd name="connsiteX11-6667" fmla="*/ 406400 w 539780"/>
                <a:gd name="connsiteY11-6668" fmla="*/ 520700 h 1245658"/>
                <a:gd name="connsiteX12-6669" fmla="*/ 431800 w 539780"/>
                <a:gd name="connsiteY12-6670" fmla="*/ 571500 h 1245658"/>
                <a:gd name="connsiteX13-6671" fmla="*/ 450850 w 539780"/>
                <a:gd name="connsiteY13-6672" fmla="*/ 628650 h 1245658"/>
                <a:gd name="connsiteX14-6673" fmla="*/ 469900 w 539780"/>
                <a:gd name="connsiteY14-6674" fmla="*/ 692150 h 1245658"/>
                <a:gd name="connsiteX15-6675" fmla="*/ 492125 w 539780"/>
                <a:gd name="connsiteY15-6676" fmla="*/ 758825 h 1245658"/>
                <a:gd name="connsiteX16-6677" fmla="*/ 514350 w 539780"/>
                <a:gd name="connsiteY16-6678" fmla="*/ 819150 h 1245658"/>
                <a:gd name="connsiteX17-6679" fmla="*/ 520700 w 539780"/>
                <a:gd name="connsiteY17-6680" fmla="*/ 838200 h 1245658"/>
                <a:gd name="connsiteX18-6681" fmla="*/ 523875 w 539780"/>
                <a:gd name="connsiteY18-6682" fmla="*/ 847725 h 1245658"/>
                <a:gd name="connsiteX19-6683" fmla="*/ 539750 w 539780"/>
                <a:gd name="connsiteY19-6684" fmla="*/ 974725 h 1245658"/>
                <a:gd name="connsiteX20-6685" fmla="*/ 527050 w 539780"/>
                <a:gd name="connsiteY20-6686" fmla="*/ 1041400 h 1245658"/>
                <a:gd name="connsiteX21-6687" fmla="*/ 498475 w 539780"/>
                <a:gd name="connsiteY21-6688" fmla="*/ 1111250 h 1245658"/>
                <a:gd name="connsiteX22-6689" fmla="*/ 450850 w 539780"/>
                <a:gd name="connsiteY22-6690" fmla="*/ 1184275 h 1245658"/>
                <a:gd name="connsiteX23-6691" fmla="*/ 390525 w 539780"/>
                <a:gd name="connsiteY23-6692" fmla="*/ 1241425 h 1245658"/>
                <a:gd name="connsiteX24-6693" fmla="*/ 282575 w 539780"/>
                <a:gd name="connsiteY24-6694" fmla="*/ 1241425 h 1245658"/>
                <a:gd name="connsiteX0-6695" fmla="*/ 0 w 539858"/>
                <a:gd name="connsiteY0-6696" fmla="*/ 0 h 1245658"/>
                <a:gd name="connsiteX1-6697" fmla="*/ 28575 w 539858"/>
                <a:gd name="connsiteY1-6698" fmla="*/ 22225 h 1245658"/>
                <a:gd name="connsiteX2-6699" fmla="*/ 85725 w 539858"/>
                <a:gd name="connsiteY2-6700" fmla="*/ 82550 h 1245658"/>
                <a:gd name="connsiteX3-6701" fmla="*/ 123825 w 539858"/>
                <a:gd name="connsiteY3-6702" fmla="*/ 139700 h 1245658"/>
                <a:gd name="connsiteX4-6703" fmla="*/ 158750 w 539858"/>
                <a:gd name="connsiteY4-6704" fmla="*/ 190500 h 1245658"/>
                <a:gd name="connsiteX5-6705" fmla="*/ 193675 w 539858"/>
                <a:gd name="connsiteY5-6706" fmla="*/ 250825 h 1245658"/>
                <a:gd name="connsiteX6-6707" fmla="*/ 225425 w 539858"/>
                <a:gd name="connsiteY6-6708" fmla="*/ 288925 h 1245658"/>
                <a:gd name="connsiteX7-6709" fmla="*/ 273050 w 539858"/>
                <a:gd name="connsiteY7-6710" fmla="*/ 339725 h 1245658"/>
                <a:gd name="connsiteX8-6711" fmla="*/ 304800 w 539858"/>
                <a:gd name="connsiteY8-6712" fmla="*/ 374650 h 1245658"/>
                <a:gd name="connsiteX9-6713" fmla="*/ 339725 w 539858"/>
                <a:gd name="connsiteY9-6714" fmla="*/ 425450 h 1245658"/>
                <a:gd name="connsiteX10-6715" fmla="*/ 387350 w 539858"/>
                <a:gd name="connsiteY10-6716" fmla="*/ 488950 h 1245658"/>
                <a:gd name="connsiteX11-6717" fmla="*/ 406400 w 539858"/>
                <a:gd name="connsiteY11-6718" fmla="*/ 520700 h 1245658"/>
                <a:gd name="connsiteX12-6719" fmla="*/ 431800 w 539858"/>
                <a:gd name="connsiteY12-6720" fmla="*/ 571500 h 1245658"/>
                <a:gd name="connsiteX13-6721" fmla="*/ 450850 w 539858"/>
                <a:gd name="connsiteY13-6722" fmla="*/ 628650 h 1245658"/>
                <a:gd name="connsiteX14-6723" fmla="*/ 469900 w 539858"/>
                <a:gd name="connsiteY14-6724" fmla="*/ 692150 h 1245658"/>
                <a:gd name="connsiteX15-6725" fmla="*/ 492125 w 539858"/>
                <a:gd name="connsiteY15-6726" fmla="*/ 758825 h 1245658"/>
                <a:gd name="connsiteX16-6727" fmla="*/ 514350 w 539858"/>
                <a:gd name="connsiteY16-6728" fmla="*/ 819150 h 1245658"/>
                <a:gd name="connsiteX17-6729" fmla="*/ 520700 w 539858"/>
                <a:gd name="connsiteY17-6730" fmla="*/ 838200 h 1245658"/>
                <a:gd name="connsiteX18-6731" fmla="*/ 539750 w 539858"/>
                <a:gd name="connsiteY18-6732" fmla="*/ 974725 h 1245658"/>
                <a:gd name="connsiteX19-6733" fmla="*/ 527050 w 539858"/>
                <a:gd name="connsiteY19-6734" fmla="*/ 1041400 h 1245658"/>
                <a:gd name="connsiteX20-6735" fmla="*/ 498475 w 539858"/>
                <a:gd name="connsiteY20-6736" fmla="*/ 1111250 h 1245658"/>
                <a:gd name="connsiteX21-6737" fmla="*/ 450850 w 539858"/>
                <a:gd name="connsiteY21-6738" fmla="*/ 1184275 h 1245658"/>
                <a:gd name="connsiteX22-6739" fmla="*/ 390525 w 539858"/>
                <a:gd name="connsiteY22-6740" fmla="*/ 1241425 h 1245658"/>
                <a:gd name="connsiteX23-6741" fmla="*/ 282575 w 539858"/>
                <a:gd name="connsiteY23-6742" fmla="*/ 1241425 h 1245658"/>
                <a:gd name="connsiteX0-6743" fmla="*/ 0 w 540098"/>
                <a:gd name="connsiteY0-6744" fmla="*/ 0 h 1245658"/>
                <a:gd name="connsiteX1-6745" fmla="*/ 28575 w 540098"/>
                <a:gd name="connsiteY1-6746" fmla="*/ 22225 h 1245658"/>
                <a:gd name="connsiteX2-6747" fmla="*/ 85725 w 540098"/>
                <a:gd name="connsiteY2-6748" fmla="*/ 82550 h 1245658"/>
                <a:gd name="connsiteX3-6749" fmla="*/ 123825 w 540098"/>
                <a:gd name="connsiteY3-6750" fmla="*/ 139700 h 1245658"/>
                <a:gd name="connsiteX4-6751" fmla="*/ 158750 w 540098"/>
                <a:gd name="connsiteY4-6752" fmla="*/ 190500 h 1245658"/>
                <a:gd name="connsiteX5-6753" fmla="*/ 193675 w 540098"/>
                <a:gd name="connsiteY5-6754" fmla="*/ 250825 h 1245658"/>
                <a:gd name="connsiteX6-6755" fmla="*/ 225425 w 540098"/>
                <a:gd name="connsiteY6-6756" fmla="*/ 288925 h 1245658"/>
                <a:gd name="connsiteX7-6757" fmla="*/ 273050 w 540098"/>
                <a:gd name="connsiteY7-6758" fmla="*/ 339725 h 1245658"/>
                <a:gd name="connsiteX8-6759" fmla="*/ 304800 w 540098"/>
                <a:gd name="connsiteY8-6760" fmla="*/ 374650 h 1245658"/>
                <a:gd name="connsiteX9-6761" fmla="*/ 339725 w 540098"/>
                <a:gd name="connsiteY9-6762" fmla="*/ 425450 h 1245658"/>
                <a:gd name="connsiteX10-6763" fmla="*/ 387350 w 540098"/>
                <a:gd name="connsiteY10-6764" fmla="*/ 488950 h 1245658"/>
                <a:gd name="connsiteX11-6765" fmla="*/ 406400 w 540098"/>
                <a:gd name="connsiteY11-6766" fmla="*/ 520700 h 1245658"/>
                <a:gd name="connsiteX12-6767" fmla="*/ 431800 w 540098"/>
                <a:gd name="connsiteY12-6768" fmla="*/ 571500 h 1245658"/>
                <a:gd name="connsiteX13-6769" fmla="*/ 450850 w 540098"/>
                <a:gd name="connsiteY13-6770" fmla="*/ 628650 h 1245658"/>
                <a:gd name="connsiteX14-6771" fmla="*/ 469900 w 540098"/>
                <a:gd name="connsiteY14-6772" fmla="*/ 692150 h 1245658"/>
                <a:gd name="connsiteX15-6773" fmla="*/ 492125 w 540098"/>
                <a:gd name="connsiteY15-6774" fmla="*/ 758825 h 1245658"/>
                <a:gd name="connsiteX16-6775" fmla="*/ 514350 w 540098"/>
                <a:gd name="connsiteY16-6776" fmla="*/ 819150 h 1245658"/>
                <a:gd name="connsiteX17-6777" fmla="*/ 539750 w 540098"/>
                <a:gd name="connsiteY17-6778" fmla="*/ 974725 h 1245658"/>
                <a:gd name="connsiteX18-6779" fmla="*/ 527050 w 540098"/>
                <a:gd name="connsiteY18-6780" fmla="*/ 1041400 h 1245658"/>
                <a:gd name="connsiteX19-6781" fmla="*/ 498475 w 540098"/>
                <a:gd name="connsiteY19-6782" fmla="*/ 1111250 h 1245658"/>
                <a:gd name="connsiteX20-6783" fmla="*/ 450850 w 540098"/>
                <a:gd name="connsiteY20-6784" fmla="*/ 1184275 h 1245658"/>
                <a:gd name="connsiteX21-6785" fmla="*/ 390525 w 540098"/>
                <a:gd name="connsiteY21-6786" fmla="*/ 1241425 h 1245658"/>
                <a:gd name="connsiteX22-6787" fmla="*/ 282575 w 540098"/>
                <a:gd name="connsiteY22-6788" fmla="*/ 1241425 h 1245658"/>
                <a:gd name="connsiteX0-6789" fmla="*/ 0 w 540098"/>
                <a:gd name="connsiteY0-6790" fmla="*/ 0 h 1245658"/>
                <a:gd name="connsiteX1-6791" fmla="*/ 28575 w 540098"/>
                <a:gd name="connsiteY1-6792" fmla="*/ 22225 h 1245658"/>
                <a:gd name="connsiteX2-6793" fmla="*/ 85725 w 540098"/>
                <a:gd name="connsiteY2-6794" fmla="*/ 82550 h 1245658"/>
                <a:gd name="connsiteX3-6795" fmla="*/ 123825 w 540098"/>
                <a:gd name="connsiteY3-6796" fmla="*/ 139700 h 1245658"/>
                <a:gd name="connsiteX4-6797" fmla="*/ 158750 w 540098"/>
                <a:gd name="connsiteY4-6798" fmla="*/ 190500 h 1245658"/>
                <a:gd name="connsiteX5-6799" fmla="*/ 193675 w 540098"/>
                <a:gd name="connsiteY5-6800" fmla="*/ 250825 h 1245658"/>
                <a:gd name="connsiteX6-6801" fmla="*/ 225425 w 540098"/>
                <a:gd name="connsiteY6-6802" fmla="*/ 288925 h 1245658"/>
                <a:gd name="connsiteX7-6803" fmla="*/ 273050 w 540098"/>
                <a:gd name="connsiteY7-6804" fmla="*/ 339725 h 1245658"/>
                <a:gd name="connsiteX8-6805" fmla="*/ 304800 w 540098"/>
                <a:gd name="connsiteY8-6806" fmla="*/ 374650 h 1245658"/>
                <a:gd name="connsiteX9-6807" fmla="*/ 339725 w 540098"/>
                <a:gd name="connsiteY9-6808" fmla="*/ 425450 h 1245658"/>
                <a:gd name="connsiteX10-6809" fmla="*/ 387350 w 540098"/>
                <a:gd name="connsiteY10-6810" fmla="*/ 488950 h 1245658"/>
                <a:gd name="connsiteX11-6811" fmla="*/ 406400 w 540098"/>
                <a:gd name="connsiteY11-6812" fmla="*/ 520700 h 1245658"/>
                <a:gd name="connsiteX12-6813" fmla="*/ 431800 w 540098"/>
                <a:gd name="connsiteY12-6814" fmla="*/ 571500 h 1245658"/>
                <a:gd name="connsiteX13-6815" fmla="*/ 450850 w 540098"/>
                <a:gd name="connsiteY13-6816" fmla="*/ 628650 h 1245658"/>
                <a:gd name="connsiteX14-6817" fmla="*/ 469900 w 540098"/>
                <a:gd name="connsiteY14-6818" fmla="*/ 692150 h 1245658"/>
                <a:gd name="connsiteX15-6819" fmla="*/ 514350 w 540098"/>
                <a:gd name="connsiteY15-6820" fmla="*/ 819150 h 1245658"/>
                <a:gd name="connsiteX16-6821" fmla="*/ 539750 w 540098"/>
                <a:gd name="connsiteY16-6822" fmla="*/ 974725 h 1245658"/>
                <a:gd name="connsiteX17-6823" fmla="*/ 527050 w 540098"/>
                <a:gd name="connsiteY17-6824" fmla="*/ 1041400 h 1245658"/>
                <a:gd name="connsiteX18-6825" fmla="*/ 498475 w 540098"/>
                <a:gd name="connsiteY18-6826" fmla="*/ 1111250 h 1245658"/>
                <a:gd name="connsiteX19-6827" fmla="*/ 450850 w 540098"/>
                <a:gd name="connsiteY19-6828" fmla="*/ 1184275 h 1245658"/>
                <a:gd name="connsiteX20-6829" fmla="*/ 390525 w 540098"/>
                <a:gd name="connsiteY20-6830" fmla="*/ 1241425 h 1245658"/>
                <a:gd name="connsiteX21-6831" fmla="*/ 282575 w 540098"/>
                <a:gd name="connsiteY21-6832" fmla="*/ 1241425 h 1245658"/>
                <a:gd name="connsiteX0-6833" fmla="*/ 0 w 540098"/>
                <a:gd name="connsiteY0-6834" fmla="*/ 0 h 1245658"/>
                <a:gd name="connsiteX1-6835" fmla="*/ 28575 w 540098"/>
                <a:gd name="connsiteY1-6836" fmla="*/ 22225 h 1245658"/>
                <a:gd name="connsiteX2-6837" fmla="*/ 85725 w 540098"/>
                <a:gd name="connsiteY2-6838" fmla="*/ 82550 h 1245658"/>
                <a:gd name="connsiteX3-6839" fmla="*/ 123825 w 540098"/>
                <a:gd name="connsiteY3-6840" fmla="*/ 139700 h 1245658"/>
                <a:gd name="connsiteX4-6841" fmla="*/ 158750 w 540098"/>
                <a:gd name="connsiteY4-6842" fmla="*/ 190500 h 1245658"/>
                <a:gd name="connsiteX5-6843" fmla="*/ 193675 w 540098"/>
                <a:gd name="connsiteY5-6844" fmla="*/ 250825 h 1245658"/>
                <a:gd name="connsiteX6-6845" fmla="*/ 225425 w 540098"/>
                <a:gd name="connsiteY6-6846" fmla="*/ 288925 h 1245658"/>
                <a:gd name="connsiteX7-6847" fmla="*/ 273050 w 540098"/>
                <a:gd name="connsiteY7-6848" fmla="*/ 339725 h 1245658"/>
                <a:gd name="connsiteX8-6849" fmla="*/ 304800 w 540098"/>
                <a:gd name="connsiteY8-6850" fmla="*/ 374650 h 1245658"/>
                <a:gd name="connsiteX9-6851" fmla="*/ 339725 w 540098"/>
                <a:gd name="connsiteY9-6852" fmla="*/ 425450 h 1245658"/>
                <a:gd name="connsiteX10-6853" fmla="*/ 387350 w 540098"/>
                <a:gd name="connsiteY10-6854" fmla="*/ 488950 h 1245658"/>
                <a:gd name="connsiteX11-6855" fmla="*/ 406400 w 540098"/>
                <a:gd name="connsiteY11-6856" fmla="*/ 520700 h 1245658"/>
                <a:gd name="connsiteX12-6857" fmla="*/ 431800 w 540098"/>
                <a:gd name="connsiteY12-6858" fmla="*/ 571500 h 1245658"/>
                <a:gd name="connsiteX13-6859" fmla="*/ 450850 w 540098"/>
                <a:gd name="connsiteY13-6860" fmla="*/ 628650 h 1245658"/>
                <a:gd name="connsiteX14-6861" fmla="*/ 481806 w 540098"/>
                <a:gd name="connsiteY14-6862" fmla="*/ 692150 h 1245658"/>
                <a:gd name="connsiteX15-6863" fmla="*/ 514350 w 540098"/>
                <a:gd name="connsiteY15-6864" fmla="*/ 819150 h 1245658"/>
                <a:gd name="connsiteX16-6865" fmla="*/ 539750 w 540098"/>
                <a:gd name="connsiteY16-6866" fmla="*/ 974725 h 1245658"/>
                <a:gd name="connsiteX17-6867" fmla="*/ 527050 w 540098"/>
                <a:gd name="connsiteY17-6868" fmla="*/ 1041400 h 1245658"/>
                <a:gd name="connsiteX18-6869" fmla="*/ 498475 w 540098"/>
                <a:gd name="connsiteY18-6870" fmla="*/ 1111250 h 1245658"/>
                <a:gd name="connsiteX19-6871" fmla="*/ 450850 w 540098"/>
                <a:gd name="connsiteY19-6872" fmla="*/ 1184275 h 1245658"/>
                <a:gd name="connsiteX20-6873" fmla="*/ 390525 w 540098"/>
                <a:gd name="connsiteY20-6874" fmla="*/ 1241425 h 1245658"/>
                <a:gd name="connsiteX21-6875" fmla="*/ 282575 w 540098"/>
                <a:gd name="connsiteY21-6876" fmla="*/ 1241425 h 1245658"/>
                <a:gd name="connsiteX0-6877" fmla="*/ 0 w 540098"/>
                <a:gd name="connsiteY0-6878" fmla="*/ 0 h 1245658"/>
                <a:gd name="connsiteX1-6879" fmla="*/ 28575 w 540098"/>
                <a:gd name="connsiteY1-6880" fmla="*/ 22225 h 1245658"/>
                <a:gd name="connsiteX2-6881" fmla="*/ 85725 w 540098"/>
                <a:gd name="connsiteY2-6882" fmla="*/ 82550 h 1245658"/>
                <a:gd name="connsiteX3-6883" fmla="*/ 123825 w 540098"/>
                <a:gd name="connsiteY3-6884" fmla="*/ 139700 h 1245658"/>
                <a:gd name="connsiteX4-6885" fmla="*/ 158750 w 540098"/>
                <a:gd name="connsiteY4-6886" fmla="*/ 190500 h 1245658"/>
                <a:gd name="connsiteX5-6887" fmla="*/ 193675 w 540098"/>
                <a:gd name="connsiteY5-6888" fmla="*/ 250825 h 1245658"/>
                <a:gd name="connsiteX6-6889" fmla="*/ 225425 w 540098"/>
                <a:gd name="connsiteY6-6890" fmla="*/ 288925 h 1245658"/>
                <a:gd name="connsiteX7-6891" fmla="*/ 273050 w 540098"/>
                <a:gd name="connsiteY7-6892" fmla="*/ 339725 h 1245658"/>
                <a:gd name="connsiteX8-6893" fmla="*/ 304800 w 540098"/>
                <a:gd name="connsiteY8-6894" fmla="*/ 374650 h 1245658"/>
                <a:gd name="connsiteX9-6895" fmla="*/ 339725 w 540098"/>
                <a:gd name="connsiteY9-6896" fmla="*/ 425450 h 1245658"/>
                <a:gd name="connsiteX10-6897" fmla="*/ 387350 w 540098"/>
                <a:gd name="connsiteY10-6898" fmla="*/ 488950 h 1245658"/>
                <a:gd name="connsiteX11-6899" fmla="*/ 406400 w 540098"/>
                <a:gd name="connsiteY11-6900" fmla="*/ 520700 h 1245658"/>
                <a:gd name="connsiteX12-6901" fmla="*/ 431800 w 540098"/>
                <a:gd name="connsiteY12-6902" fmla="*/ 571500 h 1245658"/>
                <a:gd name="connsiteX13-6903" fmla="*/ 481806 w 540098"/>
                <a:gd name="connsiteY13-6904" fmla="*/ 692150 h 1245658"/>
                <a:gd name="connsiteX14-6905" fmla="*/ 514350 w 540098"/>
                <a:gd name="connsiteY14-6906" fmla="*/ 819150 h 1245658"/>
                <a:gd name="connsiteX15-6907" fmla="*/ 539750 w 540098"/>
                <a:gd name="connsiteY15-6908" fmla="*/ 974725 h 1245658"/>
                <a:gd name="connsiteX16-6909" fmla="*/ 527050 w 540098"/>
                <a:gd name="connsiteY16-6910" fmla="*/ 1041400 h 1245658"/>
                <a:gd name="connsiteX17-6911" fmla="*/ 498475 w 540098"/>
                <a:gd name="connsiteY17-6912" fmla="*/ 1111250 h 1245658"/>
                <a:gd name="connsiteX18-6913" fmla="*/ 450850 w 540098"/>
                <a:gd name="connsiteY18-6914" fmla="*/ 1184275 h 1245658"/>
                <a:gd name="connsiteX19-6915" fmla="*/ 390525 w 540098"/>
                <a:gd name="connsiteY19-6916" fmla="*/ 1241425 h 1245658"/>
                <a:gd name="connsiteX20-6917" fmla="*/ 282575 w 540098"/>
                <a:gd name="connsiteY20-6918" fmla="*/ 1241425 h 1245658"/>
                <a:gd name="connsiteX0-6919" fmla="*/ 0 w 540007"/>
                <a:gd name="connsiteY0-6920" fmla="*/ 0 h 1245658"/>
                <a:gd name="connsiteX1-6921" fmla="*/ 28575 w 540007"/>
                <a:gd name="connsiteY1-6922" fmla="*/ 22225 h 1245658"/>
                <a:gd name="connsiteX2-6923" fmla="*/ 85725 w 540007"/>
                <a:gd name="connsiteY2-6924" fmla="*/ 82550 h 1245658"/>
                <a:gd name="connsiteX3-6925" fmla="*/ 123825 w 540007"/>
                <a:gd name="connsiteY3-6926" fmla="*/ 139700 h 1245658"/>
                <a:gd name="connsiteX4-6927" fmla="*/ 158750 w 540007"/>
                <a:gd name="connsiteY4-6928" fmla="*/ 190500 h 1245658"/>
                <a:gd name="connsiteX5-6929" fmla="*/ 193675 w 540007"/>
                <a:gd name="connsiteY5-6930" fmla="*/ 250825 h 1245658"/>
                <a:gd name="connsiteX6-6931" fmla="*/ 225425 w 540007"/>
                <a:gd name="connsiteY6-6932" fmla="*/ 288925 h 1245658"/>
                <a:gd name="connsiteX7-6933" fmla="*/ 273050 w 540007"/>
                <a:gd name="connsiteY7-6934" fmla="*/ 339725 h 1245658"/>
                <a:gd name="connsiteX8-6935" fmla="*/ 304800 w 540007"/>
                <a:gd name="connsiteY8-6936" fmla="*/ 374650 h 1245658"/>
                <a:gd name="connsiteX9-6937" fmla="*/ 339725 w 540007"/>
                <a:gd name="connsiteY9-6938" fmla="*/ 425450 h 1245658"/>
                <a:gd name="connsiteX10-6939" fmla="*/ 387350 w 540007"/>
                <a:gd name="connsiteY10-6940" fmla="*/ 488950 h 1245658"/>
                <a:gd name="connsiteX11-6941" fmla="*/ 406400 w 540007"/>
                <a:gd name="connsiteY11-6942" fmla="*/ 520700 h 1245658"/>
                <a:gd name="connsiteX12-6943" fmla="*/ 431800 w 540007"/>
                <a:gd name="connsiteY12-6944" fmla="*/ 571500 h 1245658"/>
                <a:gd name="connsiteX13-6945" fmla="*/ 481806 w 540007"/>
                <a:gd name="connsiteY13-6946" fmla="*/ 692150 h 1245658"/>
                <a:gd name="connsiteX14-6947" fmla="*/ 514350 w 540007"/>
                <a:gd name="connsiteY14-6948" fmla="*/ 819150 h 1245658"/>
                <a:gd name="connsiteX15-6949" fmla="*/ 539750 w 540007"/>
                <a:gd name="connsiteY15-6950" fmla="*/ 974725 h 1245658"/>
                <a:gd name="connsiteX16-6951" fmla="*/ 498475 w 540007"/>
                <a:gd name="connsiteY16-6952" fmla="*/ 1111250 h 1245658"/>
                <a:gd name="connsiteX17-6953" fmla="*/ 450850 w 540007"/>
                <a:gd name="connsiteY17-6954" fmla="*/ 1184275 h 1245658"/>
                <a:gd name="connsiteX18-6955" fmla="*/ 390525 w 540007"/>
                <a:gd name="connsiteY18-6956" fmla="*/ 1241425 h 1245658"/>
                <a:gd name="connsiteX19-6957" fmla="*/ 282575 w 540007"/>
                <a:gd name="connsiteY19-6958" fmla="*/ 1241425 h 1245658"/>
                <a:gd name="connsiteX0-6959" fmla="*/ 0 w 540007"/>
                <a:gd name="connsiteY0-6960" fmla="*/ 0 h 1245658"/>
                <a:gd name="connsiteX1-6961" fmla="*/ 28575 w 540007"/>
                <a:gd name="connsiteY1-6962" fmla="*/ 22225 h 1245658"/>
                <a:gd name="connsiteX2-6963" fmla="*/ 85725 w 540007"/>
                <a:gd name="connsiteY2-6964" fmla="*/ 82550 h 1245658"/>
                <a:gd name="connsiteX3-6965" fmla="*/ 123825 w 540007"/>
                <a:gd name="connsiteY3-6966" fmla="*/ 139700 h 1245658"/>
                <a:gd name="connsiteX4-6967" fmla="*/ 158750 w 540007"/>
                <a:gd name="connsiteY4-6968" fmla="*/ 190500 h 1245658"/>
                <a:gd name="connsiteX5-6969" fmla="*/ 225425 w 540007"/>
                <a:gd name="connsiteY5-6970" fmla="*/ 288925 h 1245658"/>
                <a:gd name="connsiteX6-6971" fmla="*/ 273050 w 540007"/>
                <a:gd name="connsiteY6-6972" fmla="*/ 339725 h 1245658"/>
                <a:gd name="connsiteX7-6973" fmla="*/ 304800 w 540007"/>
                <a:gd name="connsiteY7-6974" fmla="*/ 374650 h 1245658"/>
                <a:gd name="connsiteX8-6975" fmla="*/ 339725 w 540007"/>
                <a:gd name="connsiteY8-6976" fmla="*/ 425450 h 1245658"/>
                <a:gd name="connsiteX9-6977" fmla="*/ 387350 w 540007"/>
                <a:gd name="connsiteY9-6978" fmla="*/ 488950 h 1245658"/>
                <a:gd name="connsiteX10-6979" fmla="*/ 406400 w 540007"/>
                <a:gd name="connsiteY10-6980" fmla="*/ 520700 h 1245658"/>
                <a:gd name="connsiteX11-6981" fmla="*/ 431800 w 540007"/>
                <a:gd name="connsiteY11-6982" fmla="*/ 571500 h 1245658"/>
                <a:gd name="connsiteX12-6983" fmla="*/ 481806 w 540007"/>
                <a:gd name="connsiteY12-6984" fmla="*/ 692150 h 1245658"/>
                <a:gd name="connsiteX13-6985" fmla="*/ 514350 w 540007"/>
                <a:gd name="connsiteY13-6986" fmla="*/ 819150 h 1245658"/>
                <a:gd name="connsiteX14-6987" fmla="*/ 539750 w 540007"/>
                <a:gd name="connsiteY14-6988" fmla="*/ 974725 h 1245658"/>
                <a:gd name="connsiteX15-6989" fmla="*/ 498475 w 540007"/>
                <a:gd name="connsiteY15-6990" fmla="*/ 1111250 h 1245658"/>
                <a:gd name="connsiteX16-6991" fmla="*/ 450850 w 540007"/>
                <a:gd name="connsiteY16-6992" fmla="*/ 1184275 h 1245658"/>
                <a:gd name="connsiteX17-6993" fmla="*/ 390525 w 540007"/>
                <a:gd name="connsiteY17-6994" fmla="*/ 1241425 h 1245658"/>
                <a:gd name="connsiteX18-6995" fmla="*/ 282575 w 540007"/>
                <a:gd name="connsiteY18-6996" fmla="*/ 1241425 h 1245658"/>
                <a:gd name="connsiteX0-6997" fmla="*/ 0 w 526066"/>
                <a:gd name="connsiteY0-6998" fmla="*/ 0 h 1245658"/>
                <a:gd name="connsiteX1-6999" fmla="*/ 28575 w 526066"/>
                <a:gd name="connsiteY1-7000" fmla="*/ 22225 h 1245658"/>
                <a:gd name="connsiteX2-7001" fmla="*/ 85725 w 526066"/>
                <a:gd name="connsiteY2-7002" fmla="*/ 82550 h 1245658"/>
                <a:gd name="connsiteX3-7003" fmla="*/ 123825 w 526066"/>
                <a:gd name="connsiteY3-7004" fmla="*/ 139700 h 1245658"/>
                <a:gd name="connsiteX4-7005" fmla="*/ 158750 w 526066"/>
                <a:gd name="connsiteY4-7006" fmla="*/ 190500 h 1245658"/>
                <a:gd name="connsiteX5-7007" fmla="*/ 225425 w 526066"/>
                <a:gd name="connsiteY5-7008" fmla="*/ 288925 h 1245658"/>
                <a:gd name="connsiteX6-7009" fmla="*/ 273050 w 526066"/>
                <a:gd name="connsiteY6-7010" fmla="*/ 339725 h 1245658"/>
                <a:gd name="connsiteX7-7011" fmla="*/ 304800 w 526066"/>
                <a:gd name="connsiteY7-7012" fmla="*/ 374650 h 1245658"/>
                <a:gd name="connsiteX8-7013" fmla="*/ 339725 w 526066"/>
                <a:gd name="connsiteY8-7014" fmla="*/ 425450 h 1245658"/>
                <a:gd name="connsiteX9-7015" fmla="*/ 387350 w 526066"/>
                <a:gd name="connsiteY9-7016" fmla="*/ 488950 h 1245658"/>
                <a:gd name="connsiteX10-7017" fmla="*/ 406400 w 526066"/>
                <a:gd name="connsiteY10-7018" fmla="*/ 520700 h 1245658"/>
                <a:gd name="connsiteX11-7019" fmla="*/ 431800 w 526066"/>
                <a:gd name="connsiteY11-7020" fmla="*/ 571500 h 1245658"/>
                <a:gd name="connsiteX12-7021" fmla="*/ 481806 w 526066"/>
                <a:gd name="connsiteY12-7022" fmla="*/ 692150 h 1245658"/>
                <a:gd name="connsiteX13-7023" fmla="*/ 514350 w 526066"/>
                <a:gd name="connsiteY13-7024" fmla="*/ 819150 h 1245658"/>
                <a:gd name="connsiteX14-7025" fmla="*/ 525463 w 526066"/>
                <a:gd name="connsiteY14-7026" fmla="*/ 974725 h 1245658"/>
                <a:gd name="connsiteX15-7027" fmla="*/ 498475 w 526066"/>
                <a:gd name="connsiteY15-7028" fmla="*/ 1111250 h 1245658"/>
                <a:gd name="connsiteX16-7029" fmla="*/ 450850 w 526066"/>
                <a:gd name="connsiteY16-7030" fmla="*/ 1184275 h 1245658"/>
                <a:gd name="connsiteX17-7031" fmla="*/ 390525 w 526066"/>
                <a:gd name="connsiteY17-7032" fmla="*/ 1241425 h 1245658"/>
                <a:gd name="connsiteX18-7033" fmla="*/ 282575 w 526066"/>
                <a:gd name="connsiteY18-7034" fmla="*/ 1241425 h 1245658"/>
                <a:gd name="connsiteX0-7035" fmla="*/ 0 w 514902"/>
                <a:gd name="connsiteY0-7036" fmla="*/ 0 h 1245658"/>
                <a:gd name="connsiteX1-7037" fmla="*/ 28575 w 514902"/>
                <a:gd name="connsiteY1-7038" fmla="*/ 22225 h 1245658"/>
                <a:gd name="connsiteX2-7039" fmla="*/ 85725 w 514902"/>
                <a:gd name="connsiteY2-7040" fmla="*/ 82550 h 1245658"/>
                <a:gd name="connsiteX3-7041" fmla="*/ 123825 w 514902"/>
                <a:gd name="connsiteY3-7042" fmla="*/ 139700 h 1245658"/>
                <a:gd name="connsiteX4-7043" fmla="*/ 158750 w 514902"/>
                <a:gd name="connsiteY4-7044" fmla="*/ 190500 h 1245658"/>
                <a:gd name="connsiteX5-7045" fmla="*/ 225425 w 514902"/>
                <a:gd name="connsiteY5-7046" fmla="*/ 288925 h 1245658"/>
                <a:gd name="connsiteX6-7047" fmla="*/ 273050 w 514902"/>
                <a:gd name="connsiteY6-7048" fmla="*/ 339725 h 1245658"/>
                <a:gd name="connsiteX7-7049" fmla="*/ 304800 w 514902"/>
                <a:gd name="connsiteY7-7050" fmla="*/ 374650 h 1245658"/>
                <a:gd name="connsiteX8-7051" fmla="*/ 339725 w 514902"/>
                <a:gd name="connsiteY8-7052" fmla="*/ 425450 h 1245658"/>
                <a:gd name="connsiteX9-7053" fmla="*/ 387350 w 514902"/>
                <a:gd name="connsiteY9-7054" fmla="*/ 488950 h 1245658"/>
                <a:gd name="connsiteX10-7055" fmla="*/ 406400 w 514902"/>
                <a:gd name="connsiteY10-7056" fmla="*/ 520700 h 1245658"/>
                <a:gd name="connsiteX11-7057" fmla="*/ 431800 w 514902"/>
                <a:gd name="connsiteY11-7058" fmla="*/ 571500 h 1245658"/>
                <a:gd name="connsiteX12-7059" fmla="*/ 481806 w 514902"/>
                <a:gd name="connsiteY12-7060" fmla="*/ 692150 h 1245658"/>
                <a:gd name="connsiteX13-7061" fmla="*/ 514350 w 514902"/>
                <a:gd name="connsiteY13-7062" fmla="*/ 819150 h 1245658"/>
                <a:gd name="connsiteX14-7063" fmla="*/ 498475 w 514902"/>
                <a:gd name="connsiteY14-7064" fmla="*/ 1111250 h 1245658"/>
                <a:gd name="connsiteX15-7065" fmla="*/ 450850 w 514902"/>
                <a:gd name="connsiteY15-7066" fmla="*/ 1184275 h 1245658"/>
                <a:gd name="connsiteX16-7067" fmla="*/ 390525 w 514902"/>
                <a:gd name="connsiteY16-7068" fmla="*/ 1241425 h 1245658"/>
                <a:gd name="connsiteX17-7069" fmla="*/ 282575 w 514902"/>
                <a:gd name="connsiteY17-7070" fmla="*/ 1241425 h 1245658"/>
                <a:gd name="connsiteX0-7071" fmla="*/ 0 w 506417"/>
                <a:gd name="connsiteY0-7072" fmla="*/ 0 h 1245658"/>
                <a:gd name="connsiteX1-7073" fmla="*/ 28575 w 506417"/>
                <a:gd name="connsiteY1-7074" fmla="*/ 22225 h 1245658"/>
                <a:gd name="connsiteX2-7075" fmla="*/ 85725 w 506417"/>
                <a:gd name="connsiteY2-7076" fmla="*/ 82550 h 1245658"/>
                <a:gd name="connsiteX3-7077" fmla="*/ 123825 w 506417"/>
                <a:gd name="connsiteY3-7078" fmla="*/ 139700 h 1245658"/>
                <a:gd name="connsiteX4-7079" fmla="*/ 158750 w 506417"/>
                <a:gd name="connsiteY4-7080" fmla="*/ 190500 h 1245658"/>
                <a:gd name="connsiteX5-7081" fmla="*/ 225425 w 506417"/>
                <a:gd name="connsiteY5-7082" fmla="*/ 288925 h 1245658"/>
                <a:gd name="connsiteX6-7083" fmla="*/ 273050 w 506417"/>
                <a:gd name="connsiteY6-7084" fmla="*/ 339725 h 1245658"/>
                <a:gd name="connsiteX7-7085" fmla="*/ 304800 w 506417"/>
                <a:gd name="connsiteY7-7086" fmla="*/ 374650 h 1245658"/>
                <a:gd name="connsiteX8-7087" fmla="*/ 339725 w 506417"/>
                <a:gd name="connsiteY8-7088" fmla="*/ 425450 h 1245658"/>
                <a:gd name="connsiteX9-7089" fmla="*/ 387350 w 506417"/>
                <a:gd name="connsiteY9-7090" fmla="*/ 488950 h 1245658"/>
                <a:gd name="connsiteX10-7091" fmla="*/ 406400 w 506417"/>
                <a:gd name="connsiteY10-7092" fmla="*/ 520700 h 1245658"/>
                <a:gd name="connsiteX11-7093" fmla="*/ 431800 w 506417"/>
                <a:gd name="connsiteY11-7094" fmla="*/ 571500 h 1245658"/>
                <a:gd name="connsiteX12-7095" fmla="*/ 481806 w 506417"/>
                <a:gd name="connsiteY12-7096" fmla="*/ 692150 h 1245658"/>
                <a:gd name="connsiteX13-7097" fmla="*/ 504825 w 506417"/>
                <a:gd name="connsiteY13-7098" fmla="*/ 831056 h 1245658"/>
                <a:gd name="connsiteX14-7099" fmla="*/ 498475 w 506417"/>
                <a:gd name="connsiteY14-7100" fmla="*/ 1111250 h 1245658"/>
                <a:gd name="connsiteX15-7101" fmla="*/ 450850 w 506417"/>
                <a:gd name="connsiteY15-7102" fmla="*/ 1184275 h 1245658"/>
                <a:gd name="connsiteX16-7103" fmla="*/ 390525 w 506417"/>
                <a:gd name="connsiteY16-7104" fmla="*/ 1241425 h 1245658"/>
                <a:gd name="connsiteX17-7105" fmla="*/ 282575 w 506417"/>
                <a:gd name="connsiteY17-7106" fmla="*/ 1241425 h 1245658"/>
                <a:gd name="connsiteX0-7107" fmla="*/ 0 w 509700"/>
                <a:gd name="connsiteY0-7108" fmla="*/ 0 h 1245658"/>
                <a:gd name="connsiteX1-7109" fmla="*/ 28575 w 509700"/>
                <a:gd name="connsiteY1-7110" fmla="*/ 22225 h 1245658"/>
                <a:gd name="connsiteX2-7111" fmla="*/ 85725 w 509700"/>
                <a:gd name="connsiteY2-7112" fmla="*/ 82550 h 1245658"/>
                <a:gd name="connsiteX3-7113" fmla="*/ 123825 w 509700"/>
                <a:gd name="connsiteY3-7114" fmla="*/ 139700 h 1245658"/>
                <a:gd name="connsiteX4-7115" fmla="*/ 158750 w 509700"/>
                <a:gd name="connsiteY4-7116" fmla="*/ 190500 h 1245658"/>
                <a:gd name="connsiteX5-7117" fmla="*/ 225425 w 509700"/>
                <a:gd name="connsiteY5-7118" fmla="*/ 288925 h 1245658"/>
                <a:gd name="connsiteX6-7119" fmla="*/ 273050 w 509700"/>
                <a:gd name="connsiteY6-7120" fmla="*/ 339725 h 1245658"/>
                <a:gd name="connsiteX7-7121" fmla="*/ 304800 w 509700"/>
                <a:gd name="connsiteY7-7122" fmla="*/ 374650 h 1245658"/>
                <a:gd name="connsiteX8-7123" fmla="*/ 339725 w 509700"/>
                <a:gd name="connsiteY8-7124" fmla="*/ 425450 h 1245658"/>
                <a:gd name="connsiteX9-7125" fmla="*/ 387350 w 509700"/>
                <a:gd name="connsiteY9-7126" fmla="*/ 488950 h 1245658"/>
                <a:gd name="connsiteX10-7127" fmla="*/ 406400 w 509700"/>
                <a:gd name="connsiteY10-7128" fmla="*/ 520700 h 1245658"/>
                <a:gd name="connsiteX11-7129" fmla="*/ 431800 w 509700"/>
                <a:gd name="connsiteY11-7130" fmla="*/ 571500 h 1245658"/>
                <a:gd name="connsiteX12-7131" fmla="*/ 481806 w 509700"/>
                <a:gd name="connsiteY12-7132" fmla="*/ 692150 h 1245658"/>
                <a:gd name="connsiteX13-7133" fmla="*/ 504825 w 509700"/>
                <a:gd name="connsiteY13-7134" fmla="*/ 831056 h 1245658"/>
                <a:gd name="connsiteX14-7135" fmla="*/ 498475 w 509700"/>
                <a:gd name="connsiteY14-7136" fmla="*/ 1111250 h 1245658"/>
                <a:gd name="connsiteX15-7137" fmla="*/ 450850 w 509700"/>
                <a:gd name="connsiteY15-7138" fmla="*/ 1184275 h 1245658"/>
                <a:gd name="connsiteX16-7139" fmla="*/ 390525 w 509700"/>
                <a:gd name="connsiteY16-7140" fmla="*/ 1241425 h 1245658"/>
                <a:gd name="connsiteX17-7141" fmla="*/ 282575 w 509700"/>
                <a:gd name="connsiteY17-7142" fmla="*/ 1241425 h 1245658"/>
                <a:gd name="connsiteX0-7143" fmla="*/ 0 w 506945"/>
                <a:gd name="connsiteY0-7144" fmla="*/ 0 h 1245658"/>
                <a:gd name="connsiteX1-7145" fmla="*/ 28575 w 506945"/>
                <a:gd name="connsiteY1-7146" fmla="*/ 22225 h 1245658"/>
                <a:gd name="connsiteX2-7147" fmla="*/ 85725 w 506945"/>
                <a:gd name="connsiteY2-7148" fmla="*/ 82550 h 1245658"/>
                <a:gd name="connsiteX3-7149" fmla="*/ 123825 w 506945"/>
                <a:gd name="connsiteY3-7150" fmla="*/ 139700 h 1245658"/>
                <a:gd name="connsiteX4-7151" fmla="*/ 158750 w 506945"/>
                <a:gd name="connsiteY4-7152" fmla="*/ 190500 h 1245658"/>
                <a:gd name="connsiteX5-7153" fmla="*/ 225425 w 506945"/>
                <a:gd name="connsiteY5-7154" fmla="*/ 288925 h 1245658"/>
                <a:gd name="connsiteX6-7155" fmla="*/ 273050 w 506945"/>
                <a:gd name="connsiteY6-7156" fmla="*/ 339725 h 1245658"/>
                <a:gd name="connsiteX7-7157" fmla="*/ 304800 w 506945"/>
                <a:gd name="connsiteY7-7158" fmla="*/ 374650 h 1245658"/>
                <a:gd name="connsiteX8-7159" fmla="*/ 339725 w 506945"/>
                <a:gd name="connsiteY8-7160" fmla="*/ 425450 h 1245658"/>
                <a:gd name="connsiteX9-7161" fmla="*/ 387350 w 506945"/>
                <a:gd name="connsiteY9-7162" fmla="*/ 488950 h 1245658"/>
                <a:gd name="connsiteX10-7163" fmla="*/ 406400 w 506945"/>
                <a:gd name="connsiteY10-7164" fmla="*/ 520700 h 1245658"/>
                <a:gd name="connsiteX11-7165" fmla="*/ 431800 w 506945"/>
                <a:gd name="connsiteY11-7166" fmla="*/ 571500 h 1245658"/>
                <a:gd name="connsiteX12-7167" fmla="*/ 474662 w 506945"/>
                <a:gd name="connsiteY12-7168" fmla="*/ 696912 h 1245658"/>
                <a:gd name="connsiteX13-7169" fmla="*/ 504825 w 506945"/>
                <a:gd name="connsiteY13-7170" fmla="*/ 831056 h 1245658"/>
                <a:gd name="connsiteX14-7171" fmla="*/ 498475 w 506945"/>
                <a:gd name="connsiteY14-7172" fmla="*/ 1111250 h 1245658"/>
                <a:gd name="connsiteX15-7173" fmla="*/ 450850 w 506945"/>
                <a:gd name="connsiteY15-7174" fmla="*/ 1184275 h 1245658"/>
                <a:gd name="connsiteX16-7175" fmla="*/ 390525 w 506945"/>
                <a:gd name="connsiteY16-7176" fmla="*/ 1241425 h 1245658"/>
                <a:gd name="connsiteX17-7177" fmla="*/ 282575 w 506945"/>
                <a:gd name="connsiteY17-7178" fmla="*/ 1241425 h 1245658"/>
                <a:gd name="connsiteX0-7179" fmla="*/ 0 w 506945"/>
                <a:gd name="connsiteY0-7180" fmla="*/ 0 h 1245658"/>
                <a:gd name="connsiteX1-7181" fmla="*/ 28575 w 506945"/>
                <a:gd name="connsiteY1-7182" fmla="*/ 22225 h 1245658"/>
                <a:gd name="connsiteX2-7183" fmla="*/ 85725 w 506945"/>
                <a:gd name="connsiteY2-7184" fmla="*/ 82550 h 1245658"/>
                <a:gd name="connsiteX3-7185" fmla="*/ 123825 w 506945"/>
                <a:gd name="connsiteY3-7186" fmla="*/ 139700 h 1245658"/>
                <a:gd name="connsiteX4-7187" fmla="*/ 158750 w 506945"/>
                <a:gd name="connsiteY4-7188" fmla="*/ 190500 h 1245658"/>
                <a:gd name="connsiteX5-7189" fmla="*/ 225425 w 506945"/>
                <a:gd name="connsiteY5-7190" fmla="*/ 288925 h 1245658"/>
                <a:gd name="connsiteX6-7191" fmla="*/ 273050 w 506945"/>
                <a:gd name="connsiteY6-7192" fmla="*/ 339725 h 1245658"/>
                <a:gd name="connsiteX7-7193" fmla="*/ 304800 w 506945"/>
                <a:gd name="connsiteY7-7194" fmla="*/ 374650 h 1245658"/>
                <a:gd name="connsiteX8-7195" fmla="*/ 339725 w 506945"/>
                <a:gd name="connsiteY8-7196" fmla="*/ 425450 h 1245658"/>
                <a:gd name="connsiteX9-7197" fmla="*/ 387350 w 506945"/>
                <a:gd name="connsiteY9-7198" fmla="*/ 488950 h 1245658"/>
                <a:gd name="connsiteX10-7199" fmla="*/ 431800 w 506945"/>
                <a:gd name="connsiteY10-7200" fmla="*/ 571500 h 1245658"/>
                <a:gd name="connsiteX11-7201" fmla="*/ 474662 w 506945"/>
                <a:gd name="connsiteY11-7202" fmla="*/ 696912 h 1245658"/>
                <a:gd name="connsiteX12-7203" fmla="*/ 504825 w 506945"/>
                <a:gd name="connsiteY12-7204" fmla="*/ 831056 h 1245658"/>
                <a:gd name="connsiteX13-7205" fmla="*/ 498475 w 506945"/>
                <a:gd name="connsiteY13-7206" fmla="*/ 1111250 h 1245658"/>
                <a:gd name="connsiteX14-7207" fmla="*/ 450850 w 506945"/>
                <a:gd name="connsiteY14-7208" fmla="*/ 1184275 h 1245658"/>
                <a:gd name="connsiteX15-7209" fmla="*/ 390525 w 506945"/>
                <a:gd name="connsiteY15-7210" fmla="*/ 1241425 h 1245658"/>
                <a:gd name="connsiteX16-7211" fmla="*/ 282575 w 506945"/>
                <a:gd name="connsiteY16-7212" fmla="*/ 1241425 h 1245658"/>
                <a:gd name="connsiteX0-7213" fmla="*/ 0 w 506945"/>
                <a:gd name="connsiteY0-7214" fmla="*/ 0 h 1245658"/>
                <a:gd name="connsiteX1-7215" fmla="*/ 28575 w 506945"/>
                <a:gd name="connsiteY1-7216" fmla="*/ 22225 h 1245658"/>
                <a:gd name="connsiteX2-7217" fmla="*/ 85725 w 506945"/>
                <a:gd name="connsiteY2-7218" fmla="*/ 82550 h 1245658"/>
                <a:gd name="connsiteX3-7219" fmla="*/ 123825 w 506945"/>
                <a:gd name="connsiteY3-7220" fmla="*/ 139700 h 1245658"/>
                <a:gd name="connsiteX4-7221" fmla="*/ 158750 w 506945"/>
                <a:gd name="connsiteY4-7222" fmla="*/ 190500 h 1245658"/>
                <a:gd name="connsiteX5-7223" fmla="*/ 225425 w 506945"/>
                <a:gd name="connsiteY5-7224" fmla="*/ 288925 h 1245658"/>
                <a:gd name="connsiteX6-7225" fmla="*/ 273050 w 506945"/>
                <a:gd name="connsiteY6-7226" fmla="*/ 339725 h 1245658"/>
                <a:gd name="connsiteX7-7227" fmla="*/ 304800 w 506945"/>
                <a:gd name="connsiteY7-7228" fmla="*/ 374650 h 1245658"/>
                <a:gd name="connsiteX8-7229" fmla="*/ 339725 w 506945"/>
                <a:gd name="connsiteY8-7230" fmla="*/ 425450 h 1245658"/>
                <a:gd name="connsiteX9-7231" fmla="*/ 375444 w 506945"/>
                <a:gd name="connsiteY9-7232" fmla="*/ 491332 h 1245658"/>
                <a:gd name="connsiteX10-7233" fmla="*/ 431800 w 506945"/>
                <a:gd name="connsiteY10-7234" fmla="*/ 571500 h 1245658"/>
                <a:gd name="connsiteX11-7235" fmla="*/ 474662 w 506945"/>
                <a:gd name="connsiteY11-7236" fmla="*/ 696912 h 1245658"/>
                <a:gd name="connsiteX12-7237" fmla="*/ 504825 w 506945"/>
                <a:gd name="connsiteY12-7238" fmla="*/ 831056 h 1245658"/>
                <a:gd name="connsiteX13-7239" fmla="*/ 498475 w 506945"/>
                <a:gd name="connsiteY13-7240" fmla="*/ 1111250 h 1245658"/>
                <a:gd name="connsiteX14-7241" fmla="*/ 450850 w 506945"/>
                <a:gd name="connsiteY14-7242" fmla="*/ 1184275 h 1245658"/>
                <a:gd name="connsiteX15-7243" fmla="*/ 390525 w 506945"/>
                <a:gd name="connsiteY15-7244" fmla="*/ 1241425 h 1245658"/>
                <a:gd name="connsiteX16-7245" fmla="*/ 282575 w 506945"/>
                <a:gd name="connsiteY16-7246" fmla="*/ 1241425 h 1245658"/>
                <a:gd name="connsiteX0-7247" fmla="*/ 0 w 506945"/>
                <a:gd name="connsiteY0-7248" fmla="*/ 0 h 1245658"/>
                <a:gd name="connsiteX1-7249" fmla="*/ 28575 w 506945"/>
                <a:gd name="connsiteY1-7250" fmla="*/ 22225 h 1245658"/>
                <a:gd name="connsiteX2-7251" fmla="*/ 85725 w 506945"/>
                <a:gd name="connsiteY2-7252" fmla="*/ 82550 h 1245658"/>
                <a:gd name="connsiteX3-7253" fmla="*/ 123825 w 506945"/>
                <a:gd name="connsiteY3-7254" fmla="*/ 139700 h 1245658"/>
                <a:gd name="connsiteX4-7255" fmla="*/ 158750 w 506945"/>
                <a:gd name="connsiteY4-7256" fmla="*/ 190500 h 1245658"/>
                <a:gd name="connsiteX5-7257" fmla="*/ 225425 w 506945"/>
                <a:gd name="connsiteY5-7258" fmla="*/ 288925 h 1245658"/>
                <a:gd name="connsiteX6-7259" fmla="*/ 273050 w 506945"/>
                <a:gd name="connsiteY6-7260" fmla="*/ 339725 h 1245658"/>
                <a:gd name="connsiteX7-7261" fmla="*/ 304800 w 506945"/>
                <a:gd name="connsiteY7-7262" fmla="*/ 374650 h 1245658"/>
                <a:gd name="connsiteX8-7263" fmla="*/ 339725 w 506945"/>
                <a:gd name="connsiteY8-7264" fmla="*/ 425450 h 1245658"/>
                <a:gd name="connsiteX9-7265" fmla="*/ 375444 w 506945"/>
                <a:gd name="connsiteY9-7266" fmla="*/ 491332 h 1245658"/>
                <a:gd name="connsiteX10-7267" fmla="*/ 422275 w 506945"/>
                <a:gd name="connsiteY10-7268" fmla="*/ 573882 h 1245658"/>
                <a:gd name="connsiteX11-7269" fmla="*/ 474662 w 506945"/>
                <a:gd name="connsiteY11-7270" fmla="*/ 696912 h 1245658"/>
                <a:gd name="connsiteX12-7271" fmla="*/ 504825 w 506945"/>
                <a:gd name="connsiteY12-7272" fmla="*/ 831056 h 1245658"/>
                <a:gd name="connsiteX13-7273" fmla="*/ 498475 w 506945"/>
                <a:gd name="connsiteY13-7274" fmla="*/ 1111250 h 1245658"/>
                <a:gd name="connsiteX14-7275" fmla="*/ 450850 w 506945"/>
                <a:gd name="connsiteY14-7276" fmla="*/ 1184275 h 1245658"/>
                <a:gd name="connsiteX15-7277" fmla="*/ 390525 w 506945"/>
                <a:gd name="connsiteY15-7278" fmla="*/ 1241425 h 1245658"/>
                <a:gd name="connsiteX16-7279" fmla="*/ 282575 w 506945"/>
                <a:gd name="connsiteY16-7280" fmla="*/ 1241425 h 1245658"/>
                <a:gd name="connsiteX0-7281" fmla="*/ 0 w 503841"/>
                <a:gd name="connsiteY0-7282" fmla="*/ 0 h 1245658"/>
                <a:gd name="connsiteX1-7283" fmla="*/ 28575 w 503841"/>
                <a:gd name="connsiteY1-7284" fmla="*/ 22225 h 1245658"/>
                <a:gd name="connsiteX2-7285" fmla="*/ 85725 w 503841"/>
                <a:gd name="connsiteY2-7286" fmla="*/ 82550 h 1245658"/>
                <a:gd name="connsiteX3-7287" fmla="*/ 123825 w 503841"/>
                <a:gd name="connsiteY3-7288" fmla="*/ 139700 h 1245658"/>
                <a:gd name="connsiteX4-7289" fmla="*/ 158750 w 503841"/>
                <a:gd name="connsiteY4-7290" fmla="*/ 190500 h 1245658"/>
                <a:gd name="connsiteX5-7291" fmla="*/ 225425 w 503841"/>
                <a:gd name="connsiteY5-7292" fmla="*/ 288925 h 1245658"/>
                <a:gd name="connsiteX6-7293" fmla="*/ 273050 w 503841"/>
                <a:gd name="connsiteY6-7294" fmla="*/ 339725 h 1245658"/>
                <a:gd name="connsiteX7-7295" fmla="*/ 304800 w 503841"/>
                <a:gd name="connsiteY7-7296" fmla="*/ 374650 h 1245658"/>
                <a:gd name="connsiteX8-7297" fmla="*/ 339725 w 503841"/>
                <a:gd name="connsiteY8-7298" fmla="*/ 425450 h 1245658"/>
                <a:gd name="connsiteX9-7299" fmla="*/ 375444 w 503841"/>
                <a:gd name="connsiteY9-7300" fmla="*/ 491332 h 1245658"/>
                <a:gd name="connsiteX10-7301" fmla="*/ 422275 w 503841"/>
                <a:gd name="connsiteY10-7302" fmla="*/ 573882 h 1245658"/>
                <a:gd name="connsiteX11-7303" fmla="*/ 474662 w 503841"/>
                <a:gd name="connsiteY11-7304" fmla="*/ 696912 h 1245658"/>
                <a:gd name="connsiteX12-7305" fmla="*/ 500062 w 503841"/>
                <a:gd name="connsiteY12-7306" fmla="*/ 831056 h 1245658"/>
                <a:gd name="connsiteX13-7307" fmla="*/ 498475 w 503841"/>
                <a:gd name="connsiteY13-7308" fmla="*/ 1111250 h 1245658"/>
                <a:gd name="connsiteX14-7309" fmla="*/ 450850 w 503841"/>
                <a:gd name="connsiteY14-7310" fmla="*/ 1184275 h 1245658"/>
                <a:gd name="connsiteX15-7311" fmla="*/ 390525 w 503841"/>
                <a:gd name="connsiteY15-7312" fmla="*/ 1241425 h 1245658"/>
                <a:gd name="connsiteX16-7313" fmla="*/ 282575 w 503841"/>
                <a:gd name="connsiteY16-7314" fmla="*/ 1241425 h 1245658"/>
                <a:gd name="connsiteX0-7315" fmla="*/ 0 w 510953"/>
                <a:gd name="connsiteY0-7316" fmla="*/ 0 h 1245658"/>
                <a:gd name="connsiteX1-7317" fmla="*/ 28575 w 510953"/>
                <a:gd name="connsiteY1-7318" fmla="*/ 22225 h 1245658"/>
                <a:gd name="connsiteX2-7319" fmla="*/ 85725 w 510953"/>
                <a:gd name="connsiteY2-7320" fmla="*/ 82550 h 1245658"/>
                <a:gd name="connsiteX3-7321" fmla="*/ 123825 w 510953"/>
                <a:gd name="connsiteY3-7322" fmla="*/ 139700 h 1245658"/>
                <a:gd name="connsiteX4-7323" fmla="*/ 158750 w 510953"/>
                <a:gd name="connsiteY4-7324" fmla="*/ 190500 h 1245658"/>
                <a:gd name="connsiteX5-7325" fmla="*/ 225425 w 510953"/>
                <a:gd name="connsiteY5-7326" fmla="*/ 288925 h 1245658"/>
                <a:gd name="connsiteX6-7327" fmla="*/ 273050 w 510953"/>
                <a:gd name="connsiteY6-7328" fmla="*/ 339725 h 1245658"/>
                <a:gd name="connsiteX7-7329" fmla="*/ 304800 w 510953"/>
                <a:gd name="connsiteY7-7330" fmla="*/ 374650 h 1245658"/>
                <a:gd name="connsiteX8-7331" fmla="*/ 339725 w 510953"/>
                <a:gd name="connsiteY8-7332" fmla="*/ 425450 h 1245658"/>
                <a:gd name="connsiteX9-7333" fmla="*/ 375444 w 510953"/>
                <a:gd name="connsiteY9-7334" fmla="*/ 491332 h 1245658"/>
                <a:gd name="connsiteX10-7335" fmla="*/ 422275 w 510953"/>
                <a:gd name="connsiteY10-7336" fmla="*/ 573882 h 1245658"/>
                <a:gd name="connsiteX11-7337" fmla="*/ 474662 w 510953"/>
                <a:gd name="connsiteY11-7338" fmla="*/ 696912 h 1245658"/>
                <a:gd name="connsiteX12-7339" fmla="*/ 500062 w 510953"/>
                <a:gd name="connsiteY12-7340" fmla="*/ 831056 h 1245658"/>
                <a:gd name="connsiteX13-7341" fmla="*/ 498475 w 510953"/>
                <a:gd name="connsiteY13-7342" fmla="*/ 1111250 h 1245658"/>
                <a:gd name="connsiteX14-7343" fmla="*/ 450850 w 510953"/>
                <a:gd name="connsiteY14-7344" fmla="*/ 1184275 h 1245658"/>
                <a:gd name="connsiteX15-7345" fmla="*/ 390525 w 510953"/>
                <a:gd name="connsiteY15-7346" fmla="*/ 1241425 h 1245658"/>
                <a:gd name="connsiteX16-7347" fmla="*/ 282575 w 510953"/>
                <a:gd name="connsiteY16-7348" fmla="*/ 1241425 h 1245658"/>
                <a:gd name="connsiteX0-7349" fmla="*/ 0 w 507653"/>
                <a:gd name="connsiteY0-7350" fmla="*/ 0 h 1245658"/>
                <a:gd name="connsiteX1-7351" fmla="*/ 28575 w 507653"/>
                <a:gd name="connsiteY1-7352" fmla="*/ 22225 h 1245658"/>
                <a:gd name="connsiteX2-7353" fmla="*/ 85725 w 507653"/>
                <a:gd name="connsiteY2-7354" fmla="*/ 82550 h 1245658"/>
                <a:gd name="connsiteX3-7355" fmla="*/ 123825 w 507653"/>
                <a:gd name="connsiteY3-7356" fmla="*/ 139700 h 1245658"/>
                <a:gd name="connsiteX4-7357" fmla="*/ 158750 w 507653"/>
                <a:gd name="connsiteY4-7358" fmla="*/ 190500 h 1245658"/>
                <a:gd name="connsiteX5-7359" fmla="*/ 225425 w 507653"/>
                <a:gd name="connsiteY5-7360" fmla="*/ 288925 h 1245658"/>
                <a:gd name="connsiteX6-7361" fmla="*/ 273050 w 507653"/>
                <a:gd name="connsiteY6-7362" fmla="*/ 339725 h 1245658"/>
                <a:gd name="connsiteX7-7363" fmla="*/ 304800 w 507653"/>
                <a:gd name="connsiteY7-7364" fmla="*/ 374650 h 1245658"/>
                <a:gd name="connsiteX8-7365" fmla="*/ 339725 w 507653"/>
                <a:gd name="connsiteY8-7366" fmla="*/ 425450 h 1245658"/>
                <a:gd name="connsiteX9-7367" fmla="*/ 375444 w 507653"/>
                <a:gd name="connsiteY9-7368" fmla="*/ 491332 h 1245658"/>
                <a:gd name="connsiteX10-7369" fmla="*/ 422275 w 507653"/>
                <a:gd name="connsiteY10-7370" fmla="*/ 573882 h 1245658"/>
                <a:gd name="connsiteX11-7371" fmla="*/ 474662 w 507653"/>
                <a:gd name="connsiteY11-7372" fmla="*/ 696912 h 1245658"/>
                <a:gd name="connsiteX12-7373" fmla="*/ 500062 w 507653"/>
                <a:gd name="connsiteY12-7374" fmla="*/ 831056 h 1245658"/>
                <a:gd name="connsiteX13-7375" fmla="*/ 493713 w 507653"/>
                <a:gd name="connsiteY13-7376" fmla="*/ 1111250 h 1245658"/>
                <a:gd name="connsiteX14-7377" fmla="*/ 450850 w 507653"/>
                <a:gd name="connsiteY14-7378" fmla="*/ 1184275 h 1245658"/>
                <a:gd name="connsiteX15-7379" fmla="*/ 390525 w 507653"/>
                <a:gd name="connsiteY15-7380" fmla="*/ 1241425 h 1245658"/>
                <a:gd name="connsiteX16-7381" fmla="*/ 282575 w 507653"/>
                <a:gd name="connsiteY16-7382" fmla="*/ 1241425 h 1245658"/>
                <a:gd name="connsiteX0-7383" fmla="*/ 0 w 507653"/>
                <a:gd name="connsiteY0-7384" fmla="*/ 0 h 1241425"/>
                <a:gd name="connsiteX1-7385" fmla="*/ 28575 w 507653"/>
                <a:gd name="connsiteY1-7386" fmla="*/ 22225 h 1241425"/>
                <a:gd name="connsiteX2-7387" fmla="*/ 85725 w 507653"/>
                <a:gd name="connsiteY2-7388" fmla="*/ 82550 h 1241425"/>
                <a:gd name="connsiteX3-7389" fmla="*/ 123825 w 507653"/>
                <a:gd name="connsiteY3-7390" fmla="*/ 139700 h 1241425"/>
                <a:gd name="connsiteX4-7391" fmla="*/ 158750 w 507653"/>
                <a:gd name="connsiteY4-7392" fmla="*/ 190500 h 1241425"/>
                <a:gd name="connsiteX5-7393" fmla="*/ 225425 w 507653"/>
                <a:gd name="connsiteY5-7394" fmla="*/ 288925 h 1241425"/>
                <a:gd name="connsiteX6-7395" fmla="*/ 273050 w 507653"/>
                <a:gd name="connsiteY6-7396" fmla="*/ 339725 h 1241425"/>
                <a:gd name="connsiteX7-7397" fmla="*/ 304800 w 507653"/>
                <a:gd name="connsiteY7-7398" fmla="*/ 374650 h 1241425"/>
                <a:gd name="connsiteX8-7399" fmla="*/ 339725 w 507653"/>
                <a:gd name="connsiteY8-7400" fmla="*/ 425450 h 1241425"/>
                <a:gd name="connsiteX9-7401" fmla="*/ 375444 w 507653"/>
                <a:gd name="connsiteY9-7402" fmla="*/ 491332 h 1241425"/>
                <a:gd name="connsiteX10-7403" fmla="*/ 422275 w 507653"/>
                <a:gd name="connsiteY10-7404" fmla="*/ 573882 h 1241425"/>
                <a:gd name="connsiteX11-7405" fmla="*/ 474662 w 507653"/>
                <a:gd name="connsiteY11-7406" fmla="*/ 696912 h 1241425"/>
                <a:gd name="connsiteX12-7407" fmla="*/ 500062 w 507653"/>
                <a:gd name="connsiteY12-7408" fmla="*/ 831056 h 1241425"/>
                <a:gd name="connsiteX13-7409" fmla="*/ 493713 w 507653"/>
                <a:gd name="connsiteY13-7410" fmla="*/ 1111250 h 1241425"/>
                <a:gd name="connsiteX14-7411" fmla="*/ 450850 w 507653"/>
                <a:gd name="connsiteY14-7412" fmla="*/ 1184275 h 1241425"/>
                <a:gd name="connsiteX15-7413" fmla="*/ 390525 w 507653"/>
                <a:gd name="connsiteY15-7414" fmla="*/ 1241425 h 1241425"/>
                <a:gd name="connsiteX0-7415" fmla="*/ 0 w 507653"/>
                <a:gd name="connsiteY0-7416" fmla="*/ 0 h 1184275"/>
                <a:gd name="connsiteX1-7417" fmla="*/ 28575 w 507653"/>
                <a:gd name="connsiteY1-7418" fmla="*/ 22225 h 1184275"/>
                <a:gd name="connsiteX2-7419" fmla="*/ 85725 w 507653"/>
                <a:gd name="connsiteY2-7420" fmla="*/ 82550 h 1184275"/>
                <a:gd name="connsiteX3-7421" fmla="*/ 123825 w 507653"/>
                <a:gd name="connsiteY3-7422" fmla="*/ 139700 h 1184275"/>
                <a:gd name="connsiteX4-7423" fmla="*/ 158750 w 507653"/>
                <a:gd name="connsiteY4-7424" fmla="*/ 190500 h 1184275"/>
                <a:gd name="connsiteX5-7425" fmla="*/ 225425 w 507653"/>
                <a:gd name="connsiteY5-7426" fmla="*/ 288925 h 1184275"/>
                <a:gd name="connsiteX6-7427" fmla="*/ 273050 w 507653"/>
                <a:gd name="connsiteY6-7428" fmla="*/ 339725 h 1184275"/>
                <a:gd name="connsiteX7-7429" fmla="*/ 304800 w 507653"/>
                <a:gd name="connsiteY7-7430" fmla="*/ 374650 h 1184275"/>
                <a:gd name="connsiteX8-7431" fmla="*/ 339725 w 507653"/>
                <a:gd name="connsiteY8-7432" fmla="*/ 425450 h 1184275"/>
                <a:gd name="connsiteX9-7433" fmla="*/ 375444 w 507653"/>
                <a:gd name="connsiteY9-7434" fmla="*/ 491332 h 1184275"/>
                <a:gd name="connsiteX10-7435" fmla="*/ 422275 w 507653"/>
                <a:gd name="connsiteY10-7436" fmla="*/ 573882 h 1184275"/>
                <a:gd name="connsiteX11-7437" fmla="*/ 474662 w 507653"/>
                <a:gd name="connsiteY11-7438" fmla="*/ 696912 h 1184275"/>
                <a:gd name="connsiteX12-7439" fmla="*/ 500062 w 507653"/>
                <a:gd name="connsiteY12-7440" fmla="*/ 831056 h 1184275"/>
                <a:gd name="connsiteX13-7441" fmla="*/ 493713 w 507653"/>
                <a:gd name="connsiteY13-7442" fmla="*/ 1111250 h 1184275"/>
                <a:gd name="connsiteX14-7443" fmla="*/ 450850 w 507653"/>
                <a:gd name="connsiteY14-7444" fmla="*/ 1184275 h 1184275"/>
                <a:gd name="connsiteX0-7445" fmla="*/ 0 w 501927"/>
                <a:gd name="connsiteY0-7446" fmla="*/ 0 h 1203325"/>
                <a:gd name="connsiteX1-7447" fmla="*/ 28575 w 501927"/>
                <a:gd name="connsiteY1-7448" fmla="*/ 22225 h 1203325"/>
                <a:gd name="connsiteX2-7449" fmla="*/ 85725 w 501927"/>
                <a:gd name="connsiteY2-7450" fmla="*/ 82550 h 1203325"/>
                <a:gd name="connsiteX3-7451" fmla="*/ 123825 w 501927"/>
                <a:gd name="connsiteY3-7452" fmla="*/ 139700 h 1203325"/>
                <a:gd name="connsiteX4-7453" fmla="*/ 158750 w 501927"/>
                <a:gd name="connsiteY4-7454" fmla="*/ 190500 h 1203325"/>
                <a:gd name="connsiteX5-7455" fmla="*/ 225425 w 501927"/>
                <a:gd name="connsiteY5-7456" fmla="*/ 288925 h 1203325"/>
                <a:gd name="connsiteX6-7457" fmla="*/ 273050 w 501927"/>
                <a:gd name="connsiteY6-7458" fmla="*/ 339725 h 1203325"/>
                <a:gd name="connsiteX7-7459" fmla="*/ 304800 w 501927"/>
                <a:gd name="connsiteY7-7460" fmla="*/ 374650 h 1203325"/>
                <a:gd name="connsiteX8-7461" fmla="*/ 339725 w 501927"/>
                <a:gd name="connsiteY8-7462" fmla="*/ 425450 h 1203325"/>
                <a:gd name="connsiteX9-7463" fmla="*/ 375444 w 501927"/>
                <a:gd name="connsiteY9-7464" fmla="*/ 491332 h 1203325"/>
                <a:gd name="connsiteX10-7465" fmla="*/ 422275 w 501927"/>
                <a:gd name="connsiteY10-7466" fmla="*/ 573882 h 1203325"/>
                <a:gd name="connsiteX11-7467" fmla="*/ 474662 w 501927"/>
                <a:gd name="connsiteY11-7468" fmla="*/ 696912 h 1203325"/>
                <a:gd name="connsiteX12-7469" fmla="*/ 500062 w 501927"/>
                <a:gd name="connsiteY12-7470" fmla="*/ 831056 h 1203325"/>
                <a:gd name="connsiteX13-7471" fmla="*/ 493713 w 501927"/>
                <a:gd name="connsiteY13-7472" fmla="*/ 1111250 h 1203325"/>
                <a:gd name="connsiteX14-7473" fmla="*/ 443707 w 501927"/>
                <a:gd name="connsiteY14-7474" fmla="*/ 1203325 h 1203325"/>
                <a:gd name="connsiteX0-7475" fmla="*/ 0 w 501418"/>
                <a:gd name="connsiteY0-7476" fmla="*/ 0 h 1212850"/>
                <a:gd name="connsiteX1-7477" fmla="*/ 28575 w 501418"/>
                <a:gd name="connsiteY1-7478" fmla="*/ 22225 h 1212850"/>
                <a:gd name="connsiteX2-7479" fmla="*/ 85725 w 501418"/>
                <a:gd name="connsiteY2-7480" fmla="*/ 82550 h 1212850"/>
                <a:gd name="connsiteX3-7481" fmla="*/ 123825 w 501418"/>
                <a:gd name="connsiteY3-7482" fmla="*/ 139700 h 1212850"/>
                <a:gd name="connsiteX4-7483" fmla="*/ 158750 w 501418"/>
                <a:gd name="connsiteY4-7484" fmla="*/ 190500 h 1212850"/>
                <a:gd name="connsiteX5-7485" fmla="*/ 225425 w 501418"/>
                <a:gd name="connsiteY5-7486" fmla="*/ 288925 h 1212850"/>
                <a:gd name="connsiteX6-7487" fmla="*/ 273050 w 501418"/>
                <a:gd name="connsiteY6-7488" fmla="*/ 339725 h 1212850"/>
                <a:gd name="connsiteX7-7489" fmla="*/ 304800 w 501418"/>
                <a:gd name="connsiteY7-7490" fmla="*/ 374650 h 1212850"/>
                <a:gd name="connsiteX8-7491" fmla="*/ 339725 w 501418"/>
                <a:gd name="connsiteY8-7492" fmla="*/ 425450 h 1212850"/>
                <a:gd name="connsiteX9-7493" fmla="*/ 375444 w 501418"/>
                <a:gd name="connsiteY9-7494" fmla="*/ 491332 h 1212850"/>
                <a:gd name="connsiteX10-7495" fmla="*/ 422275 w 501418"/>
                <a:gd name="connsiteY10-7496" fmla="*/ 573882 h 1212850"/>
                <a:gd name="connsiteX11-7497" fmla="*/ 474662 w 501418"/>
                <a:gd name="connsiteY11-7498" fmla="*/ 696912 h 1212850"/>
                <a:gd name="connsiteX12-7499" fmla="*/ 500062 w 501418"/>
                <a:gd name="connsiteY12-7500" fmla="*/ 831056 h 1212850"/>
                <a:gd name="connsiteX13-7501" fmla="*/ 493713 w 501418"/>
                <a:gd name="connsiteY13-7502" fmla="*/ 1111250 h 1212850"/>
                <a:gd name="connsiteX14-7503" fmla="*/ 457994 w 501418"/>
                <a:gd name="connsiteY14-7504" fmla="*/ 1212850 h 1212850"/>
                <a:gd name="connsiteX0-7505" fmla="*/ 0 w 472843"/>
                <a:gd name="connsiteY0-7506" fmla="*/ 0 h 1190625"/>
                <a:gd name="connsiteX1-7507" fmla="*/ 57150 w 472843"/>
                <a:gd name="connsiteY1-7508" fmla="*/ 60325 h 1190625"/>
                <a:gd name="connsiteX2-7509" fmla="*/ 95250 w 472843"/>
                <a:gd name="connsiteY2-7510" fmla="*/ 117475 h 1190625"/>
                <a:gd name="connsiteX3-7511" fmla="*/ 130175 w 472843"/>
                <a:gd name="connsiteY3-7512" fmla="*/ 168275 h 1190625"/>
                <a:gd name="connsiteX4-7513" fmla="*/ 196850 w 472843"/>
                <a:gd name="connsiteY4-7514" fmla="*/ 266700 h 1190625"/>
                <a:gd name="connsiteX5-7515" fmla="*/ 244475 w 472843"/>
                <a:gd name="connsiteY5-7516" fmla="*/ 317500 h 1190625"/>
                <a:gd name="connsiteX6-7517" fmla="*/ 276225 w 472843"/>
                <a:gd name="connsiteY6-7518" fmla="*/ 352425 h 1190625"/>
                <a:gd name="connsiteX7-7519" fmla="*/ 311150 w 472843"/>
                <a:gd name="connsiteY7-7520" fmla="*/ 403225 h 1190625"/>
                <a:gd name="connsiteX8-7521" fmla="*/ 346869 w 472843"/>
                <a:gd name="connsiteY8-7522" fmla="*/ 469107 h 1190625"/>
                <a:gd name="connsiteX9-7523" fmla="*/ 393700 w 472843"/>
                <a:gd name="connsiteY9-7524" fmla="*/ 551657 h 1190625"/>
                <a:gd name="connsiteX10-7525" fmla="*/ 446087 w 472843"/>
                <a:gd name="connsiteY10-7526" fmla="*/ 674687 h 1190625"/>
                <a:gd name="connsiteX11-7527" fmla="*/ 471487 w 472843"/>
                <a:gd name="connsiteY11-7528" fmla="*/ 808831 h 1190625"/>
                <a:gd name="connsiteX12-7529" fmla="*/ 465138 w 472843"/>
                <a:gd name="connsiteY12-7530" fmla="*/ 1089025 h 1190625"/>
                <a:gd name="connsiteX13-7531" fmla="*/ 429419 w 472843"/>
                <a:gd name="connsiteY13-7532" fmla="*/ 1190625 h 1190625"/>
                <a:gd name="connsiteX0-7533" fmla="*/ 0 w 415693"/>
                <a:gd name="connsiteY0-7534" fmla="*/ 0 h 1130300"/>
                <a:gd name="connsiteX1-7535" fmla="*/ 38100 w 415693"/>
                <a:gd name="connsiteY1-7536" fmla="*/ 57150 h 1130300"/>
                <a:gd name="connsiteX2-7537" fmla="*/ 73025 w 415693"/>
                <a:gd name="connsiteY2-7538" fmla="*/ 107950 h 1130300"/>
                <a:gd name="connsiteX3-7539" fmla="*/ 139700 w 415693"/>
                <a:gd name="connsiteY3-7540" fmla="*/ 206375 h 1130300"/>
                <a:gd name="connsiteX4-7541" fmla="*/ 187325 w 415693"/>
                <a:gd name="connsiteY4-7542" fmla="*/ 257175 h 1130300"/>
                <a:gd name="connsiteX5-7543" fmla="*/ 219075 w 415693"/>
                <a:gd name="connsiteY5-7544" fmla="*/ 292100 h 1130300"/>
                <a:gd name="connsiteX6-7545" fmla="*/ 254000 w 415693"/>
                <a:gd name="connsiteY6-7546" fmla="*/ 342900 h 1130300"/>
                <a:gd name="connsiteX7-7547" fmla="*/ 289719 w 415693"/>
                <a:gd name="connsiteY7-7548" fmla="*/ 408782 h 1130300"/>
                <a:gd name="connsiteX8-7549" fmla="*/ 336550 w 415693"/>
                <a:gd name="connsiteY8-7550" fmla="*/ 491332 h 1130300"/>
                <a:gd name="connsiteX9-7551" fmla="*/ 388937 w 415693"/>
                <a:gd name="connsiteY9-7552" fmla="*/ 614362 h 1130300"/>
                <a:gd name="connsiteX10-7553" fmla="*/ 414337 w 415693"/>
                <a:gd name="connsiteY10-7554" fmla="*/ 748506 h 1130300"/>
                <a:gd name="connsiteX11-7555" fmla="*/ 407988 w 415693"/>
                <a:gd name="connsiteY11-7556" fmla="*/ 1028700 h 1130300"/>
                <a:gd name="connsiteX12-7557" fmla="*/ 372269 w 415693"/>
                <a:gd name="connsiteY12-7558" fmla="*/ 1130300 h 1130300"/>
                <a:gd name="connsiteX0-7559" fmla="*/ 0 w 377593"/>
                <a:gd name="connsiteY0-7560" fmla="*/ 0 h 1073150"/>
                <a:gd name="connsiteX1-7561" fmla="*/ 34925 w 377593"/>
                <a:gd name="connsiteY1-7562" fmla="*/ 50800 h 1073150"/>
                <a:gd name="connsiteX2-7563" fmla="*/ 101600 w 377593"/>
                <a:gd name="connsiteY2-7564" fmla="*/ 149225 h 1073150"/>
                <a:gd name="connsiteX3-7565" fmla="*/ 149225 w 377593"/>
                <a:gd name="connsiteY3-7566" fmla="*/ 200025 h 1073150"/>
                <a:gd name="connsiteX4-7567" fmla="*/ 180975 w 377593"/>
                <a:gd name="connsiteY4-7568" fmla="*/ 234950 h 1073150"/>
                <a:gd name="connsiteX5-7569" fmla="*/ 215900 w 377593"/>
                <a:gd name="connsiteY5-7570" fmla="*/ 285750 h 1073150"/>
                <a:gd name="connsiteX6-7571" fmla="*/ 251619 w 377593"/>
                <a:gd name="connsiteY6-7572" fmla="*/ 351632 h 1073150"/>
                <a:gd name="connsiteX7-7573" fmla="*/ 298450 w 377593"/>
                <a:gd name="connsiteY7-7574" fmla="*/ 434182 h 1073150"/>
                <a:gd name="connsiteX8-7575" fmla="*/ 350837 w 377593"/>
                <a:gd name="connsiteY8-7576" fmla="*/ 557212 h 1073150"/>
                <a:gd name="connsiteX9-7577" fmla="*/ 376237 w 377593"/>
                <a:gd name="connsiteY9-7578" fmla="*/ 691356 h 1073150"/>
                <a:gd name="connsiteX10-7579" fmla="*/ 369888 w 377593"/>
                <a:gd name="connsiteY10-7580" fmla="*/ 971550 h 1073150"/>
                <a:gd name="connsiteX11-7581" fmla="*/ 334169 w 377593"/>
                <a:gd name="connsiteY11-7582" fmla="*/ 1073150 h 1073150"/>
                <a:gd name="connsiteX0-7583" fmla="*/ 0 w 346637"/>
                <a:gd name="connsiteY0-7584" fmla="*/ 0 h 1082675"/>
                <a:gd name="connsiteX1-7585" fmla="*/ 3969 w 346637"/>
                <a:gd name="connsiteY1-7586" fmla="*/ 60325 h 1082675"/>
                <a:gd name="connsiteX2-7587" fmla="*/ 70644 w 346637"/>
                <a:gd name="connsiteY2-7588" fmla="*/ 158750 h 1082675"/>
                <a:gd name="connsiteX3-7589" fmla="*/ 118269 w 346637"/>
                <a:gd name="connsiteY3-7590" fmla="*/ 209550 h 1082675"/>
                <a:gd name="connsiteX4-7591" fmla="*/ 150019 w 346637"/>
                <a:gd name="connsiteY4-7592" fmla="*/ 244475 h 1082675"/>
                <a:gd name="connsiteX5-7593" fmla="*/ 184944 w 346637"/>
                <a:gd name="connsiteY5-7594" fmla="*/ 295275 h 1082675"/>
                <a:gd name="connsiteX6-7595" fmla="*/ 220663 w 346637"/>
                <a:gd name="connsiteY6-7596" fmla="*/ 361157 h 1082675"/>
                <a:gd name="connsiteX7-7597" fmla="*/ 267494 w 346637"/>
                <a:gd name="connsiteY7-7598" fmla="*/ 443707 h 1082675"/>
                <a:gd name="connsiteX8-7599" fmla="*/ 319881 w 346637"/>
                <a:gd name="connsiteY8-7600" fmla="*/ 566737 h 1082675"/>
                <a:gd name="connsiteX9-7601" fmla="*/ 345281 w 346637"/>
                <a:gd name="connsiteY9-7602" fmla="*/ 700881 h 1082675"/>
                <a:gd name="connsiteX10-7603" fmla="*/ 338932 w 346637"/>
                <a:gd name="connsiteY10-7604" fmla="*/ 981075 h 1082675"/>
                <a:gd name="connsiteX11-7605" fmla="*/ 303213 w 346637"/>
                <a:gd name="connsiteY11-7606" fmla="*/ 1082675 h 1082675"/>
                <a:gd name="connsiteX0-7607" fmla="*/ 0 w 346637"/>
                <a:gd name="connsiteY0-7608" fmla="*/ 0 h 1082675"/>
                <a:gd name="connsiteX1-7609" fmla="*/ 30163 w 346637"/>
                <a:gd name="connsiteY1-7610" fmla="*/ 60325 h 1082675"/>
                <a:gd name="connsiteX2-7611" fmla="*/ 70644 w 346637"/>
                <a:gd name="connsiteY2-7612" fmla="*/ 158750 h 1082675"/>
                <a:gd name="connsiteX3-7613" fmla="*/ 118269 w 346637"/>
                <a:gd name="connsiteY3-7614" fmla="*/ 209550 h 1082675"/>
                <a:gd name="connsiteX4-7615" fmla="*/ 150019 w 346637"/>
                <a:gd name="connsiteY4-7616" fmla="*/ 244475 h 1082675"/>
                <a:gd name="connsiteX5-7617" fmla="*/ 184944 w 346637"/>
                <a:gd name="connsiteY5-7618" fmla="*/ 295275 h 1082675"/>
                <a:gd name="connsiteX6-7619" fmla="*/ 220663 w 346637"/>
                <a:gd name="connsiteY6-7620" fmla="*/ 361157 h 1082675"/>
                <a:gd name="connsiteX7-7621" fmla="*/ 267494 w 346637"/>
                <a:gd name="connsiteY7-7622" fmla="*/ 443707 h 1082675"/>
                <a:gd name="connsiteX8-7623" fmla="*/ 319881 w 346637"/>
                <a:gd name="connsiteY8-7624" fmla="*/ 566737 h 1082675"/>
                <a:gd name="connsiteX9-7625" fmla="*/ 345281 w 346637"/>
                <a:gd name="connsiteY9-7626" fmla="*/ 700881 h 1082675"/>
                <a:gd name="connsiteX10-7627" fmla="*/ 338932 w 346637"/>
                <a:gd name="connsiteY10-7628" fmla="*/ 981075 h 1082675"/>
                <a:gd name="connsiteX11-7629" fmla="*/ 303213 w 346637"/>
                <a:gd name="connsiteY11-7630" fmla="*/ 1082675 h 1082675"/>
                <a:gd name="connsiteX0-7631" fmla="*/ 0 w 346637"/>
                <a:gd name="connsiteY0-7632" fmla="*/ 0 h 1082675"/>
                <a:gd name="connsiteX1-7633" fmla="*/ 30163 w 346637"/>
                <a:gd name="connsiteY1-7634" fmla="*/ 60325 h 1082675"/>
                <a:gd name="connsiteX2-7635" fmla="*/ 92075 w 346637"/>
                <a:gd name="connsiteY2-7636" fmla="*/ 168275 h 1082675"/>
                <a:gd name="connsiteX3-7637" fmla="*/ 118269 w 346637"/>
                <a:gd name="connsiteY3-7638" fmla="*/ 209550 h 1082675"/>
                <a:gd name="connsiteX4-7639" fmla="*/ 150019 w 346637"/>
                <a:gd name="connsiteY4-7640" fmla="*/ 244475 h 1082675"/>
                <a:gd name="connsiteX5-7641" fmla="*/ 184944 w 346637"/>
                <a:gd name="connsiteY5-7642" fmla="*/ 295275 h 1082675"/>
                <a:gd name="connsiteX6-7643" fmla="*/ 220663 w 346637"/>
                <a:gd name="connsiteY6-7644" fmla="*/ 361157 h 1082675"/>
                <a:gd name="connsiteX7-7645" fmla="*/ 267494 w 346637"/>
                <a:gd name="connsiteY7-7646" fmla="*/ 443707 h 1082675"/>
                <a:gd name="connsiteX8-7647" fmla="*/ 319881 w 346637"/>
                <a:gd name="connsiteY8-7648" fmla="*/ 566737 h 1082675"/>
                <a:gd name="connsiteX9-7649" fmla="*/ 345281 w 346637"/>
                <a:gd name="connsiteY9-7650" fmla="*/ 700881 h 1082675"/>
                <a:gd name="connsiteX10-7651" fmla="*/ 338932 w 346637"/>
                <a:gd name="connsiteY10-7652" fmla="*/ 981075 h 1082675"/>
                <a:gd name="connsiteX11-7653" fmla="*/ 303213 w 346637"/>
                <a:gd name="connsiteY11-7654" fmla="*/ 1082675 h 1082675"/>
                <a:gd name="connsiteX0-7655" fmla="*/ 0 w 346637"/>
                <a:gd name="connsiteY0-7656" fmla="*/ 0 h 1082675"/>
                <a:gd name="connsiteX1-7657" fmla="*/ 30163 w 346637"/>
                <a:gd name="connsiteY1-7658" fmla="*/ 60325 h 1082675"/>
                <a:gd name="connsiteX2-7659" fmla="*/ 92075 w 346637"/>
                <a:gd name="connsiteY2-7660" fmla="*/ 168275 h 1082675"/>
                <a:gd name="connsiteX3-7661" fmla="*/ 150019 w 346637"/>
                <a:gd name="connsiteY3-7662" fmla="*/ 244475 h 1082675"/>
                <a:gd name="connsiteX4-7663" fmla="*/ 184944 w 346637"/>
                <a:gd name="connsiteY4-7664" fmla="*/ 295275 h 1082675"/>
                <a:gd name="connsiteX5-7665" fmla="*/ 220663 w 346637"/>
                <a:gd name="connsiteY5-7666" fmla="*/ 361157 h 1082675"/>
                <a:gd name="connsiteX6-7667" fmla="*/ 267494 w 346637"/>
                <a:gd name="connsiteY6-7668" fmla="*/ 443707 h 1082675"/>
                <a:gd name="connsiteX7-7669" fmla="*/ 319881 w 346637"/>
                <a:gd name="connsiteY7-7670" fmla="*/ 566737 h 1082675"/>
                <a:gd name="connsiteX8-7671" fmla="*/ 345281 w 346637"/>
                <a:gd name="connsiteY8-7672" fmla="*/ 700881 h 1082675"/>
                <a:gd name="connsiteX9-7673" fmla="*/ 338932 w 346637"/>
                <a:gd name="connsiteY9-7674" fmla="*/ 981075 h 1082675"/>
                <a:gd name="connsiteX10-7675" fmla="*/ 303213 w 346637"/>
                <a:gd name="connsiteY10-7676" fmla="*/ 1082675 h 1082675"/>
                <a:gd name="connsiteX0-7677" fmla="*/ 0 w 346637"/>
                <a:gd name="connsiteY0-7678" fmla="*/ 0 h 1082675"/>
                <a:gd name="connsiteX1-7679" fmla="*/ 30163 w 346637"/>
                <a:gd name="connsiteY1-7680" fmla="*/ 60325 h 1082675"/>
                <a:gd name="connsiteX2-7681" fmla="*/ 103981 w 346637"/>
                <a:gd name="connsiteY2-7682" fmla="*/ 168275 h 1082675"/>
                <a:gd name="connsiteX3-7683" fmla="*/ 150019 w 346637"/>
                <a:gd name="connsiteY3-7684" fmla="*/ 244475 h 1082675"/>
                <a:gd name="connsiteX4-7685" fmla="*/ 184944 w 346637"/>
                <a:gd name="connsiteY4-7686" fmla="*/ 295275 h 1082675"/>
                <a:gd name="connsiteX5-7687" fmla="*/ 220663 w 346637"/>
                <a:gd name="connsiteY5-7688" fmla="*/ 361157 h 1082675"/>
                <a:gd name="connsiteX6-7689" fmla="*/ 267494 w 346637"/>
                <a:gd name="connsiteY6-7690" fmla="*/ 443707 h 1082675"/>
                <a:gd name="connsiteX7-7691" fmla="*/ 319881 w 346637"/>
                <a:gd name="connsiteY7-7692" fmla="*/ 566737 h 1082675"/>
                <a:gd name="connsiteX8-7693" fmla="*/ 345281 w 346637"/>
                <a:gd name="connsiteY8-7694" fmla="*/ 700881 h 1082675"/>
                <a:gd name="connsiteX9-7695" fmla="*/ 338932 w 346637"/>
                <a:gd name="connsiteY9-7696" fmla="*/ 981075 h 1082675"/>
                <a:gd name="connsiteX10-7697" fmla="*/ 303213 w 346637"/>
                <a:gd name="connsiteY10-7698" fmla="*/ 1082675 h 1082675"/>
                <a:gd name="connsiteX0-7699" fmla="*/ 0 w 346637"/>
                <a:gd name="connsiteY0-7700" fmla="*/ 0 h 1082675"/>
                <a:gd name="connsiteX1-7701" fmla="*/ 30163 w 346637"/>
                <a:gd name="connsiteY1-7702" fmla="*/ 60325 h 1082675"/>
                <a:gd name="connsiteX2-7703" fmla="*/ 103981 w 346637"/>
                <a:gd name="connsiteY2-7704" fmla="*/ 168275 h 1082675"/>
                <a:gd name="connsiteX3-7705" fmla="*/ 150019 w 346637"/>
                <a:gd name="connsiteY3-7706" fmla="*/ 244475 h 1082675"/>
                <a:gd name="connsiteX4-7707" fmla="*/ 184944 w 346637"/>
                <a:gd name="connsiteY4-7708" fmla="*/ 295275 h 1082675"/>
                <a:gd name="connsiteX5-7709" fmla="*/ 227807 w 346637"/>
                <a:gd name="connsiteY5-7710" fmla="*/ 358776 h 1082675"/>
                <a:gd name="connsiteX6-7711" fmla="*/ 267494 w 346637"/>
                <a:gd name="connsiteY6-7712" fmla="*/ 443707 h 1082675"/>
                <a:gd name="connsiteX7-7713" fmla="*/ 319881 w 346637"/>
                <a:gd name="connsiteY7-7714" fmla="*/ 566737 h 1082675"/>
                <a:gd name="connsiteX8-7715" fmla="*/ 345281 w 346637"/>
                <a:gd name="connsiteY8-7716" fmla="*/ 700881 h 1082675"/>
                <a:gd name="connsiteX9-7717" fmla="*/ 338932 w 346637"/>
                <a:gd name="connsiteY9-7718" fmla="*/ 981075 h 1082675"/>
                <a:gd name="connsiteX10-7719" fmla="*/ 303213 w 346637"/>
                <a:gd name="connsiteY10-7720" fmla="*/ 1082675 h 1082675"/>
                <a:gd name="connsiteX0-7721" fmla="*/ 0 w 346637"/>
                <a:gd name="connsiteY0-7722" fmla="*/ 0 h 1082675"/>
                <a:gd name="connsiteX1-7723" fmla="*/ 30163 w 346637"/>
                <a:gd name="connsiteY1-7724" fmla="*/ 60325 h 1082675"/>
                <a:gd name="connsiteX2-7725" fmla="*/ 103981 w 346637"/>
                <a:gd name="connsiteY2-7726" fmla="*/ 168275 h 1082675"/>
                <a:gd name="connsiteX3-7727" fmla="*/ 150019 w 346637"/>
                <a:gd name="connsiteY3-7728" fmla="*/ 244475 h 1082675"/>
                <a:gd name="connsiteX4-7729" fmla="*/ 184944 w 346637"/>
                <a:gd name="connsiteY4-7730" fmla="*/ 295275 h 1082675"/>
                <a:gd name="connsiteX5-7731" fmla="*/ 227807 w 346637"/>
                <a:gd name="connsiteY5-7732" fmla="*/ 358776 h 1082675"/>
                <a:gd name="connsiteX6-7733" fmla="*/ 272256 w 346637"/>
                <a:gd name="connsiteY6-7734" fmla="*/ 443707 h 1082675"/>
                <a:gd name="connsiteX7-7735" fmla="*/ 319881 w 346637"/>
                <a:gd name="connsiteY7-7736" fmla="*/ 566737 h 1082675"/>
                <a:gd name="connsiteX8-7737" fmla="*/ 345281 w 346637"/>
                <a:gd name="connsiteY8-7738" fmla="*/ 700881 h 1082675"/>
                <a:gd name="connsiteX9-7739" fmla="*/ 338932 w 346637"/>
                <a:gd name="connsiteY9-7740" fmla="*/ 981075 h 1082675"/>
                <a:gd name="connsiteX10-7741" fmla="*/ 303213 w 346637"/>
                <a:gd name="connsiteY10-7742" fmla="*/ 1082675 h 108267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346637" h="1082675">
                  <a:moveTo>
                    <a:pt x="0" y="0"/>
                  </a:moveTo>
                  <a:cubicBezTo>
                    <a:pt x="12171" y="17992"/>
                    <a:pt x="22226" y="47625"/>
                    <a:pt x="30163" y="60325"/>
                  </a:cubicBezTo>
                  <a:cubicBezTo>
                    <a:pt x="47096" y="85196"/>
                    <a:pt x="84005" y="137583"/>
                    <a:pt x="103981" y="168275"/>
                  </a:cubicBezTo>
                  <a:cubicBezTo>
                    <a:pt x="123957" y="198967"/>
                    <a:pt x="136525" y="223309"/>
                    <a:pt x="150019" y="244475"/>
                  </a:cubicBezTo>
                  <a:cubicBezTo>
                    <a:pt x="163513" y="265641"/>
                    <a:pt x="171979" y="276225"/>
                    <a:pt x="184944" y="295275"/>
                  </a:cubicBezTo>
                  <a:cubicBezTo>
                    <a:pt x="197909" y="314325"/>
                    <a:pt x="213255" y="334037"/>
                    <a:pt x="227807" y="358776"/>
                  </a:cubicBezTo>
                  <a:cubicBezTo>
                    <a:pt x="242359" y="383515"/>
                    <a:pt x="256910" y="409047"/>
                    <a:pt x="272256" y="443707"/>
                  </a:cubicBezTo>
                  <a:cubicBezTo>
                    <a:pt x="287602" y="478367"/>
                    <a:pt x="307710" y="523875"/>
                    <a:pt x="319881" y="566737"/>
                  </a:cubicBezTo>
                  <a:cubicBezTo>
                    <a:pt x="332052" y="609599"/>
                    <a:pt x="342106" y="631825"/>
                    <a:pt x="345281" y="700881"/>
                  </a:cubicBezTo>
                  <a:cubicBezTo>
                    <a:pt x="348456" y="769937"/>
                    <a:pt x="345943" y="917443"/>
                    <a:pt x="338932" y="981075"/>
                  </a:cubicBezTo>
                  <a:cubicBezTo>
                    <a:pt x="331921" y="1044707"/>
                    <a:pt x="320411" y="1060979"/>
                    <a:pt x="303213" y="1082675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2" name="任意多边形 471"/>
            <p:cNvSpPr/>
            <p:nvPr/>
          </p:nvSpPr>
          <p:spPr>
            <a:xfrm>
              <a:off x="4129085" y="1926431"/>
              <a:ext cx="314223" cy="1088231"/>
            </a:xfrm>
            <a:custGeom>
              <a:avLst/>
              <a:gdLst>
                <a:gd name="connsiteX0" fmla="*/ 0 w 263901"/>
                <a:gd name="connsiteY0" fmla="*/ 0 h 990600"/>
                <a:gd name="connsiteX1" fmla="*/ 12700 w 263901"/>
                <a:gd name="connsiteY1" fmla="*/ 15875 h 990600"/>
                <a:gd name="connsiteX2" fmla="*/ 25400 w 263901"/>
                <a:gd name="connsiteY2" fmla="*/ 34925 h 990600"/>
                <a:gd name="connsiteX3" fmla="*/ 38100 w 263901"/>
                <a:gd name="connsiteY3" fmla="*/ 53975 h 990600"/>
                <a:gd name="connsiteX4" fmla="*/ 44450 w 263901"/>
                <a:gd name="connsiteY4" fmla="*/ 63500 h 990600"/>
                <a:gd name="connsiteX5" fmla="*/ 50800 w 263901"/>
                <a:gd name="connsiteY5" fmla="*/ 73025 h 990600"/>
                <a:gd name="connsiteX6" fmla="*/ 66675 w 263901"/>
                <a:gd name="connsiteY6" fmla="*/ 101600 h 990600"/>
                <a:gd name="connsiteX7" fmla="*/ 73025 w 263901"/>
                <a:gd name="connsiteY7" fmla="*/ 111125 h 990600"/>
                <a:gd name="connsiteX8" fmla="*/ 82550 w 263901"/>
                <a:gd name="connsiteY8" fmla="*/ 117475 h 990600"/>
                <a:gd name="connsiteX9" fmla="*/ 92075 w 263901"/>
                <a:gd name="connsiteY9" fmla="*/ 136525 h 990600"/>
                <a:gd name="connsiteX10" fmla="*/ 98425 w 263901"/>
                <a:gd name="connsiteY10" fmla="*/ 146050 h 990600"/>
                <a:gd name="connsiteX11" fmla="*/ 104775 w 263901"/>
                <a:gd name="connsiteY11" fmla="*/ 165100 h 990600"/>
                <a:gd name="connsiteX12" fmla="*/ 117475 w 263901"/>
                <a:gd name="connsiteY12" fmla="*/ 184150 h 990600"/>
                <a:gd name="connsiteX13" fmla="*/ 120650 w 263901"/>
                <a:gd name="connsiteY13" fmla="*/ 193675 h 990600"/>
                <a:gd name="connsiteX14" fmla="*/ 123825 w 263901"/>
                <a:gd name="connsiteY14" fmla="*/ 206375 h 990600"/>
                <a:gd name="connsiteX15" fmla="*/ 130175 w 263901"/>
                <a:gd name="connsiteY15" fmla="*/ 215900 h 990600"/>
                <a:gd name="connsiteX16" fmla="*/ 136525 w 263901"/>
                <a:gd name="connsiteY16" fmla="*/ 231775 h 990600"/>
                <a:gd name="connsiteX17" fmla="*/ 142875 w 263901"/>
                <a:gd name="connsiteY17" fmla="*/ 257175 h 990600"/>
                <a:gd name="connsiteX18" fmla="*/ 152400 w 263901"/>
                <a:gd name="connsiteY18" fmla="*/ 263525 h 990600"/>
                <a:gd name="connsiteX19" fmla="*/ 161925 w 263901"/>
                <a:gd name="connsiteY19" fmla="*/ 292100 h 990600"/>
                <a:gd name="connsiteX20" fmla="*/ 165100 w 263901"/>
                <a:gd name="connsiteY20" fmla="*/ 301625 h 990600"/>
                <a:gd name="connsiteX21" fmla="*/ 171450 w 263901"/>
                <a:gd name="connsiteY21" fmla="*/ 311150 h 990600"/>
                <a:gd name="connsiteX22" fmla="*/ 174625 w 263901"/>
                <a:gd name="connsiteY22" fmla="*/ 320675 h 990600"/>
                <a:gd name="connsiteX23" fmla="*/ 187325 w 263901"/>
                <a:gd name="connsiteY23" fmla="*/ 339725 h 990600"/>
                <a:gd name="connsiteX24" fmla="*/ 193675 w 263901"/>
                <a:gd name="connsiteY24" fmla="*/ 358775 h 990600"/>
                <a:gd name="connsiteX25" fmla="*/ 196850 w 263901"/>
                <a:gd name="connsiteY25" fmla="*/ 368300 h 990600"/>
                <a:gd name="connsiteX26" fmla="*/ 209550 w 263901"/>
                <a:gd name="connsiteY26" fmla="*/ 387350 h 990600"/>
                <a:gd name="connsiteX27" fmla="*/ 222250 w 263901"/>
                <a:gd name="connsiteY27" fmla="*/ 419100 h 990600"/>
                <a:gd name="connsiteX28" fmla="*/ 228600 w 263901"/>
                <a:gd name="connsiteY28" fmla="*/ 469900 h 990600"/>
                <a:gd name="connsiteX29" fmla="*/ 231775 w 263901"/>
                <a:gd name="connsiteY29" fmla="*/ 492125 h 990600"/>
                <a:gd name="connsiteX30" fmla="*/ 238125 w 263901"/>
                <a:gd name="connsiteY30" fmla="*/ 504825 h 990600"/>
                <a:gd name="connsiteX31" fmla="*/ 241300 w 263901"/>
                <a:gd name="connsiteY31" fmla="*/ 533400 h 990600"/>
                <a:gd name="connsiteX32" fmla="*/ 247650 w 263901"/>
                <a:gd name="connsiteY32" fmla="*/ 584200 h 990600"/>
                <a:gd name="connsiteX33" fmla="*/ 250825 w 263901"/>
                <a:gd name="connsiteY33" fmla="*/ 612775 h 990600"/>
                <a:gd name="connsiteX34" fmla="*/ 254000 w 263901"/>
                <a:gd name="connsiteY34" fmla="*/ 635000 h 990600"/>
                <a:gd name="connsiteX35" fmla="*/ 257175 w 263901"/>
                <a:gd name="connsiteY35" fmla="*/ 765175 h 990600"/>
                <a:gd name="connsiteX36" fmla="*/ 260350 w 263901"/>
                <a:gd name="connsiteY36" fmla="*/ 863600 h 990600"/>
                <a:gd name="connsiteX37" fmla="*/ 263525 w 263901"/>
                <a:gd name="connsiteY37" fmla="*/ 889000 h 990600"/>
                <a:gd name="connsiteX38" fmla="*/ 263525 w 263901"/>
                <a:gd name="connsiteY38" fmla="*/ 990600 h 990600"/>
                <a:gd name="connsiteX0-1" fmla="*/ 0 w 263901"/>
                <a:gd name="connsiteY0-2" fmla="*/ 0 h 990600"/>
                <a:gd name="connsiteX1-3" fmla="*/ 12700 w 263901"/>
                <a:gd name="connsiteY1-4" fmla="*/ 15875 h 990600"/>
                <a:gd name="connsiteX2-5" fmla="*/ 25400 w 263901"/>
                <a:gd name="connsiteY2-6" fmla="*/ 34925 h 990600"/>
                <a:gd name="connsiteX3-7" fmla="*/ 44450 w 263901"/>
                <a:gd name="connsiteY3-8" fmla="*/ 63500 h 990600"/>
                <a:gd name="connsiteX4-9" fmla="*/ 50800 w 263901"/>
                <a:gd name="connsiteY4-10" fmla="*/ 73025 h 990600"/>
                <a:gd name="connsiteX5-11" fmla="*/ 66675 w 263901"/>
                <a:gd name="connsiteY5-12" fmla="*/ 101600 h 990600"/>
                <a:gd name="connsiteX6-13" fmla="*/ 73025 w 263901"/>
                <a:gd name="connsiteY6-14" fmla="*/ 111125 h 990600"/>
                <a:gd name="connsiteX7-15" fmla="*/ 82550 w 263901"/>
                <a:gd name="connsiteY7-16" fmla="*/ 117475 h 990600"/>
                <a:gd name="connsiteX8-17" fmla="*/ 92075 w 263901"/>
                <a:gd name="connsiteY8-18" fmla="*/ 136525 h 990600"/>
                <a:gd name="connsiteX9-19" fmla="*/ 98425 w 263901"/>
                <a:gd name="connsiteY9-20" fmla="*/ 146050 h 990600"/>
                <a:gd name="connsiteX10-21" fmla="*/ 104775 w 263901"/>
                <a:gd name="connsiteY10-22" fmla="*/ 165100 h 990600"/>
                <a:gd name="connsiteX11-23" fmla="*/ 117475 w 263901"/>
                <a:gd name="connsiteY11-24" fmla="*/ 184150 h 990600"/>
                <a:gd name="connsiteX12-25" fmla="*/ 120650 w 263901"/>
                <a:gd name="connsiteY12-26" fmla="*/ 193675 h 990600"/>
                <a:gd name="connsiteX13-27" fmla="*/ 123825 w 263901"/>
                <a:gd name="connsiteY13-28" fmla="*/ 206375 h 990600"/>
                <a:gd name="connsiteX14-29" fmla="*/ 130175 w 263901"/>
                <a:gd name="connsiteY14-30" fmla="*/ 215900 h 990600"/>
                <a:gd name="connsiteX15-31" fmla="*/ 136525 w 263901"/>
                <a:gd name="connsiteY15-32" fmla="*/ 231775 h 990600"/>
                <a:gd name="connsiteX16-33" fmla="*/ 142875 w 263901"/>
                <a:gd name="connsiteY16-34" fmla="*/ 257175 h 990600"/>
                <a:gd name="connsiteX17-35" fmla="*/ 152400 w 263901"/>
                <a:gd name="connsiteY17-36" fmla="*/ 263525 h 990600"/>
                <a:gd name="connsiteX18-37" fmla="*/ 161925 w 263901"/>
                <a:gd name="connsiteY18-38" fmla="*/ 292100 h 990600"/>
                <a:gd name="connsiteX19-39" fmla="*/ 165100 w 263901"/>
                <a:gd name="connsiteY19-40" fmla="*/ 301625 h 990600"/>
                <a:gd name="connsiteX20-41" fmla="*/ 171450 w 263901"/>
                <a:gd name="connsiteY20-42" fmla="*/ 311150 h 990600"/>
                <a:gd name="connsiteX21-43" fmla="*/ 174625 w 263901"/>
                <a:gd name="connsiteY21-44" fmla="*/ 320675 h 990600"/>
                <a:gd name="connsiteX22-45" fmla="*/ 187325 w 263901"/>
                <a:gd name="connsiteY22-46" fmla="*/ 339725 h 990600"/>
                <a:gd name="connsiteX23-47" fmla="*/ 193675 w 263901"/>
                <a:gd name="connsiteY23-48" fmla="*/ 358775 h 990600"/>
                <a:gd name="connsiteX24-49" fmla="*/ 196850 w 263901"/>
                <a:gd name="connsiteY24-50" fmla="*/ 368300 h 990600"/>
                <a:gd name="connsiteX25-51" fmla="*/ 209550 w 263901"/>
                <a:gd name="connsiteY25-52" fmla="*/ 387350 h 990600"/>
                <a:gd name="connsiteX26-53" fmla="*/ 222250 w 263901"/>
                <a:gd name="connsiteY26-54" fmla="*/ 419100 h 990600"/>
                <a:gd name="connsiteX27-55" fmla="*/ 228600 w 263901"/>
                <a:gd name="connsiteY27-56" fmla="*/ 469900 h 990600"/>
                <a:gd name="connsiteX28-57" fmla="*/ 231775 w 263901"/>
                <a:gd name="connsiteY28-58" fmla="*/ 492125 h 990600"/>
                <a:gd name="connsiteX29-59" fmla="*/ 238125 w 263901"/>
                <a:gd name="connsiteY29-60" fmla="*/ 504825 h 990600"/>
                <a:gd name="connsiteX30-61" fmla="*/ 241300 w 263901"/>
                <a:gd name="connsiteY30-62" fmla="*/ 533400 h 990600"/>
                <a:gd name="connsiteX31-63" fmla="*/ 247650 w 263901"/>
                <a:gd name="connsiteY31-64" fmla="*/ 584200 h 990600"/>
                <a:gd name="connsiteX32-65" fmla="*/ 250825 w 263901"/>
                <a:gd name="connsiteY32-66" fmla="*/ 612775 h 990600"/>
                <a:gd name="connsiteX33-67" fmla="*/ 254000 w 263901"/>
                <a:gd name="connsiteY33-68" fmla="*/ 635000 h 990600"/>
                <a:gd name="connsiteX34-69" fmla="*/ 257175 w 263901"/>
                <a:gd name="connsiteY34-70" fmla="*/ 765175 h 990600"/>
                <a:gd name="connsiteX35-71" fmla="*/ 260350 w 263901"/>
                <a:gd name="connsiteY35-72" fmla="*/ 863600 h 990600"/>
                <a:gd name="connsiteX36-73" fmla="*/ 263525 w 263901"/>
                <a:gd name="connsiteY36-74" fmla="*/ 889000 h 990600"/>
                <a:gd name="connsiteX37-75" fmla="*/ 263525 w 263901"/>
                <a:gd name="connsiteY37-76" fmla="*/ 990600 h 990600"/>
                <a:gd name="connsiteX0-77" fmla="*/ 0 w 263901"/>
                <a:gd name="connsiteY0-78" fmla="*/ 0 h 990600"/>
                <a:gd name="connsiteX1-79" fmla="*/ 12700 w 263901"/>
                <a:gd name="connsiteY1-80" fmla="*/ 15875 h 990600"/>
                <a:gd name="connsiteX2-81" fmla="*/ 25400 w 263901"/>
                <a:gd name="connsiteY2-82" fmla="*/ 34925 h 990600"/>
                <a:gd name="connsiteX3-83" fmla="*/ 44450 w 263901"/>
                <a:gd name="connsiteY3-84" fmla="*/ 63500 h 990600"/>
                <a:gd name="connsiteX4-85" fmla="*/ 66675 w 263901"/>
                <a:gd name="connsiteY4-86" fmla="*/ 101600 h 990600"/>
                <a:gd name="connsiteX5-87" fmla="*/ 73025 w 263901"/>
                <a:gd name="connsiteY5-88" fmla="*/ 111125 h 990600"/>
                <a:gd name="connsiteX6-89" fmla="*/ 82550 w 263901"/>
                <a:gd name="connsiteY6-90" fmla="*/ 117475 h 990600"/>
                <a:gd name="connsiteX7-91" fmla="*/ 92075 w 263901"/>
                <a:gd name="connsiteY7-92" fmla="*/ 136525 h 990600"/>
                <a:gd name="connsiteX8-93" fmla="*/ 98425 w 263901"/>
                <a:gd name="connsiteY8-94" fmla="*/ 146050 h 990600"/>
                <a:gd name="connsiteX9-95" fmla="*/ 104775 w 263901"/>
                <a:gd name="connsiteY9-96" fmla="*/ 165100 h 990600"/>
                <a:gd name="connsiteX10-97" fmla="*/ 117475 w 263901"/>
                <a:gd name="connsiteY10-98" fmla="*/ 184150 h 990600"/>
                <a:gd name="connsiteX11-99" fmla="*/ 120650 w 263901"/>
                <a:gd name="connsiteY11-100" fmla="*/ 193675 h 990600"/>
                <a:gd name="connsiteX12-101" fmla="*/ 123825 w 263901"/>
                <a:gd name="connsiteY12-102" fmla="*/ 206375 h 990600"/>
                <a:gd name="connsiteX13-103" fmla="*/ 130175 w 263901"/>
                <a:gd name="connsiteY13-104" fmla="*/ 215900 h 990600"/>
                <a:gd name="connsiteX14-105" fmla="*/ 136525 w 263901"/>
                <a:gd name="connsiteY14-106" fmla="*/ 231775 h 990600"/>
                <a:gd name="connsiteX15-107" fmla="*/ 142875 w 263901"/>
                <a:gd name="connsiteY15-108" fmla="*/ 257175 h 990600"/>
                <a:gd name="connsiteX16-109" fmla="*/ 152400 w 263901"/>
                <a:gd name="connsiteY16-110" fmla="*/ 263525 h 990600"/>
                <a:gd name="connsiteX17-111" fmla="*/ 161925 w 263901"/>
                <a:gd name="connsiteY17-112" fmla="*/ 292100 h 990600"/>
                <a:gd name="connsiteX18-113" fmla="*/ 165100 w 263901"/>
                <a:gd name="connsiteY18-114" fmla="*/ 301625 h 990600"/>
                <a:gd name="connsiteX19-115" fmla="*/ 171450 w 263901"/>
                <a:gd name="connsiteY19-116" fmla="*/ 311150 h 990600"/>
                <a:gd name="connsiteX20-117" fmla="*/ 174625 w 263901"/>
                <a:gd name="connsiteY20-118" fmla="*/ 320675 h 990600"/>
                <a:gd name="connsiteX21-119" fmla="*/ 187325 w 263901"/>
                <a:gd name="connsiteY21-120" fmla="*/ 339725 h 990600"/>
                <a:gd name="connsiteX22-121" fmla="*/ 193675 w 263901"/>
                <a:gd name="connsiteY22-122" fmla="*/ 358775 h 990600"/>
                <a:gd name="connsiteX23-123" fmla="*/ 196850 w 263901"/>
                <a:gd name="connsiteY23-124" fmla="*/ 368300 h 990600"/>
                <a:gd name="connsiteX24-125" fmla="*/ 209550 w 263901"/>
                <a:gd name="connsiteY24-126" fmla="*/ 387350 h 990600"/>
                <a:gd name="connsiteX25-127" fmla="*/ 222250 w 263901"/>
                <a:gd name="connsiteY25-128" fmla="*/ 419100 h 990600"/>
                <a:gd name="connsiteX26-129" fmla="*/ 228600 w 263901"/>
                <a:gd name="connsiteY26-130" fmla="*/ 469900 h 990600"/>
                <a:gd name="connsiteX27-131" fmla="*/ 231775 w 263901"/>
                <a:gd name="connsiteY27-132" fmla="*/ 492125 h 990600"/>
                <a:gd name="connsiteX28-133" fmla="*/ 238125 w 263901"/>
                <a:gd name="connsiteY28-134" fmla="*/ 504825 h 990600"/>
                <a:gd name="connsiteX29-135" fmla="*/ 241300 w 263901"/>
                <a:gd name="connsiteY29-136" fmla="*/ 533400 h 990600"/>
                <a:gd name="connsiteX30-137" fmla="*/ 247650 w 263901"/>
                <a:gd name="connsiteY30-138" fmla="*/ 584200 h 990600"/>
                <a:gd name="connsiteX31-139" fmla="*/ 250825 w 263901"/>
                <a:gd name="connsiteY31-140" fmla="*/ 612775 h 990600"/>
                <a:gd name="connsiteX32-141" fmla="*/ 254000 w 263901"/>
                <a:gd name="connsiteY32-142" fmla="*/ 635000 h 990600"/>
                <a:gd name="connsiteX33-143" fmla="*/ 257175 w 263901"/>
                <a:gd name="connsiteY33-144" fmla="*/ 765175 h 990600"/>
                <a:gd name="connsiteX34-145" fmla="*/ 260350 w 263901"/>
                <a:gd name="connsiteY34-146" fmla="*/ 863600 h 990600"/>
                <a:gd name="connsiteX35-147" fmla="*/ 263525 w 263901"/>
                <a:gd name="connsiteY35-148" fmla="*/ 889000 h 990600"/>
                <a:gd name="connsiteX36-149" fmla="*/ 263525 w 263901"/>
                <a:gd name="connsiteY36-150" fmla="*/ 990600 h 990600"/>
                <a:gd name="connsiteX0-151" fmla="*/ 0 w 263901"/>
                <a:gd name="connsiteY0-152" fmla="*/ 0 h 990600"/>
                <a:gd name="connsiteX1-153" fmla="*/ 12700 w 263901"/>
                <a:gd name="connsiteY1-154" fmla="*/ 15875 h 990600"/>
                <a:gd name="connsiteX2-155" fmla="*/ 25400 w 263901"/>
                <a:gd name="connsiteY2-156" fmla="*/ 34925 h 990600"/>
                <a:gd name="connsiteX3-157" fmla="*/ 44450 w 263901"/>
                <a:gd name="connsiteY3-158" fmla="*/ 63500 h 990600"/>
                <a:gd name="connsiteX4-159" fmla="*/ 66675 w 263901"/>
                <a:gd name="connsiteY4-160" fmla="*/ 101600 h 990600"/>
                <a:gd name="connsiteX5-161" fmla="*/ 82550 w 263901"/>
                <a:gd name="connsiteY5-162" fmla="*/ 117475 h 990600"/>
                <a:gd name="connsiteX6-163" fmla="*/ 92075 w 263901"/>
                <a:gd name="connsiteY6-164" fmla="*/ 136525 h 990600"/>
                <a:gd name="connsiteX7-165" fmla="*/ 98425 w 263901"/>
                <a:gd name="connsiteY7-166" fmla="*/ 146050 h 990600"/>
                <a:gd name="connsiteX8-167" fmla="*/ 104775 w 263901"/>
                <a:gd name="connsiteY8-168" fmla="*/ 165100 h 990600"/>
                <a:gd name="connsiteX9-169" fmla="*/ 117475 w 263901"/>
                <a:gd name="connsiteY9-170" fmla="*/ 184150 h 990600"/>
                <a:gd name="connsiteX10-171" fmla="*/ 120650 w 263901"/>
                <a:gd name="connsiteY10-172" fmla="*/ 193675 h 990600"/>
                <a:gd name="connsiteX11-173" fmla="*/ 123825 w 263901"/>
                <a:gd name="connsiteY11-174" fmla="*/ 206375 h 990600"/>
                <a:gd name="connsiteX12-175" fmla="*/ 130175 w 263901"/>
                <a:gd name="connsiteY12-176" fmla="*/ 215900 h 990600"/>
                <a:gd name="connsiteX13-177" fmla="*/ 136525 w 263901"/>
                <a:gd name="connsiteY13-178" fmla="*/ 231775 h 990600"/>
                <a:gd name="connsiteX14-179" fmla="*/ 142875 w 263901"/>
                <a:gd name="connsiteY14-180" fmla="*/ 257175 h 990600"/>
                <a:gd name="connsiteX15-181" fmla="*/ 152400 w 263901"/>
                <a:gd name="connsiteY15-182" fmla="*/ 263525 h 990600"/>
                <a:gd name="connsiteX16-183" fmla="*/ 161925 w 263901"/>
                <a:gd name="connsiteY16-184" fmla="*/ 292100 h 990600"/>
                <a:gd name="connsiteX17-185" fmla="*/ 165100 w 263901"/>
                <a:gd name="connsiteY17-186" fmla="*/ 301625 h 990600"/>
                <a:gd name="connsiteX18-187" fmla="*/ 171450 w 263901"/>
                <a:gd name="connsiteY18-188" fmla="*/ 311150 h 990600"/>
                <a:gd name="connsiteX19-189" fmla="*/ 174625 w 263901"/>
                <a:gd name="connsiteY19-190" fmla="*/ 320675 h 990600"/>
                <a:gd name="connsiteX20-191" fmla="*/ 187325 w 263901"/>
                <a:gd name="connsiteY20-192" fmla="*/ 339725 h 990600"/>
                <a:gd name="connsiteX21-193" fmla="*/ 193675 w 263901"/>
                <a:gd name="connsiteY21-194" fmla="*/ 358775 h 990600"/>
                <a:gd name="connsiteX22-195" fmla="*/ 196850 w 263901"/>
                <a:gd name="connsiteY22-196" fmla="*/ 368300 h 990600"/>
                <a:gd name="connsiteX23-197" fmla="*/ 209550 w 263901"/>
                <a:gd name="connsiteY23-198" fmla="*/ 387350 h 990600"/>
                <a:gd name="connsiteX24-199" fmla="*/ 222250 w 263901"/>
                <a:gd name="connsiteY24-200" fmla="*/ 419100 h 990600"/>
                <a:gd name="connsiteX25-201" fmla="*/ 228600 w 263901"/>
                <a:gd name="connsiteY25-202" fmla="*/ 469900 h 990600"/>
                <a:gd name="connsiteX26-203" fmla="*/ 231775 w 263901"/>
                <a:gd name="connsiteY26-204" fmla="*/ 492125 h 990600"/>
                <a:gd name="connsiteX27-205" fmla="*/ 238125 w 263901"/>
                <a:gd name="connsiteY27-206" fmla="*/ 504825 h 990600"/>
                <a:gd name="connsiteX28-207" fmla="*/ 241300 w 263901"/>
                <a:gd name="connsiteY28-208" fmla="*/ 533400 h 990600"/>
                <a:gd name="connsiteX29-209" fmla="*/ 247650 w 263901"/>
                <a:gd name="connsiteY29-210" fmla="*/ 584200 h 990600"/>
                <a:gd name="connsiteX30-211" fmla="*/ 250825 w 263901"/>
                <a:gd name="connsiteY30-212" fmla="*/ 612775 h 990600"/>
                <a:gd name="connsiteX31-213" fmla="*/ 254000 w 263901"/>
                <a:gd name="connsiteY31-214" fmla="*/ 635000 h 990600"/>
                <a:gd name="connsiteX32-215" fmla="*/ 257175 w 263901"/>
                <a:gd name="connsiteY32-216" fmla="*/ 765175 h 990600"/>
                <a:gd name="connsiteX33-217" fmla="*/ 260350 w 263901"/>
                <a:gd name="connsiteY33-218" fmla="*/ 863600 h 990600"/>
                <a:gd name="connsiteX34-219" fmla="*/ 263525 w 263901"/>
                <a:gd name="connsiteY34-220" fmla="*/ 889000 h 990600"/>
                <a:gd name="connsiteX35-221" fmla="*/ 263525 w 263901"/>
                <a:gd name="connsiteY35-222" fmla="*/ 990600 h 990600"/>
                <a:gd name="connsiteX0-223" fmla="*/ 0 w 263901"/>
                <a:gd name="connsiteY0-224" fmla="*/ 0 h 990600"/>
                <a:gd name="connsiteX1-225" fmla="*/ 12700 w 263901"/>
                <a:gd name="connsiteY1-226" fmla="*/ 15875 h 990600"/>
                <a:gd name="connsiteX2-227" fmla="*/ 25400 w 263901"/>
                <a:gd name="connsiteY2-228" fmla="*/ 34925 h 990600"/>
                <a:gd name="connsiteX3-229" fmla="*/ 44450 w 263901"/>
                <a:gd name="connsiteY3-230" fmla="*/ 63500 h 990600"/>
                <a:gd name="connsiteX4-231" fmla="*/ 82550 w 263901"/>
                <a:gd name="connsiteY4-232" fmla="*/ 117475 h 990600"/>
                <a:gd name="connsiteX5-233" fmla="*/ 92075 w 263901"/>
                <a:gd name="connsiteY5-234" fmla="*/ 136525 h 990600"/>
                <a:gd name="connsiteX6-235" fmla="*/ 98425 w 263901"/>
                <a:gd name="connsiteY6-236" fmla="*/ 146050 h 990600"/>
                <a:gd name="connsiteX7-237" fmla="*/ 104775 w 263901"/>
                <a:gd name="connsiteY7-238" fmla="*/ 165100 h 990600"/>
                <a:gd name="connsiteX8-239" fmla="*/ 117475 w 263901"/>
                <a:gd name="connsiteY8-240" fmla="*/ 184150 h 990600"/>
                <a:gd name="connsiteX9-241" fmla="*/ 120650 w 263901"/>
                <a:gd name="connsiteY9-242" fmla="*/ 193675 h 990600"/>
                <a:gd name="connsiteX10-243" fmla="*/ 123825 w 263901"/>
                <a:gd name="connsiteY10-244" fmla="*/ 206375 h 990600"/>
                <a:gd name="connsiteX11-245" fmla="*/ 130175 w 263901"/>
                <a:gd name="connsiteY11-246" fmla="*/ 215900 h 990600"/>
                <a:gd name="connsiteX12-247" fmla="*/ 136525 w 263901"/>
                <a:gd name="connsiteY12-248" fmla="*/ 231775 h 990600"/>
                <a:gd name="connsiteX13-249" fmla="*/ 142875 w 263901"/>
                <a:gd name="connsiteY13-250" fmla="*/ 257175 h 990600"/>
                <a:gd name="connsiteX14-251" fmla="*/ 152400 w 263901"/>
                <a:gd name="connsiteY14-252" fmla="*/ 263525 h 990600"/>
                <a:gd name="connsiteX15-253" fmla="*/ 161925 w 263901"/>
                <a:gd name="connsiteY15-254" fmla="*/ 292100 h 990600"/>
                <a:gd name="connsiteX16-255" fmla="*/ 165100 w 263901"/>
                <a:gd name="connsiteY16-256" fmla="*/ 301625 h 990600"/>
                <a:gd name="connsiteX17-257" fmla="*/ 171450 w 263901"/>
                <a:gd name="connsiteY17-258" fmla="*/ 311150 h 990600"/>
                <a:gd name="connsiteX18-259" fmla="*/ 174625 w 263901"/>
                <a:gd name="connsiteY18-260" fmla="*/ 320675 h 990600"/>
                <a:gd name="connsiteX19-261" fmla="*/ 187325 w 263901"/>
                <a:gd name="connsiteY19-262" fmla="*/ 339725 h 990600"/>
                <a:gd name="connsiteX20-263" fmla="*/ 193675 w 263901"/>
                <a:gd name="connsiteY20-264" fmla="*/ 358775 h 990600"/>
                <a:gd name="connsiteX21-265" fmla="*/ 196850 w 263901"/>
                <a:gd name="connsiteY21-266" fmla="*/ 368300 h 990600"/>
                <a:gd name="connsiteX22-267" fmla="*/ 209550 w 263901"/>
                <a:gd name="connsiteY22-268" fmla="*/ 387350 h 990600"/>
                <a:gd name="connsiteX23-269" fmla="*/ 222250 w 263901"/>
                <a:gd name="connsiteY23-270" fmla="*/ 419100 h 990600"/>
                <a:gd name="connsiteX24-271" fmla="*/ 228600 w 263901"/>
                <a:gd name="connsiteY24-272" fmla="*/ 469900 h 990600"/>
                <a:gd name="connsiteX25-273" fmla="*/ 231775 w 263901"/>
                <a:gd name="connsiteY25-274" fmla="*/ 492125 h 990600"/>
                <a:gd name="connsiteX26-275" fmla="*/ 238125 w 263901"/>
                <a:gd name="connsiteY26-276" fmla="*/ 504825 h 990600"/>
                <a:gd name="connsiteX27-277" fmla="*/ 241300 w 263901"/>
                <a:gd name="connsiteY27-278" fmla="*/ 533400 h 990600"/>
                <a:gd name="connsiteX28-279" fmla="*/ 247650 w 263901"/>
                <a:gd name="connsiteY28-280" fmla="*/ 584200 h 990600"/>
                <a:gd name="connsiteX29-281" fmla="*/ 250825 w 263901"/>
                <a:gd name="connsiteY29-282" fmla="*/ 612775 h 990600"/>
                <a:gd name="connsiteX30-283" fmla="*/ 254000 w 263901"/>
                <a:gd name="connsiteY30-284" fmla="*/ 635000 h 990600"/>
                <a:gd name="connsiteX31-285" fmla="*/ 257175 w 263901"/>
                <a:gd name="connsiteY31-286" fmla="*/ 765175 h 990600"/>
                <a:gd name="connsiteX32-287" fmla="*/ 260350 w 263901"/>
                <a:gd name="connsiteY32-288" fmla="*/ 863600 h 990600"/>
                <a:gd name="connsiteX33-289" fmla="*/ 263525 w 263901"/>
                <a:gd name="connsiteY33-290" fmla="*/ 889000 h 990600"/>
                <a:gd name="connsiteX34-291" fmla="*/ 263525 w 263901"/>
                <a:gd name="connsiteY34-292" fmla="*/ 990600 h 990600"/>
                <a:gd name="connsiteX0-293" fmla="*/ 0 w 263901"/>
                <a:gd name="connsiteY0-294" fmla="*/ 0 h 990600"/>
                <a:gd name="connsiteX1-295" fmla="*/ 12700 w 263901"/>
                <a:gd name="connsiteY1-296" fmla="*/ 15875 h 990600"/>
                <a:gd name="connsiteX2-297" fmla="*/ 25400 w 263901"/>
                <a:gd name="connsiteY2-298" fmla="*/ 34925 h 990600"/>
                <a:gd name="connsiteX3-299" fmla="*/ 44450 w 263901"/>
                <a:gd name="connsiteY3-300" fmla="*/ 63500 h 990600"/>
                <a:gd name="connsiteX4-301" fmla="*/ 82550 w 263901"/>
                <a:gd name="connsiteY4-302" fmla="*/ 117475 h 990600"/>
                <a:gd name="connsiteX5-303" fmla="*/ 92075 w 263901"/>
                <a:gd name="connsiteY5-304" fmla="*/ 136525 h 990600"/>
                <a:gd name="connsiteX6-305" fmla="*/ 104775 w 263901"/>
                <a:gd name="connsiteY6-306" fmla="*/ 165100 h 990600"/>
                <a:gd name="connsiteX7-307" fmla="*/ 117475 w 263901"/>
                <a:gd name="connsiteY7-308" fmla="*/ 184150 h 990600"/>
                <a:gd name="connsiteX8-309" fmla="*/ 120650 w 263901"/>
                <a:gd name="connsiteY8-310" fmla="*/ 193675 h 990600"/>
                <a:gd name="connsiteX9-311" fmla="*/ 123825 w 263901"/>
                <a:gd name="connsiteY9-312" fmla="*/ 206375 h 990600"/>
                <a:gd name="connsiteX10-313" fmla="*/ 130175 w 263901"/>
                <a:gd name="connsiteY10-314" fmla="*/ 215900 h 990600"/>
                <a:gd name="connsiteX11-315" fmla="*/ 136525 w 263901"/>
                <a:gd name="connsiteY11-316" fmla="*/ 231775 h 990600"/>
                <a:gd name="connsiteX12-317" fmla="*/ 142875 w 263901"/>
                <a:gd name="connsiteY12-318" fmla="*/ 257175 h 990600"/>
                <a:gd name="connsiteX13-319" fmla="*/ 152400 w 263901"/>
                <a:gd name="connsiteY13-320" fmla="*/ 263525 h 990600"/>
                <a:gd name="connsiteX14-321" fmla="*/ 161925 w 263901"/>
                <a:gd name="connsiteY14-322" fmla="*/ 292100 h 990600"/>
                <a:gd name="connsiteX15-323" fmla="*/ 165100 w 263901"/>
                <a:gd name="connsiteY15-324" fmla="*/ 301625 h 990600"/>
                <a:gd name="connsiteX16-325" fmla="*/ 171450 w 263901"/>
                <a:gd name="connsiteY16-326" fmla="*/ 311150 h 990600"/>
                <a:gd name="connsiteX17-327" fmla="*/ 174625 w 263901"/>
                <a:gd name="connsiteY17-328" fmla="*/ 320675 h 990600"/>
                <a:gd name="connsiteX18-329" fmla="*/ 187325 w 263901"/>
                <a:gd name="connsiteY18-330" fmla="*/ 339725 h 990600"/>
                <a:gd name="connsiteX19-331" fmla="*/ 193675 w 263901"/>
                <a:gd name="connsiteY19-332" fmla="*/ 358775 h 990600"/>
                <a:gd name="connsiteX20-333" fmla="*/ 196850 w 263901"/>
                <a:gd name="connsiteY20-334" fmla="*/ 368300 h 990600"/>
                <a:gd name="connsiteX21-335" fmla="*/ 209550 w 263901"/>
                <a:gd name="connsiteY21-336" fmla="*/ 387350 h 990600"/>
                <a:gd name="connsiteX22-337" fmla="*/ 222250 w 263901"/>
                <a:gd name="connsiteY22-338" fmla="*/ 419100 h 990600"/>
                <a:gd name="connsiteX23-339" fmla="*/ 228600 w 263901"/>
                <a:gd name="connsiteY23-340" fmla="*/ 469900 h 990600"/>
                <a:gd name="connsiteX24-341" fmla="*/ 231775 w 263901"/>
                <a:gd name="connsiteY24-342" fmla="*/ 492125 h 990600"/>
                <a:gd name="connsiteX25-343" fmla="*/ 238125 w 263901"/>
                <a:gd name="connsiteY25-344" fmla="*/ 504825 h 990600"/>
                <a:gd name="connsiteX26-345" fmla="*/ 241300 w 263901"/>
                <a:gd name="connsiteY26-346" fmla="*/ 533400 h 990600"/>
                <a:gd name="connsiteX27-347" fmla="*/ 247650 w 263901"/>
                <a:gd name="connsiteY27-348" fmla="*/ 584200 h 990600"/>
                <a:gd name="connsiteX28-349" fmla="*/ 250825 w 263901"/>
                <a:gd name="connsiteY28-350" fmla="*/ 612775 h 990600"/>
                <a:gd name="connsiteX29-351" fmla="*/ 254000 w 263901"/>
                <a:gd name="connsiteY29-352" fmla="*/ 635000 h 990600"/>
                <a:gd name="connsiteX30-353" fmla="*/ 257175 w 263901"/>
                <a:gd name="connsiteY30-354" fmla="*/ 765175 h 990600"/>
                <a:gd name="connsiteX31-355" fmla="*/ 260350 w 263901"/>
                <a:gd name="connsiteY31-356" fmla="*/ 863600 h 990600"/>
                <a:gd name="connsiteX32-357" fmla="*/ 263525 w 263901"/>
                <a:gd name="connsiteY32-358" fmla="*/ 889000 h 990600"/>
                <a:gd name="connsiteX33-359" fmla="*/ 263525 w 263901"/>
                <a:gd name="connsiteY33-360" fmla="*/ 990600 h 990600"/>
                <a:gd name="connsiteX0-361" fmla="*/ 0 w 263901"/>
                <a:gd name="connsiteY0-362" fmla="*/ 0 h 990600"/>
                <a:gd name="connsiteX1-363" fmla="*/ 12700 w 263901"/>
                <a:gd name="connsiteY1-364" fmla="*/ 15875 h 990600"/>
                <a:gd name="connsiteX2-365" fmla="*/ 25400 w 263901"/>
                <a:gd name="connsiteY2-366" fmla="*/ 34925 h 990600"/>
                <a:gd name="connsiteX3-367" fmla="*/ 44450 w 263901"/>
                <a:gd name="connsiteY3-368" fmla="*/ 63500 h 990600"/>
                <a:gd name="connsiteX4-369" fmla="*/ 82550 w 263901"/>
                <a:gd name="connsiteY4-370" fmla="*/ 117475 h 990600"/>
                <a:gd name="connsiteX5-371" fmla="*/ 92075 w 263901"/>
                <a:gd name="connsiteY5-372" fmla="*/ 136525 h 990600"/>
                <a:gd name="connsiteX6-373" fmla="*/ 117475 w 263901"/>
                <a:gd name="connsiteY6-374" fmla="*/ 184150 h 990600"/>
                <a:gd name="connsiteX7-375" fmla="*/ 120650 w 263901"/>
                <a:gd name="connsiteY7-376" fmla="*/ 193675 h 990600"/>
                <a:gd name="connsiteX8-377" fmla="*/ 123825 w 263901"/>
                <a:gd name="connsiteY8-378" fmla="*/ 206375 h 990600"/>
                <a:gd name="connsiteX9-379" fmla="*/ 130175 w 263901"/>
                <a:gd name="connsiteY9-380" fmla="*/ 215900 h 990600"/>
                <a:gd name="connsiteX10-381" fmla="*/ 136525 w 263901"/>
                <a:gd name="connsiteY10-382" fmla="*/ 231775 h 990600"/>
                <a:gd name="connsiteX11-383" fmla="*/ 142875 w 263901"/>
                <a:gd name="connsiteY11-384" fmla="*/ 257175 h 990600"/>
                <a:gd name="connsiteX12-385" fmla="*/ 152400 w 263901"/>
                <a:gd name="connsiteY12-386" fmla="*/ 263525 h 990600"/>
                <a:gd name="connsiteX13-387" fmla="*/ 161925 w 263901"/>
                <a:gd name="connsiteY13-388" fmla="*/ 292100 h 990600"/>
                <a:gd name="connsiteX14-389" fmla="*/ 165100 w 263901"/>
                <a:gd name="connsiteY14-390" fmla="*/ 301625 h 990600"/>
                <a:gd name="connsiteX15-391" fmla="*/ 171450 w 263901"/>
                <a:gd name="connsiteY15-392" fmla="*/ 311150 h 990600"/>
                <a:gd name="connsiteX16-393" fmla="*/ 174625 w 263901"/>
                <a:gd name="connsiteY16-394" fmla="*/ 320675 h 990600"/>
                <a:gd name="connsiteX17-395" fmla="*/ 187325 w 263901"/>
                <a:gd name="connsiteY17-396" fmla="*/ 339725 h 990600"/>
                <a:gd name="connsiteX18-397" fmla="*/ 193675 w 263901"/>
                <a:gd name="connsiteY18-398" fmla="*/ 358775 h 990600"/>
                <a:gd name="connsiteX19-399" fmla="*/ 196850 w 263901"/>
                <a:gd name="connsiteY19-400" fmla="*/ 368300 h 990600"/>
                <a:gd name="connsiteX20-401" fmla="*/ 209550 w 263901"/>
                <a:gd name="connsiteY20-402" fmla="*/ 387350 h 990600"/>
                <a:gd name="connsiteX21-403" fmla="*/ 222250 w 263901"/>
                <a:gd name="connsiteY21-404" fmla="*/ 419100 h 990600"/>
                <a:gd name="connsiteX22-405" fmla="*/ 228600 w 263901"/>
                <a:gd name="connsiteY22-406" fmla="*/ 469900 h 990600"/>
                <a:gd name="connsiteX23-407" fmla="*/ 231775 w 263901"/>
                <a:gd name="connsiteY23-408" fmla="*/ 492125 h 990600"/>
                <a:gd name="connsiteX24-409" fmla="*/ 238125 w 263901"/>
                <a:gd name="connsiteY24-410" fmla="*/ 504825 h 990600"/>
                <a:gd name="connsiteX25-411" fmla="*/ 241300 w 263901"/>
                <a:gd name="connsiteY25-412" fmla="*/ 533400 h 990600"/>
                <a:gd name="connsiteX26-413" fmla="*/ 247650 w 263901"/>
                <a:gd name="connsiteY26-414" fmla="*/ 584200 h 990600"/>
                <a:gd name="connsiteX27-415" fmla="*/ 250825 w 263901"/>
                <a:gd name="connsiteY27-416" fmla="*/ 612775 h 990600"/>
                <a:gd name="connsiteX28-417" fmla="*/ 254000 w 263901"/>
                <a:gd name="connsiteY28-418" fmla="*/ 635000 h 990600"/>
                <a:gd name="connsiteX29-419" fmla="*/ 257175 w 263901"/>
                <a:gd name="connsiteY29-420" fmla="*/ 765175 h 990600"/>
                <a:gd name="connsiteX30-421" fmla="*/ 260350 w 263901"/>
                <a:gd name="connsiteY30-422" fmla="*/ 863600 h 990600"/>
                <a:gd name="connsiteX31-423" fmla="*/ 263525 w 263901"/>
                <a:gd name="connsiteY31-424" fmla="*/ 889000 h 990600"/>
                <a:gd name="connsiteX32-425" fmla="*/ 263525 w 263901"/>
                <a:gd name="connsiteY32-426" fmla="*/ 990600 h 990600"/>
                <a:gd name="connsiteX0-427" fmla="*/ 0 w 263901"/>
                <a:gd name="connsiteY0-428" fmla="*/ 0 h 990600"/>
                <a:gd name="connsiteX1-429" fmla="*/ 12700 w 263901"/>
                <a:gd name="connsiteY1-430" fmla="*/ 15875 h 990600"/>
                <a:gd name="connsiteX2-431" fmla="*/ 25400 w 263901"/>
                <a:gd name="connsiteY2-432" fmla="*/ 34925 h 990600"/>
                <a:gd name="connsiteX3-433" fmla="*/ 44450 w 263901"/>
                <a:gd name="connsiteY3-434" fmla="*/ 63500 h 990600"/>
                <a:gd name="connsiteX4-435" fmla="*/ 82550 w 263901"/>
                <a:gd name="connsiteY4-436" fmla="*/ 117475 h 990600"/>
                <a:gd name="connsiteX5-437" fmla="*/ 117475 w 263901"/>
                <a:gd name="connsiteY5-438" fmla="*/ 184150 h 990600"/>
                <a:gd name="connsiteX6-439" fmla="*/ 120650 w 263901"/>
                <a:gd name="connsiteY6-440" fmla="*/ 193675 h 990600"/>
                <a:gd name="connsiteX7-441" fmla="*/ 123825 w 263901"/>
                <a:gd name="connsiteY7-442" fmla="*/ 206375 h 990600"/>
                <a:gd name="connsiteX8-443" fmla="*/ 130175 w 263901"/>
                <a:gd name="connsiteY8-444" fmla="*/ 215900 h 990600"/>
                <a:gd name="connsiteX9-445" fmla="*/ 136525 w 263901"/>
                <a:gd name="connsiteY9-446" fmla="*/ 231775 h 990600"/>
                <a:gd name="connsiteX10-447" fmla="*/ 142875 w 263901"/>
                <a:gd name="connsiteY10-448" fmla="*/ 257175 h 990600"/>
                <a:gd name="connsiteX11-449" fmla="*/ 152400 w 263901"/>
                <a:gd name="connsiteY11-450" fmla="*/ 263525 h 990600"/>
                <a:gd name="connsiteX12-451" fmla="*/ 161925 w 263901"/>
                <a:gd name="connsiteY12-452" fmla="*/ 292100 h 990600"/>
                <a:gd name="connsiteX13-453" fmla="*/ 165100 w 263901"/>
                <a:gd name="connsiteY13-454" fmla="*/ 301625 h 990600"/>
                <a:gd name="connsiteX14-455" fmla="*/ 171450 w 263901"/>
                <a:gd name="connsiteY14-456" fmla="*/ 311150 h 990600"/>
                <a:gd name="connsiteX15-457" fmla="*/ 174625 w 263901"/>
                <a:gd name="connsiteY15-458" fmla="*/ 320675 h 990600"/>
                <a:gd name="connsiteX16-459" fmla="*/ 187325 w 263901"/>
                <a:gd name="connsiteY16-460" fmla="*/ 339725 h 990600"/>
                <a:gd name="connsiteX17-461" fmla="*/ 193675 w 263901"/>
                <a:gd name="connsiteY17-462" fmla="*/ 358775 h 990600"/>
                <a:gd name="connsiteX18-463" fmla="*/ 196850 w 263901"/>
                <a:gd name="connsiteY18-464" fmla="*/ 368300 h 990600"/>
                <a:gd name="connsiteX19-465" fmla="*/ 209550 w 263901"/>
                <a:gd name="connsiteY19-466" fmla="*/ 387350 h 990600"/>
                <a:gd name="connsiteX20-467" fmla="*/ 222250 w 263901"/>
                <a:gd name="connsiteY20-468" fmla="*/ 419100 h 990600"/>
                <a:gd name="connsiteX21-469" fmla="*/ 228600 w 263901"/>
                <a:gd name="connsiteY21-470" fmla="*/ 469900 h 990600"/>
                <a:gd name="connsiteX22-471" fmla="*/ 231775 w 263901"/>
                <a:gd name="connsiteY22-472" fmla="*/ 492125 h 990600"/>
                <a:gd name="connsiteX23-473" fmla="*/ 238125 w 263901"/>
                <a:gd name="connsiteY23-474" fmla="*/ 504825 h 990600"/>
                <a:gd name="connsiteX24-475" fmla="*/ 241300 w 263901"/>
                <a:gd name="connsiteY24-476" fmla="*/ 533400 h 990600"/>
                <a:gd name="connsiteX25-477" fmla="*/ 247650 w 263901"/>
                <a:gd name="connsiteY25-478" fmla="*/ 584200 h 990600"/>
                <a:gd name="connsiteX26-479" fmla="*/ 250825 w 263901"/>
                <a:gd name="connsiteY26-480" fmla="*/ 612775 h 990600"/>
                <a:gd name="connsiteX27-481" fmla="*/ 254000 w 263901"/>
                <a:gd name="connsiteY27-482" fmla="*/ 635000 h 990600"/>
                <a:gd name="connsiteX28-483" fmla="*/ 257175 w 263901"/>
                <a:gd name="connsiteY28-484" fmla="*/ 765175 h 990600"/>
                <a:gd name="connsiteX29-485" fmla="*/ 260350 w 263901"/>
                <a:gd name="connsiteY29-486" fmla="*/ 863600 h 990600"/>
                <a:gd name="connsiteX30-487" fmla="*/ 263525 w 263901"/>
                <a:gd name="connsiteY30-488" fmla="*/ 889000 h 990600"/>
                <a:gd name="connsiteX31-489" fmla="*/ 263525 w 263901"/>
                <a:gd name="connsiteY31-490" fmla="*/ 990600 h 990600"/>
                <a:gd name="connsiteX0-491" fmla="*/ 0 w 263901"/>
                <a:gd name="connsiteY0-492" fmla="*/ 0 h 990600"/>
                <a:gd name="connsiteX1-493" fmla="*/ 12700 w 263901"/>
                <a:gd name="connsiteY1-494" fmla="*/ 15875 h 990600"/>
                <a:gd name="connsiteX2-495" fmla="*/ 25400 w 263901"/>
                <a:gd name="connsiteY2-496" fmla="*/ 34925 h 990600"/>
                <a:gd name="connsiteX3-497" fmla="*/ 44450 w 263901"/>
                <a:gd name="connsiteY3-498" fmla="*/ 63500 h 990600"/>
                <a:gd name="connsiteX4-499" fmla="*/ 82550 w 263901"/>
                <a:gd name="connsiteY4-500" fmla="*/ 117475 h 990600"/>
                <a:gd name="connsiteX5-501" fmla="*/ 117475 w 263901"/>
                <a:gd name="connsiteY5-502" fmla="*/ 184150 h 990600"/>
                <a:gd name="connsiteX6-503" fmla="*/ 120650 w 263901"/>
                <a:gd name="connsiteY6-504" fmla="*/ 193675 h 990600"/>
                <a:gd name="connsiteX7-505" fmla="*/ 130175 w 263901"/>
                <a:gd name="connsiteY7-506" fmla="*/ 215900 h 990600"/>
                <a:gd name="connsiteX8-507" fmla="*/ 136525 w 263901"/>
                <a:gd name="connsiteY8-508" fmla="*/ 231775 h 990600"/>
                <a:gd name="connsiteX9-509" fmla="*/ 142875 w 263901"/>
                <a:gd name="connsiteY9-510" fmla="*/ 257175 h 990600"/>
                <a:gd name="connsiteX10-511" fmla="*/ 152400 w 263901"/>
                <a:gd name="connsiteY10-512" fmla="*/ 263525 h 990600"/>
                <a:gd name="connsiteX11-513" fmla="*/ 161925 w 263901"/>
                <a:gd name="connsiteY11-514" fmla="*/ 292100 h 990600"/>
                <a:gd name="connsiteX12-515" fmla="*/ 165100 w 263901"/>
                <a:gd name="connsiteY12-516" fmla="*/ 301625 h 990600"/>
                <a:gd name="connsiteX13-517" fmla="*/ 171450 w 263901"/>
                <a:gd name="connsiteY13-518" fmla="*/ 311150 h 990600"/>
                <a:gd name="connsiteX14-519" fmla="*/ 174625 w 263901"/>
                <a:gd name="connsiteY14-520" fmla="*/ 320675 h 990600"/>
                <a:gd name="connsiteX15-521" fmla="*/ 187325 w 263901"/>
                <a:gd name="connsiteY15-522" fmla="*/ 339725 h 990600"/>
                <a:gd name="connsiteX16-523" fmla="*/ 193675 w 263901"/>
                <a:gd name="connsiteY16-524" fmla="*/ 358775 h 990600"/>
                <a:gd name="connsiteX17-525" fmla="*/ 196850 w 263901"/>
                <a:gd name="connsiteY17-526" fmla="*/ 368300 h 990600"/>
                <a:gd name="connsiteX18-527" fmla="*/ 209550 w 263901"/>
                <a:gd name="connsiteY18-528" fmla="*/ 387350 h 990600"/>
                <a:gd name="connsiteX19-529" fmla="*/ 222250 w 263901"/>
                <a:gd name="connsiteY19-530" fmla="*/ 419100 h 990600"/>
                <a:gd name="connsiteX20-531" fmla="*/ 228600 w 263901"/>
                <a:gd name="connsiteY20-532" fmla="*/ 469900 h 990600"/>
                <a:gd name="connsiteX21-533" fmla="*/ 231775 w 263901"/>
                <a:gd name="connsiteY21-534" fmla="*/ 492125 h 990600"/>
                <a:gd name="connsiteX22-535" fmla="*/ 238125 w 263901"/>
                <a:gd name="connsiteY22-536" fmla="*/ 504825 h 990600"/>
                <a:gd name="connsiteX23-537" fmla="*/ 241300 w 263901"/>
                <a:gd name="connsiteY23-538" fmla="*/ 533400 h 990600"/>
                <a:gd name="connsiteX24-539" fmla="*/ 247650 w 263901"/>
                <a:gd name="connsiteY24-540" fmla="*/ 584200 h 990600"/>
                <a:gd name="connsiteX25-541" fmla="*/ 250825 w 263901"/>
                <a:gd name="connsiteY25-542" fmla="*/ 612775 h 990600"/>
                <a:gd name="connsiteX26-543" fmla="*/ 254000 w 263901"/>
                <a:gd name="connsiteY26-544" fmla="*/ 635000 h 990600"/>
                <a:gd name="connsiteX27-545" fmla="*/ 257175 w 263901"/>
                <a:gd name="connsiteY27-546" fmla="*/ 765175 h 990600"/>
                <a:gd name="connsiteX28-547" fmla="*/ 260350 w 263901"/>
                <a:gd name="connsiteY28-548" fmla="*/ 863600 h 990600"/>
                <a:gd name="connsiteX29-549" fmla="*/ 263525 w 263901"/>
                <a:gd name="connsiteY29-550" fmla="*/ 889000 h 990600"/>
                <a:gd name="connsiteX30-551" fmla="*/ 263525 w 263901"/>
                <a:gd name="connsiteY30-552" fmla="*/ 990600 h 990600"/>
                <a:gd name="connsiteX0-553" fmla="*/ 0 w 263901"/>
                <a:gd name="connsiteY0-554" fmla="*/ 0 h 990600"/>
                <a:gd name="connsiteX1-555" fmla="*/ 12700 w 263901"/>
                <a:gd name="connsiteY1-556" fmla="*/ 15875 h 990600"/>
                <a:gd name="connsiteX2-557" fmla="*/ 25400 w 263901"/>
                <a:gd name="connsiteY2-558" fmla="*/ 34925 h 990600"/>
                <a:gd name="connsiteX3-559" fmla="*/ 44450 w 263901"/>
                <a:gd name="connsiteY3-560" fmla="*/ 63500 h 990600"/>
                <a:gd name="connsiteX4-561" fmla="*/ 82550 w 263901"/>
                <a:gd name="connsiteY4-562" fmla="*/ 117475 h 990600"/>
                <a:gd name="connsiteX5-563" fmla="*/ 117475 w 263901"/>
                <a:gd name="connsiteY5-564" fmla="*/ 184150 h 990600"/>
                <a:gd name="connsiteX6-565" fmla="*/ 130175 w 263901"/>
                <a:gd name="connsiteY6-566" fmla="*/ 215900 h 990600"/>
                <a:gd name="connsiteX7-567" fmla="*/ 136525 w 263901"/>
                <a:gd name="connsiteY7-568" fmla="*/ 231775 h 990600"/>
                <a:gd name="connsiteX8-569" fmla="*/ 142875 w 263901"/>
                <a:gd name="connsiteY8-570" fmla="*/ 257175 h 990600"/>
                <a:gd name="connsiteX9-571" fmla="*/ 152400 w 263901"/>
                <a:gd name="connsiteY9-572" fmla="*/ 263525 h 990600"/>
                <a:gd name="connsiteX10-573" fmla="*/ 161925 w 263901"/>
                <a:gd name="connsiteY10-574" fmla="*/ 292100 h 990600"/>
                <a:gd name="connsiteX11-575" fmla="*/ 165100 w 263901"/>
                <a:gd name="connsiteY11-576" fmla="*/ 301625 h 990600"/>
                <a:gd name="connsiteX12-577" fmla="*/ 171450 w 263901"/>
                <a:gd name="connsiteY12-578" fmla="*/ 311150 h 990600"/>
                <a:gd name="connsiteX13-579" fmla="*/ 174625 w 263901"/>
                <a:gd name="connsiteY13-580" fmla="*/ 320675 h 990600"/>
                <a:gd name="connsiteX14-581" fmla="*/ 187325 w 263901"/>
                <a:gd name="connsiteY14-582" fmla="*/ 339725 h 990600"/>
                <a:gd name="connsiteX15-583" fmla="*/ 193675 w 263901"/>
                <a:gd name="connsiteY15-584" fmla="*/ 358775 h 990600"/>
                <a:gd name="connsiteX16-585" fmla="*/ 196850 w 263901"/>
                <a:gd name="connsiteY16-586" fmla="*/ 368300 h 990600"/>
                <a:gd name="connsiteX17-587" fmla="*/ 209550 w 263901"/>
                <a:gd name="connsiteY17-588" fmla="*/ 387350 h 990600"/>
                <a:gd name="connsiteX18-589" fmla="*/ 222250 w 263901"/>
                <a:gd name="connsiteY18-590" fmla="*/ 419100 h 990600"/>
                <a:gd name="connsiteX19-591" fmla="*/ 228600 w 263901"/>
                <a:gd name="connsiteY19-592" fmla="*/ 469900 h 990600"/>
                <a:gd name="connsiteX20-593" fmla="*/ 231775 w 263901"/>
                <a:gd name="connsiteY20-594" fmla="*/ 492125 h 990600"/>
                <a:gd name="connsiteX21-595" fmla="*/ 238125 w 263901"/>
                <a:gd name="connsiteY21-596" fmla="*/ 504825 h 990600"/>
                <a:gd name="connsiteX22-597" fmla="*/ 241300 w 263901"/>
                <a:gd name="connsiteY22-598" fmla="*/ 533400 h 990600"/>
                <a:gd name="connsiteX23-599" fmla="*/ 247650 w 263901"/>
                <a:gd name="connsiteY23-600" fmla="*/ 584200 h 990600"/>
                <a:gd name="connsiteX24-601" fmla="*/ 250825 w 263901"/>
                <a:gd name="connsiteY24-602" fmla="*/ 612775 h 990600"/>
                <a:gd name="connsiteX25-603" fmla="*/ 254000 w 263901"/>
                <a:gd name="connsiteY25-604" fmla="*/ 635000 h 990600"/>
                <a:gd name="connsiteX26-605" fmla="*/ 257175 w 263901"/>
                <a:gd name="connsiteY26-606" fmla="*/ 765175 h 990600"/>
                <a:gd name="connsiteX27-607" fmla="*/ 260350 w 263901"/>
                <a:gd name="connsiteY27-608" fmla="*/ 863600 h 990600"/>
                <a:gd name="connsiteX28-609" fmla="*/ 263525 w 263901"/>
                <a:gd name="connsiteY28-610" fmla="*/ 889000 h 990600"/>
                <a:gd name="connsiteX29-611" fmla="*/ 263525 w 263901"/>
                <a:gd name="connsiteY29-612" fmla="*/ 990600 h 990600"/>
                <a:gd name="connsiteX0-613" fmla="*/ 0 w 263901"/>
                <a:gd name="connsiteY0-614" fmla="*/ 0 h 990600"/>
                <a:gd name="connsiteX1-615" fmla="*/ 12700 w 263901"/>
                <a:gd name="connsiteY1-616" fmla="*/ 15875 h 990600"/>
                <a:gd name="connsiteX2-617" fmla="*/ 25400 w 263901"/>
                <a:gd name="connsiteY2-618" fmla="*/ 34925 h 990600"/>
                <a:gd name="connsiteX3-619" fmla="*/ 44450 w 263901"/>
                <a:gd name="connsiteY3-620" fmla="*/ 63500 h 990600"/>
                <a:gd name="connsiteX4-621" fmla="*/ 82550 w 263901"/>
                <a:gd name="connsiteY4-622" fmla="*/ 117475 h 990600"/>
                <a:gd name="connsiteX5-623" fmla="*/ 117475 w 263901"/>
                <a:gd name="connsiteY5-624" fmla="*/ 184150 h 990600"/>
                <a:gd name="connsiteX6-625" fmla="*/ 130175 w 263901"/>
                <a:gd name="connsiteY6-626" fmla="*/ 215900 h 990600"/>
                <a:gd name="connsiteX7-627" fmla="*/ 142875 w 263901"/>
                <a:gd name="connsiteY7-628" fmla="*/ 257175 h 990600"/>
                <a:gd name="connsiteX8-629" fmla="*/ 152400 w 263901"/>
                <a:gd name="connsiteY8-630" fmla="*/ 263525 h 990600"/>
                <a:gd name="connsiteX9-631" fmla="*/ 161925 w 263901"/>
                <a:gd name="connsiteY9-632" fmla="*/ 292100 h 990600"/>
                <a:gd name="connsiteX10-633" fmla="*/ 165100 w 263901"/>
                <a:gd name="connsiteY10-634" fmla="*/ 301625 h 990600"/>
                <a:gd name="connsiteX11-635" fmla="*/ 171450 w 263901"/>
                <a:gd name="connsiteY11-636" fmla="*/ 311150 h 990600"/>
                <a:gd name="connsiteX12-637" fmla="*/ 174625 w 263901"/>
                <a:gd name="connsiteY12-638" fmla="*/ 320675 h 990600"/>
                <a:gd name="connsiteX13-639" fmla="*/ 187325 w 263901"/>
                <a:gd name="connsiteY13-640" fmla="*/ 339725 h 990600"/>
                <a:gd name="connsiteX14-641" fmla="*/ 193675 w 263901"/>
                <a:gd name="connsiteY14-642" fmla="*/ 358775 h 990600"/>
                <a:gd name="connsiteX15-643" fmla="*/ 196850 w 263901"/>
                <a:gd name="connsiteY15-644" fmla="*/ 368300 h 990600"/>
                <a:gd name="connsiteX16-645" fmla="*/ 209550 w 263901"/>
                <a:gd name="connsiteY16-646" fmla="*/ 387350 h 990600"/>
                <a:gd name="connsiteX17-647" fmla="*/ 222250 w 263901"/>
                <a:gd name="connsiteY17-648" fmla="*/ 419100 h 990600"/>
                <a:gd name="connsiteX18-649" fmla="*/ 228600 w 263901"/>
                <a:gd name="connsiteY18-650" fmla="*/ 469900 h 990600"/>
                <a:gd name="connsiteX19-651" fmla="*/ 231775 w 263901"/>
                <a:gd name="connsiteY19-652" fmla="*/ 492125 h 990600"/>
                <a:gd name="connsiteX20-653" fmla="*/ 238125 w 263901"/>
                <a:gd name="connsiteY20-654" fmla="*/ 504825 h 990600"/>
                <a:gd name="connsiteX21-655" fmla="*/ 241300 w 263901"/>
                <a:gd name="connsiteY21-656" fmla="*/ 533400 h 990600"/>
                <a:gd name="connsiteX22-657" fmla="*/ 247650 w 263901"/>
                <a:gd name="connsiteY22-658" fmla="*/ 584200 h 990600"/>
                <a:gd name="connsiteX23-659" fmla="*/ 250825 w 263901"/>
                <a:gd name="connsiteY23-660" fmla="*/ 612775 h 990600"/>
                <a:gd name="connsiteX24-661" fmla="*/ 254000 w 263901"/>
                <a:gd name="connsiteY24-662" fmla="*/ 635000 h 990600"/>
                <a:gd name="connsiteX25-663" fmla="*/ 257175 w 263901"/>
                <a:gd name="connsiteY25-664" fmla="*/ 765175 h 990600"/>
                <a:gd name="connsiteX26-665" fmla="*/ 260350 w 263901"/>
                <a:gd name="connsiteY26-666" fmla="*/ 863600 h 990600"/>
                <a:gd name="connsiteX27-667" fmla="*/ 263525 w 263901"/>
                <a:gd name="connsiteY27-668" fmla="*/ 889000 h 990600"/>
                <a:gd name="connsiteX28-669" fmla="*/ 263525 w 263901"/>
                <a:gd name="connsiteY28-670" fmla="*/ 990600 h 990600"/>
                <a:gd name="connsiteX0-671" fmla="*/ 0 w 263901"/>
                <a:gd name="connsiteY0-672" fmla="*/ 0 h 990600"/>
                <a:gd name="connsiteX1-673" fmla="*/ 12700 w 263901"/>
                <a:gd name="connsiteY1-674" fmla="*/ 15875 h 990600"/>
                <a:gd name="connsiteX2-675" fmla="*/ 25400 w 263901"/>
                <a:gd name="connsiteY2-676" fmla="*/ 34925 h 990600"/>
                <a:gd name="connsiteX3-677" fmla="*/ 44450 w 263901"/>
                <a:gd name="connsiteY3-678" fmla="*/ 63500 h 990600"/>
                <a:gd name="connsiteX4-679" fmla="*/ 82550 w 263901"/>
                <a:gd name="connsiteY4-680" fmla="*/ 117475 h 990600"/>
                <a:gd name="connsiteX5-681" fmla="*/ 117475 w 263901"/>
                <a:gd name="connsiteY5-682" fmla="*/ 184150 h 990600"/>
                <a:gd name="connsiteX6-683" fmla="*/ 130175 w 263901"/>
                <a:gd name="connsiteY6-684" fmla="*/ 215900 h 990600"/>
                <a:gd name="connsiteX7-685" fmla="*/ 142875 w 263901"/>
                <a:gd name="connsiteY7-686" fmla="*/ 257175 h 990600"/>
                <a:gd name="connsiteX8-687" fmla="*/ 161925 w 263901"/>
                <a:gd name="connsiteY8-688" fmla="*/ 292100 h 990600"/>
                <a:gd name="connsiteX9-689" fmla="*/ 165100 w 263901"/>
                <a:gd name="connsiteY9-690" fmla="*/ 301625 h 990600"/>
                <a:gd name="connsiteX10-691" fmla="*/ 171450 w 263901"/>
                <a:gd name="connsiteY10-692" fmla="*/ 311150 h 990600"/>
                <a:gd name="connsiteX11-693" fmla="*/ 174625 w 263901"/>
                <a:gd name="connsiteY11-694" fmla="*/ 320675 h 990600"/>
                <a:gd name="connsiteX12-695" fmla="*/ 187325 w 263901"/>
                <a:gd name="connsiteY12-696" fmla="*/ 339725 h 990600"/>
                <a:gd name="connsiteX13-697" fmla="*/ 193675 w 263901"/>
                <a:gd name="connsiteY13-698" fmla="*/ 358775 h 990600"/>
                <a:gd name="connsiteX14-699" fmla="*/ 196850 w 263901"/>
                <a:gd name="connsiteY14-700" fmla="*/ 368300 h 990600"/>
                <a:gd name="connsiteX15-701" fmla="*/ 209550 w 263901"/>
                <a:gd name="connsiteY15-702" fmla="*/ 387350 h 990600"/>
                <a:gd name="connsiteX16-703" fmla="*/ 222250 w 263901"/>
                <a:gd name="connsiteY16-704" fmla="*/ 419100 h 990600"/>
                <a:gd name="connsiteX17-705" fmla="*/ 228600 w 263901"/>
                <a:gd name="connsiteY17-706" fmla="*/ 469900 h 990600"/>
                <a:gd name="connsiteX18-707" fmla="*/ 231775 w 263901"/>
                <a:gd name="connsiteY18-708" fmla="*/ 492125 h 990600"/>
                <a:gd name="connsiteX19-709" fmla="*/ 238125 w 263901"/>
                <a:gd name="connsiteY19-710" fmla="*/ 504825 h 990600"/>
                <a:gd name="connsiteX20-711" fmla="*/ 241300 w 263901"/>
                <a:gd name="connsiteY20-712" fmla="*/ 533400 h 990600"/>
                <a:gd name="connsiteX21-713" fmla="*/ 247650 w 263901"/>
                <a:gd name="connsiteY21-714" fmla="*/ 584200 h 990600"/>
                <a:gd name="connsiteX22-715" fmla="*/ 250825 w 263901"/>
                <a:gd name="connsiteY22-716" fmla="*/ 612775 h 990600"/>
                <a:gd name="connsiteX23-717" fmla="*/ 254000 w 263901"/>
                <a:gd name="connsiteY23-718" fmla="*/ 635000 h 990600"/>
                <a:gd name="connsiteX24-719" fmla="*/ 257175 w 263901"/>
                <a:gd name="connsiteY24-720" fmla="*/ 765175 h 990600"/>
                <a:gd name="connsiteX25-721" fmla="*/ 260350 w 263901"/>
                <a:gd name="connsiteY25-722" fmla="*/ 863600 h 990600"/>
                <a:gd name="connsiteX26-723" fmla="*/ 263525 w 263901"/>
                <a:gd name="connsiteY26-724" fmla="*/ 889000 h 990600"/>
                <a:gd name="connsiteX27-725" fmla="*/ 263525 w 263901"/>
                <a:gd name="connsiteY27-726" fmla="*/ 990600 h 990600"/>
                <a:gd name="connsiteX0-727" fmla="*/ 0 w 263901"/>
                <a:gd name="connsiteY0-728" fmla="*/ 0 h 990600"/>
                <a:gd name="connsiteX1-729" fmla="*/ 12700 w 263901"/>
                <a:gd name="connsiteY1-730" fmla="*/ 15875 h 990600"/>
                <a:gd name="connsiteX2-731" fmla="*/ 25400 w 263901"/>
                <a:gd name="connsiteY2-732" fmla="*/ 34925 h 990600"/>
                <a:gd name="connsiteX3-733" fmla="*/ 44450 w 263901"/>
                <a:gd name="connsiteY3-734" fmla="*/ 63500 h 990600"/>
                <a:gd name="connsiteX4-735" fmla="*/ 82550 w 263901"/>
                <a:gd name="connsiteY4-736" fmla="*/ 117475 h 990600"/>
                <a:gd name="connsiteX5-737" fmla="*/ 117475 w 263901"/>
                <a:gd name="connsiteY5-738" fmla="*/ 184150 h 990600"/>
                <a:gd name="connsiteX6-739" fmla="*/ 130175 w 263901"/>
                <a:gd name="connsiteY6-740" fmla="*/ 215900 h 990600"/>
                <a:gd name="connsiteX7-741" fmla="*/ 161925 w 263901"/>
                <a:gd name="connsiteY7-742" fmla="*/ 292100 h 990600"/>
                <a:gd name="connsiteX8-743" fmla="*/ 165100 w 263901"/>
                <a:gd name="connsiteY8-744" fmla="*/ 301625 h 990600"/>
                <a:gd name="connsiteX9-745" fmla="*/ 171450 w 263901"/>
                <a:gd name="connsiteY9-746" fmla="*/ 311150 h 990600"/>
                <a:gd name="connsiteX10-747" fmla="*/ 174625 w 263901"/>
                <a:gd name="connsiteY10-748" fmla="*/ 320675 h 990600"/>
                <a:gd name="connsiteX11-749" fmla="*/ 187325 w 263901"/>
                <a:gd name="connsiteY11-750" fmla="*/ 339725 h 990600"/>
                <a:gd name="connsiteX12-751" fmla="*/ 193675 w 263901"/>
                <a:gd name="connsiteY12-752" fmla="*/ 358775 h 990600"/>
                <a:gd name="connsiteX13-753" fmla="*/ 196850 w 263901"/>
                <a:gd name="connsiteY13-754" fmla="*/ 368300 h 990600"/>
                <a:gd name="connsiteX14-755" fmla="*/ 209550 w 263901"/>
                <a:gd name="connsiteY14-756" fmla="*/ 387350 h 990600"/>
                <a:gd name="connsiteX15-757" fmla="*/ 222250 w 263901"/>
                <a:gd name="connsiteY15-758" fmla="*/ 419100 h 990600"/>
                <a:gd name="connsiteX16-759" fmla="*/ 228600 w 263901"/>
                <a:gd name="connsiteY16-760" fmla="*/ 469900 h 990600"/>
                <a:gd name="connsiteX17-761" fmla="*/ 231775 w 263901"/>
                <a:gd name="connsiteY17-762" fmla="*/ 492125 h 990600"/>
                <a:gd name="connsiteX18-763" fmla="*/ 238125 w 263901"/>
                <a:gd name="connsiteY18-764" fmla="*/ 504825 h 990600"/>
                <a:gd name="connsiteX19-765" fmla="*/ 241300 w 263901"/>
                <a:gd name="connsiteY19-766" fmla="*/ 533400 h 990600"/>
                <a:gd name="connsiteX20-767" fmla="*/ 247650 w 263901"/>
                <a:gd name="connsiteY20-768" fmla="*/ 584200 h 990600"/>
                <a:gd name="connsiteX21-769" fmla="*/ 250825 w 263901"/>
                <a:gd name="connsiteY21-770" fmla="*/ 612775 h 990600"/>
                <a:gd name="connsiteX22-771" fmla="*/ 254000 w 263901"/>
                <a:gd name="connsiteY22-772" fmla="*/ 635000 h 990600"/>
                <a:gd name="connsiteX23-773" fmla="*/ 257175 w 263901"/>
                <a:gd name="connsiteY23-774" fmla="*/ 765175 h 990600"/>
                <a:gd name="connsiteX24-775" fmla="*/ 260350 w 263901"/>
                <a:gd name="connsiteY24-776" fmla="*/ 863600 h 990600"/>
                <a:gd name="connsiteX25-777" fmla="*/ 263525 w 263901"/>
                <a:gd name="connsiteY25-778" fmla="*/ 889000 h 990600"/>
                <a:gd name="connsiteX26-779" fmla="*/ 263525 w 263901"/>
                <a:gd name="connsiteY26-780" fmla="*/ 990600 h 990600"/>
                <a:gd name="connsiteX0-781" fmla="*/ 0 w 263901"/>
                <a:gd name="connsiteY0-782" fmla="*/ 0 h 990600"/>
                <a:gd name="connsiteX1-783" fmla="*/ 12700 w 263901"/>
                <a:gd name="connsiteY1-784" fmla="*/ 15875 h 990600"/>
                <a:gd name="connsiteX2-785" fmla="*/ 25400 w 263901"/>
                <a:gd name="connsiteY2-786" fmla="*/ 34925 h 990600"/>
                <a:gd name="connsiteX3-787" fmla="*/ 44450 w 263901"/>
                <a:gd name="connsiteY3-788" fmla="*/ 63500 h 990600"/>
                <a:gd name="connsiteX4-789" fmla="*/ 82550 w 263901"/>
                <a:gd name="connsiteY4-790" fmla="*/ 117475 h 990600"/>
                <a:gd name="connsiteX5-791" fmla="*/ 117475 w 263901"/>
                <a:gd name="connsiteY5-792" fmla="*/ 184150 h 990600"/>
                <a:gd name="connsiteX6-793" fmla="*/ 130175 w 263901"/>
                <a:gd name="connsiteY6-794" fmla="*/ 215900 h 990600"/>
                <a:gd name="connsiteX7-795" fmla="*/ 161925 w 263901"/>
                <a:gd name="connsiteY7-796" fmla="*/ 292100 h 990600"/>
                <a:gd name="connsiteX8-797" fmla="*/ 165100 w 263901"/>
                <a:gd name="connsiteY8-798" fmla="*/ 301625 h 990600"/>
                <a:gd name="connsiteX9-799" fmla="*/ 174625 w 263901"/>
                <a:gd name="connsiteY9-800" fmla="*/ 320675 h 990600"/>
                <a:gd name="connsiteX10-801" fmla="*/ 187325 w 263901"/>
                <a:gd name="connsiteY10-802" fmla="*/ 339725 h 990600"/>
                <a:gd name="connsiteX11-803" fmla="*/ 193675 w 263901"/>
                <a:gd name="connsiteY11-804" fmla="*/ 358775 h 990600"/>
                <a:gd name="connsiteX12-805" fmla="*/ 196850 w 263901"/>
                <a:gd name="connsiteY12-806" fmla="*/ 368300 h 990600"/>
                <a:gd name="connsiteX13-807" fmla="*/ 209550 w 263901"/>
                <a:gd name="connsiteY13-808" fmla="*/ 387350 h 990600"/>
                <a:gd name="connsiteX14-809" fmla="*/ 222250 w 263901"/>
                <a:gd name="connsiteY14-810" fmla="*/ 419100 h 990600"/>
                <a:gd name="connsiteX15-811" fmla="*/ 228600 w 263901"/>
                <a:gd name="connsiteY15-812" fmla="*/ 469900 h 990600"/>
                <a:gd name="connsiteX16-813" fmla="*/ 231775 w 263901"/>
                <a:gd name="connsiteY16-814" fmla="*/ 492125 h 990600"/>
                <a:gd name="connsiteX17-815" fmla="*/ 238125 w 263901"/>
                <a:gd name="connsiteY17-816" fmla="*/ 504825 h 990600"/>
                <a:gd name="connsiteX18-817" fmla="*/ 241300 w 263901"/>
                <a:gd name="connsiteY18-818" fmla="*/ 533400 h 990600"/>
                <a:gd name="connsiteX19-819" fmla="*/ 247650 w 263901"/>
                <a:gd name="connsiteY19-820" fmla="*/ 584200 h 990600"/>
                <a:gd name="connsiteX20-821" fmla="*/ 250825 w 263901"/>
                <a:gd name="connsiteY20-822" fmla="*/ 612775 h 990600"/>
                <a:gd name="connsiteX21-823" fmla="*/ 254000 w 263901"/>
                <a:gd name="connsiteY21-824" fmla="*/ 635000 h 990600"/>
                <a:gd name="connsiteX22-825" fmla="*/ 257175 w 263901"/>
                <a:gd name="connsiteY22-826" fmla="*/ 765175 h 990600"/>
                <a:gd name="connsiteX23-827" fmla="*/ 260350 w 263901"/>
                <a:gd name="connsiteY23-828" fmla="*/ 863600 h 990600"/>
                <a:gd name="connsiteX24-829" fmla="*/ 263525 w 263901"/>
                <a:gd name="connsiteY24-830" fmla="*/ 889000 h 990600"/>
                <a:gd name="connsiteX25-831" fmla="*/ 263525 w 263901"/>
                <a:gd name="connsiteY25-832" fmla="*/ 990600 h 990600"/>
                <a:gd name="connsiteX0-833" fmla="*/ 0 w 263901"/>
                <a:gd name="connsiteY0-834" fmla="*/ 0 h 990600"/>
                <a:gd name="connsiteX1-835" fmla="*/ 12700 w 263901"/>
                <a:gd name="connsiteY1-836" fmla="*/ 15875 h 990600"/>
                <a:gd name="connsiteX2-837" fmla="*/ 25400 w 263901"/>
                <a:gd name="connsiteY2-838" fmla="*/ 34925 h 990600"/>
                <a:gd name="connsiteX3-839" fmla="*/ 44450 w 263901"/>
                <a:gd name="connsiteY3-840" fmla="*/ 63500 h 990600"/>
                <a:gd name="connsiteX4-841" fmla="*/ 82550 w 263901"/>
                <a:gd name="connsiteY4-842" fmla="*/ 117475 h 990600"/>
                <a:gd name="connsiteX5-843" fmla="*/ 117475 w 263901"/>
                <a:gd name="connsiteY5-844" fmla="*/ 184150 h 990600"/>
                <a:gd name="connsiteX6-845" fmla="*/ 130175 w 263901"/>
                <a:gd name="connsiteY6-846" fmla="*/ 215900 h 990600"/>
                <a:gd name="connsiteX7-847" fmla="*/ 161925 w 263901"/>
                <a:gd name="connsiteY7-848" fmla="*/ 292100 h 990600"/>
                <a:gd name="connsiteX8-849" fmla="*/ 174625 w 263901"/>
                <a:gd name="connsiteY8-850" fmla="*/ 320675 h 990600"/>
                <a:gd name="connsiteX9-851" fmla="*/ 187325 w 263901"/>
                <a:gd name="connsiteY9-852" fmla="*/ 339725 h 990600"/>
                <a:gd name="connsiteX10-853" fmla="*/ 193675 w 263901"/>
                <a:gd name="connsiteY10-854" fmla="*/ 358775 h 990600"/>
                <a:gd name="connsiteX11-855" fmla="*/ 196850 w 263901"/>
                <a:gd name="connsiteY11-856" fmla="*/ 368300 h 990600"/>
                <a:gd name="connsiteX12-857" fmla="*/ 209550 w 263901"/>
                <a:gd name="connsiteY12-858" fmla="*/ 387350 h 990600"/>
                <a:gd name="connsiteX13-859" fmla="*/ 222250 w 263901"/>
                <a:gd name="connsiteY13-860" fmla="*/ 419100 h 990600"/>
                <a:gd name="connsiteX14-861" fmla="*/ 228600 w 263901"/>
                <a:gd name="connsiteY14-862" fmla="*/ 469900 h 990600"/>
                <a:gd name="connsiteX15-863" fmla="*/ 231775 w 263901"/>
                <a:gd name="connsiteY15-864" fmla="*/ 492125 h 990600"/>
                <a:gd name="connsiteX16-865" fmla="*/ 238125 w 263901"/>
                <a:gd name="connsiteY16-866" fmla="*/ 504825 h 990600"/>
                <a:gd name="connsiteX17-867" fmla="*/ 241300 w 263901"/>
                <a:gd name="connsiteY17-868" fmla="*/ 533400 h 990600"/>
                <a:gd name="connsiteX18-869" fmla="*/ 247650 w 263901"/>
                <a:gd name="connsiteY18-870" fmla="*/ 584200 h 990600"/>
                <a:gd name="connsiteX19-871" fmla="*/ 250825 w 263901"/>
                <a:gd name="connsiteY19-872" fmla="*/ 612775 h 990600"/>
                <a:gd name="connsiteX20-873" fmla="*/ 254000 w 263901"/>
                <a:gd name="connsiteY20-874" fmla="*/ 635000 h 990600"/>
                <a:gd name="connsiteX21-875" fmla="*/ 257175 w 263901"/>
                <a:gd name="connsiteY21-876" fmla="*/ 765175 h 990600"/>
                <a:gd name="connsiteX22-877" fmla="*/ 260350 w 263901"/>
                <a:gd name="connsiteY22-878" fmla="*/ 863600 h 990600"/>
                <a:gd name="connsiteX23-879" fmla="*/ 263525 w 263901"/>
                <a:gd name="connsiteY23-880" fmla="*/ 889000 h 990600"/>
                <a:gd name="connsiteX24-881" fmla="*/ 263525 w 263901"/>
                <a:gd name="connsiteY24-882" fmla="*/ 990600 h 990600"/>
                <a:gd name="connsiteX0-883" fmla="*/ 0 w 263901"/>
                <a:gd name="connsiteY0-884" fmla="*/ 0 h 990600"/>
                <a:gd name="connsiteX1-885" fmla="*/ 12700 w 263901"/>
                <a:gd name="connsiteY1-886" fmla="*/ 15875 h 990600"/>
                <a:gd name="connsiteX2-887" fmla="*/ 25400 w 263901"/>
                <a:gd name="connsiteY2-888" fmla="*/ 34925 h 990600"/>
                <a:gd name="connsiteX3-889" fmla="*/ 44450 w 263901"/>
                <a:gd name="connsiteY3-890" fmla="*/ 63500 h 990600"/>
                <a:gd name="connsiteX4-891" fmla="*/ 82550 w 263901"/>
                <a:gd name="connsiteY4-892" fmla="*/ 117475 h 990600"/>
                <a:gd name="connsiteX5-893" fmla="*/ 117475 w 263901"/>
                <a:gd name="connsiteY5-894" fmla="*/ 184150 h 990600"/>
                <a:gd name="connsiteX6-895" fmla="*/ 130175 w 263901"/>
                <a:gd name="connsiteY6-896" fmla="*/ 215900 h 990600"/>
                <a:gd name="connsiteX7-897" fmla="*/ 161925 w 263901"/>
                <a:gd name="connsiteY7-898" fmla="*/ 292100 h 990600"/>
                <a:gd name="connsiteX8-899" fmla="*/ 187325 w 263901"/>
                <a:gd name="connsiteY8-900" fmla="*/ 339725 h 990600"/>
                <a:gd name="connsiteX9-901" fmla="*/ 193675 w 263901"/>
                <a:gd name="connsiteY9-902" fmla="*/ 358775 h 990600"/>
                <a:gd name="connsiteX10-903" fmla="*/ 196850 w 263901"/>
                <a:gd name="connsiteY10-904" fmla="*/ 368300 h 990600"/>
                <a:gd name="connsiteX11-905" fmla="*/ 209550 w 263901"/>
                <a:gd name="connsiteY11-906" fmla="*/ 387350 h 990600"/>
                <a:gd name="connsiteX12-907" fmla="*/ 222250 w 263901"/>
                <a:gd name="connsiteY12-908" fmla="*/ 419100 h 990600"/>
                <a:gd name="connsiteX13-909" fmla="*/ 228600 w 263901"/>
                <a:gd name="connsiteY13-910" fmla="*/ 469900 h 990600"/>
                <a:gd name="connsiteX14-911" fmla="*/ 231775 w 263901"/>
                <a:gd name="connsiteY14-912" fmla="*/ 492125 h 990600"/>
                <a:gd name="connsiteX15-913" fmla="*/ 238125 w 263901"/>
                <a:gd name="connsiteY15-914" fmla="*/ 504825 h 990600"/>
                <a:gd name="connsiteX16-915" fmla="*/ 241300 w 263901"/>
                <a:gd name="connsiteY16-916" fmla="*/ 533400 h 990600"/>
                <a:gd name="connsiteX17-917" fmla="*/ 247650 w 263901"/>
                <a:gd name="connsiteY17-918" fmla="*/ 584200 h 990600"/>
                <a:gd name="connsiteX18-919" fmla="*/ 250825 w 263901"/>
                <a:gd name="connsiteY18-920" fmla="*/ 612775 h 990600"/>
                <a:gd name="connsiteX19-921" fmla="*/ 254000 w 263901"/>
                <a:gd name="connsiteY19-922" fmla="*/ 635000 h 990600"/>
                <a:gd name="connsiteX20-923" fmla="*/ 257175 w 263901"/>
                <a:gd name="connsiteY20-924" fmla="*/ 765175 h 990600"/>
                <a:gd name="connsiteX21-925" fmla="*/ 260350 w 263901"/>
                <a:gd name="connsiteY21-926" fmla="*/ 863600 h 990600"/>
                <a:gd name="connsiteX22-927" fmla="*/ 263525 w 263901"/>
                <a:gd name="connsiteY22-928" fmla="*/ 889000 h 990600"/>
                <a:gd name="connsiteX23-929" fmla="*/ 263525 w 263901"/>
                <a:gd name="connsiteY23-930" fmla="*/ 990600 h 990600"/>
                <a:gd name="connsiteX0-931" fmla="*/ 0 w 263901"/>
                <a:gd name="connsiteY0-932" fmla="*/ 0 h 990600"/>
                <a:gd name="connsiteX1-933" fmla="*/ 12700 w 263901"/>
                <a:gd name="connsiteY1-934" fmla="*/ 15875 h 990600"/>
                <a:gd name="connsiteX2-935" fmla="*/ 25400 w 263901"/>
                <a:gd name="connsiteY2-936" fmla="*/ 34925 h 990600"/>
                <a:gd name="connsiteX3-937" fmla="*/ 44450 w 263901"/>
                <a:gd name="connsiteY3-938" fmla="*/ 63500 h 990600"/>
                <a:gd name="connsiteX4-939" fmla="*/ 82550 w 263901"/>
                <a:gd name="connsiteY4-940" fmla="*/ 117475 h 990600"/>
                <a:gd name="connsiteX5-941" fmla="*/ 117475 w 263901"/>
                <a:gd name="connsiteY5-942" fmla="*/ 184150 h 990600"/>
                <a:gd name="connsiteX6-943" fmla="*/ 130175 w 263901"/>
                <a:gd name="connsiteY6-944" fmla="*/ 215900 h 990600"/>
                <a:gd name="connsiteX7-945" fmla="*/ 161925 w 263901"/>
                <a:gd name="connsiteY7-946" fmla="*/ 292100 h 990600"/>
                <a:gd name="connsiteX8-947" fmla="*/ 193675 w 263901"/>
                <a:gd name="connsiteY8-948" fmla="*/ 358775 h 990600"/>
                <a:gd name="connsiteX9-949" fmla="*/ 196850 w 263901"/>
                <a:gd name="connsiteY9-950" fmla="*/ 368300 h 990600"/>
                <a:gd name="connsiteX10-951" fmla="*/ 209550 w 263901"/>
                <a:gd name="connsiteY10-952" fmla="*/ 387350 h 990600"/>
                <a:gd name="connsiteX11-953" fmla="*/ 222250 w 263901"/>
                <a:gd name="connsiteY11-954" fmla="*/ 419100 h 990600"/>
                <a:gd name="connsiteX12-955" fmla="*/ 228600 w 263901"/>
                <a:gd name="connsiteY12-956" fmla="*/ 469900 h 990600"/>
                <a:gd name="connsiteX13-957" fmla="*/ 231775 w 263901"/>
                <a:gd name="connsiteY13-958" fmla="*/ 492125 h 990600"/>
                <a:gd name="connsiteX14-959" fmla="*/ 238125 w 263901"/>
                <a:gd name="connsiteY14-960" fmla="*/ 504825 h 990600"/>
                <a:gd name="connsiteX15-961" fmla="*/ 241300 w 263901"/>
                <a:gd name="connsiteY15-962" fmla="*/ 533400 h 990600"/>
                <a:gd name="connsiteX16-963" fmla="*/ 247650 w 263901"/>
                <a:gd name="connsiteY16-964" fmla="*/ 584200 h 990600"/>
                <a:gd name="connsiteX17-965" fmla="*/ 250825 w 263901"/>
                <a:gd name="connsiteY17-966" fmla="*/ 612775 h 990600"/>
                <a:gd name="connsiteX18-967" fmla="*/ 254000 w 263901"/>
                <a:gd name="connsiteY18-968" fmla="*/ 635000 h 990600"/>
                <a:gd name="connsiteX19-969" fmla="*/ 257175 w 263901"/>
                <a:gd name="connsiteY19-970" fmla="*/ 765175 h 990600"/>
                <a:gd name="connsiteX20-971" fmla="*/ 260350 w 263901"/>
                <a:gd name="connsiteY20-972" fmla="*/ 863600 h 990600"/>
                <a:gd name="connsiteX21-973" fmla="*/ 263525 w 263901"/>
                <a:gd name="connsiteY21-974" fmla="*/ 889000 h 990600"/>
                <a:gd name="connsiteX22-975" fmla="*/ 263525 w 263901"/>
                <a:gd name="connsiteY22-976" fmla="*/ 990600 h 990600"/>
                <a:gd name="connsiteX0-977" fmla="*/ 0 w 263901"/>
                <a:gd name="connsiteY0-978" fmla="*/ 0 h 990600"/>
                <a:gd name="connsiteX1-979" fmla="*/ 12700 w 263901"/>
                <a:gd name="connsiteY1-980" fmla="*/ 15875 h 990600"/>
                <a:gd name="connsiteX2-981" fmla="*/ 25400 w 263901"/>
                <a:gd name="connsiteY2-982" fmla="*/ 34925 h 990600"/>
                <a:gd name="connsiteX3-983" fmla="*/ 44450 w 263901"/>
                <a:gd name="connsiteY3-984" fmla="*/ 63500 h 990600"/>
                <a:gd name="connsiteX4-985" fmla="*/ 82550 w 263901"/>
                <a:gd name="connsiteY4-986" fmla="*/ 117475 h 990600"/>
                <a:gd name="connsiteX5-987" fmla="*/ 117475 w 263901"/>
                <a:gd name="connsiteY5-988" fmla="*/ 184150 h 990600"/>
                <a:gd name="connsiteX6-989" fmla="*/ 130175 w 263901"/>
                <a:gd name="connsiteY6-990" fmla="*/ 215900 h 990600"/>
                <a:gd name="connsiteX7-991" fmla="*/ 161925 w 263901"/>
                <a:gd name="connsiteY7-992" fmla="*/ 292100 h 990600"/>
                <a:gd name="connsiteX8-993" fmla="*/ 193675 w 263901"/>
                <a:gd name="connsiteY8-994" fmla="*/ 358775 h 990600"/>
                <a:gd name="connsiteX9-995" fmla="*/ 196850 w 263901"/>
                <a:gd name="connsiteY9-996" fmla="*/ 368300 h 990600"/>
                <a:gd name="connsiteX10-997" fmla="*/ 222250 w 263901"/>
                <a:gd name="connsiteY10-998" fmla="*/ 419100 h 990600"/>
                <a:gd name="connsiteX11-999" fmla="*/ 228600 w 263901"/>
                <a:gd name="connsiteY11-1000" fmla="*/ 469900 h 990600"/>
                <a:gd name="connsiteX12-1001" fmla="*/ 231775 w 263901"/>
                <a:gd name="connsiteY12-1002" fmla="*/ 492125 h 990600"/>
                <a:gd name="connsiteX13-1003" fmla="*/ 238125 w 263901"/>
                <a:gd name="connsiteY13-1004" fmla="*/ 504825 h 990600"/>
                <a:gd name="connsiteX14-1005" fmla="*/ 241300 w 263901"/>
                <a:gd name="connsiteY14-1006" fmla="*/ 533400 h 990600"/>
                <a:gd name="connsiteX15-1007" fmla="*/ 247650 w 263901"/>
                <a:gd name="connsiteY15-1008" fmla="*/ 584200 h 990600"/>
                <a:gd name="connsiteX16-1009" fmla="*/ 250825 w 263901"/>
                <a:gd name="connsiteY16-1010" fmla="*/ 612775 h 990600"/>
                <a:gd name="connsiteX17-1011" fmla="*/ 254000 w 263901"/>
                <a:gd name="connsiteY17-1012" fmla="*/ 635000 h 990600"/>
                <a:gd name="connsiteX18-1013" fmla="*/ 257175 w 263901"/>
                <a:gd name="connsiteY18-1014" fmla="*/ 765175 h 990600"/>
                <a:gd name="connsiteX19-1015" fmla="*/ 260350 w 263901"/>
                <a:gd name="connsiteY19-1016" fmla="*/ 863600 h 990600"/>
                <a:gd name="connsiteX20-1017" fmla="*/ 263525 w 263901"/>
                <a:gd name="connsiteY20-1018" fmla="*/ 889000 h 990600"/>
                <a:gd name="connsiteX21-1019" fmla="*/ 263525 w 263901"/>
                <a:gd name="connsiteY21-1020" fmla="*/ 990600 h 990600"/>
                <a:gd name="connsiteX0-1021" fmla="*/ 0 w 263901"/>
                <a:gd name="connsiteY0-1022" fmla="*/ 0 h 990600"/>
                <a:gd name="connsiteX1-1023" fmla="*/ 12700 w 263901"/>
                <a:gd name="connsiteY1-1024" fmla="*/ 15875 h 990600"/>
                <a:gd name="connsiteX2-1025" fmla="*/ 25400 w 263901"/>
                <a:gd name="connsiteY2-1026" fmla="*/ 34925 h 990600"/>
                <a:gd name="connsiteX3-1027" fmla="*/ 44450 w 263901"/>
                <a:gd name="connsiteY3-1028" fmla="*/ 63500 h 990600"/>
                <a:gd name="connsiteX4-1029" fmla="*/ 82550 w 263901"/>
                <a:gd name="connsiteY4-1030" fmla="*/ 117475 h 990600"/>
                <a:gd name="connsiteX5-1031" fmla="*/ 117475 w 263901"/>
                <a:gd name="connsiteY5-1032" fmla="*/ 184150 h 990600"/>
                <a:gd name="connsiteX6-1033" fmla="*/ 130175 w 263901"/>
                <a:gd name="connsiteY6-1034" fmla="*/ 215900 h 990600"/>
                <a:gd name="connsiteX7-1035" fmla="*/ 161925 w 263901"/>
                <a:gd name="connsiteY7-1036" fmla="*/ 292100 h 990600"/>
                <a:gd name="connsiteX8-1037" fmla="*/ 193675 w 263901"/>
                <a:gd name="connsiteY8-1038" fmla="*/ 358775 h 990600"/>
                <a:gd name="connsiteX9-1039" fmla="*/ 222250 w 263901"/>
                <a:gd name="connsiteY9-1040" fmla="*/ 419100 h 990600"/>
                <a:gd name="connsiteX10-1041" fmla="*/ 228600 w 263901"/>
                <a:gd name="connsiteY10-1042" fmla="*/ 469900 h 990600"/>
                <a:gd name="connsiteX11-1043" fmla="*/ 231775 w 263901"/>
                <a:gd name="connsiteY11-1044" fmla="*/ 492125 h 990600"/>
                <a:gd name="connsiteX12-1045" fmla="*/ 238125 w 263901"/>
                <a:gd name="connsiteY12-1046" fmla="*/ 504825 h 990600"/>
                <a:gd name="connsiteX13-1047" fmla="*/ 241300 w 263901"/>
                <a:gd name="connsiteY13-1048" fmla="*/ 533400 h 990600"/>
                <a:gd name="connsiteX14-1049" fmla="*/ 247650 w 263901"/>
                <a:gd name="connsiteY14-1050" fmla="*/ 584200 h 990600"/>
                <a:gd name="connsiteX15-1051" fmla="*/ 250825 w 263901"/>
                <a:gd name="connsiteY15-1052" fmla="*/ 612775 h 990600"/>
                <a:gd name="connsiteX16-1053" fmla="*/ 254000 w 263901"/>
                <a:gd name="connsiteY16-1054" fmla="*/ 635000 h 990600"/>
                <a:gd name="connsiteX17-1055" fmla="*/ 257175 w 263901"/>
                <a:gd name="connsiteY17-1056" fmla="*/ 765175 h 990600"/>
                <a:gd name="connsiteX18-1057" fmla="*/ 260350 w 263901"/>
                <a:gd name="connsiteY18-1058" fmla="*/ 863600 h 990600"/>
                <a:gd name="connsiteX19-1059" fmla="*/ 263525 w 263901"/>
                <a:gd name="connsiteY19-1060" fmla="*/ 889000 h 990600"/>
                <a:gd name="connsiteX20-1061" fmla="*/ 263525 w 263901"/>
                <a:gd name="connsiteY20-1062" fmla="*/ 990600 h 990600"/>
                <a:gd name="connsiteX0-1063" fmla="*/ 0 w 263901"/>
                <a:gd name="connsiteY0-1064" fmla="*/ 0 h 990600"/>
                <a:gd name="connsiteX1-1065" fmla="*/ 12700 w 263901"/>
                <a:gd name="connsiteY1-1066" fmla="*/ 15875 h 990600"/>
                <a:gd name="connsiteX2-1067" fmla="*/ 25400 w 263901"/>
                <a:gd name="connsiteY2-1068" fmla="*/ 34925 h 990600"/>
                <a:gd name="connsiteX3-1069" fmla="*/ 44450 w 263901"/>
                <a:gd name="connsiteY3-1070" fmla="*/ 63500 h 990600"/>
                <a:gd name="connsiteX4-1071" fmla="*/ 82550 w 263901"/>
                <a:gd name="connsiteY4-1072" fmla="*/ 117475 h 990600"/>
                <a:gd name="connsiteX5-1073" fmla="*/ 117475 w 263901"/>
                <a:gd name="connsiteY5-1074" fmla="*/ 184150 h 990600"/>
                <a:gd name="connsiteX6-1075" fmla="*/ 130175 w 263901"/>
                <a:gd name="connsiteY6-1076" fmla="*/ 215900 h 990600"/>
                <a:gd name="connsiteX7-1077" fmla="*/ 161925 w 263901"/>
                <a:gd name="connsiteY7-1078" fmla="*/ 292100 h 990600"/>
                <a:gd name="connsiteX8-1079" fmla="*/ 193675 w 263901"/>
                <a:gd name="connsiteY8-1080" fmla="*/ 358775 h 990600"/>
                <a:gd name="connsiteX9-1081" fmla="*/ 228600 w 263901"/>
                <a:gd name="connsiteY9-1082" fmla="*/ 469900 h 990600"/>
                <a:gd name="connsiteX10-1083" fmla="*/ 231775 w 263901"/>
                <a:gd name="connsiteY10-1084" fmla="*/ 492125 h 990600"/>
                <a:gd name="connsiteX11-1085" fmla="*/ 238125 w 263901"/>
                <a:gd name="connsiteY11-1086" fmla="*/ 504825 h 990600"/>
                <a:gd name="connsiteX12-1087" fmla="*/ 241300 w 263901"/>
                <a:gd name="connsiteY12-1088" fmla="*/ 533400 h 990600"/>
                <a:gd name="connsiteX13-1089" fmla="*/ 247650 w 263901"/>
                <a:gd name="connsiteY13-1090" fmla="*/ 584200 h 990600"/>
                <a:gd name="connsiteX14-1091" fmla="*/ 250825 w 263901"/>
                <a:gd name="connsiteY14-1092" fmla="*/ 612775 h 990600"/>
                <a:gd name="connsiteX15-1093" fmla="*/ 254000 w 263901"/>
                <a:gd name="connsiteY15-1094" fmla="*/ 635000 h 990600"/>
                <a:gd name="connsiteX16-1095" fmla="*/ 257175 w 263901"/>
                <a:gd name="connsiteY16-1096" fmla="*/ 765175 h 990600"/>
                <a:gd name="connsiteX17-1097" fmla="*/ 260350 w 263901"/>
                <a:gd name="connsiteY17-1098" fmla="*/ 863600 h 990600"/>
                <a:gd name="connsiteX18-1099" fmla="*/ 263525 w 263901"/>
                <a:gd name="connsiteY18-1100" fmla="*/ 889000 h 990600"/>
                <a:gd name="connsiteX19-1101" fmla="*/ 263525 w 263901"/>
                <a:gd name="connsiteY19-1102" fmla="*/ 990600 h 990600"/>
                <a:gd name="connsiteX0-1103" fmla="*/ 0 w 263901"/>
                <a:gd name="connsiteY0-1104" fmla="*/ 0 h 990600"/>
                <a:gd name="connsiteX1-1105" fmla="*/ 12700 w 263901"/>
                <a:gd name="connsiteY1-1106" fmla="*/ 15875 h 990600"/>
                <a:gd name="connsiteX2-1107" fmla="*/ 25400 w 263901"/>
                <a:gd name="connsiteY2-1108" fmla="*/ 34925 h 990600"/>
                <a:gd name="connsiteX3-1109" fmla="*/ 44450 w 263901"/>
                <a:gd name="connsiteY3-1110" fmla="*/ 63500 h 990600"/>
                <a:gd name="connsiteX4-1111" fmla="*/ 82550 w 263901"/>
                <a:gd name="connsiteY4-1112" fmla="*/ 117475 h 990600"/>
                <a:gd name="connsiteX5-1113" fmla="*/ 117475 w 263901"/>
                <a:gd name="connsiteY5-1114" fmla="*/ 184150 h 990600"/>
                <a:gd name="connsiteX6-1115" fmla="*/ 130175 w 263901"/>
                <a:gd name="connsiteY6-1116" fmla="*/ 215900 h 990600"/>
                <a:gd name="connsiteX7-1117" fmla="*/ 161925 w 263901"/>
                <a:gd name="connsiteY7-1118" fmla="*/ 292100 h 990600"/>
                <a:gd name="connsiteX8-1119" fmla="*/ 193675 w 263901"/>
                <a:gd name="connsiteY8-1120" fmla="*/ 358775 h 990600"/>
                <a:gd name="connsiteX9-1121" fmla="*/ 228600 w 263901"/>
                <a:gd name="connsiteY9-1122" fmla="*/ 469900 h 990600"/>
                <a:gd name="connsiteX10-1123" fmla="*/ 238125 w 263901"/>
                <a:gd name="connsiteY10-1124" fmla="*/ 504825 h 990600"/>
                <a:gd name="connsiteX11-1125" fmla="*/ 241300 w 263901"/>
                <a:gd name="connsiteY11-1126" fmla="*/ 533400 h 990600"/>
                <a:gd name="connsiteX12-1127" fmla="*/ 247650 w 263901"/>
                <a:gd name="connsiteY12-1128" fmla="*/ 584200 h 990600"/>
                <a:gd name="connsiteX13-1129" fmla="*/ 250825 w 263901"/>
                <a:gd name="connsiteY13-1130" fmla="*/ 612775 h 990600"/>
                <a:gd name="connsiteX14-1131" fmla="*/ 254000 w 263901"/>
                <a:gd name="connsiteY14-1132" fmla="*/ 635000 h 990600"/>
                <a:gd name="connsiteX15-1133" fmla="*/ 257175 w 263901"/>
                <a:gd name="connsiteY15-1134" fmla="*/ 765175 h 990600"/>
                <a:gd name="connsiteX16-1135" fmla="*/ 260350 w 263901"/>
                <a:gd name="connsiteY16-1136" fmla="*/ 863600 h 990600"/>
                <a:gd name="connsiteX17-1137" fmla="*/ 263525 w 263901"/>
                <a:gd name="connsiteY17-1138" fmla="*/ 889000 h 990600"/>
                <a:gd name="connsiteX18-1139" fmla="*/ 263525 w 263901"/>
                <a:gd name="connsiteY18-1140" fmla="*/ 990600 h 990600"/>
                <a:gd name="connsiteX0-1141" fmla="*/ 0 w 263901"/>
                <a:gd name="connsiteY0-1142" fmla="*/ 0 h 990600"/>
                <a:gd name="connsiteX1-1143" fmla="*/ 12700 w 263901"/>
                <a:gd name="connsiteY1-1144" fmla="*/ 15875 h 990600"/>
                <a:gd name="connsiteX2-1145" fmla="*/ 25400 w 263901"/>
                <a:gd name="connsiteY2-1146" fmla="*/ 34925 h 990600"/>
                <a:gd name="connsiteX3-1147" fmla="*/ 44450 w 263901"/>
                <a:gd name="connsiteY3-1148" fmla="*/ 63500 h 990600"/>
                <a:gd name="connsiteX4-1149" fmla="*/ 82550 w 263901"/>
                <a:gd name="connsiteY4-1150" fmla="*/ 117475 h 990600"/>
                <a:gd name="connsiteX5-1151" fmla="*/ 117475 w 263901"/>
                <a:gd name="connsiteY5-1152" fmla="*/ 184150 h 990600"/>
                <a:gd name="connsiteX6-1153" fmla="*/ 130175 w 263901"/>
                <a:gd name="connsiteY6-1154" fmla="*/ 215900 h 990600"/>
                <a:gd name="connsiteX7-1155" fmla="*/ 161925 w 263901"/>
                <a:gd name="connsiteY7-1156" fmla="*/ 292100 h 990600"/>
                <a:gd name="connsiteX8-1157" fmla="*/ 193675 w 263901"/>
                <a:gd name="connsiteY8-1158" fmla="*/ 358775 h 990600"/>
                <a:gd name="connsiteX9-1159" fmla="*/ 228600 w 263901"/>
                <a:gd name="connsiteY9-1160" fmla="*/ 469900 h 990600"/>
                <a:gd name="connsiteX10-1161" fmla="*/ 238125 w 263901"/>
                <a:gd name="connsiteY10-1162" fmla="*/ 504825 h 990600"/>
                <a:gd name="connsiteX11-1163" fmla="*/ 247650 w 263901"/>
                <a:gd name="connsiteY11-1164" fmla="*/ 584200 h 990600"/>
                <a:gd name="connsiteX12-1165" fmla="*/ 250825 w 263901"/>
                <a:gd name="connsiteY12-1166" fmla="*/ 612775 h 990600"/>
                <a:gd name="connsiteX13-1167" fmla="*/ 254000 w 263901"/>
                <a:gd name="connsiteY13-1168" fmla="*/ 635000 h 990600"/>
                <a:gd name="connsiteX14-1169" fmla="*/ 257175 w 263901"/>
                <a:gd name="connsiteY14-1170" fmla="*/ 765175 h 990600"/>
                <a:gd name="connsiteX15-1171" fmla="*/ 260350 w 263901"/>
                <a:gd name="connsiteY15-1172" fmla="*/ 863600 h 990600"/>
                <a:gd name="connsiteX16-1173" fmla="*/ 263525 w 263901"/>
                <a:gd name="connsiteY16-1174" fmla="*/ 889000 h 990600"/>
                <a:gd name="connsiteX17-1175" fmla="*/ 263525 w 263901"/>
                <a:gd name="connsiteY17-1176" fmla="*/ 990600 h 990600"/>
                <a:gd name="connsiteX0-1177" fmla="*/ 0 w 263901"/>
                <a:gd name="connsiteY0-1178" fmla="*/ 0 h 990600"/>
                <a:gd name="connsiteX1-1179" fmla="*/ 12700 w 263901"/>
                <a:gd name="connsiteY1-1180" fmla="*/ 15875 h 990600"/>
                <a:gd name="connsiteX2-1181" fmla="*/ 25400 w 263901"/>
                <a:gd name="connsiteY2-1182" fmla="*/ 34925 h 990600"/>
                <a:gd name="connsiteX3-1183" fmla="*/ 44450 w 263901"/>
                <a:gd name="connsiteY3-1184" fmla="*/ 63500 h 990600"/>
                <a:gd name="connsiteX4-1185" fmla="*/ 82550 w 263901"/>
                <a:gd name="connsiteY4-1186" fmla="*/ 117475 h 990600"/>
                <a:gd name="connsiteX5-1187" fmla="*/ 117475 w 263901"/>
                <a:gd name="connsiteY5-1188" fmla="*/ 184150 h 990600"/>
                <a:gd name="connsiteX6-1189" fmla="*/ 130175 w 263901"/>
                <a:gd name="connsiteY6-1190" fmla="*/ 215900 h 990600"/>
                <a:gd name="connsiteX7-1191" fmla="*/ 161925 w 263901"/>
                <a:gd name="connsiteY7-1192" fmla="*/ 292100 h 990600"/>
                <a:gd name="connsiteX8-1193" fmla="*/ 193675 w 263901"/>
                <a:gd name="connsiteY8-1194" fmla="*/ 358775 h 990600"/>
                <a:gd name="connsiteX9-1195" fmla="*/ 233363 w 263901"/>
                <a:gd name="connsiteY9-1196" fmla="*/ 469900 h 990600"/>
                <a:gd name="connsiteX10-1197" fmla="*/ 238125 w 263901"/>
                <a:gd name="connsiteY10-1198" fmla="*/ 504825 h 990600"/>
                <a:gd name="connsiteX11-1199" fmla="*/ 247650 w 263901"/>
                <a:gd name="connsiteY11-1200" fmla="*/ 584200 h 990600"/>
                <a:gd name="connsiteX12-1201" fmla="*/ 250825 w 263901"/>
                <a:gd name="connsiteY12-1202" fmla="*/ 612775 h 990600"/>
                <a:gd name="connsiteX13-1203" fmla="*/ 254000 w 263901"/>
                <a:gd name="connsiteY13-1204" fmla="*/ 635000 h 990600"/>
                <a:gd name="connsiteX14-1205" fmla="*/ 257175 w 263901"/>
                <a:gd name="connsiteY14-1206" fmla="*/ 765175 h 990600"/>
                <a:gd name="connsiteX15-1207" fmla="*/ 260350 w 263901"/>
                <a:gd name="connsiteY15-1208" fmla="*/ 863600 h 990600"/>
                <a:gd name="connsiteX16-1209" fmla="*/ 263525 w 263901"/>
                <a:gd name="connsiteY16-1210" fmla="*/ 889000 h 990600"/>
                <a:gd name="connsiteX17-1211" fmla="*/ 263525 w 263901"/>
                <a:gd name="connsiteY17-1212" fmla="*/ 990600 h 990600"/>
                <a:gd name="connsiteX0-1213" fmla="*/ 0 w 263901"/>
                <a:gd name="connsiteY0-1214" fmla="*/ 0 h 990600"/>
                <a:gd name="connsiteX1-1215" fmla="*/ 12700 w 263901"/>
                <a:gd name="connsiteY1-1216" fmla="*/ 15875 h 990600"/>
                <a:gd name="connsiteX2-1217" fmla="*/ 25400 w 263901"/>
                <a:gd name="connsiteY2-1218" fmla="*/ 34925 h 990600"/>
                <a:gd name="connsiteX3-1219" fmla="*/ 44450 w 263901"/>
                <a:gd name="connsiteY3-1220" fmla="*/ 63500 h 990600"/>
                <a:gd name="connsiteX4-1221" fmla="*/ 82550 w 263901"/>
                <a:gd name="connsiteY4-1222" fmla="*/ 117475 h 990600"/>
                <a:gd name="connsiteX5-1223" fmla="*/ 117475 w 263901"/>
                <a:gd name="connsiteY5-1224" fmla="*/ 184150 h 990600"/>
                <a:gd name="connsiteX6-1225" fmla="*/ 130175 w 263901"/>
                <a:gd name="connsiteY6-1226" fmla="*/ 215900 h 990600"/>
                <a:gd name="connsiteX7-1227" fmla="*/ 161925 w 263901"/>
                <a:gd name="connsiteY7-1228" fmla="*/ 292100 h 990600"/>
                <a:gd name="connsiteX8-1229" fmla="*/ 193675 w 263901"/>
                <a:gd name="connsiteY8-1230" fmla="*/ 358775 h 990600"/>
                <a:gd name="connsiteX9-1231" fmla="*/ 233363 w 263901"/>
                <a:gd name="connsiteY9-1232" fmla="*/ 469900 h 990600"/>
                <a:gd name="connsiteX10-1233" fmla="*/ 247650 w 263901"/>
                <a:gd name="connsiteY10-1234" fmla="*/ 584200 h 990600"/>
                <a:gd name="connsiteX11-1235" fmla="*/ 250825 w 263901"/>
                <a:gd name="connsiteY11-1236" fmla="*/ 612775 h 990600"/>
                <a:gd name="connsiteX12-1237" fmla="*/ 254000 w 263901"/>
                <a:gd name="connsiteY12-1238" fmla="*/ 635000 h 990600"/>
                <a:gd name="connsiteX13-1239" fmla="*/ 257175 w 263901"/>
                <a:gd name="connsiteY13-1240" fmla="*/ 765175 h 990600"/>
                <a:gd name="connsiteX14-1241" fmla="*/ 260350 w 263901"/>
                <a:gd name="connsiteY14-1242" fmla="*/ 863600 h 990600"/>
                <a:gd name="connsiteX15-1243" fmla="*/ 263525 w 263901"/>
                <a:gd name="connsiteY15-1244" fmla="*/ 889000 h 990600"/>
                <a:gd name="connsiteX16-1245" fmla="*/ 263525 w 263901"/>
                <a:gd name="connsiteY16-1246" fmla="*/ 990600 h 990600"/>
                <a:gd name="connsiteX0-1247" fmla="*/ 0 w 263901"/>
                <a:gd name="connsiteY0-1248" fmla="*/ 0 h 990600"/>
                <a:gd name="connsiteX1-1249" fmla="*/ 12700 w 263901"/>
                <a:gd name="connsiteY1-1250" fmla="*/ 15875 h 990600"/>
                <a:gd name="connsiteX2-1251" fmla="*/ 25400 w 263901"/>
                <a:gd name="connsiteY2-1252" fmla="*/ 34925 h 990600"/>
                <a:gd name="connsiteX3-1253" fmla="*/ 44450 w 263901"/>
                <a:gd name="connsiteY3-1254" fmla="*/ 63500 h 990600"/>
                <a:gd name="connsiteX4-1255" fmla="*/ 82550 w 263901"/>
                <a:gd name="connsiteY4-1256" fmla="*/ 117475 h 990600"/>
                <a:gd name="connsiteX5-1257" fmla="*/ 117475 w 263901"/>
                <a:gd name="connsiteY5-1258" fmla="*/ 184150 h 990600"/>
                <a:gd name="connsiteX6-1259" fmla="*/ 130175 w 263901"/>
                <a:gd name="connsiteY6-1260" fmla="*/ 215900 h 990600"/>
                <a:gd name="connsiteX7-1261" fmla="*/ 161925 w 263901"/>
                <a:gd name="connsiteY7-1262" fmla="*/ 292100 h 990600"/>
                <a:gd name="connsiteX8-1263" fmla="*/ 193675 w 263901"/>
                <a:gd name="connsiteY8-1264" fmla="*/ 358775 h 990600"/>
                <a:gd name="connsiteX9-1265" fmla="*/ 233363 w 263901"/>
                <a:gd name="connsiteY9-1266" fmla="*/ 469900 h 990600"/>
                <a:gd name="connsiteX10-1267" fmla="*/ 247650 w 263901"/>
                <a:gd name="connsiteY10-1268" fmla="*/ 584200 h 990600"/>
                <a:gd name="connsiteX11-1269" fmla="*/ 254000 w 263901"/>
                <a:gd name="connsiteY11-1270" fmla="*/ 635000 h 990600"/>
                <a:gd name="connsiteX12-1271" fmla="*/ 257175 w 263901"/>
                <a:gd name="connsiteY12-1272" fmla="*/ 765175 h 990600"/>
                <a:gd name="connsiteX13-1273" fmla="*/ 260350 w 263901"/>
                <a:gd name="connsiteY13-1274" fmla="*/ 863600 h 990600"/>
                <a:gd name="connsiteX14-1275" fmla="*/ 263525 w 263901"/>
                <a:gd name="connsiteY14-1276" fmla="*/ 889000 h 990600"/>
                <a:gd name="connsiteX15-1277" fmla="*/ 263525 w 263901"/>
                <a:gd name="connsiteY15-1278" fmla="*/ 990600 h 990600"/>
                <a:gd name="connsiteX0-1279" fmla="*/ 0 w 263901"/>
                <a:gd name="connsiteY0-1280" fmla="*/ 0 h 990600"/>
                <a:gd name="connsiteX1-1281" fmla="*/ 12700 w 263901"/>
                <a:gd name="connsiteY1-1282" fmla="*/ 15875 h 990600"/>
                <a:gd name="connsiteX2-1283" fmla="*/ 25400 w 263901"/>
                <a:gd name="connsiteY2-1284" fmla="*/ 34925 h 990600"/>
                <a:gd name="connsiteX3-1285" fmla="*/ 44450 w 263901"/>
                <a:gd name="connsiteY3-1286" fmla="*/ 63500 h 990600"/>
                <a:gd name="connsiteX4-1287" fmla="*/ 82550 w 263901"/>
                <a:gd name="connsiteY4-1288" fmla="*/ 117475 h 990600"/>
                <a:gd name="connsiteX5-1289" fmla="*/ 117475 w 263901"/>
                <a:gd name="connsiteY5-1290" fmla="*/ 184150 h 990600"/>
                <a:gd name="connsiteX6-1291" fmla="*/ 130175 w 263901"/>
                <a:gd name="connsiteY6-1292" fmla="*/ 215900 h 990600"/>
                <a:gd name="connsiteX7-1293" fmla="*/ 161925 w 263901"/>
                <a:gd name="connsiteY7-1294" fmla="*/ 292100 h 990600"/>
                <a:gd name="connsiteX8-1295" fmla="*/ 193675 w 263901"/>
                <a:gd name="connsiteY8-1296" fmla="*/ 358775 h 990600"/>
                <a:gd name="connsiteX9-1297" fmla="*/ 233363 w 263901"/>
                <a:gd name="connsiteY9-1298" fmla="*/ 469900 h 990600"/>
                <a:gd name="connsiteX10-1299" fmla="*/ 254794 w 263901"/>
                <a:gd name="connsiteY10-1300" fmla="*/ 584200 h 990600"/>
                <a:gd name="connsiteX11-1301" fmla="*/ 254000 w 263901"/>
                <a:gd name="connsiteY11-1302" fmla="*/ 635000 h 990600"/>
                <a:gd name="connsiteX12-1303" fmla="*/ 257175 w 263901"/>
                <a:gd name="connsiteY12-1304" fmla="*/ 765175 h 990600"/>
                <a:gd name="connsiteX13-1305" fmla="*/ 260350 w 263901"/>
                <a:gd name="connsiteY13-1306" fmla="*/ 863600 h 990600"/>
                <a:gd name="connsiteX14-1307" fmla="*/ 263525 w 263901"/>
                <a:gd name="connsiteY14-1308" fmla="*/ 889000 h 990600"/>
                <a:gd name="connsiteX15-1309" fmla="*/ 263525 w 263901"/>
                <a:gd name="connsiteY15-1310" fmla="*/ 990600 h 990600"/>
                <a:gd name="connsiteX0-1311" fmla="*/ 0 w 263901"/>
                <a:gd name="connsiteY0-1312" fmla="*/ 0 h 990600"/>
                <a:gd name="connsiteX1-1313" fmla="*/ 12700 w 263901"/>
                <a:gd name="connsiteY1-1314" fmla="*/ 15875 h 990600"/>
                <a:gd name="connsiteX2-1315" fmla="*/ 25400 w 263901"/>
                <a:gd name="connsiteY2-1316" fmla="*/ 34925 h 990600"/>
                <a:gd name="connsiteX3-1317" fmla="*/ 44450 w 263901"/>
                <a:gd name="connsiteY3-1318" fmla="*/ 63500 h 990600"/>
                <a:gd name="connsiteX4-1319" fmla="*/ 82550 w 263901"/>
                <a:gd name="connsiteY4-1320" fmla="*/ 117475 h 990600"/>
                <a:gd name="connsiteX5-1321" fmla="*/ 117475 w 263901"/>
                <a:gd name="connsiteY5-1322" fmla="*/ 184150 h 990600"/>
                <a:gd name="connsiteX6-1323" fmla="*/ 130175 w 263901"/>
                <a:gd name="connsiteY6-1324" fmla="*/ 215900 h 990600"/>
                <a:gd name="connsiteX7-1325" fmla="*/ 161925 w 263901"/>
                <a:gd name="connsiteY7-1326" fmla="*/ 292100 h 990600"/>
                <a:gd name="connsiteX8-1327" fmla="*/ 193675 w 263901"/>
                <a:gd name="connsiteY8-1328" fmla="*/ 358775 h 990600"/>
                <a:gd name="connsiteX9-1329" fmla="*/ 233363 w 263901"/>
                <a:gd name="connsiteY9-1330" fmla="*/ 469900 h 990600"/>
                <a:gd name="connsiteX10-1331" fmla="*/ 254794 w 263901"/>
                <a:gd name="connsiteY10-1332" fmla="*/ 584200 h 990600"/>
                <a:gd name="connsiteX11-1333" fmla="*/ 254000 w 263901"/>
                <a:gd name="connsiteY11-1334" fmla="*/ 635000 h 990600"/>
                <a:gd name="connsiteX12-1335" fmla="*/ 257175 w 263901"/>
                <a:gd name="connsiteY12-1336" fmla="*/ 765175 h 990600"/>
                <a:gd name="connsiteX13-1337" fmla="*/ 260350 w 263901"/>
                <a:gd name="connsiteY13-1338" fmla="*/ 863600 h 990600"/>
                <a:gd name="connsiteX14-1339" fmla="*/ 263525 w 263901"/>
                <a:gd name="connsiteY14-1340" fmla="*/ 889000 h 990600"/>
                <a:gd name="connsiteX15-1341" fmla="*/ 263525 w 263901"/>
                <a:gd name="connsiteY15-1342" fmla="*/ 990600 h 990600"/>
                <a:gd name="connsiteX0-1343" fmla="*/ 0 w 263901"/>
                <a:gd name="connsiteY0-1344" fmla="*/ 0 h 990600"/>
                <a:gd name="connsiteX1-1345" fmla="*/ 12700 w 263901"/>
                <a:gd name="connsiteY1-1346" fmla="*/ 15875 h 990600"/>
                <a:gd name="connsiteX2-1347" fmla="*/ 25400 w 263901"/>
                <a:gd name="connsiteY2-1348" fmla="*/ 34925 h 990600"/>
                <a:gd name="connsiteX3-1349" fmla="*/ 44450 w 263901"/>
                <a:gd name="connsiteY3-1350" fmla="*/ 63500 h 990600"/>
                <a:gd name="connsiteX4-1351" fmla="*/ 82550 w 263901"/>
                <a:gd name="connsiteY4-1352" fmla="*/ 117475 h 990600"/>
                <a:gd name="connsiteX5-1353" fmla="*/ 117475 w 263901"/>
                <a:gd name="connsiteY5-1354" fmla="*/ 184150 h 990600"/>
                <a:gd name="connsiteX6-1355" fmla="*/ 130175 w 263901"/>
                <a:gd name="connsiteY6-1356" fmla="*/ 215900 h 990600"/>
                <a:gd name="connsiteX7-1357" fmla="*/ 161925 w 263901"/>
                <a:gd name="connsiteY7-1358" fmla="*/ 292100 h 990600"/>
                <a:gd name="connsiteX8-1359" fmla="*/ 193675 w 263901"/>
                <a:gd name="connsiteY8-1360" fmla="*/ 358775 h 990600"/>
                <a:gd name="connsiteX9-1361" fmla="*/ 233363 w 263901"/>
                <a:gd name="connsiteY9-1362" fmla="*/ 469900 h 990600"/>
                <a:gd name="connsiteX10-1363" fmla="*/ 254794 w 263901"/>
                <a:gd name="connsiteY10-1364" fmla="*/ 584200 h 990600"/>
                <a:gd name="connsiteX11-1365" fmla="*/ 257175 w 263901"/>
                <a:gd name="connsiteY11-1366" fmla="*/ 765175 h 990600"/>
                <a:gd name="connsiteX12-1367" fmla="*/ 260350 w 263901"/>
                <a:gd name="connsiteY12-1368" fmla="*/ 863600 h 990600"/>
                <a:gd name="connsiteX13-1369" fmla="*/ 263525 w 263901"/>
                <a:gd name="connsiteY13-1370" fmla="*/ 889000 h 990600"/>
                <a:gd name="connsiteX14-1371" fmla="*/ 263525 w 263901"/>
                <a:gd name="connsiteY14-1372" fmla="*/ 990600 h 990600"/>
                <a:gd name="connsiteX0-1373" fmla="*/ 0 w 263995"/>
                <a:gd name="connsiteY0-1374" fmla="*/ 0 h 990600"/>
                <a:gd name="connsiteX1-1375" fmla="*/ 12700 w 263995"/>
                <a:gd name="connsiteY1-1376" fmla="*/ 15875 h 990600"/>
                <a:gd name="connsiteX2-1377" fmla="*/ 25400 w 263995"/>
                <a:gd name="connsiteY2-1378" fmla="*/ 34925 h 990600"/>
                <a:gd name="connsiteX3-1379" fmla="*/ 44450 w 263995"/>
                <a:gd name="connsiteY3-1380" fmla="*/ 63500 h 990600"/>
                <a:gd name="connsiteX4-1381" fmla="*/ 82550 w 263995"/>
                <a:gd name="connsiteY4-1382" fmla="*/ 117475 h 990600"/>
                <a:gd name="connsiteX5-1383" fmla="*/ 117475 w 263995"/>
                <a:gd name="connsiteY5-1384" fmla="*/ 184150 h 990600"/>
                <a:gd name="connsiteX6-1385" fmla="*/ 130175 w 263995"/>
                <a:gd name="connsiteY6-1386" fmla="*/ 215900 h 990600"/>
                <a:gd name="connsiteX7-1387" fmla="*/ 161925 w 263995"/>
                <a:gd name="connsiteY7-1388" fmla="*/ 292100 h 990600"/>
                <a:gd name="connsiteX8-1389" fmla="*/ 193675 w 263995"/>
                <a:gd name="connsiteY8-1390" fmla="*/ 358775 h 990600"/>
                <a:gd name="connsiteX9-1391" fmla="*/ 233363 w 263995"/>
                <a:gd name="connsiteY9-1392" fmla="*/ 469900 h 990600"/>
                <a:gd name="connsiteX10-1393" fmla="*/ 254794 w 263995"/>
                <a:gd name="connsiteY10-1394" fmla="*/ 584200 h 990600"/>
                <a:gd name="connsiteX11-1395" fmla="*/ 257175 w 263995"/>
                <a:gd name="connsiteY11-1396" fmla="*/ 765175 h 990600"/>
                <a:gd name="connsiteX12-1397" fmla="*/ 263525 w 263995"/>
                <a:gd name="connsiteY12-1398" fmla="*/ 889000 h 990600"/>
                <a:gd name="connsiteX13-1399" fmla="*/ 263525 w 263995"/>
                <a:gd name="connsiteY13-1400" fmla="*/ 990600 h 990600"/>
                <a:gd name="connsiteX0-1401" fmla="*/ 0 w 263642"/>
                <a:gd name="connsiteY0-1402" fmla="*/ 0 h 990600"/>
                <a:gd name="connsiteX1-1403" fmla="*/ 12700 w 263642"/>
                <a:gd name="connsiteY1-1404" fmla="*/ 15875 h 990600"/>
                <a:gd name="connsiteX2-1405" fmla="*/ 25400 w 263642"/>
                <a:gd name="connsiteY2-1406" fmla="*/ 34925 h 990600"/>
                <a:gd name="connsiteX3-1407" fmla="*/ 44450 w 263642"/>
                <a:gd name="connsiteY3-1408" fmla="*/ 63500 h 990600"/>
                <a:gd name="connsiteX4-1409" fmla="*/ 82550 w 263642"/>
                <a:gd name="connsiteY4-1410" fmla="*/ 117475 h 990600"/>
                <a:gd name="connsiteX5-1411" fmla="*/ 117475 w 263642"/>
                <a:gd name="connsiteY5-1412" fmla="*/ 184150 h 990600"/>
                <a:gd name="connsiteX6-1413" fmla="*/ 130175 w 263642"/>
                <a:gd name="connsiteY6-1414" fmla="*/ 215900 h 990600"/>
                <a:gd name="connsiteX7-1415" fmla="*/ 161925 w 263642"/>
                <a:gd name="connsiteY7-1416" fmla="*/ 292100 h 990600"/>
                <a:gd name="connsiteX8-1417" fmla="*/ 193675 w 263642"/>
                <a:gd name="connsiteY8-1418" fmla="*/ 358775 h 990600"/>
                <a:gd name="connsiteX9-1419" fmla="*/ 233363 w 263642"/>
                <a:gd name="connsiteY9-1420" fmla="*/ 469900 h 990600"/>
                <a:gd name="connsiteX10-1421" fmla="*/ 254794 w 263642"/>
                <a:gd name="connsiteY10-1422" fmla="*/ 584200 h 990600"/>
                <a:gd name="connsiteX11-1423" fmla="*/ 261937 w 263642"/>
                <a:gd name="connsiteY11-1424" fmla="*/ 765175 h 990600"/>
                <a:gd name="connsiteX12-1425" fmla="*/ 263525 w 263642"/>
                <a:gd name="connsiteY12-1426" fmla="*/ 889000 h 990600"/>
                <a:gd name="connsiteX13-1427" fmla="*/ 263525 w 263642"/>
                <a:gd name="connsiteY13-1428" fmla="*/ 990600 h 990600"/>
                <a:gd name="connsiteX0-1429" fmla="*/ 0 w 263642"/>
                <a:gd name="connsiteY0-1430" fmla="*/ 0 h 990600"/>
                <a:gd name="connsiteX1-1431" fmla="*/ 12700 w 263642"/>
                <a:gd name="connsiteY1-1432" fmla="*/ 15875 h 990600"/>
                <a:gd name="connsiteX2-1433" fmla="*/ 25400 w 263642"/>
                <a:gd name="connsiteY2-1434" fmla="*/ 34925 h 990600"/>
                <a:gd name="connsiteX3-1435" fmla="*/ 44450 w 263642"/>
                <a:gd name="connsiteY3-1436" fmla="*/ 63500 h 990600"/>
                <a:gd name="connsiteX4-1437" fmla="*/ 73025 w 263642"/>
                <a:gd name="connsiteY4-1438" fmla="*/ 126910 h 990600"/>
                <a:gd name="connsiteX5-1439" fmla="*/ 117475 w 263642"/>
                <a:gd name="connsiteY5-1440" fmla="*/ 184150 h 990600"/>
                <a:gd name="connsiteX6-1441" fmla="*/ 130175 w 263642"/>
                <a:gd name="connsiteY6-1442" fmla="*/ 215900 h 990600"/>
                <a:gd name="connsiteX7-1443" fmla="*/ 161925 w 263642"/>
                <a:gd name="connsiteY7-1444" fmla="*/ 292100 h 990600"/>
                <a:gd name="connsiteX8-1445" fmla="*/ 193675 w 263642"/>
                <a:gd name="connsiteY8-1446" fmla="*/ 358775 h 990600"/>
                <a:gd name="connsiteX9-1447" fmla="*/ 233363 w 263642"/>
                <a:gd name="connsiteY9-1448" fmla="*/ 469900 h 990600"/>
                <a:gd name="connsiteX10-1449" fmla="*/ 254794 w 263642"/>
                <a:gd name="connsiteY10-1450" fmla="*/ 584200 h 990600"/>
                <a:gd name="connsiteX11-1451" fmla="*/ 261937 w 263642"/>
                <a:gd name="connsiteY11-1452" fmla="*/ 765175 h 990600"/>
                <a:gd name="connsiteX12-1453" fmla="*/ 263525 w 263642"/>
                <a:gd name="connsiteY12-1454" fmla="*/ 889000 h 990600"/>
                <a:gd name="connsiteX13-1455" fmla="*/ 263525 w 263642"/>
                <a:gd name="connsiteY13-1456" fmla="*/ 990600 h 990600"/>
                <a:gd name="connsiteX0-1457" fmla="*/ 0 w 263642"/>
                <a:gd name="connsiteY0-1458" fmla="*/ 0 h 990600"/>
                <a:gd name="connsiteX1-1459" fmla="*/ 12700 w 263642"/>
                <a:gd name="connsiteY1-1460" fmla="*/ 15875 h 990600"/>
                <a:gd name="connsiteX2-1461" fmla="*/ 25400 w 263642"/>
                <a:gd name="connsiteY2-1462" fmla="*/ 34925 h 990600"/>
                <a:gd name="connsiteX3-1463" fmla="*/ 30163 w 263642"/>
                <a:gd name="connsiteY3-1464" fmla="*/ 72935 h 990600"/>
                <a:gd name="connsiteX4-1465" fmla="*/ 73025 w 263642"/>
                <a:gd name="connsiteY4-1466" fmla="*/ 126910 h 990600"/>
                <a:gd name="connsiteX5-1467" fmla="*/ 117475 w 263642"/>
                <a:gd name="connsiteY5-1468" fmla="*/ 184150 h 990600"/>
                <a:gd name="connsiteX6-1469" fmla="*/ 130175 w 263642"/>
                <a:gd name="connsiteY6-1470" fmla="*/ 215900 h 990600"/>
                <a:gd name="connsiteX7-1471" fmla="*/ 161925 w 263642"/>
                <a:gd name="connsiteY7-1472" fmla="*/ 292100 h 990600"/>
                <a:gd name="connsiteX8-1473" fmla="*/ 193675 w 263642"/>
                <a:gd name="connsiteY8-1474" fmla="*/ 358775 h 990600"/>
                <a:gd name="connsiteX9-1475" fmla="*/ 233363 w 263642"/>
                <a:gd name="connsiteY9-1476" fmla="*/ 469900 h 990600"/>
                <a:gd name="connsiteX10-1477" fmla="*/ 254794 w 263642"/>
                <a:gd name="connsiteY10-1478" fmla="*/ 584200 h 990600"/>
                <a:gd name="connsiteX11-1479" fmla="*/ 261937 w 263642"/>
                <a:gd name="connsiteY11-1480" fmla="*/ 765175 h 990600"/>
                <a:gd name="connsiteX12-1481" fmla="*/ 263525 w 263642"/>
                <a:gd name="connsiteY12-1482" fmla="*/ 889000 h 990600"/>
                <a:gd name="connsiteX13-1483" fmla="*/ 263525 w 263642"/>
                <a:gd name="connsiteY13-1484" fmla="*/ 990600 h 990600"/>
                <a:gd name="connsiteX0-1485" fmla="*/ 0 w 263642"/>
                <a:gd name="connsiteY0-1486" fmla="*/ 0 h 990600"/>
                <a:gd name="connsiteX1-1487" fmla="*/ 25400 w 263642"/>
                <a:gd name="connsiteY1-1488" fmla="*/ 34925 h 990600"/>
                <a:gd name="connsiteX2-1489" fmla="*/ 30163 w 263642"/>
                <a:gd name="connsiteY2-1490" fmla="*/ 72935 h 990600"/>
                <a:gd name="connsiteX3-1491" fmla="*/ 73025 w 263642"/>
                <a:gd name="connsiteY3-1492" fmla="*/ 126910 h 990600"/>
                <a:gd name="connsiteX4-1493" fmla="*/ 117475 w 263642"/>
                <a:gd name="connsiteY4-1494" fmla="*/ 184150 h 990600"/>
                <a:gd name="connsiteX5-1495" fmla="*/ 130175 w 263642"/>
                <a:gd name="connsiteY5-1496" fmla="*/ 215900 h 990600"/>
                <a:gd name="connsiteX6-1497" fmla="*/ 161925 w 263642"/>
                <a:gd name="connsiteY6-1498" fmla="*/ 292100 h 990600"/>
                <a:gd name="connsiteX7-1499" fmla="*/ 193675 w 263642"/>
                <a:gd name="connsiteY7-1500" fmla="*/ 358775 h 990600"/>
                <a:gd name="connsiteX8-1501" fmla="*/ 233363 w 263642"/>
                <a:gd name="connsiteY8-1502" fmla="*/ 469900 h 990600"/>
                <a:gd name="connsiteX9-1503" fmla="*/ 254794 w 263642"/>
                <a:gd name="connsiteY9-1504" fmla="*/ 584200 h 990600"/>
                <a:gd name="connsiteX10-1505" fmla="*/ 261937 w 263642"/>
                <a:gd name="connsiteY10-1506" fmla="*/ 765175 h 990600"/>
                <a:gd name="connsiteX11-1507" fmla="*/ 263525 w 263642"/>
                <a:gd name="connsiteY11-1508" fmla="*/ 889000 h 990600"/>
                <a:gd name="connsiteX12-1509" fmla="*/ 263525 w 263642"/>
                <a:gd name="connsiteY12-1510" fmla="*/ 990600 h 990600"/>
                <a:gd name="connsiteX0-1511" fmla="*/ 0 w 263642"/>
                <a:gd name="connsiteY0-1512" fmla="*/ 0 h 990600"/>
                <a:gd name="connsiteX1-1513" fmla="*/ 30163 w 263642"/>
                <a:gd name="connsiteY1-1514" fmla="*/ 72935 h 990600"/>
                <a:gd name="connsiteX2-1515" fmla="*/ 73025 w 263642"/>
                <a:gd name="connsiteY2-1516" fmla="*/ 126910 h 990600"/>
                <a:gd name="connsiteX3-1517" fmla="*/ 117475 w 263642"/>
                <a:gd name="connsiteY3-1518" fmla="*/ 184150 h 990600"/>
                <a:gd name="connsiteX4-1519" fmla="*/ 130175 w 263642"/>
                <a:gd name="connsiteY4-1520" fmla="*/ 215900 h 990600"/>
                <a:gd name="connsiteX5-1521" fmla="*/ 161925 w 263642"/>
                <a:gd name="connsiteY5-1522" fmla="*/ 292100 h 990600"/>
                <a:gd name="connsiteX6-1523" fmla="*/ 193675 w 263642"/>
                <a:gd name="connsiteY6-1524" fmla="*/ 358775 h 990600"/>
                <a:gd name="connsiteX7-1525" fmla="*/ 233363 w 263642"/>
                <a:gd name="connsiteY7-1526" fmla="*/ 469900 h 990600"/>
                <a:gd name="connsiteX8-1527" fmla="*/ 254794 w 263642"/>
                <a:gd name="connsiteY8-1528" fmla="*/ 584200 h 990600"/>
                <a:gd name="connsiteX9-1529" fmla="*/ 261937 w 263642"/>
                <a:gd name="connsiteY9-1530" fmla="*/ 765175 h 990600"/>
                <a:gd name="connsiteX10-1531" fmla="*/ 263525 w 263642"/>
                <a:gd name="connsiteY10-1532" fmla="*/ 889000 h 990600"/>
                <a:gd name="connsiteX11-1533" fmla="*/ 263525 w 263642"/>
                <a:gd name="connsiteY11-1534" fmla="*/ 990600 h 990600"/>
                <a:gd name="connsiteX0-1535" fmla="*/ 0 w 313649"/>
                <a:gd name="connsiteY0-1536" fmla="*/ 0 h 1054282"/>
                <a:gd name="connsiteX1-1537" fmla="*/ 80170 w 313649"/>
                <a:gd name="connsiteY1-1538" fmla="*/ 136617 h 1054282"/>
                <a:gd name="connsiteX2-1539" fmla="*/ 123032 w 313649"/>
                <a:gd name="connsiteY2-1540" fmla="*/ 190592 h 1054282"/>
                <a:gd name="connsiteX3-1541" fmla="*/ 167482 w 313649"/>
                <a:gd name="connsiteY3-1542" fmla="*/ 247832 h 1054282"/>
                <a:gd name="connsiteX4-1543" fmla="*/ 180182 w 313649"/>
                <a:gd name="connsiteY4-1544" fmla="*/ 279582 h 1054282"/>
                <a:gd name="connsiteX5-1545" fmla="*/ 211932 w 313649"/>
                <a:gd name="connsiteY5-1546" fmla="*/ 355782 h 1054282"/>
                <a:gd name="connsiteX6-1547" fmla="*/ 243682 w 313649"/>
                <a:gd name="connsiteY6-1548" fmla="*/ 422457 h 1054282"/>
                <a:gd name="connsiteX7-1549" fmla="*/ 283370 w 313649"/>
                <a:gd name="connsiteY7-1550" fmla="*/ 533582 h 1054282"/>
                <a:gd name="connsiteX8-1551" fmla="*/ 304801 w 313649"/>
                <a:gd name="connsiteY8-1552" fmla="*/ 647882 h 1054282"/>
                <a:gd name="connsiteX9-1553" fmla="*/ 311944 w 313649"/>
                <a:gd name="connsiteY9-1554" fmla="*/ 828857 h 1054282"/>
                <a:gd name="connsiteX10-1555" fmla="*/ 313532 w 313649"/>
                <a:gd name="connsiteY10-1556" fmla="*/ 952682 h 1054282"/>
                <a:gd name="connsiteX11-1557" fmla="*/ 313532 w 313649"/>
                <a:gd name="connsiteY11-1558" fmla="*/ 1054282 h 1054282"/>
                <a:gd name="connsiteX0-1559" fmla="*/ 0 w 313649"/>
                <a:gd name="connsiteY0-1560" fmla="*/ 0 h 1054282"/>
                <a:gd name="connsiteX1-1561" fmla="*/ 80170 w 313649"/>
                <a:gd name="connsiteY1-1562" fmla="*/ 136617 h 1054282"/>
                <a:gd name="connsiteX2-1563" fmla="*/ 123032 w 313649"/>
                <a:gd name="connsiteY2-1564" fmla="*/ 190592 h 1054282"/>
                <a:gd name="connsiteX3-1565" fmla="*/ 165101 w 313649"/>
                <a:gd name="connsiteY3-1566" fmla="*/ 250190 h 1054282"/>
                <a:gd name="connsiteX4-1567" fmla="*/ 180182 w 313649"/>
                <a:gd name="connsiteY4-1568" fmla="*/ 279582 h 1054282"/>
                <a:gd name="connsiteX5-1569" fmla="*/ 211932 w 313649"/>
                <a:gd name="connsiteY5-1570" fmla="*/ 355782 h 1054282"/>
                <a:gd name="connsiteX6-1571" fmla="*/ 243682 w 313649"/>
                <a:gd name="connsiteY6-1572" fmla="*/ 422457 h 1054282"/>
                <a:gd name="connsiteX7-1573" fmla="*/ 283370 w 313649"/>
                <a:gd name="connsiteY7-1574" fmla="*/ 533582 h 1054282"/>
                <a:gd name="connsiteX8-1575" fmla="*/ 304801 w 313649"/>
                <a:gd name="connsiteY8-1576" fmla="*/ 647882 h 1054282"/>
                <a:gd name="connsiteX9-1577" fmla="*/ 311944 w 313649"/>
                <a:gd name="connsiteY9-1578" fmla="*/ 828857 h 1054282"/>
                <a:gd name="connsiteX10-1579" fmla="*/ 313532 w 313649"/>
                <a:gd name="connsiteY10-1580" fmla="*/ 952682 h 1054282"/>
                <a:gd name="connsiteX11-1581" fmla="*/ 313532 w 313649"/>
                <a:gd name="connsiteY11-1582" fmla="*/ 1054282 h 1054282"/>
                <a:gd name="connsiteX0-1583" fmla="*/ 0 w 313649"/>
                <a:gd name="connsiteY0-1584" fmla="*/ 0 h 1054282"/>
                <a:gd name="connsiteX1-1585" fmla="*/ 80170 w 313649"/>
                <a:gd name="connsiteY1-1586" fmla="*/ 136617 h 1054282"/>
                <a:gd name="connsiteX2-1587" fmla="*/ 123032 w 313649"/>
                <a:gd name="connsiteY2-1588" fmla="*/ 190592 h 1054282"/>
                <a:gd name="connsiteX3-1589" fmla="*/ 180182 w 313649"/>
                <a:gd name="connsiteY3-1590" fmla="*/ 279582 h 1054282"/>
                <a:gd name="connsiteX4-1591" fmla="*/ 211932 w 313649"/>
                <a:gd name="connsiteY4-1592" fmla="*/ 355782 h 1054282"/>
                <a:gd name="connsiteX5-1593" fmla="*/ 243682 w 313649"/>
                <a:gd name="connsiteY5-1594" fmla="*/ 422457 h 1054282"/>
                <a:gd name="connsiteX6-1595" fmla="*/ 283370 w 313649"/>
                <a:gd name="connsiteY6-1596" fmla="*/ 533582 h 1054282"/>
                <a:gd name="connsiteX7-1597" fmla="*/ 304801 w 313649"/>
                <a:gd name="connsiteY7-1598" fmla="*/ 647882 h 1054282"/>
                <a:gd name="connsiteX8-1599" fmla="*/ 311944 w 313649"/>
                <a:gd name="connsiteY8-1600" fmla="*/ 828857 h 1054282"/>
                <a:gd name="connsiteX9-1601" fmla="*/ 313532 w 313649"/>
                <a:gd name="connsiteY9-1602" fmla="*/ 952682 h 1054282"/>
                <a:gd name="connsiteX10-1603" fmla="*/ 313532 w 313649"/>
                <a:gd name="connsiteY10-1604" fmla="*/ 1054282 h 1054282"/>
                <a:gd name="connsiteX0-1605" fmla="*/ 0 w 313649"/>
                <a:gd name="connsiteY0-1606" fmla="*/ 0 h 1054282"/>
                <a:gd name="connsiteX1-1607" fmla="*/ 80170 w 313649"/>
                <a:gd name="connsiteY1-1608" fmla="*/ 136617 h 1054282"/>
                <a:gd name="connsiteX2-1609" fmla="*/ 120651 w 313649"/>
                <a:gd name="connsiteY2-1610" fmla="*/ 204744 h 1054282"/>
                <a:gd name="connsiteX3-1611" fmla="*/ 180182 w 313649"/>
                <a:gd name="connsiteY3-1612" fmla="*/ 279582 h 1054282"/>
                <a:gd name="connsiteX4-1613" fmla="*/ 211932 w 313649"/>
                <a:gd name="connsiteY4-1614" fmla="*/ 355782 h 1054282"/>
                <a:gd name="connsiteX5-1615" fmla="*/ 243682 w 313649"/>
                <a:gd name="connsiteY5-1616" fmla="*/ 422457 h 1054282"/>
                <a:gd name="connsiteX6-1617" fmla="*/ 283370 w 313649"/>
                <a:gd name="connsiteY6-1618" fmla="*/ 533582 h 1054282"/>
                <a:gd name="connsiteX7-1619" fmla="*/ 304801 w 313649"/>
                <a:gd name="connsiteY7-1620" fmla="*/ 647882 h 1054282"/>
                <a:gd name="connsiteX8-1621" fmla="*/ 311944 w 313649"/>
                <a:gd name="connsiteY8-1622" fmla="*/ 828857 h 1054282"/>
                <a:gd name="connsiteX9-1623" fmla="*/ 313532 w 313649"/>
                <a:gd name="connsiteY9-1624" fmla="*/ 952682 h 1054282"/>
                <a:gd name="connsiteX10-1625" fmla="*/ 313532 w 313649"/>
                <a:gd name="connsiteY10-1626" fmla="*/ 1054282 h 1054282"/>
                <a:gd name="connsiteX0-1627" fmla="*/ 0 w 316505"/>
                <a:gd name="connsiteY0-1628" fmla="*/ 0 h 1113246"/>
                <a:gd name="connsiteX1-1629" fmla="*/ 80170 w 316505"/>
                <a:gd name="connsiteY1-1630" fmla="*/ 136617 h 1113246"/>
                <a:gd name="connsiteX2-1631" fmla="*/ 120651 w 316505"/>
                <a:gd name="connsiteY2-1632" fmla="*/ 204744 h 1113246"/>
                <a:gd name="connsiteX3-1633" fmla="*/ 180182 w 316505"/>
                <a:gd name="connsiteY3-1634" fmla="*/ 279582 h 1113246"/>
                <a:gd name="connsiteX4-1635" fmla="*/ 211932 w 316505"/>
                <a:gd name="connsiteY4-1636" fmla="*/ 355782 h 1113246"/>
                <a:gd name="connsiteX5-1637" fmla="*/ 243682 w 316505"/>
                <a:gd name="connsiteY5-1638" fmla="*/ 422457 h 1113246"/>
                <a:gd name="connsiteX6-1639" fmla="*/ 283370 w 316505"/>
                <a:gd name="connsiteY6-1640" fmla="*/ 533582 h 1113246"/>
                <a:gd name="connsiteX7-1641" fmla="*/ 304801 w 316505"/>
                <a:gd name="connsiteY7-1642" fmla="*/ 647882 h 1113246"/>
                <a:gd name="connsiteX8-1643" fmla="*/ 311944 w 316505"/>
                <a:gd name="connsiteY8-1644" fmla="*/ 828857 h 1113246"/>
                <a:gd name="connsiteX9-1645" fmla="*/ 313532 w 316505"/>
                <a:gd name="connsiteY9-1646" fmla="*/ 952682 h 1113246"/>
                <a:gd name="connsiteX10-1647" fmla="*/ 270669 w 316505"/>
                <a:gd name="connsiteY10-1648" fmla="*/ 1113246 h 1113246"/>
                <a:gd name="connsiteX0-1649" fmla="*/ 0 w 317387"/>
                <a:gd name="connsiteY0-1650" fmla="*/ 0 h 1125039"/>
                <a:gd name="connsiteX1-1651" fmla="*/ 80170 w 317387"/>
                <a:gd name="connsiteY1-1652" fmla="*/ 136617 h 1125039"/>
                <a:gd name="connsiteX2-1653" fmla="*/ 120651 w 317387"/>
                <a:gd name="connsiteY2-1654" fmla="*/ 204744 h 1125039"/>
                <a:gd name="connsiteX3-1655" fmla="*/ 180182 w 317387"/>
                <a:gd name="connsiteY3-1656" fmla="*/ 279582 h 1125039"/>
                <a:gd name="connsiteX4-1657" fmla="*/ 211932 w 317387"/>
                <a:gd name="connsiteY4-1658" fmla="*/ 355782 h 1125039"/>
                <a:gd name="connsiteX5-1659" fmla="*/ 243682 w 317387"/>
                <a:gd name="connsiteY5-1660" fmla="*/ 422457 h 1125039"/>
                <a:gd name="connsiteX6-1661" fmla="*/ 283370 w 317387"/>
                <a:gd name="connsiteY6-1662" fmla="*/ 533582 h 1125039"/>
                <a:gd name="connsiteX7-1663" fmla="*/ 304801 w 317387"/>
                <a:gd name="connsiteY7-1664" fmla="*/ 647882 h 1125039"/>
                <a:gd name="connsiteX8-1665" fmla="*/ 311944 w 317387"/>
                <a:gd name="connsiteY8-1666" fmla="*/ 828857 h 1125039"/>
                <a:gd name="connsiteX9-1667" fmla="*/ 313532 w 317387"/>
                <a:gd name="connsiteY9-1668" fmla="*/ 952682 h 1125039"/>
                <a:gd name="connsiteX10-1669" fmla="*/ 258763 w 317387"/>
                <a:gd name="connsiteY10-1670" fmla="*/ 1125039 h 1125039"/>
                <a:gd name="connsiteX0-1671" fmla="*/ 0 w 317387"/>
                <a:gd name="connsiteY0-1672" fmla="*/ 0 h 1125039"/>
                <a:gd name="connsiteX1-1673" fmla="*/ 80170 w 317387"/>
                <a:gd name="connsiteY1-1674" fmla="*/ 136617 h 1125039"/>
                <a:gd name="connsiteX2-1675" fmla="*/ 120651 w 317387"/>
                <a:gd name="connsiteY2-1676" fmla="*/ 204744 h 1125039"/>
                <a:gd name="connsiteX3-1677" fmla="*/ 180182 w 317387"/>
                <a:gd name="connsiteY3-1678" fmla="*/ 279582 h 1125039"/>
                <a:gd name="connsiteX4-1679" fmla="*/ 211932 w 317387"/>
                <a:gd name="connsiteY4-1680" fmla="*/ 355782 h 1125039"/>
                <a:gd name="connsiteX5-1681" fmla="*/ 243682 w 317387"/>
                <a:gd name="connsiteY5-1682" fmla="*/ 422457 h 1125039"/>
                <a:gd name="connsiteX6-1683" fmla="*/ 283370 w 317387"/>
                <a:gd name="connsiteY6-1684" fmla="*/ 533582 h 1125039"/>
                <a:gd name="connsiteX7-1685" fmla="*/ 304801 w 317387"/>
                <a:gd name="connsiteY7-1686" fmla="*/ 647882 h 1125039"/>
                <a:gd name="connsiteX8-1687" fmla="*/ 311944 w 317387"/>
                <a:gd name="connsiteY8-1688" fmla="*/ 828857 h 1125039"/>
                <a:gd name="connsiteX9-1689" fmla="*/ 313532 w 317387"/>
                <a:gd name="connsiteY9-1690" fmla="*/ 952682 h 1125039"/>
                <a:gd name="connsiteX10-1691" fmla="*/ 258763 w 317387"/>
                <a:gd name="connsiteY10-1692" fmla="*/ 1125039 h 1125039"/>
                <a:gd name="connsiteX0-1693" fmla="*/ 0 w 319502"/>
                <a:gd name="connsiteY0-1694" fmla="*/ 0 h 1162776"/>
                <a:gd name="connsiteX1-1695" fmla="*/ 80170 w 319502"/>
                <a:gd name="connsiteY1-1696" fmla="*/ 136617 h 1162776"/>
                <a:gd name="connsiteX2-1697" fmla="*/ 120651 w 319502"/>
                <a:gd name="connsiteY2-1698" fmla="*/ 204744 h 1162776"/>
                <a:gd name="connsiteX3-1699" fmla="*/ 180182 w 319502"/>
                <a:gd name="connsiteY3-1700" fmla="*/ 279582 h 1162776"/>
                <a:gd name="connsiteX4-1701" fmla="*/ 211932 w 319502"/>
                <a:gd name="connsiteY4-1702" fmla="*/ 355782 h 1162776"/>
                <a:gd name="connsiteX5-1703" fmla="*/ 243682 w 319502"/>
                <a:gd name="connsiteY5-1704" fmla="*/ 422457 h 1162776"/>
                <a:gd name="connsiteX6-1705" fmla="*/ 283370 w 319502"/>
                <a:gd name="connsiteY6-1706" fmla="*/ 533582 h 1162776"/>
                <a:gd name="connsiteX7-1707" fmla="*/ 304801 w 319502"/>
                <a:gd name="connsiteY7-1708" fmla="*/ 647882 h 1162776"/>
                <a:gd name="connsiteX8-1709" fmla="*/ 311944 w 319502"/>
                <a:gd name="connsiteY8-1710" fmla="*/ 828857 h 1162776"/>
                <a:gd name="connsiteX9-1711" fmla="*/ 313532 w 319502"/>
                <a:gd name="connsiteY9-1712" fmla="*/ 952682 h 1162776"/>
                <a:gd name="connsiteX10-1713" fmla="*/ 230188 w 319502"/>
                <a:gd name="connsiteY10-1714" fmla="*/ 1162776 h 1162776"/>
                <a:gd name="connsiteX0-1715" fmla="*/ 0 w 314223"/>
                <a:gd name="connsiteY0-1716" fmla="*/ 0 h 1077867"/>
                <a:gd name="connsiteX1-1717" fmla="*/ 80170 w 314223"/>
                <a:gd name="connsiteY1-1718" fmla="*/ 136617 h 1077867"/>
                <a:gd name="connsiteX2-1719" fmla="*/ 120651 w 314223"/>
                <a:gd name="connsiteY2-1720" fmla="*/ 204744 h 1077867"/>
                <a:gd name="connsiteX3-1721" fmla="*/ 180182 w 314223"/>
                <a:gd name="connsiteY3-1722" fmla="*/ 279582 h 1077867"/>
                <a:gd name="connsiteX4-1723" fmla="*/ 211932 w 314223"/>
                <a:gd name="connsiteY4-1724" fmla="*/ 355782 h 1077867"/>
                <a:gd name="connsiteX5-1725" fmla="*/ 243682 w 314223"/>
                <a:gd name="connsiteY5-1726" fmla="*/ 422457 h 1077867"/>
                <a:gd name="connsiteX6-1727" fmla="*/ 283370 w 314223"/>
                <a:gd name="connsiteY6-1728" fmla="*/ 533582 h 1077867"/>
                <a:gd name="connsiteX7-1729" fmla="*/ 304801 w 314223"/>
                <a:gd name="connsiteY7-1730" fmla="*/ 647882 h 1077867"/>
                <a:gd name="connsiteX8-1731" fmla="*/ 311944 w 314223"/>
                <a:gd name="connsiteY8-1732" fmla="*/ 828857 h 1077867"/>
                <a:gd name="connsiteX9-1733" fmla="*/ 313532 w 314223"/>
                <a:gd name="connsiteY9-1734" fmla="*/ 952682 h 1077867"/>
                <a:gd name="connsiteX10-1735" fmla="*/ 301625 w 314223"/>
                <a:gd name="connsiteY10-1736" fmla="*/ 1077867 h 1077867"/>
                <a:gd name="connsiteX0-1737" fmla="*/ 0 w 314223"/>
                <a:gd name="connsiteY0-1738" fmla="*/ 0 h 1077867"/>
                <a:gd name="connsiteX1-1739" fmla="*/ 80170 w 314223"/>
                <a:gd name="connsiteY1-1740" fmla="*/ 136617 h 1077867"/>
                <a:gd name="connsiteX2-1741" fmla="*/ 120651 w 314223"/>
                <a:gd name="connsiteY2-1742" fmla="*/ 204744 h 1077867"/>
                <a:gd name="connsiteX3-1743" fmla="*/ 211932 w 314223"/>
                <a:gd name="connsiteY3-1744" fmla="*/ 355782 h 1077867"/>
                <a:gd name="connsiteX4-1745" fmla="*/ 243682 w 314223"/>
                <a:gd name="connsiteY4-1746" fmla="*/ 422457 h 1077867"/>
                <a:gd name="connsiteX5-1747" fmla="*/ 283370 w 314223"/>
                <a:gd name="connsiteY5-1748" fmla="*/ 533582 h 1077867"/>
                <a:gd name="connsiteX6-1749" fmla="*/ 304801 w 314223"/>
                <a:gd name="connsiteY6-1750" fmla="*/ 647882 h 1077867"/>
                <a:gd name="connsiteX7-1751" fmla="*/ 311944 w 314223"/>
                <a:gd name="connsiteY7-1752" fmla="*/ 828857 h 1077867"/>
                <a:gd name="connsiteX8-1753" fmla="*/ 313532 w 314223"/>
                <a:gd name="connsiteY8-1754" fmla="*/ 952682 h 1077867"/>
                <a:gd name="connsiteX9-1755" fmla="*/ 301625 w 314223"/>
                <a:gd name="connsiteY9-1756" fmla="*/ 1077867 h 107786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</a:cxnLst>
              <a:rect l="l" t="t" r="r" b="b"/>
              <a:pathLst>
                <a:path w="314223" h="1077867">
                  <a:moveTo>
                    <a:pt x="0" y="0"/>
                  </a:moveTo>
                  <a:cubicBezTo>
                    <a:pt x="6284" y="15195"/>
                    <a:pt x="60062" y="102493"/>
                    <a:pt x="80170" y="136617"/>
                  </a:cubicBezTo>
                  <a:cubicBezTo>
                    <a:pt x="100278" y="170741"/>
                    <a:pt x="112714" y="192573"/>
                    <a:pt x="120651" y="204744"/>
                  </a:cubicBezTo>
                  <a:cubicBezTo>
                    <a:pt x="142611" y="241271"/>
                    <a:pt x="191427" y="319497"/>
                    <a:pt x="211932" y="355782"/>
                  </a:cubicBezTo>
                  <a:cubicBezTo>
                    <a:pt x="232437" y="392067"/>
                    <a:pt x="231776" y="392824"/>
                    <a:pt x="243682" y="422457"/>
                  </a:cubicBezTo>
                  <a:cubicBezTo>
                    <a:pt x="255588" y="452090"/>
                    <a:pt x="273184" y="496011"/>
                    <a:pt x="283370" y="533582"/>
                  </a:cubicBezTo>
                  <a:cubicBezTo>
                    <a:pt x="293557" y="571153"/>
                    <a:pt x="301891" y="624070"/>
                    <a:pt x="304801" y="647882"/>
                  </a:cubicBezTo>
                  <a:cubicBezTo>
                    <a:pt x="308770" y="697094"/>
                    <a:pt x="310489" y="778057"/>
                    <a:pt x="311944" y="828857"/>
                  </a:cubicBezTo>
                  <a:cubicBezTo>
                    <a:pt x="313399" y="879657"/>
                    <a:pt x="315252" y="911180"/>
                    <a:pt x="313532" y="952682"/>
                  </a:cubicBezTo>
                  <a:cubicBezTo>
                    <a:pt x="311812" y="994184"/>
                    <a:pt x="320675" y="1044000"/>
                    <a:pt x="301625" y="1077867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3" name="任意多边形 472"/>
            <p:cNvSpPr/>
            <p:nvPr/>
          </p:nvSpPr>
          <p:spPr>
            <a:xfrm>
              <a:off x="4071939" y="1967706"/>
              <a:ext cx="340690" cy="1104107"/>
            </a:xfrm>
            <a:custGeom>
              <a:avLst/>
              <a:gdLst>
                <a:gd name="connsiteX0" fmla="*/ 0 w 539750"/>
                <a:gd name="connsiteY0" fmla="*/ 0 h 1223238"/>
                <a:gd name="connsiteX1" fmla="*/ 22225 w 539750"/>
                <a:gd name="connsiteY1" fmla="*/ 3175 h 1223238"/>
                <a:gd name="connsiteX2" fmla="*/ 38100 w 539750"/>
                <a:gd name="connsiteY2" fmla="*/ 12700 h 1223238"/>
                <a:gd name="connsiteX3" fmla="*/ 47625 w 539750"/>
                <a:gd name="connsiteY3" fmla="*/ 15875 h 1223238"/>
                <a:gd name="connsiteX4" fmla="*/ 73025 w 539750"/>
                <a:gd name="connsiteY4" fmla="*/ 44450 h 1223238"/>
                <a:gd name="connsiteX5" fmla="*/ 79375 w 539750"/>
                <a:gd name="connsiteY5" fmla="*/ 63500 h 1223238"/>
                <a:gd name="connsiteX6" fmla="*/ 92075 w 539750"/>
                <a:gd name="connsiteY6" fmla="*/ 82550 h 1223238"/>
                <a:gd name="connsiteX7" fmla="*/ 98425 w 539750"/>
                <a:gd name="connsiteY7" fmla="*/ 92075 h 1223238"/>
                <a:gd name="connsiteX8" fmla="*/ 101600 w 539750"/>
                <a:gd name="connsiteY8" fmla="*/ 101600 h 1223238"/>
                <a:gd name="connsiteX9" fmla="*/ 117475 w 539750"/>
                <a:gd name="connsiteY9" fmla="*/ 120650 h 1223238"/>
                <a:gd name="connsiteX10" fmla="*/ 120650 w 539750"/>
                <a:gd name="connsiteY10" fmla="*/ 130175 h 1223238"/>
                <a:gd name="connsiteX11" fmla="*/ 136525 w 539750"/>
                <a:gd name="connsiteY11" fmla="*/ 152400 h 1223238"/>
                <a:gd name="connsiteX12" fmla="*/ 152400 w 539750"/>
                <a:gd name="connsiteY12" fmla="*/ 171450 h 1223238"/>
                <a:gd name="connsiteX13" fmla="*/ 165100 w 539750"/>
                <a:gd name="connsiteY13" fmla="*/ 196850 h 1223238"/>
                <a:gd name="connsiteX14" fmla="*/ 171450 w 539750"/>
                <a:gd name="connsiteY14" fmla="*/ 209550 h 1223238"/>
                <a:gd name="connsiteX15" fmla="*/ 180975 w 539750"/>
                <a:gd name="connsiteY15" fmla="*/ 222250 h 1223238"/>
                <a:gd name="connsiteX16" fmla="*/ 187325 w 539750"/>
                <a:gd name="connsiteY16" fmla="*/ 231775 h 1223238"/>
                <a:gd name="connsiteX17" fmla="*/ 196850 w 539750"/>
                <a:gd name="connsiteY17" fmla="*/ 241300 h 1223238"/>
                <a:gd name="connsiteX18" fmla="*/ 203200 w 539750"/>
                <a:gd name="connsiteY18" fmla="*/ 250825 h 1223238"/>
                <a:gd name="connsiteX19" fmla="*/ 212725 w 539750"/>
                <a:gd name="connsiteY19" fmla="*/ 260350 h 1223238"/>
                <a:gd name="connsiteX20" fmla="*/ 219075 w 539750"/>
                <a:gd name="connsiteY20" fmla="*/ 269875 h 1223238"/>
                <a:gd name="connsiteX21" fmla="*/ 228600 w 539750"/>
                <a:gd name="connsiteY21" fmla="*/ 276225 h 1223238"/>
                <a:gd name="connsiteX22" fmla="*/ 250825 w 539750"/>
                <a:gd name="connsiteY22" fmla="*/ 292100 h 1223238"/>
                <a:gd name="connsiteX23" fmla="*/ 266700 w 539750"/>
                <a:gd name="connsiteY23" fmla="*/ 320675 h 1223238"/>
                <a:gd name="connsiteX24" fmla="*/ 273050 w 539750"/>
                <a:gd name="connsiteY24" fmla="*/ 330200 h 1223238"/>
                <a:gd name="connsiteX25" fmla="*/ 282575 w 539750"/>
                <a:gd name="connsiteY25" fmla="*/ 336550 h 1223238"/>
                <a:gd name="connsiteX26" fmla="*/ 298450 w 539750"/>
                <a:gd name="connsiteY26" fmla="*/ 355600 h 1223238"/>
                <a:gd name="connsiteX27" fmla="*/ 311150 w 539750"/>
                <a:gd name="connsiteY27" fmla="*/ 374650 h 1223238"/>
                <a:gd name="connsiteX28" fmla="*/ 317500 w 539750"/>
                <a:gd name="connsiteY28" fmla="*/ 384175 h 1223238"/>
                <a:gd name="connsiteX29" fmla="*/ 323850 w 539750"/>
                <a:gd name="connsiteY29" fmla="*/ 393700 h 1223238"/>
                <a:gd name="connsiteX30" fmla="*/ 333375 w 539750"/>
                <a:gd name="connsiteY30" fmla="*/ 406400 h 1223238"/>
                <a:gd name="connsiteX31" fmla="*/ 339725 w 539750"/>
                <a:gd name="connsiteY31" fmla="*/ 415925 h 1223238"/>
                <a:gd name="connsiteX32" fmla="*/ 349250 w 539750"/>
                <a:gd name="connsiteY32" fmla="*/ 425450 h 1223238"/>
                <a:gd name="connsiteX33" fmla="*/ 355600 w 539750"/>
                <a:gd name="connsiteY33" fmla="*/ 434975 h 1223238"/>
                <a:gd name="connsiteX34" fmla="*/ 358775 w 539750"/>
                <a:gd name="connsiteY34" fmla="*/ 444500 h 1223238"/>
                <a:gd name="connsiteX35" fmla="*/ 368300 w 539750"/>
                <a:gd name="connsiteY35" fmla="*/ 450850 h 1223238"/>
                <a:gd name="connsiteX36" fmla="*/ 381000 w 539750"/>
                <a:gd name="connsiteY36" fmla="*/ 469900 h 1223238"/>
                <a:gd name="connsiteX37" fmla="*/ 396875 w 539750"/>
                <a:gd name="connsiteY37" fmla="*/ 488950 h 1223238"/>
                <a:gd name="connsiteX38" fmla="*/ 400050 w 539750"/>
                <a:gd name="connsiteY38" fmla="*/ 501650 h 1223238"/>
                <a:gd name="connsiteX39" fmla="*/ 415925 w 539750"/>
                <a:gd name="connsiteY39" fmla="*/ 523875 h 1223238"/>
                <a:gd name="connsiteX40" fmla="*/ 425450 w 539750"/>
                <a:gd name="connsiteY40" fmla="*/ 552450 h 1223238"/>
                <a:gd name="connsiteX41" fmla="*/ 428625 w 539750"/>
                <a:gd name="connsiteY41" fmla="*/ 561975 h 1223238"/>
                <a:gd name="connsiteX42" fmla="*/ 431800 w 539750"/>
                <a:gd name="connsiteY42" fmla="*/ 574675 h 1223238"/>
                <a:gd name="connsiteX43" fmla="*/ 438150 w 539750"/>
                <a:gd name="connsiteY43" fmla="*/ 584200 h 1223238"/>
                <a:gd name="connsiteX44" fmla="*/ 444500 w 539750"/>
                <a:gd name="connsiteY44" fmla="*/ 609600 h 1223238"/>
                <a:gd name="connsiteX45" fmla="*/ 447675 w 539750"/>
                <a:gd name="connsiteY45" fmla="*/ 619125 h 1223238"/>
                <a:gd name="connsiteX46" fmla="*/ 454025 w 539750"/>
                <a:gd name="connsiteY46" fmla="*/ 644525 h 1223238"/>
                <a:gd name="connsiteX47" fmla="*/ 463550 w 539750"/>
                <a:gd name="connsiteY47" fmla="*/ 673100 h 1223238"/>
                <a:gd name="connsiteX48" fmla="*/ 466725 w 539750"/>
                <a:gd name="connsiteY48" fmla="*/ 682625 h 1223238"/>
                <a:gd name="connsiteX49" fmla="*/ 479425 w 539750"/>
                <a:gd name="connsiteY49" fmla="*/ 714375 h 1223238"/>
                <a:gd name="connsiteX50" fmla="*/ 485775 w 539750"/>
                <a:gd name="connsiteY50" fmla="*/ 739775 h 1223238"/>
                <a:gd name="connsiteX51" fmla="*/ 492125 w 539750"/>
                <a:gd name="connsiteY51" fmla="*/ 752475 h 1223238"/>
                <a:gd name="connsiteX52" fmla="*/ 495300 w 539750"/>
                <a:gd name="connsiteY52" fmla="*/ 765175 h 1223238"/>
                <a:gd name="connsiteX53" fmla="*/ 498475 w 539750"/>
                <a:gd name="connsiteY53" fmla="*/ 774700 h 1223238"/>
                <a:gd name="connsiteX54" fmla="*/ 501650 w 539750"/>
                <a:gd name="connsiteY54" fmla="*/ 787400 h 1223238"/>
                <a:gd name="connsiteX55" fmla="*/ 508000 w 539750"/>
                <a:gd name="connsiteY55" fmla="*/ 800100 h 1223238"/>
                <a:gd name="connsiteX56" fmla="*/ 514350 w 539750"/>
                <a:gd name="connsiteY56" fmla="*/ 819150 h 1223238"/>
                <a:gd name="connsiteX57" fmla="*/ 517525 w 539750"/>
                <a:gd name="connsiteY57" fmla="*/ 828675 h 1223238"/>
                <a:gd name="connsiteX58" fmla="*/ 530225 w 539750"/>
                <a:gd name="connsiteY58" fmla="*/ 850900 h 1223238"/>
                <a:gd name="connsiteX59" fmla="*/ 536575 w 539750"/>
                <a:gd name="connsiteY59" fmla="*/ 869950 h 1223238"/>
                <a:gd name="connsiteX60" fmla="*/ 539750 w 539750"/>
                <a:gd name="connsiteY60" fmla="*/ 879475 h 1223238"/>
                <a:gd name="connsiteX61" fmla="*/ 536575 w 539750"/>
                <a:gd name="connsiteY61" fmla="*/ 936625 h 1223238"/>
                <a:gd name="connsiteX62" fmla="*/ 533400 w 539750"/>
                <a:gd name="connsiteY62" fmla="*/ 955675 h 1223238"/>
                <a:gd name="connsiteX63" fmla="*/ 527050 w 539750"/>
                <a:gd name="connsiteY63" fmla="*/ 965200 h 1223238"/>
                <a:gd name="connsiteX64" fmla="*/ 520700 w 539750"/>
                <a:gd name="connsiteY64" fmla="*/ 984250 h 1223238"/>
                <a:gd name="connsiteX65" fmla="*/ 517525 w 539750"/>
                <a:gd name="connsiteY65" fmla="*/ 993775 h 1223238"/>
                <a:gd name="connsiteX66" fmla="*/ 514350 w 539750"/>
                <a:gd name="connsiteY66" fmla="*/ 1003300 h 1223238"/>
                <a:gd name="connsiteX67" fmla="*/ 504825 w 539750"/>
                <a:gd name="connsiteY67" fmla="*/ 1035050 h 1223238"/>
                <a:gd name="connsiteX68" fmla="*/ 492125 w 539750"/>
                <a:gd name="connsiteY68" fmla="*/ 1057275 h 1223238"/>
                <a:gd name="connsiteX69" fmla="*/ 485775 w 539750"/>
                <a:gd name="connsiteY69" fmla="*/ 1076325 h 1223238"/>
                <a:gd name="connsiteX70" fmla="*/ 482600 w 539750"/>
                <a:gd name="connsiteY70" fmla="*/ 1085850 h 1223238"/>
                <a:gd name="connsiteX71" fmla="*/ 479425 w 539750"/>
                <a:gd name="connsiteY71" fmla="*/ 1098550 h 1223238"/>
                <a:gd name="connsiteX72" fmla="*/ 469900 w 539750"/>
                <a:gd name="connsiteY72" fmla="*/ 1127125 h 1223238"/>
                <a:gd name="connsiteX73" fmla="*/ 466725 w 539750"/>
                <a:gd name="connsiteY73" fmla="*/ 1136650 h 1223238"/>
                <a:gd name="connsiteX74" fmla="*/ 463550 w 539750"/>
                <a:gd name="connsiteY74" fmla="*/ 1146175 h 1223238"/>
                <a:gd name="connsiteX75" fmla="*/ 444500 w 539750"/>
                <a:gd name="connsiteY75" fmla="*/ 1165225 h 1223238"/>
                <a:gd name="connsiteX76" fmla="*/ 428625 w 539750"/>
                <a:gd name="connsiteY76" fmla="*/ 1177925 h 1223238"/>
                <a:gd name="connsiteX77" fmla="*/ 409575 w 539750"/>
                <a:gd name="connsiteY77" fmla="*/ 1196975 h 1223238"/>
                <a:gd name="connsiteX78" fmla="*/ 400050 w 539750"/>
                <a:gd name="connsiteY78" fmla="*/ 1206500 h 1223238"/>
                <a:gd name="connsiteX79" fmla="*/ 393700 w 539750"/>
                <a:gd name="connsiteY79" fmla="*/ 1216025 h 1223238"/>
                <a:gd name="connsiteX80" fmla="*/ 384175 w 539750"/>
                <a:gd name="connsiteY80" fmla="*/ 1222375 h 1223238"/>
                <a:gd name="connsiteX81" fmla="*/ 276225 w 539750"/>
                <a:gd name="connsiteY81" fmla="*/ 1222375 h 1223238"/>
                <a:gd name="connsiteX0-1" fmla="*/ 0 w 536575"/>
                <a:gd name="connsiteY0-2" fmla="*/ 0 h 1223238"/>
                <a:gd name="connsiteX1-3" fmla="*/ 22225 w 536575"/>
                <a:gd name="connsiteY1-4" fmla="*/ 3175 h 1223238"/>
                <a:gd name="connsiteX2-5" fmla="*/ 38100 w 536575"/>
                <a:gd name="connsiteY2-6" fmla="*/ 12700 h 1223238"/>
                <a:gd name="connsiteX3-7" fmla="*/ 47625 w 536575"/>
                <a:gd name="connsiteY3-8" fmla="*/ 15875 h 1223238"/>
                <a:gd name="connsiteX4-9" fmla="*/ 73025 w 536575"/>
                <a:gd name="connsiteY4-10" fmla="*/ 44450 h 1223238"/>
                <a:gd name="connsiteX5-11" fmla="*/ 79375 w 536575"/>
                <a:gd name="connsiteY5-12" fmla="*/ 63500 h 1223238"/>
                <a:gd name="connsiteX6-13" fmla="*/ 92075 w 536575"/>
                <a:gd name="connsiteY6-14" fmla="*/ 82550 h 1223238"/>
                <a:gd name="connsiteX7-15" fmla="*/ 98425 w 536575"/>
                <a:gd name="connsiteY7-16" fmla="*/ 92075 h 1223238"/>
                <a:gd name="connsiteX8-17" fmla="*/ 101600 w 536575"/>
                <a:gd name="connsiteY8-18" fmla="*/ 101600 h 1223238"/>
                <a:gd name="connsiteX9-19" fmla="*/ 117475 w 536575"/>
                <a:gd name="connsiteY9-20" fmla="*/ 120650 h 1223238"/>
                <a:gd name="connsiteX10-21" fmla="*/ 120650 w 536575"/>
                <a:gd name="connsiteY10-22" fmla="*/ 130175 h 1223238"/>
                <a:gd name="connsiteX11-23" fmla="*/ 136525 w 536575"/>
                <a:gd name="connsiteY11-24" fmla="*/ 152400 h 1223238"/>
                <a:gd name="connsiteX12-25" fmla="*/ 152400 w 536575"/>
                <a:gd name="connsiteY12-26" fmla="*/ 171450 h 1223238"/>
                <a:gd name="connsiteX13-27" fmla="*/ 165100 w 536575"/>
                <a:gd name="connsiteY13-28" fmla="*/ 196850 h 1223238"/>
                <a:gd name="connsiteX14-29" fmla="*/ 171450 w 536575"/>
                <a:gd name="connsiteY14-30" fmla="*/ 209550 h 1223238"/>
                <a:gd name="connsiteX15-31" fmla="*/ 180975 w 536575"/>
                <a:gd name="connsiteY15-32" fmla="*/ 222250 h 1223238"/>
                <a:gd name="connsiteX16-33" fmla="*/ 187325 w 536575"/>
                <a:gd name="connsiteY16-34" fmla="*/ 231775 h 1223238"/>
                <a:gd name="connsiteX17-35" fmla="*/ 196850 w 536575"/>
                <a:gd name="connsiteY17-36" fmla="*/ 241300 h 1223238"/>
                <a:gd name="connsiteX18-37" fmla="*/ 203200 w 536575"/>
                <a:gd name="connsiteY18-38" fmla="*/ 250825 h 1223238"/>
                <a:gd name="connsiteX19-39" fmla="*/ 212725 w 536575"/>
                <a:gd name="connsiteY19-40" fmla="*/ 260350 h 1223238"/>
                <a:gd name="connsiteX20-41" fmla="*/ 219075 w 536575"/>
                <a:gd name="connsiteY20-42" fmla="*/ 269875 h 1223238"/>
                <a:gd name="connsiteX21-43" fmla="*/ 228600 w 536575"/>
                <a:gd name="connsiteY21-44" fmla="*/ 276225 h 1223238"/>
                <a:gd name="connsiteX22-45" fmla="*/ 250825 w 536575"/>
                <a:gd name="connsiteY22-46" fmla="*/ 292100 h 1223238"/>
                <a:gd name="connsiteX23-47" fmla="*/ 266700 w 536575"/>
                <a:gd name="connsiteY23-48" fmla="*/ 320675 h 1223238"/>
                <a:gd name="connsiteX24-49" fmla="*/ 273050 w 536575"/>
                <a:gd name="connsiteY24-50" fmla="*/ 330200 h 1223238"/>
                <a:gd name="connsiteX25-51" fmla="*/ 282575 w 536575"/>
                <a:gd name="connsiteY25-52" fmla="*/ 336550 h 1223238"/>
                <a:gd name="connsiteX26-53" fmla="*/ 298450 w 536575"/>
                <a:gd name="connsiteY26-54" fmla="*/ 355600 h 1223238"/>
                <a:gd name="connsiteX27-55" fmla="*/ 311150 w 536575"/>
                <a:gd name="connsiteY27-56" fmla="*/ 374650 h 1223238"/>
                <a:gd name="connsiteX28-57" fmla="*/ 317500 w 536575"/>
                <a:gd name="connsiteY28-58" fmla="*/ 384175 h 1223238"/>
                <a:gd name="connsiteX29-59" fmla="*/ 323850 w 536575"/>
                <a:gd name="connsiteY29-60" fmla="*/ 393700 h 1223238"/>
                <a:gd name="connsiteX30-61" fmla="*/ 333375 w 536575"/>
                <a:gd name="connsiteY30-62" fmla="*/ 406400 h 1223238"/>
                <a:gd name="connsiteX31-63" fmla="*/ 339725 w 536575"/>
                <a:gd name="connsiteY31-64" fmla="*/ 415925 h 1223238"/>
                <a:gd name="connsiteX32-65" fmla="*/ 349250 w 536575"/>
                <a:gd name="connsiteY32-66" fmla="*/ 425450 h 1223238"/>
                <a:gd name="connsiteX33-67" fmla="*/ 355600 w 536575"/>
                <a:gd name="connsiteY33-68" fmla="*/ 434975 h 1223238"/>
                <a:gd name="connsiteX34-69" fmla="*/ 358775 w 536575"/>
                <a:gd name="connsiteY34-70" fmla="*/ 444500 h 1223238"/>
                <a:gd name="connsiteX35-71" fmla="*/ 368300 w 536575"/>
                <a:gd name="connsiteY35-72" fmla="*/ 450850 h 1223238"/>
                <a:gd name="connsiteX36-73" fmla="*/ 381000 w 536575"/>
                <a:gd name="connsiteY36-74" fmla="*/ 469900 h 1223238"/>
                <a:gd name="connsiteX37-75" fmla="*/ 396875 w 536575"/>
                <a:gd name="connsiteY37-76" fmla="*/ 488950 h 1223238"/>
                <a:gd name="connsiteX38-77" fmla="*/ 400050 w 536575"/>
                <a:gd name="connsiteY38-78" fmla="*/ 501650 h 1223238"/>
                <a:gd name="connsiteX39-79" fmla="*/ 415925 w 536575"/>
                <a:gd name="connsiteY39-80" fmla="*/ 523875 h 1223238"/>
                <a:gd name="connsiteX40-81" fmla="*/ 425450 w 536575"/>
                <a:gd name="connsiteY40-82" fmla="*/ 552450 h 1223238"/>
                <a:gd name="connsiteX41-83" fmla="*/ 428625 w 536575"/>
                <a:gd name="connsiteY41-84" fmla="*/ 561975 h 1223238"/>
                <a:gd name="connsiteX42-85" fmla="*/ 431800 w 536575"/>
                <a:gd name="connsiteY42-86" fmla="*/ 574675 h 1223238"/>
                <a:gd name="connsiteX43-87" fmla="*/ 438150 w 536575"/>
                <a:gd name="connsiteY43-88" fmla="*/ 584200 h 1223238"/>
                <a:gd name="connsiteX44-89" fmla="*/ 444500 w 536575"/>
                <a:gd name="connsiteY44-90" fmla="*/ 609600 h 1223238"/>
                <a:gd name="connsiteX45-91" fmla="*/ 447675 w 536575"/>
                <a:gd name="connsiteY45-92" fmla="*/ 619125 h 1223238"/>
                <a:gd name="connsiteX46-93" fmla="*/ 454025 w 536575"/>
                <a:gd name="connsiteY46-94" fmla="*/ 644525 h 1223238"/>
                <a:gd name="connsiteX47-95" fmla="*/ 463550 w 536575"/>
                <a:gd name="connsiteY47-96" fmla="*/ 673100 h 1223238"/>
                <a:gd name="connsiteX48-97" fmla="*/ 466725 w 536575"/>
                <a:gd name="connsiteY48-98" fmla="*/ 682625 h 1223238"/>
                <a:gd name="connsiteX49-99" fmla="*/ 479425 w 536575"/>
                <a:gd name="connsiteY49-100" fmla="*/ 714375 h 1223238"/>
                <a:gd name="connsiteX50-101" fmla="*/ 485775 w 536575"/>
                <a:gd name="connsiteY50-102" fmla="*/ 739775 h 1223238"/>
                <a:gd name="connsiteX51-103" fmla="*/ 492125 w 536575"/>
                <a:gd name="connsiteY51-104" fmla="*/ 752475 h 1223238"/>
                <a:gd name="connsiteX52-105" fmla="*/ 495300 w 536575"/>
                <a:gd name="connsiteY52-106" fmla="*/ 765175 h 1223238"/>
                <a:gd name="connsiteX53-107" fmla="*/ 498475 w 536575"/>
                <a:gd name="connsiteY53-108" fmla="*/ 774700 h 1223238"/>
                <a:gd name="connsiteX54-109" fmla="*/ 501650 w 536575"/>
                <a:gd name="connsiteY54-110" fmla="*/ 787400 h 1223238"/>
                <a:gd name="connsiteX55-111" fmla="*/ 508000 w 536575"/>
                <a:gd name="connsiteY55-112" fmla="*/ 800100 h 1223238"/>
                <a:gd name="connsiteX56-113" fmla="*/ 514350 w 536575"/>
                <a:gd name="connsiteY56-114" fmla="*/ 819150 h 1223238"/>
                <a:gd name="connsiteX57-115" fmla="*/ 517525 w 536575"/>
                <a:gd name="connsiteY57-116" fmla="*/ 828675 h 1223238"/>
                <a:gd name="connsiteX58-117" fmla="*/ 530225 w 536575"/>
                <a:gd name="connsiteY58-118" fmla="*/ 850900 h 1223238"/>
                <a:gd name="connsiteX59-119" fmla="*/ 536575 w 536575"/>
                <a:gd name="connsiteY59-120" fmla="*/ 869950 h 1223238"/>
                <a:gd name="connsiteX60-121" fmla="*/ 536575 w 536575"/>
                <a:gd name="connsiteY60-122" fmla="*/ 936625 h 1223238"/>
                <a:gd name="connsiteX61-123" fmla="*/ 533400 w 536575"/>
                <a:gd name="connsiteY61-124" fmla="*/ 955675 h 1223238"/>
                <a:gd name="connsiteX62-125" fmla="*/ 527050 w 536575"/>
                <a:gd name="connsiteY62-126" fmla="*/ 965200 h 1223238"/>
                <a:gd name="connsiteX63-127" fmla="*/ 520700 w 536575"/>
                <a:gd name="connsiteY63-128" fmla="*/ 984250 h 1223238"/>
                <a:gd name="connsiteX64-129" fmla="*/ 517525 w 536575"/>
                <a:gd name="connsiteY64-130" fmla="*/ 993775 h 1223238"/>
                <a:gd name="connsiteX65-131" fmla="*/ 514350 w 536575"/>
                <a:gd name="connsiteY65-132" fmla="*/ 1003300 h 1223238"/>
                <a:gd name="connsiteX66-133" fmla="*/ 504825 w 536575"/>
                <a:gd name="connsiteY66-134" fmla="*/ 1035050 h 1223238"/>
                <a:gd name="connsiteX67-135" fmla="*/ 492125 w 536575"/>
                <a:gd name="connsiteY67-136" fmla="*/ 1057275 h 1223238"/>
                <a:gd name="connsiteX68-137" fmla="*/ 485775 w 536575"/>
                <a:gd name="connsiteY68-138" fmla="*/ 1076325 h 1223238"/>
                <a:gd name="connsiteX69-139" fmla="*/ 482600 w 536575"/>
                <a:gd name="connsiteY69-140" fmla="*/ 1085850 h 1223238"/>
                <a:gd name="connsiteX70-141" fmla="*/ 479425 w 536575"/>
                <a:gd name="connsiteY70-142" fmla="*/ 1098550 h 1223238"/>
                <a:gd name="connsiteX71-143" fmla="*/ 469900 w 536575"/>
                <a:gd name="connsiteY71-144" fmla="*/ 1127125 h 1223238"/>
                <a:gd name="connsiteX72-145" fmla="*/ 466725 w 536575"/>
                <a:gd name="connsiteY72-146" fmla="*/ 1136650 h 1223238"/>
                <a:gd name="connsiteX73-147" fmla="*/ 463550 w 536575"/>
                <a:gd name="connsiteY73-148" fmla="*/ 1146175 h 1223238"/>
                <a:gd name="connsiteX74-149" fmla="*/ 444500 w 536575"/>
                <a:gd name="connsiteY74-150" fmla="*/ 1165225 h 1223238"/>
                <a:gd name="connsiteX75-151" fmla="*/ 428625 w 536575"/>
                <a:gd name="connsiteY75-152" fmla="*/ 1177925 h 1223238"/>
                <a:gd name="connsiteX76-153" fmla="*/ 409575 w 536575"/>
                <a:gd name="connsiteY76-154" fmla="*/ 1196975 h 1223238"/>
                <a:gd name="connsiteX77-155" fmla="*/ 400050 w 536575"/>
                <a:gd name="connsiteY77-156" fmla="*/ 1206500 h 1223238"/>
                <a:gd name="connsiteX78-157" fmla="*/ 393700 w 536575"/>
                <a:gd name="connsiteY78-158" fmla="*/ 1216025 h 1223238"/>
                <a:gd name="connsiteX79-159" fmla="*/ 384175 w 536575"/>
                <a:gd name="connsiteY79-160" fmla="*/ 1222375 h 1223238"/>
                <a:gd name="connsiteX80-161" fmla="*/ 276225 w 536575"/>
                <a:gd name="connsiteY80-162" fmla="*/ 1222375 h 1223238"/>
                <a:gd name="connsiteX0-163" fmla="*/ 0 w 536673"/>
                <a:gd name="connsiteY0-164" fmla="*/ 0 h 1223238"/>
                <a:gd name="connsiteX1-165" fmla="*/ 22225 w 536673"/>
                <a:gd name="connsiteY1-166" fmla="*/ 3175 h 1223238"/>
                <a:gd name="connsiteX2-167" fmla="*/ 38100 w 536673"/>
                <a:gd name="connsiteY2-168" fmla="*/ 12700 h 1223238"/>
                <a:gd name="connsiteX3-169" fmla="*/ 47625 w 536673"/>
                <a:gd name="connsiteY3-170" fmla="*/ 15875 h 1223238"/>
                <a:gd name="connsiteX4-171" fmla="*/ 73025 w 536673"/>
                <a:gd name="connsiteY4-172" fmla="*/ 44450 h 1223238"/>
                <a:gd name="connsiteX5-173" fmla="*/ 79375 w 536673"/>
                <a:gd name="connsiteY5-174" fmla="*/ 63500 h 1223238"/>
                <a:gd name="connsiteX6-175" fmla="*/ 92075 w 536673"/>
                <a:gd name="connsiteY6-176" fmla="*/ 82550 h 1223238"/>
                <a:gd name="connsiteX7-177" fmla="*/ 98425 w 536673"/>
                <a:gd name="connsiteY7-178" fmla="*/ 92075 h 1223238"/>
                <a:gd name="connsiteX8-179" fmla="*/ 101600 w 536673"/>
                <a:gd name="connsiteY8-180" fmla="*/ 101600 h 1223238"/>
                <a:gd name="connsiteX9-181" fmla="*/ 117475 w 536673"/>
                <a:gd name="connsiteY9-182" fmla="*/ 120650 h 1223238"/>
                <a:gd name="connsiteX10-183" fmla="*/ 120650 w 536673"/>
                <a:gd name="connsiteY10-184" fmla="*/ 130175 h 1223238"/>
                <a:gd name="connsiteX11-185" fmla="*/ 136525 w 536673"/>
                <a:gd name="connsiteY11-186" fmla="*/ 152400 h 1223238"/>
                <a:gd name="connsiteX12-187" fmla="*/ 152400 w 536673"/>
                <a:gd name="connsiteY12-188" fmla="*/ 171450 h 1223238"/>
                <a:gd name="connsiteX13-189" fmla="*/ 165100 w 536673"/>
                <a:gd name="connsiteY13-190" fmla="*/ 196850 h 1223238"/>
                <a:gd name="connsiteX14-191" fmla="*/ 171450 w 536673"/>
                <a:gd name="connsiteY14-192" fmla="*/ 209550 h 1223238"/>
                <a:gd name="connsiteX15-193" fmla="*/ 180975 w 536673"/>
                <a:gd name="connsiteY15-194" fmla="*/ 222250 h 1223238"/>
                <a:gd name="connsiteX16-195" fmla="*/ 187325 w 536673"/>
                <a:gd name="connsiteY16-196" fmla="*/ 231775 h 1223238"/>
                <a:gd name="connsiteX17-197" fmla="*/ 196850 w 536673"/>
                <a:gd name="connsiteY17-198" fmla="*/ 241300 h 1223238"/>
                <a:gd name="connsiteX18-199" fmla="*/ 203200 w 536673"/>
                <a:gd name="connsiteY18-200" fmla="*/ 250825 h 1223238"/>
                <a:gd name="connsiteX19-201" fmla="*/ 212725 w 536673"/>
                <a:gd name="connsiteY19-202" fmla="*/ 260350 h 1223238"/>
                <a:gd name="connsiteX20-203" fmla="*/ 219075 w 536673"/>
                <a:gd name="connsiteY20-204" fmla="*/ 269875 h 1223238"/>
                <a:gd name="connsiteX21-205" fmla="*/ 228600 w 536673"/>
                <a:gd name="connsiteY21-206" fmla="*/ 276225 h 1223238"/>
                <a:gd name="connsiteX22-207" fmla="*/ 250825 w 536673"/>
                <a:gd name="connsiteY22-208" fmla="*/ 292100 h 1223238"/>
                <a:gd name="connsiteX23-209" fmla="*/ 266700 w 536673"/>
                <a:gd name="connsiteY23-210" fmla="*/ 320675 h 1223238"/>
                <a:gd name="connsiteX24-211" fmla="*/ 273050 w 536673"/>
                <a:gd name="connsiteY24-212" fmla="*/ 330200 h 1223238"/>
                <a:gd name="connsiteX25-213" fmla="*/ 282575 w 536673"/>
                <a:gd name="connsiteY25-214" fmla="*/ 336550 h 1223238"/>
                <a:gd name="connsiteX26-215" fmla="*/ 298450 w 536673"/>
                <a:gd name="connsiteY26-216" fmla="*/ 355600 h 1223238"/>
                <a:gd name="connsiteX27-217" fmla="*/ 311150 w 536673"/>
                <a:gd name="connsiteY27-218" fmla="*/ 374650 h 1223238"/>
                <a:gd name="connsiteX28-219" fmla="*/ 317500 w 536673"/>
                <a:gd name="connsiteY28-220" fmla="*/ 384175 h 1223238"/>
                <a:gd name="connsiteX29-221" fmla="*/ 323850 w 536673"/>
                <a:gd name="connsiteY29-222" fmla="*/ 393700 h 1223238"/>
                <a:gd name="connsiteX30-223" fmla="*/ 333375 w 536673"/>
                <a:gd name="connsiteY30-224" fmla="*/ 406400 h 1223238"/>
                <a:gd name="connsiteX31-225" fmla="*/ 339725 w 536673"/>
                <a:gd name="connsiteY31-226" fmla="*/ 415925 h 1223238"/>
                <a:gd name="connsiteX32-227" fmla="*/ 349250 w 536673"/>
                <a:gd name="connsiteY32-228" fmla="*/ 425450 h 1223238"/>
                <a:gd name="connsiteX33-229" fmla="*/ 355600 w 536673"/>
                <a:gd name="connsiteY33-230" fmla="*/ 434975 h 1223238"/>
                <a:gd name="connsiteX34-231" fmla="*/ 358775 w 536673"/>
                <a:gd name="connsiteY34-232" fmla="*/ 444500 h 1223238"/>
                <a:gd name="connsiteX35-233" fmla="*/ 368300 w 536673"/>
                <a:gd name="connsiteY35-234" fmla="*/ 450850 h 1223238"/>
                <a:gd name="connsiteX36-235" fmla="*/ 381000 w 536673"/>
                <a:gd name="connsiteY36-236" fmla="*/ 469900 h 1223238"/>
                <a:gd name="connsiteX37-237" fmla="*/ 396875 w 536673"/>
                <a:gd name="connsiteY37-238" fmla="*/ 488950 h 1223238"/>
                <a:gd name="connsiteX38-239" fmla="*/ 400050 w 536673"/>
                <a:gd name="connsiteY38-240" fmla="*/ 501650 h 1223238"/>
                <a:gd name="connsiteX39-241" fmla="*/ 415925 w 536673"/>
                <a:gd name="connsiteY39-242" fmla="*/ 523875 h 1223238"/>
                <a:gd name="connsiteX40-243" fmla="*/ 425450 w 536673"/>
                <a:gd name="connsiteY40-244" fmla="*/ 552450 h 1223238"/>
                <a:gd name="connsiteX41-245" fmla="*/ 428625 w 536673"/>
                <a:gd name="connsiteY41-246" fmla="*/ 561975 h 1223238"/>
                <a:gd name="connsiteX42-247" fmla="*/ 431800 w 536673"/>
                <a:gd name="connsiteY42-248" fmla="*/ 574675 h 1223238"/>
                <a:gd name="connsiteX43-249" fmla="*/ 438150 w 536673"/>
                <a:gd name="connsiteY43-250" fmla="*/ 584200 h 1223238"/>
                <a:gd name="connsiteX44-251" fmla="*/ 444500 w 536673"/>
                <a:gd name="connsiteY44-252" fmla="*/ 609600 h 1223238"/>
                <a:gd name="connsiteX45-253" fmla="*/ 447675 w 536673"/>
                <a:gd name="connsiteY45-254" fmla="*/ 619125 h 1223238"/>
                <a:gd name="connsiteX46-255" fmla="*/ 454025 w 536673"/>
                <a:gd name="connsiteY46-256" fmla="*/ 644525 h 1223238"/>
                <a:gd name="connsiteX47-257" fmla="*/ 463550 w 536673"/>
                <a:gd name="connsiteY47-258" fmla="*/ 673100 h 1223238"/>
                <a:gd name="connsiteX48-259" fmla="*/ 466725 w 536673"/>
                <a:gd name="connsiteY48-260" fmla="*/ 682625 h 1223238"/>
                <a:gd name="connsiteX49-261" fmla="*/ 479425 w 536673"/>
                <a:gd name="connsiteY49-262" fmla="*/ 714375 h 1223238"/>
                <a:gd name="connsiteX50-263" fmla="*/ 485775 w 536673"/>
                <a:gd name="connsiteY50-264" fmla="*/ 739775 h 1223238"/>
                <a:gd name="connsiteX51-265" fmla="*/ 492125 w 536673"/>
                <a:gd name="connsiteY51-266" fmla="*/ 752475 h 1223238"/>
                <a:gd name="connsiteX52-267" fmla="*/ 495300 w 536673"/>
                <a:gd name="connsiteY52-268" fmla="*/ 765175 h 1223238"/>
                <a:gd name="connsiteX53-269" fmla="*/ 498475 w 536673"/>
                <a:gd name="connsiteY53-270" fmla="*/ 774700 h 1223238"/>
                <a:gd name="connsiteX54-271" fmla="*/ 501650 w 536673"/>
                <a:gd name="connsiteY54-272" fmla="*/ 787400 h 1223238"/>
                <a:gd name="connsiteX55-273" fmla="*/ 508000 w 536673"/>
                <a:gd name="connsiteY55-274" fmla="*/ 800100 h 1223238"/>
                <a:gd name="connsiteX56-275" fmla="*/ 514350 w 536673"/>
                <a:gd name="connsiteY56-276" fmla="*/ 819150 h 1223238"/>
                <a:gd name="connsiteX57-277" fmla="*/ 517525 w 536673"/>
                <a:gd name="connsiteY57-278" fmla="*/ 828675 h 1223238"/>
                <a:gd name="connsiteX58-279" fmla="*/ 530225 w 536673"/>
                <a:gd name="connsiteY58-280" fmla="*/ 850900 h 1223238"/>
                <a:gd name="connsiteX59-281" fmla="*/ 536575 w 536673"/>
                <a:gd name="connsiteY59-282" fmla="*/ 936625 h 1223238"/>
                <a:gd name="connsiteX60-283" fmla="*/ 533400 w 536673"/>
                <a:gd name="connsiteY60-284" fmla="*/ 955675 h 1223238"/>
                <a:gd name="connsiteX61-285" fmla="*/ 527050 w 536673"/>
                <a:gd name="connsiteY61-286" fmla="*/ 965200 h 1223238"/>
                <a:gd name="connsiteX62-287" fmla="*/ 520700 w 536673"/>
                <a:gd name="connsiteY62-288" fmla="*/ 984250 h 1223238"/>
                <a:gd name="connsiteX63-289" fmla="*/ 517525 w 536673"/>
                <a:gd name="connsiteY63-290" fmla="*/ 993775 h 1223238"/>
                <a:gd name="connsiteX64-291" fmla="*/ 514350 w 536673"/>
                <a:gd name="connsiteY64-292" fmla="*/ 1003300 h 1223238"/>
                <a:gd name="connsiteX65-293" fmla="*/ 504825 w 536673"/>
                <a:gd name="connsiteY65-294" fmla="*/ 1035050 h 1223238"/>
                <a:gd name="connsiteX66-295" fmla="*/ 492125 w 536673"/>
                <a:gd name="connsiteY66-296" fmla="*/ 1057275 h 1223238"/>
                <a:gd name="connsiteX67-297" fmla="*/ 485775 w 536673"/>
                <a:gd name="connsiteY67-298" fmla="*/ 1076325 h 1223238"/>
                <a:gd name="connsiteX68-299" fmla="*/ 482600 w 536673"/>
                <a:gd name="connsiteY68-300" fmla="*/ 1085850 h 1223238"/>
                <a:gd name="connsiteX69-301" fmla="*/ 479425 w 536673"/>
                <a:gd name="connsiteY69-302" fmla="*/ 1098550 h 1223238"/>
                <a:gd name="connsiteX70-303" fmla="*/ 469900 w 536673"/>
                <a:gd name="connsiteY70-304" fmla="*/ 1127125 h 1223238"/>
                <a:gd name="connsiteX71-305" fmla="*/ 466725 w 536673"/>
                <a:gd name="connsiteY71-306" fmla="*/ 1136650 h 1223238"/>
                <a:gd name="connsiteX72-307" fmla="*/ 463550 w 536673"/>
                <a:gd name="connsiteY72-308" fmla="*/ 1146175 h 1223238"/>
                <a:gd name="connsiteX73-309" fmla="*/ 444500 w 536673"/>
                <a:gd name="connsiteY73-310" fmla="*/ 1165225 h 1223238"/>
                <a:gd name="connsiteX74-311" fmla="*/ 428625 w 536673"/>
                <a:gd name="connsiteY74-312" fmla="*/ 1177925 h 1223238"/>
                <a:gd name="connsiteX75-313" fmla="*/ 409575 w 536673"/>
                <a:gd name="connsiteY75-314" fmla="*/ 1196975 h 1223238"/>
                <a:gd name="connsiteX76-315" fmla="*/ 400050 w 536673"/>
                <a:gd name="connsiteY76-316" fmla="*/ 1206500 h 1223238"/>
                <a:gd name="connsiteX77-317" fmla="*/ 393700 w 536673"/>
                <a:gd name="connsiteY77-318" fmla="*/ 1216025 h 1223238"/>
                <a:gd name="connsiteX78-319" fmla="*/ 384175 w 536673"/>
                <a:gd name="connsiteY78-320" fmla="*/ 1222375 h 1223238"/>
                <a:gd name="connsiteX79-321" fmla="*/ 276225 w 536673"/>
                <a:gd name="connsiteY79-322" fmla="*/ 1222375 h 1223238"/>
                <a:gd name="connsiteX0-323" fmla="*/ 0 w 537482"/>
                <a:gd name="connsiteY0-324" fmla="*/ 0 h 1223238"/>
                <a:gd name="connsiteX1-325" fmla="*/ 22225 w 537482"/>
                <a:gd name="connsiteY1-326" fmla="*/ 3175 h 1223238"/>
                <a:gd name="connsiteX2-327" fmla="*/ 38100 w 537482"/>
                <a:gd name="connsiteY2-328" fmla="*/ 12700 h 1223238"/>
                <a:gd name="connsiteX3-329" fmla="*/ 47625 w 537482"/>
                <a:gd name="connsiteY3-330" fmla="*/ 15875 h 1223238"/>
                <a:gd name="connsiteX4-331" fmla="*/ 73025 w 537482"/>
                <a:gd name="connsiteY4-332" fmla="*/ 44450 h 1223238"/>
                <a:gd name="connsiteX5-333" fmla="*/ 79375 w 537482"/>
                <a:gd name="connsiteY5-334" fmla="*/ 63500 h 1223238"/>
                <a:gd name="connsiteX6-335" fmla="*/ 92075 w 537482"/>
                <a:gd name="connsiteY6-336" fmla="*/ 82550 h 1223238"/>
                <a:gd name="connsiteX7-337" fmla="*/ 98425 w 537482"/>
                <a:gd name="connsiteY7-338" fmla="*/ 92075 h 1223238"/>
                <a:gd name="connsiteX8-339" fmla="*/ 101600 w 537482"/>
                <a:gd name="connsiteY8-340" fmla="*/ 101600 h 1223238"/>
                <a:gd name="connsiteX9-341" fmla="*/ 117475 w 537482"/>
                <a:gd name="connsiteY9-342" fmla="*/ 120650 h 1223238"/>
                <a:gd name="connsiteX10-343" fmla="*/ 120650 w 537482"/>
                <a:gd name="connsiteY10-344" fmla="*/ 130175 h 1223238"/>
                <a:gd name="connsiteX11-345" fmla="*/ 136525 w 537482"/>
                <a:gd name="connsiteY11-346" fmla="*/ 152400 h 1223238"/>
                <a:gd name="connsiteX12-347" fmla="*/ 152400 w 537482"/>
                <a:gd name="connsiteY12-348" fmla="*/ 171450 h 1223238"/>
                <a:gd name="connsiteX13-349" fmla="*/ 165100 w 537482"/>
                <a:gd name="connsiteY13-350" fmla="*/ 196850 h 1223238"/>
                <a:gd name="connsiteX14-351" fmla="*/ 171450 w 537482"/>
                <a:gd name="connsiteY14-352" fmla="*/ 209550 h 1223238"/>
                <a:gd name="connsiteX15-353" fmla="*/ 180975 w 537482"/>
                <a:gd name="connsiteY15-354" fmla="*/ 222250 h 1223238"/>
                <a:gd name="connsiteX16-355" fmla="*/ 187325 w 537482"/>
                <a:gd name="connsiteY16-356" fmla="*/ 231775 h 1223238"/>
                <a:gd name="connsiteX17-357" fmla="*/ 196850 w 537482"/>
                <a:gd name="connsiteY17-358" fmla="*/ 241300 h 1223238"/>
                <a:gd name="connsiteX18-359" fmla="*/ 203200 w 537482"/>
                <a:gd name="connsiteY18-360" fmla="*/ 250825 h 1223238"/>
                <a:gd name="connsiteX19-361" fmla="*/ 212725 w 537482"/>
                <a:gd name="connsiteY19-362" fmla="*/ 260350 h 1223238"/>
                <a:gd name="connsiteX20-363" fmla="*/ 219075 w 537482"/>
                <a:gd name="connsiteY20-364" fmla="*/ 269875 h 1223238"/>
                <a:gd name="connsiteX21-365" fmla="*/ 228600 w 537482"/>
                <a:gd name="connsiteY21-366" fmla="*/ 276225 h 1223238"/>
                <a:gd name="connsiteX22-367" fmla="*/ 250825 w 537482"/>
                <a:gd name="connsiteY22-368" fmla="*/ 292100 h 1223238"/>
                <a:gd name="connsiteX23-369" fmla="*/ 266700 w 537482"/>
                <a:gd name="connsiteY23-370" fmla="*/ 320675 h 1223238"/>
                <a:gd name="connsiteX24-371" fmla="*/ 273050 w 537482"/>
                <a:gd name="connsiteY24-372" fmla="*/ 330200 h 1223238"/>
                <a:gd name="connsiteX25-373" fmla="*/ 282575 w 537482"/>
                <a:gd name="connsiteY25-374" fmla="*/ 336550 h 1223238"/>
                <a:gd name="connsiteX26-375" fmla="*/ 298450 w 537482"/>
                <a:gd name="connsiteY26-376" fmla="*/ 355600 h 1223238"/>
                <a:gd name="connsiteX27-377" fmla="*/ 311150 w 537482"/>
                <a:gd name="connsiteY27-378" fmla="*/ 374650 h 1223238"/>
                <a:gd name="connsiteX28-379" fmla="*/ 317500 w 537482"/>
                <a:gd name="connsiteY28-380" fmla="*/ 384175 h 1223238"/>
                <a:gd name="connsiteX29-381" fmla="*/ 323850 w 537482"/>
                <a:gd name="connsiteY29-382" fmla="*/ 393700 h 1223238"/>
                <a:gd name="connsiteX30-383" fmla="*/ 333375 w 537482"/>
                <a:gd name="connsiteY30-384" fmla="*/ 406400 h 1223238"/>
                <a:gd name="connsiteX31-385" fmla="*/ 339725 w 537482"/>
                <a:gd name="connsiteY31-386" fmla="*/ 415925 h 1223238"/>
                <a:gd name="connsiteX32-387" fmla="*/ 349250 w 537482"/>
                <a:gd name="connsiteY32-388" fmla="*/ 425450 h 1223238"/>
                <a:gd name="connsiteX33-389" fmla="*/ 355600 w 537482"/>
                <a:gd name="connsiteY33-390" fmla="*/ 434975 h 1223238"/>
                <a:gd name="connsiteX34-391" fmla="*/ 358775 w 537482"/>
                <a:gd name="connsiteY34-392" fmla="*/ 444500 h 1223238"/>
                <a:gd name="connsiteX35-393" fmla="*/ 368300 w 537482"/>
                <a:gd name="connsiteY35-394" fmla="*/ 450850 h 1223238"/>
                <a:gd name="connsiteX36-395" fmla="*/ 381000 w 537482"/>
                <a:gd name="connsiteY36-396" fmla="*/ 469900 h 1223238"/>
                <a:gd name="connsiteX37-397" fmla="*/ 396875 w 537482"/>
                <a:gd name="connsiteY37-398" fmla="*/ 488950 h 1223238"/>
                <a:gd name="connsiteX38-399" fmla="*/ 400050 w 537482"/>
                <a:gd name="connsiteY38-400" fmla="*/ 501650 h 1223238"/>
                <a:gd name="connsiteX39-401" fmla="*/ 415925 w 537482"/>
                <a:gd name="connsiteY39-402" fmla="*/ 523875 h 1223238"/>
                <a:gd name="connsiteX40-403" fmla="*/ 425450 w 537482"/>
                <a:gd name="connsiteY40-404" fmla="*/ 552450 h 1223238"/>
                <a:gd name="connsiteX41-405" fmla="*/ 428625 w 537482"/>
                <a:gd name="connsiteY41-406" fmla="*/ 561975 h 1223238"/>
                <a:gd name="connsiteX42-407" fmla="*/ 431800 w 537482"/>
                <a:gd name="connsiteY42-408" fmla="*/ 574675 h 1223238"/>
                <a:gd name="connsiteX43-409" fmla="*/ 438150 w 537482"/>
                <a:gd name="connsiteY43-410" fmla="*/ 584200 h 1223238"/>
                <a:gd name="connsiteX44-411" fmla="*/ 444500 w 537482"/>
                <a:gd name="connsiteY44-412" fmla="*/ 609600 h 1223238"/>
                <a:gd name="connsiteX45-413" fmla="*/ 447675 w 537482"/>
                <a:gd name="connsiteY45-414" fmla="*/ 619125 h 1223238"/>
                <a:gd name="connsiteX46-415" fmla="*/ 454025 w 537482"/>
                <a:gd name="connsiteY46-416" fmla="*/ 644525 h 1223238"/>
                <a:gd name="connsiteX47-417" fmla="*/ 463550 w 537482"/>
                <a:gd name="connsiteY47-418" fmla="*/ 673100 h 1223238"/>
                <a:gd name="connsiteX48-419" fmla="*/ 466725 w 537482"/>
                <a:gd name="connsiteY48-420" fmla="*/ 682625 h 1223238"/>
                <a:gd name="connsiteX49-421" fmla="*/ 479425 w 537482"/>
                <a:gd name="connsiteY49-422" fmla="*/ 714375 h 1223238"/>
                <a:gd name="connsiteX50-423" fmla="*/ 485775 w 537482"/>
                <a:gd name="connsiteY50-424" fmla="*/ 739775 h 1223238"/>
                <a:gd name="connsiteX51-425" fmla="*/ 492125 w 537482"/>
                <a:gd name="connsiteY51-426" fmla="*/ 752475 h 1223238"/>
                <a:gd name="connsiteX52-427" fmla="*/ 495300 w 537482"/>
                <a:gd name="connsiteY52-428" fmla="*/ 765175 h 1223238"/>
                <a:gd name="connsiteX53-429" fmla="*/ 498475 w 537482"/>
                <a:gd name="connsiteY53-430" fmla="*/ 774700 h 1223238"/>
                <a:gd name="connsiteX54-431" fmla="*/ 501650 w 537482"/>
                <a:gd name="connsiteY54-432" fmla="*/ 787400 h 1223238"/>
                <a:gd name="connsiteX55-433" fmla="*/ 508000 w 537482"/>
                <a:gd name="connsiteY55-434" fmla="*/ 800100 h 1223238"/>
                <a:gd name="connsiteX56-435" fmla="*/ 514350 w 537482"/>
                <a:gd name="connsiteY56-436" fmla="*/ 819150 h 1223238"/>
                <a:gd name="connsiteX57-437" fmla="*/ 517525 w 537482"/>
                <a:gd name="connsiteY57-438" fmla="*/ 828675 h 1223238"/>
                <a:gd name="connsiteX58-439" fmla="*/ 536575 w 537482"/>
                <a:gd name="connsiteY58-440" fmla="*/ 936625 h 1223238"/>
                <a:gd name="connsiteX59-441" fmla="*/ 533400 w 537482"/>
                <a:gd name="connsiteY59-442" fmla="*/ 955675 h 1223238"/>
                <a:gd name="connsiteX60-443" fmla="*/ 527050 w 537482"/>
                <a:gd name="connsiteY60-444" fmla="*/ 965200 h 1223238"/>
                <a:gd name="connsiteX61-445" fmla="*/ 520700 w 537482"/>
                <a:gd name="connsiteY61-446" fmla="*/ 984250 h 1223238"/>
                <a:gd name="connsiteX62-447" fmla="*/ 517525 w 537482"/>
                <a:gd name="connsiteY62-448" fmla="*/ 993775 h 1223238"/>
                <a:gd name="connsiteX63-449" fmla="*/ 514350 w 537482"/>
                <a:gd name="connsiteY63-450" fmla="*/ 1003300 h 1223238"/>
                <a:gd name="connsiteX64-451" fmla="*/ 504825 w 537482"/>
                <a:gd name="connsiteY64-452" fmla="*/ 1035050 h 1223238"/>
                <a:gd name="connsiteX65-453" fmla="*/ 492125 w 537482"/>
                <a:gd name="connsiteY65-454" fmla="*/ 1057275 h 1223238"/>
                <a:gd name="connsiteX66-455" fmla="*/ 485775 w 537482"/>
                <a:gd name="connsiteY66-456" fmla="*/ 1076325 h 1223238"/>
                <a:gd name="connsiteX67-457" fmla="*/ 482600 w 537482"/>
                <a:gd name="connsiteY67-458" fmla="*/ 1085850 h 1223238"/>
                <a:gd name="connsiteX68-459" fmla="*/ 479425 w 537482"/>
                <a:gd name="connsiteY68-460" fmla="*/ 1098550 h 1223238"/>
                <a:gd name="connsiteX69-461" fmla="*/ 469900 w 537482"/>
                <a:gd name="connsiteY69-462" fmla="*/ 1127125 h 1223238"/>
                <a:gd name="connsiteX70-463" fmla="*/ 466725 w 537482"/>
                <a:gd name="connsiteY70-464" fmla="*/ 1136650 h 1223238"/>
                <a:gd name="connsiteX71-465" fmla="*/ 463550 w 537482"/>
                <a:gd name="connsiteY71-466" fmla="*/ 1146175 h 1223238"/>
                <a:gd name="connsiteX72-467" fmla="*/ 444500 w 537482"/>
                <a:gd name="connsiteY72-468" fmla="*/ 1165225 h 1223238"/>
                <a:gd name="connsiteX73-469" fmla="*/ 428625 w 537482"/>
                <a:gd name="connsiteY73-470" fmla="*/ 1177925 h 1223238"/>
                <a:gd name="connsiteX74-471" fmla="*/ 409575 w 537482"/>
                <a:gd name="connsiteY74-472" fmla="*/ 1196975 h 1223238"/>
                <a:gd name="connsiteX75-473" fmla="*/ 400050 w 537482"/>
                <a:gd name="connsiteY75-474" fmla="*/ 1206500 h 1223238"/>
                <a:gd name="connsiteX76-475" fmla="*/ 393700 w 537482"/>
                <a:gd name="connsiteY76-476" fmla="*/ 1216025 h 1223238"/>
                <a:gd name="connsiteX77-477" fmla="*/ 384175 w 537482"/>
                <a:gd name="connsiteY77-478" fmla="*/ 1222375 h 1223238"/>
                <a:gd name="connsiteX78-479" fmla="*/ 276225 w 537482"/>
                <a:gd name="connsiteY78-480" fmla="*/ 1222375 h 1223238"/>
                <a:gd name="connsiteX0-481" fmla="*/ 0 w 533651"/>
                <a:gd name="connsiteY0-482" fmla="*/ 0 h 1223238"/>
                <a:gd name="connsiteX1-483" fmla="*/ 22225 w 533651"/>
                <a:gd name="connsiteY1-484" fmla="*/ 3175 h 1223238"/>
                <a:gd name="connsiteX2-485" fmla="*/ 38100 w 533651"/>
                <a:gd name="connsiteY2-486" fmla="*/ 12700 h 1223238"/>
                <a:gd name="connsiteX3-487" fmla="*/ 47625 w 533651"/>
                <a:gd name="connsiteY3-488" fmla="*/ 15875 h 1223238"/>
                <a:gd name="connsiteX4-489" fmla="*/ 73025 w 533651"/>
                <a:gd name="connsiteY4-490" fmla="*/ 44450 h 1223238"/>
                <a:gd name="connsiteX5-491" fmla="*/ 79375 w 533651"/>
                <a:gd name="connsiteY5-492" fmla="*/ 63500 h 1223238"/>
                <a:gd name="connsiteX6-493" fmla="*/ 92075 w 533651"/>
                <a:gd name="connsiteY6-494" fmla="*/ 82550 h 1223238"/>
                <a:gd name="connsiteX7-495" fmla="*/ 98425 w 533651"/>
                <a:gd name="connsiteY7-496" fmla="*/ 92075 h 1223238"/>
                <a:gd name="connsiteX8-497" fmla="*/ 101600 w 533651"/>
                <a:gd name="connsiteY8-498" fmla="*/ 101600 h 1223238"/>
                <a:gd name="connsiteX9-499" fmla="*/ 117475 w 533651"/>
                <a:gd name="connsiteY9-500" fmla="*/ 120650 h 1223238"/>
                <a:gd name="connsiteX10-501" fmla="*/ 120650 w 533651"/>
                <a:gd name="connsiteY10-502" fmla="*/ 130175 h 1223238"/>
                <a:gd name="connsiteX11-503" fmla="*/ 136525 w 533651"/>
                <a:gd name="connsiteY11-504" fmla="*/ 152400 h 1223238"/>
                <a:gd name="connsiteX12-505" fmla="*/ 152400 w 533651"/>
                <a:gd name="connsiteY12-506" fmla="*/ 171450 h 1223238"/>
                <a:gd name="connsiteX13-507" fmla="*/ 165100 w 533651"/>
                <a:gd name="connsiteY13-508" fmla="*/ 196850 h 1223238"/>
                <a:gd name="connsiteX14-509" fmla="*/ 171450 w 533651"/>
                <a:gd name="connsiteY14-510" fmla="*/ 209550 h 1223238"/>
                <a:gd name="connsiteX15-511" fmla="*/ 180975 w 533651"/>
                <a:gd name="connsiteY15-512" fmla="*/ 222250 h 1223238"/>
                <a:gd name="connsiteX16-513" fmla="*/ 187325 w 533651"/>
                <a:gd name="connsiteY16-514" fmla="*/ 231775 h 1223238"/>
                <a:gd name="connsiteX17-515" fmla="*/ 196850 w 533651"/>
                <a:gd name="connsiteY17-516" fmla="*/ 241300 h 1223238"/>
                <a:gd name="connsiteX18-517" fmla="*/ 203200 w 533651"/>
                <a:gd name="connsiteY18-518" fmla="*/ 250825 h 1223238"/>
                <a:gd name="connsiteX19-519" fmla="*/ 212725 w 533651"/>
                <a:gd name="connsiteY19-520" fmla="*/ 260350 h 1223238"/>
                <a:gd name="connsiteX20-521" fmla="*/ 219075 w 533651"/>
                <a:gd name="connsiteY20-522" fmla="*/ 269875 h 1223238"/>
                <a:gd name="connsiteX21-523" fmla="*/ 228600 w 533651"/>
                <a:gd name="connsiteY21-524" fmla="*/ 276225 h 1223238"/>
                <a:gd name="connsiteX22-525" fmla="*/ 250825 w 533651"/>
                <a:gd name="connsiteY22-526" fmla="*/ 292100 h 1223238"/>
                <a:gd name="connsiteX23-527" fmla="*/ 266700 w 533651"/>
                <a:gd name="connsiteY23-528" fmla="*/ 320675 h 1223238"/>
                <a:gd name="connsiteX24-529" fmla="*/ 273050 w 533651"/>
                <a:gd name="connsiteY24-530" fmla="*/ 330200 h 1223238"/>
                <a:gd name="connsiteX25-531" fmla="*/ 282575 w 533651"/>
                <a:gd name="connsiteY25-532" fmla="*/ 336550 h 1223238"/>
                <a:gd name="connsiteX26-533" fmla="*/ 298450 w 533651"/>
                <a:gd name="connsiteY26-534" fmla="*/ 355600 h 1223238"/>
                <a:gd name="connsiteX27-535" fmla="*/ 311150 w 533651"/>
                <a:gd name="connsiteY27-536" fmla="*/ 374650 h 1223238"/>
                <a:gd name="connsiteX28-537" fmla="*/ 317500 w 533651"/>
                <a:gd name="connsiteY28-538" fmla="*/ 384175 h 1223238"/>
                <a:gd name="connsiteX29-539" fmla="*/ 323850 w 533651"/>
                <a:gd name="connsiteY29-540" fmla="*/ 393700 h 1223238"/>
                <a:gd name="connsiteX30-541" fmla="*/ 333375 w 533651"/>
                <a:gd name="connsiteY30-542" fmla="*/ 406400 h 1223238"/>
                <a:gd name="connsiteX31-543" fmla="*/ 339725 w 533651"/>
                <a:gd name="connsiteY31-544" fmla="*/ 415925 h 1223238"/>
                <a:gd name="connsiteX32-545" fmla="*/ 349250 w 533651"/>
                <a:gd name="connsiteY32-546" fmla="*/ 425450 h 1223238"/>
                <a:gd name="connsiteX33-547" fmla="*/ 355600 w 533651"/>
                <a:gd name="connsiteY33-548" fmla="*/ 434975 h 1223238"/>
                <a:gd name="connsiteX34-549" fmla="*/ 358775 w 533651"/>
                <a:gd name="connsiteY34-550" fmla="*/ 444500 h 1223238"/>
                <a:gd name="connsiteX35-551" fmla="*/ 368300 w 533651"/>
                <a:gd name="connsiteY35-552" fmla="*/ 450850 h 1223238"/>
                <a:gd name="connsiteX36-553" fmla="*/ 381000 w 533651"/>
                <a:gd name="connsiteY36-554" fmla="*/ 469900 h 1223238"/>
                <a:gd name="connsiteX37-555" fmla="*/ 396875 w 533651"/>
                <a:gd name="connsiteY37-556" fmla="*/ 488950 h 1223238"/>
                <a:gd name="connsiteX38-557" fmla="*/ 400050 w 533651"/>
                <a:gd name="connsiteY38-558" fmla="*/ 501650 h 1223238"/>
                <a:gd name="connsiteX39-559" fmla="*/ 415925 w 533651"/>
                <a:gd name="connsiteY39-560" fmla="*/ 523875 h 1223238"/>
                <a:gd name="connsiteX40-561" fmla="*/ 425450 w 533651"/>
                <a:gd name="connsiteY40-562" fmla="*/ 552450 h 1223238"/>
                <a:gd name="connsiteX41-563" fmla="*/ 428625 w 533651"/>
                <a:gd name="connsiteY41-564" fmla="*/ 561975 h 1223238"/>
                <a:gd name="connsiteX42-565" fmla="*/ 431800 w 533651"/>
                <a:gd name="connsiteY42-566" fmla="*/ 574675 h 1223238"/>
                <a:gd name="connsiteX43-567" fmla="*/ 438150 w 533651"/>
                <a:gd name="connsiteY43-568" fmla="*/ 584200 h 1223238"/>
                <a:gd name="connsiteX44-569" fmla="*/ 444500 w 533651"/>
                <a:gd name="connsiteY44-570" fmla="*/ 609600 h 1223238"/>
                <a:gd name="connsiteX45-571" fmla="*/ 447675 w 533651"/>
                <a:gd name="connsiteY45-572" fmla="*/ 619125 h 1223238"/>
                <a:gd name="connsiteX46-573" fmla="*/ 454025 w 533651"/>
                <a:gd name="connsiteY46-574" fmla="*/ 644525 h 1223238"/>
                <a:gd name="connsiteX47-575" fmla="*/ 463550 w 533651"/>
                <a:gd name="connsiteY47-576" fmla="*/ 673100 h 1223238"/>
                <a:gd name="connsiteX48-577" fmla="*/ 466725 w 533651"/>
                <a:gd name="connsiteY48-578" fmla="*/ 682625 h 1223238"/>
                <a:gd name="connsiteX49-579" fmla="*/ 479425 w 533651"/>
                <a:gd name="connsiteY49-580" fmla="*/ 714375 h 1223238"/>
                <a:gd name="connsiteX50-581" fmla="*/ 485775 w 533651"/>
                <a:gd name="connsiteY50-582" fmla="*/ 739775 h 1223238"/>
                <a:gd name="connsiteX51-583" fmla="*/ 492125 w 533651"/>
                <a:gd name="connsiteY51-584" fmla="*/ 752475 h 1223238"/>
                <a:gd name="connsiteX52-585" fmla="*/ 495300 w 533651"/>
                <a:gd name="connsiteY52-586" fmla="*/ 765175 h 1223238"/>
                <a:gd name="connsiteX53-587" fmla="*/ 498475 w 533651"/>
                <a:gd name="connsiteY53-588" fmla="*/ 774700 h 1223238"/>
                <a:gd name="connsiteX54-589" fmla="*/ 501650 w 533651"/>
                <a:gd name="connsiteY54-590" fmla="*/ 787400 h 1223238"/>
                <a:gd name="connsiteX55-591" fmla="*/ 508000 w 533651"/>
                <a:gd name="connsiteY55-592" fmla="*/ 800100 h 1223238"/>
                <a:gd name="connsiteX56-593" fmla="*/ 514350 w 533651"/>
                <a:gd name="connsiteY56-594" fmla="*/ 819150 h 1223238"/>
                <a:gd name="connsiteX57-595" fmla="*/ 517525 w 533651"/>
                <a:gd name="connsiteY57-596" fmla="*/ 828675 h 1223238"/>
                <a:gd name="connsiteX58-597" fmla="*/ 533400 w 533651"/>
                <a:gd name="connsiteY58-598" fmla="*/ 955675 h 1223238"/>
                <a:gd name="connsiteX59-599" fmla="*/ 527050 w 533651"/>
                <a:gd name="connsiteY59-600" fmla="*/ 965200 h 1223238"/>
                <a:gd name="connsiteX60-601" fmla="*/ 520700 w 533651"/>
                <a:gd name="connsiteY60-602" fmla="*/ 984250 h 1223238"/>
                <a:gd name="connsiteX61-603" fmla="*/ 517525 w 533651"/>
                <a:gd name="connsiteY61-604" fmla="*/ 993775 h 1223238"/>
                <a:gd name="connsiteX62-605" fmla="*/ 514350 w 533651"/>
                <a:gd name="connsiteY62-606" fmla="*/ 1003300 h 1223238"/>
                <a:gd name="connsiteX63-607" fmla="*/ 504825 w 533651"/>
                <a:gd name="connsiteY63-608" fmla="*/ 1035050 h 1223238"/>
                <a:gd name="connsiteX64-609" fmla="*/ 492125 w 533651"/>
                <a:gd name="connsiteY64-610" fmla="*/ 1057275 h 1223238"/>
                <a:gd name="connsiteX65-611" fmla="*/ 485775 w 533651"/>
                <a:gd name="connsiteY65-612" fmla="*/ 1076325 h 1223238"/>
                <a:gd name="connsiteX66-613" fmla="*/ 482600 w 533651"/>
                <a:gd name="connsiteY66-614" fmla="*/ 1085850 h 1223238"/>
                <a:gd name="connsiteX67-615" fmla="*/ 479425 w 533651"/>
                <a:gd name="connsiteY67-616" fmla="*/ 1098550 h 1223238"/>
                <a:gd name="connsiteX68-617" fmla="*/ 469900 w 533651"/>
                <a:gd name="connsiteY68-618" fmla="*/ 1127125 h 1223238"/>
                <a:gd name="connsiteX69-619" fmla="*/ 466725 w 533651"/>
                <a:gd name="connsiteY69-620" fmla="*/ 1136650 h 1223238"/>
                <a:gd name="connsiteX70-621" fmla="*/ 463550 w 533651"/>
                <a:gd name="connsiteY70-622" fmla="*/ 1146175 h 1223238"/>
                <a:gd name="connsiteX71-623" fmla="*/ 444500 w 533651"/>
                <a:gd name="connsiteY71-624" fmla="*/ 1165225 h 1223238"/>
                <a:gd name="connsiteX72-625" fmla="*/ 428625 w 533651"/>
                <a:gd name="connsiteY72-626" fmla="*/ 1177925 h 1223238"/>
                <a:gd name="connsiteX73-627" fmla="*/ 409575 w 533651"/>
                <a:gd name="connsiteY73-628" fmla="*/ 1196975 h 1223238"/>
                <a:gd name="connsiteX74-629" fmla="*/ 400050 w 533651"/>
                <a:gd name="connsiteY74-630" fmla="*/ 1206500 h 1223238"/>
                <a:gd name="connsiteX75-631" fmla="*/ 393700 w 533651"/>
                <a:gd name="connsiteY75-632" fmla="*/ 1216025 h 1223238"/>
                <a:gd name="connsiteX76-633" fmla="*/ 384175 w 533651"/>
                <a:gd name="connsiteY76-634" fmla="*/ 1222375 h 1223238"/>
                <a:gd name="connsiteX77-635" fmla="*/ 276225 w 533651"/>
                <a:gd name="connsiteY77-636" fmla="*/ 1222375 h 1223238"/>
                <a:gd name="connsiteX0-637" fmla="*/ 0 w 533651"/>
                <a:gd name="connsiteY0-638" fmla="*/ 0 h 1223238"/>
                <a:gd name="connsiteX1-639" fmla="*/ 22225 w 533651"/>
                <a:gd name="connsiteY1-640" fmla="*/ 3175 h 1223238"/>
                <a:gd name="connsiteX2-641" fmla="*/ 38100 w 533651"/>
                <a:gd name="connsiteY2-642" fmla="*/ 12700 h 1223238"/>
                <a:gd name="connsiteX3-643" fmla="*/ 47625 w 533651"/>
                <a:gd name="connsiteY3-644" fmla="*/ 15875 h 1223238"/>
                <a:gd name="connsiteX4-645" fmla="*/ 73025 w 533651"/>
                <a:gd name="connsiteY4-646" fmla="*/ 44450 h 1223238"/>
                <a:gd name="connsiteX5-647" fmla="*/ 79375 w 533651"/>
                <a:gd name="connsiteY5-648" fmla="*/ 63500 h 1223238"/>
                <a:gd name="connsiteX6-649" fmla="*/ 92075 w 533651"/>
                <a:gd name="connsiteY6-650" fmla="*/ 82550 h 1223238"/>
                <a:gd name="connsiteX7-651" fmla="*/ 98425 w 533651"/>
                <a:gd name="connsiteY7-652" fmla="*/ 92075 h 1223238"/>
                <a:gd name="connsiteX8-653" fmla="*/ 101600 w 533651"/>
                <a:gd name="connsiteY8-654" fmla="*/ 101600 h 1223238"/>
                <a:gd name="connsiteX9-655" fmla="*/ 117475 w 533651"/>
                <a:gd name="connsiteY9-656" fmla="*/ 120650 h 1223238"/>
                <a:gd name="connsiteX10-657" fmla="*/ 120650 w 533651"/>
                <a:gd name="connsiteY10-658" fmla="*/ 130175 h 1223238"/>
                <a:gd name="connsiteX11-659" fmla="*/ 136525 w 533651"/>
                <a:gd name="connsiteY11-660" fmla="*/ 152400 h 1223238"/>
                <a:gd name="connsiteX12-661" fmla="*/ 152400 w 533651"/>
                <a:gd name="connsiteY12-662" fmla="*/ 171450 h 1223238"/>
                <a:gd name="connsiteX13-663" fmla="*/ 165100 w 533651"/>
                <a:gd name="connsiteY13-664" fmla="*/ 196850 h 1223238"/>
                <a:gd name="connsiteX14-665" fmla="*/ 171450 w 533651"/>
                <a:gd name="connsiteY14-666" fmla="*/ 209550 h 1223238"/>
                <a:gd name="connsiteX15-667" fmla="*/ 180975 w 533651"/>
                <a:gd name="connsiteY15-668" fmla="*/ 222250 h 1223238"/>
                <a:gd name="connsiteX16-669" fmla="*/ 187325 w 533651"/>
                <a:gd name="connsiteY16-670" fmla="*/ 231775 h 1223238"/>
                <a:gd name="connsiteX17-671" fmla="*/ 196850 w 533651"/>
                <a:gd name="connsiteY17-672" fmla="*/ 241300 h 1223238"/>
                <a:gd name="connsiteX18-673" fmla="*/ 203200 w 533651"/>
                <a:gd name="connsiteY18-674" fmla="*/ 250825 h 1223238"/>
                <a:gd name="connsiteX19-675" fmla="*/ 212725 w 533651"/>
                <a:gd name="connsiteY19-676" fmla="*/ 260350 h 1223238"/>
                <a:gd name="connsiteX20-677" fmla="*/ 219075 w 533651"/>
                <a:gd name="connsiteY20-678" fmla="*/ 269875 h 1223238"/>
                <a:gd name="connsiteX21-679" fmla="*/ 228600 w 533651"/>
                <a:gd name="connsiteY21-680" fmla="*/ 276225 h 1223238"/>
                <a:gd name="connsiteX22-681" fmla="*/ 250825 w 533651"/>
                <a:gd name="connsiteY22-682" fmla="*/ 292100 h 1223238"/>
                <a:gd name="connsiteX23-683" fmla="*/ 266700 w 533651"/>
                <a:gd name="connsiteY23-684" fmla="*/ 320675 h 1223238"/>
                <a:gd name="connsiteX24-685" fmla="*/ 273050 w 533651"/>
                <a:gd name="connsiteY24-686" fmla="*/ 330200 h 1223238"/>
                <a:gd name="connsiteX25-687" fmla="*/ 282575 w 533651"/>
                <a:gd name="connsiteY25-688" fmla="*/ 336550 h 1223238"/>
                <a:gd name="connsiteX26-689" fmla="*/ 298450 w 533651"/>
                <a:gd name="connsiteY26-690" fmla="*/ 355600 h 1223238"/>
                <a:gd name="connsiteX27-691" fmla="*/ 311150 w 533651"/>
                <a:gd name="connsiteY27-692" fmla="*/ 374650 h 1223238"/>
                <a:gd name="connsiteX28-693" fmla="*/ 317500 w 533651"/>
                <a:gd name="connsiteY28-694" fmla="*/ 384175 h 1223238"/>
                <a:gd name="connsiteX29-695" fmla="*/ 323850 w 533651"/>
                <a:gd name="connsiteY29-696" fmla="*/ 393700 h 1223238"/>
                <a:gd name="connsiteX30-697" fmla="*/ 333375 w 533651"/>
                <a:gd name="connsiteY30-698" fmla="*/ 406400 h 1223238"/>
                <a:gd name="connsiteX31-699" fmla="*/ 339725 w 533651"/>
                <a:gd name="connsiteY31-700" fmla="*/ 415925 h 1223238"/>
                <a:gd name="connsiteX32-701" fmla="*/ 349250 w 533651"/>
                <a:gd name="connsiteY32-702" fmla="*/ 425450 h 1223238"/>
                <a:gd name="connsiteX33-703" fmla="*/ 355600 w 533651"/>
                <a:gd name="connsiteY33-704" fmla="*/ 434975 h 1223238"/>
                <a:gd name="connsiteX34-705" fmla="*/ 358775 w 533651"/>
                <a:gd name="connsiteY34-706" fmla="*/ 444500 h 1223238"/>
                <a:gd name="connsiteX35-707" fmla="*/ 368300 w 533651"/>
                <a:gd name="connsiteY35-708" fmla="*/ 450850 h 1223238"/>
                <a:gd name="connsiteX36-709" fmla="*/ 381000 w 533651"/>
                <a:gd name="connsiteY36-710" fmla="*/ 469900 h 1223238"/>
                <a:gd name="connsiteX37-711" fmla="*/ 396875 w 533651"/>
                <a:gd name="connsiteY37-712" fmla="*/ 488950 h 1223238"/>
                <a:gd name="connsiteX38-713" fmla="*/ 400050 w 533651"/>
                <a:gd name="connsiteY38-714" fmla="*/ 501650 h 1223238"/>
                <a:gd name="connsiteX39-715" fmla="*/ 415925 w 533651"/>
                <a:gd name="connsiteY39-716" fmla="*/ 523875 h 1223238"/>
                <a:gd name="connsiteX40-717" fmla="*/ 425450 w 533651"/>
                <a:gd name="connsiteY40-718" fmla="*/ 552450 h 1223238"/>
                <a:gd name="connsiteX41-719" fmla="*/ 428625 w 533651"/>
                <a:gd name="connsiteY41-720" fmla="*/ 561975 h 1223238"/>
                <a:gd name="connsiteX42-721" fmla="*/ 431800 w 533651"/>
                <a:gd name="connsiteY42-722" fmla="*/ 574675 h 1223238"/>
                <a:gd name="connsiteX43-723" fmla="*/ 438150 w 533651"/>
                <a:gd name="connsiteY43-724" fmla="*/ 584200 h 1223238"/>
                <a:gd name="connsiteX44-725" fmla="*/ 444500 w 533651"/>
                <a:gd name="connsiteY44-726" fmla="*/ 609600 h 1223238"/>
                <a:gd name="connsiteX45-727" fmla="*/ 447675 w 533651"/>
                <a:gd name="connsiteY45-728" fmla="*/ 619125 h 1223238"/>
                <a:gd name="connsiteX46-729" fmla="*/ 454025 w 533651"/>
                <a:gd name="connsiteY46-730" fmla="*/ 644525 h 1223238"/>
                <a:gd name="connsiteX47-731" fmla="*/ 463550 w 533651"/>
                <a:gd name="connsiteY47-732" fmla="*/ 673100 h 1223238"/>
                <a:gd name="connsiteX48-733" fmla="*/ 466725 w 533651"/>
                <a:gd name="connsiteY48-734" fmla="*/ 682625 h 1223238"/>
                <a:gd name="connsiteX49-735" fmla="*/ 479425 w 533651"/>
                <a:gd name="connsiteY49-736" fmla="*/ 714375 h 1223238"/>
                <a:gd name="connsiteX50-737" fmla="*/ 485775 w 533651"/>
                <a:gd name="connsiteY50-738" fmla="*/ 739775 h 1223238"/>
                <a:gd name="connsiteX51-739" fmla="*/ 492125 w 533651"/>
                <a:gd name="connsiteY51-740" fmla="*/ 752475 h 1223238"/>
                <a:gd name="connsiteX52-741" fmla="*/ 495300 w 533651"/>
                <a:gd name="connsiteY52-742" fmla="*/ 765175 h 1223238"/>
                <a:gd name="connsiteX53-743" fmla="*/ 498475 w 533651"/>
                <a:gd name="connsiteY53-744" fmla="*/ 774700 h 1223238"/>
                <a:gd name="connsiteX54-745" fmla="*/ 501650 w 533651"/>
                <a:gd name="connsiteY54-746" fmla="*/ 787400 h 1223238"/>
                <a:gd name="connsiteX55-747" fmla="*/ 508000 w 533651"/>
                <a:gd name="connsiteY55-748" fmla="*/ 800100 h 1223238"/>
                <a:gd name="connsiteX56-749" fmla="*/ 514350 w 533651"/>
                <a:gd name="connsiteY56-750" fmla="*/ 819150 h 1223238"/>
                <a:gd name="connsiteX57-751" fmla="*/ 517525 w 533651"/>
                <a:gd name="connsiteY57-752" fmla="*/ 828675 h 1223238"/>
                <a:gd name="connsiteX58-753" fmla="*/ 533400 w 533651"/>
                <a:gd name="connsiteY58-754" fmla="*/ 955675 h 1223238"/>
                <a:gd name="connsiteX59-755" fmla="*/ 527050 w 533651"/>
                <a:gd name="connsiteY59-756" fmla="*/ 965200 h 1223238"/>
                <a:gd name="connsiteX60-757" fmla="*/ 520700 w 533651"/>
                <a:gd name="connsiteY60-758" fmla="*/ 984250 h 1223238"/>
                <a:gd name="connsiteX61-759" fmla="*/ 517525 w 533651"/>
                <a:gd name="connsiteY61-760" fmla="*/ 993775 h 1223238"/>
                <a:gd name="connsiteX62-761" fmla="*/ 514350 w 533651"/>
                <a:gd name="connsiteY62-762" fmla="*/ 1003300 h 1223238"/>
                <a:gd name="connsiteX63-763" fmla="*/ 492125 w 533651"/>
                <a:gd name="connsiteY63-764" fmla="*/ 1057275 h 1223238"/>
                <a:gd name="connsiteX64-765" fmla="*/ 485775 w 533651"/>
                <a:gd name="connsiteY64-766" fmla="*/ 1076325 h 1223238"/>
                <a:gd name="connsiteX65-767" fmla="*/ 482600 w 533651"/>
                <a:gd name="connsiteY65-768" fmla="*/ 1085850 h 1223238"/>
                <a:gd name="connsiteX66-769" fmla="*/ 479425 w 533651"/>
                <a:gd name="connsiteY66-770" fmla="*/ 1098550 h 1223238"/>
                <a:gd name="connsiteX67-771" fmla="*/ 469900 w 533651"/>
                <a:gd name="connsiteY67-772" fmla="*/ 1127125 h 1223238"/>
                <a:gd name="connsiteX68-773" fmla="*/ 466725 w 533651"/>
                <a:gd name="connsiteY68-774" fmla="*/ 1136650 h 1223238"/>
                <a:gd name="connsiteX69-775" fmla="*/ 463550 w 533651"/>
                <a:gd name="connsiteY69-776" fmla="*/ 1146175 h 1223238"/>
                <a:gd name="connsiteX70-777" fmla="*/ 444500 w 533651"/>
                <a:gd name="connsiteY70-778" fmla="*/ 1165225 h 1223238"/>
                <a:gd name="connsiteX71-779" fmla="*/ 428625 w 533651"/>
                <a:gd name="connsiteY71-780" fmla="*/ 1177925 h 1223238"/>
                <a:gd name="connsiteX72-781" fmla="*/ 409575 w 533651"/>
                <a:gd name="connsiteY72-782" fmla="*/ 1196975 h 1223238"/>
                <a:gd name="connsiteX73-783" fmla="*/ 400050 w 533651"/>
                <a:gd name="connsiteY73-784" fmla="*/ 1206500 h 1223238"/>
                <a:gd name="connsiteX74-785" fmla="*/ 393700 w 533651"/>
                <a:gd name="connsiteY74-786" fmla="*/ 1216025 h 1223238"/>
                <a:gd name="connsiteX75-787" fmla="*/ 384175 w 533651"/>
                <a:gd name="connsiteY75-788" fmla="*/ 1222375 h 1223238"/>
                <a:gd name="connsiteX76-789" fmla="*/ 276225 w 533651"/>
                <a:gd name="connsiteY76-790" fmla="*/ 1222375 h 1223238"/>
                <a:gd name="connsiteX0-791" fmla="*/ 0 w 533651"/>
                <a:gd name="connsiteY0-792" fmla="*/ 0 h 1223238"/>
                <a:gd name="connsiteX1-793" fmla="*/ 22225 w 533651"/>
                <a:gd name="connsiteY1-794" fmla="*/ 3175 h 1223238"/>
                <a:gd name="connsiteX2-795" fmla="*/ 38100 w 533651"/>
                <a:gd name="connsiteY2-796" fmla="*/ 12700 h 1223238"/>
                <a:gd name="connsiteX3-797" fmla="*/ 47625 w 533651"/>
                <a:gd name="connsiteY3-798" fmla="*/ 15875 h 1223238"/>
                <a:gd name="connsiteX4-799" fmla="*/ 73025 w 533651"/>
                <a:gd name="connsiteY4-800" fmla="*/ 44450 h 1223238"/>
                <a:gd name="connsiteX5-801" fmla="*/ 79375 w 533651"/>
                <a:gd name="connsiteY5-802" fmla="*/ 63500 h 1223238"/>
                <a:gd name="connsiteX6-803" fmla="*/ 92075 w 533651"/>
                <a:gd name="connsiteY6-804" fmla="*/ 82550 h 1223238"/>
                <a:gd name="connsiteX7-805" fmla="*/ 98425 w 533651"/>
                <a:gd name="connsiteY7-806" fmla="*/ 92075 h 1223238"/>
                <a:gd name="connsiteX8-807" fmla="*/ 101600 w 533651"/>
                <a:gd name="connsiteY8-808" fmla="*/ 101600 h 1223238"/>
                <a:gd name="connsiteX9-809" fmla="*/ 117475 w 533651"/>
                <a:gd name="connsiteY9-810" fmla="*/ 120650 h 1223238"/>
                <a:gd name="connsiteX10-811" fmla="*/ 120650 w 533651"/>
                <a:gd name="connsiteY10-812" fmla="*/ 130175 h 1223238"/>
                <a:gd name="connsiteX11-813" fmla="*/ 136525 w 533651"/>
                <a:gd name="connsiteY11-814" fmla="*/ 152400 h 1223238"/>
                <a:gd name="connsiteX12-815" fmla="*/ 152400 w 533651"/>
                <a:gd name="connsiteY12-816" fmla="*/ 171450 h 1223238"/>
                <a:gd name="connsiteX13-817" fmla="*/ 165100 w 533651"/>
                <a:gd name="connsiteY13-818" fmla="*/ 196850 h 1223238"/>
                <a:gd name="connsiteX14-819" fmla="*/ 171450 w 533651"/>
                <a:gd name="connsiteY14-820" fmla="*/ 209550 h 1223238"/>
                <a:gd name="connsiteX15-821" fmla="*/ 180975 w 533651"/>
                <a:gd name="connsiteY15-822" fmla="*/ 222250 h 1223238"/>
                <a:gd name="connsiteX16-823" fmla="*/ 187325 w 533651"/>
                <a:gd name="connsiteY16-824" fmla="*/ 231775 h 1223238"/>
                <a:gd name="connsiteX17-825" fmla="*/ 196850 w 533651"/>
                <a:gd name="connsiteY17-826" fmla="*/ 241300 h 1223238"/>
                <a:gd name="connsiteX18-827" fmla="*/ 203200 w 533651"/>
                <a:gd name="connsiteY18-828" fmla="*/ 250825 h 1223238"/>
                <a:gd name="connsiteX19-829" fmla="*/ 212725 w 533651"/>
                <a:gd name="connsiteY19-830" fmla="*/ 260350 h 1223238"/>
                <a:gd name="connsiteX20-831" fmla="*/ 219075 w 533651"/>
                <a:gd name="connsiteY20-832" fmla="*/ 269875 h 1223238"/>
                <a:gd name="connsiteX21-833" fmla="*/ 228600 w 533651"/>
                <a:gd name="connsiteY21-834" fmla="*/ 276225 h 1223238"/>
                <a:gd name="connsiteX22-835" fmla="*/ 250825 w 533651"/>
                <a:gd name="connsiteY22-836" fmla="*/ 292100 h 1223238"/>
                <a:gd name="connsiteX23-837" fmla="*/ 266700 w 533651"/>
                <a:gd name="connsiteY23-838" fmla="*/ 320675 h 1223238"/>
                <a:gd name="connsiteX24-839" fmla="*/ 273050 w 533651"/>
                <a:gd name="connsiteY24-840" fmla="*/ 330200 h 1223238"/>
                <a:gd name="connsiteX25-841" fmla="*/ 282575 w 533651"/>
                <a:gd name="connsiteY25-842" fmla="*/ 336550 h 1223238"/>
                <a:gd name="connsiteX26-843" fmla="*/ 298450 w 533651"/>
                <a:gd name="connsiteY26-844" fmla="*/ 355600 h 1223238"/>
                <a:gd name="connsiteX27-845" fmla="*/ 311150 w 533651"/>
                <a:gd name="connsiteY27-846" fmla="*/ 374650 h 1223238"/>
                <a:gd name="connsiteX28-847" fmla="*/ 317500 w 533651"/>
                <a:gd name="connsiteY28-848" fmla="*/ 384175 h 1223238"/>
                <a:gd name="connsiteX29-849" fmla="*/ 323850 w 533651"/>
                <a:gd name="connsiteY29-850" fmla="*/ 393700 h 1223238"/>
                <a:gd name="connsiteX30-851" fmla="*/ 333375 w 533651"/>
                <a:gd name="connsiteY30-852" fmla="*/ 406400 h 1223238"/>
                <a:gd name="connsiteX31-853" fmla="*/ 339725 w 533651"/>
                <a:gd name="connsiteY31-854" fmla="*/ 415925 h 1223238"/>
                <a:gd name="connsiteX32-855" fmla="*/ 349250 w 533651"/>
                <a:gd name="connsiteY32-856" fmla="*/ 425450 h 1223238"/>
                <a:gd name="connsiteX33-857" fmla="*/ 355600 w 533651"/>
                <a:gd name="connsiteY33-858" fmla="*/ 434975 h 1223238"/>
                <a:gd name="connsiteX34-859" fmla="*/ 358775 w 533651"/>
                <a:gd name="connsiteY34-860" fmla="*/ 444500 h 1223238"/>
                <a:gd name="connsiteX35-861" fmla="*/ 368300 w 533651"/>
                <a:gd name="connsiteY35-862" fmla="*/ 450850 h 1223238"/>
                <a:gd name="connsiteX36-863" fmla="*/ 381000 w 533651"/>
                <a:gd name="connsiteY36-864" fmla="*/ 469900 h 1223238"/>
                <a:gd name="connsiteX37-865" fmla="*/ 396875 w 533651"/>
                <a:gd name="connsiteY37-866" fmla="*/ 488950 h 1223238"/>
                <a:gd name="connsiteX38-867" fmla="*/ 400050 w 533651"/>
                <a:gd name="connsiteY38-868" fmla="*/ 501650 h 1223238"/>
                <a:gd name="connsiteX39-869" fmla="*/ 415925 w 533651"/>
                <a:gd name="connsiteY39-870" fmla="*/ 523875 h 1223238"/>
                <a:gd name="connsiteX40-871" fmla="*/ 425450 w 533651"/>
                <a:gd name="connsiteY40-872" fmla="*/ 552450 h 1223238"/>
                <a:gd name="connsiteX41-873" fmla="*/ 428625 w 533651"/>
                <a:gd name="connsiteY41-874" fmla="*/ 561975 h 1223238"/>
                <a:gd name="connsiteX42-875" fmla="*/ 431800 w 533651"/>
                <a:gd name="connsiteY42-876" fmla="*/ 574675 h 1223238"/>
                <a:gd name="connsiteX43-877" fmla="*/ 438150 w 533651"/>
                <a:gd name="connsiteY43-878" fmla="*/ 584200 h 1223238"/>
                <a:gd name="connsiteX44-879" fmla="*/ 444500 w 533651"/>
                <a:gd name="connsiteY44-880" fmla="*/ 609600 h 1223238"/>
                <a:gd name="connsiteX45-881" fmla="*/ 447675 w 533651"/>
                <a:gd name="connsiteY45-882" fmla="*/ 619125 h 1223238"/>
                <a:gd name="connsiteX46-883" fmla="*/ 454025 w 533651"/>
                <a:gd name="connsiteY46-884" fmla="*/ 644525 h 1223238"/>
                <a:gd name="connsiteX47-885" fmla="*/ 463550 w 533651"/>
                <a:gd name="connsiteY47-886" fmla="*/ 673100 h 1223238"/>
                <a:gd name="connsiteX48-887" fmla="*/ 466725 w 533651"/>
                <a:gd name="connsiteY48-888" fmla="*/ 682625 h 1223238"/>
                <a:gd name="connsiteX49-889" fmla="*/ 479425 w 533651"/>
                <a:gd name="connsiteY49-890" fmla="*/ 714375 h 1223238"/>
                <a:gd name="connsiteX50-891" fmla="*/ 485775 w 533651"/>
                <a:gd name="connsiteY50-892" fmla="*/ 739775 h 1223238"/>
                <a:gd name="connsiteX51-893" fmla="*/ 492125 w 533651"/>
                <a:gd name="connsiteY51-894" fmla="*/ 752475 h 1223238"/>
                <a:gd name="connsiteX52-895" fmla="*/ 495300 w 533651"/>
                <a:gd name="connsiteY52-896" fmla="*/ 765175 h 1223238"/>
                <a:gd name="connsiteX53-897" fmla="*/ 498475 w 533651"/>
                <a:gd name="connsiteY53-898" fmla="*/ 774700 h 1223238"/>
                <a:gd name="connsiteX54-899" fmla="*/ 501650 w 533651"/>
                <a:gd name="connsiteY54-900" fmla="*/ 787400 h 1223238"/>
                <a:gd name="connsiteX55-901" fmla="*/ 508000 w 533651"/>
                <a:gd name="connsiteY55-902" fmla="*/ 800100 h 1223238"/>
                <a:gd name="connsiteX56-903" fmla="*/ 514350 w 533651"/>
                <a:gd name="connsiteY56-904" fmla="*/ 819150 h 1223238"/>
                <a:gd name="connsiteX57-905" fmla="*/ 517525 w 533651"/>
                <a:gd name="connsiteY57-906" fmla="*/ 828675 h 1223238"/>
                <a:gd name="connsiteX58-907" fmla="*/ 533400 w 533651"/>
                <a:gd name="connsiteY58-908" fmla="*/ 955675 h 1223238"/>
                <a:gd name="connsiteX59-909" fmla="*/ 527050 w 533651"/>
                <a:gd name="connsiteY59-910" fmla="*/ 965200 h 1223238"/>
                <a:gd name="connsiteX60-911" fmla="*/ 520700 w 533651"/>
                <a:gd name="connsiteY60-912" fmla="*/ 984250 h 1223238"/>
                <a:gd name="connsiteX61-913" fmla="*/ 517525 w 533651"/>
                <a:gd name="connsiteY61-914" fmla="*/ 993775 h 1223238"/>
                <a:gd name="connsiteX62-915" fmla="*/ 492125 w 533651"/>
                <a:gd name="connsiteY62-916" fmla="*/ 1057275 h 1223238"/>
                <a:gd name="connsiteX63-917" fmla="*/ 485775 w 533651"/>
                <a:gd name="connsiteY63-918" fmla="*/ 1076325 h 1223238"/>
                <a:gd name="connsiteX64-919" fmla="*/ 482600 w 533651"/>
                <a:gd name="connsiteY64-920" fmla="*/ 1085850 h 1223238"/>
                <a:gd name="connsiteX65-921" fmla="*/ 479425 w 533651"/>
                <a:gd name="connsiteY65-922" fmla="*/ 1098550 h 1223238"/>
                <a:gd name="connsiteX66-923" fmla="*/ 469900 w 533651"/>
                <a:gd name="connsiteY66-924" fmla="*/ 1127125 h 1223238"/>
                <a:gd name="connsiteX67-925" fmla="*/ 466725 w 533651"/>
                <a:gd name="connsiteY67-926" fmla="*/ 1136650 h 1223238"/>
                <a:gd name="connsiteX68-927" fmla="*/ 463550 w 533651"/>
                <a:gd name="connsiteY68-928" fmla="*/ 1146175 h 1223238"/>
                <a:gd name="connsiteX69-929" fmla="*/ 444500 w 533651"/>
                <a:gd name="connsiteY69-930" fmla="*/ 1165225 h 1223238"/>
                <a:gd name="connsiteX70-931" fmla="*/ 428625 w 533651"/>
                <a:gd name="connsiteY70-932" fmla="*/ 1177925 h 1223238"/>
                <a:gd name="connsiteX71-933" fmla="*/ 409575 w 533651"/>
                <a:gd name="connsiteY71-934" fmla="*/ 1196975 h 1223238"/>
                <a:gd name="connsiteX72-935" fmla="*/ 400050 w 533651"/>
                <a:gd name="connsiteY72-936" fmla="*/ 1206500 h 1223238"/>
                <a:gd name="connsiteX73-937" fmla="*/ 393700 w 533651"/>
                <a:gd name="connsiteY73-938" fmla="*/ 1216025 h 1223238"/>
                <a:gd name="connsiteX74-939" fmla="*/ 384175 w 533651"/>
                <a:gd name="connsiteY74-940" fmla="*/ 1222375 h 1223238"/>
                <a:gd name="connsiteX75-941" fmla="*/ 276225 w 533651"/>
                <a:gd name="connsiteY75-942" fmla="*/ 1222375 h 1223238"/>
                <a:gd name="connsiteX0-943" fmla="*/ 0 w 533651"/>
                <a:gd name="connsiteY0-944" fmla="*/ 0 h 1223238"/>
                <a:gd name="connsiteX1-945" fmla="*/ 22225 w 533651"/>
                <a:gd name="connsiteY1-946" fmla="*/ 3175 h 1223238"/>
                <a:gd name="connsiteX2-947" fmla="*/ 38100 w 533651"/>
                <a:gd name="connsiteY2-948" fmla="*/ 12700 h 1223238"/>
                <a:gd name="connsiteX3-949" fmla="*/ 47625 w 533651"/>
                <a:gd name="connsiteY3-950" fmla="*/ 15875 h 1223238"/>
                <a:gd name="connsiteX4-951" fmla="*/ 73025 w 533651"/>
                <a:gd name="connsiteY4-952" fmla="*/ 44450 h 1223238"/>
                <a:gd name="connsiteX5-953" fmla="*/ 79375 w 533651"/>
                <a:gd name="connsiteY5-954" fmla="*/ 63500 h 1223238"/>
                <a:gd name="connsiteX6-955" fmla="*/ 92075 w 533651"/>
                <a:gd name="connsiteY6-956" fmla="*/ 82550 h 1223238"/>
                <a:gd name="connsiteX7-957" fmla="*/ 98425 w 533651"/>
                <a:gd name="connsiteY7-958" fmla="*/ 92075 h 1223238"/>
                <a:gd name="connsiteX8-959" fmla="*/ 101600 w 533651"/>
                <a:gd name="connsiteY8-960" fmla="*/ 101600 h 1223238"/>
                <a:gd name="connsiteX9-961" fmla="*/ 117475 w 533651"/>
                <a:gd name="connsiteY9-962" fmla="*/ 120650 h 1223238"/>
                <a:gd name="connsiteX10-963" fmla="*/ 120650 w 533651"/>
                <a:gd name="connsiteY10-964" fmla="*/ 130175 h 1223238"/>
                <a:gd name="connsiteX11-965" fmla="*/ 136525 w 533651"/>
                <a:gd name="connsiteY11-966" fmla="*/ 152400 h 1223238"/>
                <a:gd name="connsiteX12-967" fmla="*/ 152400 w 533651"/>
                <a:gd name="connsiteY12-968" fmla="*/ 171450 h 1223238"/>
                <a:gd name="connsiteX13-969" fmla="*/ 165100 w 533651"/>
                <a:gd name="connsiteY13-970" fmla="*/ 196850 h 1223238"/>
                <a:gd name="connsiteX14-971" fmla="*/ 171450 w 533651"/>
                <a:gd name="connsiteY14-972" fmla="*/ 209550 h 1223238"/>
                <a:gd name="connsiteX15-973" fmla="*/ 180975 w 533651"/>
                <a:gd name="connsiteY15-974" fmla="*/ 222250 h 1223238"/>
                <a:gd name="connsiteX16-975" fmla="*/ 187325 w 533651"/>
                <a:gd name="connsiteY16-976" fmla="*/ 231775 h 1223238"/>
                <a:gd name="connsiteX17-977" fmla="*/ 196850 w 533651"/>
                <a:gd name="connsiteY17-978" fmla="*/ 241300 h 1223238"/>
                <a:gd name="connsiteX18-979" fmla="*/ 203200 w 533651"/>
                <a:gd name="connsiteY18-980" fmla="*/ 250825 h 1223238"/>
                <a:gd name="connsiteX19-981" fmla="*/ 212725 w 533651"/>
                <a:gd name="connsiteY19-982" fmla="*/ 260350 h 1223238"/>
                <a:gd name="connsiteX20-983" fmla="*/ 219075 w 533651"/>
                <a:gd name="connsiteY20-984" fmla="*/ 269875 h 1223238"/>
                <a:gd name="connsiteX21-985" fmla="*/ 228600 w 533651"/>
                <a:gd name="connsiteY21-986" fmla="*/ 276225 h 1223238"/>
                <a:gd name="connsiteX22-987" fmla="*/ 250825 w 533651"/>
                <a:gd name="connsiteY22-988" fmla="*/ 292100 h 1223238"/>
                <a:gd name="connsiteX23-989" fmla="*/ 266700 w 533651"/>
                <a:gd name="connsiteY23-990" fmla="*/ 320675 h 1223238"/>
                <a:gd name="connsiteX24-991" fmla="*/ 273050 w 533651"/>
                <a:gd name="connsiteY24-992" fmla="*/ 330200 h 1223238"/>
                <a:gd name="connsiteX25-993" fmla="*/ 282575 w 533651"/>
                <a:gd name="connsiteY25-994" fmla="*/ 336550 h 1223238"/>
                <a:gd name="connsiteX26-995" fmla="*/ 298450 w 533651"/>
                <a:gd name="connsiteY26-996" fmla="*/ 355600 h 1223238"/>
                <a:gd name="connsiteX27-997" fmla="*/ 311150 w 533651"/>
                <a:gd name="connsiteY27-998" fmla="*/ 374650 h 1223238"/>
                <a:gd name="connsiteX28-999" fmla="*/ 317500 w 533651"/>
                <a:gd name="connsiteY28-1000" fmla="*/ 384175 h 1223238"/>
                <a:gd name="connsiteX29-1001" fmla="*/ 323850 w 533651"/>
                <a:gd name="connsiteY29-1002" fmla="*/ 393700 h 1223238"/>
                <a:gd name="connsiteX30-1003" fmla="*/ 333375 w 533651"/>
                <a:gd name="connsiteY30-1004" fmla="*/ 406400 h 1223238"/>
                <a:gd name="connsiteX31-1005" fmla="*/ 339725 w 533651"/>
                <a:gd name="connsiteY31-1006" fmla="*/ 415925 h 1223238"/>
                <a:gd name="connsiteX32-1007" fmla="*/ 349250 w 533651"/>
                <a:gd name="connsiteY32-1008" fmla="*/ 425450 h 1223238"/>
                <a:gd name="connsiteX33-1009" fmla="*/ 355600 w 533651"/>
                <a:gd name="connsiteY33-1010" fmla="*/ 434975 h 1223238"/>
                <a:gd name="connsiteX34-1011" fmla="*/ 358775 w 533651"/>
                <a:gd name="connsiteY34-1012" fmla="*/ 444500 h 1223238"/>
                <a:gd name="connsiteX35-1013" fmla="*/ 368300 w 533651"/>
                <a:gd name="connsiteY35-1014" fmla="*/ 450850 h 1223238"/>
                <a:gd name="connsiteX36-1015" fmla="*/ 381000 w 533651"/>
                <a:gd name="connsiteY36-1016" fmla="*/ 469900 h 1223238"/>
                <a:gd name="connsiteX37-1017" fmla="*/ 396875 w 533651"/>
                <a:gd name="connsiteY37-1018" fmla="*/ 488950 h 1223238"/>
                <a:gd name="connsiteX38-1019" fmla="*/ 400050 w 533651"/>
                <a:gd name="connsiteY38-1020" fmla="*/ 501650 h 1223238"/>
                <a:gd name="connsiteX39-1021" fmla="*/ 415925 w 533651"/>
                <a:gd name="connsiteY39-1022" fmla="*/ 523875 h 1223238"/>
                <a:gd name="connsiteX40-1023" fmla="*/ 425450 w 533651"/>
                <a:gd name="connsiteY40-1024" fmla="*/ 552450 h 1223238"/>
                <a:gd name="connsiteX41-1025" fmla="*/ 428625 w 533651"/>
                <a:gd name="connsiteY41-1026" fmla="*/ 561975 h 1223238"/>
                <a:gd name="connsiteX42-1027" fmla="*/ 431800 w 533651"/>
                <a:gd name="connsiteY42-1028" fmla="*/ 574675 h 1223238"/>
                <a:gd name="connsiteX43-1029" fmla="*/ 438150 w 533651"/>
                <a:gd name="connsiteY43-1030" fmla="*/ 584200 h 1223238"/>
                <a:gd name="connsiteX44-1031" fmla="*/ 444500 w 533651"/>
                <a:gd name="connsiteY44-1032" fmla="*/ 609600 h 1223238"/>
                <a:gd name="connsiteX45-1033" fmla="*/ 447675 w 533651"/>
                <a:gd name="connsiteY45-1034" fmla="*/ 619125 h 1223238"/>
                <a:gd name="connsiteX46-1035" fmla="*/ 454025 w 533651"/>
                <a:gd name="connsiteY46-1036" fmla="*/ 644525 h 1223238"/>
                <a:gd name="connsiteX47-1037" fmla="*/ 463550 w 533651"/>
                <a:gd name="connsiteY47-1038" fmla="*/ 673100 h 1223238"/>
                <a:gd name="connsiteX48-1039" fmla="*/ 466725 w 533651"/>
                <a:gd name="connsiteY48-1040" fmla="*/ 682625 h 1223238"/>
                <a:gd name="connsiteX49-1041" fmla="*/ 479425 w 533651"/>
                <a:gd name="connsiteY49-1042" fmla="*/ 714375 h 1223238"/>
                <a:gd name="connsiteX50-1043" fmla="*/ 485775 w 533651"/>
                <a:gd name="connsiteY50-1044" fmla="*/ 739775 h 1223238"/>
                <a:gd name="connsiteX51-1045" fmla="*/ 492125 w 533651"/>
                <a:gd name="connsiteY51-1046" fmla="*/ 752475 h 1223238"/>
                <a:gd name="connsiteX52-1047" fmla="*/ 495300 w 533651"/>
                <a:gd name="connsiteY52-1048" fmla="*/ 765175 h 1223238"/>
                <a:gd name="connsiteX53-1049" fmla="*/ 498475 w 533651"/>
                <a:gd name="connsiteY53-1050" fmla="*/ 774700 h 1223238"/>
                <a:gd name="connsiteX54-1051" fmla="*/ 501650 w 533651"/>
                <a:gd name="connsiteY54-1052" fmla="*/ 787400 h 1223238"/>
                <a:gd name="connsiteX55-1053" fmla="*/ 508000 w 533651"/>
                <a:gd name="connsiteY55-1054" fmla="*/ 800100 h 1223238"/>
                <a:gd name="connsiteX56-1055" fmla="*/ 514350 w 533651"/>
                <a:gd name="connsiteY56-1056" fmla="*/ 819150 h 1223238"/>
                <a:gd name="connsiteX57-1057" fmla="*/ 517525 w 533651"/>
                <a:gd name="connsiteY57-1058" fmla="*/ 828675 h 1223238"/>
                <a:gd name="connsiteX58-1059" fmla="*/ 533400 w 533651"/>
                <a:gd name="connsiteY58-1060" fmla="*/ 955675 h 1223238"/>
                <a:gd name="connsiteX59-1061" fmla="*/ 527050 w 533651"/>
                <a:gd name="connsiteY59-1062" fmla="*/ 965200 h 1223238"/>
                <a:gd name="connsiteX60-1063" fmla="*/ 520700 w 533651"/>
                <a:gd name="connsiteY60-1064" fmla="*/ 984250 h 1223238"/>
                <a:gd name="connsiteX61-1065" fmla="*/ 517525 w 533651"/>
                <a:gd name="connsiteY61-1066" fmla="*/ 993775 h 1223238"/>
                <a:gd name="connsiteX62-1067" fmla="*/ 485775 w 533651"/>
                <a:gd name="connsiteY62-1068" fmla="*/ 1076325 h 1223238"/>
                <a:gd name="connsiteX63-1069" fmla="*/ 482600 w 533651"/>
                <a:gd name="connsiteY63-1070" fmla="*/ 1085850 h 1223238"/>
                <a:gd name="connsiteX64-1071" fmla="*/ 479425 w 533651"/>
                <a:gd name="connsiteY64-1072" fmla="*/ 1098550 h 1223238"/>
                <a:gd name="connsiteX65-1073" fmla="*/ 469900 w 533651"/>
                <a:gd name="connsiteY65-1074" fmla="*/ 1127125 h 1223238"/>
                <a:gd name="connsiteX66-1075" fmla="*/ 466725 w 533651"/>
                <a:gd name="connsiteY66-1076" fmla="*/ 1136650 h 1223238"/>
                <a:gd name="connsiteX67-1077" fmla="*/ 463550 w 533651"/>
                <a:gd name="connsiteY67-1078" fmla="*/ 1146175 h 1223238"/>
                <a:gd name="connsiteX68-1079" fmla="*/ 444500 w 533651"/>
                <a:gd name="connsiteY68-1080" fmla="*/ 1165225 h 1223238"/>
                <a:gd name="connsiteX69-1081" fmla="*/ 428625 w 533651"/>
                <a:gd name="connsiteY69-1082" fmla="*/ 1177925 h 1223238"/>
                <a:gd name="connsiteX70-1083" fmla="*/ 409575 w 533651"/>
                <a:gd name="connsiteY70-1084" fmla="*/ 1196975 h 1223238"/>
                <a:gd name="connsiteX71-1085" fmla="*/ 400050 w 533651"/>
                <a:gd name="connsiteY71-1086" fmla="*/ 1206500 h 1223238"/>
                <a:gd name="connsiteX72-1087" fmla="*/ 393700 w 533651"/>
                <a:gd name="connsiteY72-1088" fmla="*/ 1216025 h 1223238"/>
                <a:gd name="connsiteX73-1089" fmla="*/ 384175 w 533651"/>
                <a:gd name="connsiteY73-1090" fmla="*/ 1222375 h 1223238"/>
                <a:gd name="connsiteX74-1091" fmla="*/ 276225 w 533651"/>
                <a:gd name="connsiteY74-1092" fmla="*/ 1222375 h 1223238"/>
                <a:gd name="connsiteX0-1093" fmla="*/ 0 w 533651"/>
                <a:gd name="connsiteY0-1094" fmla="*/ 0 h 1223238"/>
                <a:gd name="connsiteX1-1095" fmla="*/ 22225 w 533651"/>
                <a:gd name="connsiteY1-1096" fmla="*/ 3175 h 1223238"/>
                <a:gd name="connsiteX2-1097" fmla="*/ 38100 w 533651"/>
                <a:gd name="connsiteY2-1098" fmla="*/ 12700 h 1223238"/>
                <a:gd name="connsiteX3-1099" fmla="*/ 47625 w 533651"/>
                <a:gd name="connsiteY3-1100" fmla="*/ 15875 h 1223238"/>
                <a:gd name="connsiteX4-1101" fmla="*/ 73025 w 533651"/>
                <a:gd name="connsiteY4-1102" fmla="*/ 44450 h 1223238"/>
                <a:gd name="connsiteX5-1103" fmla="*/ 79375 w 533651"/>
                <a:gd name="connsiteY5-1104" fmla="*/ 63500 h 1223238"/>
                <a:gd name="connsiteX6-1105" fmla="*/ 92075 w 533651"/>
                <a:gd name="connsiteY6-1106" fmla="*/ 82550 h 1223238"/>
                <a:gd name="connsiteX7-1107" fmla="*/ 98425 w 533651"/>
                <a:gd name="connsiteY7-1108" fmla="*/ 92075 h 1223238"/>
                <a:gd name="connsiteX8-1109" fmla="*/ 101600 w 533651"/>
                <a:gd name="connsiteY8-1110" fmla="*/ 101600 h 1223238"/>
                <a:gd name="connsiteX9-1111" fmla="*/ 117475 w 533651"/>
                <a:gd name="connsiteY9-1112" fmla="*/ 120650 h 1223238"/>
                <a:gd name="connsiteX10-1113" fmla="*/ 120650 w 533651"/>
                <a:gd name="connsiteY10-1114" fmla="*/ 130175 h 1223238"/>
                <a:gd name="connsiteX11-1115" fmla="*/ 136525 w 533651"/>
                <a:gd name="connsiteY11-1116" fmla="*/ 152400 h 1223238"/>
                <a:gd name="connsiteX12-1117" fmla="*/ 152400 w 533651"/>
                <a:gd name="connsiteY12-1118" fmla="*/ 171450 h 1223238"/>
                <a:gd name="connsiteX13-1119" fmla="*/ 165100 w 533651"/>
                <a:gd name="connsiteY13-1120" fmla="*/ 196850 h 1223238"/>
                <a:gd name="connsiteX14-1121" fmla="*/ 171450 w 533651"/>
                <a:gd name="connsiteY14-1122" fmla="*/ 209550 h 1223238"/>
                <a:gd name="connsiteX15-1123" fmla="*/ 180975 w 533651"/>
                <a:gd name="connsiteY15-1124" fmla="*/ 222250 h 1223238"/>
                <a:gd name="connsiteX16-1125" fmla="*/ 187325 w 533651"/>
                <a:gd name="connsiteY16-1126" fmla="*/ 231775 h 1223238"/>
                <a:gd name="connsiteX17-1127" fmla="*/ 196850 w 533651"/>
                <a:gd name="connsiteY17-1128" fmla="*/ 241300 h 1223238"/>
                <a:gd name="connsiteX18-1129" fmla="*/ 203200 w 533651"/>
                <a:gd name="connsiteY18-1130" fmla="*/ 250825 h 1223238"/>
                <a:gd name="connsiteX19-1131" fmla="*/ 212725 w 533651"/>
                <a:gd name="connsiteY19-1132" fmla="*/ 260350 h 1223238"/>
                <a:gd name="connsiteX20-1133" fmla="*/ 219075 w 533651"/>
                <a:gd name="connsiteY20-1134" fmla="*/ 269875 h 1223238"/>
                <a:gd name="connsiteX21-1135" fmla="*/ 228600 w 533651"/>
                <a:gd name="connsiteY21-1136" fmla="*/ 276225 h 1223238"/>
                <a:gd name="connsiteX22-1137" fmla="*/ 250825 w 533651"/>
                <a:gd name="connsiteY22-1138" fmla="*/ 292100 h 1223238"/>
                <a:gd name="connsiteX23-1139" fmla="*/ 266700 w 533651"/>
                <a:gd name="connsiteY23-1140" fmla="*/ 320675 h 1223238"/>
                <a:gd name="connsiteX24-1141" fmla="*/ 273050 w 533651"/>
                <a:gd name="connsiteY24-1142" fmla="*/ 330200 h 1223238"/>
                <a:gd name="connsiteX25-1143" fmla="*/ 282575 w 533651"/>
                <a:gd name="connsiteY25-1144" fmla="*/ 336550 h 1223238"/>
                <a:gd name="connsiteX26-1145" fmla="*/ 298450 w 533651"/>
                <a:gd name="connsiteY26-1146" fmla="*/ 355600 h 1223238"/>
                <a:gd name="connsiteX27-1147" fmla="*/ 311150 w 533651"/>
                <a:gd name="connsiteY27-1148" fmla="*/ 374650 h 1223238"/>
                <a:gd name="connsiteX28-1149" fmla="*/ 317500 w 533651"/>
                <a:gd name="connsiteY28-1150" fmla="*/ 384175 h 1223238"/>
                <a:gd name="connsiteX29-1151" fmla="*/ 323850 w 533651"/>
                <a:gd name="connsiteY29-1152" fmla="*/ 393700 h 1223238"/>
                <a:gd name="connsiteX30-1153" fmla="*/ 333375 w 533651"/>
                <a:gd name="connsiteY30-1154" fmla="*/ 406400 h 1223238"/>
                <a:gd name="connsiteX31-1155" fmla="*/ 339725 w 533651"/>
                <a:gd name="connsiteY31-1156" fmla="*/ 415925 h 1223238"/>
                <a:gd name="connsiteX32-1157" fmla="*/ 349250 w 533651"/>
                <a:gd name="connsiteY32-1158" fmla="*/ 425450 h 1223238"/>
                <a:gd name="connsiteX33-1159" fmla="*/ 355600 w 533651"/>
                <a:gd name="connsiteY33-1160" fmla="*/ 434975 h 1223238"/>
                <a:gd name="connsiteX34-1161" fmla="*/ 358775 w 533651"/>
                <a:gd name="connsiteY34-1162" fmla="*/ 444500 h 1223238"/>
                <a:gd name="connsiteX35-1163" fmla="*/ 368300 w 533651"/>
                <a:gd name="connsiteY35-1164" fmla="*/ 450850 h 1223238"/>
                <a:gd name="connsiteX36-1165" fmla="*/ 381000 w 533651"/>
                <a:gd name="connsiteY36-1166" fmla="*/ 469900 h 1223238"/>
                <a:gd name="connsiteX37-1167" fmla="*/ 396875 w 533651"/>
                <a:gd name="connsiteY37-1168" fmla="*/ 488950 h 1223238"/>
                <a:gd name="connsiteX38-1169" fmla="*/ 400050 w 533651"/>
                <a:gd name="connsiteY38-1170" fmla="*/ 501650 h 1223238"/>
                <a:gd name="connsiteX39-1171" fmla="*/ 415925 w 533651"/>
                <a:gd name="connsiteY39-1172" fmla="*/ 523875 h 1223238"/>
                <a:gd name="connsiteX40-1173" fmla="*/ 425450 w 533651"/>
                <a:gd name="connsiteY40-1174" fmla="*/ 552450 h 1223238"/>
                <a:gd name="connsiteX41-1175" fmla="*/ 428625 w 533651"/>
                <a:gd name="connsiteY41-1176" fmla="*/ 561975 h 1223238"/>
                <a:gd name="connsiteX42-1177" fmla="*/ 431800 w 533651"/>
                <a:gd name="connsiteY42-1178" fmla="*/ 574675 h 1223238"/>
                <a:gd name="connsiteX43-1179" fmla="*/ 438150 w 533651"/>
                <a:gd name="connsiteY43-1180" fmla="*/ 584200 h 1223238"/>
                <a:gd name="connsiteX44-1181" fmla="*/ 444500 w 533651"/>
                <a:gd name="connsiteY44-1182" fmla="*/ 609600 h 1223238"/>
                <a:gd name="connsiteX45-1183" fmla="*/ 447675 w 533651"/>
                <a:gd name="connsiteY45-1184" fmla="*/ 619125 h 1223238"/>
                <a:gd name="connsiteX46-1185" fmla="*/ 463550 w 533651"/>
                <a:gd name="connsiteY46-1186" fmla="*/ 673100 h 1223238"/>
                <a:gd name="connsiteX47-1187" fmla="*/ 466725 w 533651"/>
                <a:gd name="connsiteY47-1188" fmla="*/ 682625 h 1223238"/>
                <a:gd name="connsiteX48-1189" fmla="*/ 479425 w 533651"/>
                <a:gd name="connsiteY48-1190" fmla="*/ 714375 h 1223238"/>
                <a:gd name="connsiteX49-1191" fmla="*/ 485775 w 533651"/>
                <a:gd name="connsiteY49-1192" fmla="*/ 739775 h 1223238"/>
                <a:gd name="connsiteX50-1193" fmla="*/ 492125 w 533651"/>
                <a:gd name="connsiteY50-1194" fmla="*/ 752475 h 1223238"/>
                <a:gd name="connsiteX51-1195" fmla="*/ 495300 w 533651"/>
                <a:gd name="connsiteY51-1196" fmla="*/ 765175 h 1223238"/>
                <a:gd name="connsiteX52-1197" fmla="*/ 498475 w 533651"/>
                <a:gd name="connsiteY52-1198" fmla="*/ 774700 h 1223238"/>
                <a:gd name="connsiteX53-1199" fmla="*/ 501650 w 533651"/>
                <a:gd name="connsiteY53-1200" fmla="*/ 787400 h 1223238"/>
                <a:gd name="connsiteX54-1201" fmla="*/ 508000 w 533651"/>
                <a:gd name="connsiteY54-1202" fmla="*/ 800100 h 1223238"/>
                <a:gd name="connsiteX55-1203" fmla="*/ 514350 w 533651"/>
                <a:gd name="connsiteY55-1204" fmla="*/ 819150 h 1223238"/>
                <a:gd name="connsiteX56-1205" fmla="*/ 517525 w 533651"/>
                <a:gd name="connsiteY56-1206" fmla="*/ 828675 h 1223238"/>
                <a:gd name="connsiteX57-1207" fmla="*/ 533400 w 533651"/>
                <a:gd name="connsiteY57-1208" fmla="*/ 955675 h 1223238"/>
                <a:gd name="connsiteX58-1209" fmla="*/ 527050 w 533651"/>
                <a:gd name="connsiteY58-1210" fmla="*/ 965200 h 1223238"/>
                <a:gd name="connsiteX59-1211" fmla="*/ 520700 w 533651"/>
                <a:gd name="connsiteY59-1212" fmla="*/ 984250 h 1223238"/>
                <a:gd name="connsiteX60-1213" fmla="*/ 517525 w 533651"/>
                <a:gd name="connsiteY60-1214" fmla="*/ 993775 h 1223238"/>
                <a:gd name="connsiteX61-1215" fmla="*/ 485775 w 533651"/>
                <a:gd name="connsiteY61-1216" fmla="*/ 1076325 h 1223238"/>
                <a:gd name="connsiteX62-1217" fmla="*/ 482600 w 533651"/>
                <a:gd name="connsiteY62-1218" fmla="*/ 1085850 h 1223238"/>
                <a:gd name="connsiteX63-1219" fmla="*/ 479425 w 533651"/>
                <a:gd name="connsiteY63-1220" fmla="*/ 1098550 h 1223238"/>
                <a:gd name="connsiteX64-1221" fmla="*/ 469900 w 533651"/>
                <a:gd name="connsiteY64-1222" fmla="*/ 1127125 h 1223238"/>
                <a:gd name="connsiteX65-1223" fmla="*/ 466725 w 533651"/>
                <a:gd name="connsiteY65-1224" fmla="*/ 1136650 h 1223238"/>
                <a:gd name="connsiteX66-1225" fmla="*/ 463550 w 533651"/>
                <a:gd name="connsiteY66-1226" fmla="*/ 1146175 h 1223238"/>
                <a:gd name="connsiteX67-1227" fmla="*/ 444500 w 533651"/>
                <a:gd name="connsiteY67-1228" fmla="*/ 1165225 h 1223238"/>
                <a:gd name="connsiteX68-1229" fmla="*/ 428625 w 533651"/>
                <a:gd name="connsiteY68-1230" fmla="*/ 1177925 h 1223238"/>
                <a:gd name="connsiteX69-1231" fmla="*/ 409575 w 533651"/>
                <a:gd name="connsiteY69-1232" fmla="*/ 1196975 h 1223238"/>
                <a:gd name="connsiteX70-1233" fmla="*/ 400050 w 533651"/>
                <a:gd name="connsiteY70-1234" fmla="*/ 1206500 h 1223238"/>
                <a:gd name="connsiteX71-1235" fmla="*/ 393700 w 533651"/>
                <a:gd name="connsiteY71-1236" fmla="*/ 1216025 h 1223238"/>
                <a:gd name="connsiteX72-1237" fmla="*/ 384175 w 533651"/>
                <a:gd name="connsiteY72-1238" fmla="*/ 1222375 h 1223238"/>
                <a:gd name="connsiteX73-1239" fmla="*/ 276225 w 533651"/>
                <a:gd name="connsiteY73-1240" fmla="*/ 1222375 h 1223238"/>
                <a:gd name="connsiteX0-1241" fmla="*/ 0 w 533651"/>
                <a:gd name="connsiteY0-1242" fmla="*/ 0 h 1223238"/>
                <a:gd name="connsiteX1-1243" fmla="*/ 22225 w 533651"/>
                <a:gd name="connsiteY1-1244" fmla="*/ 3175 h 1223238"/>
                <a:gd name="connsiteX2-1245" fmla="*/ 38100 w 533651"/>
                <a:gd name="connsiteY2-1246" fmla="*/ 12700 h 1223238"/>
                <a:gd name="connsiteX3-1247" fmla="*/ 47625 w 533651"/>
                <a:gd name="connsiteY3-1248" fmla="*/ 15875 h 1223238"/>
                <a:gd name="connsiteX4-1249" fmla="*/ 73025 w 533651"/>
                <a:gd name="connsiteY4-1250" fmla="*/ 44450 h 1223238"/>
                <a:gd name="connsiteX5-1251" fmla="*/ 79375 w 533651"/>
                <a:gd name="connsiteY5-1252" fmla="*/ 63500 h 1223238"/>
                <a:gd name="connsiteX6-1253" fmla="*/ 92075 w 533651"/>
                <a:gd name="connsiteY6-1254" fmla="*/ 82550 h 1223238"/>
                <a:gd name="connsiteX7-1255" fmla="*/ 98425 w 533651"/>
                <a:gd name="connsiteY7-1256" fmla="*/ 92075 h 1223238"/>
                <a:gd name="connsiteX8-1257" fmla="*/ 101600 w 533651"/>
                <a:gd name="connsiteY8-1258" fmla="*/ 101600 h 1223238"/>
                <a:gd name="connsiteX9-1259" fmla="*/ 117475 w 533651"/>
                <a:gd name="connsiteY9-1260" fmla="*/ 120650 h 1223238"/>
                <a:gd name="connsiteX10-1261" fmla="*/ 120650 w 533651"/>
                <a:gd name="connsiteY10-1262" fmla="*/ 130175 h 1223238"/>
                <a:gd name="connsiteX11-1263" fmla="*/ 136525 w 533651"/>
                <a:gd name="connsiteY11-1264" fmla="*/ 152400 h 1223238"/>
                <a:gd name="connsiteX12-1265" fmla="*/ 152400 w 533651"/>
                <a:gd name="connsiteY12-1266" fmla="*/ 171450 h 1223238"/>
                <a:gd name="connsiteX13-1267" fmla="*/ 165100 w 533651"/>
                <a:gd name="connsiteY13-1268" fmla="*/ 196850 h 1223238"/>
                <a:gd name="connsiteX14-1269" fmla="*/ 171450 w 533651"/>
                <a:gd name="connsiteY14-1270" fmla="*/ 209550 h 1223238"/>
                <a:gd name="connsiteX15-1271" fmla="*/ 180975 w 533651"/>
                <a:gd name="connsiteY15-1272" fmla="*/ 222250 h 1223238"/>
                <a:gd name="connsiteX16-1273" fmla="*/ 187325 w 533651"/>
                <a:gd name="connsiteY16-1274" fmla="*/ 231775 h 1223238"/>
                <a:gd name="connsiteX17-1275" fmla="*/ 196850 w 533651"/>
                <a:gd name="connsiteY17-1276" fmla="*/ 241300 h 1223238"/>
                <a:gd name="connsiteX18-1277" fmla="*/ 203200 w 533651"/>
                <a:gd name="connsiteY18-1278" fmla="*/ 250825 h 1223238"/>
                <a:gd name="connsiteX19-1279" fmla="*/ 212725 w 533651"/>
                <a:gd name="connsiteY19-1280" fmla="*/ 260350 h 1223238"/>
                <a:gd name="connsiteX20-1281" fmla="*/ 219075 w 533651"/>
                <a:gd name="connsiteY20-1282" fmla="*/ 269875 h 1223238"/>
                <a:gd name="connsiteX21-1283" fmla="*/ 228600 w 533651"/>
                <a:gd name="connsiteY21-1284" fmla="*/ 276225 h 1223238"/>
                <a:gd name="connsiteX22-1285" fmla="*/ 250825 w 533651"/>
                <a:gd name="connsiteY22-1286" fmla="*/ 292100 h 1223238"/>
                <a:gd name="connsiteX23-1287" fmla="*/ 266700 w 533651"/>
                <a:gd name="connsiteY23-1288" fmla="*/ 320675 h 1223238"/>
                <a:gd name="connsiteX24-1289" fmla="*/ 273050 w 533651"/>
                <a:gd name="connsiteY24-1290" fmla="*/ 330200 h 1223238"/>
                <a:gd name="connsiteX25-1291" fmla="*/ 282575 w 533651"/>
                <a:gd name="connsiteY25-1292" fmla="*/ 336550 h 1223238"/>
                <a:gd name="connsiteX26-1293" fmla="*/ 298450 w 533651"/>
                <a:gd name="connsiteY26-1294" fmla="*/ 355600 h 1223238"/>
                <a:gd name="connsiteX27-1295" fmla="*/ 311150 w 533651"/>
                <a:gd name="connsiteY27-1296" fmla="*/ 374650 h 1223238"/>
                <a:gd name="connsiteX28-1297" fmla="*/ 317500 w 533651"/>
                <a:gd name="connsiteY28-1298" fmla="*/ 384175 h 1223238"/>
                <a:gd name="connsiteX29-1299" fmla="*/ 323850 w 533651"/>
                <a:gd name="connsiteY29-1300" fmla="*/ 393700 h 1223238"/>
                <a:gd name="connsiteX30-1301" fmla="*/ 333375 w 533651"/>
                <a:gd name="connsiteY30-1302" fmla="*/ 406400 h 1223238"/>
                <a:gd name="connsiteX31-1303" fmla="*/ 339725 w 533651"/>
                <a:gd name="connsiteY31-1304" fmla="*/ 415925 h 1223238"/>
                <a:gd name="connsiteX32-1305" fmla="*/ 349250 w 533651"/>
                <a:gd name="connsiteY32-1306" fmla="*/ 425450 h 1223238"/>
                <a:gd name="connsiteX33-1307" fmla="*/ 355600 w 533651"/>
                <a:gd name="connsiteY33-1308" fmla="*/ 434975 h 1223238"/>
                <a:gd name="connsiteX34-1309" fmla="*/ 358775 w 533651"/>
                <a:gd name="connsiteY34-1310" fmla="*/ 444500 h 1223238"/>
                <a:gd name="connsiteX35-1311" fmla="*/ 368300 w 533651"/>
                <a:gd name="connsiteY35-1312" fmla="*/ 450850 h 1223238"/>
                <a:gd name="connsiteX36-1313" fmla="*/ 381000 w 533651"/>
                <a:gd name="connsiteY36-1314" fmla="*/ 469900 h 1223238"/>
                <a:gd name="connsiteX37-1315" fmla="*/ 396875 w 533651"/>
                <a:gd name="connsiteY37-1316" fmla="*/ 488950 h 1223238"/>
                <a:gd name="connsiteX38-1317" fmla="*/ 400050 w 533651"/>
                <a:gd name="connsiteY38-1318" fmla="*/ 501650 h 1223238"/>
                <a:gd name="connsiteX39-1319" fmla="*/ 415925 w 533651"/>
                <a:gd name="connsiteY39-1320" fmla="*/ 523875 h 1223238"/>
                <a:gd name="connsiteX40-1321" fmla="*/ 425450 w 533651"/>
                <a:gd name="connsiteY40-1322" fmla="*/ 552450 h 1223238"/>
                <a:gd name="connsiteX41-1323" fmla="*/ 428625 w 533651"/>
                <a:gd name="connsiteY41-1324" fmla="*/ 561975 h 1223238"/>
                <a:gd name="connsiteX42-1325" fmla="*/ 431800 w 533651"/>
                <a:gd name="connsiteY42-1326" fmla="*/ 574675 h 1223238"/>
                <a:gd name="connsiteX43-1327" fmla="*/ 438150 w 533651"/>
                <a:gd name="connsiteY43-1328" fmla="*/ 584200 h 1223238"/>
                <a:gd name="connsiteX44-1329" fmla="*/ 444500 w 533651"/>
                <a:gd name="connsiteY44-1330" fmla="*/ 609600 h 1223238"/>
                <a:gd name="connsiteX45-1331" fmla="*/ 447675 w 533651"/>
                <a:gd name="connsiteY45-1332" fmla="*/ 619125 h 1223238"/>
                <a:gd name="connsiteX46-1333" fmla="*/ 463550 w 533651"/>
                <a:gd name="connsiteY46-1334" fmla="*/ 673100 h 1223238"/>
                <a:gd name="connsiteX47-1335" fmla="*/ 479425 w 533651"/>
                <a:gd name="connsiteY47-1336" fmla="*/ 714375 h 1223238"/>
                <a:gd name="connsiteX48-1337" fmla="*/ 485775 w 533651"/>
                <a:gd name="connsiteY48-1338" fmla="*/ 739775 h 1223238"/>
                <a:gd name="connsiteX49-1339" fmla="*/ 492125 w 533651"/>
                <a:gd name="connsiteY49-1340" fmla="*/ 752475 h 1223238"/>
                <a:gd name="connsiteX50-1341" fmla="*/ 495300 w 533651"/>
                <a:gd name="connsiteY50-1342" fmla="*/ 765175 h 1223238"/>
                <a:gd name="connsiteX51-1343" fmla="*/ 498475 w 533651"/>
                <a:gd name="connsiteY51-1344" fmla="*/ 774700 h 1223238"/>
                <a:gd name="connsiteX52-1345" fmla="*/ 501650 w 533651"/>
                <a:gd name="connsiteY52-1346" fmla="*/ 787400 h 1223238"/>
                <a:gd name="connsiteX53-1347" fmla="*/ 508000 w 533651"/>
                <a:gd name="connsiteY53-1348" fmla="*/ 800100 h 1223238"/>
                <a:gd name="connsiteX54-1349" fmla="*/ 514350 w 533651"/>
                <a:gd name="connsiteY54-1350" fmla="*/ 819150 h 1223238"/>
                <a:gd name="connsiteX55-1351" fmla="*/ 517525 w 533651"/>
                <a:gd name="connsiteY55-1352" fmla="*/ 828675 h 1223238"/>
                <a:gd name="connsiteX56-1353" fmla="*/ 533400 w 533651"/>
                <a:gd name="connsiteY56-1354" fmla="*/ 955675 h 1223238"/>
                <a:gd name="connsiteX57-1355" fmla="*/ 527050 w 533651"/>
                <a:gd name="connsiteY57-1356" fmla="*/ 965200 h 1223238"/>
                <a:gd name="connsiteX58-1357" fmla="*/ 520700 w 533651"/>
                <a:gd name="connsiteY58-1358" fmla="*/ 984250 h 1223238"/>
                <a:gd name="connsiteX59-1359" fmla="*/ 517525 w 533651"/>
                <a:gd name="connsiteY59-1360" fmla="*/ 993775 h 1223238"/>
                <a:gd name="connsiteX60-1361" fmla="*/ 485775 w 533651"/>
                <a:gd name="connsiteY60-1362" fmla="*/ 1076325 h 1223238"/>
                <a:gd name="connsiteX61-1363" fmla="*/ 482600 w 533651"/>
                <a:gd name="connsiteY61-1364" fmla="*/ 1085850 h 1223238"/>
                <a:gd name="connsiteX62-1365" fmla="*/ 479425 w 533651"/>
                <a:gd name="connsiteY62-1366" fmla="*/ 1098550 h 1223238"/>
                <a:gd name="connsiteX63-1367" fmla="*/ 469900 w 533651"/>
                <a:gd name="connsiteY63-1368" fmla="*/ 1127125 h 1223238"/>
                <a:gd name="connsiteX64-1369" fmla="*/ 466725 w 533651"/>
                <a:gd name="connsiteY64-1370" fmla="*/ 1136650 h 1223238"/>
                <a:gd name="connsiteX65-1371" fmla="*/ 463550 w 533651"/>
                <a:gd name="connsiteY65-1372" fmla="*/ 1146175 h 1223238"/>
                <a:gd name="connsiteX66-1373" fmla="*/ 444500 w 533651"/>
                <a:gd name="connsiteY66-1374" fmla="*/ 1165225 h 1223238"/>
                <a:gd name="connsiteX67-1375" fmla="*/ 428625 w 533651"/>
                <a:gd name="connsiteY67-1376" fmla="*/ 1177925 h 1223238"/>
                <a:gd name="connsiteX68-1377" fmla="*/ 409575 w 533651"/>
                <a:gd name="connsiteY68-1378" fmla="*/ 1196975 h 1223238"/>
                <a:gd name="connsiteX69-1379" fmla="*/ 400050 w 533651"/>
                <a:gd name="connsiteY69-1380" fmla="*/ 1206500 h 1223238"/>
                <a:gd name="connsiteX70-1381" fmla="*/ 393700 w 533651"/>
                <a:gd name="connsiteY70-1382" fmla="*/ 1216025 h 1223238"/>
                <a:gd name="connsiteX71-1383" fmla="*/ 384175 w 533651"/>
                <a:gd name="connsiteY71-1384" fmla="*/ 1222375 h 1223238"/>
                <a:gd name="connsiteX72-1385" fmla="*/ 276225 w 533651"/>
                <a:gd name="connsiteY72-1386" fmla="*/ 1222375 h 1223238"/>
                <a:gd name="connsiteX0-1387" fmla="*/ 0 w 533651"/>
                <a:gd name="connsiteY0-1388" fmla="*/ 0 h 1223238"/>
                <a:gd name="connsiteX1-1389" fmla="*/ 22225 w 533651"/>
                <a:gd name="connsiteY1-1390" fmla="*/ 3175 h 1223238"/>
                <a:gd name="connsiteX2-1391" fmla="*/ 38100 w 533651"/>
                <a:gd name="connsiteY2-1392" fmla="*/ 12700 h 1223238"/>
                <a:gd name="connsiteX3-1393" fmla="*/ 47625 w 533651"/>
                <a:gd name="connsiteY3-1394" fmla="*/ 15875 h 1223238"/>
                <a:gd name="connsiteX4-1395" fmla="*/ 73025 w 533651"/>
                <a:gd name="connsiteY4-1396" fmla="*/ 44450 h 1223238"/>
                <a:gd name="connsiteX5-1397" fmla="*/ 79375 w 533651"/>
                <a:gd name="connsiteY5-1398" fmla="*/ 63500 h 1223238"/>
                <a:gd name="connsiteX6-1399" fmla="*/ 92075 w 533651"/>
                <a:gd name="connsiteY6-1400" fmla="*/ 82550 h 1223238"/>
                <a:gd name="connsiteX7-1401" fmla="*/ 98425 w 533651"/>
                <a:gd name="connsiteY7-1402" fmla="*/ 92075 h 1223238"/>
                <a:gd name="connsiteX8-1403" fmla="*/ 101600 w 533651"/>
                <a:gd name="connsiteY8-1404" fmla="*/ 101600 h 1223238"/>
                <a:gd name="connsiteX9-1405" fmla="*/ 117475 w 533651"/>
                <a:gd name="connsiteY9-1406" fmla="*/ 120650 h 1223238"/>
                <a:gd name="connsiteX10-1407" fmla="*/ 120650 w 533651"/>
                <a:gd name="connsiteY10-1408" fmla="*/ 130175 h 1223238"/>
                <a:gd name="connsiteX11-1409" fmla="*/ 136525 w 533651"/>
                <a:gd name="connsiteY11-1410" fmla="*/ 152400 h 1223238"/>
                <a:gd name="connsiteX12-1411" fmla="*/ 152400 w 533651"/>
                <a:gd name="connsiteY12-1412" fmla="*/ 171450 h 1223238"/>
                <a:gd name="connsiteX13-1413" fmla="*/ 165100 w 533651"/>
                <a:gd name="connsiteY13-1414" fmla="*/ 196850 h 1223238"/>
                <a:gd name="connsiteX14-1415" fmla="*/ 171450 w 533651"/>
                <a:gd name="connsiteY14-1416" fmla="*/ 209550 h 1223238"/>
                <a:gd name="connsiteX15-1417" fmla="*/ 180975 w 533651"/>
                <a:gd name="connsiteY15-1418" fmla="*/ 222250 h 1223238"/>
                <a:gd name="connsiteX16-1419" fmla="*/ 187325 w 533651"/>
                <a:gd name="connsiteY16-1420" fmla="*/ 231775 h 1223238"/>
                <a:gd name="connsiteX17-1421" fmla="*/ 196850 w 533651"/>
                <a:gd name="connsiteY17-1422" fmla="*/ 241300 h 1223238"/>
                <a:gd name="connsiteX18-1423" fmla="*/ 203200 w 533651"/>
                <a:gd name="connsiteY18-1424" fmla="*/ 250825 h 1223238"/>
                <a:gd name="connsiteX19-1425" fmla="*/ 212725 w 533651"/>
                <a:gd name="connsiteY19-1426" fmla="*/ 260350 h 1223238"/>
                <a:gd name="connsiteX20-1427" fmla="*/ 219075 w 533651"/>
                <a:gd name="connsiteY20-1428" fmla="*/ 269875 h 1223238"/>
                <a:gd name="connsiteX21-1429" fmla="*/ 228600 w 533651"/>
                <a:gd name="connsiteY21-1430" fmla="*/ 276225 h 1223238"/>
                <a:gd name="connsiteX22-1431" fmla="*/ 250825 w 533651"/>
                <a:gd name="connsiteY22-1432" fmla="*/ 292100 h 1223238"/>
                <a:gd name="connsiteX23-1433" fmla="*/ 266700 w 533651"/>
                <a:gd name="connsiteY23-1434" fmla="*/ 320675 h 1223238"/>
                <a:gd name="connsiteX24-1435" fmla="*/ 273050 w 533651"/>
                <a:gd name="connsiteY24-1436" fmla="*/ 330200 h 1223238"/>
                <a:gd name="connsiteX25-1437" fmla="*/ 282575 w 533651"/>
                <a:gd name="connsiteY25-1438" fmla="*/ 336550 h 1223238"/>
                <a:gd name="connsiteX26-1439" fmla="*/ 298450 w 533651"/>
                <a:gd name="connsiteY26-1440" fmla="*/ 355600 h 1223238"/>
                <a:gd name="connsiteX27-1441" fmla="*/ 311150 w 533651"/>
                <a:gd name="connsiteY27-1442" fmla="*/ 374650 h 1223238"/>
                <a:gd name="connsiteX28-1443" fmla="*/ 317500 w 533651"/>
                <a:gd name="connsiteY28-1444" fmla="*/ 384175 h 1223238"/>
                <a:gd name="connsiteX29-1445" fmla="*/ 323850 w 533651"/>
                <a:gd name="connsiteY29-1446" fmla="*/ 393700 h 1223238"/>
                <a:gd name="connsiteX30-1447" fmla="*/ 333375 w 533651"/>
                <a:gd name="connsiteY30-1448" fmla="*/ 406400 h 1223238"/>
                <a:gd name="connsiteX31-1449" fmla="*/ 339725 w 533651"/>
                <a:gd name="connsiteY31-1450" fmla="*/ 415925 h 1223238"/>
                <a:gd name="connsiteX32-1451" fmla="*/ 349250 w 533651"/>
                <a:gd name="connsiteY32-1452" fmla="*/ 425450 h 1223238"/>
                <a:gd name="connsiteX33-1453" fmla="*/ 355600 w 533651"/>
                <a:gd name="connsiteY33-1454" fmla="*/ 434975 h 1223238"/>
                <a:gd name="connsiteX34-1455" fmla="*/ 358775 w 533651"/>
                <a:gd name="connsiteY34-1456" fmla="*/ 444500 h 1223238"/>
                <a:gd name="connsiteX35-1457" fmla="*/ 368300 w 533651"/>
                <a:gd name="connsiteY35-1458" fmla="*/ 450850 h 1223238"/>
                <a:gd name="connsiteX36-1459" fmla="*/ 381000 w 533651"/>
                <a:gd name="connsiteY36-1460" fmla="*/ 469900 h 1223238"/>
                <a:gd name="connsiteX37-1461" fmla="*/ 396875 w 533651"/>
                <a:gd name="connsiteY37-1462" fmla="*/ 488950 h 1223238"/>
                <a:gd name="connsiteX38-1463" fmla="*/ 400050 w 533651"/>
                <a:gd name="connsiteY38-1464" fmla="*/ 501650 h 1223238"/>
                <a:gd name="connsiteX39-1465" fmla="*/ 415925 w 533651"/>
                <a:gd name="connsiteY39-1466" fmla="*/ 523875 h 1223238"/>
                <a:gd name="connsiteX40-1467" fmla="*/ 425450 w 533651"/>
                <a:gd name="connsiteY40-1468" fmla="*/ 552450 h 1223238"/>
                <a:gd name="connsiteX41-1469" fmla="*/ 428625 w 533651"/>
                <a:gd name="connsiteY41-1470" fmla="*/ 561975 h 1223238"/>
                <a:gd name="connsiteX42-1471" fmla="*/ 431800 w 533651"/>
                <a:gd name="connsiteY42-1472" fmla="*/ 574675 h 1223238"/>
                <a:gd name="connsiteX43-1473" fmla="*/ 438150 w 533651"/>
                <a:gd name="connsiteY43-1474" fmla="*/ 584200 h 1223238"/>
                <a:gd name="connsiteX44-1475" fmla="*/ 444500 w 533651"/>
                <a:gd name="connsiteY44-1476" fmla="*/ 609600 h 1223238"/>
                <a:gd name="connsiteX45-1477" fmla="*/ 447675 w 533651"/>
                <a:gd name="connsiteY45-1478" fmla="*/ 619125 h 1223238"/>
                <a:gd name="connsiteX46-1479" fmla="*/ 463550 w 533651"/>
                <a:gd name="connsiteY46-1480" fmla="*/ 673100 h 1223238"/>
                <a:gd name="connsiteX47-1481" fmla="*/ 479425 w 533651"/>
                <a:gd name="connsiteY47-1482" fmla="*/ 714375 h 1223238"/>
                <a:gd name="connsiteX48-1483" fmla="*/ 485775 w 533651"/>
                <a:gd name="connsiteY48-1484" fmla="*/ 739775 h 1223238"/>
                <a:gd name="connsiteX49-1485" fmla="*/ 492125 w 533651"/>
                <a:gd name="connsiteY49-1486" fmla="*/ 752475 h 1223238"/>
                <a:gd name="connsiteX50-1487" fmla="*/ 495300 w 533651"/>
                <a:gd name="connsiteY50-1488" fmla="*/ 765175 h 1223238"/>
                <a:gd name="connsiteX51-1489" fmla="*/ 498475 w 533651"/>
                <a:gd name="connsiteY51-1490" fmla="*/ 774700 h 1223238"/>
                <a:gd name="connsiteX52-1491" fmla="*/ 501650 w 533651"/>
                <a:gd name="connsiteY52-1492" fmla="*/ 787400 h 1223238"/>
                <a:gd name="connsiteX53-1493" fmla="*/ 508000 w 533651"/>
                <a:gd name="connsiteY53-1494" fmla="*/ 800100 h 1223238"/>
                <a:gd name="connsiteX54-1495" fmla="*/ 514350 w 533651"/>
                <a:gd name="connsiteY54-1496" fmla="*/ 819150 h 1223238"/>
                <a:gd name="connsiteX55-1497" fmla="*/ 517525 w 533651"/>
                <a:gd name="connsiteY55-1498" fmla="*/ 828675 h 1223238"/>
                <a:gd name="connsiteX56-1499" fmla="*/ 533400 w 533651"/>
                <a:gd name="connsiteY56-1500" fmla="*/ 955675 h 1223238"/>
                <a:gd name="connsiteX57-1501" fmla="*/ 527050 w 533651"/>
                <a:gd name="connsiteY57-1502" fmla="*/ 965200 h 1223238"/>
                <a:gd name="connsiteX58-1503" fmla="*/ 520700 w 533651"/>
                <a:gd name="connsiteY58-1504" fmla="*/ 984250 h 1223238"/>
                <a:gd name="connsiteX59-1505" fmla="*/ 517525 w 533651"/>
                <a:gd name="connsiteY59-1506" fmla="*/ 993775 h 1223238"/>
                <a:gd name="connsiteX60-1507" fmla="*/ 485775 w 533651"/>
                <a:gd name="connsiteY60-1508" fmla="*/ 1076325 h 1223238"/>
                <a:gd name="connsiteX61-1509" fmla="*/ 482600 w 533651"/>
                <a:gd name="connsiteY61-1510" fmla="*/ 1085850 h 1223238"/>
                <a:gd name="connsiteX62-1511" fmla="*/ 479425 w 533651"/>
                <a:gd name="connsiteY62-1512" fmla="*/ 1098550 h 1223238"/>
                <a:gd name="connsiteX63-1513" fmla="*/ 469900 w 533651"/>
                <a:gd name="connsiteY63-1514" fmla="*/ 1127125 h 1223238"/>
                <a:gd name="connsiteX64-1515" fmla="*/ 466725 w 533651"/>
                <a:gd name="connsiteY64-1516" fmla="*/ 1136650 h 1223238"/>
                <a:gd name="connsiteX65-1517" fmla="*/ 444500 w 533651"/>
                <a:gd name="connsiteY65-1518" fmla="*/ 1165225 h 1223238"/>
                <a:gd name="connsiteX66-1519" fmla="*/ 428625 w 533651"/>
                <a:gd name="connsiteY66-1520" fmla="*/ 1177925 h 1223238"/>
                <a:gd name="connsiteX67-1521" fmla="*/ 409575 w 533651"/>
                <a:gd name="connsiteY67-1522" fmla="*/ 1196975 h 1223238"/>
                <a:gd name="connsiteX68-1523" fmla="*/ 400050 w 533651"/>
                <a:gd name="connsiteY68-1524" fmla="*/ 1206500 h 1223238"/>
                <a:gd name="connsiteX69-1525" fmla="*/ 393700 w 533651"/>
                <a:gd name="connsiteY69-1526" fmla="*/ 1216025 h 1223238"/>
                <a:gd name="connsiteX70-1527" fmla="*/ 384175 w 533651"/>
                <a:gd name="connsiteY70-1528" fmla="*/ 1222375 h 1223238"/>
                <a:gd name="connsiteX71-1529" fmla="*/ 276225 w 533651"/>
                <a:gd name="connsiteY71-1530" fmla="*/ 1222375 h 1223238"/>
                <a:gd name="connsiteX0-1531" fmla="*/ 0 w 533651"/>
                <a:gd name="connsiteY0-1532" fmla="*/ 0 h 1223238"/>
                <a:gd name="connsiteX1-1533" fmla="*/ 22225 w 533651"/>
                <a:gd name="connsiteY1-1534" fmla="*/ 3175 h 1223238"/>
                <a:gd name="connsiteX2-1535" fmla="*/ 38100 w 533651"/>
                <a:gd name="connsiteY2-1536" fmla="*/ 12700 h 1223238"/>
                <a:gd name="connsiteX3-1537" fmla="*/ 47625 w 533651"/>
                <a:gd name="connsiteY3-1538" fmla="*/ 15875 h 1223238"/>
                <a:gd name="connsiteX4-1539" fmla="*/ 73025 w 533651"/>
                <a:gd name="connsiteY4-1540" fmla="*/ 44450 h 1223238"/>
                <a:gd name="connsiteX5-1541" fmla="*/ 79375 w 533651"/>
                <a:gd name="connsiteY5-1542" fmla="*/ 63500 h 1223238"/>
                <a:gd name="connsiteX6-1543" fmla="*/ 92075 w 533651"/>
                <a:gd name="connsiteY6-1544" fmla="*/ 82550 h 1223238"/>
                <a:gd name="connsiteX7-1545" fmla="*/ 98425 w 533651"/>
                <a:gd name="connsiteY7-1546" fmla="*/ 92075 h 1223238"/>
                <a:gd name="connsiteX8-1547" fmla="*/ 101600 w 533651"/>
                <a:gd name="connsiteY8-1548" fmla="*/ 101600 h 1223238"/>
                <a:gd name="connsiteX9-1549" fmla="*/ 117475 w 533651"/>
                <a:gd name="connsiteY9-1550" fmla="*/ 120650 h 1223238"/>
                <a:gd name="connsiteX10-1551" fmla="*/ 120650 w 533651"/>
                <a:gd name="connsiteY10-1552" fmla="*/ 130175 h 1223238"/>
                <a:gd name="connsiteX11-1553" fmla="*/ 136525 w 533651"/>
                <a:gd name="connsiteY11-1554" fmla="*/ 152400 h 1223238"/>
                <a:gd name="connsiteX12-1555" fmla="*/ 152400 w 533651"/>
                <a:gd name="connsiteY12-1556" fmla="*/ 171450 h 1223238"/>
                <a:gd name="connsiteX13-1557" fmla="*/ 165100 w 533651"/>
                <a:gd name="connsiteY13-1558" fmla="*/ 196850 h 1223238"/>
                <a:gd name="connsiteX14-1559" fmla="*/ 171450 w 533651"/>
                <a:gd name="connsiteY14-1560" fmla="*/ 209550 h 1223238"/>
                <a:gd name="connsiteX15-1561" fmla="*/ 180975 w 533651"/>
                <a:gd name="connsiteY15-1562" fmla="*/ 222250 h 1223238"/>
                <a:gd name="connsiteX16-1563" fmla="*/ 187325 w 533651"/>
                <a:gd name="connsiteY16-1564" fmla="*/ 231775 h 1223238"/>
                <a:gd name="connsiteX17-1565" fmla="*/ 196850 w 533651"/>
                <a:gd name="connsiteY17-1566" fmla="*/ 241300 h 1223238"/>
                <a:gd name="connsiteX18-1567" fmla="*/ 203200 w 533651"/>
                <a:gd name="connsiteY18-1568" fmla="*/ 250825 h 1223238"/>
                <a:gd name="connsiteX19-1569" fmla="*/ 212725 w 533651"/>
                <a:gd name="connsiteY19-1570" fmla="*/ 260350 h 1223238"/>
                <a:gd name="connsiteX20-1571" fmla="*/ 219075 w 533651"/>
                <a:gd name="connsiteY20-1572" fmla="*/ 269875 h 1223238"/>
                <a:gd name="connsiteX21-1573" fmla="*/ 228600 w 533651"/>
                <a:gd name="connsiteY21-1574" fmla="*/ 276225 h 1223238"/>
                <a:gd name="connsiteX22-1575" fmla="*/ 250825 w 533651"/>
                <a:gd name="connsiteY22-1576" fmla="*/ 292100 h 1223238"/>
                <a:gd name="connsiteX23-1577" fmla="*/ 266700 w 533651"/>
                <a:gd name="connsiteY23-1578" fmla="*/ 320675 h 1223238"/>
                <a:gd name="connsiteX24-1579" fmla="*/ 273050 w 533651"/>
                <a:gd name="connsiteY24-1580" fmla="*/ 330200 h 1223238"/>
                <a:gd name="connsiteX25-1581" fmla="*/ 282575 w 533651"/>
                <a:gd name="connsiteY25-1582" fmla="*/ 336550 h 1223238"/>
                <a:gd name="connsiteX26-1583" fmla="*/ 298450 w 533651"/>
                <a:gd name="connsiteY26-1584" fmla="*/ 355600 h 1223238"/>
                <a:gd name="connsiteX27-1585" fmla="*/ 311150 w 533651"/>
                <a:gd name="connsiteY27-1586" fmla="*/ 374650 h 1223238"/>
                <a:gd name="connsiteX28-1587" fmla="*/ 317500 w 533651"/>
                <a:gd name="connsiteY28-1588" fmla="*/ 384175 h 1223238"/>
                <a:gd name="connsiteX29-1589" fmla="*/ 323850 w 533651"/>
                <a:gd name="connsiteY29-1590" fmla="*/ 393700 h 1223238"/>
                <a:gd name="connsiteX30-1591" fmla="*/ 333375 w 533651"/>
                <a:gd name="connsiteY30-1592" fmla="*/ 406400 h 1223238"/>
                <a:gd name="connsiteX31-1593" fmla="*/ 339725 w 533651"/>
                <a:gd name="connsiteY31-1594" fmla="*/ 415925 h 1223238"/>
                <a:gd name="connsiteX32-1595" fmla="*/ 349250 w 533651"/>
                <a:gd name="connsiteY32-1596" fmla="*/ 425450 h 1223238"/>
                <a:gd name="connsiteX33-1597" fmla="*/ 355600 w 533651"/>
                <a:gd name="connsiteY33-1598" fmla="*/ 434975 h 1223238"/>
                <a:gd name="connsiteX34-1599" fmla="*/ 358775 w 533651"/>
                <a:gd name="connsiteY34-1600" fmla="*/ 444500 h 1223238"/>
                <a:gd name="connsiteX35-1601" fmla="*/ 368300 w 533651"/>
                <a:gd name="connsiteY35-1602" fmla="*/ 450850 h 1223238"/>
                <a:gd name="connsiteX36-1603" fmla="*/ 381000 w 533651"/>
                <a:gd name="connsiteY36-1604" fmla="*/ 469900 h 1223238"/>
                <a:gd name="connsiteX37-1605" fmla="*/ 396875 w 533651"/>
                <a:gd name="connsiteY37-1606" fmla="*/ 488950 h 1223238"/>
                <a:gd name="connsiteX38-1607" fmla="*/ 400050 w 533651"/>
                <a:gd name="connsiteY38-1608" fmla="*/ 501650 h 1223238"/>
                <a:gd name="connsiteX39-1609" fmla="*/ 415925 w 533651"/>
                <a:gd name="connsiteY39-1610" fmla="*/ 523875 h 1223238"/>
                <a:gd name="connsiteX40-1611" fmla="*/ 425450 w 533651"/>
                <a:gd name="connsiteY40-1612" fmla="*/ 552450 h 1223238"/>
                <a:gd name="connsiteX41-1613" fmla="*/ 428625 w 533651"/>
                <a:gd name="connsiteY41-1614" fmla="*/ 561975 h 1223238"/>
                <a:gd name="connsiteX42-1615" fmla="*/ 431800 w 533651"/>
                <a:gd name="connsiteY42-1616" fmla="*/ 574675 h 1223238"/>
                <a:gd name="connsiteX43-1617" fmla="*/ 438150 w 533651"/>
                <a:gd name="connsiteY43-1618" fmla="*/ 584200 h 1223238"/>
                <a:gd name="connsiteX44-1619" fmla="*/ 444500 w 533651"/>
                <a:gd name="connsiteY44-1620" fmla="*/ 609600 h 1223238"/>
                <a:gd name="connsiteX45-1621" fmla="*/ 447675 w 533651"/>
                <a:gd name="connsiteY45-1622" fmla="*/ 619125 h 1223238"/>
                <a:gd name="connsiteX46-1623" fmla="*/ 463550 w 533651"/>
                <a:gd name="connsiteY46-1624" fmla="*/ 673100 h 1223238"/>
                <a:gd name="connsiteX47-1625" fmla="*/ 479425 w 533651"/>
                <a:gd name="connsiteY47-1626" fmla="*/ 714375 h 1223238"/>
                <a:gd name="connsiteX48-1627" fmla="*/ 485775 w 533651"/>
                <a:gd name="connsiteY48-1628" fmla="*/ 739775 h 1223238"/>
                <a:gd name="connsiteX49-1629" fmla="*/ 492125 w 533651"/>
                <a:gd name="connsiteY49-1630" fmla="*/ 752475 h 1223238"/>
                <a:gd name="connsiteX50-1631" fmla="*/ 495300 w 533651"/>
                <a:gd name="connsiteY50-1632" fmla="*/ 765175 h 1223238"/>
                <a:gd name="connsiteX51-1633" fmla="*/ 498475 w 533651"/>
                <a:gd name="connsiteY51-1634" fmla="*/ 774700 h 1223238"/>
                <a:gd name="connsiteX52-1635" fmla="*/ 501650 w 533651"/>
                <a:gd name="connsiteY52-1636" fmla="*/ 787400 h 1223238"/>
                <a:gd name="connsiteX53-1637" fmla="*/ 508000 w 533651"/>
                <a:gd name="connsiteY53-1638" fmla="*/ 800100 h 1223238"/>
                <a:gd name="connsiteX54-1639" fmla="*/ 514350 w 533651"/>
                <a:gd name="connsiteY54-1640" fmla="*/ 819150 h 1223238"/>
                <a:gd name="connsiteX55-1641" fmla="*/ 517525 w 533651"/>
                <a:gd name="connsiteY55-1642" fmla="*/ 828675 h 1223238"/>
                <a:gd name="connsiteX56-1643" fmla="*/ 533400 w 533651"/>
                <a:gd name="connsiteY56-1644" fmla="*/ 955675 h 1223238"/>
                <a:gd name="connsiteX57-1645" fmla="*/ 527050 w 533651"/>
                <a:gd name="connsiteY57-1646" fmla="*/ 965200 h 1223238"/>
                <a:gd name="connsiteX58-1647" fmla="*/ 520700 w 533651"/>
                <a:gd name="connsiteY58-1648" fmla="*/ 984250 h 1223238"/>
                <a:gd name="connsiteX59-1649" fmla="*/ 517525 w 533651"/>
                <a:gd name="connsiteY59-1650" fmla="*/ 993775 h 1223238"/>
                <a:gd name="connsiteX60-1651" fmla="*/ 485775 w 533651"/>
                <a:gd name="connsiteY60-1652" fmla="*/ 1076325 h 1223238"/>
                <a:gd name="connsiteX61-1653" fmla="*/ 482600 w 533651"/>
                <a:gd name="connsiteY61-1654" fmla="*/ 1085850 h 1223238"/>
                <a:gd name="connsiteX62-1655" fmla="*/ 479425 w 533651"/>
                <a:gd name="connsiteY62-1656" fmla="*/ 1098550 h 1223238"/>
                <a:gd name="connsiteX63-1657" fmla="*/ 469900 w 533651"/>
                <a:gd name="connsiteY63-1658" fmla="*/ 1127125 h 1223238"/>
                <a:gd name="connsiteX64-1659" fmla="*/ 444500 w 533651"/>
                <a:gd name="connsiteY64-1660" fmla="*/ 1165225 h 1223238"/>
                <a:gd name="connsiteX65-1661" fmla="*/ 428625 w 533651"/>
                <a:gd name="connsiteY65-1662" fmla="*/ 1177925 h 1223238"/>
                <a:gd name="connsiteX66-1663" fmla="*/ 409575 w 533651"/>
                <a:gd name="connsiteY66-1664" fmla="*/ 1196975 h 1223238"/>
                <a:gd name="connsiteX67-1665" fmla="*/ 400050 w 533651"/>
                <a:gd name="connsiteY67-1666" fmla="*/ 1206500 h 1223238"/>
                <a:gd name="connsiteX68-1667" fmla="*/ 393700 w 533651"/>
                <a:gd name="connsiteY68-1668" fmla="*/ 1216025 h 1223238"/>
                <a:gd name="connsiteX69-1669" fmla="*/ 384175 w 533651"/>
                <a:gd name="connsiteY69-1670" fmla="*/ 1222375 h 1223238"/>
                <a:gd name="connsiteX70-1671" fmla="*/ 276225 w 533651"/>
                <a:gd name="connsiteY70-1672" fmla="*/ 1222375 h 1223238"/>
                <a:gd name="connsiteX0-1673" fmla="*/ 0 w 533651"/>
                <a:gd name="connsiteY0-1674" fmla="*/ 0 h 1223238"/>
                <a:gd name="connsiteX1-1675" fmla="*/ 22225 w 533651"/>
                <a:gd name="connsiteY1-1676" fmla="*/ 3175 h 1223238"/>
                <a:gd name="connsiteX2-1677" fmla="*/ 38100 w 533651"/>
                <a:gd name="connsiteY2-1678" fmla="*/ 12700 h 1223238"/>
                <a:gd name="connsiteX3-1679" fmla="*/ 47625 w 533651"/>
                <a:gd name="connsiteY3-1680" fmla="*/ 15875 h 1223238"/>
                <a:gd name="connsiteX4-1681" fmla="*/ 73025 w 533651"/>
                <a:gd name="connsiteY4-1682" fmla="*/ 44450 h 1223238"/>
                <a:gd name="connsiteX5-1683" fmla="*/ 79375 w 533651"/>
                <a:gd name="connsiteY5-1684" fmla="*/ 63500 h 1223238"/>
                <a:gd name="connsiteX6-1685" fmla="*/ 92075 w 533651"/>
                <a:gd name="connsiteY6-1686" fmla="*/ 82550 h 1223238"/>
                <a:gd name="connsiteX7-1687" fmla="*/ 98425 w 533651"/>
                <a:gd name="connsiteY7-1688" fmla="*/ 92075 h 1223238"/>
                <a:gd name="connsiteX8-1689" fmla="*/ 101600 w 533651"/>
                <a:gd name="connsiteY8-1690" fmla="*/ 101600 h 1223238"/>
                <a:gd name="connsiteX9-1691" fmla="*/ 117475 w 533651"/>
                <a:gd name="connsiteY9-1692" fmla="*/ 120650 h 1223238"/>
                <a:gd name="connsiteX10-1693" fmla="*/ 120650 w 533651"/>
                <a:gd name="connsiteY10-1694" fmla="*/ 130175 h 1223238"/>
                <a:gd name="connsiteX11-1695" fmla="*/ 136525 w 533651"/>
                <a:gd name="connsiteY11-1696" fmla="*/ 152400 h 1223238"/>
                <a:gd name="connsiteX12-1697" fmla="*/ 152400 w 533651"/>
                <a:gd name="connsiteY12-1698" fmla="*/ 171450 h 1223238"/>
                <a:gd name="connsiteX13-1699" fmla="*/ 165100 w 533651"/>
                <a:gd name="connsiteY13-1700" fmla="*/ 196850 h 1223238"/>
                <a:gd name="connsiteX14-1701" fmla="*/ 171450 w 533651"/>
                <a:gd name="connsiteY14-1702" fmla="*/ 209550 h 1223238"/>
                <a:gd name="connsiteX15-1703" fmla="*/ 180975 w 533651"/>
                <a:gd name="connsiteY15-1704" fmla="*/ 222250 h 1223238"/>
                <a:gd name="connsiteX16-1705" fmla="*/ 187325 w 533651"/>
                <a:gd name="connsiteY16-1706" fmla="*/ 231775 h 1223238"/>
                <a:gd name="connsiteX17-1707" fmla="*/ 196850 w 533651"/>
                <a:gd name="connsiteY17-1708" fmla="*/ 241300 h 1223238"/>
                <a:gd name="connsiteX18-1709" fmla="*/ 203200 w 533651"/>
                <a:gd name="connsiteY18-1710" fmla="*/ 250825 h 1223238"/>
                <a:gd name="connsiteX19-1711" fmla="*/ 212725 w 533651"/>
                <a:gd name="connsiteY19-1712" fmla="*/ 260350 h 1223238"/>
                <a:gd name="connsiteX20-1713" fmla="*/ 219075 w 533651"/>
                <a:gd name="connsiteY20-1714" fmla="*/ 269875 h 1223238"/>
                <a:gd name="connsiteX21-1715" fmla="*/ 228600 w 533651"/>
                <a:gd name="connsiteY21-1716" fmla="*/ 276225 h 1223238"/>
                <a:gd name="connsiteX22-1717" fmla="*/ 250825 w 533651"/>
                <a:gd name="connsiteY22-1718" fmla="*/ 292100 h 1223238"/>
                <a:gd name="connsiteX23-1719" fmla="*/ 266700 w 533651"/>
                <a:gd name="connsiteY23-1720" fmla="*/ 320675 h 1223238"/>
                <a:gd name="connsiteX24-1721" fmla="*/ 273050 w 533651"/>
                <a:gd name="connsiteY24-1722" fmla="*/ 330200 h 1223238"/>
                <a:gd name="connsiteX25-1723" fmla="*/ 282575 w 533651"/>
                <a:gd name="connsiteY25-1724" fmla="*/ 336550 h 1223238"/>
                <a:gd name="connsiteX26-1725" fmla="*/ 298450 w 533651"/>
                <a:gd name="connsiteY26-1726" fmla="*/ 355600 h 1223238"/>
                <a:gd name="connsiteX27-1727" fmla="*/ 311150 w 533651"/>
                <a:gd name="connsiteY27-1728" fmla="*/ 374650 h 1223238"/>
                <a:gd name="connsiteX28-1729" fmla="*/ 317500 w 533651"/>
                <a:gd name="connsiteY28-1730" fmla="*/ 384175 h 1223238"/>
                <a:gd name="connsiteX29-1731" fmla="*/ 323850 w 533651"/>
                <a:gd name="connsiteY29-1732" fmla="*/ 393700 h 1223238"/>
                <a:gd name="connsiteX30-1733" fmla="*/ 333375 w 533651"/>
                <a:gd name="connsiteY30-1734" fmla="*/ 406400 h 1223238"/>
                <a:gd name="connsiteX31-1735" fmla="*/ 339725 w 533651"/>
                <a:gd name="connsiteY31-1736" fmla="*/ 415925 h 1223238"/>
                <a:gd name="connsiteX32-1737" fmla="*/ 349250 w 533651"/>
                <a:gd name="connsiteY32-1738" fmla="*/ 425450 h 1223238"/>
                <a:gd name="connsiteX33-1739" fmla="*/ 355600 w 533651"/>
                <a:gd name="connsiteY33-1740" fmla="*/ 434975 h 1223238"/>
                <a:gd name="connsiteX34-1741" fmla="*/ 358775 w 533651"/>
                <a:gd name="connsiteY34-1742" fmla="*/ 444500 h 1223238"/>
                <a:gd name="connsiteX35-1743" fmla="*/ 368300 w 533651"/>
                <a:gd name="connsiteY35-1744" fmla="*/ 450850 h 1223238"/>
                <a:gd name="connsiteX36-1745" fmla="*/ 381000 w 533651"/>
                <a:gd name="connsiteY36-1746" fmla="*/ 469900 h 1223238"/>
                <a:gd name="connsiteX37-1747" fmla="*/ 396875 w 533651"/>
                <a:gd name="connsiteY37-1748" fmla="*/ 488950 h 1223238"/>
                <a:gd name="connsiteX38-1749" fmla="*/ 400050 w 533651"/>
                <a:gd name="connsiteY38-1750" fmla="*/ 501650 h 1223238"/>
                <a:gd name="connsiteX39-1751" fmla="*/ 415925 w 533651"/>
                <a:gd name="connsiteY39-1752" fmla="*/ 523875 h 1223238"/>
                <a:gd name="connsiteX40-1753" fmla="*/ 425450 w 533651"/>
                <a:gd name="connsiteY40-1754" fmla="*/ 552450 h 1223238"/>
                <a:gd name="connsiteX41-1755" fmla="*/ 428625 w 533651"/>
                <a:gd name="connsiteY41-1756" fmla="*/ 561975 h 1223238"/>
                <a:gd name="connsiteX42-1757" fmla="*/ 431800 w 533651"/>
                <a:gd name="connsiteY42-1758" fmla="*/ 574675 h 1223238"/>
                <a:gd name="connsiteX43-1759" fmla="*/ 438150 w 533651"/>
                <a:gd name="connsiteY43-1760" fmla="*/ 584200 h 1223238"/>
                <a:gd name="connsiteX44-1761" fmla="*/ 444500 w 533651"/>
                <a:gd name="connsiteY44-1762" fmla="*/ 609600 h 1223238"/>
                <a:gd name="connsiteX45-1763" fmla="*/ 447675 w 533651"/>
                <a:gd name="connsiteY45-1764" fmla="*/ 619125 h 1223238"/>
                <a:gd name="connsiteX46-1765" fmla="*/ 463550 w 533651"/>
                <a:gd name="connsiteY46-1766" fmla="*/ 673100 h 1223238"/>
                <a:gd name="connsiteX47-1767" fmla="*/ 479425 w 533651"/>
                <a:gd name="connsiteY47-1768" fmla="*/ 714375 h 1223238"/>
                <a:gd name="connsiteX48-1769" fmla="*/ 485775 w 533651"/>
                <a:gd name="connsiteY48-1770" fmla="*/ 739775 h 1223238"/>
                <a:gd name="connsiteX49-1771" fmla="*/ 492125 w 533651"/>
                <a:gd name="connsiteY49-1772" fmla="*/ 752475 h 1223238"/>
                <a:gd name="connsiteX50-1773" fmla="*/ 495300 w 533651"/>
                <a:gd name="connsiteY50-1774" fmla="*/ 765175 h 1223238"/>
                <a:gd name="connsiteX51-1775" fmla="*/ 498475 w 533651"/>
                <a:gd name="connsiteY51-1776" fmla="*/ 774700 h 1223238"/>
                <a:gd name="connsiteX52-1777" fmla="*/ 501650 w 533651"/>
                <a:gd name="connsiteY52-1778" fmla="*/ 787400 h 1223238"/>
                <a:gd name="connsiteX53-1779" fmla="*/ 508000 w 533651"/>
                <a:gd name="connsiteY53-1780" fmla="*/ 800100 h 1223238"/>
                <a:gd name="connsiteX54-1781" fmla="*/ 514350 w 533651"/>
                <a:gd name="connsiteY54-1782" fmla="*/ 819150 h 1223238"/>
                <a:gd name="connsiteX55-1783" fmla="*/ 517525 w 533651"/>
                <a:gd name="connsiteY55-1784" fmla="*/ 828675 h 1223238"/>
                <a:gd name="connsiteX56-1785" fmla="*/ 533400 w 533651"/>
                <a:gd name="connsiteY56-1786" fmla="*/ 955675 h 1223238"/>
                <a:gd name="connsiteX57-1787" fmla="*/ 527050 w 533651"/>
                <a:gd name="connsiteY57-1788" fmla="*/ 965200 h 1223238"/>
                <a:gd name="connsiteX58-1789" fmla="*/ 520700 w 533651"/>
                <a:gd name="connsiteY58-1790" fmla="*/ 984250 h 1223238"/>
                <a:gd name="connsiteX59-1791" fmla="*/ 517525 w 533651"/>
                <a:gd name="connsiteY59-1792" fmla="*/ 993775 h 1223238"/>
                <a:gd name="connsiteX60-1793" fmla="*/ 485775 w 533651"/>
                <a:gd name="connsiteY60-1794" fmla="*/ 1076325 h 1223238"/>
                <a:gd name="connsiteX61-1795" fmla="*/ 482600 w 533651"/>
                <a:gd name="connsiteY61-1796" fmla="*/ 1085850 h 1223238"/>
                <a:gd name="connsiteX62-1797" fmla="*/ 479425 w 533651"/>
                <a:gd name="connsiteY62-1798" fmla="*/ 1098550 h 1223238"/>
                <a:gd name="connsiteX63-1799" fmla="*/ 444500 w 533651"/>
                <a:gd name="connsiteY63-1800" fmla="*/ 1165225 h 1223238"/>
                <a:gd name="connsiteX64-1801" fmla="*/ 428625 w 533651"/>
                <a:gd name="connsiteY64-1802" fmla="*/ 1177925 h 1223238"/>
                <a:gd name="connsiteX65-1803" fmla="*/ 409575 w 533651"/>
                <a:gd name="connsiteY65-1804" fmla="*/ 1196975 h 1223238"/>
                <a:gd name="connsiteX66-1805" fmla="*/ 400050 w 533651"/>
                <a:gd name="connsiteY66-1806" fmla="*/ 1206500 h 1223238"/>
                <a:gd name="connsiteX67-1807" fmla="*/ 393700 w 533651"/>
                <a:gd name="connsiteY67-1808" fmla="*/ 1216025 h 1223238"/>
                <a:gd name="connsiteX68-1809" fmla="*/ 384175 w 533651"/>
                <a:gd name="connsiteY68-1810" fmla="*/ 1222375 h 1223238"/>
                <a:gd name="connsiteX69-1811" fmla="*/ 276225 w 533651"/>
                <a:gd name="connsiteY69-1812" fmla="*/ 1222375 h 1223238"/>
                <a:gd name="connsiteX0-1813" fmla="*/ 0 w 533651"/>
                <a:gd name="connsiteY0-1814" fmla="*/ 0 h 1223238"/>
                <a:gd name="connsiteX1-1815" fmla="*/ 22225 w 533651"/>
                <a:gd name="connsiteY1-1816" fmla="*/ 3175 h 1223238"/>
                <a:gd name="connsiteX2-1817" fmla="*/ 38100 w 533651"/>
                <a:gd name="connsiteY2-1818" fmla="*/ 12700 h 1223238"/>
                <a:gd name="connsiteX3-1819" fmla="*/ 47625 w 533651"/>
                <a:gd name="connsiteY3-1820" fmla="*/ 15875 h 1223238"/>
                <a:gd name="connsiteX4-1821" fmla="*/ 73025 w 533651"/>
                <a:gd name="connsiteY4-1822" fmla="*/ 44450 h 1223238"/>
                <a:gd name="connsiteX5-1823" fmla="*/ 79375 w 533651"/>
                <a:gd name="connsiteY5-1824" fmla="*/ 63500 h 1223238"/>
                <a:gd name="connsiteX6-1825" fmla="*/ 92075 w 533651"/>
                <a:gd name="connsiteY6-1826" fmla="*/ 82550 h 1223238"/>
                <a:gd name="connsiteX7-1827" fmla="*/ 98425 w 533651"/>
                <a:gd name="connsiteY7-1828" fmla="*/ 92075 h 1223238"/>
                <a:gd name="connsiteX8-1829" fmla="*/ 101600 w 533651"/>
                <a:gd name="connsiteY8-1830" fmla="*/ 101600 h 1223238"/>
                <a:gd name="connsiteX9-1831" fmla="*/ 117475 w 533651"/>
                <a:gd name="connsiteY9-1832" fmla="*/ 120650 h 1223238"/>
                <a:gd name="connsiteX10-1833" fmla="*/ 120650 w 533651"/>
                <a:gd name="connsiteY10-1834" fmla="*/ 130175 h 1223238"/>
                <a:gd name="connsiteX11-1835" fmla="*/ 136525 w 533651"/>
                <a:gd name="connsiteY11-1836" fmla="*/ 152400 h 1223238"/>
                <a:gd name="connsiteX12-1837" fmla="*/ 152400 w 533651"/>
                <a:gd name="connsiteY12-1838" fmla="*/ 171450 h 1223238"/>
                <a:gd name="connsiteX13-1839" fmla="*/ 165100 w 533651"/>
                <a:gd name="connsiteY13-1840" fmla="*/ 196850 h 1223238"/>
                <a:gd name="connsiteX14-1841" fmla="*/ 171450 w 533651"/>
                <a:gd name="connsiteY14-1842" fmla="*/ 209550 h 1223238"/>
                <a:gd name="connsiteX15-1843" fmla="*/ 180975 w 533651"/>
                <a:gd name="connsiteY15-1844" fmla="*/ 222250 h 1223238"/>
                <a:gd name="connsiteX16-1845" fmla="*/ 187325 w 533651"/>
                <a:gd name="connsiteY16-1846" fmla="*/ 231775 h 1223238"/>
                <a:gd name="connsiteX17-1847" fmla="*/ 196850 w 533651"/>
                <a:gd name="connsiteY17-1848" fmla="*/ 241300 h 1223238"/>
                <a:gd name="connsiteX18-1849" fmla="*/ 203200 w 533651"/>
                <a:gd name="connsiteY18-1850" fmla="*/ 250825 h 1223238"/>
                <a:gd name="connsiteX19-1851" fmla="*/ 212725 w 533651"/>
                <a:gd name="connsiteY19-1852" fmla="*/ 260350 h 1223238"/>
                <a:gd name="connsiteX20-1853" fmla="*/ 219075 w 533651"/>
                <a:gd name="connsiteY20-1854" fmla="*/ 269875 h 1223238"/>
                <a:gd name="connsiteX21-1855" fmla="*/ 228600 w 533651"/>
                <a:gd name="connsiteY21-1856" fmla="*/ 276225 h 1223238"/>
                <a:gd name="connsiteX22-1857" fmla="*/ 250825 w 533651"/>
                <a:gd name="connsiteY22-1858" fmla="*/ 292100 h 1223238"/>
                <a:gd name="connsiteX23-1859" fmla="*/ 266700 w 533651"/>
                <a:gd name="connsiteY23-1860" fmla="*/ 320675 h 1223238"/>
                <a:gd name="connsiteX24-1861" fmla="*/ 273050 w 533651"/>
                <a:gd name="connsiteY24-1862" fmla="*/ 330200 h 1223238"/>
                <a:gd name="connsiteX25-1863" fmla="*/ 282575 w 533651"/>
                <a:gd name="connsiteY25-1864" fmla="*/ 336550 h 1223238"/>
                <a:gd name="connsiteX26-1865" fmla="*/ 298450 w 533651"/>
                <a:gd name="connsiteY26-1866" fmla="*/ 355600 h 1223238"/>
                <a:gd name="connsiteX27-1867" fmla="*/ 311150 w 533651"/>
                <a:gd name="connsiteY27-1868" fmla="*/ 374650 h 1223238"/>
                <a:gd name="connsiteX28-1869" fmla="*/ 317500 w 533651"/>
                <a:gd name="connsiteY28-1870" fmla="*/ 384175 h 1223238"/>
                <a:gd name="connsiteX29-1871" fmla="*/ 323850 w 533651"/>
                <a:gd name="connsiteY29-1872" fmla="*/ 393700 h 1223238"/>
                <a:gd name="connsiteX30-1873" fmla="*/ 333375 w 533651"/>
                <a:gd name="connsiteY30-1874" fmla="*/ 406400 h 1223238"/>
                <a:gd name="connsiteX31-1875" fmla="*/ 339725 w 533651"/>
                <a:gd name="connsiteY31-1876" fmla="*/ 415925 h 1223238"/>
                <a:gd name="connsiteX32-1877" fmla="*/ 349250 w 533651"/>
                <a:gd name="connsiteY32-1878" fmla="*/ 425450 h 1223238"/>
                <a:gd name="connsiteX33-1879" fmla="*/ 355600 w 533651"/>
                <a:gd name="connsiteY33-1880" fmla="*/ 434975 h 1223238"/>
                <a:gd name="connsiteX34-1881" fmla="*/ 358775 w 533651"/>
                <a:gd name="connsiteY34-1882" fmla="*/ 444500 h 1223238"/>
                <a:gd name="connsiteX35-1883" fmla="*/ 368300 w 533651"/>
                <a:gd name="connsiteY35-1884" fmla="*/ 450850 h 1223238"/>
                <a:gd name="connsiteX36-1885" fmla="*/ 381000 w 533651"/>
                <a:gd name="connsiteY36-1886" fmla="*/ 469900 h 1223238"/>
                <a:gd name="connsiteX37-1887" fmla="*/ 396875 w 533651"/>
                <a:gd name="connsiteY37-1888" fmla="*/ 488950 h 1223238"/>
                <a:gd name="connsiteX38-1889" fmla="*/ 400050 w 533651"/>
                <a:gd name="connsiteY38-1890" fmla="*/ 501650 h 1223238"/>
                <a:gd name="connsiteX39-1891" fmla="*/ 415925 w 533651"/>
                <a:gd name="connsiteY39-1892" fmla="*/ 523875 h 1223238"/>
                <a:gd name="connsiteX40-1893" fmla="*/ 425450 w 533651"/>
                <a:gd name="connsiteY40-1894" fmla="*/ 552450 h 1223238"/>
                <a:gd name="connsiteX41-1895" fmla="*/ 428625 w 533651"/>
                <a:gd name="connsiteY41-1896" fmla="*/ 561975 h 1223238"/>
                <a:gd name="connsiteX42-1897" fmla="*/ 431800 w 533651"/>
                <a:gd name="connsiteY42-1898" fmla="*/ 574675 h 1223238"/>
                <a:gd name="connsiteX43-1899" fmla="*/ 438150 w 533651"/>
                <a:gd name="connsiteY43-1900" fmla="*/ 584200 h 1223238"/>
                <a:gd name="connsiteX44-1901" fmla="*/ 444500 w 533651"/>
                <a:gd name="connsiteY44-1902" fmla="*/ 609600 h 1223238"/>
                <a:gd name="connsiteX45-1903" fmla="*/ 447675 w 533651"/>
                <a:gd name="connsiteY45-1904" fmla="*/ 619125 h 1223238"/>
                <a:gd name="connsiteX46-1905" fmla="*/ 463550 w 533651"/>
                <a:gd name="connsiteY46-1906" fmla="*/ 673100 h 1223238"/>
                <a:gd name="connsiteX47-1907" fmla="*/ 479425 w 533651"/>
                <a:gd name="connsiteY47-1908" fmla="*/ 714375 h 1223238"/>
                <a:gd name="connsiteX48-1909" fmla="*/ 485775 w 533651"/>
                <a:gd name="connsiteY48-1910" fmla="*/ 739775 h 1223238"/>
                <a:gd name="connsiteX49-1911" fmla="*/ 492125 w 533651"/>
                <a:gd name="connsiteY49-1912" fmla="*/ 752475 h 1223238"/>
                <a:gd name="connsiteX50-1913" fmla="*/ 495300 w 533651"/>
                <a:gd name="connsiteY50-1914" fmla="*/ 765175 h 1223238"/>
                <a:gd name="connsiteX51-1915" fmla="*/ 498475 w 533651"/>
                <a:gd name="connsiteY51-1916" fmla="*/ 774700 h 1223238"/>
                <a:gd name="connsiteX52-1917" fmla="*/ 501650 w 533651"/>
                <a:gd name="connsiteY52-1918" fmla="*/ 787400 h 1223238"/>
                <a:gd name="connsiteX53-1919" fmla="*/ 508000 w 533651"/>
                <a:gd name="connsiteY53-1920" fmla="*/ 800100 h 1223238"/>
                <a:gd name="connsiteX54-1921" fmla="*/ 514350 w 533651"/>
                <a:gd name="connsiteY54-1922" fmla="*/ 819150 h 1223238"/>
                <a:gd name="connsiteX55-1923" fmla="*/ 517525 w 533651"/>
                <a:gd name="connsiteY55-1924" fmla="*/ 828675 h 1223238"/>
                <a:gd name="connsiteX56-1925" fmla="*/ 533400 w 533651"/>
                <a:gd name="connsiteY56-1926" fmla="*/ 955675 h 1223238"/>
                <a:gd name="connsiteX57-1927" fmla="*/ 527050 w 533651"/>
                <a:gd name="connsiteY57-1928" fmla="*/ 965200 h 1223238"/>
                <a:gd name="connsiteX58-1929" fmla="*/ 520700 w 533651"/>
                <a:gd name="connsiteY58-1930" fmla="*/ 984250 h 1223238"/>
                <a:gd name="connsiteX59-1931" fmla="*/ 517525 w 533651"/>
                <a:gd name="connsiteY59-1932" fmla="*/ 993775 h 1223238"/>
                <a:gd name="connsiteX60-1933" fmla="*/ 485775 w 533651"/>
                <a:gd name="connsiteY60-1934" fmla="*/ 1076325 h 1223238"/>
                <a:gd name="connsiteX61-1935" fmla="*/ 482600 w 533651"/>
                <a:gd name="connsiteY61-1936" fmla="*/ 1085850 h 1223238"/>
                <a:gd name="connsiteX62-1937" fmla="*/ 444500 w 533651"/>
                <a:gd name="connsiteY62-1938" fmla="*/ 1165225 h 1223238"/>
                <a:gd name="connsiteX63-1939" fmla="*/ 428625 w 533651"/>
                <a:gd name="connsiteY63-1940" fmla="*/ 1177925 h 1223238"/>
                <a:gd name="connsiteX64-1941" fmla="*/ 409575 w 533651"/>
                <a:gd name="connsiteY64-1942" fmla="*/ 1196975 h 1223238"/>
                <a:gd name="connsiteX65-1943" fmla="*/ 400050 w 533651"/>
                <a:gd name="connsiteY65-1944" fmla="*/ 1206500 h 1223238"/>
                <a:gd name="connsiteX66-1945" fmla="*/ 393700 w 533651"/>
                <a:gd name="connsiteY66-1946" fmla="*/ 1216025 h 1223238"/>
                <a:gd name="connsiteX67-1947" fmla="*/ 384175 w 533651"/>
                <a:gd name="connsiteY67-1948" fmla="*/ 1222375 h 1223238"/>
                <a:gd name="connsiteX68-1949" fmla="*/ 276225 w 533651"/>
                <a:gd name="connsiteY68-1950" fmla="*/ 1222375 h 1223238"/>
                <a:gd name="connsiteX0-1951" fmla="*/ 0 w 533651"/>
                <a:gd name="connsiteY0-1952" fmla="*/ 0 h 1223238"/>
                <a:gd name="connsiteX1-1953" fmla="*/ 22225 w 533651"/>
                <a:gd name="connsiteY1-1954" fmla="*/ 3175 h 1223238"/>
                <a:gd name="connsiteX2-1955" fmla="*/ 38100 w 533651"/>
                <a:gd name="connsiteY2-1956" fmla="*/ 12700 h 1223238"/>
                <a:gd name="connsiteX3-1957" fmla="*/ 47625 w 533651"/>
                <a:gd name="connsiteY3-1958" fmla="*/ 15875 h 1223238"/>
                <a:gd name="connsiteX4-1959" fmla="*/ 73025 w 533651"/>
                <a:gd name="connsiteY4-1960" fmla="*/ 44450 h 1223238"/>
                <a:gd name="connsiteX5-1961" fmla="*/ 79375 w 533651"/>
                <a:gd name="connsiteY5-1962" fmla="*/ 63500 h 1223238"/>
                <a:gd name="connsiteX6-1963" fmla="*/ 92075 w 533651"/>
                <a:gd name="connsiteY6-1964" fmla="*/ 82550 h 1223238"/>
                <a:gd name="connsiteX7-1965" fmla="*/ 98425 w 533651"/>
                <a:gd name="connsiteY7-1966" fmla="*/ 92075 h 1223238"/>
                <a:gd name="connsiteX8-1967" fmla="*/ 101600 w 533651"/>
                <a:gd name="connsiteY8-1968" fmla="*/ 101600 h 1223238"/>
                <a:gd name="connsiteX9-1969" fmla="*/ 117475 w 533651"/>
                <a:gd name="connsiteY9-1970" fmla="*/ 120650 h 1223238"/>
                <a:gd name="connsiteX10-1971" fmla="*/ 120650 w 533651"/>
                <a:gd name="connsiteY10-1972" fmla="*/ 130175 h 1223238"/>
                <a:gd name="connsiteX11-1973" fmla="*/ 136525 w 533651"/>
                <a:gd name="connsiteY11-1974" fmla="*/ 152400 h 1223238"/>
                <a:gd name="connsiteX12-1975" fmla="*/ 152400 w 533651"/>
                <a:gd name="connsiteY12-1976" fmla="*/ 171450 h 1223238"/>
                <a:gd name="connsiteX13-1977" fmla="*/ 165100 w 533651"/>
                <a:gd name="connsiteY13-1978" fmla="*/ 196850 h 1223238"/>
                <a:gd name="connsiteX14-1979" fmla="*/ 171450 w 533651"/>
                <a:gd name="connsiteY14-1980" fmla="*/ 209550 h 1223238"/>
                <a:gd name="connsiteX15-1981" fmla="*/ 180975 w 533651"/>
                <a:gd name="connsiteY15-1982" fmla="*/ 222250 h 1223238"/>
                <a:gd name="connsiteX16-1983" fmla="*/ 187325 w 533651"/>
                <a:gd name="connsiteY16-1984" fmla="*/ 231775 h 1223238"/>
                <a:gd name="connsiteX17-1985" fmla="*/ 196850 w 533651"/>
                <a:gd name="connsiteY17-1986" fmla="*/ 241300 h 1223238"/>
                <a:gd name="connsiteX18-1987" fmla="*/ 203200 w 533651"/>
                <a:gd name="connsiteY18-1988" fmla="*/ 250825 h 1223238"/>
                <a:gd name="connsiteX19-1989" fmla="*/ 212725 w 533651"/>
                <a:gd name="connsiteY19-1990" fmla="*/ 260350 h 1223238"/>
                <a:gd name="connsiteX20-1991" fmla="*/ 219075 w 533651"/>
                <a:gd name="connsiteY20-1992" fmla="*/ 269875 h 1223238"/>
                <a:gd name="connsiteX21-1993" fmla="*/ 228600 w 533651"/>
                <a:gd name="connsiteY21-1994" fmla="*/ 276225 h 1223238"/>
                <a:gd name="connsiteX22-1995" fmla="*/ 250825 w 533651"/>
                <a:gd name="connsiteY22-1996" fmla="*/ 292100 h 1223238"/>
                <a:gd name="connsiteX23-1997" fmla="*/ 266700 w 533651"/>
                <a:gd name="connsiteY23-1998" fmla="*/ 320675 h 1223238"/>
                <a:gd name="connsiteX24-1999" fmla="*/ 273050 w 533651"/>
                <a:gd name="connsiteY24-2000" fmla="*/ 330200 h 1223238"/>
                <a:gd name="connsiteX25-2001" fmla="*/ 282575 w 533651"/>
                <a:gd name="connsiteY25-2002" fmla="*/ 336550 h 1223238"/>
                <a:gd name="connsiteX26-2003" fmla="*/ 298450 w 533651"/>
                <a:gd name="connsiteY26-2004" fmla="*/ 355600 h 1223238"/>
                <a:gd name="connsiteX27-2005" fmla="*/ 311150 w 533651"/>
                <a:gd name="connsiteY27-2006" fmla="*/ 374650 h 1223238"/>
                <a:gd name="connsiteX28-2007" fmla="*/ 317500 w 533651"/>
                <a:gd name="connsiteY28-2008" fmla="*/ 384175 h 1223238"/>
                <a:gd name="connsiteX29-2009" fmla="*/ 323850 w 533651"/>
                <a:gd name="connsiteY29-2010" fmla="*/ 393700 h 1223238"/>
                <a:gd name="connsiteX30-2011" fmla="*/ 333375 w 533651"/>
                <a:gd name="connsiteY30-2012" fmla="*/ 406400 h 1223238"/>
                <a:gd name="connsiteX31-2013" fmla="*/ 339725 w 533651"/>
                <a:gd name="connsiteY31-2014" fmla="*/ 415925 h 1223238"/>
                <a:gd name="connsiteX32-2015" fmla="*/ 349250 w 533651"/>
                <a:gd name="connsiteY32-2016" fmla="*/ 425450 h 1223238"/>
                <a:gd name="connsiteX33-2017" fmla="*/ 355600 w 533651"/>
                <a:gd name="connsiteY33-2018" fmla="*/ 434975 h 1223238"/>
                <a:gd name="connsiteX34-2019" fmla="*/ 358775 w 533651"/>
                <a:gd name="connsiteY34-2020" fmla="*/ 444500 h 1223238"/>
                <a:gd name="connsiteX35-2021" fmla="*/ 368300 w 533651"/>
                <a:gd name="connsiteY35-2022" fmla="*/ 450850 h 1223238"/>
                <a:gd name="connsiteX36-2023" fmla="*/ 381000 w 533651"/>
                <a:gd name="connsiteY36-2024" fmla="*/ 469900 h 1223238"/>
                <a:gd name="connsiteX37-2025" fmla="*/ 396875 w 533651"/>
                <a:gd name="connsiteY37-2026" fmla="*/ 488950 h 1223238"/>
                <a:gd name="connsiteX38-2027" fmla="*/ 400050 w 533651"/>
                <a:gd name="connsiteY38-2028" fmla="*/ 501650 h 1223238"/>
                <a:gd name="connsiteX39-2029" fmla="*/ 415925 w 533651"/>
                <a:gd name="connsiteY39-2030" fmla="*/ 523875 h 1223238"/>
                <a:gd name="connsiteX40-2031" fmla="*/ 425450 w 533651"/>
                <a:gd name="connsiteY40-2032" fmla="*/ 552450 h 1223238"/>
                <a:gd name="connsiteX41-2033" fmla="*/ 428625 w 533651"/>
                <a:gd name="connsiteY41-2034" fmla="*/ 561975 h 1223238"/>
                <a:gd name="connsiteX42-2035" fmla="*/ 431800 w 533651"/>
                <a:gd name="connsiteY42-2036" fmla="*/ 574675 h 1223238"/>
                <a:gd name="connsiteX43-2037" fmla="*/ 438150 w 533651"/>
                <a:gd name="connsiteY43-2038" fmla="*/ 584200 h 1223238"/>
                <a:gd name="connsiteX44-2039" fmla="*/ 444500 w 533651"/>
                <a:gd name="connsiteY44-2040" fmla="*/ 609600 h 1223238"/>
                <a:gd name="connsiteX45-2041" fmla="*/ 447675 w 533651"/>
                <a:gd name="connsiteY45-2042" fmla="*/ 619125 h 1223238"/>
                <a:gd name="connsiteX46-2043" fmla="*/ 463550 w 533651"/>
                <a:gd name="connsiteY46-2044" fmla="*/ 673100 h 1223238"/>
                <a:gd name="connsiteX47-2045" fmla="*/ 479425 w 533651"/>
                <a:gd name="connsiteY47-2046" fmla="*/ 714375 h 1223238"/>
                <a:gd name="connsiteX48-2047" fmla="*/ 485775 w 533651"/>
                <a:gd name="connsiteY48-2048" fmla="*/ 739775 h 1223238"/>
                <a:gd name="connsiteX49-2049" fmla="*/ 492125 w 533651"/>
                <a:gd name="connsiteY49-2050" fmla="*/ 752475 h 1223238"/>
                <a:gd name="connsiteX50-2051" fmla="*/ 495300 w 533651"/>
                <a:gd name="connsiteY50-2052" fmla="*/ 765175 h 1223238"/>
                <a:gd name="connsiteX51-2053" fmla="*/ 498475 w 533651"/>
                <a:gd name="connsiteY51-2054" fmla="*/ 774700 h 1223238"/>
                <a:gd name="connsiteX52-2055" fmla="*/ 501650 w 533651"/>
                <a:gd name="connsiteY52-2056" fmla="*/ 787400 h 1223238"/>
                <a:gd name="connsiteX53-2057" fmla="*/ 508000 w 533651"/>
                <a:gd name="connsiteY53-2058" fmla="*/ 800100 h 1223238"/>
                <a:gd name="connsiteX54-2059" fmla="*/ 514350 w 533651"/>
                <a:gd name="connsiteY54-2060" fmla="*/ 819150 h 1223238"/>
                <a:gd name="connsiteX55-2061" fmla="*/ 517525 w 533651"/>
                <a:gd name="connsiteY55-2062" fmla="*/ 828675 h 1223238"/>
                <a:gd name="connsiteX56-2063" fmla="*/ 533400 w 533651"/>
                <a:gd name="connsiteY56-2064" fmla="*/ 955675 h 1223238"/>
                <a:gd name="connsiteX57-2065" fmla="*/ 527050 w 533651"/>
                <a:gd name="connsiteY57-2066" fmla="*/ 965200 h 1223238"/>
                <a:gd name="connsiteX58-2067" fmla="*/ 520700 w 533651"/>
                <a:gd name="connsiteY58-2068" fmla="*/ 984250 h 1223238"/>
                <a:gd name="connsiteX59-2069" fmla="*/ 517525 w 533651"/>
                <a:gd name="connsiteY59-2070" fmla="*/ 993775 h 1223238"/>
                <a:gd name="connsiteX60-2071" fmla="*/ 485775 w 533651"/>
                <a:gd name="connsiteY60-2072" fmla="*/ 1076325 h 1223238"/>
                <a:gd name="connsiteX61-2073" fmla="*/ 444500 w 533651"/>
                <a:gd name="connsiteY61-2074" fmla="*/ 1165225 h 1223238"/>
                <a:gd name="connsiteX62-2075" fmla="*/ 428625 w 533651"/>
                <a:gd name="connsiteY62-2076" fmla="*/ 1177925 h 1223238"/>
                <a:gd name="connsiteX63-2077" fmla="*/ 409575 w 533651"/>
                <a:gd name="connsiteY63-2078" fmla="*/ 1196975 h 1223238"/>
                <a:gd name="connsiteX64-2079" fmla="*/ 400050 w 533651"/>
                <a:gd name="connsiteY64-2080" fmla="*/ 1206500 h 1223238"/>
                <a:gd name="connsiteX65-2081" fmla="*/ 393700 w 533651"/>
                <a:gd name="connsiteY65-2082" fmla="*/ 1216025 h 1223238"/>
                <a:gd name="connsiteX66-2083" fmla="*/ 384175 w 533651"/>
                <a:gd name="connsiteY66-2084" fmla="*/ 1222375 h 1223238"/>
                <a:gd name="connsiteX67-2085" fmla="*/ 276225 w 533651"/>
                <a:gd name="connsiteY67-2086" fmla="*/ 1222375 h 1223238"/>
                <a:gd name="connsiteX0-2087" fmla="*/ 0 w 533419"/>
                <a:gd name="connsiteY0-2088" fmla="*/ 0 h 1223238"/>
                <a:gd name="connsiteX1-2089" fmla="*/ 22225 w 533419"/>
                <a:gd name="connsiteY1-2090" fmla="*/ 3175 h 1223238"/>
                <a:gd name="connsiteX2-2091" fmla="*/ 38100 w 533419"/>
                <a:gd name="connsiteY2-2092" fmla="*/ 12700 h 1223238"/>
                <a:gd name="connsiteX3-2093" fmla="*/ 47625 w 533419"/>
                <a:gd name="connsiteY3-2094" fmla="*/ 15875 h 1223238"/>
                <a:gd name="connsiteX4-2095" fmla="*/ 73025 w 533419"/>
                <a:gd name="connsiteY4-2096" fmla="*/ 44450 h 1223238"/>
                <a:gd name="connsiteX5-2097" fmla="*/ 79375 w 533419"/>
                <a:gd name="connsiteY5-2098" fmla="*/ 63500 h 1223238"/>
                <a:gd name="connsiteX6-2099" fmla="*/ 92075 w 533419"/>
                <a:gd name="connsiteY6-2100" fmla="*/ 82550 h 1223238"/>
                <a:gd name="connsiteX7-2101" fmla="*/ 98425 w 533419"/>
                <a:gd name="connsiteY7-2102" fmla="*/ 92075 h 1223238"/>
                <a:gd name="connsiteX8-2103" fmla="*/ 101600 w 533419"/>
                <a:gd name="connsiteY8-2104" fmla="*/ 101600 h 1223238"/>
                <a:gd name="connsiteX9-2105" fmla="*/ 117475 w 533419"/>
                <a:gd name="connsiteY9-2106" fmla="*/ 120650 h 1223238"/>
                <a:gd name="connsiteX10-2107" fmla="*/ 120650 w 533419"/>
                <a:gd name="connsiteY10-2108" fmla="*/ 130175 h 1223238"/>
                <a:gd name="connsiteX11-2109" fmla="*/ 136525 w 533419"/>
                <a:gd name="connsiteY11-2110" fmla="*/ 152400 h 1223238"/>
                <a:gd name="connsiteX12-2111" fmla="*/ 152400 w 533419"/>
                <a:gd name="connsiteY12-2112" fmla="*/ 171450 h 1223238"/>
                <a:gd name="connsiteX13-2113" fmla="*/ 165100 w 533419"/>
                <a:gd name="connsiteY13-2114" fmla="*/ 196850 h 1223238"/>
                <a:gd name="connsiteX14-2115" fmla="*/ 171450 w 533419"/>
                <a:gd name="connsiteY14-2116" fmla="*/ 209550 h 1223238"/>
                <a:gd name="connsiteX15-2117" fmla="*/ 180975 w 533419"/>
                <a:gd name="connsiteY15-2118" fmla="*/ 222250 h 1223238"/>
                <a:gd name="connsiteX16-2119" fmla="*/ 187325 w 533419"/>
                <a:gd name="connsiteY16-2120" fmla="*/ 231775 h 1223238"/>
                <a:gd name="connsiteX17-2121" fmla="*/ 196850 w 533419"/>
                <a:gd name="connsiteY17-2122" fmla="*/ 241300 h 1223238"/>
                <a:gd name="connsiteX18-2123" fmla="*/ 203200 w 533419"/>
                <a:gd name="connsiteY18-2124" fmla="*/ 250825 h 1223238"/>
                <a:gd name="connsiteX19-2125" fmla="*/ 212725 w 533419"/>
                <a:gd name="connsiteY19-2126" fmla="*/ 260350 h 1223238"/>
                <a:gd name="connsiteX20-2127" fmla="*/ 219075 w 533419"/>
                <a:gd name="connsiteY20-2128" fmla="*/ 269875 h 1223238"/>
                <a:gd name="connsiteX21-2129" fmla="*/ 228600 w 533419"/>
                <a:gd name="connsiteY21-2130" fmla="*/ 276225 h 1223238"/>
                <a:gd name="connsiteX22-2131" fmla="*/ 250825 w 533419"/>
                <a:gd name="connsiteY22-2132" fmla="*/ 292100 h 1223238"/>
                <a:gd name="connsiteX23-2133" fmla="*/ 266700 w 533419"/>
                <a:gd name="connsiteY23-2134" fmla="*/ 320675 h 1223238"/>
                <a:gd name="connsiteX24-2135" fmla="*/ 273050 w 533419"/>
                <a:gd name="connsiteY24-2136" fmla="*/ 330200 h 1223238"/>
                <a:gd name="connsiteX25-2137" fmla="*/ 282575 w 533419"/>
                <a:gd name="connsiteY25-2138" fmla="*/ 336550 h 1223238"/>
                <a:gd name="connsiteX26-2139" fmla="*/ 298450 w 533419"/>
                <a:gd name="connsiteY26-2140" fmla="*/ 355600 h 1223238"/>
                <a:gd name="connsiteX27-2141" fmla="*/ 311150 w 533419"/>
                <a:gd name="connsiteY27-2142" fmla="*/ 374650 h 1223238"/>
                <a:gd name="connsiteX28-2143" fmla="*/ 317500 w 533419"/>
                <a:gd name="connsiteY28-2144" fmla="*/ 384175 h 1223238"/>
                <a:gd name="connsiteX29-2145" fmla="*/ 323850 w 533419"/>
                <a:gd name="connsiteY29-2146" fmla="*/ 393700 h 1223238"/>
                <a:gd name="connsiteX30-2147" fmla="*/ 333375 w 533419"/>
                <a:gd name="connsiteY30-2148" fmla="*/ 406400 h 1223238"/>
                <a:gd name="connsiteX31-2149" fmla="*/ 339725 w 533419"/>
                <a:gd name="connsiteY31-2150" fmla="*/ 415925 h 1223238"/>
                <a:gd name="connsiteX32-2151" fmla="*/ 349250 w 533419"/>
                <a:gd name="connsiteY32-2152" fmla="*/ 425450 h 1223238"/>
                <a:gd name="connsiteX33-2153" fmla="*/ 355600 w 533419"/>
                <a:gd name="connsiteY33-2154" fmla="*/ 434975 h 1223238"/>
                <a:gd name="connsiteX34-2155" fmla="*/ 358775 w 533419"/>
                <a:gd name="connsiteY34-2156" fmla="*/ 444500 h 1223238"/>
                <a:gd name="connsiteX35-2157" fmla="*/ 368300 w 533419"/>
                <a:gd name="connsiteY35-2158" fmla="*/ 450850 h 1223238"/>
                <a:gd name="connsiteX36-2159" fmla="*/ 381000 w 533419"/>
                <a:gd name="connsiteY36-2160" fmla="*/ 469900 h 1223238"/>
                <a:gd name="connsiteX37-2161" fmla="*/ 396875 w 533419"/>
                <a:gd name="connsiteY37-2162" fmla="*/ 488950 h 1223238"/>
                <a:gd name="connsiteX38-2163" fmla="*/ 400050 w 533419"/>
                <a:gd name="connsiteY38-2164" fmla="*/ 501650 h 1223238"/>
                <a:gd name="connsiteX39-2165" fmla="*/ 415925 w 533419"/>
                <a:gd name="connsiteY39-2166" fmla="*/ 523875 h 1223238"/>
                <a:gd name="connsiteX40-2167" fmla="*/ 425450 w 533419"/>
                <a:gd name="connsiteY40-2168" fmla="*/ 552450 h 1223238"/>
                <a:gd name="connsiteX41-2169" fmla="*/ 428625 w 533419"/>
                <a:gd name="connsiteY41-2170" fmla="*/ 561975 h 1223238"/>
                <a:gd name="connsiteX42-2171" fmla="*/ 431800 w 533419"/>
                <a:gd name="connsiteY42-2172" fmla="*/ 574675 h 1223238"/>
                <a:gd name="connsiteX43-2173" fmla="*/ 438150 w 533419"/>
                <a:gd name="connsiteY43-2174" fmla="*/ 584200 h 1223238"/>
                <a:gd name="connsiteX44-2175" fmla="*/ 444500 w 533419"/>
                <a:gd name="connsiteY44-2176" fmla="*/ 609600 h 1223238"/>
                <a:gd name="connsiteX45-2177" fmla="*/ 447675 w 533419"/>
                <a:gd name="connsiteY45-2178" fmla="*/ 619125 h 1223238"/>
                <a:gd name="connsiteX46-2179" fmla="*/ 463550 w 533419"/>
                <a:gd name="connsiteY46-2180" fmla="*/ 673100 h 1223238"/>
                <a:gd name="connsiteX47-2181" fmla="*/ 479425 w 533419"/>
                <a:gd name="connsiteY47-2182" fmla="*/ 714375 h 1223238"/>
                <a:gd name="connsiteX48-2183" fmla="*/ 485775 w 533419"/>
                <a:gd name="connsiteY48-2184" fmla="*/ 739775 h 1223238"/>
                <a:gd name="connsiteX49-2185" fmla="*/ 492125 w 533419"/>
                <a:gd name="connsiteY49-2186" fmla="*/ 752475 h 1223238"/>
                <a:gd name="connsiteX50-2187" fmla="*/ 495300 w 533419"/>
                <a:gd name="connsiteY50-2188" fmla="*/ 765175 h 1223238"/>
                <a:gd name="connsiteX51-2189" fmla="*/ 498475 w 533419"/>
                <a:gd name="connsiteY51-2190" fmla="*/ 774700 h 1223238"/>
                <a:gd name="connsiteX52-2191" fmla="*/ 501650 w 533419"/>
                <a:gd name="connsiteY52-2192" fmla="*/ 787400 h 1223238"/>
                <a:gd name="connsiteX53-2193" fmla="*/ 508000 w 533419"/>
                <a:gd name="connsiteY53-2194" fmla="*/ 800100 h 1223238"/>
                <a:gd name="connsiteX54-2195" fmla="*/ 514350 w 533419"/>
                <a:gd name="connsiteY54-2196" fmla="*/ 819150 h 1223238"/>
                <a:gd name="connsiteX55-2197" fmla="*/ 517525 w 533419"/>
                <a:gd name="connsiteY55-2198" fmla="*/ 828675 h 1223238"/>
                <a:gd name="connsiteX56-2199" fmla="*/ 533400 w 533419"/>
                <a:gd name="connsiteY56-2200" fmla="*/ 955675 h 1223238"/>
                <a:gd name="connsiteX57-2201" fmla="*/ 520700 w 533419"/>
                <a:gd name="connsiteY57-2202" fmla="*/ 984250 h 1223238"/>
                <a:gd name="connsiteX58-2203" fmla="*/ 517525 w 533419"/>
                <a:gd name="connsiteY58-2204" fmla="*/ 993775 h 1223238"/>
                <a:gd name="connsiteX59-2205" fmla="*/ 485775 w 533419"/>
                <a:gd name="connsiteY59-2206" fmla="*/ 1076325 h 1223238"/>
                <a:gd name="connsiteX60-2207" fmla="*/ 444500 w 533419"/>
                <a:gd name="connsiteY60-2208" fmla="*/ 1165225 h 1223238"/>
                <a:gd name="connsiteX61-2209" fmla="*/ 428625 w 533419"/>
                <a:gd name="connsiteY61-2210" fmla="*/ 1177925 h 1223238"/>
                <a:gd name="connsiteX62-2211" fmla="*/ 409575 w 533419"/>
                <a:gd name="connsiteY62-2212" fmla="*/ 1196975 h 1223238"/>
                <a:gd name="connsiteX63-2213" fmla="*/ 400050 w 533419"/>
                <a:gd name="connsiteY63-2214" fmla="*/ 1206500 h 1223238"/>
                <a:gd name="connsiteX64-2215" fmla="*/ 393700 w 533419"/>
                <a:gd name="connsiteY64-2216" fmla="*/ 1216025 h 1223238"/>
                <a:gd name="connsiteX65-2217" fmla="*/ 384175 w 533419"/>
                <a:gd name="connsiteY65-2218" fmla="*/ 1222375 h 1223238"/>
                <a:gd name="connsiteX66-2219" fmla="*/ 276225 w 533419"/>
                <a:gd name="connsiteY66-2220" fmla="*/ 1222375 h 1223238"/>
                <a:gd name="connsiteX0-2221" fmla="*/ 0 w 533436"/>
                <a:gd name="connsiteY0-2222" fmla="*/ 0 h 1223238"/>
                <a:gd name="connsiteX1-2223" fmla="*/ 22225 w 533436"/>
                <a:gd name="connsiteY1-2224" fmla="*/ 3175 h 1223238"/>
                <a:gd name="connsiteX2-2225" fmla="*/ 38100 w 533436"/>
                <a:gd name="connsiteY2-2226" fmla="*/ 12700 h 1223238"/>
                <a:gd name="connsiteX3-2227" fmla="*/ 47625 w 533436"/>
                <a:gd name="connsiteY3-2228" fmla="*/ 15875 h 1223238"/>
                <a:gd name="connsiteX4-2229" fmla="*/ 73025 w 533436"/>
                <a:gd name="connsiteY4-2230" fmla="*/ 44450 h 1223238"/>
                <a:gd name="connsiteX5-2231" fmla="*/ 79375 w 533436"/>
                <a:gd name="connsiteY5-2232" fmla="*/ 63500 h 1223238"/>
                <a:gd name="connsiteX6-2233" fmla="*/ 92075 w 533436"/>
                <a:gd name="connsiteY6-2234" fmla="*/ 82550 h 1223238"/>
                <a:gd name="connsiteX7-2235" fmla="*/ 98425 w 533436"/>
                <a:gd name="connsiteY7-2236" fmla="*/ 92075 h 1223238"/>
                <a:gd name="connsiteX8-2237" fmla="*/ 101600 w 533436"/>
                <a:gd name="connsiteY8-2238" fmla="*/ 101600 h 1223238"/>
                <a:gd name="connsiteX9-2239" fmla="*/ 117475 w 533436"/>
                <a:gd name="connsiteY9-2240" fmla="*/ 120650 h 1223238"/>
                <a:gd name="connsiteX10-2241" fmla="*/ 120650 w 533436"/>
                <a:gd name="connsiteY10-2242" fmla="*/ 130175 h 1223238"/>
                <a:gd name="connsiteX11-2243" fmla="*/ 136525 w 533436"/>
                <a:gd name="connsiteY11-2244" fmla="*/ 152400 h 1223238"/>
                <a:gd name="connsiteX12-2245" fmla="*/ 152400 w 533436"/>
                <a:gd name="connsiteY12-2246" fmla="*/ 171450 h 1223238"/>
                <a:gd name="connsiteX13-2247" fmla="*/ 165100 w 533436"/>
                <a:gd name="connsiteY13-2248" fmla="*/ 196850 h 1223238"/>
                <a:gd name="connsiteX14-2249" fmla="*/ 171450 w 533436"/>
                <a:gd name="connsiteY14-2250" fmla="*/ 209550 h 1223238"/>
                <a:gd name="connsiteX15-2251" fmla="*/ 180975 w 533436"/>
                <a:gd name="connsiteY15-2252" fmla="*/ 222250 h 1223238"/>
                <a:gd name="connsiteX16-2253" fmla="*/ 187325 w 533436"/>
                <a:gd name="connsiteY16-2254" fmla="*/ 231775 h 1223238"/>
                <a:gd name="connsiteX17-2255" fmla="*/ 196850 w 533436"/>
                <a:gd name="connsiteY17-2256" fmla="*/ 241300 h 1223238"/>
                <a:gd name="connsiteX18-2257" fmla="*/ 203200 w 533436"/>
                <a:gd name="connsiteY18-2258" fmla="*/ 250825 h 1223238"/>
                <a:gd name="connsiteX19-2259" fmla="*/ 212725 w 533436"/>
                <a:gd name="connsiteY19-2260" fmla="*/ 260350 h 1223238"/>
                <a:gd name="connsiteX20-2261" fmla="*/ 219075 w 533436"/>
                <a:gd name="connsiteY20-2262" fmla="*/ 269875 h 1223238"/>
                <a:gd name="connsiteX21-2263" fmla="*/ 228600 w 533436"/>
                <a:gd name="connsiteY21-2264" fmla="*/ 276225 h 1223238"/>
                <a:gd name="connsiteX22-2265" fmla="*/ 250825 w 533436"/>
                <a:gd name="connsiteY22-2266" fmla="*/ 292100 h 1223238"/>
                <a:gd name="connsiteX23-2267" fmla="*/ 266700 w 533436"/>
                <a:gd name="connsiteY23-2268" fmla="*/ 320675 h 1223238"/>
                <a:gd name="connsiteX24-2269" fmla="*/ 273050 w 533436"/>
                <a:gd name="connsiteY24-2270" fmla="*/ 330200 h 1223238"/>
                <a:gd name="connsiteX25-2271" fmla="*/ 282575 w 533436"/>
                <a:gd name="connsiteY25-2272" fmla="*/ 336550 h 1223238"/>
                <a:gd name="connsiteX26-2273" fmla="*/ 298450 w 533436"/>
                <a:gd name="connsiteY26-2274" fmla="*/ 355600 h 1223238"/>
                <a:gd name="connsiteX27-2275" fmla="*/ 311150 w 533436"/>
                <a:gd name="connsiteY27-2276" fmla="*/ 374650 h 1223238"/>
                <a:gd name="connsiteX28-2277" fmla="*/ 317500 w 533436"/>
                <a:gd name="connsiteY28-2278" fmla="*/ 384175 h 1223238"/>
                <a:gd name="connsiteX29-2279" fmla="*/ 323850 w 533436"/>
                <a:gd name="connsiteY29-2280" fmla="*/ 393700 h 1223238"/>
                <a:gd name="connsiteX30-2281" fmla="*/ 333375 w 533436"/>
                <a:gd name="connsiteY30-2282" fmla="*/ 406400 h 1223238"/>
                <a:gd name="connsiteX31-2283" fmla="*/ 339725 w 533436"/>
                <a:gd name="connsiteY31-2284" fmla="*/ 415925 h 1223238"/>
                <a:gd name="connsiteX32-2285" fmla="*/ 349250 w 533436"/>
                <a:gd name="connsiteY32-2286" fmla="*/ 425450 h 1223238"/>
                <a:gd name="connsiteX33-2287" fmla="*/ 355600 w 533436"/>
                <a:gd name="connsiteY33-2288" fmla="*/ 434975 h 1223238"/>
                <a:gd name="connsiteX34-2289" fmla="*/ 358775 w 533436"/>
                <a:gd name="connsiteY34-2290" fmla="*/ 444500 h 1223238"/>
                <a:gd name="connsiteX35-2291" fmla="*/ 368300 w 533436"/>
                <a:gd name="connsiteY35-2292" fmla="*/ 450850 h 1223238"/>
                <a:gd name="connsiteX36-2293" fmla="*/ 381000 w 533436"/>
                <a:gd name="connsiteY36-2294" fmla="*/ 469900 h 1223238"/>
                <a:gd name="connsiteX37-2295" fmla="*/ 396875 w 533436"/>
                <a:gd name="connsiteY37-2296" fmla="*/ 488950 h 1223238"/>
                <a:gd name="connsiteX38-2297" fmla="*/ 400050 w 533436"/>
                <a:gd name="connsiteY38-2298" fmla="*/ 501650 h 1223238"/>
                <a:gd name="connsiteX39-2299" fmla="*/ 415925 w 533436"/>
                <a:gd name="connsiteY39-2300" fmla="*/ 523875 h 1223238"/>
                <a:gd name="connsiteX40-2301" fmla="*/ 425450 w 533436"/>
                <a:gd name="connsiteY40-2302" fmla="*/ 552450 h 1223238"/>
                <a:gd name="connsiteX41-2303" fmla="*/ 428625 w 533436"/>
                <a:gd name="connsiteY41-2304" fmla="*/ 561975 h 1223238"/>
                <a:gd name="connsiteX42-2305" fmla="*/ 431800 w 533436"/>
                <a:gd name="connsiteY42-2306" fmla="*/ 574675 h 1223238"/>
                <a:gd name="connsiteX43-2307" fmla="*/ 438150 w 533436"/>
                <a:gd name="connsiteY43-2308" fmla="*/ 584200 h 1223238"/>
                <a:gd name="connsiteX44-2309" fmla="*/ 444500 w 533436"/>
                <a:gd name="connsiteY44-2310" fmla="*/ 609600 h 1223238"/>
                <a:gd name="connsiteX45-2311" fmla="*/ 447675 w 533436"/>
                <a:gd name="connsiteY45-2312" fmla="*/ 619125 h 1223238"/>
                <a:gd name="connsiteX46-2313" fmla="*/ 463550 w 533436"/>
                <a:gd name="connsiteY46-2314" fmla="*/ 673100 h 1223238"/>
                <a:gd name="connsiteX47-2315" fmla="*/ 479425 w 533436"/>
                <a:gd name="connsiteY47-2316" fmla="*/ 714375 h 1223238"/>
                <a:gd name="connsiteX48-2317" fmla="*/ 485775 w 533436"/>
                <a:gd name="connsiteY48-2318" fmla="*/ 739775 h 1223238"/>
                <a:gd name="connsiteX49-2319" fmla="*/ 492125 w 533436"/>
                <a:gd name="connsiteY49-2320" fmla="*/ 752475 h 1223238"/>
                <a:gd name="connsiteX50-2321" fmla="*/ 495300 w 533436"/>
                <a:gd name="connsiteY50-2322" fmla="*/ 765175 h 1223238"/>
                <a:gd name="connsiteX51-2323" fmla="*/ 498475 w 533436"/>
                <a:gd name="connsiteY51-2324" fmla="*/ 774700 h 1223238"/>
                <a:gd name="connsiteX52-2325" fmla="*/ 501650 w 533436"/>
                <a:gd name="connsiteY52-2326" fmla="*/ 787400 h 1223238"/>
                <a:gd name="connsiteX53-2327" fmla="*/ 508000 w 533436"/>
                <a:gd name="connsiteY53-2328" fmla="*/ 800100 h 1223238"/>
                <a:gd name="connsiteX54-2329" fmla="*/ 514350 w 533436"/>
                <a:gd name="connsiteY54-2330" fmla="*/ 819150 h 1223238"/>
                <a:gd name="connsiteX55-2331" fmla="*/ 517525 w 533436"/>
                <a:gd name="connsiteY55-2332" fmla="*/ 828675 h 1223238"/>
                <a:gd name="connsiteX56-2333" fmla="*/ 533400 w 533436"/>
                <a:gd name="connsiteY56-2334" fmla="*/ 955675 h 1223238"/>
                <a:gd name="connsiteX57-2335" fmla="*/ 520700 w 533436"/>
                <a:gd name="connsiteY57-2336" fmla="*/ 984250 h 1223238"/>
                <a:gd name="connsiteX58-2337" fmla="*/ 485775 w 533436"/>
                <a:gd name="connsiteY58-2338" fmla="*/ 1076325 h 1223238"/>
                <a:gd name="connsiteX59-2339" fmla="*/ 444500 w 533436"/>
                <a:gd name="connsiteY59-2340" fmla="*/ 1165225 h 1223238"/>
                <a:gd name="connsiteX60-2341" fmla="*/ 428625 w 533436"/>
                <a:gd name="connsiteY60-2342" fmla="*/ 1177925 h 1223238"/>
                <a:gd name="connsiteX61-2343" fmla="*/ 409575 w 533436"/>
                <a:gd name="connsiteY61-2344" fmla="*/ 1196975 h 1223238"/>
                <a:gd name="connsiteX62-2345" fmla="*/ 400050 w 533436"/>
                <a:gd name="connsiteY62-2346" fmla="*/ 1206500 h 1223238"/>
                <a:gd name="connsiteX63-2347" fmla="*/ 393700 w 533436"/>
                <a:gd name="connsiteY63-2348" fmla="*/ 1216025 h 1223238"/>
                <a:gd name="connsiteX64-2349" fmla="*/ 384175 w 533436"/>
                <a:gd name="connsiteY64-2350" fmla="*/ 1222375 h 1223238"/>
                <a:gd name="connsiteX65-2351" fmla="*/ 276225 w 533436"/>
                <a:gd name="connsiteY65-2352" fmla="*/ 1222375 h 1223238"/>
                <a:gd name="connsiteX0-2353" fmla="*/ 0 w 535585"/>
                <a:gd name="connsiteY0-2354" fmla="*/ 0 h 1223238"/>
                <a:gd name="connsiteX1-2355" fmla="*/ 22225 w 535585"/>
                <a:gd name="connsiteY1-2356" fmla="*/ 3175 h 1223238"/>
                <a:gd name="connsiteX2-2357" fmla="*/ 38100 w 535585"/>
                <a:gd name="connsiteY2-2358" fmla="*/ 12700 h 1223238"/>
                <a:gd name="connsiteX3-2359" fmla="*/ 47625 w 535585"/>
                <a:gd name="connsiteY3-2360" fmla="*/ 15875 h 1223238"/>
                <a:gd name="connsiteX4-2361" fmla="*/ 73025 w 535585"/>
                <a:gd name="connsiteY4-2362" fmla="*/ 44450 h 1223238"/>
                <a:gd name="connsiteX5-2363" fmla="*/ 79375 w 535585"/>
                <a:gd name="connsiteY5-2364" fmla="*/ 63500 h 1223238"/>
                <a:gd name="connsiteX6-2365" fmla="*/ 92075 w 535585"/>
                <a:gd name="connsiteY6-2366" fmla="*/ 82550 h 1223238"/>
                <a:gd name="connsiteX7-2367" fmla="*/ 98425 w 535585"/>
                <a:gd name="connsiteY7-2368" fmla="*/ 92075 h 1223238"/>
                <a:gd name="connsiteX8-2369" fmla="*/ 101600 w 535585"/>
                <a:gd name="connsiteY8-2370" fmla="*/ 101600 h 1223238"/>
                <a:gd name="connsiteX9-2371" fmla="*/ 117475 w 535585"/>
                <a:gd name="connsiteY9-2372" fmla="*/ 120650 h 1223238"/>
                <a:gd name="connsiteX10-2373" fmla="*/ 120650 w 535585"/>
                <a:gd name="connsiteY10-2374" fmla="*/ 130175 h 1223238"/>
                <a:gd name="connsiteX11-2375" fmla="*/ 136525 w 535585"/>
                <a:gd name="connsiteY11-2376" fmla="*/ 152400 h 1223238"/>
                <a:gd name="connsiteX12-2377" fmla="*/ 152400 w 535585"/>
                <a:gd name="connsiteY12-2378" fmla="*/ 171450 h 1223238"/>
                <a:gd name="connsiteX13-2379" fmla="*/ 165100 w 535585"/>
                <a:gd name="connsiteY13-2380" fmla="*/ 196850 h 1223238"/>
                <a:gd name="connsiteX14-2381" fmla="*/ 171450 w 535585"/>
                <a:gd name="connsiteY14-2382" fmla="*/ 209550 h 1223238"/>
                <a:gd name="connsiteX15-2383" fmla="*/ 180975 w 535585"/>
                <a:gd name="connsiteY15-2384" fmla="*/ 222250 h 1223238"/>
                <a:gd name="connsiteX16-2385" fmla="*/ 187325 w 535585"/>
                <a:gd name="connsiteY16-2386" fmla="*/ 231775 h 1223238"/>
                <a:gd name="connsiteX17-2387" fmla="*/ 196850 w 535585"/>
                <a:gd name="connsiteY17-2388" fmla="*/ 241300 h 1223238"/>
                <a:gd name="connsiteX18-2389" fmla="*/ 203200 w 535585"/>
                <a:gd name="connsiteY18-2390" fmla="*/ 250825 h 1223238"/>
                <a:gd name="connsiteX19-2391" fmla="*/ 212725 w 535585"/>
                <a:gd name="connsiteY19-2392" fmla="*/ 260350 h 1223238"/>
                <a:gd name="connsiteX20-2393" fmla="*/ 219075 w 535585"/>
                <a:gd name="connsiteY20-2394" fmla="*/ 269875 h 1223238"/>
                <a:gd name="connsiteX21-2395" fmla="*/ 228600 w 535585"/>
                <a:gd name="connsiteY21-2396" fmla="*/ 276225 h 1223238"/>
                <a:gd name="connsiteX22-2397" fmla="*/ 250825 w 535585"/>
                <a:gd name="connsiteY22-2398" fmla="*/ 292100 h 1223238"/>
                <a:gd name="connsiteX23-2399" fmla="*/ 266700 w 535585"/>
                <a:gd name="connsiteY23-2400" fmla="*/ 320675 h 1223238"/>
                <a:gd name="connsiteX24-2401" fmla="*/ 273050 w 535585"/>
                <a:gd name="connsiteY24-2402" fmla="*/ 330200 h 1223238"/>
                <a:gd name="connsiteX25-2403" fmla="*/ 282575 w 535585"/>
                <a:gd name="connsiteY25-2404" fmla="*/ 336550 h 1223238"/>
                <a:gd name="connsiteX26-2405" fmla="*/ 298450 w 535585"/>
                <a:gd name="connsiteY26-2406" fmla="*/ 355600 h 1223238"/>
                <a:gd name="connsiteX27-2407" fmla="*/ 311150 w 535585"/>
                <a:gd name="connsiteY27-2408" fmla="*/ 374650 h 1223238"/>
                <a:gd name="connsiteX28-2409" fmla="*/ 317500 w 535585"/>
                <a:gd name="connsiteY28-2410" fmla="*/ 384175 h 1223238"/>
                <a:gd name="connsiteX29-2411" fmla="*/ 323850 w 535585"/>
                <a:gd name="connsiteY29-2412" fmla="*/ 393700 h 1223238"/>
                <a:gd name="connsiteX30-2413" fmla="*/ 333375 w 535585"/>
                <a:gd name="connsiteY30-2414" fmla="*/ 406400 h 1223238"/>
                <a:gd name="connsiteX31-2415" fmla="*/ 339725 w 535585"/>
                <a:gd name="connsiteY31-2416" fmla="*/ 415925 h 1223238"/>
                <a:gd name="connsiteX32-2417" fmla="*/ 349250 w 535585"/>
                <a:gd name="connsiteY32-2418" fmla="*/ 425450 h 1223238"/>
                <a:gd name="connsiteX33-2419" fmla="*/ 355600 w 535585"/>
                <a:gd name="connsiteY33-2420" fmla="*/ 434975 h 1223238"/>
                <a:gd name="connsiteX34-2421" fmla="*/ 358775 w 535585"/>
                <a:gd name="connsiteY34-2422" fmla="*/ 444500 h 1223238"/>
                <a:gd name="connsiteX35-2423" fmla="*/ 368300 w 535585"/>
                <a:gd name="connsiteY35-2424" fmla="*/ 450850 h 1223238"/>
                <a:gd name="connsiteX36-2425" fmla="*/ 381000 w 535585"/>
                <a:gd name="connsiteY36-2426" fmla="*/ 469900 h 1223238"/>
                <a:gd name="connsiteX37-2427" fmla="*/ 396875 w 535585"/>
                <a:gd name="connsiteY37-2428" fmla="*/ 488950 h 1223238"/>
                <a:gd name="connsiteX38-2429" fmla="*/ 400050 w 535585"/>
                <a:gd name="connsiteY38-2430" fmla="*/ 501650 h 1223238"/>
                <a:gd name="connsiteX39-2431" fmla="*/ 415925 w 535585"/>
                <a:gd name="connsiteY39-2432" fmla="*/ 523875 h 1223238"/>
                <a:gd name="connsiteX40-2433" fmla="*/ 425450 w 535585"/>
                <a:gd name="connsiteY40-2434" fmla="*/ 552450 h 1223238"/>
                <a:gd name="connsiteX41-2435" fmla="*/ 428625 w 535585"/>
                <a:gd name="connsiteY41-2436" fmla="*/ 561975 h 1223238"/>
                <a:gd name="connsiteX42-2437" fmla="*/ 431800 w 535585"/>
                <a:gd name="connsiteY42-2438" fmla="*/ 574675 h 1223238"/>
                <a:gd name="connsiteX43-2439" fmla="*/ 438150 w 535585"/>
                <a:gd name="connsiteY43-2440" fmla="*/ 584200 h 1223238"/>
                <a:gd name="connsiteX44-2441" fmla="*/ 444500 w 535585"/>
                <a:gd name="connsiteY44-2442" fmla="*/ 609600 h 1223238"/>
                <a:gd name="connsiteX45-2443" fmla="*/ 447675 w 535585"/>
                <a:gd name="connsiteY45-2444" fmla="*/ 619125 h 1223238"/>
                <a:gd name="connsiteX46-2445" fmla="*/ 463550 w 535585"/>
                <a:gd name="connsiteY46-2446" fmla="*/ 673100 h 1223238"/>
                <a:gd name="connsiteX47-2447" fmla="*/ 479425 w 535585"/>
                <a:gd name="connsiteY47-2448" fmla="*/ 714375 h 1223238"/>
                <a:gd name="connsiteX48-2449" fmla="*/ 485775 w 535585"/>
                <a:gd name="connsiteY48-2450" fmla="*/ 739775 h 1223238"/>
                <a:gd name="connsiteX49-2451" fmla="*/ 492125 w 535585"/>
                <a:gd name="connsiteY49-2452" fmla="*/ 752475 h 1223238"/>
                <a:gd name="connsiteX50-2453" fmla="*/ 495300 w 535585"/>
                <a:gd name="connsiteY50-2454" fmla="*/ 765175 h 1223238"/>
                <a:gd name="connsiteX51-2455" fmla="*/ 498475 w 535585"/>
                <a:gd name="connsiteY51-2456" fmla="*/ 774700 h 1223238"/>
                <a:gd name="connsiteX52-2457" fmla="*/ 501650 w 535585"/>
                <a:gd name="connsiteY52-2458" fmla="*/ 787400 h 1223238"/>
                <a:gd name="connsiteX53-2459" fmla="*/ 508000 w 535585"/>
                <a:gd name="connsiteY53-2460" fmla="*/ 800100 h 1223238"/>
                <a:gd name="connsiteX54-2461" fmla="*/ 514350 w 535585"/>
                <a:gd name="connsiteY54-2462" fmla="*/ 819150 h 1223238"/>
                <a:gd name="connsiteX55-2463" fmla="*/ 517525 w 535585"/>
                <a:gd name="connsiteY55-2464" fmla="*/ 828675 h 1223238"/>
                <a:gd name="connsiteX56-2465" fmla="*/ 533400 w 535585"/>
                <a:gd name="connsiteY56-2466" fmla="*/ 955675 h 1223238"/>
                <a:gd name="connsiteX57-2467" fmla="*/ 530225 w 535585"/>
                <a:gd name="connsiteY57-2468" fmla="*/ 1012825 h 1223238"/>
                <a:gd name="connsiteX58-2469" fmla="*/ 485775 w 535585"/>
                <a:gd name="connsiteY58-2470" fmla="*/ 1076325 h 1223238"/>
                <a:gd name="connsiteX59-2471" fmla="*/ 444500 w 535585"/>
                <a:gd name="connsiteY59-2472" fmla="*/ 1165225 h 1223238"/>
                <a:gd name="connsiteX60-2473" fmla="*/ 428625 w 535585"/>
                <a:gd name="connsiteY60-2474" fmla="*/ 1177925 h 1223238"/>
                <a:gd name="connsiteX61-2475" fmla="*/ 409575 w 535585"/>
                <a:gd name="connsiteY61-2476" fmla="*/ 1196975 h 1223238"/>
                <a:gd name="connsiteX62-2477" fmla="*/ 400050 w 535585"/>
                <a:gd name="connsiteY62-2478" fmla="*/ 1206500 h 1223238"/>
                <a:gd name="connsiteX63-2479" fmla="*/ 393700 w 535585"/>
                <a:gd name="connsiteY63-2480" fmla="*/ 1216025 h 1223238"/>
                <a:gd name="connsiteX64-2481" fmla="*/ 384175 w 535585"/>
                <a:gd name="connsiteY64-2482" fmla="*/ 1222375 h 1223238"/>
                <a:gd name="connsiteX65-2483" fmla="*/ 276225 w 535585"/>
                <a:gd name="connsiteY65-2484" fmla="*/ 1222375 h 1223238"/>
                <a:gd name="connsiteX0-2485" fmla="*/ 0 w 533400"/>
                <a:gd name="connsiteY0-2486" fmla="*/ 0 h 1223238"/>
                <a:gd name="connsiteX1-2487" fmla="*/ 22225 w 533400"/>
                <a:gd name="connsiteY1-2488" fmla="*/ 3175 h 1223238"/>
                <a:gd name="connsiteX2-2489" fmla="*/ 38100 w 533400"/>
                <a:gd name="connsiteY2-2490" fmla="*/ 12700 h 1223238"/>
                <a:gd name="connsiteX3-2491" fmla="*/ 47625 w 533400"/>
                <a:gd name="connsiteY3-2492" fmla="*/ 15875 h 1223238"/>
                <a:gd name="connsiteX4-2493" fmla="*/ 73025 w 533400"/>
                <a:gd name="connsiteY4-2494" fmla="*/ 44450 h 1223238"/>
                <a:gd name="connsiteX5-2495" fmla="*/ 79375 w 533400"/>
                <a:gd name="connsiteY5-2496" fmla="*/ 63500 h 1223238"/>
                <a:gd name="connsiteX6-2497" fmla="*/ 92075 w 533400"/>
                <a:gd name="connsiteY6-2498" fmla="*/ 82550 h 1223238"/>
                <a:gd name="connsiteX7-2499" fmla="*/ 98425 w 533400"/>
                <a:gd name="connsiteY7-2500" fmla="*/ 92075 h 1223238"/>
                <a:gd name="connsiteX8-2501" fmla="*/ 101600 w 533400"/>
                <a:gd name="connsiteY8-2502" fmla="*/ 101600 h 1223238"/>
                <a:gd name="connsiteX9-2503" fmla="*/ 117475 w 533400"/>
                <a:gd name="connsiteY9-2504" fmla="*/ 120650 h 1223238"/>
                <a:gd name="connsiteX10-2505" fmla="*/ 120650 w 533400"/>
                <a:gd name="connsiteY10-2506" fmla="*/ 130175 h 1223238"/>
                <a:gd name="connsiteX11-2507" fmla="*/ 136525 w 533400"/>
                <a:gd name="connsiteY11-2508" fmla="*/ 152400 h 1223238"/>
                <a:gd name="connsiteX12-2509" fmla="*/ 152400 w 533400"/>
                <a:gd name="connsiteY12-2510" fmla="*/ 171450 h 1223238"/>
                <a:gd name="connsiteX13-2511" fmla="*/ 165100 w 533400"/>
                <a:gd name="connsiteY13-2512" fmla="*/ 196850 h 1223238"/>
                <a:gd name="connsiteX14-2513" fmla="*/ 171450 w 533400"/>
                <a:gd name="connsiteY14-2514" fmla="*/ 209550 h 1223238"/>
                <a:gd name="connsiteX15-2515" fmla="*/ 180975 w 533400"/>
                <a:gd name="connsiteY15-2516" fmla="*/ 222250 h 1223238"/>
                <a:gd name="connsiteX16-2517" fmla="*/ 187325 w 533400"/>
                <a:gd name="connsiteY16-2518" fmla="*/ 231775 h 1223238"/>
                <a:gd name="connsiteX17-2519" fmla="*/ 196850 w 533400"/>
                <a:gd name="connsiteY17-2520" fmla="*/ 241300 h 1223238"/>
                <a:gd name="connsiteX18-2521" fmla="*/ 203200 w 533400"/>
                <a:gd name="connsiteY18-2522" fmla="*/ 250825 h 1223238"/>
                <a:gd name="connsiteX19-2523" fmla="*/ 212725 w 533400"/>
                <a:gd name="connsiteY19-2524" fmla="*/ 260350 h 1223238"/>
                <a:gd name="connsiteX20-2525" fmla="*/ 219075 w 533400"/>
                <a:gd name="connsiteY20-2526" fmla="*/ 269875 h 1223238"/>
                <a:gd name="connsiteX21-2527" fmla="*/ 228600 w 533400"/>
                <a:gd name="connsiteY21-2528" fmla="*/ 276225 h 1223238"/>
                <a:gd name="connsiteX22-2529" fmla="*/ 250825 w 533400"/>
                <a:gd name="connsiteY22-2530" fmla="*/ 292100 h 1223238"/>
                <a:gd name="connsiteX23-2531" fmla="*/ 266700 w 533400"/>
                <a:gd name="connsiteY23-2532" fmla="*/ 320675 h 1223238"/>
                <a:gd name="connsiteX24-2533" fmla="*/ 273050 w 533400"/>
                <a:gd name="connsiteY24-2534" fmla="*/ 330200 h 1223238"/>
                <a:gd name="connsiteX25-2535" fmla="*/ 282575 w 533400"/>
                <a:gd name="connsiteY25-2536" fmla="*/ 336550 h 1223238"/>
                <a:gd name="connsiteX26-2537" fmla="*/ 298450 w 533400"/>
                <a:gd name="connsiteY26-2538" fmla="*/ 355600 h 1223238"/>
                <a:gd name="connsiteX27-2539" fmla="*/ 311150 w 533400"/>
                <a:gd name="connsiteY27-2540" fmla="*/ 374650 h 1223238"/>
                <a:gd name="connsiteX28-2541" fmla="*/ 317500 w 533400"/>
                <a:gd name="connsiteY28-2542" fmla="*/ 384175 h 1223238"/>
                <a:gd name="connsiteX29-2543" fmla="*/ 323850 w 533400"/>
                <a:gd name="connsiteY29-2544" fmla="*/ 393700 h 1223238"/>
                <a:gd name="connsiteX30-2545" fmla="*/ 333375 w 533400"/>
                <a:gd name="connsiteY30-2546" fmla="*/ 406400 h 1223238"/>
                <a:gd name="connsiteX31-2547" fmla="*/ 339725 w 533400"/>
                <a:gd name="connsiteY31-2548" fmla="*/ 415925 h 1223238"/>
                <a:gd name="connsiteX32-2549" fmla="*/ 349250 w 533400"/>
                <a:gd name="connsiteY32-2550" fmla="*/ 425450 h 1223238"/>
                <a:gd name="connsiteX33-2551" fmla="*/ 355600 w 533400"/>
                <a:gd name="connsiteY33-2552" fmla="*/ 434975 h 1223238"/>
                <a:gd name="connsiteX34-2553" fmla="*/ 358775 w 533400"/>
                <a:gd name="connsiteY34-2554" fmla="*/ 444500 h 1223238"/>
                <a:gd name="connsiteX35-2555" fmla="*/ 368300 w 533400"/>
                <a:gd name="connsiteY35-2556" fmla="*/ 450850 h 1223238"/>
                <a:gd name="connsiteX36-2557" fmla="*/ 381000 w 533400"/>
                <a:gd name="connsiteY36-2558" fmla="*/ 469900 h 1223238"/>
                <a:gd name="connsiteX37-2559" fmla="*/ 396875 w 533400"/>
                <a:gd name="connsiteY37-2560" fmla="*/ 488950 h 1223238"/>
                <a:gd name="connsiteX38-2561" fmla="*/ 400050 w 533400"/>
                <a:gd name="connsiteY38-2562" fmla="*/ 501650 h 1223238"/>
                <a:gd name="connsiteX39-2563" fmla="*/ 415925 w 533400"/>
                <a:gd name="connsiteY39-2564" fmla="*/ 523875 h 1223238"/>
                <a:gd name="connsiteX40-2565" fmla="*/ 425450 w 533400"/>
                <a:gd name="connsiteY40-2566" fmla="*/ 552450 h 1223238"/>
                <a:gd name="connsiteX41-2567" fmla="*/ 428625 w 533400"/>
                <a:gd name="connsiteY41-2568" fmla="*/ 561975 h 1223238"/>
                <a:gd name="connsiteX42-2569" fmla="*/ 431800 w 533400"/>
                <a:gd name="connsiteY42-2570" fmla="*/ 574675 h 1223238"/>
                <a:gd name="connsiteX43-2571" fmla="*/ 438150 w 533400"/>
                <a:gd name="connsiteY43-2572" fmla="*/ 584200 h 1223238"/>
                <a:gd name="connsiteX44-2573" fmla="*/ 444500 w 533400"/>
                <a:gd name="connsiteY44-2574" fmla="*/ 609600 h 1223238"/>
                <a:gd name="connsiteX45-2575" fmla="*/ 447675 w 533400"/>
                <a:gd name="connsiteY45-2576" fmla="*/ 619125 h 1223238"/>
                <a:gd name="connsiteX46-2577" fmla="*/ 463550 w 533400"/>
                <a:gd name="connsiteY46-2578" fmla="*/ 673100 h 1223238"/>
                <a:gd name="connsiteX47-2579" fmla="*/ 479425 w 533400"/>
                <a:gd name="connsiteY47-2580" fmla="*/ 714375 h 1223238"/>
                <a:gd name="connsiteX48-2581" fmla="*/ 485775 w 533400"/>
                <a:gd name="connsiteY48-2582" fmla="*/ 739775 h 1223238"/>
                <a:gd name="connsiteX49-2583" fmla="*/ 492125 w 533400"/>
                <a:gd name="connsiteY49-2584" fmla="*/ 752475 h 1223238"/>
                <a:gd name="connsiteX50-2585" fmla="*/ 495300 w 533400"/>
                <a:gd name="connsiteY50-2586" fmla="*/ 765175 h 1223238"/>
                <a:gd name="connsiteX51-2587" fmla="*/ 498475 w 533400"/>
                <a:gd name="connsiteY51-2588" fmla="*/ 774700 h 1223238"/>
                <a:gd name="connsiteX52-2589" fmla="*/ 501650 w 533400"/>
                <a:gd name="connsiteY52-2590" fmla="*/ 787400 h 1223238"/>
                <a:gd name="connsiteX53-2591" fmla="*/ 508000 w 533400"/>
                <a:gd name="connsiteY53-2592" fmla="*/ 800100 h 1223238"/>
                <a:gd name="connsiteX54-2593" fmla="*/ 514350 w 533400"/>
                <a:gd name="connsiteY54-2594" fmla="*/ 819150 h 1223238"/>
                <a:gd name="connsiteX55-2595" fmla="*/ 517525 w 533400"/>
                <a:gd name="connsiteY55-2596" fmla="*/ 828675 h 1223238"/>
                <a:gd name="connsiteX56-2597" fmla="*/ 533400 w 533400"/>
                <a:gd name="connsiteY56-2598" fmla="*/ 955675 h 1223238"/>
                <a:gd name="connsiteX57-2599" fmla="*/ 517525 w 533400"/>
                <a:gd name="connsiteY57-2600" fmla="*/ 1012825 h 1223238"/>
                <a:gd name="connsiteX58-2601" fmla="*/ 485775 w 533400"/>
                <a:gd name="connsiteY58-2602" fmla="*/ 1076325 h 1223238"/>
                <a:gd name="connsiteX59-2603" fmla="*/ 444500 w 533400"/>
                <a:gd name="connsiteY59-2604" fmla="*/ 1165225 h 1223238"/>
                <a:gd name="connsiteX60-2605" fmla="*/ 428625 w 533400"/>
                <a:gd name="connsiteY60-2606" fmla="*/ 1177925 h 1223238"/>
                <a:gd name="connsiteX61-2607" fmla="*/ 409575 w 533400"/>
                <a:gd name="connsiteY61-2608" fmla="*/ 1196975 h 1223238"/>
                <a:gd name="connsiteX62-2609" fmla="*/ 400050 w 533400"/>
                <a:gd name="connsiteY62-2610" fmla="*/ 1206500 h 1223238"/>
                <a:gd name="connsiteX63-2611" fmla="*/ 393700 w 533400"/>
                <a:gd name="connsiteY63-2612" fmla="*/ 1216025 h 1223238"/>
                <a:gd name="connsiteX64-2613" fmla="*/ 384175 w 533400"/>
                <a:gd name="connsiteY64-2614" fmla="*/ 1222375 h 1223238"/>
                <a:gd name="connsiteX65-2615" fmla="*/ 276225 w 533400"/>
                <a:gd name="connsiteY65-2616" fmla="*/ 1222375 h 1223238"/>
                <a:gd name="connsiteX0-2617" fmla="*/ 0 w 533400"/>
                <a:gd name="connsiteY0-2618" fmla="*/ 0 h 1223238"/>
                <a:gd name="connsiteX1-2619" fmla="*/ 22225 w 533400"/>
                <a:gd name="connsiteY1-2620" fmla="*/ 3175 h 1223238"/>
                <a:gd name="connsiteX2-2621" fmla="*/ 38100 w 533400"/>
                <a:gd name="connsiteY2-2622" fmla="*/ 12700 h 1223238"/>
                <a:gd name="connsiteX3-2623" fmla="*/ 47625 w 533400"/>
                <a:gd name="connsiteY3-2624" fmla="*/ 15875 h 1223238"/>
                <a:gd name="connsiteX4-2625" fmla="*/ 73025 w 533400"/>
                <a:gd name="connsiteY4-2626" fmla="*/ 44450 h 1223238"/>
                <a:gd name="connsiteX5-2627" fmla="*/ 79375 w 533400"/>
                <a:gd name="connsiteY5-2628" fmla="*/ 63500 h 1223238"/>
                <a:gd name="connsiteX6-2629" fmla="*/ 92075 w 533400"/>
                <a:gd name="connsiteY6-2630" fmla="*/ 82550 h 1223238"/>
                <a:gd name="connsiteX7-2631" fmla="*/ 98425 w 533400"/>
                <a:gd name="connsiteY7-2632" fmla="*/ 92075 h 1223238"/>
                <a:gd name="connsiteX8-2633" fmla="*/ 101600 w 533400"/>
                <a:gd name="connsiteY8-2634" fmla="*/ 101600 h 1223238"/>
                <a:gd name="connsiteX9-2635" fmla="*/ 117475 w 533400"/>
                <a:gd name="connsiteY9-2636" fmla="*/ 120650 h 1223238"/>
                <a:gd name="connsiteX10-2637" fmla="*/ 120650 w 533400"/>
                <a:gd name="connsiteY10-2638" fmla="*/ 130175 h 1223238"/>
                <a:gd name="connsiteX11-2639" fmla="*/ 136525 w 533400"/>
                <a:gd name="connsiteY11-2640" fmla="*/ 152400 h 1223238"/>
                <a:gd name="connsiteX12-2641" fmla="*/ 152400 w 533400"/>
                <a:gd name="connsiteY12-2642" fmla="*/ 171450 h 1223238"/>
                <a:gd name="connsiteX13-2643" fmla="*/ 165100 w 533400"/>
                <a:gd name="connsiteY13-2644" fmla="*/ 196850 h 1223238"/>
                <a:gd name="connsiteX14-2645" fmla="*/ 171450 w 533400"/>
                <a:gd name="connsiteY14-2646" fmla="*/ 209550 h 1223238"/>
                <a:gd name="connsiteX15-2647" fmla="*/ 180975 w 533400"/>
                <a:gd name="connsiteY15-2648" fmla="*/ 222250 h 1223238"/>
                <a:gd name="connsiteX16-2649" fmla="*/ 187325 w 533400"/>
                <a:gd name="connsiteY16-2650" fmla="*/ 231775 h 1223238"/>
                <a:gd name="connsiteX17-2651" fmla="*/ 196850 w 533400"/>
                <a:gd name="connsiteY17-2652" fmla="*/ 241300 h 1223238"/>
                <a:gd name="connsiteX18-2653" fmla="*/ 203200 w 533400"/>
                <a:gd name="connsiteY18-2654" fmla="*/ 250825 h 1223238"/>
                <a:gd name="connsiteX19-2655" fmla="*/ 212725 w 533400"/>
                <a:gd name="connsiteY19-2656" fmla="*/ 260350 h 1223238"/>
                <a:gd name="connsiteX20-2657" fmla="*/ 219075 w 533400"/>
                <a:gd name="connsiteY20-2658" fmla="*/ 269875 h 1223238"/>
                <a:gd name="connsiteX21-2659" fmla="*/ 228600 w 533400"/>
                <a:gd name="connsiteY21-2660" fmla="*/ 276225 h 1223238"/>
                <a:gd name="connsiteX22-2661" fmla="*/ 250825 w 533400"/>
                <a:gd name="connsiteY22-2662" fmla="*/ 292100 h 1223238"/>
                <a:gd name="connsiteX23-2663" fmla="*/ 266700 w 533400"/>
                <a:gd name="connsiteY23-2664" fmla="*/ 320675 h 1223238"/>
                <a:gd name="connsiteX24-2665" fmla="*/ 273050 w 533400"/>
                <a:gd name="connsiteY24-2666" fmla="*/ 330200 h 1223238"/>
                <a:gd name="connsiteX25-2667" fmla="*/ 282575 w 533400"/>
                <a:gd name="connsiteY25-2668" fmla="*/ 336550 h 1223238"/>
                <a:gd name="connsiteX26-2669" fmla="*/ 298450 w 533400"/>
                <a:gd name="connsiteY26-2670" fmla="*/ 355600 h 1223238"/>
                <a:gd name="connsiteX27-2671" fmla="*/ 311150 w 533400"/>
                <a:gd name="connsiteY27-2672" fmla="*/ 374650 h 1223238"/>
                <a:gd name="connsiteX28-2673" fmla="*/ 317500 w 533400"/>
                <a:gd name="connsiteY28-2674" fmla="*/ 384175 h 1223238"/>
                <a:gd name="connsiteX29-2675" fmla="*/ 323850 w 533400"/>
                <a:gd name="connsiteY29-2676" fmla="*/ 393700 h 1223238"/>
                <a:gd name="connsiteX30-2677" fmla="*/ 333375 w 533400"/>
                <a:gd name="connsiteY30-2678" fmla="*/ 406400 h 1223238"/>
                <a:gd name="connsiteX31-2679" fmla="*/ 339725 w 533400"/>
                <a:gd name="connsiteY31-2680" fmla="*/ 415925 h 1223238"/>
                <a:gd name="connsiteX32-2681" fmla="*/ 349250 w 533400"/>
                <a:gd name="connsiteY32-2682" fmla="*/ 425450 h 1223238"/>
                <a:gd name="connsiteX33-2683" fmla="*/ 355600 w 533400"/>
                <a:gd name="connsiteY33-2684" fmla="*/ 434975 h 1223238"/>
                <a:gd name="connsiteX34-2685" fmla="*/ 358775 w 533400"/>
                <a:gd name="connsiteY34-2686" fmla="*/ 444500 h 1223238"/>
                <a:gd name="connsiteX35-2687" fmla="*/ 368300 w 533400"/>
                <a:gd name="connsiteY35-2688" fmla="*/ 450850 h 1223238"/>
                <a:gd name="connsiteX36-2689" fmla="*/ 381000 w 533400"/>
                <a:gd name="connsiteY36-2690" fmla="*/ 469900 h 1223238"/>
                <a:gd name="connsiteX37-2691" fmla="*/ 396875 w 533400"/>
                <a:gd name="connsiteY37-2692" fmla="*/ 488950 h 1223238"/>
                <a:gd name="connsiteX38-2693" fmla="*/ 400050 w 533400"/>
                <a:gd name="connsiteY38-2694" fmla="*/ 501650 h 1223238"/>
                <a:gd name="connsiteX39-2695" fmla="*/ 415925 w 533400"/>
                <a:gd name="connsiteY39-2696" fmla="*/ 523875 h 1223238"/>
                <a:gd name="connsiteX40-2697" fmla="*/ 425450 w 533400"/>
                <a:gd name="connsiteY40-2698" fmla="*/ 552450 h 1223238"/>
                <a:gd name="connsiteX41-2699" fmla="*/ 428625 w 533400"/>
                <a:gd name="connsiteY41-2700" fmla="*/ 561975 h 1223238"/>
                <a:gd name="connsiteX42-2701" fmla="*/ 431800 w 533400"/>
                <a:gd name="connsiteY42-2702" fmla="*/ 574675 h 1223238"/>
                <a:gd name="connsiteX43-2703" fmla="*/ 438150 w 533400"/>
                <a:gd name="connsiteY43-2704" fmla="*/ 584200 h 1223238"/>
                <a:gd name="connsiteX44-2705" fmla="*/ 444500 w 533400"/>
                <a:gd name="connsiteY44-2706" fmla="*/ 609600 h 1223238"/>
                <a:gd name="connsiteX45-2707" fmla="*/ 447675 w 533400"/>
                <a:gd name="connsiteY45-2708" fmla="*/ 619125 h 1223238"/>
                <a:gd name="connsiteX46-2709" fmla="*/ 463550 w 533400"/>
                <a:gd name="connsiteY46-2710" fmla="*/ 673100 h 1223238"/>
                <a:gd name="connsiteX47-2711" fmla="*/ 479425 w 533400"/>
                <a:gd name="connsiteY47-2712" fmla="*/ 714375 h 1223238"/>
                <a:gd name="connsiteX48-2713" fmla="*/ 485775 w 533400"/>
                <a:gd name="connsiteY48-2714" fmla="*/ 739775 h 1223238"/>
                <a:gd name="connsiteX49-2715" fmla="*/ 492125 w 533400"/>
                <a:gd name="connsiteY49-2716" fmla="*/ 752475 h 1223238"/>
                <a:gd name="connsiteX50-2717" fmla="*/ 495300 w 533400"/>
                <a:gd name="connsiteY50-2718" fmla="*/ 765175 h 1223238"/>
                <a:gd name="connsiteX51-2719" fmla="*/ 498475 w 533400"/>
                <a:gd name="connsiteY51-2720" fmla="*/ 774700 h 1223238"/>
                <a:gd name="connsiteX52-2721" fmla="*/ 501650 w 533400"/>
                <a:gd name="connsiteY52-2722" fmla="*/ 787400 h 1223238"/>
                <a:gd name="connsiteX53-2723" fmla="*/ 508000 w 533400"/>
                <a:gd name="connsiteY53-2724" fmla="*/ 800100 h 1223238"/>
                <a:gd name="connsiteX54-2725" fmla="*/ 514350 w 533400"/>
                <a:gd name="connsiteY54-2726" fmla="*/ 819150 h 1223238"/>
                <a:gd name="connsiteX55-2727" fmla="*/ 517525 w 533400"/>
                <a:gd name="connsiteY55-2728" fmla="*/ 828675 h 1223238"/>
                <a:gd name="connsiteX56-2729" fmla="*/ 533400 w 533400"/>
                <a:gd name="connsiteY56-2730" fmla="*/ 955675 h 1223238"/>
                <a:gd name="connsiteX57-2731" fmla="*/ 517525 w 533400"/>
                <a:gd name="connsiteY57-2732" fmla="*/ 1012825 h 1223238"/>
                <a:gd name="connsiteX58-2733" fmla="*/ 492125 w 533400"/>
                <a:gd name="connsiteY58-2734" fmla="*/ 1092200 h 1223238"/>
                <a:gd name="connsiteX59-2735" fmla="*/ 444500 w 533400"/>
                <a:gd name="connsiteY59-2736" fmla="*/ 1165225 h 1223238"/>
                <a:gd name="connsiteX60-2737" fmla="*/ 428625 w 533400"/>
                <a:gd name="connsiteY60-2738" fmla="*/ 1177925 h 1223238"/>
                <a:gd name="connsiteX61-2739" fmla="*/ 409575 w 533400"/>
                <a:gd name="connsiteY61-2740" fmla="*/ 1196975 h 1223238"/>
                <a:gd name="connsiteX62-2741" fmla="*/ 400050 w 533400"/>
                <a:gd name="connsiteY62-2742" fmla="*/ 1206500 h 1223238"/>
                <a:gd name="connsiteX63-2743" fmla="*/ 393700 w 533400"/>
                <a:gd name="connsiteY63-2744" fmla="*/ 1216025 h 1223238"/>
                <a:gd name="connsiteX64-2745" fmla="*/ 384175 w 533400"/>
                <a:gd name="connsiteY64-2746" fmla="*/ 1222375 h 1223238"/>
                <a:gd name="connsiteX65-2747" fmla="*/ 276225 w 533400"/>
                <a:gd name="connsiteY65-2748" fmla="*/ 1222375 h 1223238"/>
                <a:gd name="connsiteX0-2749" fmla="*/ 0 w 533430"/>
                <a:gd name="connsiteY0-2750" fmla="*/ 0 h 1223238"/>
                <a:gd name="connsiteX1-2751" fmla="*/ 22225 w 533430"/>
                <a:gd name="connsiteY1-2752" fmla="*/ 3175 h 1223238"/>
                <a:gd name="connsiteX2-2753" fmla="*/ 38100 w 533430"/>
                <a:gd name="connsiteY2-2754" fmla="*/ 12700 h 1223238"/>
                <a:gd name="connsiteX3-2755" fmla="*/ 47625 w 533430"/>
                <a:gd name="connsiteY3-2756" fmla="*/ 15875 h 1223238"/>
                <a:gd name="connsiteX4-2757" fmla="*/ 73025 w 533430"/>
                <a:gd name="connsiteY4-2758" fmla="*/ 44450 h 1223238"/>
                <a:gd name="connsiteX5-2759" fmla="*/ 79375 w 533430"/>
                <a:gd name="connsiteY5-2760" fmla="*/ 63500 h 1223238"/>
                <a:gd name="connsiteX6-2761" fmla="*/ 92075 w 533430"/>
                <a:gd name="connsiteY6-2762" fmla="*/ 82550 h 1223238"/>
                <a:gd name="connsiteX7-2763" fmla="*/ 98425 w 533430"/>
                <a:gd name="connsiteY7-2764" fmla="*/ 92075 h 1223238"/>
                <a:gd name="connsiteX8-2765" fmla="*/ 101600 w 533430"/>
                <a:gd name="connsiteY8-2766" fmla="*/ 101600 h 1223238"/>
                <a:gd name="connsiteX9-2767" fmla="*/ 117475 w 533430"/>
                <a:gd name="connsiteY9-2768" fmla="*/ 120650 h 1223238"/>
                <a:gd name="connsiteX10-2769" fmla="*/ 120650 w 533430"/>
                <a:gd name="connsiteY10-2770" fmla="*/ 130175 h 1223238"/>
                <a:gd name="connsiteX11-2771" fmla="*/ 136525 w 533430"/>
                <a:gd name="connsiteY11-2772" fmla="*/ 152400 h 1223238"/>
                <a:gd name="connsiteX12-2773" fmla="*/ 152400 w 533430"/>
                <a:gd name="connsiteY12-2774" fmla="*/ 171450 h 1223238"/>
                <a:gd name="connsiteX13-2775" fmla="*/ 165100 w 533430"/>
                <a:gd name="connsiteY13-2776" fmla="*/ 196850 h 1223238"/>
                <a:gd name="connsiteX14-2777" fmla="*/ 171450 w 533430"/>
                <a:gd name="connsiteY14-2778" fmla="*/ 209550 h 1223238"/>
                <a:gd name="connsiteX15-2779" fmla="*/ 180975 w 533430"/>
                <a:gd name="connsiteY15-2780" fmla="*/ 222250 h 1223238"/>
                <a:gd name="connsiteX16-2781" fmla="*/ 187325 w 533430"/>
                <a:gd name="connsiteY16-2782" fmla="*/ 231775 h 1223238"/>
                <a:gd name="connsiteX17-2783" fmla="*/ 196850 w 533430"/>
                <a:gd name="connsiteY17-2784" fmla="*/ 241300 h 1223238"/>
                <a:gd name="connsiteX18-2785" fmla="*/ 203200 w 533430"/>
                <a:gd name="connsiteY18-2786" fmla="*/ 250825 h 1223238"/>
                <a:gd name="connsiteX19-2787" fmla="*/ 212725 w 533430"/>
                <a:gd name="connsiteY19-2788" fmla="*/ 260350 h 1223238"/>
                <a:gd name="connsiteX20-2789" fmla="*/ 219075 w 533430"/>
                <a:gd name="connsiteY20-2790" fmla="*/ 269875 h 1223238"/>
                <a:gd name="connsiteX21-2791" fmla="*/ 228600 w 533430"/>
                <a:gd name="connsiteY21-2792" fmla="*/ 276225 h 1223238"/>
                <a:gd name="connsiteX22-2793" fmla="*/ 250825 w 533430"/>
                <a:gd name="connsiteY22-2794" fmla="*/ 292100 h 1223238"/>
                <a:gd name="connsiteX23-2795" fmla="*/ 266700 w 533430"/>
                <a:gd name="connsiteY23-2796" fmla="*/ 320675 h 1223238"/>
                <a:gd name="connsiteX24-2797" fmla="*/ 273050 w 533430"/>
                <a:gd name="connsiteY24-2798" fmla="*/ 330200 h 1223238"/>
                <a:gd name="connsiteX25-2799" fmla="*/ 282575 w 533430"/>
                <a:gd name="connsiteY25-2800" fmla="*/ 336550 h 1223238"/>
                <a:gd name="connsiteX26-2801" fmla="*/ 298450 w 533430"/>
                <a:gd name="connsiteY26-2802" fmla="*/ 355600 h 1223238"/>
                <a:gd name="connsiteX27-2803" fmla="*/ 311150 w 533430"/>
                <a:gd name="connsiteY27-2804" fmla="*/ 374650 h 1223238"/>
                <a:gd name="connsiteX28-2805" fmla="*/ 317500 w 533430"/>
                <a:gd name="connsiteY28-2806" fmla="*/ 384175 h 1223238"/>
                <a:gd name="connsiteX29-2807" fmla="*/ 323850 w 533430"/>
                <a:gd name="connsiteY29-2808" fmla="*/ 393700 h 1223238"/>
                <a:gd name="connsiteX30-2809" fmla="*/ 333375 w 533430"/>
                <a:gd name="connsiteY30-2810" fmla="*/ 406400 h 1223238"/>
                <a:gd name="connsiteX31-2811" fmla="*/ 339725 w 533430"/>
                <a:gd name="connsiteY31-2812" fmla="*/ 415925 h 1223238"/>
                <a:gd name="connsiteX32-2813" fmla="*/ 349250 w 533430"/>
                <a:gd name="connsiteY32-2814" fmla="*/ 425450 h 1223238"/>
                <a:gd name="connsiteX33-2815" fmla="*/ 355600 w 533430"/>
                <a:gd name="connsiteY33-2816" fmla="*/ 434975 h 1223238"/>
                <a:gd name="connsiteX34-2817" fmla="*/ 358775 w 533430"/>
                <a:gd name="connsiteY34-2818" fmla="*/ 444500 h 1223238"/>
                <a:gd name="connsiteX35-2819" fmla="*/ 368300 w 533430"/>
                <a:gd name="connsiteY35-2820" fmla="*/ 450850 h 1223238"/>
                <a:gd name="connsiteX36-2821" fmla="*/ 381000 w 533430"/>
                <a:gd name="connsiteY36-2822" fmla="*/ 469900 h 1223238"/>
                <a:gd name="connsiteX37-2823" fmla="*/ 396875 w 533430"/>
                <a:gd name="connsiteY37-2824" fmla="*/ 488950 h 1223238"/>
                <a:gd name="connsiteX38-2825" fmla="*/ 400050 w 533430"/>
                <a:gd name="connsiteY38-2826" fmla="*/ 501650 h 1223238"/>
                <a:gd name="connsiteX39-2827" fmla="*/ 415925 w 533430"/>
                <a:gd name="connsiteY39-2828" fmla="*/ 523875 h 1223238"/>
                <a:gd name="connsiteX40-2829" fmla="*/ 425450 w 533430"/>
                <a:gd name="connsiteY40-2830" fmla="*/ 552450 h 1223238"/>
                <a:gd name="connsiteX41-2831" fmla="*/ 428625 w 533430"/>
                <a:gd name="connsiteY41-2832" fmla="*/ 561975 h 1223238"/>
                <a:gd name="connsiteX42-2833" fmla="*/ 431800 w 533430"/>
                <a:gd name="connsiteY42-2834" fmla="*/ 574675 h 1223238"/>
                <a:gd name="connsiteX43-2835" fmla="*/ 438150 w 533430"/>
                <a:gd name="connsiteY43-2836" fmla="*/ 584200 h 1223238"/>
                <a:gd name="connsiteX44-2837" fmla="*/ 444500 w 533430"/>
                <a:gd name="connsiteY44-2838" fmla="*/ 609600 h 1223238"/>
                <a:gd name="connsiteX45-2839" fmla="*/ 447675 w 533430"/>
                <a:gd name="connsiteY45-2840" fmla="*/ 619125 h 1223238"/>
                <a:gd name="connsiteX46-2841" fmla="*/ 463550 w 533430"/>
                <a:gd name="connsiteY46-2842" fmla="*/ 673100 h 1223238"/>
                <a:gd name="connsiteX47-2843" fmla="*/ 479425 w 533430"/>
                <a:gd name="connsiteY47-2844" fmla="*/ 714375 h 1223238"/>
                <a:gd name="connsiteX48-2845" fmla="*/ 485775 w 533430"/>
                <a:gd name="connsiteY48-2846" fmla="*/ 739775 h 1223238"/>
                <a:gd name="connsiteX49-2847" fmla="*/ 492125 w 533430"/>
                <a:gd name="connsiteY49-2848" fmla="*/ 752475 h 1223238"/>
                <a:gd name="connsiteX50-2849" fmla="*/ 495300 w 533430"/>
                <a:gd name="connsiteY50-2850" fmla="*/ 765175 h 1223238"/>
                <a:gd name="connsiteX51-2851" fmla="*/ 498475 w 533430"/>
                <a:gd name="connsiteY51-2852" fmla="*/ 774700 h 1223238"/>
                <a:gd name="connsiteX52-2853" fmla="*/ 501650 w 533430"/>
                <a:gd name="connsiteY52-2854" fmla="*/ 787400 h 1223238"/>
                <a:gd name="connsiteX53-2855" fmla="*/ 508000 w 533430"/>
                <a:gd name="connsiteY53-2856" fmla="*/ 800100 h 1223238"/>
                <a:gd name="connsiteX54-2857" fmla="*/ 514350 w 533430"/>
                <a:gd name="connsiteY54-2858" fmla="*/ 819150 h 1223238"/>
                <a:gd name="connsiteX55-2859" fmla="*/ 517525 w 533430"/>
                <a:gd name="connsiteY55-2860" fmla="*/ 828675 h 1223238"/>
                <a:gd name="connsiteX56-2861" fmla="*/ 533400 w 533430"/>
                <a:gd name="connsiteY56-2862" fmla="*/ 955675 h 1223238"/>
                <a:gd name="connsiteX57-2863" fmla="*/ 520700 w 533430"/>
                <a:gd name="connsiteY57-2864" fmla="*/ 1022350 h 1223238"/>
                <a:gd name="connsiteX58-2865" fmla="*/ 492125 w 533430"/>
                <a:gd name="connsiteY58-2866" fmla="*/ 1092200 h 1223238"/>
                <a:gd name="connsiteX59-2867" fmla="*/ 444500 w 533430"/>
                <a:gd name="connsiteY59-2868" fmla="*/ 1165225 h 1223238"/>
                <a:gd name="connsiteX60-2869" fmla="*/ 428625 w 533430"/>
                <a:gd name="connsiteY60-2870" fmla="*/ 1177925 h 1223238"/>
                <a:gd name="connsiteX61-2871" fmla="*/ 409575 w 533430"/>
                <a:gd name="connsiteY61-2872" fmla="*/ 1196975 h 1223238"/>
                <a:gd name="connsiteX62-2873" fmla="*/ 400050 w 533430"/>
                <a:gd name="connsiteY62-2874" fmla="*/ 1206500 h 1223238"/>
                <a:gd name="connsiteX63-2875" fmla="*/ 393700 w 533430"/>
                <a:gd name="connsiteY63-2876" fmla="*/ 1216025 h 1223238"/>
                <a:gd name="connsiteX64-2877" fmla="*/ 384175 w 533430"/>
                <a:gd name="connsiteY64-2878" fmla="*/ 1222375 h 1223238"/>
                <a:gd name="connsiteX65-2879" fmla="*/ 276225 w 533430"/>
                <a:gd name="connsiteY65-2880" fmla="*/ 1222375 h 1223238"/>
                <a:gd name="connsiteX0-2881" fmla="*/ 0 w 533430"/>
                <a:gd name="connsiteY0-2882" fmla="*/ 0 h 1223238"/>
                <a:gd name="connsiteX1-2883" fmla="*/ 22225 w 533430"/>
                <a:gd name="connsiteY1-2884" fmla="*/ 3175 h 1223238"/>
                <a:gd name="connsiteX2-2885" fmla="*/ 38100 w 533430"/>
                <a:gd name="connsiteY2-2886" fmla="*/ 12700 h 1223238"/>
                <a:gd name="connsiteX3-2887" fmla="*/ 47625 w 533430"/>
                <a:gd name="connsiteY3-2888" fmla="*/ 15875 h 1223238"/>
                <a:gd name="connsiteX4-2889" fmla="*/ 73025 w 533430"/>
                <a:gd name="connsiteY4-2890" fmla="*/ 44450 h 1223238"/>
                <a:gd name="connsiteX5-2891" fmla="*/ 79375 w 533430"/>
                <a:gd name="connsiteY5-2892" fmla="*/ 63500 h 1223238"/>
                <a:gd name="connsiteX6-2893" fmla="*/ 92075 w 533430"/>
                <a:gd name="connsiteY6-2894" fmla="*/ 82550 h 1223238"/>
                <a:gd name="connsiteX7-2895" fmla="*/ 98425 w 533430"/>
                <a:gd name="connsiteY7-2896" fmla="*/ 92075 h 1223238"/>
                <a:gd name="connsiteX8-2897" fmla="*/ 101600 w 533430"/>
                <a:gd name="connsiteY8-2898" fmla="*/ 101600 h 1223238"/>
                <a:gd name="connsiteX9-2899" fmla="*/ 117475 w 533430"/>
                <a:gd name="connsiteY9-2900" fmla="*/ 120650 h 1223238"/>
                <a:gd name="connsiteX10-2901" fmla="*/ 120650 w 533430"/>
                <a:gd name="connsiteY10-2902" fmla="*/ 130175 h 1223238"/>
                <a:gd name="connsiteX11-2903" fmla="*/ 136525 w 533430"/>
                <a:gd name="connsiteY11-2904" fmla="*/ 152400 h 1223238"/>
                <a:gd name="connsiteX12-2905" fmla="*/ 152400 w 533430"/>
                <a:gd name="connsiteY12-2906" fmla="*/ 171450 h 1223238"/>
                <a:gd name="connsiteX13-2907" fmla="*/ 165100 w 533430"/>
                <a:gd name="connsiteY13-2908" fmla="*/ 196850 h 1223238"/>
                <a:gd name="connsiteX14-2909" fmla="*/ 171450 w 533430"/>
                <a:gd name="connsiteY14-2910" fmla="*/ 209550 h 1223238"/>
                <a:gd name="connsiteX15-2911" fmla="*/ 180975 w 533430"/>
                <a:gd name="connsiteY15-2912" fmla="*/ 222250 h 1223238"/>
                <a:gd name="connsiteX16-2913" fmla="*/ 187325 w 533430"/>
                <a:gd name="connsiteY16-2914" fmla="*/ 231775 h 1223238"/>
                <a:gd name="connsiteX17-2915" fmla="*/ 196850 w 533430"/>
                <a:gd name="connsiteY17-2916" fmla="*/ 241300 h 1223238"/>
                <a:gd name="connsiteX18-2917" fmla="*/ 203200 w 533430"/>
                <a:gd name="connsiteY18-2918" fmla="*/ 250825 h 1223238"/>
                <a:gd name="connsiteX19-2919" fmla="*/ 212725 w 533430"/>
                <a:gd name="connsiteY19-2920" fmla="*/ 260350 h 1223238"/>
                <a:gd name="connsiteX20-2921" fmla="*/ 219075 w 533430"/>
                <a:gd name="connsiteY20-2922" fmla="*/ 269875 h 1223238"/>
                <a:gd name="connsiteX21-2923" fmla="*/ 228600 w 533430"/>
                <a:gd name="connsiteY21-2924" fmla="*/ 276225 h 1223238"/>
                <a:gd name="connsiteX22-2925" fmla="*/ 250825 w 533430"/>
                <a:gd name="connsiteY22-2926" fmla="*/ 292100 h 1223238"/>
                <a:gd name="connsiteX23-2927" fmla="*/ 266700 w 533430"/>
                <a:gd name="connsiteY23-2928" fmla="*/ 320675 h 1223238"/>
                <a:gd name="connsiteX24-2929" fmla="*/ 273050 w 533430"/>
                <a:gd name="connsiteY24-2930" fmla="*/ 330200 h 1223238"/>
                <a:gd name="connsiteX25-2931" fmla="*/ 282575 w 533430"/>
                <a:gd name="connsiteY25-2932" fmla="*/ 336550 h 1223238"/>
                <a:gd name="connsiteX26-2933" fmla="*/ 298450 w 533430"/>
                <a:gd name="connsiteY26-2934" fmla="*/ 355600 h 1223238"/>
                <a:gd name="connsiteX27-2935" fmla="*/ 311150 w 533430"/>
                <a:gd name="connsiteY27-2936" fmla="*/ 374650 h 1223238"/>
                <a:gd name="connsiteX28-2937" fmla="*/ 317500 w 533430"/>
                <a:gd name="connsiteY28-2938" fmla="*/ 384175 h 1223238"/>
                <a:gd name="connsiteX29-2939" fmla="*/ 323850 w 533430"/>
                <a:gd name="connsiteY29-2940" fmla="*/ 393700 h 1223238"/>
                <a:gd name="connsiteX30-2941" fmla="*/ 333375 w 533430"/>
                <a:gd name="connsiteY30-2942" fmla="*/ 406400 h 1223238"/>
                <a:gd name="connsiteX31-2943" fmla="*/ 339725 w 533430"/>
                <a:gd name="connsiteY31-2944" fmla="*/ 415925 h 1223238"/>
                <a:gd name="connsiteX32-2945" fmla="*/ 349250 w 533430"/>
                <a:gd name="connsiteY32-2946" fmla="*/ 425450 h 1223238"/>
                <a:gd name="connsiteX33-2947" fmla="*/ 355600 w 533430"/>
                <a:gd name="connsiteY33-2948" fmla="*/ 434975 h 1223238"/>
                <a:gd name="connsiteX34-2949" fmla="*/ 358775 w 533430"/>
                <a:gd name="connsiteY34-2950" fmla="*/ 444500 h 1223238"/>
                <a:gd name="connsiteX35-2951" fmla="*/ 368300 w 533430"/>
                <a:gd name="connsiteY35-2952" fmla="*/ 450850 h 1223238"/>
                <a:gd name="connsiteX36-2953" fmla="*/ 381000 w 533430"/>
                <a:gd name="connsiteY36-2954" fmla="*/ 469900 h 1223238"/>
                <a:gd name="connsiteX37-2955" fmla="*/ 396875 w 533430"/>
                <a:gd name="connsiteY37-2956" fmla="*/ 488950 h 1223238"/>
                <a:gd name="connsiteX38-2957" fmla="*/ 400050 w 533430"/>
                <a:gd name="connsiteY38-2958" fmla="*/ 501650 h 1223238"/>
                <a:gd name="connsiteX39-2959" fmla="*/ 415925 w 533430"/>
                <a:gd name="connsiteY39-2960" fmla="*/ 523875 h 1223238"/>
                <a:gd name="connsiteX40-2961" fmla="*/ 425450 w 533430"/>
                <a:gd name="connsiteY40-2962" fmla="*/ 552450 h 1223238"/>
                <a:gd name="connsiteX41-2963" fmla="*/ 428625 w 533430"/>
                <a:gd name="connsiteY41-2964" fmla="*/ 561975 h 1223238"/>
                <a:gd name="connsiteX42-2965" fmla="*/ 431800 w 533430"/>
                <a:gd name="connsiteY42-2966" fmla="*/ 574675 h 1223238"/>
                <a:gd name="connsiteX43-2967" fmla="*/ 438150 w 533430"/>
                <a:gd name="connsiteY43-2968" fmla="*/ 584200 h 1223238"/>
                <a:gd name="connsiteX44-2969" fmla="*/ 444500 w 533430"/>
                <a:gd name="connsiteY44-2970" fmla="*/ 609600 h 1223238"/>
                <a:gd name="connsiteX45-2971" fmla="*/ 447675 w 533430"/>
                <a:gd name="connsiteY45-2972" fmla="*/ 619125 h 1223238"/>
                <a:gd name="connsiteX46-2973" fmla="*/ 463550 w 533430"/>
                <a:gd name="connsiteY46-2974" fmla="*/ 673100 h 1223238"/>
                <a:gd name="connsiteX47-2975" fmla="*/ 479425 w 533430"/>
                <a:gd name="connsiteY47-2976" fmla="*/ 714375 h 1223238"/>
                <a:gd name="connsiteX48-2977" fmla="*/ 485775 w 533430"/>
                <a:gd name="connsiteY48-2978" fmla="*/ 739775 h 1223238"/>
                <a:gd name="connsiteX49-2979" fmla="*/ 492125 w 533430"/>
                <a:gd name="connsiteY49-2980" fmla="*/ 752475 h 1223238"/>
                <a:gd name="connsiteX50-2981" fmla="*/ 495300 w 533430"/>
                <a:gd name="connsiteY50-2982" fmla="*/ 765175 h 1223238"/>
                <a:gd name="connsiteX51-2983" fmla="*/ 498475 w 533430"/>
                <a:gd name="connsiteY51-2984" fmla="*/ 774700 h 1223238"/>
                <a:gd name="connsiteX52-2985" fmla="*/ 501650 w 533430"/>
                <a:gd name="connsiteY52-2986" fmla="*/ 787400 h 1223238"/>
                <a:gd name="connsiteX53-2987" fmla="*/ 508000 w 533430"/>
                <a:gd name="connsiteY53-2988" fmla="*/ 800100 h 1223238"/>
                <a:gd name="connsiteX54-2989" fmla="*/ 514350 w 533430"/>
                <a:gd name="connsiteY54-2990" fmla="*/ 819150 h 1223238"/>
                <a:gd name="connsiteX55-2991" fmla="*/ 517525 w 533430"/>
                <a:gd name="connsiteY55-2992" fmla="*/ 828675 h 1223238"/>
                <a:gd name="connsiteX56-2993" fmla="*/ 533400 w 533430"/>
                <a:gd name="connsiteY56-2994" fmla="*/ 955675 h 1223238"/>
                <a:gd name="connsiteX57-2995" fmla="*/ 520700 w 533430"/>
                <a:gd name="connsiteY57-2996" fmla="*/ 1022350 h 1223238"/>
                <a:gd name="connsiteX58-2997" fmla="*/ 492125 w 533430"/>
                <a:gd name="connsiteY58-2998" fmla="*/ 1092200 h 1223238"/>
                <a:gd name="connsiteX59-2999" fmla="*/ 444500 w 533430"/>
                <a:gd name="connsiteY59-3000" fmla="*/ 1165225 h 1223238"/>
                <a:gd name="connsiteX60-3001" fmla="*/ 428625 w 533430"/>
                <a:gd name="connsiteY60-3002" fmla="*/ 1177925 h 1223238"/>
                <a:gd name="connsiteX61-3003" fmla="*/ 400050 w 533430"/>
                <a:gd name="connsiteY61-3004" fmla="*/ 1206500 h 1223238"/>
                <a:gd name="connsiteX62-3005" fmla="*/ 393700 w 533430"/>
                <a:gd name="connsiteY62-3006" fmla="*/ 1216025 h 1223238"/>
                <a:gd name="connsiteX63-3007" fmla="*/ 384175 w 533430"/>
                <a:gd name="connsiteY63-3008" fmla="*/ 1222375 h 1223238"/>
                <a:gd name="connsiteX64-3009" fmla="*/ 276225 w 533430"/>
                <a:gd name="connsiteY64-3010" fmla="*/ 1222375 h 1223238"/>
                <a:gd name="connsiteX0-3011" fmla="*/ 0 w 533430"/>
                <a:gd name="connsiteY0-3012" fmla="*/ 0 h 1223551"/>
                <a:gd name="connsiteX1-3013" fmla="*/ 22225 w 533430"/>
                <a:gd name="connsiteY1-3014" fmla="*/ 3175 h 1223551"/>
                <a:gd name="connsiteX2-3015" fmla="*/ 38100 w 533430"/>
                <a:gd name="connsiteY2-3016" fmla="*/ 12700 h 1223551"/>
                <a:gd name="connsiteX3-3017" fmla="*/ 47625 w 533430"/>
                <a:gd name="connsiteY3-3018" fmla="*/ 15875 h 1223551"/>
                <a:gd name="connsiteX4-3019" fmla="*/ 73025 w 533430"/>
                <a:gd name="connsiteY4-3020" fmla="*/ 44450 h 1223551"/>
                <a:gd name="connsiteX5-3021" fmla="*/ 79375 w 533430"/>
                <a:gd name="connsiteY5-3022" fmla="*/ 63500 h 1223551"/>
                <a:gd name="connsiteX6-3023" fmla="*/ 92075 w 533430"/>
                <a:gd name="connsiteY6-3024" fmla="*/ 82550 h 1223551"/>
                <a:gd name="connsiteX7-3025" fmla="*/ 98425 w 533430"/>
                <a:gd name="connsiteY7-3026" fmla="*/ 92075 h 1223551"/>
                <a:gd name="connsiteX8-3027" fmla="*/ 101600 w 533430"/>
                <a:gd name="connsiteY8-3028" fmla="*/ 101600 h 1223551"/>
                <a:gd name="connsiteX9-3029" fmla="*/ 117475 w 533430"/>
                <a:gd name="connsiteY9-3030" fmla="*/ 120650 h 1223551"/>
                <a:gd name="connsiteX10-3031" fmla="*/ 120650 w 533430"/>
                <a:gd name="connsiteY10-3032" fmla="*/ 130175 h 1223551"/>
                <a:gd name="connsiteX11-3033" fmla="*/ 136525 w 533430"/>
                <a:gd name="connsiteY11-3034" fmla="*/ 152400 h 1223551"/>
                <a:gd name="connsiteX12-3035" fmla="*/ 152400 w 533430"/>
                <a:gd name="connsiteY12-3036" fmla="*/ 171450 h 1223551"/>
                <a:gd name="connsiteX13-3037" fmla="*/ 165100 w 533430"/>
                <a:gd name="connsiteY13-3038" fmla="*/ 196850 h 1223551"/>
                <a:gd name="connsiteX14-3039" fmla="*/ 171450 w 533430"/>
                <a:gd name="connsiteY14-3040" fmla="*/ 209550 h 1223551"/>
                <a:gd name="connsiteX15-3041" fmla="*/ 180975 w 533430"/>
                <a:gd name="connsiteY15-3042" fmla="*/ 222250 h 1223551"/>
                <a:gd name="connsiteX16-3043" fmla="*/ 187325 w 533430"/>
                <a:gd name="connsiteY16-3044" fmla="*/ 231775 h 1223551"/>
                <a:gd name="connsiteX17-3045" fmla="*/ 196850 w 533430"/>
                <a:gd name="connsiteY17-3046" fmla="*/ 241300 h 1223551"/>
                <a:gd name="connsiteX18-3047" fmla="*/ 203200 w 533430"/>
                <a:gd name="connsiteY18-3048" fmla="*/ 250825 h 1223551"/>
                <a:gd name="connsiteX19-3049" fmla="*/ 212725 w 533430"/>
                <a:gd name="connsiteY19-3050" fmla="*/ 260350 h 1223551"/>
                <a:gd name="connsiteX20-3051" fmla="*/ 219075 w 533430"/>
                <a:gd name="connsiteY20-3052" fmla="*/ 269875 h 1223551"/>
                <a:gd name="connsiteX21-3053" fmla="*/ 228600 w 533430"/>
                <a:gd name="connsiteY21-3054" fmla="*/ 276225 h 1223551"/>
                <a:gd name="connsiteX22-3055" fmla="*/ 250825 w 533430"/>
                <a:gd name="connsiteY22-3056" fmla="*/ 292100 h 1223551"/>
                <a:gd name="connsiteX23-3057" fmla="*/ 266700 w 533430"/>
                <a:gd name="connsiteY23-3058" fmla="*/ 320675 h 1223551"/>
                <a:gd name="connsiteX24-3059" fmla="*/ 273050 w 533430"/>
                <a:gd name="connsiteY24-3060" fmla="*/ 330200 h 1223551"/>
                <a:gd name="connsiteX25-3061" fmla="*/ 282575 w 533430"/>
                <a:gd name="connsiteY25-3062" fmla="*/ 336550 h 1223551"/>
                <a:gd name="connsiteX26-3063" fmla="*/ 298450 w 533430"/>
                <a:gd name="connsiteY26-3064" fmla="*/ 355600 h 1223551"/>
                <a:gd name="connsiteX27-3065" fmla="*/ 311150 w 533430"/>
                <a:gd name="connsiteY27-3066" fmla="*/ 374650 h 1223551"/>
                <a:gd name="connsiteX28-3067" fmla="*/ 317500 w 533430"/>
                <a:gd name="connsiteY28-3068" fmla="*/ 384175 h 1223551"/>
                <a:gd name="connsiteX29-3069" fmla="*/ 323850 w 533430"/>
                <a:gd name="connsiteY29-3070" fmla="*/ 393700 h 1223551"/>
                <a:gd name="connsiteX30-3071" fmla="*/ 333375 w 533430"/>
                <a:gd name="connsiteY30-3072" fmla="*/ 406400 h 1223551"/>
                <a:gd name="connsiteX31-3073" fmla="*/ 339725 w 533430"/>
                <a:gd name="connsiteY31-3074" fmla="*/ 415925 h 1223551"/>
                <a:gd name="connsiteX32-3075" fmla="*/ 349250 w 533430"/>
                <a:gd name="connsiteY32-3076" fmla="*/ 425450 h 1223551"/>
                <a:gd name="connsiteX33-3077" fmla="*/ 355600 w 533430"/>
                <a:gd name="connsiteY33-3078" fmla="*/ 434975 h 1223551"/>
                <a:gd name="connsiteX34-3079" fmla="*/ 358775 w 533430"/>
                <a:gd name="connsiteY34-3080" fmla="*/ 444500 h 1223551"/>
                <a:gd name="connsiteX35-3081" fmla="*/ 368300 w 533430"/>
                <a:gd name="connsiteY35-3082" fmla="*/ 450850 h 1223551"/>
                <a:gd name="connsiteX36-3083" fmla="*/ 381000 w 533430"/>
                <a:gd name="connsiteY36-3084" fmla="*/ 469900 h 1223551"/>
                <a:gd name="connsiteX37-3085" fmla="*/ 396875 w 533430"/>
                <a:gd name="connsiteY37-3086" fmla="*/ 488950 h 1223551"/>
                <a:gd name="connsiteX38-3087" fmla="*/ 400050 w 533430"/>
                <a:gd name="connsiteY38-3088" fmla="*/ 501650 h 1223551"/>
                <a:gd name="connsiteX39-3089" fmla="*/ 415925 w 533430"/>
                <a:gd name="connsiteY39-3090" fmla="*/ 523875 h 1223551"/>
                <a:gd name="connsiteX40-3091" fmla="*/ 425450 w 533430"/>
                <a:gd name="connsiteY40-3092" fmla="*/ 552450 h 1223551"/>
                <a:gd name="connsiteX41-3093" fmla="*/ 428625 w 533430"/>
                <a:gd name="connsiteY41-3094" fmla="*/ 561975 h 1223551"/>
                <a:gd name="connsiteX42-3095" fmla="*/ 431800 w 533430"/>
                <a:gd name="connsiteY42-3096" fmla="*/ 574675 h 1223551"/>
                <a:gd name="connsiteX43-3097" fmla="*/ 438150 w 533430"/>
                <a:gd name="connsiteY43-3098" fmla="*/ 584200 h 1223551"/>
                <a:gd name="connsiteX44-3099" fmla="*/ 444500 w 533430"/>
                <a:gd name="connsiteY44-3100" fmla="*/ 609600 h 1223551"/>
                <a:gd name="connsiteX45-3101" fmla="*/ 447675 w 533430"/>
                <a:gd name="connsiteY45-3102" fmla="*/ 619125 h 1223551"/>
                <a:gd name="connsiteX46-3103" fmla="*/ 463550 w 533430"/>
                <a:gd name="connsiteY46-3104" fmla="*/ 673100 h 1223551"/>
                <a:gd name="connsiteX47-3105" fmla="*/ 479425 w 533430"/>
                <a:gd name="connsiteY47-3106" fmla="*/ 714375 h 1223551"/>
                <a:gd name="connsiteX48-3107" fmla="*/ 485775 w 533430"/>
                <a:gd name="connsiteY48-3108" fmla="*/ 739775 h 1223551"/>
                <a:gd name="connsiteX49-3109" fmla="*/ 492125 w 533430"/>
                <a:gd name="connsiteY49-3110" fmla="*/ 752475 h 1223551"/>
                <a:gd name="connsiteX50-3111" fmla="*/ 495300 w 533430"/>
                <a:gd name="connsiteY50-3112" fmla="*/ 765175 h 1223551"/>
                <a:gd name="connsiteX51-3113" fmla="*/ 498475 w 533430"/>
                <a:gd name="connsiteY51-3114" fmla="*/ 774700 h 1223551"/>
                <a:gd name="connsiteX52-3115" fmla="*/ 501650 w 533430"/>
                <a:gd name="connsiteY52-3116" fmla="*/ 787400 h 1223551"/>
                <a:gd name="connsiteX53-3117" fmla="*/ 508000 w 533430"/>
                <a:gd name="connsiteY53-3118" fmla="*/ 800100 h 1223551"/>
                <a:gd name="connsiteX54-3119" fmla="*/ 514350 w 533430"/>
                <a:gd name="connsiteY54-3120" fmla="*/ 819150 h 1223551"/>
                <a:gd name="connsiteX55-3121" fmla="*/ 517525 w 533430"/>
                <a:gd name="connsiteY55-3122" fmla="*/ 828675 h 1223551"/>
                <a:gd name="connsiteX56-3123" fmla="*/ 533400 w 533430"/>
                <a:gd name="connsiteY56-3124" fmla="*/ 955675 h 1223551"/>
                <a:gd name="connsiteX57-3125" fmla="*/ 520700 w 533430"/>
                <a:gd name="connsiteY57-3126" fmla="*/ 1022350 h 1223551"/>
                <a:gd name="connsiteX58-3127" fmla="*/ 492125 w 533430"/>
                <a:gd name="connsiteY58-3128" fmla="*/ 1092200 h 1223551"/>
                <a:gd name="connsiteX59-3129" fmla="*/ 444500 w 533430"/>
                <a:gd name="connsiteY59-3130" fmla="*/ 1165225 h 1223551"/>
                <a:gd name="connsiteX60-3131" fmla="*/ 428625 w 533430"/>
                <a:gd name="connsiteY60-3132" fmla="*/ 1177925 h 1223551"/>
                <a:gd name="connsiteX61-3133" fmla="*/ 400050 w 533430"/>
                <a:gd name="connsiteY61-3134" fmla="*/ 1206500 h 1223551"/>
                <a:gd name="connsiteX62-3135" fmla="*/ 384175 w 533430"/>
                <a:gd name="connsiteY62-3136" fmla="*/ 1222375 h 1223551"/>
                <a:gd name="connsiteX63-3137" fmla="*/ 276225 w 533430"/>
                <a:gd name="connsiteY63-3138" fmla="*/ 1222375 h 1223551"/>
                <a:gd name="connsiteX0-3139" fmla="*/ 0 w 533430"/>
                <a:gd name="connsiteY0-3140" fmla="*/ 0 h 1223551"/>
                <a:gd name="connsiteX1-3141" fmla="*/ 22225 w 533430"/>
                <a:gd name="connsiteY1-3142" fmla="*/ 3175 h 1223551"/>
                <a:gd name="connsiteX2-3143" fmla="*/ 38100 w 533430"/>
                <a:gd name="connsiteY2-3144" fmla="*/ 12700 h 1223551"/>
                <a:gd name="connsiteX3-3145" fmla="*/ 47625 w 533430"/>
                <a:gd name="connsiteY3-3146" fmla="*/ 15875 h 1223551"/>
                <a:gd name="connsiteX4-3147" fmla="*/ 73025 w 533430"/>
                <a:gd name="connsiteY4-3148" fmla="*/ 44450 h 1223551"/>
                <a:gd name="connsiteX5-3149" fmla="*/ 79375 w 533430"/>
                <a:gd name="connsiteY5-3150" fmla="*/ 63500 h 1223551"/>
                <a:gd name="connsiteX6-3151" fmla="*/ 92075 w 533430"/>
                <a:gd name="connsiteY6-3152" fmla="*/ 82550 h 1223551"/>
                <a:gd name="connsiteX7-3153" fmla="*/ 98425 w 533430"/>
                <a:gd name="connsiteY7-3154" fmla="*/ 92075 h 1223551"/>
                <a:gd name="connsiteX8-3155" fmla="*/ 101600 w 533430"/>
                <a:gd name="connsiteY8-3156" fmla="*/ 101600 h 1223551"/>
                <a:gd name="connsiteX9-3157" fmla="*/ 117475 w 533430"/>
                <a:gd name="connsiteY9-3158" fmla="*/ 120650 h 1223551"/>
                <a:gd name="connsiteX10-3159" fmla="*/ 120650 w 533430"/>
                <a:gd name="connsiteY10-3160" fmla="*/ 130175 h 1223551"/>
                <a:gd name="connsiteX11-3161" fmla="*/ 136525 w 533430"/>
                <a:gd name="connsiteY11-3162" fmla="*/ 152400 h 1223551"/>
                <a:gd name="connsiteX12-3163" fmla="*/ 152400 w 533430"/>
                <a:gd name="connsiteY12-3164" fmla="*/ 171450 h 1223551"/>
                <a:gd name="connsiteX13-3165" fmla="*/ 165100 w 533430"/>
                <a:gd name="connsiteY13-3166" fmla="*/ 196850 h 1223551"/>
                <a:gd name="connsiteX14-3167" fmla="*/ 171450 w 533430"/>
                <a:gd name="connsiteY14-3168" fmla="*/ 209550 h 1223551"/>
                <a:gd name="connsiteX15-3169" fmla="*/ 180975 w 533430"/>
                <a:gd name="connsiteY15-3170" fmla="*/ 222250 h 1223551"/>
                <a:gd name="connsiteX16-3171" fmla="*/ 187325 w 533430"/>
                <a:gd name="connsiteY16-3172" fmla="*/ 231775 h 1223551"/>
                <a:gd name="connsiteX17-3173" fmla="*/ 196850 w 533430"/>
                <a:gd name="connsiteY17-3174" fmla="*/ 241300 h 1223551"/>
                <a:gd name="connsiteX18-3175" fmla="*/ 203200 w 533430"/>
                <a:gd name="connsiteY18-3176" fmla="*/ 250825 h 1223551"/>
                <a:gd name="connsiteX19-3177" fmla="*/ 212725 w 533430"/>
                <a:gd name="connsiteY19-3178" fmla="*/ 260350 h 1223551"/>
                <a:gd name="connsiteX20-3179" fmla="*/ 219075 w 533430"/>
                <a:gd name="connsiteY20-3180" fmla="*/ 269875 h 1223551"/>
                <a:gd name="connsiteX21-3181" fmla="*/ 228600 w 533430"/>
                <a:gd name="connsiteY21-3182" fmla="*/ 276225 h 1223551"/>
                <a:gd name="connsiteX22-3183" fmla="*/ 250825 w 533430"/>
                <a:gd name="connsiteY22-3184" fmla="*/ 292100 h 1223551"/>
                <a:gd name="connsiteX23-3185" fmla="*/ 266700 w 533430"/>
                <a:gd name="connsiteY23-3186" fmla="*/ 320675 h 1223551"/>
                <a:gd name="connsiteX24-3187" fmla="*/ 273050 w 533430"/>
                <a:gd name="connsiteY24-3188" fmla="*/ 330200 h 1223551"/>
                <a:gd name="connsiteX25-3189" fmla="*/ 282575 w 533430"/>
                <a:gd name="connsiteY25-3190" fmla="*/ 336550 h 1223551"/>
                <a:gd name="connsiteX26-3191" fmla="*/ 298450 w 533430"/>
                <a:gd name="connsiteY26-3192" fmla="*/ 355600 h 1223551"/>
                <a:gd name="connsiteX27-3193" fmla="*/ 311150 w 533430"/>
                <a:gd name="connsiteY27-3194" fmla="*/ 374650 h 1223551"/>
                <a:gd name="connsiteX28-3195" fmla="*/ 317500 w 533430"/>
                <a:gd name="connsiteY28-3196" fmla="*/ 384175 h 1223551"/>
                <a:gd name="connsiteX29-3197" fmla="*/ 323850 w 533430"/>
                <a:gd name="connsiteY29-3198" fmla="*/ 393700 h 1223551"/>
                <a:gd name="connsiteX30-3199" fmla="*/ 333375 w 533430"/>
                <a:gd name="connsiteY30-3200" fmla="*/ 406400 h 1223551"/>
                <a:gd name="connsiteX31-3201" fmla="*/ 339725 w 533430"/>
                <a:gd name="connsiteY31-3202" fmla="*/ 415925 h 1223551"/>
                <a:gd name="connsiteX32-3203" fmla="*/ 349250 w 533430"/>
                <a:gd name="connsiteY32-3204" fmla="*/ 425450 h 1223551"/>
                <a:gd name="connsiteX33-3205" fmla="*/ 355600 w 533430"/>
                <a:gd name="connsiteY33-3206" fmla="*/ 434975 h 1223551"/>
                <a:gd name="connsiteX34-3207" fmla="*/ 358775 w 533430"/>
                <a:gd name="connsiteY34-3208" fmla="*/ 444500 h 1223551"/>
                <a:gd name="connsiteX35-3209" fmla="*/ 368300 w 533430"/>
                <a:gd name="connsiteY35-3210" fmla="*/ 450850 h 1223551"/>
                <a:gd name="connsiteX36-3211" fmla="*/ 381000 w 533430"/>
                <a:gd name="connsiteY36-3212" fmla="*/ 469900 h 1223551"/>
                <a:gd name="connsiteX37-3213" fmla="*/ 396875 w 533430"/>
                <a:gd name="connsiteY37-3214" fmla="*/ 488950 h 1223551"/>
                <a:gd name="connsiteX38-3215" fmla="*/ 400050 w 533430"/>
                <a:gd name="connsiteY38-3216" fmla="*/ 501650 h 1223551"/>
                <a:gd name="connsiteX39-3217" fmla="*/ 415925 w 533430"/>
                <a:gd name="connsiteY39-3218" fmla="*/ 523875 h 1223551"/>
                <a:gd name="connsiteX40-3219" fmla="*/ 425450 w 533430"/>
                <a:gd name="connsiteY40-3220" fmla="*/ 552450 h 1223551"/>
                <a:gd name="connsiteX41-3221" fmla="*/ 428625 w 533430"/>
                <a:gd name="connsiteY41-3222" fmla="*/ 561975 h 1223551"/>
                <a:gd name="connsiteX42-3223" fmla="*/ 431800 w 533430"/>
                <a:gd name="connsiteY42-3224" fmla="*/ 574675 h 1223551"/>
                <a:gd name="connsiteX43-3225" fmla="*/ 438150 w 533430"/>
                <a:gd name="connsiteY43-3226" fmla="*/ 584200 h 1223551"/>
                <a:gd name="connsiteX44-3227" fmla="*/ 444500 w 533430"/>
                <a:gd name="connsiteY44-3228" fmla="*/ 609600 h 1223551"/>
                <a:gd name="connsiteX45-3229" fmla="*/ 447675 w 533430"/>
                <a:gd name="connsiteY45-3230" fmla="*/ 619125 h 1223551"/>
                <a:gd name="connsiteX46-3231" fmla="*/ 463550 w 533430"/>
                <a:gd name="connsiteY46-3232" fmla="*/ 673100 h 1223551"/>
                <a:gd name="connsiteX47-3233" fmla="*/ 479425 w 533430"/>
                <a:gd name="connsiteY47-3234" fmla="*/ 714375 h 1223551"/>
                <a:gd name="connsiteX48-3235" fmla="*/ 485775 w 533430"/>
                <a:gd name="connsiteY48-3236" fmla="*/ 739775 h 1223551"/>
                <a:gd name="connsiteX49-3237" fmla="*/ 492125 w 533430"/>
                <a:gd name="connsiteY49-3238" fmla="*/ 752475 h 1223551"/>
                <a:gd name="connsiteX50-3239" fmla="*/ 495300 w 533430"/>
                <a:gd name="connsiteY50-3240" fmla="*/ 765175 h 1223551"/>
                <a:gd name="connsiteX51-3241" fmla="*/ 498475 w 533430"/>
                <a:gd name="connsiteY51-3242" fmla="*/ 774700 h 1223551"/>
                <a:gd name="connsiteX52-3243" fmla="*/ 501650 w 533430"/>
                <a:gd name="connsiteY52-3244" fmla="*/ 787400 h 1223551"/>
                <a:gd name="connsiteX53-3245" fmla="*/ 508000 w 533430"/>
                <a:gd name="connsiteY53-3246" fmla="*/ 800100 h 1223551"/>
                <a:gd name="connsiteX54-3247" fmla="*/ 514350 w 533430"/>
                <a:gd name="connsiteY54-3248" fmla="*/ 819150 h 1223551"/>
                <a:gd name="connsiteX55-3249" fmla="*/ 517525 w 533430"/>
                <a:gd name="connsiteY55-3250" fmla="*/ 828675 h 1223551"/>
                <a:gd name="connsiteX56-3251" fmla="*/ 533400 w 533430"/>
                <a:gd name="connsiteY56-3252" fmla="*/ 955675 h 1223551"/>
                <a:gd name="connsiteX57-3253" fmla="*/ 520700 w 533430"/>
                <a:gd name="connsiteY57-3254" fmla="*/ 1022350 h 1223551"/>
                <a:gd name="connsiteX58-3255" fmla="*/ 492125 w 533430"/>
                <a:gd name="connsiteY58-3256" fmla="*/ 1092200 h 1223551"/>
                <a:gd name="connsiteX59-3257" fmla="*/ 444500 w 533430"/>
                <a:gd name="connsiteY59-3258" fmla="*/ 1165225 h 1223551"/>
                <a:gd name="connsiteX60-3259" fmla="*/ 428625 w 533430"/>
                <a:gd name="connsiteY60-3260" fmla="*/ 1177925 h 1223551"/>
                <a:gd name="connsiteX61-3261" fmla="*/ 384175 w 533430"/>
                <a:gd name="connsiteY61-3262" fmla="*/ 1222375 h 1223551"/>
                <a:gd name="connsiteX62-3263" fmla="*/ 276225 w 533430"/>
                <a:gd name="connsiteY62-3264" fmla="*/ 1222375 h 1223551"/>
                <a:gd name="connsiteX0-3265" fmla="*/ 0 w 533430"/>
                <a:gd name="connsiteY0-3266" fmla="*/ 0 h 1226608"/>
                <a:gd name="connsiteX1-3267" fmla="*/ 22225 w 533430"/>
                <a:gd name="connsiteY1-3268" fmla="*/ 3175 h 1226608"/>
                <a:gd name="connsiteX2-3269" fmla="*/ 38100 w 533430"/>
                <a:gd name="connsiteY2-3270" fmla="*/ 12700 h 1226608"/>
                <a:gd name="connsiteX3-3271" fmla="*/ 47625 w 533430"/>
                <a:gd name="connsiteY3-3272" fmla="*/ 15875 h 1226608"/>
                <a:gd name="connsiteX4-3273" fmla="*/ 73025 w 533430"/>
                <a:gd name="connsiteY4-3274" fmla="*/ 44450 h 1226608"/>
                <a:gd name="connsiteX5-3275" fmla="*/ 79375 w 533430"/>
                <a:gd name="connsiteY5-3276" fmla="*/ 63500 h 1226608"/>
                <a:gd name="connsiteX6-3277" fmla="*/ 92075 w 533430"/>
                <a:gd name="connsiteY6-3278" fmla="*/ 82550 h 1226608"/>
                <a:gd name="connsiteX7-3279" fmla="*/ 98425 w 533430"/>
                <a:gd name="connsiteY7-3280" fmla="*/ 92075 h 1226608"/>
                <a:gd name="connsiteX8-3281" fmla="*/ 101600 w 533430"/>
                <a:gd name="connsiteY8-3282" fmla="*/ 101600 h 1226608"/>
                <a:gd name="connsiteX9-3283" fmla="*/ 117475 w 533430"/>
                <a:gd name="connsiteY9-3284" fmla="*/ 120650 h 1226608"/>
                <a:gd name="connsiteX10-3285" fmla="*/ 120650 w 533430"/>
                <a:gd name="connsiteY10-3286" fmla="*/ 130175 h 1226608"/>
                <a:gd name="connsiteX11-3287" fmla="*/ 136525 w 533430"/>
                <a:gd name="connsiteY11-3288" fmla="*/ 152400 h 1226608"/>
                <a:gd name="connsiteX12-3289" fmla="*/ 152400 w 533430"/>
                <a:gd name="connsiteY12-3290" fmla="*/ 171450 h 1226608"/>
                <a:gd name="connsiteX13-3291" fmla="*/ 165100 w 533430"/>
                <a:gd name="connsiteY13-3292" fmla="*/ 196850 h 1226608"/>
                <a:gd name="connsiteX14-3293" fmla="*/ 171450 w 533430"/>
                <a:gd name="connsiteY14-3294" fmla="*/ 209550 h 1226608"/>
                <a:gd name="connsiteX15-3295" fmla="*/ 180975 w 533430"/>
                <a:gd name="connsiteY15-3296" fmla="*/ 222250 h 1226608"/>
                <a:gd name="connsiteX16-3297" fmla="*/ 187325 w 533430"/>
                <a:gd name="connsiteY16-3298" fmla="*/ 231775 h 1226608"/>
                <a:gd name="connsiteX17-3299" fmla="*/ 196850 w 533430"/>
                <a:gd name="connsiteY17-3300" fmla="*/ 241300 h 1226608"/>
                <a:gd name="connsiteX18-3301" fmla="*/ 203200 w 533430"/>
                <a:gd name="connsiteY18-3302" fmla="*/ 250825 h 1226608"/>
                <a:gd name="connsiteX19-3303" fmla="*/ 212725 w 533430"/>
                <a:gd name="connsiteY19-3304" fmla="*/ 260350 h 1226608"/>
                <a:gd name="connsiteX20-3305" fmla="*/ 219075 w 533430"/>
                <a:gd name="connsiteY20-3306" fmla="*/ 269875 h 1226608"/>
                <a:gd name="connsiteX21-3307" fmla="*/ 228600 w 533430"/>
                <a:gd name="connsiteY21-3308" fmla="*/ 276225 h 1226608"/>
                <a:gd name="connsiteX22-3309" fmla="*/ 250825 w 533430"/>
                <a:gd name="connsiteY22-3310" fmla="*/ 292100 h 1226608"/>
                <a:gd name="connsiteX23-3311" fmla="*/ 266700 w 533430"/>
                <a:gd name="connsiteY23-3312" fmla="*/ 320675 h 1226608"/>
                <a:gd name="connsiteX24-3313" fmla="*/ 273050 w 533430"/>
                <a:gd name="connsiteY24-3314" fmla="*/ 330200 h 1226608"/>
                <a:gd name="connsiteX25-3315" fmla="*/ 282575 w 533430"/>
                <a:gd name="connsiteY25-3316" fmla="*/ 336550 h 1226608"/>
                <a:gd name="connsiteX26-3317" fmla="*/ 298450 w 533430"/>
                <a:gd name="connsiteY26-3318" fmla="*/ 355600 h 1226608"/>
                <a:gd name="connsiteX27-3319" fmla="*/ 311150 w 533430"/>
                <a:gd name="connsiteY27-3320" fmla="*/ 374650 h 1226608"/>
                <a:gd name="connsiteX28-3321" fmla="*/ 317500 w 533430"/>
                <a:gd name="connsiteY28-3322" fmla="*/ 384175 h 1226608"/>
                <a:gd name="connsiteX29-3323" fmla="*/ 323850 w 533430"/>
                <a:gd name="connsiteY29-3324" fmla="*/ 393700 h 1226608"/>
                <a:gd name="connsiteX30-3325" fmla="*/ 333375 w 533430"/>
                <a:gd name="connsiteY30-3326" fmla="*/ 406400 h 1226608"/>
                <a:gd name="connsiteX31-3327" fmla="*/ 339725 w 533430"/>
                <a:gd name="connsiteY31-3328" fmla="*/ 415925 h 1226608"/>
                <a:gd name="connsiteX32-3329" fmla="*/ 349250 w 533430"/>
                <a:gd name="connsiteY32-3330" fmla="*/ 425450 h 1226608"/>
                <a:gd name="connsiteX33-3331" fmla="*/ 355600 w 533430"/>
                <a:gd name="connsiteY33-3332" fmla="*/ 434975 h 1226608"/>
                <a:gd name="connsiteX34-3333" fmla="*/ 358775 w 533430"/>
                <a:gd name="connsiteY34-3334" fmla="*/ 444500 h 1226608"/>
                <a:gd name="connsiteX35-3335" fmla="*/ 368300 w 533430"/>
                <a:gd name="connsiteY35-3336" fmla="*/ 450850 h 1226608"/>
                <a:gd name="connsiteX36-3337" fmla="*/ 381000 w 533430"/>
                <a:gd name="connsiteY36-3338" fmla="*/ 469900 h 1226608"/>
                <a:gd name="connsiteX37-3339" fmla="*/ 396875 w 533430"/>
                <a:gd name="connsiteY37-3340" fmla="*/ 488950 h 1226608"/>
                <a:gd name="connsiteX38-3341" fmla="*/ 400050 w 533430"/>
                <a:gd name="connsiteY38-3342" fmla="*/ 501650 h 1226608"/>
                <a:gd name="connsiteX39-3343" fmla="*/ 415925 w 533430"/>
                <a:gd name="connsiteY39-3344" fmla="*/ 523875 h 1226608"/>
                <a:gd name="connsiteX40-3345" fmla="*/ 425450 w 533430"/>
                <a:gd name="connsiteY40-3346" fmla="*/ 552450 h 1226608"/>
                <a:gd name="connsiteX41-3347" fmla="*/ 428625 w 533430"/>
                <a:gd name="connsiteY41-3348" fmla="*/ 561975 h 1226608"/>
                <a:gd name="connsiteX42-3349" fmla="*/ 431800 w 533430"/>
                <a:gd name="connsiteY42-3350" fmla="*/ 574675 h 1226608"/>
                <a:gd name="connsiteX43-3351" fmla="*/ 438150 w 533430"/>
                <a:gd name="connsiteY43-3352" fmla="*/ 584200 h 1226608"/>
                <a:gd name="connsiteX44-3353" fmla="*/ 444500 w 533430"/>
                <a:gd name="connsiteY44-3354" fmla="*/ 609600 h 1226608"/>
                <a:gd name="connsiteX45-3355" fmla="*/ 447675 w 533430"/>
                <a:gd name="connsiteY45-3356" fmla="*/ 619125 h 1226608"/>
                <a:gd name="connsiteX46-3357" fmla="*/ 463550 w 533430"/>
                <a:gd name="connsiteY46-3358" fmla="*/ 673100 h 1226608"/>
                <a:gd name="connsiteX47-3359" fmla="*/ 479425 w 533430"/>
                <a:gd name="connsiteY47-3360" fmla="*/ 714375 h 1226608"/>
                <a:gd name="connsiteX48-3361" fmla="*/ 485775 w 533430"/>
                <a:gd name="connsiteY48-3362" fmla="*/ 739775 h 1226608"/>
                <a:gd name="connsiteX49-3363" fmla="*/ 492125 w 533430"/>
                <a:gd name="connsiteY49-3364" fmla="*/ 752475 h 1226608"/>
                <a:gd name="connsiteX50-3365" fmla="*/ 495300 w 533430"/>
                <a:gd name="connsiteY50-3366" fmla="*/ 765175 h 1226608"/>
                <a:gd name="connsiteX51-3367" fmla="*/ 498475 w 533430"/>
                <a:gd name="connsiteY51-3368" fmla="*/ 774700 h 1226608"/>
                <a:gd name="connsiteX52-3369" fmla="*/ 501650 w 533430"/>
                <a:gd name="connsiteY52-3370" fmla="*/ 787400 h 1226608"/>
                <a:gd name="connsiteX53-3371" fmla="*/ 508000 w 533430"/>
                <a:gd name="connsiteY53-3372" fmla="*/ 800100 h 1226608"/>
                <a:gd name="connsiteX54-3373" fmla="*/ 514350 w 533430"/>
                <a:gd name="connsiteY54-3374" fmla="*/ 819150 h 1226608"/>
                <a:gd name="connsiteX55-3375" fmla="*/ 517525 w 533430"/>
                <a:gd name="connsiteY55-3376" fmla="*/ 828675 h 1226608"/>
                <a:gd name="connsiteX56-3377" fmla="*/ 533400 w 533430"/>
                <a:gd name="connsiteY56-3378" fmla="*/ 955675 h 1226608"/>
                <a:gd name="connsiteX57-3379" fmla="*/ 520700 w 533430"/>
                <a:gd name="connsiteY57-3380" fmla="*/ 1022350 h 1226608"/>
                <a:gd name="connsiteX58-3381" fmla="*/ 492125 w 533430"/>
                <a:gd name="connsiteY58-3382" fmla="*/ 1092200 h 1226608"/>
                <a:gd name="connsiteX59-3383" fmla="*/ 444500 w 533430"/>
                <a:gd name="connsiteY59-3384" fmla="*/ 1165225 h 1226608"/>
                <a:gd name="connsiteX60-3385" fmla="*/ 384175 w 533430"/>
                <a:gd name="connsiteY60-3386" fmla="*/ 1222375 h 1226608"/>
                <a:gd name="connsiteX61-3387" fmla="*/ 276225 w 533430"/>
                <a:gd name="connsiteY61-3388" fmla="*/ 1222375 h 1226608"/>
                <a:gd name="connsiteX0-3389" fmla="*/ 0 w 539780"/>
                <a:gd name="connsiteY0-3390" fmla="*/ 0 h 1245658"/>
                <a:gd name="connsiteX1-3391" fmla="*/ 28575 w 539780"/>
                <a:gd name="connsiteY1-3392" fmla="*/ 22225 h 1245658"/>
                <a:gd name="connsiteX2-3393" fmla="*/ 44450 w 539780"/>
                <a:gd name="connsiteY2-3394" fmla="*/ 31750 h 1245658"/>
                <a:gd name="connsiteX3-3395" fmla="*/ 53975 w 539780"/>
                <a:gd name="connsiteY3-3396" fmla="*/ 34925 h 1245658"/>
                <a:gd name="connsiteX4-3397" fmla="*/ 79375 w 539780"/>
                <a:gd name="connsiteY4-3398" fmla="*/ 63500 h 1245658"/>
                <a:gd name="connsiteX5-3399" fmla="*/ 85725 w 539780"/>
                <a:gd name="connsiteY5-3400" fmla="*/ 82550 h 1245658"/>
                <a:gd name="connsiteX6-3401" fmla="*/ 98425 w 539780"/>
                <a:gd name="connsiteY6-3402" fmla="*/ 101600 h 1245658"/>
                <a:gd name="connsiteX7-3403" fmla="*/ 104775 w 539780"/>
                <a:gd name="connsiteY7-3404" fmla="*/ 111125 h 1245658"/>
                <a:gd name="connsiteX8-3405" fmla="*/ 107950 w 539780"/>
                <a:gd name="connsiteY8-3406" fmla="*/ 120650 h 1245658"/>
                <a:gd name="connsiteX9-3407" fmla="*/ 123825 w 539780"/>
                <a:gd name="connsiteY9-3408" fmla="*/ 139700 h 1245658"/>
                <a:gd name="connsiteX10-3409" fmla="*/ 127000 w 539780"/>
                <a:gd name="connsiteY10-3410" fmla="*/ 149225 h 1245658"/>
                <a:gd name="connsiteX11-3411" fmla="*/ 142875 w 539780"/>
                <a:gd name="connsiteY11-3412" fmla="*/ 171450 h 1245658"/>
                <a:gd name="connsiteX12-3413" fmla="*/ 158750 w 539780"/>
                <a:gd name="connsiteY12-3414" fmla="*/ 190500 h 1245658"/>
                <a:gd name="connsiteX13-3415" fmla="*/ 171450 w 539780"/>
                <a:gd name="connsiteY13-3416" fmla="*/ 215900 h 1245658"/>
                <a:gd name="connsiteX14-3417" fmla="*/ 177800 w 539780"/>
                <a:gd name="connsiteY14-3418" fmla="*/ 228600 h 1245658"/>
                <a:gd name="connsiteX15-3419" fmla="*/ 187325 w 539780"/>
                <a:gd name="connsiteY15-3420" fmla="*/ 241300 h 1245658"/>
                <a:gd name="connsiteX16-3421" fmla="*/ 193675 w 539780"/>
                <a:gd name="connsiteY16-3422" fmla="*/ 250825 h 1245658"/>
                <a:gd name="connsiteX17-3423" fmla="*/ 203200 w 539780"/>
                <a:gd name="connsiteY17-3424" fmla="*/ 260350 h 1245658"/>
                <a:gd name="connsiteX18-3425" fmla="*/ 209550 w 539780"/>
                <a:gd name="connsiteY18-3426" fmla="*/ 269875 h 1245658"/>
                <a:gd name="connsiteX19-3427" fmla="*/ 219075 w 539780"/>
                <a:gd name="connsiteY19-3428" fmla="*/ 279400 h 1245658"/>
                <a:gd name="connsiteX20-3429" fmla="*/ 225425 w 539780"/>
                <a:gd name="connsiteY20-3430" fmla="*/ 288925 h 1245658"/>
                <a:gd name="connsiteX21-3431" fmla="*/ 234950 w 539780"/>
                <a:gd name="connsiteY21-3432" fmla="*/ 295275 h 1245658"/>
                <a:gd name="connsiteX22-3433" fmla="*/ 257175 w 539780"/>
                <a:gd name="connsiteY22-3434" fmla="*/ 311150 h 1245658"/>
                <a:gd name="connsiteX23-3435" fmla="*/ 273050 w 539780"/>
                <a:gd name="connsiteY23-3436" fmla="*/ 339725 h 1245658"/>
                <a:gd name="connsiteX24-3437" fmla="*/ 279400 w 539780"/>
                <a:gd name="connsiteY24-3438" fmla="*/ 349250 h 1245658"/>
                <a:gd name="connsiteX25-3439" fmla="*/ 288925 w 539780"/>
                <a:gd name="connsiteY25-3440" fmla="*/ 355600 h 1245658"/>
                <a:gd name="connsiteX26-3441" fmla="*/ 304800 w 539780"/>
                <a:gd name="connsiteY26-3442" fmla="*/ 374650 h 1245658"/>
                <a:gd name="connsiteX27-3443" fmla="*/ 317500 w 539780"/>
                <a:gd name="connsiteY27-3444" fmla="*/ 393700 h 1245658"/>
                <a:gd name="connsiteX28-3445" fmla="*/ 323850 w 539780"/>
                <a:gd name="connsiteY28-3446" fmla="*/ 403225 h 1245658"/>
                <a:gd name="connsiteX29-3447" fmla="*/ 330200 w 539780"/>
                <a:gd name="connsiteY29-3448" fmla="*/ 412750 h 1245658"/>
                <a:gd name="connsiteX30-3449" fmla="*/ 339725 w 539780"/>
                <a:gd name="connsiteY30-3450" fmla="*/ 425450 h 1245658"/>
                <a:gd name="connsiteX31-3451" fmla="*/ 346075 w 539780"/>
                <a:gd name="connsiteY31-3452" fmla="*/ 434975 h 1245658"/>
                <a:gd name="connsiteX32-3453" fmla="*/ 355600 w 539780"/>
                <a:gd name="connsiteY32-3454" fmla="*/ 444500 h 1245658"/>
                <a:gd name="connsiteX33-3455" fmla="*/ 361950 w 539780"/>
                <a:gd name="connsiteY33-3456" fmla="*/ 454025 h 1245658"/>
                <a:gd name="connsiteX34-3457" fmla="*/ 365125 w 539780"/>
                <a:gd name="connsiteY34-3458" fmla="*/ 463550 h 1245658"/>
                <a:gd name="connsiteX35-3459" fmla="*/ 374650 w 539780"/>
                <a:gd name="connsiteY35-3460" fmla="*/ 469900 h 1245658"/>
                <a:gd name="connsiteX36-3461" fmla="*/ 387350 w 539780"/>
                <a:gd name="connsiteY36-3462" fmla="*/ 488950 h 1245658"/>
                <a:gd name="connsiteX37-3463" fmla="*/ 403225 w 539780"/>
                <a:gd name="connsiteY37-3464" fmla="*/ 508000 h 1245658"/>
                <a:gd name="connsiteX38-3465" fmla="*/ 406400 w 539780"/>
                <a:gd name="connsiteY38-3466" fmla="*/ 520700 h 1245658"/>
                <a:gd name="connsiteX39-3467" fmla="*/ 422275 w 539780"/>
                <a:gd name="connsiteY39-3468" fmla="*/ 542925 h 1245658"/>
                <a:gd name="connsiteX40-3469" fmla="*/ 431800 w 539780"/>
                <a:gd name="connsiteY40-3470" fmla="*/ 571500 h 1245658"/>
                <a:gd name="connsiteX41-3471" fmla="*/ 434975 w 539780"/>
                <a:gd name="connsiteY41-3472" fmla="*/ 581025 h 1245658"/>
                <a:gd name="connsiteX42-3473" fmla="*/ 438150 w 539780"/>
                <a:gd name="connsiteY42-3474" fmla="*/ 593725 h 1245658"/>
                <a:gd name="connsiteX43-3475" fmla="*/ 444500 w 539780"/>
                <a:gd name="connsiteY43-3476" fmla="*/ 603250 h 1245658"/>
                <a:gd name="connsiteX44-3477" fmla="*/ 450850 w 539780"/>
                <a:gd name="connsiteY44-3478" fmla="*/ 628650 h 1245658"/>
                <a:gd name="connsiteX45-3479" fmla="*/ 454025 w 539780"/>
                <a:gd name="connsiteY45-3480" fmla="*/ 638175 h 1245658"/>
                <a:gd name="connsiteX46-3481" fmla="*/ 469900 w 539780"/>
                <a:gd name="connsiteY46-3482" fmla="*/ 692150 h 1245658"/>
                <a:gd name="connsiteX47-3483" fmla="*/ 485775 w 539780"/>
                <a:gd name="connsiteY47-3484" fmla="*/ 733425 h 1245658"/>
                <a:gd name="connsiteX48-3485" fmla="*/ 492125 w 539780"/>
                <a:gd name="connsiteY48-3486" fmla="*/ 758825 h 1245658"/>
                <a:gd name="connsiteX49-3487" fmla="*/ 498475 w 539780"/>
                <a:gd name="connsiteY49-3488" fmla="*/ 771525 h 1245658"/>
                <a:gd name="connsiteX50-3489" fmla="*/ 501650 w 539780"/>
                <a:gd name="connsiteY50-3490" fmla="*/ 784225 h 1245658"/>
                <a:gd name="connsiteX51-3491" fmla="*/ 504825 w 539780"/>
                <a:gd name="connsiteY51-3492" fmla="*/ 793750 h 1245658"/>
                <a:gd name="connsiteX52-3493" fmla="*/ 508000 w 539780"/>
                <a:gd name="connsiteY52-3494" fmla="*/ 806450 h 1245658"/>
                <a:gd name="connsiteX53-3495" fmla="*/ 514350 w 539780"/>
                <a:gd name="connsiteY53-3496" fmla="*/ 819150 h 1245658"/>
                <a:gd name="connsiteX54-3497" fmla="*/ 520700 w 539780"/>
                <a:gd name="connsiteY54-3498" fmla="*/ 838200 h 1245658"/>
                <a:gd name="connsiteX55-3499" fmla="*/ 523875 w 539780"/>
                <a:gd name="connsiteY55-3500" fmla="*/ 847725 h 1245658"/>
                <a:gd name="connsiteX56-3501" fmla="*/ 539750 w 539780"/>
                <a:gd name="connsiteY56-3502" fmla="*/ 974725 h 1245658"/>
                <a:gd name="connsiteX57-3503" fmla="*/ 527050 w 539780"/>
                <a:gd name="connsiteY57-3504" fmla="*/ 1041400 h 1245658"/>
                <a:gd name="connsiteX58-3505" fmla="*/ 498475 w 539780"/>
                <a:gd name="connsiteY58-3506" fmla="*/ 1111250 h 1245658"/>
                <a:gd name="connsiteX59-3507" fmla="*/ 450850 w 539780"/>
                <a:gd name="connsiteY59-3508" fmla="*/ 1184275 h 1245658"/>
                <a:gd name="connsiteX60-3509" fmla="*/ 390525 w 539780"/>
                <a:gd name="connsiteY60-3510" fmla="*/ 1241425 h 1245658"/>
                <a:gd name="connsiteX61-3511" fmla="*/ 282575 w 539780"/>
                <a:gd name="connsiteY61-3512" fmla="*/ 1241425 h 1245658"/>
                <a:gd name="connsiteX0-3513" fmla="*/ 0 w 539780"/>
                <a:gd name="connsiteY0-3514" fmla="*/ 0 h 1245658"/>
                <a:gd name="connsiteX1-3515" fmla="*/ 28575 w 539780"/>
                <a:gd name="connsiteY1-3516" fmla="*/ 22225 h 1245658"/>
                <a:gd name="connsiteX2-3517" fmla="*/ 44450 w 539780"/>
                <a:gd name="connsiteY2-3518" fmla="*/ 31750 h 1245658"/>
                <a:gd name="connsiteX3-3519" fmla="*/ 79375 w 539780"/>
                <a:gd name="connsiteY3-3520" fmla="*/ 63500 h 1245658"/>
                <a:gd name="connsiteX4-3521" fmla="*/ 85725 w 539780"/>
                <a:gd name="connsiteY4-3522" fmla="*/ 82550 h 1245658"/>
                <a:gd name="connsiteX5-3523" fmla="*/ 98425 w 539780"/>
                <a:gd name="connsiteY5-3524" fmla="*/ 101600 h 1245658"/>
                <a:gd name="connsiteX6-3525" fmla="*/ 104775 w 539780"/>
                <a:gd name="connsiteY6-3526" fmla="*/ 111125 h 1245658"/>
                <a:gd name="connsiteX7-3527" fmla="*/ 107950 w 539780"/>
                <a:gd name="connsiteY7-3528" fmla="*/ 120650 h 1245658"/>
                <a:gd name="connsiteX8-3529" fmla="*/ 123825 w 539780"/>
                <a:gd name="connsiteY8-3530" fmla="*/ 139700 h 1245658"/>
                <a:gd name="connsiteX9-3531" fmla="*/ 127000 w 539780"/>
                <a:gd name="connsiteY9-3532" fmla="*/ 149225 h 1245658"/>
                <a:gd name="connsiteX10-3533" fmla="*/ 142875 w 539780"/>
                <a:gd name="connsiteY10-3534" fmla="*/ 171450 h 1245658"/>
                <a:gd name="connsiteX11-3535" fmla="*/ 158750 w 539780"/>
                <a:gd name="connsiteY11-3536" fmla="*/ 190500 h 1245658"/>
                <a:gd name="connsiteX12-3537" fmla="*/ 171450 w 539780"/>
                <a:gd name="connsiteY12-3538" fmla="*/ 215900 h 1245658"/>
                <a:gd name="connsiteX13-3539" fmla="*/ 177800 w 539780"/>
                <a:gd name="connsiteY13-3540" fmla="*/ 228600 h 1245658"/>
                <a:gd name="connsiteX14-3541" fmla="*/ 187325 w 539780"/>
                <a:gd name="connsiteY14-3542" fmla="*/ 241300 h 1245658"/>
                <a:gd name="connsiteX15-3543" fmla="*/ 193675 w 539780"/>
                <a:gd name="connsiteY15-3544" fmla="*/ 250825 h 1245658"/>
                <a:gd name="connsiteX16-3545" fmla="*/ 203200 w 539780"/>
                <a:gd name="connsiteY16-3546" fmla="*/ 260350 h 1245658"/>
                <a:gd name="connsiteX17-3547" fmla="*/ 209550 w 539780"/>
                <a:gd name="connsiteY17-3548" fmla="*/ 269875 h 1245658"/>
                <a:gd name="connsiteX18-3549" fmla="*/ 219075 w 539780"/>
                <a:gd name="connsiteY18-3550" fmla="*/ 279400 h 1245658"/>
                <a:gd name="connsiteX19-3551" fmla="*/ 225425 w 539780"/>
                <a:gd name="connsiteY19-3552" fmla="*/ 288925 h 1245658"/>
                <a:gd name="connsiteX20-3553" fmla="*/ 234950 w 539780"/>
                <a:gd name="connsiteY20-3554" fmla="*/ 295275 h 1245658"/>
                <a:gd name="connsiteX21-3555" fmla="*/ 257175 w 539780"/>
                <a:gd name="connsiteY21-3556" fmla="*/ 311150 h 1245658"/>
                <a:gd name="connsiteX22-3557" fmla="*/ 273050 w 539780"/>
                <a:gd name="connsiteY22-3558" fmla="*/ 339725 h 1245658"/>
                <a:gd name="connsiteX23-3559" fmla="*/ 279400 w 539780"/>
                <a:gd name="connsiteY23-3560" fmla="*/ 349250 h 1245658"/>
                <a:gd name="connsiteX24-3561" fmla="*/ 288925 w 539780"/>
                <a:gd name="connsiteY24-3562" fmla="*/ 355600 h 1245658"/>
                <a:gd name="connsiteX25-3563" fmla="*/ 304800 w 539780"/>
                <a:gd name="connsiteY25-3564" fmla="*/ 374650 h 1245658"/>
                <a:gd name="connsiteX26-3565" fmla="*/ 317500 w 539780"/>
                <a:gd name="connsiteY26-3566" fmla="*/ 393700 h 1245658"/>
                <a:gd name="connsiteX27-3567" fmla="*/ 323850 w 539780"/>
                <a:gd name="connsiteY27-3568" fmla="*/ 403225 h 1245658"/>
                <a:gd name="connsiteX28-3569" fmla="*/ 330200 w 539780"/>
                <a:gd name="connsiteY28-3570" fmla="*/ 412750 h 1245658"/>
                <a:gd name="connsiteX29-3571" fmla="*/ 339725 w 539780"/>
                <a:gd name="connsiteY29-3572" fmla="*/ 425450 h 1245658"/>
                <a:gd name="connsiteX30-3573" fmla="*/ 346075 w 539780"/>
                <a:gd name="connsiteY30-3574" fmla="*/ 434975 h 1245658"/>
                <a:gd name="connsiteX31-3575" fmla="*/ 355600 w 539780"/>
                <a:gd name="connsiteY31-3576" fmla="*/ 444500 h 1245658"/>
                <a:gd name="connsiteX32-3577" fmla="*/ 361950 w 539780"/>
                <a:gd name="connsiteY32-3578" fmla="*/ 454025 h 1245658"/>
                <a:gd name="connsiteX33-3579" fmla="*/ 365125 w 539780"/>
                <a:gd name="connsiteY33-3580" fmla="*/ 463550 h 1245658"/>
                <a:gd name="connsiteX34-3581" fmla="*/ 374650 w 539780"/>
                <a:gd name="connsiteY34-3582" fmla="*/ 469900 h 1245658"/>
                <a:gd name="connsiteX35-3583" fmla="*/ 387350 w 539780"/>
                <a:gd name="connsiteY35-3584" fmla="*/ 488950 h 1245658"/>
                <a:gd name="connsiteX36-3585" fmla="*/ 403225 w 539780"/>
                <a:gd name="connsiteY36-3586" fmla="*/ 508000 h 1245658"/>
                <a:gd name="connsiteX37-3587" fmla="*/ 406400 w 539780"/>
                <a:gd name="connsiteY37-3588" fmla="*/ 520700 h 1245658"/>
                <a:gd name="connsiteX38-3589" fmla="*/ 422275 w 539780"/>
                <a:gd name="connsiteY38-3590" fmla="*/ 542925 h 1245658"/>
                <a:gd name="connsiteX39-3591" fmla="*/ 431800 w 539780"/>
                <a:gd name="connsiteY39-3592" fmla="*/ 571500 h 1245658"/>
                <a:gd name="connsiteX40-3593" fmla="*/ 434975 w 539780"/>
                <a:gd name="connsiteY40-3594" fmla="*/ 581025 h 1245658"/>
                <a:gd name="connsiteX41-3595" fmla="*/ 438150 w 539780"/>
                <a:gd name="connsiteY41-3596" fmla="*/ 593725 h 1245658"/>
                <a:gd name="connsiteX42-3597" fmla="*/ 444500 w 539780"/>
                <a:gd name="connsiteY42-3598" fmla="*/ 603250 h 1245658"/>
                <a:gd name="connsiteX43-3599" fmla="*/ 450850 w 539780"/>
                <a:gd name="connsiteY43-3600" fmla="*/ 628650 h 1245658"/>
                <a:gd name="connsiteX44-3601" fmla="*/ 454025 w 539780"/>
                <a:gd name="connsiteY44-3602" fmla="*/ 638175 h 1245658"/>
                <a:gd name="connsiteX45-3603" fmla="*/ 469900 w 539780"/>
                <a:gd name="connsiteY45-3604" fmla="*/ 692150 h 1245658"/>
                <a:gd name="connsiteX46-3605" fmla="*/ 485775 w 539780"/>
                <a:gd name="connsiteY46-3606" fmla="*/ 733425 h 1245658"/>
                <a:gd name="connsiteX47-3607" fmla="*/ 492125 w 539780"/>
                <a:gd name="connsiteY47-3608" fmla="*/ 758825 h 1245658"/>
                <a:gd name="connsiteX48-3609" fmla="*/ 498475 w 539780"/>
                <a:gd name="connsiteY48-3610" fmla="*/ 771525 h 1245658"/>
                <a:gd name="connsiteX49-3611" fmla="*/ 501650 w 539780"/>
                <a:gd name="connsiteY49-3612" fmla="*/ 784225 h 1245658"/>
                <a:gd name="connsiteX50-3613" fmla="*/ 504825 w 539780"/>
                <a:gd name="connsiteY50-3614" fmla="*/ 793750 h 1245658"/>
                <a:gd name="connsiteX51-3615" fmla="*/ 508000 w 539780"/>
                <a:gd name="connsiteY51-3616" fmla="*/ 806450 h 1245658"/>
                <a:gd name="connsiteX52-3617" fmla="*/ 514350 w 539780"/>
                <a:gd name="connsiteY52-3618" fmla="*/ 819150 h 1245658"/>
                <a:gd name="connsiteX53-3619" fmla="*/ 520700 w 539780"/>
                <a:gd name="connsiteY53-3620" fmla="*/ 838200 h 1245658"/>
                <a:gd name="connsiteX54-3621" fmla="*/ 523875 w 539780"/>
                <a:gd name="connsiteY54-3622" fmla="*/ 847725 h 1245658"/>
                <a:gd name="connsiteX55-3623" fmla="*/ 539750 w 539780"/>
                <a:gd name="connsiteY55-3624" fmla="*/ 974725 h 1245658"/>
                <a:gd name="connsiteX56-3625" fmla="*/ 527050 w 539780"/>
                <a:gd name="connsiteY56-3626" fmla="*/ 1041400 h 1245658"/>
                <a:gd name="connsiteX57-3627" fmla="*/ 498475 w 539780"/>
                <a:gd name="connsiteY57-3628" fmla="*/ 1111250 h 1245658"/>
                <a:gd name="connsiteX58-3629" fmla="*/ 450850 w 539780"/>
                <a:gd name="connsiteY58-3630" fmla="*/ 1184275 h 1245658"/>
                <a:gd name="connsiteX59-3631" fmla="*/ 390525 w 539780"/>
                <a:gd name="connsiteY59-3632" fmla="*/ 1241425 h 1245658"/>
                <a:gd name="connsiteX60-3633" fmla="*/ 282575 w 539780"/>
                <a:gd name="connsiteY60-3634" fmla="*/ 1241425 h 1245658"/>
                <a:gd name="connsiteX0-3635" fmla="*/ 0 w 539780"/>
                <a:gd name="connsiteY0-3636" fmla="*/ 0 h 1245658"/>
                <a:gd name="connsiteX1-3637" fmla="*/ 28575 w 539780"/>
                <a:gd name="connsiteY1-3638" fmla="*/ 22225 h 1245658"/>
                <a:gd name="connsiteX2-3639" fmla="*/ 79375 w 539780"/>
                <a:gd name="connsiteY2-3640" fmla="*/ 63500 h 1245658"/>
                <a:gd name="connsiteX3-3641" fmla="*/ 85725 w 539780"/>
                <a:gd name="connsiteY3-3642" fmla="*/ 82550 h 1245658"/>
                <a:gd name="connsiteX4-3643" fmla="*/ 98425 w 539780"/>
                <a:gd name="connsiteY4-3644" fmla="*/ 101600 h 1245658"/>
                <a:gd name="connsiteX5-3645" fmla="*/ 104775 w 539780"/>
                <a:gd name="connsiteY5-3646" fmla="*/ 111125 h 1245658"/>
                <a:gd name="connsiteX6-3647" fmla="*/ 107950 w 539780"/>
                <a:gd name="connsiteY6-3648" fmla="*/ 120650 h 1245658"/>
                <a:gd name="connsiteX7-3649" fmla="*/ 123825 w 539780"/>
                <a:gd name="connsiteY7-3650" fmla="*/ 139700 h 1245658"/>
                <a:gd name="connsiteX8-3651" fmla="*/ 127000 w 539780"/>
                <a:gd name="connsiteY8-3652" fmla="*/ 149225 h 1245658"/>
                <a:gd name="connsiteX9-3653" fmla="*/ 142875 w 539780"/>
                <a:gd name="connsiteY9-3654" fmla="*/ 171450 h 1245658"/>
                <a:gd name="connsiteX10-3655" fmla="*/ 158750 w 539780"/>
                <a:gd name="connsiteY10-3656" fmla="*/ 190500 h 1245658"/>
                <a:gd name="connsiteX11-3657" fmla="*/ 171450 w 539780"/>
                <a:gd name="connsiteY11-3658" fmla="*/ 215900 h 1245658"/>
                <a:gd name="connsiteX12-3659" fmla="*/ 177800 w 539780"/>
                <a:gd name="connsiteY12-3660" fmla="*/ 228600 h 1245658"/>
                <a:gd name="connsiteX13-3661" fmla="*/ 187325 w 539780"/>
                <a:gd name="connsiteY13-3662" fmla="*/ 241300 h 1245658"/>
                <a:gd name="connsiteX14-3663" fmla="*/ 193675 w 539780"/>
                <a:gd name="connsiteY14-3664" fmla="*/ 250825 h 1245658"/>
                <a:gd name="connsiteX15-3665" fmla="*/ 203200 w 539780"/>
                <a:gd name="connsiteY15-3666" fmla="*/ 260350 h 1245658"/>
                <a:gd name="connsiteX16-3667" fmla="*/ 209550 w 539780"/>
                <a:gd name="connsiteY16-3668" fmla="*/ 269875 h 1245658"/>
                <a:gd name="connsiteX17-3669" fmla="*/ 219075 w 539780"/>
                <a:gd name="connsiteY17-3670" fmla="*/ 279400 h 1245658"/>
                <a:gd name="connsiteX18-3671" fmla="*/ 225425 w 539780"/>
                <a:gd name="connsiteY18-3672" fmla="*/ 288925 h 1245658"/>
                <a:gd name="connsiteX19-3673" fmla="*/ 234950 w 539780"/>
                <a:gd name="connsiteY19-3674" fmla="*/ 295275 h 1245658"/>
                <a:gd name="connsiteX20-3675" fmla="*/ 257175 w 539780"/>
                <a:gd name="connsiteY20-3676" fmla="*/ 311150 h 1245658"/>
                <a:gd name="connsiteX21-3677" fmla="*/ 273050 w 539780"/>
                <a:gd name="connsiteY21-3678" fmla="*/ 339725 h 1245658"/>
                <a:gd name="connsiteX22-3679" fmla="*/ 279400 w 539780"/>
                <a:gd name="connsiteY22-3680" fmla="*/ 349250 h 1245658"/>
                <a:gd name="connsiteX23-3681" fmla="*/ 288925 w 539780"/>
                <a:gd name="connsiteY23-3682" fmla="*/ 355600 h 1245658"/>
                <a:gd name="connsiteX24-3683" fmla="*/ 304800 w 539780"/>
                <a:gd name="connsiteY24-3684" fmla="*/ 374650 h 1245658"/>
                <a:gd name="connsiteX25-3685" fmla="*/ 317500 w 539780"/>
                <a:gd name="connsiteY25-3686" fmla="*/ 393700 h 1245658"/>
                <a:gd name="connsiteX26-3687" fmla="*/ 323850 w 539780"/>
                <a:gd name="connsiteY26-3688" fmla="*/ 403225 h 1245658"/>
                <a:gd name="connsiteX27-3689" fmla="*/ 330200 w 539780"/>
                <a:gd name="connsiteY27-3690" fmla="*/ 412750 h 1245658"/>
                <a:gd name="connsiteX28-3691" fmla="*/ 339725 w 539780"/>
                <a:gd name="connsiteY28-3692" fmla="*/ 425450 h 1245658"/>
                <a:gd name="connsiteX29-3693" fmla="*/ 346075 w 539780"/>
                <a:gd name="connsiteY29-3694" fmla="*/ 434975 h 1245658"/>
                <a:gd name="connsiteX30-3695" fmla="*/ 355600 w 539780"/>
                <a:gd name="connsiteY30-3696" fmla="*/ 444500 h 1245658"/>
                <a:gd name="connsiteX31-3697" fmla="*/ 361950 w 539780"/>
                <a:gd name="connsiteY31-3698" fmla="*/ 454025 h 1245658"/>
                <a:gd name="connsiteX32-3699" fmla="*/ 365125 w 539780"/>
                <a:gd name="connsiteY32-3700" fmla="*/ 463550 h 1245658"/>
                <a:gd name="connsiteX33-3701" fmla="*/ 374650 w 539780"/>
                <a:gd name="connsiteY33-3702" fmla="*/ 469900 h 1245658"/>
                <a:gd name="connsiteX34-3703" fmla="*/ 387350 w 539780"/>
                <a:gd name="connsiteY34-3704" fmla="*/ 488950 h 1245658"/>
                <a:gd name="connsiteX35-3705" fmla="*/ 403225 w 539780"/>
                <a:gd name="connsiteY35-3706" fmla="*/ 508000 h 1245658"/>
                <a:gd name="connsiteX36-3707" fmla="*/ 406400 w 539780"/>
                <a:gd name="connsiteY36-3708" fmla="*/ 520700 h 1245658"/>
                <a:gd name="connsiteX37-3709" fmla="*/ 422275 w 539780"/>
                <a:gd name="connsiteY37-3710" fmla="*/ 542925 h 1245658"/>
                <a:gd name="connsiteX38-3711" fmla="*/ 431800 w 539780"/>
                <a:gd name="connsiteY38-3712" fmla="*/ 571500 h 1245658"/>
                <a:gd name="connsiteX39-3713" fmla="*/ 434975 w 539780"/>
                <a:gd name="connsiteY39-3714" fmla="*/ 581025 h 1245658"/>
                <a:gd name="connsiteX40-3715" fmla="*/ 438150 w 539780"/>
                <a:gd name="connsiteY40-3716" fmla="*/ 593725 h 1245658"/>
                <a:gd name="connsiteX41-3717" fmla="*/ 444500 w 539780"/>
                <a:gd name="connsiteY41-3718" fmla="*/ 603250 h 1245658"/>
                <a:gd name="connsiteX42-3719" fmla="*/ 450850 w 539780"/>
                <a:gd name="connsiteY42-3720" fmla="*/ 628650 h 1245658"/>
                <a:gd name="connsiteX43-3721" fmla="*/ 454025 w 539780"/>
                <a:gd name="connsiteY43-3722" fmla="*/ 638175 h 1245658"/>
                <a:gd name="connsiteX44-3723" fmla="*/ 469900 w 539780"/>
                <a:gd name="connsiteY44-3724" fmla="*/ 692150 h 1245658"/>
                <a:gd name="connsiteX45-3725" fmla="*/ 485775 w 539780"/>
                <a:gd name="connsiteY45-3726" fmla="*/ 733425 h 1245658"/>
                <a:gd name="connsiteX46-3727" fmla="*/ 492125 w 539780"/>
                <a:gd name="connsiteY46-3728" fmla="*/ 758825 h 1245658"/>
                <a:gd name="connsiteX47-3729" fmla="*/ 498475 w 539780"/>
                <a:gd name="connsiteY47-3730" fmla="*/ 771525 h 1245658"/>
                <a:gd name="connsiteX48-3731" fmla="*/ 501650 w 539780"/>
                <a:gd name="connsiteY48-3732" fmla="*/ 784225 h 1245658"/>
                <a:gd name="connsiteX49-3733" fmla="*/ 504825 w 539780"/>
                <a:gd name="connsiteY49-3734" fmla="*/ 793750 h 1245658"/>
                <a:gd name="connsiteX50-3735" fmla="*/ 508000 w 539780"/>
                <a:gd name="connsiteY50-3736" fmla="*/ 806450 h 1245658"/>
                <a:gd name="connsiteX51-3737" fmla="*/ 514350 w 539780"/>
                <a:gd name="connsiteY51-3738" fmla="*/ 819150 h 1245658"/>
                <a:gd name="connsiteX52-3739" fmla="*/ 520700 w 539780"/>
                <a:gd name="connsiteY52-3740" fmla="*/ 838200 h 1245658"/>
                <a:gd name="connsiteX53-3741" fmla="*/ 523875 w 539780"/>
                <a:gd name="connsiteY53-3742" fmla="*/ 847725 h 1245658"/>
                <a:gd name="connsiteX54-3743" fmla="*/ 539750 w 539780"/>
                <a:gd name="connsiteY54-3744" fmla="*/ 974725 h 1245658"/>
                <a:gd name="connsiteX55-3745" fmla="*/ 527050 w 539780"/>
                <a:gd name="connsiteY55-3746" fmla="*/ 1041400 h 1245658"/>
                <a:gd name="connsiteX56-3747" fmla="*/ 498475 w 539780"/>
                <a:gd name="connsiteY56-3748" fmla="*/ 1111250 h 1245658"/>
                <a:gd name="connsiteX57-3749" fmla="*/ 450850 w 539780"/>
                <a:gd name="connsiteY57-3750" fmla="*/ 1184275 h 1245658"/>
                <a:gd name="connsiteX58-3751" fmla="*/ 390525 w 539780"/>
                <a:gd name="connsiteY58-3752" fmla="*/ 1241425 h 1245658"/>
                <a:gd name="connsiteX59-3753" fmla="*/ 282575 w 539780"/>
                <a:gd name="connsiteY59-3754" fmla="*/ 1241425 h 1245658"/>
                <a:gd name="connsiteX0-3755" fmla="*/ 0 w 539780"/>
                <a:gd name="connsiteY0-3756" fmla="*/ 0 h 1245658"/>
                <a:gd name="connsiteX1-3757" fmla="*/ 28575 w 539780"/>
                <a:gd name="connsiteY1-3758" fmla="*/ 22225 h 1245658"/>
                <a:gd name="connsiteX2-3759" fmla="*/ 85725 w 539780"/>
                <a:gd name="connsiteY2-3760" fmla="*/ 82550 h 1245658"/>
                <a:gd name="connsiteX3-3761" fmla="*/ 98425 w 539780"/>
                <a:gd name="connsiteY3-3762" fmla="*/ 101600 h 1245658"/>
                <a:gd name="connsiteX4-3763" fmla="*/ 104775 w 539780"/>
                <a:gd name="connsiteY4-3764" fmla="*/ 111125 h 1245658"/>
                <a:gd name="connsiteX5-3765" fmla="*/ 107950 w 539780"/>
                <a:gd name="connsiteY5-3766" fmla="*/ 120650 h 1245658"/>
                <a:gd name="connsiteX6-3767" fmla="*/ 123825 w 539780"/>
                <a:gd name="connsiteY6-3768" fmla="*/ 139700 h 1245658"/>
                <a:gd name="connsiteX7-3769" fmla="*/ 127000 w 539780"/>
                <a:gd name="connsiteY7-3770" fmla="*/ 149225 h 1245658"/>
                <a:gd name="connsiteX8-3771" fmla="*/ 142875 w 539780"/>
                <a:gd name="connsiteY8-3772" fmla="*/ 171450 h 1245658"/>
                <a:gd name="connsiteX9-3773" fmla="*/ 158750 w 539780"/>
                <a:gd name="connsiteY9-3774" fmla="*/ 190500 h 1245658"/>
                <a:gd name="connsiteX10-3775" fmla="*/ 171450 w 539780"/>
                <a:gd name="connsiteY10-3776" fmla="*/ 215900 h 1245658"/>
                <a:gd name="connsiteX11-3777" fmla="*/ 177800 w 539780"/>
                <a:gd name="connsiteY11-3778" fmla="*/ 228600 h 1245658"/>
                <a:gd name="connsiteX12-3779" fmla="*/ 187325 w 539780"/>
                <a:gd name="connsiteY12-3780" fmla="*/ 241300 h 1245658"/>
                <a:gd name="connsiteX13-3781" fmla="*/ 193675 w 539780"/>
                <a:gd name="connsiteY13-3782" fmla="*/ 250825 h 1245658"/>
                <a:gd name="connsiteX14-3783" fmla="*/ 203200 w 539780"/>
                <a:gd name="connsiteY14-3784" fmla="*/ 260350 h 1245658"/>
                <a:gd name="connsiteX15-3785" fmla="*/ 209550 w 539780"/>
                <a:gd name="connsiteY15-3786" fmla="*/ 269875 h 1245658"/>
                <a:gd name="connsiteX16-3787" fmla="*/ 219075 w 539780"/>
                <a:gd name="connsiteY16-3788" fmla="*/ 279400 h 1245658"/>
                <a:gd name="connsiteX17-3789" fmla="*/ 225425 w 539780"/>
                <a:gd name="connsiteY17-3790" fmla="*/ 288925 h 1245658"/>
                <a:gd name="connsiteX18-3791" fmla="*/ 234950 w 539780"/>
                <a:gd name="connsiteY18-3792" fmla="*/ 295275 h 1245658"/>
                <a:gd name="connsiteX19-3793" fmla="*/ 257175 w 539780"/>
                <a:gd name="connsiteY19-3794" fmla="*/ 311150 h 1245658"/>
                <a:gd name="connsiteX20-3795" fmla="*/ 273050 w 539780"/>
                <a:gd name="connsiteY20-3796" fmla="*/ 339725 h 1245658"/>
                <a:gd name="connsiteX21-3797" fmla="*/ 279400 w 539780"/>
                <a:gd name="connsiteY21-3798" fmla="*/ 349250 h 1245658"/>
                <a:gd name="connsiteX22-3799" fmla="*/ 288925 w 539780"/>
                <a:gd name="connsiteY22-3800" fmla="*/ 355600 h 1245658"/>
                <a:gd name="connsiteX23-3801" fmla="*/ 304800 w 539780"/>
                <a:gd name="connsiteY23-3802" fmla="*/ 374650 h 1245658"/>
                <a:gd name="connsiteX24-3803" fmla="*/ 317500 w 539780"/>
                <a:gd name="connsiteY24-3804" fmla="*/ 393700 h 1245658"/>
                <a:gd name="connsiteX25-3805" fmla="*/ 323850 w 539780"/>
                <a:gd name="connsiteY25-3806" fmla="*/ 403225 h 1245658"/>
                <a:gd name="connsiteX26-3807" fmla="*/ 330200 w 539780"/>
                <a:gd name="connsiteY26-3808" fmla="*/ 412750 h 1245658"/>
                <a:gd name="connsiteX27-3809" fmla="*/ 339725 w 539780"/>
                <a:gd name="connsiteY27-3810" fmla="*/ 425450 h 1245658"/>
                <a:gd name="connsiteX28-3811" fmla="*/ 346075 w 539780"/>
                <a:gd name="connsiteY28-3812" fmla="*/ 434975 h 1245658"/>
                <a:gd name="connsiteX29-3813" fmla="*/ 355600 w 539780"/>
                <a:gd name="connsiteY29-3814" fmla="*/ 444500 h 1245658"/>
                <a:gd name="connsiteX30-3815" fmla="*/ 361950 w 539780"/>
                <a:gd name="connsiteY30-3816" fmla="*/ 454025 h 1245658"/>
                <a:gd name="connsiteX31-3817" fmla="*/ 365125 w 539780"/>
                <a:gd name="connsiteY31-3818" fmla="*/ 463550 h 1245658"/>
                <a:gd name="connsiteX32-3819" fmla="*/ 374650 w 539780"/>
                <a:gd name="connsiteY32-3820" fmla="*/ 469900 h 1245658"/>
                <a:gd name="connsiteX33-3821" fmla="*/ 387350 w 539780"/>
                <a:gd name="connsiteY33-3822" fmla="*/ 488950 h 1245658"/>
                <a:gd name="connsiteX34-3823" fmla="*/ 403225 w 539780"/>
                <a:gd name="connsiteY34-3824" fmla="*/ 508000 h 1245658"/>
                <a:gd name="connsiteX35-3825" fmla="*/ 406400 w 539780"/>
                <a:gd name="connsiteY35-3826" fmla="*/ 520700 h 1245658"/>
                <a:gd name="connsiteX36-3827" fmla="*/ 422275 w 539780"/>
                <a:gd name="connsiteY36-3828" fmla="*/ 542925 h 1245658"/>
                <a:gd name="connsiteX37-3829" fmla="*/ 431800 w 539780"/>
                <a:gd name="connsiteY37-3830" fmla="*/ 571500 h 1245658"/>
                <a:gd name="connsiteX38-3831" fmla="*/ 434975 w 539780"/>
                <a:gd name="connsiteY38-3832" fmla="*/ 581025 h 1245658"/>
                <a:gd name="connsiteX39-3833" fmla="*/ 438150 w 539780"/>
                <a:gd name="connsiteY39-3834" fmla="*/ 593725 h 1245658"/>
                <a:gd name="connsiteX40-3835" fmla="*/ 444500 w 539780"/>
                <a:gd name="connsiteY40-3836" fmla="*/ 603250 h 1245658"/>
                <a:gd name="connsiteX41-3837" fmla="*/ 450850 w 539780"/>
                <a:gd name="connsiteY41-3838" fmla="*/ 628650 h 1245658"/>
                <a:gd name="connsiteX42-3839" fmla="*/ 454025 w 539780"/>
                <a:gd name="connsiteY42-3840" fmla="*/ 638175 h 1245658"/>
                <a:gd name="connsiteX43-3841" fmla="*/ 469900 w 539780"/>
                <a:gd name="connsiteY43-3842" fmla="*/ 692150 h 1245658"/>
                <a:gd name="connsiteX44-3843" fmla="*/ 485775 w 539780"/>
                <a:gd name="connsiteY44-3844" fmla="*/ 733425 h 1245658"/>
                <a:gd name="connsiteX45-3845" fmla="*/ 492125 w 539780"/>
                <a:gd name="connsiteY45-3846" fmla="*/ 758825 h 1245658"/>
                <a:gd name="connsiteX46-3847" fmla="*/ 498475 w 539780"/>
                <a:gd name="connsiteY46-3848" fmla="*/ 771525 h 1245658"/>
                <a:gd name="connsiteX47-3849" fmla="*/ 501650 w 539780"/>
                <a:gd name="connsiteY47-3850" fmla="*/ 784225 h 1245658"/>
                <a:gd name="connsiteX48-3851" fmla="*/ 504825 w 539780"/>
                <a:gd name="connsiteY48-3852" fmla="*/ 793750 h 1245658"/>
                <a:gd name="connsiteX49-3853" fmla="*/ 508000 w 539780"/>
                <a:gd name="connsiteY49-3854" fmla="*/ 806450 h 1245658"/>
                <a:gd name="connsiteX50-3855" fmla="*/ 514350 w 539780"/>
                <a:gd name="connsiteY50-3856" fmla="*/ 819150 h 1245658"/>
                <a:gd name="connsiteX51-3857" fmla="*/ 520700 w 539780"/>
                <a:gd name="connsiteY51-3858" fmla="*/ 838200 h 1245658"/>
                <a:gd name="connsiteX52-3859" fmla="*/ 523875 w 539780"/>
                <a:gd name="connsiteY52-3860" fmla="*/ 847725 h 1245658"/>
                <a:gd name="connsiteX53-3861" fmla="*/ 539750 w 539780"/>
                <a:gd name="connsiteY53-3862" fmla="*/ 974725 h 1245658"/>
                <a:gd name="connsiteX54-3863" fmla="*/ 527050 w 539780"/>
                <a:gd name="connsiteY54-3864" fmla="*/ 1041400 h 1245658"/>
                <a:gd name="connsiteX55-3865" fmla="*/ 498475 w 539780"/>
                <a:gd name="connsiteY55-3866" fmla="*/ 1111250 h 1245658"/>
                <a:gd name="connsiteX56-3867" fmla="*/ 450850 w 539780"/>
                <a:gd name="connsiteY56-3868" fmla="*/ 1184275 h 1245658"/>
                <a:gd name="connsiteX57-3869" fmla="*/ 390525 w 539780"/>
                <a:gd name="connsiteY57-3870" fmla="*/ 1241425 h 1245658"/>
                <a:gd name="connsiteX58-3871" fmla="*/ 282575 w 539780"/>
                <a:gd name="connsiteY58-3872" fmla="*/ 1241425 h 1245658"/>
                <a:gd name="connsiteX0-3873" fmla="*/ 0 w 539780"/>
                <a:gd name="connsiteY0-3874" fmla="*/ 0 h 1245658"/>
                <a:gd name="connsiteX1-3875" fmla="*/ 28575 w 539780"/>
                <a:gd name="connsiteY1-3876" fmla="*/ 22225 h 1245658"/>
                <a:gd name="connsiteX2-3877" fmla="*/ 85725 w 539780"/>
                <a:gd name="connsiteY2-3878" fmla="*/ 82550 h 1245658"/>
                <a:gd name="connsiteX3-3879" fmla="*/ 98425 w 539780"/>
                <a:gd name="connsiteY3-3880" fmla="*/ 101600 h 1245658"/>
                <a:gd name="connsiteX4-3881" fmla="*/ 104775 w 539780"/>
                <a:gd name="connsiteY4-3882" fmla="*/ 111125 h 1245658"/>
                <a:gd name="connsiteX5-3883" fmla="*/ 123825 w 539780"/>
                <a:gd name="connsiteY5-3884" fmla="*/ 139700 h 1245658"/>
                <a:gd name="connsiteX6-3885" fmla="*/ 127000 w 539780"/>
                <a:gd name="connsiteY6-3886" fmla="*/ 149225 h 1245658"/>
                <a:gd name="connsiteX7-3887" fmla="*/ 142875 w 539780"/>
                <a:gd name="connsiteY7-3888" fmla="*/ 171450 h 1245658"/>
                <a:gd name="connsiteX8-3889" fmla="*/ 158750 w 539780"/>
                <a:gd name="connsiteY8-3890" fmla="*/ 190500 h 1245658"/>
                <a:gd name="connsiteX9-3891" fmla="*/ 171450 w 539780"/>
                <a:gd name="connsiteY9-3892" fmla="*/ 215900 h 1245658"/>
                <a:gd name="connsiteX10-3893" fmla="*/ 177800 w 539780"/>
                <a:gd name="connsiteY10-3894" fmla="*/ 228600 h 1245658"/>
                <a:gd name="connsiteX11-3895" fmla="*/ 187325 w 539780"/>
                <a:gd name="connsiteY11-3896" fmla="*/ 241300 h 1245658"/>
                <a:gd name="connsiteX12-3897" fmla="*/ 193675 w 539780"/>
                <a:gd name="connsiteY12-3898" fmla="*/ 250825 h 1245658"/>
                <a:gd name="connsiteX13-3899" fmla="*/ 203200 w 539780"/>
                <a:gd name="connsiteY13-3900" fmla="*/ 260350 h 1245658"/>
                <a:gd name="connsiteX14-3901" fmla="*/ 209550 w 539780"/>
                <a:gd name="connsiteY14-3902" fmla="*/ 269875 h 1245658"/>
                <a:gd name="connsiteX15-3903" fmla="*/ 219075 w 539780"/>
                <a:gd name="connsiteY15-3904" fmla="*/ 279400 h 1245658"/>
                <a:gd name="connsiteX16-3905" fmla="*/ 225425 w 539780"/>
                <a:gd name="connsiteY16-3906" fmla="*/ 288925 h 1245658"/>
                <a:gd name="connsiteX17-3907" fmla="*/ 234950 w 539780"/>
                <a:gd name="connsiteY17-3908" fmla="*/ 295275 h 1245658"/>
                <a:gd name="connsiteX18-3909" fmla="*/ 257175 w 539780"/>
                <a:gd name="connsiteY18-3910" fmla="*/ 311150 h 1245658"/>
                <a:gd name="connsiteX19-3911" fmla="*/ 273050 w 539780"/>
                <a:gd name="connsiteY19-3912" fmla="*/ 339725 h 1245658"/>
                <a:gd name="connsiteX20-3913" fmla="*/ 279400 w 539780"/>
                <a:gd name="connsiteY20-3914" fmla="*/ 349250 h 1245658"/>
                <a:gd name="connsiteX21-3915" fmla="*/ 288925 w 539780"/>
                <a:gd name="connsiteY21-3916" fmla="*/ 355600 h 1245658"/>
                <a:gd name="connsiteX22-3917" fmla="*/ 304800 w 539780"/>
                <a:gd name="connsiteY22-3918" fmla="*/ 374650 h 1245658"/>
                <a:gd name="connsiteX23-3919" fmla="*/ 317500 w 539780"/>
                <a:gd name="connsiteY23-3920" fmla="*/ 393700 h 1245658"/>
                <a:gd name="connsiteX24-3921" fmla="*/ 323850 w 539780"/>
                <a:gd name="connsiteY24-3922" fmla="*/ 403225 h 1245658"/>
                <a:gd name="connsiteX25-3923" fmla="*/ 330200 w 539780"/>
                <a:gd name="connsiteY25-3924" fmla="*/ 412750 h 1245658"/>
                <a:gd name="connsiteX26-3925" fmla="*/ 339725 w 539780"/>
                <a:gd name="connsiteY26-3926" fmla="*/ 425450 h 1245658"/>
                <a:gd name="connsiteX27-3927" fmla="*/ 346075 w 539780"/>
                <a:gd name="connsiteY27-3928" fmla="*/ 434975 h 1245658"/>
                <a:gd name="connsiteX28-3929" fmla="*/ 355600 w 539780"/>
                <a:gd name="connsiteY28-3930" fmla="*/ 444500 h 1245658"/>
                <a:gd name="connsiteX29-3931" fmla="*/ 361950 w 539780"/>
                <a:gd name="connsiteY29-3932" fmla="*/ 454025 h 1245658"/>
                <a:gd name="connsiteX30-3933" fmla="*/ 365125 w 539780"/>
                <a:gd name="connsiteY30-3934" fmla="*/ 463550 h 1245658"/>
                <a:gd name="connsiteX31-3935" fmla="*/ 374650 w 539780"/>
                <a:gd name="connsiteY31-3936" fmla="*/ 469900 h 1245658"/>
                <a:gd name="connsiteX32-3937" fmla="*/ 387350 w 539780"/>
                <a:gd name="connsiteY32-3938" fmla="*/ 488950 h 1245658"/>
                <a:gd name="connsiteX33-3939" fmla="*/ 403225 w 539780"/>
                <a:gd name="connsiteY33-3940" fmla="*/ 508000 h 1245658"/>
                <a:gd name="connsiteX34-3941" fmla="*/ 406400 w 539780"/>
                <a:gd name="connsiteY34-3942" fmla="*/ 520700 h 1245658"/>
                <a:gd name="connsiteX35-3943" fmla="*/ 422275 w 539780"/>
                <a:gd name="connsiteY35-3944" fmla="*/ 542925 h 1245658"/>
                <a:gd name="connsiteX36-3945" fmla="*/ 431800 w 539780"/>
                <a:gd name="connsiteY36-3946" fmla="*/ 571500 h 1245658"/>
                <a:gd name="connsiteX37-3947" fmla="*/ 434975 w 539780"/>
                <a:gd name="connsiteY37-3948" fmla="*/ 581025 h 1245658"/>
                <a:gd name="connsiteX38-3949" fmla="*/ 438150 w 539780"/>
                <a:gd name="connsiteY38-3950" fmla="*/ 593725 h 1245658"/>
                <a:gd name="connsiteX39-3951" fmla="*/ 444500 w 539780"/>
                <a:gd name="connsiteY39-3952" fmla="*/ 603250 h 1245658"/>
                <a:gd name="connsiteX40-3953" fmla="*/ 450850 w 539780"/>
                <a:gd name="connsiteY40-3954" fmla="*/ 628650 h 1245658"/>
                <a:gd name="connsiteX41-3955" fmla="*/ 454025 w 539780"/>
                <a:gd name="connsiteY41-3956" fmla="*/ 638175 h 1245658"/>
                <a:gd name="connsiteX42-3957" fmla="*/ 469900 w 539780"/>
                <a:gd name="connsiteY42-3958" fmla="*/ 692150 h 1245658"/>
                <a:gd name="connsiteX43-3959" fmla="*/ 485775 w 539780"/>
                <a:gd name="connsiteY43-3960" fmla="*/ 733425 h 1245658"/>
                <a:gd name="connsiteX44-3961" fmla="*/ 492125 w 539780"/>
                <a:gd name="connsiteY44-3962" fmla="*/ 758825 h 1245658"/>
                <a:gd name="connsiteX45-3963" fmla="*/ 498475 w 539780"/>
                <a:gd name="connsiteY45-3964" fmla="*/ 771525 h 1245658"/>
                <a:gd name="connsiteX46-3965" fmla="*/ 501650 w 539780"/>
                <a:gd name="connsiteY46-3966" fmla="*/ 784225 h 1245658"/>
                <a:gd name="connsiteX47-3967" fmla="*/ 504825 w 539780"/>
                <a:gd name="connsiteY47-3968" fmla="*/ 793750 h 1245658"/>
                <a:gd name="connsiteX48-3969" fmla="*/ 508000 w 539780"/>
                <a:gd name="connsiteY48-3970" fmla="*/ 806450 h 1245658"/>
                <a:gd name="connsiteX49-3971" fmla="*/ 514350 w 539780"/>
                <a:gd name="connsiteY49-3972" fmla="*/ 819150 h 1245658"/>
                <a:gd name="connsiteX50-3973" fmla="*/ 520700 w 539780"/>
                <a:gd name="connsiteY50-3974" fmla="*/ 838200 h 1245658"/>
                <a:gd name="connsiteX51-3975" fmla="*/ 523875 w 539780"/>
                <a:gd name="connsiteY51-3976" fmla="*/ 847725 h 1245658"/>
                <a:gd name="connsiteX52-3977" fmla="*/ 539750 w 539780"/>
                <a:gd name="connsiteY52-3978" fmla="*/ 974725 h 1245658"/>
                <a:gd name="connsiteX53-3979" fmla="*/ 527050 w 539780"/>
                <a:gd name="connsiteY53-3980" fmla="*/ 1041400 h 1245658"/>
                <a:gd name="connsiteX54-3981" fmla="*/ 498475 w 539780"/>
                <a:gd name="connsiteY54-3982" fmla="*/ 1111250 h 1245658"/>
                <a:gd name="connsiteX55-3983" fmla="*/ 450850 w 539780"/>
                <a:gd name="connsiteY55-3984" fmla="*/ 1184275 h 1245658"/>
                <a:gd name="connsiteX56-3985" fmla="*/ 390525 w 539780"/>
                <a:gd name="connsiteY56-3986" fmla="*/ 1241425 h 1245658"/>
                <a:gd name="connsiteX57-3987" fmla="*/ 282575 w 539780"/>
                <a:gd name="connsiteY57-3988" fmla="*/ 1241425 h 1245658"/>
                <a:gd name="connsiteX0-3989" fmla="*/ 0 w 539780"/>
                <a:gd name="connsiteY0-3990" fmla="*/ 0 h 1245658"/>
                <a:gd name="connsiteX1-3991" fmla="*/ 28575 w 539780"/>
                <a:gd name="connsiteY1-3992" fmla="*/ 22225 h 1245658"/>
                <a:gd name="connsiteX2-3993" fmla="*/ 85725 w 539780"/>
                <a:gd name="connsiteY2-3994" fmla="*/ 82550 h 1245658"/>
                <a:gd name="connsiteX3-3995" fmla="*/ 98425 w 539780"/>
                <a:gd name="connsiteY3-3996" fmla="*/ 101600 h 1245658"/>
                <a:gd name="connsiteX4-3997" fmla="*/ 123825 w 539780"/>
                <a:gd name="connsiteY4-3998" fmla="*/ 139700 h 1245658"/>
                <a:gd name="connsiteX5-3999" fmla="*/ 127000 w 539780"/>
                <a:gd name="connsiteY5-4000" fmla="*/ 149225 h 1245658"/>
                <a:gd name="connsiteX6-4001" fmla="*/ 142875 w 539780"/>
                <a:gd name="connsiteY6-4002" fmla="*/ 171450 h 1245658"/>
                <a:gd name="connsiteX7-4003" fmla="*/ 158750 w 539780"/>
                <a:gd name="connsiteY7-4004" fmla="*/ 190500 h 1245658"/>
                <a:gd name="connsiteX8-4005" fmla="*/ 171450 w 539780"/>
                <a:gd name="connsiteY8-4006" fmla="*/ 215900 h 1245658"/>
                <a:gd name="connsiteX9-4007" fmla="*/ 177800 w 539780"/>
                <a:gd name="connsiteY9-4008" fmla="*/ 228600 h 1245658"/>
                <a:gd name="connsiteX10-4009" fmla="*/ 187325 w 539780"/>
                <a:gd name="connsiteY10-4010" fmla="*/ 241300 h 1245658"/>
                <a:gd name="connsiteX11-4011" fmla="*/ 193675 w 539780"/>
                <a:gd name="connsiteY11-4012" fmla="*/ 250825 h 1245658"/>
                <a:gd name="connsiteX12-4013" fmla="*/ 203200 w 539780"/>
                <a:gd name="connsiteY12-4014" fmla="*/ 260350 h 1245658"/>
                <a:gd name="connsiteX13-4015" fmla="*/ 209550 w 539780"/>
                <a:gd name="connsiteY13-4016" fmla="*/ 269875 h 1245658"/>
                <a:gd name="connsiteX14-4017" fmla="*/ 219075 w 539780"/>
                <a:gd name="connsiteY14-4018" fmla="*/ 279400 h 1245658"/>
                <a:gd name="connsiteX15-4019" fmla="*/ 225425 w 539780"/>
                <a:gd name="connsiteY15-4020" fmla="*/ 288925 h 1245658"/>
                <a:gd name="connsiteX16-4021" fmla="*/ 234950 w 539780"/>
                <a:gd name="connsiteY16-4022" fmla="*/ 295275 h 1245658"/>
                <a:gd name="connsiteX17-4023" fmla="*/ 257175 w 539780"/>
                <a:gd name="connsiteY17-4024" fmla="*/ 311150 h 1245658"/>
                <a:gd name="connsiteX18-4025" fmla="*/ 273050 w 539780"/>
                <a:gd name="connsiteY18-4026" fmla="*/ 339725 h 1245658"/>
                <a:gd name="connsiteX19-4027" fmla="*/ 279400 w 539780"/>
                <a:gd name="connsiteY19-4028" fmla="*/ 349250 h 1245658"/>
                <a:gd name="connsiteX20-4029" fmla="*/ 288925 w 539780"/>
                <a:gd name="connsiteY20-4030" fmla="*/ 355600 h 1245658"/>
                <a:gd name="connsiteX21-4031" fmla="*/ 304800 w 539780"/>
                <a:gd name="connsiteY21-4032" fmla="*/ 374650 h 1245658"/>
                <a:gd name="connsiteX22-4033" fmla="*/ 317500 w 539780"/>
                <a:gd name="connsiteY22-4034" fmla="*/ 393700 h 1245658"/>
                <a:gd name="connsiteX23-4035" fmla="*/ 323850 w 539780"/>
                <a:gd name="connsiteY23-4036" fmla="*/ 403225 h 1245658"/>
                <a:gd name="connsiteX24-4037" fmla="*/ 330200 w 539780"/>
                <a:gd name="connsiteY24-4038" fmla="*/ 412750 h 1245658"/>
                <a:gd name="connsiteX25-4039" fmla="*/ 339725 w 539780"/>
                <a:gd name="connsiteY25-4040" fmla="*/ 425450 h 1245658"/>
                <a:gd name="connsiteX26-4041" fmla="*/ 346075 w 539780"/>
                <a:gd name="connsiteY26-4042" fmla="*/ 434975 h 1245658"/>
                <a:gd name="connsiteX27-4043" fmla="*/ 355600 w 539780"/>
                <a:gd name="connsiteY27-4044" fmla="*/ 444500 h 1245658"/>
                <a:gd name="connsiteX28-4045" fmla="*/ 361950 w 539780"/>
                <a:gd name="connsiteY28-4046" fmla="*/ 454025 h 1245658"/>
                <a:gd name="connsiteX29-4047" fmla="*/ 365125 w 539780"/>
                <a:gd name="connsiteY29-4048" fmla="*/ 463550 h 1245658"/>
                <a:gd name="connsiteX30-4049" fmla="*/ 374650 w 539780"/>
                <a:gd name="connsiteY30-4050" fmla="*/ 469900 h 1245658"/>
                <a:gd name="connsiteX31-4051" fmla="*/ 387350 w 539780"/>
                <a:gd name="connsiteY31-4052" fmla="*/ 488950 h 1245658"/>
                <a:gd name="connsiteX32-4053" fmla="*/ 403225 w 539780"/>
                <a:gd name="connsiteY32-4054" fmla="*/ 508000 h 1245658"/>
                <a:gd name="connsiteX33-4055" fmla="*/ 406400 w 539780"/>
                <a:gd name="connsiteY33-4056" fmla="*/ 520700 h 1245658"/>
                <a:gd name="connsiteX34-4057" fmla="*/ 422275 w 539780"/>
                <a:gd name="connsiteY34-4058" fmla="*/ 542925 h 1245658"/>
                <a:gd name="connsiteX35-4059" fmla="*/ 431800 w 539780"/>
                <a:gd name="connsiteY35-4060" fmla="*/ 571500 h 1245658"/>
                <a:gd name="connsiteX36-4061" fmla="*/ 434975 w 539780"/>
                <a:gd name="connsiteY36-4062" fmla="*/ 581025 h 1245658"/>
                <a:gd name="connsiteX37-4063" fmla="*/ 438150 w 539780"/>
                <a:gd name="connsiteY37-4064" fmla="*/ 593725 h 1245658"/>
                <a:gd name="connsiteX38-4065" fmla="*/ 444500 w 539780"/>
                <a:gd name="connsiteY38-4066" fmla="*/ 603250 h 1245658"/>
                <a:gd name="connsiteX39-4067" fmla="*/ 450850 w 539780"/>
                <a:gd name="connsiteY39-4068" fmla="*/ 628650 h 1245658"/>
                <a:gd name="connsiteX40-4069" fmla="*/ 454025 w 539780"/>
                <a:gd name="connsiteY40-4070" fmla="*/ 638175 h 1245658"/>
                <a:gd name="connsiteX41-4071" fmla="*/ 469900 w 539780"/>
                <a:gd name="connsiteY41-4072" fmla="*/ 692150 h 1245658"/>
                <a:gd name="connsiteX42-4073" fmla="*/ 485775 w 539780"/>
                <a:gd name="connsiteY42-4074" fmla="*/ 733425 h 1245658"/>
                <a:gd name="connsiteX43-4075" fmla="*/ 492125 w 539780"/>
                <a:gd name="connsiteY43-4076" fmla="*/ 758825 h 1245658"/>
                <a:gd name="connsiteX44-4077" fmla="*/ 498475 w 539780"/>
                <a:gd name="connsiteY44-4078" fmla="*/ 771525 h 1245658"/>
                <a:gd name="connsiteX45-4079" fmla="*/ 501650 w 539780"/>
                <a:gd name="connsiteY45-4080" fmla="*/ 784225 h 1245658"/>
                <a:gd name="connsiteX46-4081" fmla="*/ 504825 w 539780"/>
                <a:gd name="connsiteY46-4082" fmla="*/ 793750 h 1245658"/>
                <a:gd name="connsiteX47-4083" fmla="*/ 508000 w 539780"/>
                <a:gd name="connsiteY47-4084" fmla="*/ 806450 h 1245658"/>
                <a:gd name="connsiteX48-4085" fmla="*/ 514350 w 539780"/>
                <a:gd name="connsiteY48-4086" fmla="*/ 819150 h 1245658"/>
                <a:gd name="connsiteX49-4087" fmla="*/ 520700 w 539780"/>
                <a:gd name="connsiteY49-4088" fmla="*/ 838200 h 1245658"/>
                <a:gd name="connsiteX50-4089" fmla="*/ 523875 w 539780"/>
                <a:gd name="connsiteY50-4090" fmla="*/ 847725 h 1245658"/>
                <a:gd name="connsiteX51-4091" fmla="*/ 539750 w 539780"/>
                <a:gd name="connsiteY51-4092" fmla="*/ 974725 h 1245658"/>
                <a:gd name="connsiteX52-4093" fmla="*/ 527050 w 539780"/>
                <a:gd name="connsiteY52-4094" fmla="*/ 1041400 h 1245658"/>
                <a:gd name="connsiteX53-4095" fmla="*/ 498475 w 539780"/>
                <a:gd name="connsiteY53-4096" fmla="*/ 1111250 h 1245658"/>
                <a:gd name="connsiteX54-4097" fmla="*/ 450850 w 539780"/>
                <a:gd name="connsiteY54-4098" fmla="*/ 1184275 h 1245658"/>
                <a:gd name="connsiteX55-4099" fmla="*/ 390525 w 539780"/>
                <a:gd name="connsiteY55-4100" fmla="*/ 1241425 h 1245658"/>
                <a:gd name="connsiteX56-4101" fmla="*/ 282575 w 539780"/>
                <a:gd name="connsiteY56-4102" fmla="*/ 1241425 h 1245658"/>
                <a:gd name="connsiteX0-4103" fmla="*/ 0 w 539780"/>
                <a:gd name="connsiteY0-4104" fmla="*/ 0 h 1245658"/>
                <a:gd name="connsiteX1-4105" fmla="*/ 28575 w 539780"/>
                <a:gd name="connsiteY1-4106" fmla="*/ 22225 h 1245658"/>
                <a:gd name="connsiteX2-4107" fmla="*/ 85725 w 539780"/>
                <a:gd name="connsiteY2-4108" fmla="*/ 82550 h 1245658"/>
                <a:gd name="connsiteX3-4109" fmla="*/ 123825 w 539780"/>
                <a:gd name="connsiteY3-4110" fmla="*/ 139700 h 1245658"/>
                <a:gd name="connsiteX4-4111" fmla="*/ 127000 w 539780"/>
                <a:gd name="connsiteY4-4112" fmla="*/ 149225 h 1245658"/>
                <a:gd name="connsiteX5-4113" fmla="*/ 142875 w 539780"/>
                <a:gd name="connsiteY5-4114" fmla="*/ 171450 h 1245658"/>
                <a:gd name="connsiteX6-4115" fmla="*/ 158750 w 539780"/>
                <a:gd name="connsiteY6-4116" fmla="*/ 190500 h 1245658"/>
                <a:gd name="connsiteX7-4117" fmla="*/ 171450 w 539780"/>
                <a:gd name="connsiteY7-4118" fmla="*/ 215900 h 1245658"/>
                <a:gd name="connsiteX8-4119" fmla="*/ 177800 w 539780"/>
                <a:gd name="connsiteY8-4120" fmla="*/ 228600 h 1245658"/>
                <a:gd name="connsiteX9-4121" fmla="*/ 187325 w 539780"/>
                <a:gd name="connsiteY9-4122" fmla="*/ 241300 h 1245658"/>
                <a:gd name="connsiteX10-4123" fmla="*/ 193675 w 539780"/>
                <a:gd name="connsiteY10-4124" fmla="*/ 250825 h 1245658"/>
                <a:gd name="connsiteX11-4125" fmla="*/ 203200 w 539780"/>
                <a:gd name="connsiteY11-4126" fmla="*/ 260350 h 1245658"/>
                <a:gd name="connsiteX12-4127" fmla="*/ 209550 w 539780"/>
                <a:gd name="connsiteY12-4128" fmla="*/ 269875 h 1245658"/>
                <a:gd name="connsiteX13-4129" fmla="*/ 219075 w 539780"/>
                <a:gd name="connsiteY13-4130" fmla="*/ 279400 h 1245658"/>
                <a:gd name="connsiteX14-4131" fmla="*/ 225425 w 539780"/>
                <a:gd name="connsiteY14-4132" fmla="*/ 288925 h 1245658"/>
                <a:gd name="connsiteX15-4133" fmla="*/ 234950 w 539780"/>
                <a:gd name="connsiteY15-4134" fmla="*/ 295275 h 1245658"/>
                <a:gd name="connsiteX16-4135" fmla="*/ 257175 w 539780"/>
                <a:gd name="connsiteY16-4136" fmla="*/ 311150 h 1245658"/>
                <a:gd name="connsiteX17-4137" fmla="*/ 273050 w 539780"/>
                <a:gd name="connsiteY17-4138" fmla="*/ 339725 h 1245658"/>
                <a:gd name="connsiteX18-4139" fmla="*/ 279400 w 539780"/>
                <a:gd name="connsiteY18-4140" fmla="*/ 349250 h 1245658"/>
                <a:gd name="connsiteX19-4141" fmla="*/ 288925 w 539780"/>
                <a:gd name="connsiteY19-4142" fmla="*/ 355600 h 1245658"/>
                <a:gd name="connsiteX20-4143" fmla="*/ 304800 w 539780"/>
                <a:gd name="connsiteY20-4144" fmla="*/ 374650 h 1245658"/>
                <a:gd name="connsiteX21-4145" fmla="*/ 317500 w 539780"/>
                <a:gd name="connsiteY21-4146" fmla="*/ 393700 h 1245658"/>
                <a:gd name="connsiteX22-4147" fmla="*/ 323850 w 539780"/>
                <a:gd name="connsiteY22-4148" fmla="*/ 403225 h 1245658"/>
                <a:gd name="connsiteX23-4149" fmla="*/ 330200 w 539780"/>
                <a:gd name="connsiteY23-4150" fmla="*/ 412750 h 1245658"/>
                <a:gd name="connsiteX24-4151" fmla="*/ 339725 w 539780"/>
                <a:gd name="connsiteY24-4152" fmla="*/ 425450 h 1245658"/>
                <a:gd name="connsiteX25-4153" fmla="*/ 346075 w 539780"/>
                <a:gd name="connsiteY25-4154" fmla="*/ 434975 h 1245658"/>
                <a:gd name="connsiteX26-4155" fmla="*/ 355600 w 539780"/>
                <a:gd name="connsiteY26-4156" fmla="*/ 444500 h 1245658"/>
                <a:gd name="connsiteX27-4157" fmla="*/ 361950 w 539780"/>
                <a:gd name="connsiteY27-4158" fmla="*/ 454025 h 1245658"/>
                <a:gd name="connsiteX28-4159" fmla="*/ 365125 w 539780"/>
                <a:gd name="connsiteY28-4160" fmla="*/ 463550 h 1245658"/>
                <a:gd name="connsiteX29-4161" fmla="*/ 374650 w 539780"/>
                <a:gd name="connsiteY29-4162" fmla="*/ 469900 h 1245658"/>
                <a:gd name="connsiteX30-4163" fmla="*/ 387350 w 539780"/>
                <a:gd name="connsiteY30-4164" fmla="*/ 488950 h 1245658"/>
                <a:gd name="connsiteX31-4165" fmla="*/ 403225 w 539780"/>
                <a:gd name="connsiteY31-4166" fmla="*/ 508000 h 1245658"/>
                <a:gd name="connsiteX32-4167" fmla="*/ 406400 w 539780"/>
                <a:gd name="connsiteY32-4168" fmla="*/ 520700 h 1245658"/>
                <a:gd name="connsiteX33-4169" fmla="*/ 422275 w 539780"/>
                <a:gd name="connsiteY33-4170" fmla="*/ 542925 h 1245658"/>
                <a:gd name="connsiteX34-4171" fmla="*/ 431800 w 539780"/>
                <a:gd name="connsiteY34-4172" fmla="*/ 571500 h 1245658"/>
                <a:gd name="connsiteX35-4173" fmla="*/ 434975 w 539780"/>
                <a:gd name="connsiteY35-4174" fmla="*/ 581025 h 1245658"/>
                <a:gd name="connsiteX36-4175" fmla="*/ 438150 w 539780"/>
                <a:gd name="connsiteY36-4176" fmla="*/ 593725 h 1245658"/>
                <a:gd name="connsiteX37-4177" fmla="*/ 444500 w 539780"/>
                <a:gd name="connsiteY37-4178" fmla="*/ 603250 h 1245658"/>
                <a:gd name="connsiteX38-4179" fmla="*/ 450850 w 539780"/>
                <a:gd name="connsiteY38-4180" fmla="*/ 628650 h 1245658"/>
                <a:gd name="connsiteX39-4181" fmla="*/ 454025 w 539780"/>
                <a:gd name="connsiteY39-4182" fmla="*/ 638175 h 1245658"/>
                <a:gd name="connsiteX40-4183" fmla="*/ 469900 w 539780"/>
                <a:gd name="connsiteY40-4184" fmla="*/ 692150 h 1245658"/>
                <a:gd name="connsiteX41-4185" fmla="*/ 485775 w 539780"/>
                <a:gd name="connsiteY41-4186" fmla="*/ 733425 h 1245658"/>
                <a:gd name="connsiteX42-4187" fmla="*/ 492125 w 539780"/>
                <a:gd name="connsiteY42-4188" fmla="*/ 758825 h 1245658"/>
                <a:gd name="connsiteX43-4189" fmla="*/ 498475 w 539780"/>
                <a:gd name="connsiteY43-4190" fmla="*/ 771525 h 1245658"/>
                <a:gd name="connsiteX44-4191" fmla="*/ 501650 w 539780"/>
                <a:gd name="connsiteY44-4192" fmla="*/ 784225 h 1245658"/>
                <a:gd name="connsiteX45-4193" fmla="*/ 504825 w 539780"/>
                <a:gd name="connsiteY45-4194" fmla="*/ 793750 h 1245658"/>
                <a:gd name="connsiteX46-4195" fmla="*/ 508000 w 539780"/>
                <a:gd name="connsiteY46-4196" fmla="*/ 806450 h 1245658"/>
                <a:gd name="connsiteX47-4197" fmla="*/ 514350 w 539780"/>
                <a:gd name="connsiteY47-4198" fmla="*/ 819150 h 1245658"/>
                <a:gd name="connsiteX48-4199" fmla="*/ 520700 w 539780"/>
                <a:gd name="connsiteY48-4200" fmla="*/ 838200 h 1245658"/>
                <a:gd name="connsiteX49-4201" fmla="*/ 523875 w 539780"/>
                <a:gd name="connsiteY49-4202" fmla="*/ 847725 h 1245658"/>
                <a:gd name="connsiteX50-4203" fmla="*/ 539750 w 539780"/>
                <a:gd name="connsiteY50-4204" fmla="*/ 974725 h 1245658"/>
                <a:gd name="connsiteX51-4205" fmla="*/ 527050 w 539780"/>
                <a:gd name="connsiteY51-4206" fmla="*/ 1041400 h 1245658"/>
                <a:gd name="connsiteX52-4207" fmla="*/ 498475 w 539780"/>
                <a:gd name="connsiteY52-4208" fmla="*/ 1111250 h 1245658"/>
                <a:gd name="connsiteX53-4209" fmla="*/ 450850 w 539780"/>
                <a:gd name="connsiteY53-4210" fmla="*/ 1184275 h 1245658"/>
                <a:gd name="connsiteX54-4211" fmla="*/ 390525 w 539780"/>
                <a:gd name="connsiteY54-4212" fmla="*/ 1241425 h 1245658"/>
                <a:gd name="connsiteX55-4213" fmla="*/ 282575 w 539780"/>
                <a:gd name="connsiteY55-4214" fmla="*/ 1241425 h 1245658"/>
                <a:gd name="connsiteX0-4215" fmla="*/ 0 w 539780"/>
                <a:gd name="connsiteY0-4216" fmla="*/ 0 h 1245658"/>
                <a:gd name="connsiteX1-4217" fmla="*/ 28575 w 539780"/>
                <a:gd name="connsiteY1-4218" fmla="*/ 22225 h 1245658"/>
                <a:gd name="connsiteX2-4219" fmla="*/ 85725 w 539780"/>
                <a:gd name="connsiteY2-4220" fmla="*/ 82550 h 1245658"/>
                <a:gd name="connsiteX3-4221" fmla="*/ 123825 w 539780"/>
                <a:gd name="connsiteY3-4222" fmla="*/ 139700 h 1245658"/>
                <a:gd name="connsiteX4-4223" fmla="*/ 142875 w 539780"/>
                <a:gd name="connsiteY4-4224" fmla="*/ 171450 h 1245658"/>
                <a:gd name="connsiteX5-4225" fmla="*/ 158750 w 539780"/>
                <a:gd name="connsiteY5-4226" fmla="*/ 190500 h 1245658"/>
                <a:gd name="connsiteX6-4227" fmla="*/ 171450 w 539780"/>
                <a:gd name="connsiteY6-4228" fmla="*/ 215900 h 1245658"/>
                <a:gd name="connsiteX7-4229" fmla="*/ 177800 w 539780"/>
                <a:gd name="connsiteY7-4230" fmla="*/ 228600 h 1245658"/>
                <a:gd name="connsiteX8-4231" fmla="*/ 187325 w 539780"/>
                <a:gd name="connsiteY8-4232" fmla="*/ 241300 h 1245658"/>
                <a:gd name="connsiteX9-4233" fmla="*/ 193675 w 539780"/>
                <a:gd name="connsiteY9-4234" fmla="*/ 250825 h 1245658"/>
                <a:gd name="connsiteX10-4235" fmla="*/ 203200 w 539780"/>
                <a:gd name="connsiteY10-4236" fmla="*/ 260350 h 1245658"/>
                <a:gd name="connsiteX11-4237" fmla="*/ 209550 w 539780"/>
                <a:gd name="connsiteY11-4238" fmla="*/ 269875 h 1245658"/>
                <a:gd name="connsiteX12-4239" fmla="*/ 219075 w 539780"/>
                <a:gd name="connsiteY12-4240" fmla="*/ 279400 h 1245658"/>
                <a:gd name="connsiteX13-4241" fmla="*/ 225425 w 539780"/>
                <a:gd name="connsiteY13-4242" fmla="*/ 288925 h 1245658"/>
                <a:gd name="connsiteX14-4243" fmla="*/ 234950 w 539780"/>
                <a:gd name="connsiteY14-4244" fmla="*/ 295275 h 1245658"/>
                <a:gd name="connsiteX15-4245" fmla="*/ 257175 w 539780"/>
                <a:gd name="connsiteY15-4246" fmla="*/ 311150 h 1245658"/>
                <a:gd name="connsiteX16-4247" fmla="*/ 273050 w 539780"/>
                <a:gd name="connsiteY16-4248" fmla="*/ 339725 h 1245658"/>
                <a:gd name="connsiteX17-4249" fmla="*/ 279400 w 539780"/>
                <a:gd name="connsiteY17-4250" fmla="*/ 349250 h 1245658"/>
                <a:gd name="connsiteX18-4251" fmla="*/ 288925 w 539780"/>
                <a:gd name="connsiteY18-4252" fmla="*/ 355600 h 1245658"/>
                <a:gd name="connsiteX19-4253" fmla="*/ 304800 w 539780"/>
                <a:gd name="connsiteY19-4254" fmla="*/ 374650 h 1245658"/>
                <a:gd name="connsiteX20-4255" fmla="*/ 317500 w 539780"/>
                <a:gd name="connsiteY20-4256" fmla="*/ 393700 h 1245658"/>
                <a:gd name="connsiteX21-4257" fmla="*/ 323850 w 539780"/>
                <a:gd name="connsiteY21-4258" fmla="*/ 403225 h 1245658"/>
                <a:gd name="connsiteX22-4259" fmla="*/ 330200 w 539780"/>
                <a:gd name="connsiteY22-4260" fmla="*/ 412750 h 1245658"/>
                <a:gd name="connsiteX23-4261" fmla="*/ 339725 w 539780"/>
                <a:gd name="connsiteY23-4262" fmla="*/ 425450 h 1245658"/>
                <a:gd name="connsiteX24-4263" fmla="*/ 346075 w 539780"/>
                <a:gd name="connsiteY24-4264" fmla="*/ 434975 h 1245658"/>
                <a:gd name="connsiteX25-4265" fmla="*/ 355600 w 539780"/>
                <a:gd name="connsiteY25-4266" fmla="*/ 444500 h 1245658"/>
                <a:gd name="connsiteX26-4267" fmla="*/ 361950 w 539780"/>
                <a:gd name="connsiteY26-4268" fmla="*/ 454025 h 1245658"/>
                <a:gd name="connsiteX27-4269" fmla="*/ 365125 w 539780"/>
                <a:gd name="connsiteY27-4270" fmla="*/ 463550 h 1245658"/>
                <a:gd name="connsiteX28-4271" fmla="*/ 374650 w 539780"/>
                <a:gd name="connsiteY28-4272" fmla="*/ 469900 h 1245658"/>
                <a:gd name="connsiteX29-4273" fmla="*/ 387350 w 539780"/>
                <a:gd name="connsiteY29-4274" fmla="*/ 488950 h 1245658"/>
                <a:gd name="connsiteX30-4275" fmla="*/ 403225 w 539780"/>
                <a:gd name="connsiteY30-4276" fmla="*/ 508000 h 1245658"/>
                <a:gd name="connsiteX31-4277" fmla="*/ 406400 w 539780"/>
                <a:gd name="connsiteY31-4278" fmla="*/ 520700 h 1245658"/>
                <a:gd name="connsiteX32-4279" fmla="*/ 422275 w 539780"/>
                <a:gd name="connsiteY32-4280" fmla="*/ 542925 h 1245658"/>
                <a:gd name="connsiteX33-4281" fmla="*/ 431800 w 539780"/>
                <a:gd name="connsiteY33-4282" fmla="*/ 571500 h 1245658"/>
                <a:gd name="connsiteX34-4283" fmla="*/ 434975 w 539780"/>
                <a:gd name="connsiteY34-4284" fmla="*/ 581025 h 1245658"/>
                <a:gd name="connsiteX35-4285" fmla="*/ 438150 w 539780"/>
                <a:gd name="connsiteY35-4286" fmla="*/ 593725 h 1245658"/>
                <a:gd name="connsiteX36-4287" fmla="*/ 444500 w 539780"/>
                <a:gd name="connsiteY36-4288" fmla="*/ 603250 h 1245658"/>
                <a:gd name="connsiteX37-4289" fmla="*/ 450850 w 539780"/>
                <a:gd name="connsiteY37-4290" fmla="*/ 628650 h 1245658"/>
                <a:gd name="connsiteX38-4291" fmla="*/ 454025 w 539780"/>
                <a:gd name="connsiteY38-4292" fmla="*/ 638175 h 1245658"/>
                <a:gd name="connsiteX39-4293" fmla="*/ 469900 w 539780"/>
                <a:gd name="connsiteY39-4294" fmla="*/ 692150 h 1245658"/>
                <a:gd name="connsiteX40-4295" fmla="*/ 485775 w 539780"/>
                <a:gd name="connsiteY40-4296" fmla="*/ 733425 h 1245658"/>
                <a:gd name="connsiteX41-4297" fmla="*/ 492125 w 539780"/>
                <a:gd name="connsiteY41-4298" fmla="*/ 758825 h 1245658"/>
                <a:gd name="connsiteX42-4299" fmla="*/ 498475 w 539780"/>
                <a:gd name="connsiteY42-4300" fmla="*/ 771525 h 1245658"/>
                <a:gd name="connsiteX43-4301" fmla="*/ 501650 w 539780"/>
                <a:gd name="connsiteY43-4302" fmla="*/ 784225 h 1245658"/>
                <a:gd name="connsiteX44-4303" fmla="*/ 504825 w 539780"/>
                <a:gd name="connsiteY44-4304" fmla="*/ 793750 h 1245658"/>
                <a:gd name="connsiteX45-4305" fmla="*/ 508000 w 539780"/>
                <a:gd name="connsiteY45-4306" fmla="*/ 806450 h 1245658"/>
                <a:gd name="connsiteX46-4307" fmla="*/ 514350 w 539780"/>
                <a:gd name="connsiteY46-4308" fmla="*/ 819150 h 1245658"/>
                <a:gd name="connsiteX47-4309" fmla="*/ 520700 w 539780"/>
                <a:gd name="connsiteY47-4310" fmla="*/ 838200 h 1245658"/>
                <a:gd name="connsiteX48-4311" fmla="*/ 523875 w 539780"/>
                <a:gd name="connsiteY48-4312" fmla="*/ 847725 h 1245658"/>
                <a:gd name="connsiteX49-4313" fmla="*/ 539750 w 539780"/>
                <a:gd name="connsiteY49-4314" fmla="*/ 974725 h 1245658"/>
                <a:gd name="connsiteX50-4315" fmla="*/ 527050 w 539780"/>
                <a:gd name="connsiteY50-4316" fmla="*/ 1041400 h 1245658"/>
                <a:gd name="connsiteX51-4317" fmla="*/ 498475 w 539780"/>
                <a:gd name="connsiteY51-4318" fmla="*/ 1111250 h 1245658"/>
                <a:gd name="connsiteX52-4319" fmla="*/ 450850 w 539780"/>
                <a:gd name="connsiteY52-4320" fmla="*/ 1184275 h 1245658"/>
                <a:gd name="connsiteX53-4321" fmla="*/ 390525 w 539780"/>
                <a:gd name="connsiteY53-4322" fmla="*/ 1241425 h 1245658"/>
                <a:gd name="connsiteX54-4323" fmla="*/ 282575 w 539780"/>
                <a:gd name="connsiteY54-4324" fmla="*/ 1241425 h 1245658"/>
                <a:gd name="connsiteX0-4325" fmla="*/ 0 w 539780"/>
                <a:gd name="connsiteY0-4326" fmla="*/ 0 h 1245658"/>
                <a:gd name="connsiteX1-4327" fmla="*/ 28575 w 539780"/>
                <a:gd name="connsiteY1-4328" fmla="*/ 22225 h 1245658"/>
                <a:gd name="connsiteX2-4329" fmla="*/ 85725 w 539780"/>
                <a:gd name="connsiteY2-4330" fmla="*/ 82550 h 1245658"/>
                <a:gd name="connsiteX3-4331" fmla="*/ 123825 w 539780"/>
                <a:gd name="connsiteY3-4332" fmla="*/ 139700 h 1245658"/>
                <a:gd name="connsiteX4-4333" fmla="*/ 158750 w 539780"/>
                <a:gd name="connsiteY4-4334" fmla="*/ 190500 h 1245658"/>
                <a:gd name="connsiteX5-4335" fmla="*/ 171450 w 539780"/>
                <a:gd name="connsiteY5-4336" fmla="*/ 215900 h 1245658"/>
                <a:gd name="connsiteX6-4337" fmla="*/ 177800 w 539780"/>
                <a:gd name="connsiteY6-4338" fmla="*/ 228600 h 1245658"/>
                <a:gd name="connsiteX7-4339" fmla="*/ 187325 w 539780"/>
                <a:gd name="connsiteY7-4340" fmla="*/ 241300 h 1245658"/>
                <a:gd name="connsiteX8-4341" fmla="*/ 193675 w 539780"/>
                <a:gd name="connsiteY8-4342" fmla="*/ 250825 h 1245658"/>
                <a:gd name="connsiteX9-4343" fmla="*/ 203200 w 539780"/>
                <a:gd name="connsiteY9-4344" fmla="*/ 260350 h 1245658"/>
                <a:gd name="connsiteX10-4345" fmla="*/ 209550 w 539780"/>
                <a:gd name="connsiteY10-4346" fmla="*/ 269875 h 1245658"/>
                <a:gd name="connsiteX11-4347" fmla="*/ 219075 w 539780"/>
                <a:gd name="connsiteY11-4348" fmla="*/ 279400 h 1245658"/>
                <a:gd name="connsiteX12-4349" fmla="*/ 225425 w 539780"/>
                <a:gd name="connsiteY12-4350" fmla="*/ 288925 h 1245658"/>
                <a:gd name="connsiteX13-4351" fmla="*/ 234950 w 539780"/>
                <a:gd name="connsiteY13-4352" fmla="*/ 295275 h 1245658"/>
                <a:gd name="connsiteX14-4353" fmla="*/ 257175 w 539780"/>
                <a:gd name="connsiteY14-4354" fmla="*/ 311150 h 1245658"/>
                <a:gd name="connsiteX15-4355" fmla="*/ 273050 w 539780"/>
                <a:gd name="connsiteY15-4356" fmla="*/ 339725 h 1245658"/>
                <a:gd name="connsiteX16-4357" fmla="*/ 279400 w 539780"/>
                <a:gd name="connsiteY16-4358" fmla="*/ 349250 h 1245658"/>
                <a:gd name="connsiteX17-4359" fmla="*/ 288925 w 539780"/>
                <a:gd name="connsiteY17-4360" fmla="*/ 355600 h 1245658"/>
                <a:gd name="connsiteX18-4361" fmla="*/ 304800 w 539780"/>
                <a:gd name="connsiteY18-4362" fmla="*/ 374650 h 1245658"/>
                <a:gd name="connsiteX19-4363" fmla="*/ 317500 w 539780"/>
                <a:gd name="connsiteY19-4364" fmla="*/ 393700 h 1245658"/>
                <a:gd name="connsiteX20-4365" fmla="*/ 323850 w 539780"/>
                <a:gd name="connsiteY20-4366" fmla="*/ 403225 h 1245658"/>
                <a:gd name="connsiteX21-4367" fmla="*/ 330200 w 539780"/>
                <a:gd name="connsiteY21-4368" fmla="*/ 412750 h 1245658"/>
                <a:gd name="connsiteX22-4369" fmla="*/ 339725 w 539780"/>
                <a:gd name="connsiteY22-4370" fmla="*/ 425450 h 1245658"/>
                <a:gd name="connsiteX23-4371" fmla="*/ 346075 w 539780"/>
                <a:gd name="connsiteY23-4372" fmla="*/ 434975 h 1245658"/>
                <a:gd name="connsiteX24-4373" fmla="*/ 355600 w 539780"/>
                <a:gd name="connsiteY24-4374" fmla="*/ 444500 h 1245658"/>
                <a:gd name="connsiteX25-4375" fmla="*/ 361950 w 539780"/>
                <a:gd name="connsiteY25-4376" fmla="*/ 454025 h 1245658"/>
                <a:gd name="connsiteX26-4377" fmla="*/ 365125 w 539780"/>
                <a:gd name="connsiteY26-4378" fmla="*/ 463550 h 1245658"/>
                <a:gd name="connsiteX27-4379" fmla="*/ 374650 w 539780"/>
                <a:gd name="connsiteY27-4380" fmla="*/ 469900 h 1245658"/>
                <a:gd name="connsiteX28-4381" fmla="*/ 387350 w 539780"/>
                <a:gd name="connsiteY28-4382" fmla="*/ 488950 h 1245658"/>
                <a:gd name="connsiteX29-4383" fmla="*/ 403225 w 539780"/>
                <a:gd name="connsiteY29-4384" fmla="*/ 508000 h 1245658"/>
                <a:gd name="connsiteX30-4385" fmla="*/ 406400 w 539780"/>
                <a:gd name="connsiteY30-4386" fmla="*/ 520700 h 1245658"/>
                <a:gd name="connsiteX31-4387" fmla="*/ 422275 w 539780"/>
                <a:gd name="connsiteY31-4388" fmla="*/ 542925 h 1245658"/>
                <a:gd name="connsiteX32-4389" fmla="*/ 431800 w 539780"/>
                <a:gd name="connsiteY32-4390" fmla="*/ 571500 h 1245658"/>
                <a:gd name="connsiteX33-4391" fmla="*/ 434975 w 539780"/>
                <a:gd name="connsiteY33-4392" fmla="*/ 581025 h 1245658"/>
                <a:gd name="connsiteX34-4393" fmla="*/ 438150 w 539780"/>
                <a:gd name="connsiteY34-4394" fmla="*/ 593725 h 1245658"/>
                <a:gd name="connsiteX35-4395" fmla="*/ 444500 w 539780"/>
                <a:gd name="connsiteY35-4396" fmla="*/ 603250 h 1245658"/>
                <a:gd name="connsiteX36-4397" fmla="*/ 450850 w 539780"/>
                <a:gd name="connsiteY36-4398" fmla="*/ 628650 h 1245658"/>
                <a:gd name="connsiteX37-4399" fmla="*/ 454025 w 539780"/>
                <a:gd name="connsiteY37-4400" fmla="*/ 638175 h 1245658"/>
                <a:gd name="connsiteX38-4401" fmla="*/ 469900 w 539780"/>
                <a:gd name="connsiteY38-4402" fmla="*/ 692150 h 1245658"/>
                <a:gd name="connsiteX39-4403" fmla="*/ 485775 w 539780"/>
                <a:gd name="connsiteY39-4404" fmla="*/ 733425 h 1245658"/>
                <a:gd name="connsiteX40-4405" fmla="*/ 492125 w 539780"/>
                <a:gd name="connsiteY40-4406" fmla="*/ 758825 h 1245658"/>
                <a:gd name="connsiteX41-4407" fmla="*/ 498475 w 539780"/>
                <a:gd name="connsiteY41-4408" fmla="*/ 771525 h 1245658"/>
                <a:gd name="connsiteX42-4409" fmla="*/ 501650 w 539780"/>
                <a:gd name="connsiteY42-4410" fmla="*/ 784225 h 1245658"/>
                <a:gd name="connsiteX43-4411" fmla="*/ 504825 w 539780"/>
                <a:gd name="connsiteY43-4412" fmla="*/ 793750 h 1245658"/>
                <a:gd name="connsiteX44-4413" fmla="*/ 508000 w 539780"/>
                <a:gd name="connsiteY44-4414" fmla="*/ 806450 h 1245658"/>
                <a:gd name="connsiteX45-4415" fmla="*/ 514350 w 539780"/>
                <a:gd name="connsiteY45-4416" fmla="*/ 819150 h 1245658"/>
                <a:gd name="connsiteX46-4417" fmla="*/ 520700 w 539780"/>
                <a:gd name="connsiteY46-4418" fmla="*/ 838200 h 1245658"/>
                <a:gd name="connsiteX47-4419" fmla="*/ 523875 w 539780"/>
                <a:gd name="connsiteY47-4420" fmla="*/ 847725 h 1245658"/>
                <a:gd name="connsiteX48-4421" fmla="*/ 539750 w 539780"/>
                <a:gd name="connsiteY48-4422" fmla="*/ 974725 h 1245658"/>
                <a:gd name="connsiteX49-4423" fmla="*/ 527050 w 539780"/>
                <a:gd name="connsiteY49-4424" fmla="*/ 1041400 h 1245658"/>
                <a:gd name="connsiteX50-4425" fmla="*/ 498475 w 539780"/>
                <a:gd name="connsiteY50-4426" fmla="*/ 1111250 h 1245658"/>
                <a:gd name="connsiteX51-4427" fmla="*/ 450850 w 539780"/>
                <a:gd name="connsiteY51-4428" fmla="*/ 1184275 h 1245658"/>
                <a:gd name="connsiteX52-4429" fmla="*/ 390525 w 539780"/>
                <a:gd name="connsiteY52-4430" fmla="*/ 1241425 h 1245658"/>
                <a:gd name="connsiteX53-4431" fmla="*/ 282575 w 539780"/>
                <a:gd name="connsiteY53-4432" fmla="*/ 1241425 h 1245658"/>
                <a:gd name="connsiteX0-4433" fmla="*/ 0 w 539780"/>
                <a:gd name="connsiteY0-4434" fmla="*/ 0 h 1245658"/>
                <a:gd name="connsiteX1-4435" fmla="*/ 28575 w 539780"/>
                <a:gd name="connsiteY1-4436" fmla="*/ 22225 h 1245658"/>
                <a:gd name="connsiteX2-4437" fmla="*/ 85725 w 539780"/>
                <a:gd name="connsiteY2-4438" fmla="*/ 82550 h 1245658"/>
                <a:gd name="connsiteX3-4439" fmla="*/ 123825 w 539780"/>
                <a:gd name="connsiteY3-4440" fmla="*/ 139700 h 1245658"/>
                <a:gd name="connsiteX4-4441" fmla="*/ 158750 w 539780"/>
                <a:gd name="connsiteY4-4442" fmla="*/ 190500 h 1245658"/>
                <a:gd name="connsiteX5-4443" fmla="*/ 171450 w 539780"/>
                <a:gd name="connsiteY5-4444" fmla="*/ 215900 h 1245658"/>
                <a:gd name="connsiteX6-4445" fmla="*/ 187325 w 539780"/>
                <a:gd name="connsiteY6-4446" fmla="*/ 241300 h 1245658"/>
                <a:gd name="connsiteX7-4447" fmla="*/ 193675 w 539780"/>
                <a:gd name="connsiteY7-4448" fmla="*/ 250825 h 1245658"/>
                <a:gd name="connsiteX8-4449" fmla="*/ 203200 w 539780"/>
                <a:gd name="connsiteY8-4450" fmla="*/ 260350 h 1245658"/>
                <a:gd name="connsiteX9-4451" fmla="*/ 209550 w 539780"/>
                <a:gd name="connsiteY9-4452" fmla="*/ 269875 h 1245658"/>
                <a:gd name="connsiteX10-4453" fmla="*/ 219075 w 539780"/>
                <a:gd name="connsiteY10-4454" fmla="*/ 279400 h 1245658"/>
                <a:gd name="connsiteX11-4455" fmla="*/ 225425 w 539780"/>
                <a:gd name="connsiteY11-4456" fmla="*/ 288925 h 1245658"/>
                <a:gd name="connsiteX12-4457" fmla="*/ 234950 w 539780"/>
                <a:gd name="connsiteY12-4458" fmla="*/ 295275 h 1245658"/>
                <a:gd name="connsiteX13-4459" fmla="*/ 257175 w 539780"/>
                <a:gd name="connsiteY13-4460" fmla="*/ 311150 h 1245658"/>
                <a:gd name="connsiteX14-4461" fmla="*/ 273050 w 539780"/>
                <a:gd name="connsiteY14-4462" fmla="*/ 339725 h 1245658"/>
                <a:gd name="connsiteX15-4463" fmla="*/ 279400 w 539780"/>
                <a:gd name="connsiteY15-4464" fmla="*/ 349250 h 1245658"/>
                <a:gd name="connsiteX16-4465" fmla="*/ 288925 w 539780"/>
                <a:gd name="connsiteY16-4466" fmla="*/ 355600 h 1245658"/>
                <a:gd name="connsiteX17-4467" fmla="*/ 304800 w 539780"/>
                <a:gd name="connsiteY17-4468" fmla="*/ 374650 h 1245658"/>
                <a:gd name="connsiteX18-4469" fmla="*/ 317500 w 539780"/>
                <a:gd name="connsiteY18-4470" fmla="*/ 393700 h 1245658"/>
                <a:gd name="connsiteX19-4471" fmla="*/ 323850 w 539780"/>
                <a:gd name="connsiteY19-4472" fmla="*/ 403225 h 1245658"/>
                <a:gd name="connsiteX20-4473" fmla="*/ 330200 w 539780"/>
                <a:gd name="connsiteY20-4474" fmla="*/ 412750 h 1245658"/>
                <a:gd name="connsiteX21-4475" fmla="*/ 339725 w 539780"/>
                <a:gd name="connsiteY21-4476" fmla="*/ 425450 h 1245658"/>
                <a:gd name="connsiteX22-4477" fmla="*/ 346075 w 539780"/>
                <a:gd name="connsiteY22-4478" fmla="*/ 434975 h 1245658"/>
                <a:gd name="connsiteX23-4479" fmla="*/ 355600 w 539780"/>
                <a:gd name="connsiteY23-4480" fmla="*/ 444500 h 1245658"/>
                <a:gd name="connsiteX24-4481" fmla="*/ 361950 w 539780"/>
                <a:gd name="connsiteY24-4482" fmla="*/ 454025 h 1245658"/>
                <a:gd name="connsiteX25-4483" fmla="*/ 365125 w 539780"/>
                <a:gd name="connsiteY25-4484" fmla="*/ 463550 h 1245658"/>
                <a:gd name="connsiteX26-4485" fmla="*/ 374650 w 539780"/>
                <a:gd name="connsiteY26-4486" fmla="*/ 469900 h 1245658"/>
                <a:gd name="connsiteX27-4487" fmla="*/ 387350 w 539780"/>
                <a:gd name="connsiteY27-4488" fmla="*/ 488950 h 1245658"/>
                <a:gd name="connsiteX28-4489" fmla="*/ 403225 w 539780"/>
                <a:gd name="connsiteY28-4490" fmla="*/ 508000 h 1245658"/>
                <a:gd name="connsiteX29-4491" fmla="*/ 406400 w 539780"/>
                <a:gd name="connsiteY29-4492" fmla="*/ 520700 h 1245658"/>
                <a:gd name="connsiteX30-4493" fmla="*/ 422275 w 539780"/>
                <a:gd name="connsiteY30-4494" fmla="*/ 542925 h 1245658"/>
                <a:gd name="connsiteX31-4495" fmla="*/ 431800 w 539780"/>
                <a:gd name="connsiteY31-4496" fmla="*/ 571500 h 1245658"/>
                <a:gd name="connsiteX32-4497" fmla="*/ 434975 w 539780"/>
                <a:gd name="connsiteY32-4498" fmla="*/ 581025 h 1245658"/>
                <a:gd name="connsiteX33-4499" fmla="*/ 438150 w 539780"/>
                <a:gd name="connsiteY33-4500" fmla="*/ 593725 h 1245658"/>
                <a:gd name="connsiteX34-4501" fmla="*/ 444500 w 539780"/>
                <a:gd name="connsiteY34-4502" fmla="*/ 603250 h 1245658"/>
                <a:gd name="connsiteX35-4503" fmla="*/ 450850 w 539780"/>
                <a:gd name="connsiteY35-4504" fmla="*/ 628650 h 1245658"/>
                <a:gd name="connsiteX36-4505" fmla="*/ 454025 w 539780"/>
                <a:gd name="connsiteY36-4506" fmla="*/ 638175 h 1245658"/>
                <a:gd name="connsiteX37-4507" fmla="*/ 469900 w 539780"/>
                <a:gd name="connsiteY37-4508" fmla="*/ 692150 h 1245658"/>
                <a:gd name="connsiteX38-4509" fmla="*/ 485775 w 539780"/>
                <a:gd name="connsiteY38-4510" fmla="*/ 733425 h 1245658"/>
                <a:gd name="connsiteX39-4511" fmla="*/ 492125 w 539780"/>
                <a:gd name="connsiteY39-4512" fmla="*/ 758825 h 1245658"/>
                <a:gd name="connsiteX40-4513" fmla="*/ 498475 w 539780"/>
                <a:gd name="connsiteY40-4514" fmla="*/ 771525 h 1245658"/>
                <a:gd name="connsiteX41-4515" fmla="*/ 501650 w 539780"/>
                <a:gd name="connsiteY41-4516" fmla="*/ 784225 h 1245658"/>
                <a:gd name="connsiteX42-4517" fmla="*/ 504825 w 539780"/>
                <a:gd name="connsiteY42-4518" fmla="*/ 793750 h 1245658"/>
                <a:gd name="connsiteX43-4519" fmla="*/ 508000 w 539780"/>
                <a:gd name="connsiteY43-4520" fmla="*/ 806450 h 1245658"/>
                <a:gd name="connsiteX44-4521" fmla="*/ 514350 w 539780"/>
                <a:gd name="connsiteY44-4522" fmla="*/ 819150 h 1245658"/>
                <a:gd name="connsiteX45-4523" fmla="*/ 520700 w 539780"/>
                <a:gd name="connsiteY45-4524" fmla="*/ 838200 h 1245658"/>
                <a:gd name="connsiteX46-4525" fmla="*/ 523875 w 539780"/>
                <a:gd name="connsiteY46-4526" fmla="*/ 847725 h 1245658"/>
                <a:gd name="connsiteX47-4527" fmla="*/ 539750 w 539780"/>
                <a:gd name="connsiteY47-4528" fmla="*/ 974725 h 1245658"/>
                <a:gd name="connsiteX48-4529" fmla="*/ 527050 w 539780"/>
                <a:gd name="connsiteY48-4530" fmla="*/ 1041400 h 1245658"/>
                <a:gd name="connsiteX49-4531" fmla="*/ 498475 w 539780"/>
                <a:gd name="connsiteY49-4532" fmla="*/ 1111250 h 1245658"/>
                <a:gd name="connsiteX50-4533" fmla="*/ 450850 w 539780"/>
                <a:gd name="connsiteY50-4534" fmla="*/ 1184275 h 1245658"/>
                <a:gd name="connsiteX51-4535" fmla="*/ 390525 w 539780"/>
                <a:gd name="connsiteY51-4536" fmla="*/ 1241425 h 1245658"/>
                <a:gd name="connsiteX52-4537" fmla="*/ 282575 w 539780"/>
                <a:gd name="connsiteY52-4538" fmla="*/ 1241425 h 1245658"/>
                <a:gd name="connsiteX0-4539" fmla="*/ 0 w 539780"/>
                <a:gd name="connsiteY0-4540" fmla="*/ 0 h 1245658"/>
                <a:gd name="connsiteX1-4541" fmla="*/ 28575 w 539780"/>
                <a:gd name="connsiteY1-4542" fmla="*/ 22225 h 1245658"/>
                <a:gd name="connsiteX2-4543" fmla="*/ 85725 w 539780"/>
                <a:gd name="connsiteY2-4544" fmla="*/ 82550 h 1245658"/>
                <a:gd name="connsiteX3-4545" fmla="*/ 123825 w 539780"/>
                <a:gd name="connsiteY3-4546" fmla="*/ 139700 h 1245658"/>
                <a:gd name="connsiteX4-4547" fmla="*/ 158750 w 539780"/>
                <a:gd name="connsiteY4-4548" fmla="*/ 190500 h 1245658"/>
                <a:gd name="connsiteX5-4549" fmla="*/ 171450 w 539780"/>
                <a:gd name="connsiteY5-4550" fmla="*/ 215900 h 1245658"/>
                <a:gd name="connsiteX6-4551" fmla="*/ 193675 w 539780"/>
                <a:gd name="connsiteY6-4552" fmla="*/ 250825 h 1245658"/>
                <a:gd name="connsiteX7-4553" fmla="*/ 203200 w 539780"/>
                <a:gd name="connsiteY7-4554" fmla="*/ 260350 h 1245658"/>
                <a:gd name="connsiteX8-4555" fmla="*/ 209550 w 539780"/>
                <a:gd name="connsiteY8-4556" fmla="*/ 269875 h 1245658"/>
                <a:gd name="connsiteX9-4557" fmla="*/ 219075 w 539780"/>
                <a:gd name="connsiteY9-4558" fmla="*/ 279400 h 1245658"/>
                <a:gd name="connsiteX10-4559" fmla="*/ 225425 w 539780"/>
                <a:gd name="connsiteY10-4560" fmla="*/ 288925 h 1245658"/>
                <a:gd name="connsiteX11-4561" fmla="*/ 234950 w 539780"/>
                <a:gd name="connsiteY11-4562" fmla="*/ 295275 h 1245658"/>
                <a:gd name="connsiteX12-4563" fmla="*/ 257175 w 539780"/>
                <a:gd name="connsiteY12-4564" fmla="*/ 311150 h 1245658"/>
                <a:gd name="connsiteX13-4565" fmla="*/ 273050 w 539780"/>
                <a:gd name="connsiteY13-4566" fmla="*/ 339725 h 1245658"/>
                <a:gd name="connsiteX14-4567" fmla="*/ 279400 w 539780"/>
                <a:gd name="connsiteY14-4568" fmla="*/ 349250 h 1245658"/>
                <a:gd name="connsiteX15-4569" fmla="*/ 288925 w 539780"/>
                <a:gd name="connsiteY15-4570" fmla="*/ 355600 h 1245658"/>
                <a:gd name="connsiteX16-4571" fmla="*/ 304800 w 539780"/>
                <a:gd name="connsiteY16-4572" fmla="*/ 374650 h 1245658"/>
                <a:gd name="connsiteX17-4573" fmla="*/ 317500 w 539780"/>
                <a:gd name="connsiteY17-4574" fmla="*/ 393700 h 1245658"/>
                <a:gd name="connsiteX18-4575" fmla="*/ 323850 w 539780"/>
                <a:gd name="connsiteY18-4576" fmla="*/ 403225 h 1245658"/>
                <a:gd name="connsiteX19-4577" fmla="*/ 330200 w 539780"/>
                <a:gd name="connsiteY19-4578" fmla="*/ 412750 h 1245658"/>
                <a:gd name="connsiteX20-4579" fmla="*/ 339725 w 539780"/>
                <a:gd name="connsiteY20-4580" fmla="*/ 425450 h 1245658"/>
                <a:gd name="connsiteX21-4581" fmla="*/ 346075 w 539780"/>
                <a:gd name="connsiteY21-4582" fmla="*/ 434975 h 1245658"/>
                <a:gd name="connsiteX22-4583" fmla="*/ 355600 w 539780"/>
                <a:gd name="connsiteY22-4584" fmla="*/ 444500 h 1245658"/>
                <a:gd name="connsiteX23-4585" fmla="*/ 361950 w 539780"/>
                <a:gd name="connsiteY23-4586" fmla="*/ 454025 h 1245658"/>
                <a:gd name="connsiteX24-4587" fmla="*/ 365125 w 539780"/>
                <a:gd name="connsiteY24-4588" fmla="*/ 463550 h 1245658"/>
                <a:gd name="connsiteX25-4589" fmla="*/ 374650 w 539780"/>
                <a:gd name="connsiteY25-4590" fmla="*/ 469900 h 1245658"/>
                <a:gd name="connsiteX26-4591" fmla="*/ 387350 w 539780"/>
                <a:gd name="connsiteY26-4592" fmla="*/ 488950 h 1245658"/>
                <a:gd name="connsiteX27-4593" fmla="*/ 403225 w 539780"/>
                <a:gd name="connsiteY27-4594" fmla="*/ 508000 h 1245658"/>
                <a:gd name="connsiteX28-4595" fmla="*/ 406400 w 539780"/>
                <a:gd name="connsiteY28-4596" fmla="*/ 520700 h 1245658"/>
                <a:gd name="connsiteX29-4597" fmla="*/ 422275 w 539780"/>
                <a:gd name="connsiteY29-4598" fmla="*/ 542925 h 1245658"/>
                <a:gd name="connsiteX30-4599" fmla="*/ 431800 w 539780"/>
                <a:gd name="connsiteY30-4600" fmla="*/ 571500 h 1245658"/>
                <a:gd name="connsiteX31-4601" fmla="*/ 434975 w 539780"/>
                <a:gd name="connsiteY31-4602" fmla="*/ 581025 h 1245658"/>
                <a:gd name="connsiteX32-4603" fmla="*/ 438150 w 539780"/>
                <a:gd name="connsiteY32-4604" fmla="*/ 593725 h 1245658"/>
                <a:gd name="connsiteX33-4605" fmla="*/ 444500 w 539780"/>
                <a:gd name="connsiteY33-4606" fmla="*/ 603250 h 1245658"/>
                <a:gd name="connsiteX34-4607" fmla="*/ 450850 w 539780"/>
                <a:gd name="connsiteY34-4608" fmla="*/ 628650 h 1245658"/>
                <a:gd name="connsiteX35-4609" fmla="*/ 454025 w 539780"/>
                <a:gd name="connsiteY35-4610" fmla="*/ 638175 h 1245658"/>
                <a:gd name="connsiteX36-4611" fmla="*/ 469900 w 539780"/>
                <a:gd name="connsiteY36-4612" fmla="*/ 692150 h 1245658"/>
                <a:gd name="connsiteX37-4613" fmla="*/ 485775 w 539780"/>
                <a:gd name="connsiteY37-4614" fmla="*/ 733425 h 1245658"/>
                <a:gd name="connsiteX38-4615" fmla="*/ 492125 w 539780"/>
                <a:gd name="connsiteY38-4616" fmla="*/ 758825 h 1245658"/>
                <a:gd name="connsiteX39-4617" fmla="*/ 498475 w 539780"/>
                <a:gd name="connsiteY39-4618" fmla="*/ 771525 h 1245658"/>
                <a:gd name="connsiteX40-4619" fmla="*/ 501650 w 539780"/>
                <a:gd name="connsiteY40-4620" fmla="*/ 784225 h 1245658"/>
                <a:gd name="connsiteX41-4621" fmla="*/ 504825 w 539780"/>
                <a:gd name="connsiteY41-4622" fmla="*/ 793750 h 1245658"/>
                <a:gd name="connsiteX42-4623" fmla="*/ 508000 w 539780"/>
                <a:gd name="connsiteY42-4624" fmla="*/ 806450 h 1245658"/>
                <a:gd name="connsiteX43-4625" fmla="*/ 514350 w 539780"/>
                <a:gd name="connsiteY43-4626" fmla="*/ 819150 h 1245658"/>
                <a:gd name="connsiteX44-4627" fmla="*/ 520700 w 539780"/>
                <a:gd name="connsiteY44-4628" fmla="*/ 838200 h 1245658"/>
                <a:gd name="connsiteX45-4629" fmla="*/ 523875 w 539780"/>
                <a:gd name="connsiteY45-4630" fmla="*/ 847725 h 1245658"/>
                <a:gd name="connsiteX46-4631" fmla="*/ 539750 w 539780"/>
                <a:gd name="connsiteY46-4632" fmla="*/ 974725 h 1245658"/>
                <a:gd name="connsiteX47-4633" fmla="*/ 527050 w 539780"/>
                <a:gd name="connsiteY47-4634" fmla="*/ 1041400 h 1245658"/>
                <a:gd name="connsiteX48-4635" fmla="*/ 498475 w 539780"/>
                <a:gd name="connsiteY48-4636" fmla="*/ 1111250 h 1245658"/>
                <a:gd name="connsiteX49-4637" fmla="*/ 450850 w 539780"/>
                <a:gd name="connsiteY49-4638" fmla="*/ 1184275 h 1245658"/>
                <a:gd name="connsiteX50-4639" fmla="*/ 390525 w 539780"/>
                <a:gd name="connsiteY50-4640" fmla="*/ 1241425 h 1245658"/>
                <a:gd name="connsiteX51-4641" fmla="*/ 282575 w 539780"/>
                <a:gd name="connsiteY51-4642" fmla="*/ 1241425 h 1245658"/>
                <a:gd name="connsiteX0-4643" fmla="*/ 0 w 539780"/>
                <a:gd name="connsiteY0-4644" fmla="*/ 0 h 1245658"/>
                <a:gd name="connsiteX1-4645" fmla="*/ 28575 w 539780"/>
                <a:gd name="connsiteY1-4646" fmla="*/ 22225 h 1245658"/>
                <a:gd name="connsiteX2-4647" fmla="*/ 85725 w 539780"/>
                <a:gd name="connsiteY2-4648" fmla="*/ 82550 h 1245658"/>
                <a:gd name="connsiteX3-4649" fmla="*/ 123825 w 539780"/>
                <a:gd name="connsiteY3-4650" fmla="*/ 139700 h 1245658"/>
                <a:gd name="connsiteX4-4651" fmla="*/ 158750 w 539780"/>
                <a:gd name="connsiteY4-4652" fmla="*/ 190500 h 1245658"/>
                <a:gd name="connsiteX5-4653" fmla="*/ 193675 w 539780"/>
                <a:gd name="connsiteY5-4654" fmla="*/ 250825 h 1245658"/>
                <a:gd name="connsiteX6-4655" fmla="*/ 203200 w 539780"/>
                <a:gd name="connsiteY6-4656" fmla="*/ 260350 h 1245658"/>
                <a:gd name="connsiteX7-4657" fmla="*/ 209550 w 539780"/>
                <a:gd name="connsiteY7-4658" fmla="*/ 269875 h 1245658"/>
                <a:gd name="connsiteX8-4659" fmla="*/ 219075 w 539780"/>
                <a:gd name="connsiteY8-4660" fmla="*/ 279400 h 1245658"/>
                <a:gd name="connsiteX9-4661" fmla="*/ 225425 w 539780"/>
                <a:gd name="connsiteY9-4662" fmla="*/ 288925 h 1245658"/>
                <a:gd name="connsiteX10-4663" fmla="*/ 234950 w 539780"/>
                <a:gd name="connsiteY10-4664" fmla="*/ 295275 h 1245658"/>
                <a:gd name="connsiteX11-4665" fmla="*/ 257175 w 539780"/>
                <a:gd name="connsiteY11-4666" fmla="*/ 311150 h 1245658"/>
                <a:gd name="connsiteX12-4667" fmla="*/ 273050 w 539780"/>
                <a:gd name="connsiteY12-4668" fmla="*/ 339725 h 1245658"/>
                <a:gd name="connsiteX13-4669" fmla="*/ 279400 w 539780"/>
                <a:gd name="connsiteY13-4670" fmla="*/ 349250 h 1245658"/>
                <a:gd name="connsiteX14-4671" fmla="*/ 288925 w 539780"/>
                <a:gd name="connsiteY14-4672" fmla="*/ 355600 h 1245658"/>
                <a:gd name="connsiteX15-4673" fmla="*/ 304800 w 539780"/>
                <a:gd name="connsiteY15-4674" fmla="*/ 374650 h 1245658"/>
                <a:gd name="connsiteX16-4675" fmla="*/ 317500 w 539780"/>
                <a:gd name="connsiteY16-4676" fmla="*/ 393700 h 1245658"/>
                <a:gd name="connsiteX17-4677" fmla="*/ 323850 w 539780"/>
                <a:gd name="connsiteY17-4678" fmla="*/ 403225 h 1245658"/>
                <a:gd name="connsiteX18-4679" fmla="*/ 330200 w 539780"/>
                <a:gd name="connsiteY18-4680" fmla="*/ 412750 h 1245658"/>
                <a:gd name="connsiteX19-4681" fmla="*/ 339725 w 539780"/>
                <a:gd name="connsiteY19-4682" fmla="*/ 425450 h 1245658"/>
                <a:gd name="connsiteX20-4683" fmla="*/ 346075 w 539780"/>
                <a:gd name="connsiteY20-4684" fmla="*/ 434975 h 1245658"/>
                <a:gd name="connsiteX21-4685" fmla="*/ 355600 w 539780"/>
                <a:gd name="connsiteY21-4686" fmla="*/ 444500 h 1245658"/>
                <a:gd name="connsiteX22-4687" fmla="*/ 361950 w 539780"/>
                <a:gd name="connsiteY22-4688" fmla="*/ 454025 h 1245658"/>
                <a:gd name="connsiteX23-4689" fmla="*/ 365125 w 539780"/>
                <a:gd name="connsiteY23-4690" fmla="*/ 463550 h 1245658"/>
                <a:gd name="connsiteX24-4691" fmla="*/ 374650 w 539780"/>
                <a:gd name="connsiteY24-4692" fmla="*/ 469900 h 1245658"/>
                <a:gd name="connsiteX25-4693" fmla="*/ 387350 w 539780"/>
                <a:gd name="connsiteY25-4694" fmla="*/ 488950 h 1245658"/>
                <a:gd name="connsiteX26-4695" fmla="*/ 403225 w 539780"/>
                <a:gd name="connsiteY26-4696" fmla="*/ 508000 h 1245658"/>
                <a:gd name="connsiteX27-4697" fmla="*/ 406400 w 539780"/>
                <a:gd name="connsiteY27-4698" fmla="*/ 520700 h 1245658"/>
                <a:gd name="connsiteX28-4699" fmla="*/ 422275 w 539780"/>
                <a:gd name="connsiteY28-4700" fmla="*/ 542925 h 1245658"/>
                <a:gd name="connsiteX29-4701" fmla="*/ 431800 w 539780"/>
                <a:gd name="connsiteY29-4702" fmla="*/ 571500 h 1245658"/>
                <a:gd name="connsiteX30-4703" fmla="*/ 434975 w 539780"/>
                <a:gd name="connsiteY30-4704" fmla="*/ 581025 h 1245658"/>
                <a:gd name="connsiteX31-4705" fmla="*/ 438150 w 539780"/>
                <a:gd name="connsiteY31-4706" fmla="*/ 593725 h 1245658"/>
                <a:gd name="connsiteX32-4707" fmla="*/ 444500 w 539780"/>
                <a:gd name="connsiteY32-4708" fmla="*/ 603250 h 1245658"/>
                <a:gd name="connsiteX33-4709" fmla="*/ 450850 w 539780"/>
                <a:gd name="connsiteY33-4710" fmla="*/ 628650 h 1245658"/>
                <a:gd name="connsiteX34-4711" fmla="*/ 454025 w 539780"/>
                <a:gd name="connsiteY34-4712" fmla="*/ 638175 h 1245658"/>
                <a:gd name="connsiteX35-4713" fmla="*/ 469900 w 539780"/>
                <a:gd name="connsiteY35-4714" fmla="*/ 692150 h 1245658"/>
                <a:gd name="connsiteX36-4715" fmla="*/ 485775 w 539780"/>
                <a:gd name="connsiteY36-4716" fmla="*/ 733425 h 1245658"/>
                <a:gd name="connsiteX37-4717" fmla="*/ 492125 w 539780"/>
                <a:gd name="connsiteY37-4718" fmla="*/ 758825 h 1245658"/>
                <a:gd name="connsiteX38-4719" fmla="*/ 498475 w 539780"/>
                <a:gd name="connsiteY38-4720" fmla="*/ 771525 h 1245658"/>
                <a:gd name="connsiteX39-4721" fmla="*/ 501650 w 539780"/>
                <a:gd name="connsiteY39-4722" fmla="*/ 784225 h 1245658"/>
                <a:gd name="connsiteX40-4723" fmla="*/ 504825 w 539780"/>
                <a:gd name="connsiteY40-4724" fmla="*/ 793750 h 1245658"/>
                <a:gd name="connsiteX41-4725" fmla="*/ 508000 w 539780"/>
                <a:gd name="connsiteY41-4726" fmla="*/ 806450 h 1245658"/>
                <a:gd name="connsiteX42-4727" fmla="*/ 514350 w 539780"/>
                <a:gd name="connsiteY42-4728" fmla="*/ 819150 h 1245658"/>
                <a:gd name="connsiteX43-4729" fmla="*/ 520700 w 539780"/>
                <a:gd name="connsiteY43-4730" fmla="*/ 838200 h 1245658"/>
                <a:gd name="connsiteX44-4731" fmla="*/ 523875 w 539780"/>
                <a:gd name="connsiteY44-4732" fmla="*/ 847725 h 1245658"/>
                <a:gd name="connsiteX45-4733" fmla="*/ 539750 w 539780"/>
                <a:gd name="connsiteY45-4734" fmla="*/ 974725 h 1245658"/>
                <a:gd name="connsiteX46-4735" fmla="*/ 527050 w 539780"/>
                <a:gd name="connsiteY46-4736" fmla="*/ 1041400 h 1245658"/>
                <a:gd name="connsiteX47-4737" fmla="*/ 498475 w 539780"/>
                <a:gd name="connsiteY47-4738" fmla="*/ 1111250 h 1245658"/>
                <a:gd name="connsiteX48-4739" fmla="*/ 450850 w 539780"/>
                <a:gd name="connsiteY48-4740" fmla="*/ 1184275 h 1245658"/>
                <a:gd name="connsiteX49-4741" fmla="*/ 390525 w 539780"/>
                <a:gd name="connsiteY49-4742" fmla="*/ 1241425 h 1245658"/>
                <a:gd name="connsiteX50-4743" fmla="*/ 282575 w 539780"/>
                <a:gd name="connsiteY50-4744" fmla="*/ 1241425 h 1245658"/>
                <a:gd name="connsiteX0-4745" fmla="*/ 0 w 539780"/>
                <a:gd name="connsiteY0-4746" fmla="*/ 0 h 1245658"/>
                <a:gd name="connsiteX1-4747" fmla="*/ 28575 w 539780"/>
                <a:gd name="connsiteY1-4748" fmla="*/ 22225 h 1245658"/>
                <a:gd name="connsiteX2-4749" fmla="*/ 85725 w 539780"/>
                <a:gd name="connsiteY2-4750" fmla="*/ 82550 h 1245658"/>
                <a:gd name="connsiteX3-4751" fmla="*/ 123825 w 539780"/>
                <a:gd name="connsiteY3-4752" fmla="*/ 139700 h 1245658"/>
                <a:gd name="connsiteX4-4753" fmla="*/ 158750 w 539780"/>
                <a:gd name="connsiteY4-4754" fmla="*/ 190500 h 1245658"/>
                <a:gd name="connsiteX5-4755" fmla="*/ 193675 w 539780"/>
                <a:gd name="connsiteY5-4756" fmla="*/ 250825 h 1245658"/>
                <a:gd name="connsiteX6-4757" fmla="*/ 203200 w 539780"/>
                <a:gd name="connsiteY6-4758" fmla="*/ 260350 h 1245658"/>
                <a:gd name="connsiteX7-4759" fmla="*/ 209550 w 539780"/>
                <a:gd name="connsiteY7-4760" fmla="*/ 269875 h 1245658"/>
                <a:gd name="connsiteX8-4761" fmla="*/ 225425 w 539780"/>
                <a:gd name="connsiteY8-4762" fmla="*/ 288925 h 1245658"/>
                <a:gd name="connsiteX9-4763" fmla="*/ 234950 w 539780"/>
                <a:gd name="connsiteY9-4764" fmla="*/ 295275 h 1245658"/>
                <a:gd name="connsiteX10-4765" fmla="*/ 257175 w 539780"/>
                <a:gd name="connsiteY10-4766" fmla="*/ 311150 h 1245658"/>
                <a:gd name="connsiteX11-4767" fmla="*/ 273050 w 539780"/>
                <a:gd name="connsiteY11-4768" fmla="*/ 339725 h 1245658"/>
                <a:gd name="connsiteX12-4769" fmla="*/ 279400 w 539780"/>
                <a:gd name="connsiteY12-4770" fmla="*/ 349250 h 1245658"/>
                <a:gd name="connsiteX13-4771" fmla="*/ 288925 w 539780"/>
                <a:gd name="connsiteY13-4772" fmla="*/ 355600 h 1245658"/>
                <a:gd name="connsiteX14-4773" fmla="*/ 304800 w 539780"/>
                <a:gd name="connsiteY14-4774" fmla="*/ 374650 h 1245658"/>
                <a:gd name="connsiteX15-4775" fmla="*/ 317500 w 539780"/>
                <a:gd name="connsiteY15-4776" fmla="*/ 393700 h 1245658"/>
                <a:gd name="connsiteX16-4777" fmla="*/ 323850 w 539780"/>
                <a:gd name="connsiteY16-4778" fmla="*/ 403225 h 1245658"/>
                <a:gd name="connsiteX17-4779" fmla="*/ 330200 w 539780"/>
                <a:gd name="connsiteY17-4780" fmla="*/ 412750 h 1245658"/>
                <a:gd name="connsiteX18-4781" fmla="*/ 339725 w 539780"/>
                <a:gd name="connsiteY18-4782" fmla="*/ 425450 h 1245658"/>
                <a:gd name="connsiteX19-4783" fmla="*/ 346075 w 539780"/>
                <a:gd name="connsiteY19-4784" fmla="*/ 434975 h 1245658"/>
                <a:gd name="connsiteX20-4785" fmla="*/ 355600 w 539780"/>
                <a:gd name="connsiteY20-4786" fmla="*/ 444500 h 1245658"/>
                <a:gd name="connsiteX21-4787" fmla="*/ 361950 w 539780"/>
                <a:gd name="connsiteY21-4788" fmla="*/ 454025 h 1245658"/>
                <a:gd name="connsiteX22-4789" fmla="*/ 365125 w 539780"/>
                <a:gd name="connsiteY22-4790" fmla="*/ 463550 h 1245658"/>
                <a:gd name="connsiteX23-4791" fmla="*/ 374650 w 539780"/>
                <a:gd name="connsiteY23-4792" fmla="*/ 469900 h 1245658"/>
                <a:gd name="connsiteX24-4793" fmla="*/ 387350 w 539780"/>
                <a:gd name="connsiteY24-4794" fmla="*/ 488950 h 1245658"/>
                <a:gd name="connsiteX25-4795" fmla="*/ 403225 w 539780"/>
                <a:gd name="connsiteY25-4796" fmla="*/ 508000 h 1245658"/>
                <a:gd name="connsiteX26-4797" fmla="*/ 406400 w 539780"/>
                <a:gd name="connsiteY26-4798" fmla="*/ 520700 h 1245658"/>
                <a:gd name="connsiteX27-4799" fmla="*/ 422275 w 539780"/>
                <a:gd name="connsiteY27-4800" fmla="*/ 542925 h 1245658"/>
                <a:gd name="connsiteX28-4801" fmla="*/ 431800 w 539780"/>
                <a:gd name="connsiteY28-4802" fmla="*/ 571500 h 1245658"/>
                <a:gd name="connsiteX29-4803" fmla="*/ 434975 w 539780"/>
                <a:gd name="connsiteY29-4804" fmla="*/ 581025 h 1245658"/>
                <a:gd name="connsiteX30-4805" fmla="*/ 438150 w 539780"/>
                <a:gd name="connsiteY30-4806" fmla="*/ 593725 h 1245658"/>
                <a:gd name="connsiteX31-4807" fmla="*/ 444500 w 539780"/>
                <a:gd name="connsiteY31-4808" fmla="*/ 603250 h 1245658"/>
                <a:gd name="connsiteX32-4809" fmla="*/ 450850 w 539780"/>
                <a:gd name="connsiteY32-4810" fmla="*/ 628650 h 1245658"/>
                <a:gd name="connsiteX33-4811" fmla="*/ 454025 w 539780"/>
                <a:gd name="connsiteY33-4812" fmla="*/ 638175 h 1245658"/>
                <a:gd name="connsiteX34-4813" fmla="*/ 469900 w 539780"/>
                <a:gd name="connsiteY34-4814" fmla="*/ 692150 h 1245658"/>
                <a:gd name="connsiteX35-4815" fmla="*/ 485775 w 539780"/>
                <a:gd name="connsiteY35-4816" fmla="*/ 733425 h 1245658"/>
                <a:gd name="connsiteX36-4817" fmla="*/ 492125 w 539780"/>
                <a:gd name="connsiteY36-4818" fmla="*/ 758825 h 1245658"/>
                <a:gd name="connsiteX37-4819" fmla="*/ 498475 w 539780"/>
                <a:gd name="connsiteY37-4820" fmla="*/ 771525 h 1245658"/>
                <a:gd name="connsiteX38-4821" fmla="*/ 501650 w 539780"/>
                <a:gd name="connsiteY38-4822" fmla="*/ 784225 h 1245658"/>
                <a:gd name="connsiteX39-4823" fmla="*/ 504825 w 539780"/>
                <a:gd name="connsiteY39-4824" fmla="*/ 793750 h 1245658"/>
                <a:gd name="connsiteX40-4825" fmla="*/ 508000 w 539780"/>
                <a:gd name="connsiteY40-4826" fmla="*/ 806450 h 1245658"/>
                <a:gd name="connsiteX41-4827" fmla="*/ 514350 w 539780"/>
                <a:gd name="connsiteY41-4828" fmla="*/ 819150 h 1245658"/>
                <a:gd name="connsiteX42-4829" fmla="*/ 520700 w 539780"/>
                <a:gd name="connsiteY42-4830" fmla="*/ 838200 h 1245658"/>
                <a:gd name="connsiteX43-4831" fmla="*/ 523875 w 539780"/>
                <a:gd name="connsiteY43-4832" fmla="*/ 847725 h 1245658"/>
                <a:gd name="connsiteX44-4833" fmla="*/ 539750 w 539780"/>
                <a:gd name="connsiteY44-4834" fmla="*/ 974725 h 1245658"/>
                <a:gd name="connsiteX45-4835" fmla="*/ 527050 w 539780"/>
                <a:gd name="connsiteY45-4836" fmla="*/ 1041400 h 1245658"/>
                <a:gd name="connsiteX46-4837" fmla="*/ 498475 w 539780"/>
                <a:gd name="connsiteY46-4838" fmla="*/ 1111250 h 1245658"/>
                <a:gd name="connsiteX47-4839" fmla="*/ 450850 w 539780"/>
                <a:gd name="connsiteY47-4840" fmla="*/ 1184275 h 1245658"/>
                <a:gd name="connsiteX48-4841" fmla="*/ 390525 w 539780"/>
                <a:gd name="connsiteY48-4842" fmla="*/ 1241425 h 1245658"/>
                <a:gd name="connsiteX49-4843" fmla="*/ 282575 w 539780"/>
                <a:gd name="connsiteY49-4844" fmla="*/ 1241425 h 1245658"/>
                <a:gd name="connsiteX0-4845" fmla="*/ 0 w 539780"/>
                <a:gd name="connsiteY0-4846" fmla="*/ 0 h 1245658"/>
                <a:gd name="connsiteX1-4847" fmla="*/ 28575 w 539780"/>
                <a:gd name="connsiteY1-4848" fmla="*/ 22225 h 1245658"/>
                <a:gd name="connsiteX2-4849" fmla="*/ 85725 w 539780"/>
                <a:gd name="connsiteY2-4850" fmla="*/ 82550 h 1245658"/>
                <a:gd name="connsiteX3-4851" fmla="*/ 123825 w 539780"/>
                <a:gd name="connsiteY3-4852" fmla="*/ 139700 h 1245658"/>
                <a:gd name="connsiteX4-4853" fmla="*/ 158750 w 539780"/>
                <a:gd name="connsiteY4-4854" fmla="*/ 190500 h 1245658"/>
                <a:gd name="connsiteX5-4855" fmla="*/ 193675 w 539780"/>
                <a:gd name="connsiteY5-4856" fmla="*/ 250825 h 1245658"/>
                <a:gd name="connsiteX6-4857" fmla="*/ 203200 w 539780"/>
                <a:gd name="connsiteY6-4858" fmla="*/ 260350 h 1245658"/>
                <a:gd name="connsiteX7-4859" fmla="*/ 225425 w 539780"/>
                <a:gd name="connsiteY7-4860" fmla="*/ 288925 h 1245658"/>
                <a:gd name="connsiteX8-4861" fmla="*/ 234950 w 539780"/>
                <a:gd name="connsiteY8-4862" fmla="*/ 295275 h 1245658"/>
                <a:gd name="connsiteX9-4863" fmla="*/ 257175 w 539780"/>
                <a:gd name="connsiteY9-4864" fmla="*/ 311150 h 1245658"/>
                <a:gd name="connsiteX10-4865" fmla="*/ 273050 w 539780"/>
                <a:gd name="connsiteY10-4866" fmla="*/ 339725 h 1245658"/>
                <a:gd name="connsiteX11-4867" fmla="*/ 279400 w 539780"/>
                <a:gd name="connsiteY11-4868" fmla="*/ 349250 h 1245658"/>
                <a:gd name="connsiteX12-4869" fmla="*/ 288925 w 539780"/>
                <a:gd name="connsiteY12-4870" fmla="*/ 355600 h 1245658"/>
                <a:gd name="connsiteX13-4871" fmla="*/ 304800 w 539780"/>
                <a:gd name="connsiteY13-4872" fmla="*/ 374650 h 1245658"/>
                <a:gd name="connsiteX14-4873" fmla="*/ 317500 w 539780"/>
                <a:gd name="connsiteY14-4874" fmla="*/ 393700 h 1245658"/>
                <a:gd name="connsiteX15-4875" fmla="*/ 323850 w 539780"/>
                <a:gd name="connsiteY15-4876" fmla="*/ 403225 h 1245658"/>
                <a:gd name="connsiteX16-4877" fmla="*/ 330200 w 539780"/>
                <a:gd name="connsiteY16-4878" fmla="*/ 412750 h 1245658"/>
                <a:gd name="connsiteX17-4879" fmla="*/ 339725 w 539780"/>
                <a:gd name="connsiteY17-4880" fmla="*/ 425450 h 1245658"/>
                <a:gd name="connsiteX18-4881" fmla="*/ 346075 w 539780"/>
                <a:gd name="connsiteY18-4882" fmla="*/ 434975 h 1245658"/>
                <a:gd name="connsiteX19-4883" fmla="*/ 355600 w 539780"/>
                <a:gd name="connsiteY19-4884" fmla="*/ 444500 h 1245658"/>
                <a:gd name="connsiteX20-4885" fmla="*/ 361950 w 539780"/>
                <a:gd name="connsiteY20-4886" fmla="*/ 454025 h 1245658"/>
                <a:gd name="connsiteX21-4887" fmla="*/ 365125 w 539780"/>
                <a:gd name="connsiteY21-4888" fmla="*/ 463550 h 1245658"/>
                <a:gd name="connsiteX22-4889" fmla="*/ 374650 w 539780"/>
                <a:gd name="connsiteY22-4890" fmla="*/ 469900 h 1245658"/>
                <a:gd name="connsiteX23-4891" fmla="*/ 387350 w 539780"/>
                <a:gd name="connsiteY23-4892" fmla="*/ 488950 h 1245658"/>
                <a:gd name="connsiteX24-4893" fmla="*/ 403225 w 539780"/>
                <a:gd name="connsiteY24-4894" fmla="*/ 508000 h 1245658"/>
                <a:gd name="connsiteX25-4895" fmla="*/ 406400 w 539780"/>
                <a:gd name="connsiteY25-4896" fmla="*/ 520700 h 1245658"/>
                <a:gd name="connsiteX26-4897" fmla="*/ 422275 w 539780"/>
                <a:gd name="connsiteY26-4898" fmla="*/ 542925 h 1245658"/>
                <a:gd name="connsiteX27-4899" fmla="*/ 431800 w 539780"/>
                <a:gd name="connsiteY27-4900" fmla="*/ 571500 h 1245658"/>
                <a:gd name="connsiteX28-4901" fmla="*/ 434975 w 539780"/>
                <a:gd name="connsiteY28-4902" fmla="*/ 581025 h 1245658"/>
                <a:gd name="connsiteX29-4903" fmla="*/ 438150 w 539780"/>
                <a:gd name="connsiteY29-4904" fmla="*/ 593725 h 1245658"/>
                <a:gd name="connsiteX30-4905" fmla="*/ 444500 w 539780"/>
                <a:gd name="connsiteY30-4906" fmla="*/ 603250 h 1245658"/>
                <a:gd name="connsiteX31-4907" fmla="*/ 450850 w 539780"/>
                <a:gd name="connsiteY31-4908" fmla="*/ 628650 h 1245658"/>
                <a:gd name="connsiteX32-4909" fmla="*/ 454025 w 539780"/>
                <a:gd name="connsiteY32-4910" fmla="*/ 638175 h 1245658"/>
                <a:gd name="connsiteX33-4911" fmla="*/ 469900 w 539780"/>
                <a:gd name="connsiteY33-4912" fmla="*/ 692150 h 1245658"/>
                <a:gd name="connsiteX34-4913" fmla="*/ 485775 w 539780"/>
                <a:gd name="connsiteY34-4914" fmla="*/ 733425 h 1245658"/>
                <a:gd name="connsiteX35-4915" fmla="*/ 492125 w 539780"/>
                <a:gd name="connsiteY35-4916" fmla="*/ 758825 h 1245658"/>
                <a:gd name="connsiteX36-4917" fmla="*/ 498475 w 539780"/>
                <a:gd name="connsiteY36-4918" fmla="*/ 771525 h 1245658"/>
                <a:gd name="connsiteX37-4919" fmla="*/ 501650 w 539780"/>
                <a:gd name="connsiteY37-4920" fmla="*/ 784225 h 1245658"/>
                <a:gd name="connsiteX38-4921" fmla="*/ 504825 w 539780"/>
                <a:gd name="connsiteY38-4922" fmla="*/ 793750 h 1245658"/>
                <a:gd name="connsiteX39-4923" fmla="*/ 508000 w 539780"/>
                <a:gd name="connsiteY39-4924" fmla="*/ 806450 h 1245658"/>
                <a:gd name="connsiteX40-4925" fmla="*/ 514350 w 539780"/>
                <a:gd name="connsiteY40-4926" fmla="*/ 819150 h 1245658"/>
                <a:gd name="connsiteX41-4927" fmla="*/ 520700 w 539780"/>
                <a:gd name="connsiteY41-4928" fmla="*/ 838200 h 1245658"/>
                <a:gd name="connsiteX42-4929" fmla="*/ 523875 w 539780"/>
                <a:gd name="connsiteY42-4930" fmla="*/ 847725 h 1245658"/>
                <a:gd name="connsiteX43-4931" fmla="*/ 539750 w 539780"/>
                <a:gd name="connsiteY43-4932" fmla="*/ 974725 h 1245658"/>
                <a:gd name="connsiteX44-4933" fmla="*/ 527050 w 539780"/>
                <a:gd name="connsiteY44-4934" fmla="*/ 1041400 h 1245658"/>
                <a:gd name="connsiteX45-4935" fmla="*/ 498475 w 539780"/>
                <a:gd name="connsiteY45-4936" fmla="*/ 1111250 h 1245658"/>
                <a:gd name="connsiteX46-4937" fmla="*/ 450850 w 539780"/>
                <a:gd name="connsiteY46-4938" fmla="*/ 1184275 h 1245658"/>
                <a:gd name="connsiteX47-4939" fmla="*/ 390525 w 539780"/>
                <a:gd name="connsiteY47-4940" fmla="*/ 1241425 h 1245658"/>
                <a:gd name="connsiteX48-4941" fmla="*/ 282575 w 539780"/>
                <a:gd name="connsiteY48-4942" fmla="*/ 1241425 h 1245658"/>
                <a:gd name="connsiteX0-4943" fmla="*/ 0 w 539780"/>
                <a:gd name="connsiteY0-4944" fmla="*/ 0 h 1245658"/>
                <a:gd name="connsiteX1-4945" fmla="*/ 28575 w 539780"/>
                <a:gd name="connsiteY1-4946" fmla="*/ 22225 h 1245658"/>
                <a:gd name="connsiteX2-4947" fmla="*/ 85725 w 539780"/>
                <a:gd name="connsiteY2-4948" fmla="*/ 82550 h 1245658"/>
                <a:gd name="connsiteX3-4949" fmla="*/ 123825 w 539780"/>
                <a:gd name="connsiteY3-4950" fmla="*/ 139700 h 1245658"/>
                <a:gd name="connsiteX4-4951" fmla="*/ 158750 w 539780"/>
                <a:gd name="connsiteY4-4952" fmla="*/ 190500 h 1245658"/>
                <a:gd name="connsiteX5-4953" fmla="*/ 193675 w 539780"/>
                <a:gd name="connsiteY5-4954" fmla="*/ 250825 h 1245658"/>
                <a:gd name="connsiteX6-4955" fmla="*/ 225425 w 539780"/>
                <a:gd name="connsiteY6-4956" fmla="*/ 288925 h 1245658"/>
                <a:gd name="connsiteX7-4957" fmla="*/ 234950 w 539780"/>
                <a:gd name="connsiteY7-4958" fmla="*/ 295275 h 1245658"/>
                <a:gd name="connsiteX8-4959" fmla="*/ 257175 w 539780"/>
                <a:gd name="connsiteY8-4960" fmla="*/ 311150 h 1245658"/>
                <a:gd name="connsiteX9-4961" fmla="*/ 273050 w 539780"/>
                <a:gd name="connsiteY9-4962" fmla="*/ 339725 h 1245658"/>
                <a:gd name="connsiteX10-4963" fmla="*/ 279400 w 539780"/>
                <a:gd name="connsiteY10-4964" fmla="*/ 349250 h 1245658"/>
                <a:gd name="connsiteX11-4965" fmla="*/ 288925 w 539780"/>
                <a:gd name="connsiteY11-4966" fmla="*/ 355600 h 1245658"/>
                <a:gd name="connsiteX12-4967" fmla="*/ 304800 w 539780"/>
                <a:gd name="connsiteY12-4968" fmla="*/ 374650 h 1245658"/>
                <a:gd name="connsiteX13-4969" fmla="*/ 317500 w 539780"/>
                <a:gd name="connsiteY13-4970" fmla="*/ 393700 h 1245658"/>
                <a:gd name="connsiteX14-4971" fmla="*/ 323850 w 539780"/>
                <a:gd name="connsiteY14-4972" fmla="*/ 403225 h 1245658"/>
                <a:gd name="connsiteX15-4973" fmla="*/ 330200 w 539780"/>
                <a:gd name="connsiteY15-4974" fmla="*/ 412750 h 1245658"/>
                <a:gd name="connsiteX16-4975" fmla="*/ 339725 w 539780"/>
                <a:gd name="connsiteY16-4976" fmla="*/ 425450 h 1245658"/>
                <a:gd name="connsiteX17-4977" fmla="*/ 346075 w 539780"/>
                <a:gd name="connsiteY17-4978" fmla="*/ 434975 h 1245658"/>
                <a:gd name="connsiteX18-4979" fmla="*/ 355600 w 539780"/>
                <a:gd name="connsiteY18-4980" fmla="*/ 444500 h 1245658"/>
                <a:gd name="connsiteX19-4981" fmla="*/ 361950 w 539780"/>
                <a:gd name="connsiteY19-4982" fmla="*/ 454025 h 1245658"/>
                <a:gd name="connsiteX20-4983" fmla="*/ 365125 w 539780"/>
                <a:gd name="connsiteY20-4984" fmla="*/ 463550 h 1245658"/>
                <a:gd name="connsiteX21-4985" fmla="*/ 374650 w 539780"/>
                <a:gd name="connsiteY21-4986" fmla="*/ 469900 h 1245658"/>
                <a:gd name="connsiteX22-4987" fmla="*/ 387350 w 539780"/>
                <a:gd name="connsiteY22-4988" fmla="*/ 488950 h 1245658"/>
                <a:gd name="connsiteX23-4989" fmla="*/ 403225 w 539780"/>
                <a:gd name="connsiteY23-4990" fmla="*/ 508000 h 1245658"/>
                <a:gd name="connsiteX24-4991" fmla="*/ 406400 w 539780"/>
                <a:gd name="connsiteY24-4992" fmla="*/ 520700 h 1245658"/>
                <a:gd name="connsiteX25-4993" fmla="*/ 422275 w 539780"/>
                <a:gd name="connsiteY25-4994" fmla="*/ 542925 h 1245658"/>
                <a:gd name="connsiteX26-4995" fmla="*/ 431800 w 539780"/>
                <a:gd name="connsiteY26-4996" fmla="*/ 571500 h 1245658"/>
                <a:gd name="connsiteX27-4997" fmla="*/ 434975 w 539780"/>
                <a:gd name="connsiteY27-4998" fmla="*/ 581025 h 1245658"/>
                <a:gd name="connsiteX28-4999" fmla="*/ 438150 w 539780"/>
                <a:gd name="connsiteY28-5000" fmla="*/ 593725 h 1245658"/>
                <a:gd name="connsiteX29-5001" fmla="*/ 444500 w 539780"/>
                <a:gd name="connsiteY29-5002" fmla="*/ 603250 h 1245658"/>
                <a:gd name="connsiteX30-5003" fmla="*/ 450850 w 539780"/>
                <a:gd name="connsiteY30-5004" fmla="*/ 628650 h 1245658"/>
                <a:gd name="connsiteX31-5005" fmla="*/ 454025 w 539780"/>
                <a:gd name="connsiteY31-5006" fmla="*/ 638175 h 1245658"/>
                <a:gd name="connsiteX32-5007" fmla="*/ 469900 w 539780"/>
                <a:gd name="connsiteY32-5008" fmla="*/ 692150 h 1245658"/>
                <a:gd name="connsiteX33-5009" fmla="*/ 485775 w 539780"/>
                <a:gd name="connsiteY33-5010" fmla="*/ 733425 h 1245658"/>
                <a:gd name="connsiteX34-5011" fmla="*/ 492125 w 539780"/>
                <a:gd name="connsiteY34-5012" fmla="*/ 758825 h 1245658"/>
                <a:gd name="connsiteX35-5013" fmla="*/ 498475 w 539780"/>
                <a:gd name="connsiteY35-5014" fmla="*/ 771525 h 1245658"/>
                <a:gd name="connsiteX36-5015" fmla="*/ 501650 w 539780"/>
                <a:gd name="connsiteY36-5016" fmla="*/ 784225 h 1245658"/>
                <a:gd name="connsiteX37-5017" fmla="*/ 504825 w 539780"/>
                <a:gd name="connsiteY37-5018" fmla="*/ 793750 h 1245658"/>
                <a:gd name="connsiteX38-5019" fmla="*/ 508000 w 539780"/>
                <a:gd name="connsiteY38-5020" fmla="*/ 806450 h 1245658"/>
                <a:gd name="connsiteX39-5021" fmla="*/ 514350 w 539780"/>
                <a:gd name="connsiteY39-5022" fmla="*/ 819150 h 1245658"/>
                <a:gd name="connsiteX40-5023" fmla="*/ 520700 w 539780"/>
                <a:gd name="connsiteY40-5024" fmla="*/ 838200 h 1245658"/>
                <a:gd name="connsiteX41-5025" fmla="*/ 523875 w 539780"/>
                <a:gd name="connsiteY41-5026" fmla="*/ 847725 h 1245658"/>
                <a:gd name="connsiteX42-5027" fmla="*/ 539750 w 539780"/>
                <a:gd name="connsiteY42-5028" fmla="*/ 974725 h 1245658"/>
                <a:gd name="connsiteX43-5029" fmla="*/ 527050 w 539780"/>
                <a:gd name="connsiteY43-5030" fmla="*/ 1041400 h 1245658"/>
                <a:gd name="connsiteX44-5031" fmla="*/ 498475 w 539780"/>
                <a:gd name="connsiteY44-5032" fmla="*/ 1111250 h 1245658"/>
                <a:gd name="connsiteX45-5033" fmla="*/ 450850 w 539780"/>
                <a:gd name="connsiteY45-5034" fmla="*/ 1184275 h 1245658"/>
                <a:gd name="connsiteX46-5035" fmla="*/ 390525 w 539780"/>
                <a:gd name="connsiteY46-5036" fmla="*/ 1241425 h 1245658"/>
                <a:gd name="connsiteX47-5037" fmla="*/ 282575 w 539780"/>
                <a:gd name="connsiteY47-5038" fmla="*/ 1241425 h 1245658"/>
                <a:gd name="connsiteX0-5039" fmla="*/ 0 w 539780"/>
                <a:gd name="connsiteY0-5040" fmla="*/ 0 h 1245658"/>
                <a:gd name="connsiteX1-5041" fmla="*/ 28575 w 539780"/>
                <a:gd name="connsiteY1-5042" fmla="*/ 22225 h 1245658"/>
                <a:gd name="connsiteX2-5043" fmla="*/ 85725 w 539780"/>
                <a:gd name="connsiteY2-5044" fmla="*/ 82550 h 1245658"/>
                <a:gd name="connsiteX3-5045" fmla="*/ 123825 w 539780"/>
                <a:gd name="connsiteY3-5046" fmla="*/ 139700 h 1245658"/>
                <a:gd name="connsiteX4-5047" fmla="*/ 158750 w 539780"/>
                <a:gd name="connsiteY4-5048" fmla="*/ 190500 h 1245658"/>
                <a:gd name="connsiteX5-5049" fmla="*/ 193675 w 539780"/>
                <a:gd name="connsiteY5-5050" fmla="*/ 250825 h 1245658"/>
                <a:gd name="connsiteX6-5051" fmla="*/ 225425 w 539780"/>
                <a:gd name="connsiteY6-5052" fmla="*/ 288925 h 1245658"/>
                <a:gd name="connsiteX7-5053" fmla="*/ 234950 w 539780"/>
                <a:gd name="connsiteY7-5054" fmla="*/ 295275 h 1245658"/>
                <a:gd name="connsiteX8-5055" fmla="*/ 273050 w 539780"/>
                <a:gd name="connsiteY8-5056" fmla="*/ 339725 h 1245658"/>
                <a:gd name="connsiteX9-5057" fmla="*/ 279400 w 539780"/>
                <a:gd name="connsiteY9-5058" fmla="*/ 349250 h 1245658"/>
                <a:gd name="connsiteX10-5059" fmla="*/ 288925 w 539780"/>
                <a:gd name="connsiteY10-5060" fmla="*/ 355600 h 1245658"/>
                <a:gd name="connsiteX11-5061" fmla="*/ 304800 w 539780"/>
                <a:gd name="connsiteY11-5062" fmla="*/ 374650 h 1245658"/>
                <a:gd name="connsiteX12-5063" fmla="*/ 317500 w 539780"/>
                <a:gd name="connsiteY12-5064" fmla="*/ 393700 h 1245658"/>
                <a:gd name="connsiteX13-5065" fmla="*/ 323850 w 539780"/>
                <a:gd name="connsiteY13-5066" fmla="*/ 403225 h 1245658"/>
                <a:gd name="connsiteX14-5067" fmla="*/ 330200 w 539780"/>
                <a:gd name="connsiteY14-5068" fmla="*/ 412750 h 1245658"/>
                <a:gd name="connsiteX15-5069" fmla="*/ 339725 w 539780"/>
                <a:gd name="connsiteY15-5070" fmla="*/ 425450 h 1245658"/>
                <a:gd name="connsiteX16-5071" fmla="*/ 346075 w 539780"/>
                <a:gd name="connsiteY16-5072" fmla="*/ 434975 h 1245658"/>
                <a:gd name="connsiteX17-5073" fmla="*/ 355600 w 539780"/>
                <a:gd name="connsiteY17-5074" fmla="*/ 444500 h 1245658"/>
                <a:gd name="connsiteX18-5075" fmla="*/ 361950 w 539780"/>
                <a:gd name="connsiteY18-5076" fmla="*/ 454025 h 1245658"/>
                <a:gd name="connsiteX19-5077" fmla="*/ 365125 w 539780"/>
                <a:gd name="connsiteY19-5078" fmla="*/ 463550 h 1245658"/>
                <a:gd name="connsiteX20-5079" fmla="*/ 374650 w 539780"/>
                <a:gd name="connsiteY20-5080" fmla="*/ 469900 h 1245658"/>
                <a:gd name="connsiteX21-5081" fmla="*/ 387350 w 539780"/>
                <a:gd name="connsiteY21-5082" fmla="*/ 488950 h 1245658"/>
                <a:gd name="connsiteX22-5083" fmla="*/ 403225 w 539780"/>
                <a:gd name="connsiteY22-5084" fmla="*/ 508000 h 1245658"/>
                <a:gd name="connsiteX23-5085" fmla="*/ 406400 w 539780"/>
                <a:gd name="connsiteY23-5086" fmla="*/ 520700 h 1245658"/>
                <a:gd name="connsiteX24-5087" fmla="*/ 422275 w 539780"/>
                <a:gd name="connsiteY24-5088" fmla="*/ 542925 h 1245658"/>
                <a:gd name="connsiteX25-5089" fmla="*/ 431800 w 539780"/>
                <a:gd name="connsiteY25-5090" fmla="*/ 571500 h 1245658"/>
                <a:gd name="connsiteX26-5091" fmla="*/ 434975 w 539780"/>
                <a:gd name="connsiteY26-5092" fmla="*/ 581025 h 1245658"/>
                <a:gd name="connsiteX27-5093" fmla="*/ 438150 w 539780"/>
                <a:gd name="connsiteY27-5094" fmla="*/ 593725 h 1245658"/>
                <a:gd name="connsiteX28-5095" fmla="*/ 444500 w 539780"/>
                <a:gd name="connsiteY28-5096" fmla="*/ 603250 h 1245658"/>
                <a:gd name="connsiteX29-5097" fmla="*/ 450850 w 539780"/>
                <a:gd name="connsiteY29-5098" fmla="*/ 628650 h 1245658"/>
                <a:gd name="connsiteX30-5099" fmla="*/ 454025 w 539780"/>
                <a:gd name="connsiteY30-5100" fmla="*/ 638175 h 1245658"/>
                <a:gd name="connsiteX31-5101" fmla="*/ 469900 w 539780"/>
                <a:gd name="connsiteY31-5102" fmla="*/ 692150 h 1245658"/>
                <a:gd name="connsiteX32-5103" fmla="*/ 485775 w 539780"/>
                <a:gd name="connsiteY32-5104" fmla="*/ 733425 h 1245658"/>
                <a:gd name="connsiteX33-5105" fmla="*/ 492125 w 539780"/>
                <a:gd name="connsiteY33-5106" fmla="*/ 758825 h 1245658"/>
                <a:gd name="connsiteX34-5107" fmla="*/ 498475 w 539780"/>
                <a:gd name="connsiteY34-5108" fmla="*/ 771525 h 1245658"/>
                <a:gd name="connsiteX35-5109" fmla="*/ 501650 w 539780"/>
                <a:gd name="connsiteY35-5110" fmla="*/ 784225 h 1245658"/>
                <a:gd name="connsiteX36-5111" fmla="*/ 504825 w 539780"/>
                <a:gd name="connsiteY36-5112" fmla="*/ 793750 h 1245658"/>
                <a:gd name="connsiteX37-5113" fmla="*/ 508000 w 539780"/>
                <a:gd name="connsiteY37-5114" fmla="*/ 806450 h 1245658"/>
                <a:gd name="connsiteX38-5115" fmla="*/ 514350 w 539780"/>
                <a:gd name="connsiteY38-5116" fmla="*/ 819150 h 1245658"/>
                <a:gd name="connsiteX39-5117" fmla="*/ 520700 w 539780"/>
                <a:gd name="connsiteY39-5118" fmla="*/ 838200 h 1245658"/>
                <a:gd name="connsiteX40-5119" fmla="*/ 523875 w 539780"/>
                <a:gd name="connsiteY40-5120" fmla="*/ 847725 h 1245658"/>
                <a:gd name="connsiteX41-5121" fmla="*/ 539750 w 539780"/>
                <a:gd name="connsiteY41-5122" fmla="*/ 974725 h 1245658"/>
                <a:gd name="connsiteX42-5123" fmla="*/ 527050 w 539780"/>
                <a:gd name="connsiteY42-5124" fmla="*/ 1041400 h 1245658"/>
                <a:gd name="connsiteX43-5125" fmla="*/ 498475 w 539780"/>
                <a:gd name="connsiteY43-5126" fmla="*/ 1111250 h 1245658"/>
                <a:gd name="connsiteX44-5127" fmla="*/ 450850 w 539780"/>
                <a:gd name="connsiteY44-5128" fmla="*/ 1184275 h 1245658"/>
                <a:gd name="connsiteX45-5129" fmla="*/ 390525 w 539780"/>
                <a:gd name="connsiteY45-5130" fmla="*/ 1241425 h 1245658"/>
                <a:gd name="connsiteX46-5131" fmla="*/ 282575 w 539780"/>
                <a:gd name="connsiteY46-5132" fmla="*/ 1241425 h 1245658"/>
                <a:gd name="connsiteX0-5133" fmla="*/ 0 w 539780"/>
                <a:gd name="connsiteY0-5134" fmla="*/ 0 h 1245658"/>
                <a:gd name="connsiteX1-5135" fmla="*/ 28575 w 539780"/>
                <a:gd name="connsiteY1-5136" fmla="*/ 22225 h 1245658"/>
                <a:gd name="connsiteX2-5137" fmla="*/ 85725 w 539780"/>
                <a:gd name="connsiteY2-5138" fmla="*/ 82550 h 1245658"/>
                <a:gd name="connsiteX3-5139" fmla="*/ 123825 w 539780"/>
                <a:gd name="connsiteY3-5140" fmla="*/ 139700 h 1245658"/>
                <a:gd name="connsiteX4-5141" fmla="*/ 158750 w 539780"/>
                <a:gd name="connsiteY4-5142" fmla="*/ 190500 h 1245658"/>
                <a:gd name="connsiteX5-5143" fmla="*/ 193675 w 539780"/>
                <a:gd name="connsiteY5-5144" fmla="*/ 250825 h 1245658"/>
                <a:gd name="connsiteX6-5145" fmla="*/ 225425 w 539780"/>
                <a:gd name="connsiteY6-5146" fmla="*/ 288925 h 1245658"/>
                <a:gd name="connsiteX7-5147" fmla="*/ 273050 w 539780"/>
                <a:gd name="connsiteY7-5148" fmla="*/ 339725 h 1245658"/>
                <a:gd name="connsiteX8-5149" fmla="*/ 279400 w 539780"/>
                <a:gd name="connsiteY8-5150" fmla="*/ 349250 h 1245658"/>
                <a:gd name="connsiteX9-5151" fmla="*/ 288925 w 539780"/>
                <a:gd name="connsiteY9-5152" fmla="*/ 355600 h 1245658"/>
                <a:gd name="connsiteX10-5153" fmla="*/ 304800 w 539780"/>
                <a:gd name="connsiteY10-5154" fmla="*/ 374650 h 1245658"/>
                <a:gd name="connsiteX11-5155" fmla="*/ 317500 w 539780"/>
                <a:gd name="connsiteY11-5156" fmla="*/ 393700 h 1245658"/>
                <a:gd name="connsiteX12-5157" fmla="*/ 323850 w 539780"/>
                <a:gd name="connsiteY12-5158" fmla="*/ 403225 h 1245658"/>
                <a:gd name="connsiteX13-5159" fmla="*/ 330200 w 539780"/>
                <a:gd name="connsiteY13-5160" fmla="*/ 412750 h 1245658"/>
                <a:gd name="connsiteX14-5161" fmla="*/ 339725 w 539780"/>
                <a:gd name="connsiteY14-5162" fmla="*/ 425450 h 1245658"/>
                <a:gd name="connsiteX15-5163" fmla="*/ 346075 w 539780"/>
                <a:gd name="connsiteY15-5164" fmla="*/ 434975 h 1245658"/>
                <a:gd name="connsiteX16-5165" fmla="*/ 355600 w 539780"/>
                <a:gd name="connsiteY16-5166" fmla="*/ 444500 h 1245658"/>
                <a:gd name="connsiteX17-5167" fmla="*/ 361950 w 539780"/>
                <a:gd name="connsiteY17-5168" fmla="*/ 454025 h 1245658"/>
                <a:gd name="connsiteX18-5169" fmla="*/ 365125 w 539780"/>
                <a:gd name="connsiteY18-5170" fmla="*/ 463550 h 1245658"/>
                <a:gd name="connsiteX19-5171" fmla="*/ 374650 w 539780"/>
                <a:gd name="connsiteY19-5172" fmla="*/ 469900 h 1245658"/>
                <a:gd name="connsiteX20-5173" fmla="*/ 387350 w 539780"/>
                <a:gd name="connsiteY20-5174" fmla="*/ 488950 h 1245658"/>
                <a:gd name="connsiteX21-5175" fmla="*/ 403225 w 539780"/>
                <a:gd name="connsiteY21-5176" fmla="*/ 508000 h 1245658"/>
                <a:gd name="connsiteX22-5177" fmla="*/ 406400 w 539780"/>
                <a:gd name="connsiteY22-5178" fmla="*/ 520700 h 1245658"/>
                <a:gd name="connsiteX23-5179" fmla="*/ 422275 w 539780"/>
                <a:gd name="connsiteY23-5180" fmla="*/ 542925 h 1245658"/>
                <a:gd name="connsiteX24-5181" fmla="*/ 431800 w 539780"/>
                <a:gd name="connsiteY24-5182" fmla="*/ 571500 h 1245658"/>
                <a:gd name="connsiteX25-5183" fmla="*/ 434975 w 539780"/>
                <a:gd name="connsiteY25-5184" fmla="*/ 581025 h 1245658"/>
                <a:gd name="connsiteX26-5185" fmla="*/ 438150 w 539780"/>
                <a:gd name="connsiteY26-5186" fmla="*/ 593725 h 1245658"/>
                <a:gd name="connsiteX27-5187" fmla="*/ 444500 w 539780"/>
                <a:gd name="connsiteY27-5188" fmla="*/ 603250 h 1245658"/>
                <a:gd name="connsiteX28-5189" fmla="*/ 450850 w 539780"/>
                <a:gd name="connsiteY28-5190" fmla="*/ 628650 h 1245658"/>
                <a:gd name="connsiteX29-5191" fmla="*/ 454025 w 539780"/>
                <a:gd name="connsiteY29-5192" fmla="*/ 638175 h 1245658"/>
                <a:gd name="connsiteX30-5193" fmla="*/ 469900 w 539780"/>
                <a:gd name="connsiteY30-5194" fmla="*/ 692150 h 1245658"/>
                <a:gd name="connsiteX31-5195" fmla="*/ 485775 w 539780"/>
                <a:gd name="connsiteY31-5196" fmla="*/ 733425 h 1245658"/>
                <a:gd name="connsiteX32-5197" fmla="*/ 492125 w 539780"/>
                <a:gd name="connsiteY32-5198" fmla="*/ 758825 h 1245658"/>
                <a:gd name="connsiteX33-5199" fmla="*/ 498475 w 539780"/>
                <a:gd name="connsiteY33-5200" fmla="*/ 771525 h 1245658"/>
                <a:gd name="connsiteX34-5201" fmla="*/ 501650 w 539780"/>
                <a:gd name="connsiteY34-5202" fmla="*/ 784225 h 1245658"/>
                <a:gd name="connsiteX35-5203" fmla="*/ 504825 w 539780"/>
                <a:gd name="connsiteY35-5204" fmla="*/ 793750 h 1245658"/>
                <a:gd name="connsiteX36-5205" fmla="*/ 508000 w 539780"/>
                <a:gd name="connsiteY36-5206" fmla="*/ 806450 h 1245658"/>
                <a:gd name="connsiteX37-5207" fmla="*/ 514350 w 539780"/>
                <a:gd name="connsiteY37-5208" fmla="*/ 819150 h 1245658"/>
                <a:gd name="connsiteX38-5209" fmla="*/ 520700 w 539780"/>
                <a:gd name="connsiteY38-5210" fmla="*/ 838200 h 1245658"/>
                <a:gd name="connsiteX39-5211" fmla="*/ 523875 w 539780"/>
                <a:gd name="connsiteY39-5212" fmla="*/ 847725 h 1245658"/>
                <a:gd name="connsiteX40-5213" fmla="*/ 539750 w 539780"/>
                <a:gd name="connsiteY40-5214" fmla="*/ 974725 h 1245658"/>
                <a:gd name="connsiteX41-5215" fmla="*/ 527050 w 539780"/>
                <a:gd name="connsiteY41-5216" fmla="*/ 1041400 h 1245658"/>
                <a:gd name="connsiteX42-5217" fmla="*/ 498475 w 539780"/>
                <a:gd name="connsiteY42-5218" fmla="*/ 1111250 h 1245658"/>
                <a:gd name="connsiteX43-5219" fmla="*/ 450850 w 539780"/>
                <a:gd name="connsiteY43-5220" fmla="*/ 1184275 h 1245658"/>
                <a:gd name="connsiteX44-5221" fmla="*/ 390525 w 539780"/>
                <a:gd name="connsiteY44-5222" fmla="*/ 1241425 h 1245658"/>
                <a:gd name="connsiteX45-5223" fmla="*/ 282575 w 539780"/>
                <a:gd name="connsiteY45-5224" fmla="*/ 1241425 h 1245658"/>
                <a:gd name="connsiteX0-5225" fmla="*/ 0 w 539780"/>
                <a:gd name="connsiteY0-5226" fmla="*/ 0 h 1245658"/>
                <a:gd name="connsiteX1-5227" fmla="*/ 28575 w 539780"/>
                <a:gd name="connsiteY1-5228" fmla="*/ 22225 h 1245658"/>
                <a:gd name="connsiteX2-5229" fmla="*/ 85725 w 539780"/>
                <a:gd name="connsiteY2-5230" fmla="*/ 82550 h 1245658"/>
                <a:gd name="connsiteX3-5231" fmla="*/ 123825 w 539780"/>
                <a:gd name="connsiteY3-5232" fmla="*/ 139700 h 1245658"/>
                <a:gd name="connsiteX4-5233" fmla="*/ 158750 w 539780"/>
                <a:gd name="connsiteY4-5234" fmla="*/ 190500 h 1245658"/>
                <a:gd name="connsiteX5-5235" fmla="*/ 193675 w 539780"/>
                <a:gd name="connsiteY5-5236" fmla="*/ 250825 h 1245658"/>
                <a:gd name="connsiteX6-5237" fmla="*/ 225425 w 539780"/>
                <a:gd name="connsiteY6-5238" fmla="*/ 288925 h 1245658"/>
                <a:gd name="connsiteX7-5239" fmla="*/ 273050 w 539780"/>
                <a:gd name="connsiteY7-5240" fmla="*/ 339725 h 1245658"/>
                <a:gd name="connsiteX8-5241" fmla="*/ 279400 w 539780"/>
                <a:gd name="connsiteY8-5242" fmla="*/ 349250 h 1245658"/>
                <a:gd name="connsiteX9-5243" fmla="*/ 304800 w 539780"/>
                <a:gd name="connsiteY9-5244" fmla="*/ 374650 h 1245658"/>
                <a:gd name="connsiteX10-5245" fmla="*/ 317500 w 539780"/>
                <a:gd name="connsiteY10-5246" fmla="*/ 393700 h 1245658"/>
                <a:gd name="connsiteX11-5247" fmla="*/ 323850 w 539780"/>
                <a:gd name="connsiteY11-5248" fmla="*/ 403225 h 1245658"/>
                <a:gd name="connsiteX12-5249" fmla="*/ 330200 w 539780"/>
                <a:gd name="connsiteY12-5250" fmla="*/ 412750 h 1245658"/>
                <a:gd name="connsiteX13-5251" fmla="*/ 339725 w 539780"/>
                <a:gd name="connsiteY13-5252" fmla="*/ 425450 h 1245658"/>
                <a:gd name="connsiteX14-5253" fmla="*/ 346075 w 539780"/>
                <a:gd name="connsiteY14-5254" fmla="*/ 434975 h 1245658"/>
                <a:gd name="connsiteX15-5255" fmla="*/ 355600 w 539780"/>
                <a:gd name="connsiteY15-5256" fmla="*/ 444500 h 1245658"/>
                <a:gd name="connsiteX16-5257" fmla="*/ 361950 w 539780"/>
                <a:gd name="connsiteY16-5258" fmla="*/ 454025 h 1245658"/>
                <a:gd name="connsiteX17-5259" fmla="*/ 365125 w 539780"/>
                <a:gd name="connsiteY17-5260" fmla="*/ 463550 h 1245658"/>
                <a:gd name="connsiteX18-5261" fmla="*/ 374650 w 539780"/>
                <a:gd name="connsiteY18-5262" fmla="*/ 469900 h 1245658"/>
                <a:gd name="connsiteX19-5263" fmla="*/ 387350 w 539780"/>
                <a:gd name="connsiteY19-5264" fmla="*/ 488950 h 1245658"/>
                <a:gd name="connsiteX20-5265" fmla="*/ 403225 w 539780"/>
                <a:gd name="connsiteY20-5266" fmla="*/ 508000 h 1245658"/>
                <a:gd name="connsiteX21-5267" fmla="*/ 406400 w 539780"/>
                <a:gd name="connsiteY21-5268" fmla="*/ 520700 h 1245658"/>
                <a:gd name="connsiteX22-5269" fmla="*/ 422275 w 539780"/>
                <a:gd name="connsiteY22-5270" fmla="*/ 542925 h 1245658"/>
                <a:gd name="connsiteX23-5271" fmla="*/ 431800 w 539780"/>
                <a:gd name="connsiteY23-5272" fmla="*/ 571500 h 1245658"/>
                <a:gd name="connsiteX24-5273" fmla="*/ 434975 w 539780"/>
                <a:gd name="connsiteY24-5274" fmla="*/ 581025 h 1245658"/>
                <a:gd name="connsiteX25-5275" fmla="*/ 438150 w 539780"/>
                <a:gd name="connsiteY25-5276" fmla="*/ 593725 h 1245658"/>
                <a:gd name="connsiteX26-5277" fmla="*/ 444500 w 539780"/>
                <a:gd name="connsiteY26-5278" fmla="*/ 603250 h 1245658"/>
                <a:gd name="connsiteX27-5279" fmla="*/ 450850 w 539780"/>
                <a:gd name="connsiteY27-5280" fmla="*/ 628650 h 1245658"/>
                <a:gd name="connsiteX28-5281" fmla="*/ 454025 w 539780"/>
                <a:gd name="connsiteY28-5282" fmla="*/ 638175 h 1245658"/>
                <a:gd name="connsiteX29-5283" fmla="*/ 469900 w 539780"/>
                <a:gd name="connsiteY29-5284" fmla="*/ 692150 h 1245658"/>
                <a:gd name="connsiteX30-5285" fmla="*/ 485775 w 539780"/>
                <a:gd name="connsiteY30-5286" fmla="*/ 733425 h 1245658"/>
                <a:gd name="connsiteX31-5287" fmla="*/ 492125 w 539780"/>
                <a:gd name="connsiteY31-5288" fmla="*/ 758825 h 1245658"/>
                <a:gd name="connsiteX32-5289" fmla="*/ 498475 w 539780"/>
                <a:gd name="connsiteY32-5290" fmla="*/ 771525 h 1245658"/>
                <a:gd name="connsiteX33-5291" fmla="*/ 501650 w 539780"/>
                <a:gd name="connsiteY33-5292" fmla="*/ 784225 h 1245658"/>
                <a:gd name="connsiteX34-5293" fmla="*/ 504825 w 539780"/>
                <a:gd name="connsiteY34-5294" fmla="*/ 793750 h 1245658"/>
                <a:gd name="connsiteX35-5295" fmla="*/ 508000 w 539780"/>
                <a:gd name="connsiteY35-5296" fmla="*/ 806450 h 1245658"/>
                <a:gd name="connsiteX36-5297" fmla="*/ 514350 w 539780"/>
                <a:gd name="connsiteY36-5298" fmla="*/ 819150 h 1245658"/>
                <a:gd name="connsiteX37-5299" fmla="*/ 520700 w 539780"/>
                <a:gd name="connsiteY37-5300" fmla="*/ 838200 h 1245658"/>
                <a:gd name="connsiteX38-5301" fmla="*/ 523875 w 539780"/>
                <a:gd name="connsiteY38-5302" fmla="*/ 847725 h 1245658"/>
                <a:gd name="connsiteX39-5303" fmla="*/ 539750 w 539780"/>
                <a:gd name="connsiteY39-5304" fmla="*/ 974725 h 1245658"/>
                <a:gd name="connsiteX40-5305" fmla="*/ 527050 w 539780"/>
                <a:gd name="connsiteY40-5306" fmla="*/ 1041400 h 1245658"/>
                <a:gd name="connsiteX41-5307" fmla="*/ 498475 w 539780"/>
                <a:gd name="connsiteY41-5308" fmla="*/ 1111250 h 1245658"/>
                <a:gd name="connsiteX42-5309" fmla="*/ 450850 w 539780"/>
                <a:gd name="connsiteY42-5310" fmla="*/ 1184275 h 1245658"/>
                <a:gd name="connsiteX43-5311" fmla="*/ 390525 w 539780"/>
                <a:gd name="connsiteY43-5312" fmla="*/ 1241425 h 1245658"/>
                <a:gd name="connsiteX44-5313" fmla="*/ 282575 w 539780"/>
                <a:gd name="connsiteY44-5314" fmla="*/ 1241425 h 1245658"/>
                <a:gd name="connsiteX0-5315" fmla="*/ 0 w 539780"/>
                <a:gd name="connsiteY0-5316" fmla="*/ 0 h 1245658"/>
                <a:gd name="connsiteX1-5317" fmla="*/ 28575 w 539780"/>
                <a:gd name="connsiteY1-5318" fmla="*/ 22225 h 1245658"/>
                <a:gd name="connsiteX2-5319" fmla="*/ 85725 w 539780"/>
                <a:gd name="connsiteY2-5320" fmla="*/ 82550 h 1245658"/>
                <a:gd name="connsiteX3-5321" fmla="*/ 123825 w 539780"/>
                <a:gd name="connsiteY3-5322" fmla="*/ 139700 h 1245658"/>
                <a:gd name="connsiteX4-5323" fmla="*/ 158750 w 539780"/>
                <a:gd name="connsiteY4-5324" fmla="*/ 190500 h 1245658"/>
                <a:gd name="connsiteX5-5325" fmla="*/ 193675 w 539780"/>
                <a:gd name="connsiteY5-5326" fmla="*/ 250825 h 1245658"/>
                <a:gd name="connsiteX6-5327" fmla="*/ 225425 w 539780"/>
                <a:gd name="connsiteY6-5328" fmla="*/ 288925 h 1245658"/>
                <a:gd name="connsiteX7-5329" fmla="*/ 273050 w 539780"/>
                <a:gd name="connsiteY7-5330" fmla="*/ 339725 h 1245658"/>
                <a:gd name="connsiteX8-5331" fmla="*/ 304800 w 539780"/>
                <a:gd name="connsiteY8-5332" fmla="*/ 374650 h 1245658"/>
                <a:gd name="connsiteX9-5333" fmla="*/ 317500 w 539780"/>
                <a:gd name="connsiteY9-5334" fmla="*/ 393700 h 1245658"/>
                <a:gd name="connsiteX10-5335" fmla="*/ 323850 w 539780"/>
                <a:gd name="connsiteY10-5336" fmla="*/ 403225 h 1245658"/>
                <a:gd name="connsiteX11-5337" fmla="*/ 330200 w 539780"/>
                <a:gd name="connsiteY11-5338" fmla="*/ 412750 h 1245658"/>
                <a:gd name="connsiteX12-5339" fmla="*/ 339725 w 539780"/>
                <a:gd name="connsiteY12-5340" fmla="*/ 425450 h 1245658"/>
                <a:gd name="connsiteX13-5341" fmla="*/ 346075 w 539780"/>
                <a:gd name="connsiteY13-5342" fmla="*/ 434975 h 1245658"/>
                <a:gd name="connsiteX14-5343" fmla="*/ 355600 w 539780"/>
                <a:gd name="connsiteY14-5344" fmla="*/ 444500 h 1245658"/>
                <a:gd name="connsiteX15-5345" fmla="*/ 361950 w 539780"/>
                <a:gd name="connsiteY15-5346" fmla="*/ 454025 h 1245658"/>
                <a:gd name="connsiteX16-5347" fmla="*/ 365125 w 539780"/>
                <a:gd name="connsiteY16-5348" fmla="*/ 463550 h 1245658"/>
                <a:gd name="connsiteX17-5349" fmla="*/ 374650 w 539780"/>
                <a:gd name="connsiteY17-5350" fmla="*/ 469900 h 1245658"/>
                <a:gd name="connsiteX18-5351" fmla="*/ 387350 w 539780"/>
                <a:gd name="connsiteY18-5352" fmla="*/ 488950 h 1245658"/>
                <a:gd name="connsiteX19-5353" fmla="*/ 403225 w 539780"/>
                <a:gd name="connsiteY19-5354" fmla="*/ 508000 h 1245658"/>
                <a:gd name="connsiteX20-5355" fmla="*/ 406400 w 539780"/>
                <a:gd name="connsiteY20-5356" fmla="*/ 520700 h 1245658"/>
                <a:gd name="connsiteX21-5357" fmla="*/ 422275 w 539780"/>
                <a:gd name="connsiteY21-5358" fmla="*/ 542925 h 1245658"/>
                <a:gd name="connsiteX22-5359" fmla="*/ 431800 w 539780"/>
                <a:gd name="connsiteY22-5360" fmla="*/ 571500 h 1245658"/>
                <a:gd name="connsiteX23-5361" fmla="*/ 434975 w 539780"/>
                <a:gd name="connsiteY23-5362" fmla="*/ 581025 h 1245658"/>
                <a:gd name="connsiteX24-5363" fmla="*/ 438150 w 539780"/>
                <a:gd name="connsiteY24-5364" fmla="*/ 593725 h 1245658"/>
                <a:gd name="connsiteX25-5365" fmla="*/ 444500 w 539780"/>
                <a:gd name="connsiteY25-5366" fmla="*/ 603250 h 1245658"/>
                <a:gd name="connsiteX26-5367" fmla="*/ 450850 w 539780"/>
                <a:gd name="connsiteY26-5368" fmla="*/ 628650 h 1245658"/>
                <a:gd name="connsiteX27-5369" fmla="*/ 454025 w 539780"/>
                <a:gd name="connsiteY27-5370" fmla="*/ 638175 h 1245658"/>
                <a:gd name="connsiteX28-5371" fmla="*/ 469900 w 539780"/>
                <a:gd name="connsiteY28-5372" fmla="*/ 692150 h 1245658"/>
                <a:gd name="connsiteX29-5373" fmla="*/ 485775 w 539780"/>
                <a:gd name="connsiteY29-5374" fmla="*/ 733425 h 1245658"/>
                <a:gd name="connsiteX30-5375" fmla="*/ 492125 w 539780"/>
                <a:gd name="connsiteY30-5376" fmla="*/ 758825 h 1245658"/>
                <a:gd name="connsiteX31-5377" fmla="*/ 498475 w 539780"/>
                <a:gd name="connsiteY31-5378" fmla="*/ 771525 h 1245658"/>
                <a:gd name="connsiteX32-5379" fmla="*/ 501650 w 539780"/>
                <a:gd name="connsiteY32-5380" fmla="*/ 784225 h 1245658"/>
                <a:gd name="connsiteX33-5381" fmla="*/ 504825 w 539780"/>
                <a:gd name="connsiteY33-5382" fmla="*/ 793750 h 1245658"/>
                <a:gd name="connsiteX34-5383" fmla="*/ 508000 w 539780"/>
                <a:gd name="connsiteY34-5384" fmla="*/ 806450 h 1245658"/>
                <a:gd name="connsiteX35-5385" fmla="*/ 514350 w 539780"/>
                <a:gd name="connsiteY35-5386" fmla="*/ 819150 h 1245658"/>
                <a:gd name="connsiteX36-5387" fmla="*/ 520700 w 539780"/>
                <a:gd name="connsiteY36-5388" fmla="*/ 838200 h 1245658"/>
                <a:gd name="connsiteX37-5389" fmla="*/ 523875 w 539780"/>
                <a:gd name="connsiteY37-5390" fmla="*/ 847725 h 1245658"/>
                <a:gd name="connsiteX38-5391" fmla="*/ 539750 w 539780"/>
                <a:gd name="connsiteY38-5392" fmla="*/ 974725 h 1245658"/>
                <a:gd name="connsiteX39-5393" fmla="*/ 527050 w 539780"/>
                <a:gd name="connsiteY39-5394" fmla="*/ 1041400 h 1245658"/>
                <a:gd name="connsiteX40-5395" fmla="*/ 498475 w 539780"/>
                <a:gd name="connsiteY40-5396" fmla="*/ 1111250 h 1245658"/>
                <a:gd name="connsiteX41-5397" fmla="*/ 450850 w 539780"/>
                <a:gd name="connsiteY41-5398" fmla="*/ 1184275 h 1245658"/>
                <a:gd name="connsiteX42-5399" fmla="*/ 390525 w 539780"/>
                <a:gd name="connsiteY42-5400" fmla="*/ 1241425 h 1245658"/>
                <a:gd name="connsiteX43-5401" fmla="*/ 282575 w 539780"/>
                <a:gd name="connsiteY43-5402" fmla="*/ 1241425 h 1245658"/>
                <a:gd name="connsiteX0-5403" fmla="*/ 0 w 539780"/>
                <a:gd name="connsiteY0-5404" fmla="*/ 0 h 1245658"/>
                <a:gd name="connsiteX1-5405" fmla="*/ 28575 w 539780"/>
                <a:gd name="connsiteY1-5406" fmla="*/ 22225 h 1245658"/>
                <a:gd name="connsiteX2-5407" fmla="*/ 85725 w 539780"/>
                <a:gd name="connsiteY2-5408" fmla="*/ 82550 h 1245658"/>
                <a:gd name="connsiteX3-5409" fmla="*/ 123825 w 539780"/>
                <a:gd name="connsiteY3-5410" fmla="*/ 139700 h 1245658"/>
                <a:gd name="connsiteX4-5411" fmla="*/ 158750 w 539780"/>
                <a:gd name="connsiteY4-5412" fmla="*/ 190500 h 1245658"/>
                <a:gd name="connsiteX5-5413" fmla="*/ 193675 w 539780"/>
                <a:gd name="connsiteY5-5414" fmla="*/ 250825 h 1245658"/>
                <a:gd name="connsiteX6-5415" fmla="*/ 225425 w 539780"/>
                <a:gd name="connsiteY6-5416" fmla="*/ 288925 h 1245658"/>
                <a:gd name="connsiteX7-5417" fmla="*/ 273050 w 539780"/>
                <a:gd name="connsiteY7-5418" fmla="*/ 339725 h 1245658"/>
                <a:gd name="connsiteX8-5419" fmla="*/ 304800 w 539780"/>
                <a:gd name="connsiteY8-5420" fmla="*/ 374650 h 1245658"/>
                <a:gd name="connsiteX9-5421" fmla="*/ 317500 w 539780"/>
                <a:gd name="connsiteY9-5422" fmla="*/ 393700 h 1245658"/>
                <a:gd name="connsiteX10-5423" fmla="*/ 323850 w 539780"/>
                <a:gd name="connsiteY10-5424" fmla="*/ 403225 h 1245658"/>
                <a:gd name="connsiteX11-5425" fmla="*/ 339725 w 539780"/>
                <a:gd name="connsiteY11-5426" fmla="*/ 425450 h 1245658"/>
                <a:gd name="connsiteX12-5427" fmla="*/ 346075 w 539780"/>
                <a:gd name="connsiteY12-5428" fmla="*/ 434975 h 1245658"/>
                <a:gd name="connsiteX13-5429" fmla="*/ 355600 w 539780"/>
                <a:gd name="connsiteY13-5430" fmla="*/ 444500 h 1245658"/>
                <a:gd name="connsiteX14-5431" fmla="*/ 361950 w 539780"/>
                <a:gd name="connsiteY14-5432" fmla="*/ 454025 h 1245658"/>
                <a:gd name="connsiteX15-5433" fmla="*/ 365125 w 539780"/>
                <a:gd name="connsiteY15-5434" fmla="*/ 463550 h 1245658"/>
                <a:gd name="connsiteX16-5435" fmla="*/ 374650 w 539780"/>
                <a:gd name="connsiteY16-5436" fmla="*/ 469900 h 1245658"/>
                <a:gd name="connsiteX17-5437" fmla="*/ 387350 w 539780"/>
                <a:gd name="connsiteY17-5438" fmla="*/ 488950 h 1245658"/>
                <a:gd name="connsiteX18-5439" fmla="*/ 403225 w 539780"/>
                <a:gd name="connsiteY18-5440" fmla="*/ 508000 h 1245658"/>
                <a:gd name="connsiteX19-5441" fmla="*/ 406400 w 539780"/>
                <a:gd name="connsiteY19-5442" fmla="*/ 520700 h 1245658"/>
                <a:gd name="connsiteX20-5443" fmla="*/ 422275 w 539780"/>
                <a:gd name="connsiteY20-5444" fmla="*/ 542925 h 1245658"/>
                <a:gd name="connsiteX21-5445" fmla="*/ 431800 w 539780"/>
                <a:gd name="connsiteY21-5446" fmla="*/ 571500 h 1245658"/>
                <a:gd name="connsiteX22-5447" fmla="*/ 434975 w 539780"/>
                <a:gd name="connsiteY22-5448" fmla="*/ 581025 h 1245658"/>
                <a:gd name="connsiteX23-5449" fmla="*/ 438150 w 539780"/>
                <a:gd name="connsiteY23-5450" fmla="*/ 593725 h 1245658"/>
                <a:gd name="connsiteX24-5451" fmla="*/ 444500 w 539780"/>
                <a:gd name="connsiteY24-5452" fmla="*/ 603250 h 1245658"/>
                <a:gd name="connsiteX25-5453" fmla="*/ 450850 w 539780"/>
                <a:gd name="connsiteY25-5454" fmla="*/ 628650 h 1245658"/>
                <a:gd name="connsiteX26-5455" fmla="*/ 454025 w 539780"/>
                <a:gd name="connsiteY26-5456" fmla="*/ 638175 h 1245658"/>
                <a:gd name="connsiteX27-5457" fmla="*/ 469900 w 539780"/>
                <a:gd name="connsiteY27-5458" fmla="*/ 692150 h 1245658"/>
                <a:gd name="connsiteX28-5459" fmla="*/ 485775 w 539780"/>
                <a:gd name="connsiteY28-5460" fmla="*/ 733425 h 1245658"/>
                <a:gd name="connsiteX29-5461" fmla="*/ 492125 w 539780"/>
                <a:gd name="connsiteY29-5462" fmla="*/ 758825 h 1245658"/>
                <a:gd name="connsiteX30-5463" fmla="*/ 498475 w 539780"/>
                <a:gd name="connsiteY30-5464" fmla="*/ 771525 h 1245658"/>
                <a:gd name="connsiteX31-5465" fmla="*/ 501650 w 539780"/>
                <a:gd name="connsiteY31-5466" fmla="*/ 784225 h 1245658"/>
                <a:gd name="connsiteX32-5467" fmla="*/ 504825 w 539780"/>
                <a:gd name="connsiteY32-5468" fmla="*/ 793750 h 1245658"/>
                <a:gd name="connsiteX33-5469" fmla="*/ 508000 w 539780"/>
                <a:gd name="connsiteY33-5470" fmla="*/ 806450 h 1245658"/>
                <a:gd name="connsiteX34-5471" fmla="*/ 514350 w 539780"/>
                <a:gd name="connsiteY34-5472" fmla="*/ 819150 h 1245658"/>
                <a:gd name="connsiteX35-5473" fmla="*/ 520700 w 539780"/>
                <a:gd name="connsiteY35-5474" fmla="*/ 838200 h 1245658"/>
                <a:gd name="connsiteX36-5475" fmla="*/ 523875 w 539780"/>
                <a:gd name="connsiteY36-5476" fmla="*/ 847725 h 1245658"/>
                <a:gd name="connsiteX37-5477" fmla="*/ 539750 w 539780"/>
                <a:gd name="connsiteY37-5478" fmla="*/ 974725 h 1245658"/>
                <a:gd name="connsiteX38-5479" fmla="*/ 527050 w 539780"/>
                <a:gd name="connsiteY38-5480" fmla="*/ 1041400 h 1245658"/>
                <a:gd name="connsiteX39-5481" fmla="*/ 498475 w 539780"/>
                <a:gd name="connsiteY39-5482" fmla="*/ 1111250 h 1245658"/>
                <a:gd name="connsiteX40-5483" fmla="*/ 450850 w 539780"/>
                <a:gd name="connsiteY40-5484" fmla="*/ 1184275 h 1245658"/>
                <a:gd name="connsiteX41-5485" fmla="*/ 390525 w 539780"/>
                <a:gd name="connsiteY41-5486" fmla="*/ 1241425 h 1245658"/>
                <a:gd name="connsiteX42-5487" fmla="*/ 282575 w 539780"/>
                <a:gd name="connsiteY42-5488" fmla="*/ 1241425 h 1245658"/>
                <a:gd name="connsiteX0-5489" fmla="*/ 0 w 539780"/>
                <a:gd name="connsiteY0-5490" fmla="*/ 0 h 1245658"/>
                <a:gd name="connsiteX1-5491" fmla="*/ 28575 w 539780"/>
                <a:gd name="connsiteY1-5492" fmla="*/ 22225 h 1245658"/>
                <a:gd name="connsiteX2-5493" fmla="*/ 85725 w 539780"/>
                <a:gd name="connsiteY2-5494" fmla="*/ 82550 h 1245658"/>
                <a:gd name="connsiteX3-5495" fmla="*/ 123825 w 539780"/>
                <a:gd name="connsiteY3-5496" fmla="*/ 139700 h 1245658"/>
                <a:gd name="connsiteX4-5497" fmla="*/ 158750 w 539780"/>
                <a:gd name="connsiteY4-5498" fmla="*/ 190500 h 1245658"/>
                <a:gd name="connsiteX5-5499" fmla="*/ 193675 w 539780"/>
                <a:gd name="connsiteY5-5500" fmla="*/ 250825 h 1245658"/>
                <a:gd name="connsiteX6-5501" fmla="*/ 225425 w 539780"/>
                <a:gd name="connsiteY6-5502" fmla="*/ 288925 h 1245658"/>
                <a:gd name="connsiteX7-5503" fmla="*/ 273050 w 539780"/>
                <a:gd name="connsiteY7-5504" fmla="*/ 339725 h 1245658"/>
                <a:gd name="connsiteX8-5505" fmla="*/ 304800 w 539780"/>
                <a:gd name="connsiteY8-5506" fmla="*/ 374650 h 1245658"/>
                <a:gd name="connsiteX9-5507" fmla="*/ 317500 w 539780"/>
                <a:gd name="connsiteY9-5508" fmla="*/ 393700 h 1245658"/>
                <a:gd name="connsiteX10-5509" fmla="*/ 323850 w 539780"/>
                <a:gd name="connsiteY10-5510" fmla="*/ 403225 h 1245658"/>
                <a:gd name="connsiteX11-5511" fmla="*/ 339725 w 539780"/>
                <a:gd name="connsiteY11-5512" fmla="*/ 425450 h 1245658"/>
                <a:gd name="connsiteX12-5513" fmla="*/ 355600 w 539780"/>
                <a:gd name="connsiteY12-5514" fmla="*/ 444500 h 1245658"/>
                <a:gd name="connsiteX13-5515" fmla="*/ 361950 w 539780"/>
                <a:gd name="connsiteY13-5516" fmla="*/ 454025 h 1245658"/>
                <a:gd name="connsiteX14-5517" fmla="*/ 365125 w 539780"/>
                <a:gd name="connsiteY14-5518" fmla="*/ 463550 h 1245658"/>
                <a:gd name="connsiteX15-5519" fmla="*/ 374650 w 539780"/>
                <a:gd name="connsiteY15-5520" fmla="*/ 469900 h 1245658"/>
                <a:gd name="connsiteX16-5521" fmla="*/ 387350 w 539780"/>
                <a:gd name="connsiteY16-5522" fmla="*/ 488950 h 1245658"/>
                <a:gd name="connsiteX17-5523" fmla="*/ 403225 w 539780"/>
                <a:gd name="connsiteY17-5524" fmla="*/ 508000 h 1245658"/>
                <a:gd name="connsiteX18-5525" fmla="*/ 406400 w 539780"/>
                <a:gd name="connsiteY18-5526" fmla="*/ 520700 h 1245658"/>
                <a:gd name="connsiteX19-5527" fmla="*/ 422275 w 539780"/>
                <a:gd name="connsiteY19-5528" fmla="*/ 542925 h 1245658"/>
                <a:gd name="connsiteX20-5529" fmla="*/ 431800 w 539780"/>
                <a:gd name="connsiteY20-5530" fmla="*/ 571500 h 1245658"/>
                <a:gd name="connsiteX21-5531" fmla="*/ 434975 w 539780"/>
                <a:gd name="connsiteY21-5532" fmla="*/ 581025 h 1245658"/>
                <a:gd name="connsiteX22-5533" fmla="*/ 438150 w 539780"/>
                <a:gd name="connsiteY22-5534" fmla="*/ 593725 h 1245658"/>
                <a:gd name="connsiteX23-5535" fmla="*/ 444500 w 539780"/>
                <a:gd name="connsiteY23-5536" fmla="*/ 603250 h 1245658"/>
                <a:gd name="connsiteX24-5537" fmla="*/ 450850 w 539780"/>
                <a:gd name="connsiteY24-5538" fmla="*/ 628650 h 1245658"/>
                <a:gd name="connsiteX25-5539" fmla="*/ 454025 w 539780"/>
                <a:gd name="connsiteY25-5540" fmla="*/ 638175 h 1245658"/>
                <a:gd name="connsiteX26-5541" fmla="*/ 469900 w 539780"/>
                <a:gd name="connsiteY26-5542" fmla="*/ 692150 h 1245658"/>
                <a:gd name="connsiteX27-5543" fmla="*/ 485775 w 539780"/>
                <a:gd name="connsiteY27-5544" fmla="*/ 733425 h 1245658"/>
                <a:gd name="connsiteX28-5545" fmla="*/ 492125 w 539780"/>
                <a:gd name="connsiteY28-5546" fmla="*/ 758825 h 1245658"/>
                <a:gd name="connsiteX29-5547" fmla="*/ 498475 w 539780"/>
                <a:gd name="connsiteY29-5548" fmla="*/ 771525 h 1245658"/>
                <a:gd name="connsiteX30-5549" fmla="*/ 501650 w 539780"/>
                <a:gd name="connsiteY30-5550" fmla="*/ 784225 h 1245658"/>
                <a:gd name="connsiteX31-5551" fmla="*/ 504825 w 539780"/>
                <a:gd name="connsiteY31-5552" fmla="*/ 793750 h 1245658"/>
                <a:gd name="connsiteX32-5553" fmla="*/ 508000 w 539780"/>
                <a:gd name="connsiteY32-5554" fmla="*/ 806450 h 1245658"/>
                <a:gd name="connsiteX33-5555" fmla="*/ 514350 w 539780"/>
                <a:gd name="connsiteY33-5556" fmla="*/ 819150 h 1245658"/>
                <a:gd name="connsiteX34-5557" fmla="*/ 520700 w 539780"/>
                <a:gd name="connsiteY34-5558" fmla="*/ 838200 h 1245658"/>
                <a:gd name="connsiteX35-5559" fmla="*/ 523875 w 539780"/>
                <a:gd name="connsiteY35-5560" fmla="*/ 847725 h 1245658"/>
                <a:gd name="connsiteX36-5561" fmla="*/ 539750 w 539780"/>
                <a:gd name="connsiteY36-5562" fmla="*/ 974725 h 1245658"/>
                <a:gd name="connsiteX37-5563" fmla="*/ 527050 w 539780"/>
                <a:gd name="connsiteY37-5564" fmla="*/ 1041400 h 1245658"/>
                <a:gd name="connsiteX38-5565" fmla="*/ 498475 w 539780"/>
                <a:gd name="connsiteY38-5566" fmla="*/ 1111250 h 1245658"/>
                <a:gd name="connsiteX39-5567" fmla="*/ 450850 w 539780"/>
                <a:gd name="connsiteY39-5568" fmla="*/ 1184275 h 1245658"/>
                <a:gd name="connsiteX40-5569" fmla="*/ 390525 w 539780"/>
                <a:gd name="connsiteY40-5570" fmla="*/ 1241425 h 1245658"/>
                <a:gd name="connsiteX41-5571" fmla="*/ 282575 w 539780"/>
                <a:gd name="connsiteY41-5572" fmla="*/ 1241425 h 1245658"/>
                <a:gd name="connsiteX0-5573" fmla="*/ 0 w 539780"/>
                <a:gd name="connsiteY0-5574" fmla="*/ 0 h 1245658"/>
                <a:gd name="connsiteX1-5575" fmla="*/ 28575 w 539780"/>
                <a:gd name="connsiteY1-5576" fmla="*/ 22225 h 1245658"/>
                <a:gd name="connsiteX2-5577" fmla="*/ 85725 w 539780"/>
                <a:gd name="connsiteY2-5578" fmla="*/ 82550 h 1245658"/>
                <a:gd name="connsiteX3-5579" fmla="*/ 123825 w 539780"/>
                <a:gd name="connsiteY3-5580" fmla="*/ 139700 h 1245658"/>
                <a:gd name="connsiteX4-5581" fmla="*/ 158750 w 539780"/>
                <a:gd name="connsiteY4-5582" fmla="*/ 190500 h 1245658"/>
                <a:gd name="connsiteX5-5583" fmla="*/ 193675 w 539780"/>
                <a:gd name="connsiteY5-5584" fmla="*/ 250825 h 1245658"/>
                <a:gd name="connsiteX6-5585" fmla="*/ 225425 w 539780"/>
                <a:gd name="connsiteY6-5586" fmla="*/ 288925 h 1245658"/>
                <a:gd name="connsiteX7-5587" fmla="*/ 273050 w 539780"/>
                <a:gd name="connsiteY7-5588" fmla="*/ 339725 h 1245658"/>
                <a:gd name="connsiteX8-5589" fmla="*/ 304800 w 539780"/>
                <a:gd name="connsiteY8-5590" fmla="*/ 374650 h 1245658"/>
                <a:gd name="connsiteX9-5591" fmla="*/ 317500 w 539780"/>
                <a:gd name="connsiteY9-5592" fmla="*/ 393700 h 1245658"/>
                <a:gd name="connsiteX10-5593" fmla="*/ 323850 w 539780"/>
                <a:gd name="connsiteY10-5594" fmla="*/ 403225 h 1245658"/>
                <a:gd name="connsiteX11-5595" fmla="*/ 339725 w 539780"/>
                <a:gd name="connsiteY11-5596" fmla="*/ 425450 h 1245658"/>
                <a:gd name="connsiteX12-5597" fmla="*/ 361950 w 539780"/>
                <a:gd name="connsiteY12-5598" fmla="*/ 454025 h 1245658"/>
                <a:gd name="connsiteX13-5599" fmla="*/ 365125 w 539780"/>
                <a:gd name="connsiteY13-5600" fmla="*/ 463550 h 1245658"/>
                <a:gd name="connsiteX14-5601" fmla="*/ 374650 w 539780"/>
                <a:gd name="connsiteY14-5602" fmla="*/ 469900 h 1245658"/>
                <a:gd name="connsiteX15-5603" fmla="*/ 387350 w 539780"/>
                <a:gd name="connsiteY15-5604" fmla="*/ 488950 h 1245658"/>
                <a:gd name="connsiteX16-5605" fmla="*/ 403225 w 539780"/>
                <a:gd name="connsiteY16-5606" fmla="*/ 508000 h 1245658"/>
                <a:gd name="connsiteX17-5607" fmla="*/ 406400 w 539780"/>
                <a:gd name="connsiteY17-5608" fmla="*/ 520700 h 1245658"/>
                <a:gd name="connsiteX18-5609" fmla="*/ 422275 w 539780"/>
                <a:gd name="connsiteY18-5610" fmla="*/ 542925 h 1245658"/>
                <a:gd name="connsiteX19-5611" fmla="*/ 431800 w 539780"/>
                <a:gd name="connsiteY19-5612" fmla="*/ 571500 h 1245658"/>
                <a:gd name="connsiteX20-5613" fmla="*/ 434975 w 539780"/>
                <a:gd name="connsiteY20-5614" fmla="*/ 581025 h 1245658"/>
                <a:gd name="connsiteX21-5615" fmla="*/ 438150 w 539780"/>
                <a:gd name="connsiteY21-5616" fmla="*/ 593725 h 1245658"/>
                <a:gd name="connsiteX22-5617" fmla="*/ 444500 w 539780"/>
                <a:gd name="connsiteY22-5618" fmla="*/ 603250 h 1245658"/>
                <a:gd name="connsiteX23-5619" fmla="*/ 450850 w 539780"/>
                <a:gd name="connsiteY23-5620" fmla="*/ 628650 h 1245658"/>
                <a:gd name="connsiteX24-5621" fmla="*/ 454025 w 539780"/>
                <a:gd name="connsiteY24-5622" fmla="*/ 638175 h 1245658"/>
                <a:gd name="connsiteX25-5623" fmla="*/ 469900 w 539780"/>
                <a:gd name="connsiteY25-5624" fmla="*/ 692150 h 1245658"/>
                <a:gd name="connsiteX26-5625" fmla="*/ 485775 w 539780"/>
                <a:gd name="connsiteY26-5626" fmla="*/ 733425 h 1245658"/>
                <a:gd name="connsiteX27-5627" fmla="*/ 492125 w 539780"/>
                <a:gd name="connsiteY27-5628" fmla="*/ 758825 h 1245658"/>
                <a:gd name="connsiteX28-5629" fmla="*/ 498475 w 539780"/>
                <a:gd name="connsiteY28-5630" fmla="*/ 771525 h 1245658"/>
                <a:gd name="connsiteX29-5631" fmla="*/ 501650 w 539780"/>
                <a:gd name="connsiteY29-5632" fmla="*/ 784225 h 1245658"/>
                <a:gd name="connsiteX30-5633" fmla="*/ 504825 w 539780"/>
                <a:gd name="connsiteY30-5634" fmla="*/ 793750 h 1245658"/>
                <a:gd name="connsiteX31-5635" fmla="*/ 508000 w 539780"/>
                <a:gd name="connsiteY31-5636" fmla="*/ 806450 h 1245658"/>
                <a:gd name="connsiteX32-5637" fmla="*/ 514350 w 539780"/>
                <a:gd name="connsiteY32-5638" fmla="*/ 819150 h 1245658"/>
                <a:gd name="connsiteX33-5639" fmla="*/ 520700 w 539780"/>
                <a:gd name="connsiteY33-5640" fmla="*/ 838200 h 1245658"/>
                <a:gd name="connsiteX34-5641" fmla="*/ 523875 w 539780"/>
                <a:gd name="connsiteY34-5642" fmla="*/ 847725 h 1245658"/>
                <a:gd name="connsiteX35-5643" fmla="*/ 539750 w 539780"/>
                <a:gd name="connsiteY35-5644" fmla="*/ 974725 h 1245658"/>
                <a:gd name="connsiteX36-5645" fmla="*/ 527050 w 539780"/>
                <a:gd name="connsiteY36-5646" fmla="*/ 1041400 h 1245658"/>
                <a:gd name="connsiteX37-5647" fmla="*/ 498475 w 539780"/>
                <a:gd name="connsiteY37-5648" fmla="*/ 1111250 h 1245658"/>
                <a:gd name="connsiteX38-5649" fmla="*/ 450850 w 539780"/>
                <a:gd name="connsiteY38-5650" fmla="*/ 1184275 h 1245658"/>
                <a:gd name="connsiteX39-5651" fmla="*/ 390525 w 539780"/>
                <a:gd name="connsiteY39-5652" fmla="*/ 1241425 h 1245658"/>
                <a:gd name="connsiteX40-5653" fmla="*/ 282575 w 539780"/>
                <a:gd name="connsiteY40-5654" fmla="*/ 1241425 h 1245658"/>
                <a:gd name="connsiteX0-5655" fmla="*/ 0 w 539780"/>
                <a:gd name="connsiteY0-5656" fmla="*/ 0 h 1245658"/>
                <a:gd name="connsiteX1-5657" fmla="*/ 28575 w 539780"/>
                <a:gd name="connsiteY1-5658" fmla="*/ 22225 h 1245658"/>
                <a:gd name="connsiteX2-5659" fmla="*/ 85725 w 539780"/>
                <a:gd name="connsiteY2-5660" fmla="*/ 82550 h 1245658"/>
                <a:gd name="connsiteX3-5661" fmla="*/ 123825 w 539780"/>
                <a:gd name="connsiteY3-5662" fmla="*/ 139700 h 1245658"/>
                <a:gd name="connsiteX4-5663" fmla="*/ 158750 w 539780"/>
                <a:gd name="connsiteY4-5664" fmla="*/ 190500 h 1245658"/>
                <a:gd name="connsiteX5-5665" fmla="*/ 193675 w 539780"/>
                <a:gd name="connsiteY5-5666" fmla="*/ 250825 h 1245658"/>
                <a:gd name="connsiteX6-5667" fmla="*/ 225425 w 539780"/>
                <a:gd name="connsiteY6-5668" fmla="*/ 288925 h 1245658"/>
                <a:gd name="connsiteX7-5669" fmla="*/ 273050 w 539780"/>
                <a:gd name="connsiteY7-5670" fmla="*/ 339725 h 1245658"/>
                <a:gd name="connsiteX8-5671" fmla="*/ 304800 w 539780"/>
                <a:gd name="connsiteY8-5672" fmla="*/ 374650 h 1245658"/>
                <a:gd name="connsiteX9-5673" fmla="*/ 317500 w 539780"/>
                <a:gd name="connsiteY9-5674" fmla="*/ 393700 h 1245658"/>
                <a:gd name="connsiteX10-5675" fmla="*/ 339725 w 539780"/>
                <a:gd name="connsiteY10-5676" fmla="*/ 425450 h 1245658"/>
                <a:gd name="connsiteX11-5677" fmla="*/ 361950 w 539780"/>
                <a:gd name="connsiteY11-5678" fmla="*/ 454025 h 1245658"/>
                <a:gd name="connsiteX12-5679" fmla="*/ 365125 w 539780"/>
                <a:gd name="connsiteY12-5680" fmla="*/ 463550 h 1245658"/>
                <a:gd name="connsiteX13-5681" fmla="*/ 374650 w 539780"/>
                <a:gd name="connsiteY13-5682" fmla="*/ 469900 h 1245658"/>
                <a:gd name="connsiteX14-5683" fmla="*/ 387350 w 539780"/>
                <a:gd name="connsiteY14-5684" fmla="*/ 488950 h 1245658"/>
                <a:gd name="connsiteX15-5685" fmla="*/ 403225 w 539780"/>
                <a:gd name="connsiteY15-5686" fmla="*/ 508000 h 1245658"/>
                <a:gd name="connsiteX16-5687" fmla="*/ 406400 w 539780"/>
                <a:gd name="connsiteY16-5688" fmla="*/ 520700 h 1245658"/>
                <a:gd name="connsiteX17-5689" fmla="*/ 422275 w 539780"/>
                <a:gd name="connsiteY17-5690" fmla="*/ 542925 h 1245658"/>
                <a:gd name="connsiteX18-5691" fmla="*/ 431800 w 539780"/>
                <a:gd name="connsiteY18-5692" fmla="*/ 571500 h 1245658"/>
                <a:gd name="connsiteX19-5693" fmla="*/ 434975 w 539780"/>
                <a:gd name="connsiteY19-5694" fmla="*/ 581025 h 1245658"/>
                <a:gd name="connsiteX20-5695" fmla="*/ 438150 w 539780"/>
                <a:gd name="connsiteY20-5696" fmla="*/ 593725 h 1245658"/>
                <a:gd name="connsiteX21-5697" fmla="*/ 444500 w 539780"/>
                <a:gd name="connsiteY21-5698" fmla="*/ 603250 h 1245658"/>
                <a:gd name="connsiteX22-5699" fmla="*/ 450850 w 539780"/>
                <a:gd name="connsiteY22-5700" fmla="*/ 628650 h 1245658"/>
                <a:gd name="connsiteX23-5701" fmla="*/ 454025 w 539780"/>
                <a:gd name="connsiteY23-5702" fmla="*/ 638175 h 1245658"/>
                <a:gd name="connsiteX24-5703" fmla="*/ 469900 w 539780"/>
                <a:gd name="connsiteY24-5704" fmla="*/ 692150 h 1245658"/>
                <a:gd name="connsiteX25-5705" fmla="*/ 485775 w 539780"/>
                <a:gd name="connsiteY25-5706" fmla="*/ 733425 h 1245658"/>
                <a:gd name="connsiteX26-5707" fmla="*/ 492125 w 539780"/>
                <a:gd name="connsiteY26-5708" fmla="*/ 758825 h 1245658"/>
                <a:gd name="connsiteX27-5709" fmla="*/ 498475 w 539780"/>
                <a:gd name="connsiteY27-5710" fmla="*/ 771525 h 1245658"/>
                <a:gd name="connsiteX28-5711" fmla="*/ 501650 w 539780"/>
                <a:gd name="connsiteY28-5712" fmla="*/ 784225 h 1245658"/>
                <a:gd name="connsiteX29-5713" fmla="*/ 504825 w 539780"/>
                <a:gd name="connsiteY29-5714" fmla="*/ 793750 h 1245658"/>
                <a:gd name="connsiteX30-5715" fmla="*/ 508000 w 539780"/>
                <a:gd name="connsiteY30-5716" fmla="*/ 806450 h 1245658"/>
                <a:gd name="connsiteX31-5717" fmla="*/ 514350 w 539780"/>
                <a:gd name="connsiteY31-5718" fmla="*/ 819150 h 1245658"/>
                <a:gd name="connsiteX32-5719" fmla="*/ 520700 w 539780"/>
                <a:gd name="connsiteY32-5720" fmla="*/ 838200 h 1245658"/>
                <a:gd name="connsiteX33-5721" fmla="*/ 523875 w 539780"/>
                <a:gd name="connsiteY33-5722" fmla="*/ 847725 h 1245658"/>
                <a:gd name="connsiteX34-5723" fmla="*/ 539750 w 539780"/>
                <a:gd name="connsiteY34-5724" fmla="*/ 974725 h 1245658"/>
                <a:gd name="connsiteX35-5725" fmla="*/ 527050 w 539780"/>
                <a:gd name="connsiteY35-5726" fmla="*/ 1041400 h 1245658"/>
                <a:gd name="connsiteX36-5727" fmla="*/ 498475 w 539780"/>
                <a:gd name="connsiteY36-5728" fmla="*/ 1111250 h 1245658"/>
                <a:gd name="connsiteX37-5729" fmla="*/ 450850 w 539780"/>
                <a:gd name="connsiteY37-5730" fmla="*/ 1184275 h 1245658"/>
                <a:gd name="connsiteX38-5731" fmla="*/ 390525 w 539780"/>
                <a:gd name="connsiteY38-5732" fmla="*/ 1241425 h 1245658"/>
                <a:gd name="connsiteX39-5733" fmla="*/ 282575 w 539780"/>
                <a:gd name="connsiteY39-5734" fmla="*/ 1241425 h 1245658"/>
                <a:gd name="connsiteX0-5735" fmla="*/ 0 w 539780"/>
                <a:gd name="connsiteY0-5736" fmla="*/ 0 h 1245658"/>
                <a:gd name="connsiteX1-5737" fmla="*/ 28575 w 539780"/>
                <a:gd name="connsiteY1-5738" fmla="*/ 22225 h 1245658"/>
                <a:gd name="connsiteX2-5739" fmla="*/ 85725 w 539780"/>
                <a:gd name="connsiteY2-5740" fmla="*/ 82550 h 1245658"/>
                <a:gd name="connsiteX3-5741" fmla="*/ 123825 w 539780"/>
                <a:gd name="connsiteY3-5742" fmla="*/ 139700 h 1245658"/>
                <a:gd name="connsiteX4-5743" fmla="*/ 158750 w 539780"/>
                <a:gd name="connsiteY4-5744" fmla="*/ 190500 h 1245658"/>
                <a:gd name="connsiteX5-5745" fmla="*/ 193675 w 539780"/>
                <a:gd name="connsiteY5-5746" fmla="*/ 250825 h 1245658"/>
                <a:gd name="connsiteX6-5747" fmla="*/ 225425 w 539780"/>
                <a:gd name="connsiteY6-5748" fmla="*/ 288925 h 1245658"/>
                <a:gd name="connsiteX7-5749" fmla="*/ 273050 w 539780"/>
                <a:gd name="connsiteY7-5750" fmla="*/ 339725 h 1245658"/>
                <a:gd name="connsiteX8-5751" fmla="*/ 304800 w 539780"/>
                <a:gd name="connsiteY8-5752" fmla="*/ 374650 h 1245658"/>
                <a:gd name="connsiteX9-5753" fmla="*/ 339725 w 539780"/>
                <a:gd name="connsiteY9-5754" fmla="*/ 425450 h 1245658"/>
                <a:gd name="connsiteX10-5755" fmla="*/ 361950 w 539780"/>
                <a:gd name="connsiteY10-5756" fmla="*/ 454025 h 1245658"/>
                <a:gd name="connsiteX11-5757" fmla="*/ 365125 w 539780"/>
                <a:gd name="connsiteY11-5758" fmla="*/ 463550 h 1245658"/>
                <a:gd name="connsiteX12-5759" fmla="*/ 374650 w 539780"/>
                <a:gd name="connsiteY12-5760" fmla="*/ 469900 h 1245658"/>
                <a:gd name="connsiteX13-5761" fmla="*/ 387350 w 539780"/>
                <a:gd name="connsiteY13-5762" fmla="*/ 488950 h 1245658"/>
                <a:gd name="connsiteX14-5763" fmla="*/ 403225 w 539780"/>
                <a:gd name="connsiteY14-5764" fmla="*/ 508000 h 1245658"/>
                <a:gd name="connsiteX15-5765" fmla="*/ 406400 w 539780"/>
                <a:gd name="connsiteY15-5766" fmla="*/ 520700 h 1245658"/>
                <a:gd name="connsiteX16-5767" fmla="*/ 422275 w 539780"/>
                <a:gd name="connsiteY16-5768" fmla="*/ 542925 h 1245658"/>
                <a:gd name="connsiteX17-5769" fmla="*/ 431800 w 539780"/>
                <a:gd name="connsiteY17-5770" fmla="*/ 571500 h 1245658"/>
                <a:gd name="connsiteX18-5771" fmla="*/ 434975 w 539780"/>
                <a:gd name="connsiteY18-5772" fmla="*/ 581025 h 1245658"/>
                <a:gd name="connsiteX19-5773" fmla="*/ 438150 w 539780"/>
                <a:gd name="connsiteY19-5774" fmla="*/ 593725 h 1245658"/>
                <a:gd name="connsiteX20-5775" fmla="*/ 444500 w 539780"/>
                <a:gd name="connsiteY20-5776" fmla="*/ 603250 h 1245658"/>
                <a:gd name="connsiteX21-5777" fmla="*/ 450850 w 539780"/>
                <a:gd name="connsiteY21-5778" fmla="*/ 628650 h 1245658"/>
                <a:gd name="connsiteX22-5779" fmla="*/ 454025 w 539780"/>
                <a:gd name="connsiteY22-5780" fmla="*/ 638175 h 1245658"/>
                <a:gd name="connsiteX23-5781" fmla="*/ 469900 w 539780"/>
                <a:gd name="connsiteY23-5782" fmla="*/ 692150 h 1245658"/>
                <a:gd name="connsiteX24-5783" fmla="*/ 485775 w 539780"/>
                <a:gd name="connsiteY24-5784" fmla="*/ 733425 h 1245658"/>
                <a:gd name="connsiteX25-5785" fmla="*/ 492125 w 539780"/>
                <a:gd name="connsiteY25-5786" fmla="*/ 758825 h 1245658"/>
                <a:gd name="connsiteX26-5787" fmla="*/ 498475 w 539780"/>
                <a:gd name="connsiteY26-5788" fmla="*/ 771525 h 1245658"/>
                <a:gd name="connsiteX27-5789" fmla="*/ 501650 w 539780"/>
                <a:gd name="connsiteY27-5790" fmla="*/ 784225 h 1245658"/>
                <a:gd name="connsiteX28-5791" fmla="*/ 504825 w 539780"/>
                <a:gd name="connsiteY28-5792" fmla="*/ 793750 h 1245658"/>
                <a:gd name="connsiteX29-5793" fmla="*/ 508000 w 539780"/>
                <a:gd name="connsiteY29-5794" fmla="*/ 806450 h 1245658"/>
                <a:gd name="connsiteX30-5795" fmla="*/ 514350 w 539780"/>
                <a:gd name="connsiteY30-5796" fmla="*/ 819150 h 1245658"/>
                <a:gd name="connsiteX31-5797" fmla="*/ 520700 w 539780"/>
                <a:gd name="connsiteY31-5798" fmla="*/ 838200 h 1245658"/>
                <a:gd name="connsiteX32-5799" fmla="*/ 523875 w 539780"/>
                <a:gd name="connsiteY32-5800" fmla="*/ 847725 h 1245658"/>
                <a:gd name="connsiteX33-5801" fmla="*/ 539750 w 539780"/>
                <a:gd name="connsiteY33-5802" fmla="*/ 974725 h 1245658"/>
                <a:gd name="connsiteX34-5803" fmla="*/ 527050 w 539780"/>
                <a:gd name="connsiteY34-5804" fmla="*/ 1041400 h 1245658"/>
                <a:gd name="connsiteX35-5805" fmla="*/ 498475 w 539780"/>
                <a:gd name="connsiteY35-5806" fmla="*/ 1111250 h 1245658"/>
                <a:gd name="connsiteX36-5807" fmla="*/ 450850 w 539780"/>
                <a:gd name="connsiteY36-5808" fmla="*/ 1184275 h 1245658"/>
                <a:gd name="connsiteX37-5809" fmla="*/ 390525 w 539780"/>
                <a:gd name="connsiteY37-5810" fmla="*/ 1241425 h 1245658"/>
                <a:gd name="connsiteX38-5811" fmla="*/ 282575 w 539780"/>
                <a:gd name="connsiteY38-5812" fmla="*/ 1241425 h 1245658"/>
                <a:gd name="connsiteX0-5813" fmla="*/ 0 w 539780"/>
                <a:gd name="connsiteY0-5814" fmla="*/ 0 h 1245658"/>
                <a:gd name="connsiteX1-5815" fmla="*/ 28575 w 539780"/>
                <a:gd name="connsiteY1-5816" fmla="*/ 22225 h 1245658"/>
                <a:gd name="connsiteX2-5817" fmla="*/ 85725 w 539780"/>
                <a:gd name="connsiteY2-5818" fmla="*/ 82550 h 1245658"/>
                <a:gd name="connsiteX3-5819" fmla="*/ 123825 w 539780"/>
                <a:gd name="connsiteY3-5820" fmla="*/ 139700 h 1245658"/>
                <a:gd name="connsiteX4-5821" fmla="*/ 158750 w 539780"/>
                <a:gd name="connsiteY4-5822" fmla="*/ 190500 h 1245658"/>
                <a:gd name="connsiteX5-5823" fmla="*/ 193675 w 539780"/>
                <a:gd name="connsiteY5-5824" fmla="*/ 250825 h 1245658"/>
                <a:gd name="connsiteX6-5825" fmla="*/ 225425 w 539780"/>
                <a:gd name="connsiteY6-5826" fmla="*/ 288925 h 1245658"/>
                <a:gd name="connsiteX7-5827" fmla="*/ 273050 w 539780"/>
                <a:gd name="connsiteY7-5828" fmla="*/ 339725 h 1245658"/>
                <a:gd name="connsiteX8-5829" fmla="*/ 304800 w 539780"/>
                <a:gd name="connsiteY8-5830" fmla="*/ 374650 h 1245658"/>
                <a:gd name="connsiteX9-5831" fmla="*/ 339725 w 539780"/>
                <a:gd name="connsiteY9-5832" fmla="*/ 425450 h 1245658"/>
                <a:gd name="connsiteX10-5833" fmla="*/ 361950 w 539780"/>
                <a:gd name="connsiteY10-5834" fmla="*/ 454025 h 1245658"/>
                <a:gd name="connsiteX11-5835" fmla="*/ 365125 w 539780"/>
                <a:gd name="connsiteY11-5836" fmla="*/ 463550 h 1245658"/>
                <a:gd name="connsiteX12-5837" fmla="*/ 387350 w 539780"/>
                <a:gd name="connsiteY12-5838" fmla="*/ 488950 h 1245658"/>
                <a:gd name="connsiteX13-5839" fmla="*/ 403225 w 539780"/>
                <a:gd name="connsiteY13-5840" fmla="*/ 508000 h 1245658"/>
                <a:gd name="connsiteX14-5841" fmla="*/ 406400 w 539780"/>
                <a:gd name="connsiteY14-5842" fmla="*/ 520700 h 1245658"/>
                <a:gd name="connsiteX15-5843" fmla="*/ 422275 w 539780"/>
                <a:gd name="connsiteY15-5844" fmla="*/ 542925 h 1245658"/>
                <a:gd name="connsiteX16-5845" fmla="*/ 431800 w 539780"/>
                <a:gd name="connsiteY16-5846" fmla="*/ 571500 h 1245658"/>
                <a:gd name="connsiteX17-5847" fmla="*/ 434975 w 539780"/>
                <a:gd name="connsiteY17-5848" fmla="*/ 581025 h 1245658"/>
                <a:gd name="connsiteX18-5849" fmla="*/ 438150 w 539780"/>
                <a:gd name="connsiteY18-5850" fmla="*/ 593725 h 1245658"/>
                <a:gd name="connsiteX19-5851" fmla="*/ 444500 w 539780"/>
                <a:gd name="connsiteY19-5852" fmla="*/ 603250 h 1245658"/>
                <a:gd name="connsiteX20-5853" fmla="*/ 450850 w 539780"/>
                <a:gd name="connsiteY20-5854" fmla="*/ 628650 h 1245658"/>
                <a:gd name="connsiteX21-5855" fmla="*/ 454025 w 539780"/>
                <a:gd name="connsiteY21-5856" fmla="*/ 638175 h 1245658"/>
                <a:gd name="connsiteX22-5857" fmla="*/ 469900 w 539780"/>
                <a:gd name="connsiteY22-5858" fmla="*/ 692150 h 1245658"/>
                <a:gd name="connsiteX23-5859" fmla="*/ 485775 w 539780"/>
                <a:gd name="connsiteY23-5860" fmla="*/ 733425 h 1245658"/>
                <a:gd name="connsiteX24-5861" fmla="*/ 492125 w 539780"/>
                <a:gd name="connsiteY24-5862" fmla="*/ 758825 h 1245658"/>
                <a:gd name="connsiteX25-5863" fmla="*/ 498475 w 539780"/>
                <a:gd name="connsiteY25-5864" fmla="*/ 771525 h 1245658"/>
                <a:gd name="connsiteX26-5865" fmla="*/ 501650 w 539780"/>
                <a:gd name="connsiteY26-5866" fmla="*/ 784225 h 1245658"/>
                <a:gd name="connsiteX27-5867" fmla="*/ 504825 w 539780"/>
                <a:gd name="connsiteY27-5868" fmla="*/ 793750 h 1245658"/>
                <a:gd name="connsiteX28-5869" fmla="*/ 508000 w 539780"/>
                <a:gd name="connsiteY28-5870" fmla="*/ 806450 h 1245658"/>
                <a:gd name="connsiteX29-5871" fmla="*/ 514350 w 539780"/>
                <a:gd name="connsiteY29-5872" fmla="*/ 819150 h 1245658"/>
                <a:gd name="connsiteX30-5873" fmla="*/ 520700 w 539780"/>
                <a:gd name="connsiteY30-5874" fmla="*/ 838200 h 1245658"/>
                <a:gd name="connsiteX31-5875" fmla="*/ 523875 w 539780"/>
                <a:gd name="connsiteY31-5876" fmla="*/ 847725 h 1245658"/>
                <a:gd name="connsiteX32-5877" fmla="*/ 539750 w 539780"/>
                <a:gd name="connsiteY32-5878" fmla="*/ 974725 h 1245658"/>
                <a:gd name="connsiteX33-5879" fmla="*/ 527050 w 539780"/>
                <a:gd name="connsiteY33-5880" fmla="*/ 1041400 h 1245658"/>
                <a:gd name="connsiteX34-5881" fmla="*/ 498475 w 539780"/>
                <a:gd name="connsiteY34-5882" fmla="*/ 1111250 h 1245658"/>
                <a:gd name="connsiteX35-5883" fmla="*/ 450850 w 539780"/>
                <a:gd name="connsiteY35-5884" fmla="*/ 1184275 h 1245658"/>
                <a:gd name="connsiteX36-5885" fmla="*/ 390525 w 539780"/>
                <a:gd name="connsiteY36-5886" fmla="*/ 1241425 h 1245658"/>
                <a:gd name="connsiteX37-5887" fmla="*/ 282575 w 539780"/>
                <a:gd name="connsiteY37-5888" fmla="*/ 1241425 h 1245658"/>
                <a:gd name="connsiteX0-5889" fmla="*/ 0 w 539780"/>
                <a:gd name="connsiteY0-5890" fmla="*/ 0 h 1245658"/>
                <a:gd name="connsiteX1-5891" fmla="*/ 28575 w 539780"/>
                <a:gd name="connsiteY1-5892" fmla="*/ 22225 h 1245658"/>
                <a:gd name="connsiteX2-5893" fmla="*/ 85725 w 539780"/>
                <a:gd name="connsiteY2-5894" fmla="*/ 82550 h 1245658"/>
                <a:gd name="connsiteX3-5895" fmla="*/ 123825 w 539780"/>
                <a:gd name="connsiteY3-5896" fmla="*/ 139700 h 1245658"/>
                <a:gd name="connsiteX4-5897" fmla="*/ 158750 w 539780"/>
                <a:gd name="connsiteY4-5898" fmla="*/ 190500 h 1245658"/>
                <a:gd name="connsiteX5-5899" fmla="*/ 193675 w 539780"/>
                <a:gd name="connsiteY5-5900" fmla="*/ 250825 h 1245658"/>
                <a:gd name="connsiteX6-5901" fmla="*/ 225425 w 539780"/>
                <a:gd name="connsiteY6-5902" fmla="*/ 288925 h 1245658"/>
                <a:gd name="connsiteX7-5903" fmla="*/ 273050 w 539780"/>
                <a:gd name="connsiteY7-5904" fmla="*/ 339725 h 1245658"/>
                <a:gd name="connsiteX8-5905" fmla="*/ 304800 w 539780"/>
                <a:gd name="connsiteY8-5906" fmla="*/ 374650 h 1245658"/>
                <a:gd name="connsiteX9-5907" fmla="*/ 339725 w 539780"/>
                <a:gd name="connsiteY9-5908" fmla="*/ 425450 h 1245658"/>
                <a:gd name="connsiteX10-5909" fmla="*/ 361950 w 539780"/>
                <a:gd name="connsiteY10-5910" fmla="*/ 454025 h 1245658"/>
                <a:gd name="connsiteX11-5911" fmla="*/ 387350 w 539780"/>
                <a:gd name="connsiteY11-5912" fmla="*/ 488950 h 1245658"/>
                <a:gd name="connsiteX12-5913" fmla="*/ 403225 w 539780"/>
                <a:gd name="connsiteY12-5914" fmla="*/ 508000 h 1245658"/>
                <a:gd name="connsiteX13-5915" fmla="*/ 406400 w 539780"/>
                <a:gd name="connsiteY13-5916" fmla="*/ 520700 h 1245658"/>
                <a:gd name="connsiteX14-5917" fmla="*/ 422275 w 539780"/>
                <a:gd name="connsiteY14-5918" fmla="*/ 542925 h 1245658"/>
                <a:gd name="connsiteX15-5919" fmla="*/ 431800 w 539780"/>
                <a:gd name="connsiteY15-5920" fmla="*/ 571500 h 1245658"/>
                <a:gd name="connsiteX16-5921" fmla="*/ 434975 w 539780"/>
                <a:gd name="connsiteY16-5922" fmla="*/ 581025 h 1245658"/>
                <a:gd name="connsiteX17-5923" fmla="*/ 438150 w 539780"/>
                <a:gd name="connsiteY17-5924" fmla="*/ 593725 h 1245658"/>
                <a:gd name="connsiteX18-5925" fmla="*/ 444500 w 539780"/>
                <a:gd name="connsiteY18-5926" fmla="*/ 603250 h 1245658"/>
                <a:gd name="connsiteX19-5927" fmla="*/ 450850 w 539780"/>
                <a:gd name="connsiteY19-5928" fmla="*/ 628650 h 1245658"/>
                <a:gd name="connsiteX20-5929" fmla="*/ 454025 w 539780"/>
                <a:gd name="connsiteY20-5930" fmla="*/ 638175 h 1245658"/>
                <a:gd name="connsiteX21-5931" fmla="*/ 469900 w 539780"/>
                <a:gd name="connsiteY21-5932" fmla="*/ 692150 h 1245658"/>
                <a:gd name="connsiteX22-5933" fmla="*/ 485775 w 539780"/>
                <a:gd name="connsiteY22-5934" fmla="*/ 733425 h 1245658"/>
                <a:gd name="connsiteX23-5935" fmla="*/ 492125 w 539780"/>
                <a:gd name="connsiteY23-5936" fmla="*/ 758825 h 1245658"/>
                <a:gd name="connsiteX24-5937" fmla="*/ 498475 w 539780"/>
                <a:gd name="connsiteY24-5938" fmla="*/ 771525 h 1245658"/>
                <a:gd name="connsiteX25-5939" fmla="*/ 501650 w 539780"/>
                <a:gd name="connsiteY25-5940" fmla="*/ 784225 h 1245658"/>
                <a:gd name="connsiteX26-5941" fmla="*/ 504825 w 539780"/>
                <a:gd name="connsiteY26-5942" fmla="*/ 793750 h 1245658"/>
                <a:gd name="connsiteX27-5943" fmla="*/ 508000 w 539780"/>
                <a:gd name="connsiteY27-5944" fmla="*/ 806450 h 1245658"/>
                <a:gd name="connsiteX28-5945" fmla="*/ 514350 w 539780"/>
                <a:gd name="connsiteY28-5946" fmla="*/ 819150 h 1245658"/>
                <a:gd name="connsiteX29-5947" fmla="*/ 520700 w 539780"/>
                <a:gd name="connsiteY29-5948" fmla="*/ 838200 h 1245658"/>
                <a:gd name="connsiteX30-5949" fmla="*/ 523875 w 539780"/>
                <a:gd name="connsiteY30-5950" fmla="*/ 847725 h 1245658"/>
                <a:gd name="connsiteX31-5951" fmla="*/ 539750 w 539780"/>
                <a:gd name="connsiteY31-5952" fmla="*/ 974725 h 1245658"/>
                <a:gd name="connsiteX32-5953" fmla="*/ 527050 w 539780"/>
                <a:gd name="connsiteY32-5954" fmla="*/ 1041400 h 1245658"/>
                <a:gd name="connsiteX33-5955" fmla="*/ 498475 w 539780"/>
                <a:gd name="connsiteY33-5956" fmla="*/ 1111250 h 1245658"/>
                <a:gd name="connsiteX34-5957" fmla="*/ 450850 w 539780"/>
                <a:gd name="connsiteY34-5958" fmla="*/ 1184275 h 1245658"/>
                <a:gd name="connsiteX35-5959" fmla="*/ 390525 w 539780"/>
                <a:gd name="connsiteY35-5960" fmla="*/ 1241425 h 1245658"/>
                <a:gd name="connsiteX36-5961" fmla="*/ 282575 w 539780"/>
                <a:gd name="connsiteY36-5962" fmla="*/ 1241425 h 1245658"/>
                <a:gd name="connsiteX0-5963" fmla="*/ 0 w 539780"/>
                <a:gd name="connsiteY0-5964" fmla="*/ 0 h 1245658"/>
                <a:gd name="connsiteX1-5965" fmla="*/ 28575 w 539780"/>
                <a:gd name="connsiteY1-5966" fmla="*/ 22225 h 1245658"/>
                <a:gd name="connsiteX2-5967" fmla="*/ 85725 w 539780"/>
                <a:gd name="connsiteY2-5968" fmla="*/ 82550 h 1245658"/>
                <a:gd name="connsiteX3-5969" fmla="*/ 123825 w 539780"/>
                <a:gd name="connsiteY3-5970" fmla="*/ 139700 h 1245658"/>
                <a:gd name="connsiteX4-5971" fmla="*/ 158750 w 539780"/>
                <a:gd name="connsiteY4-5972" fmla="*/ 190500 h 1245658"/>
                <a:gd name="connsiteX5-5973" fmla="*/ 193675 w 539780"/>
                <a:gd name="connsiteY5-5974" fmla="*/ 250825 h 1245658"/>
                <a:gd name="connsiteX6-5975" fmla="*/ 225425 w 539780"/>
                <a:gd name="connsiteY6-5976" fmla="*/ 288925 h 1245658"/>
                <a:gd name="connsiteX7-5977" fmla="*/ 273050 w 539780"/>
                <a:gd name="connsiteY7-5978" fmla="*/ 339725 h 1245658"/>
                <a:gd name="connsiteX8-5979" fmla="*/ 304800 w 539780"/>
                <a:gd name="connsiteY8-5980" fmla="*/ 374650 h 1245658"/>
                <a:gd name="connsiteX9-5981" fmla="*/ 339725 w 539780"/>
                <a:gd name="connsiteY9-5982" fmla="*/ 425450 h 1245658"/>
                <a:gd name="connsiteX10-5983" fmla="*/ 387350 w 539780"/>
                <a:gd name="connsiteY10-5984" fmla="*/ 488950 h 1245658"/>
                <a:gd name="connsiteX11-5985" fmla="*/ 403225 w 539780"/>
                <a:gd name="connsiteY11-5986" fmla="*/ 508000 h 1245658"/>
                <a:gd name="connsiteX12-5987" fmla="*/ 406400 w 539780"/>
                <a:gd name="connsiteY12-5988" fmla="*/ 520700 h 1245658"/>
                <a:gd name="connsiteX13-5989" fmla="*/ 422275 w 539780"/>
                <a:gd name="connsiteY13-5990" fmla="*/ 542925 h 1245658"/>
                <a:gd name="connsiteX14-5991" fmla="*/ 431800 w 539780"/>
                <a:gd name="connsiteY14-5992" fmla="*/ 571500 h 1245658"/>
                <a:gd name="connsiteX15-5993" fmla="*/ 434975 w 539780"/>
                <a:gd name="connsiteY15-5994" fmla="*/ 581025 h 1245658"/>
                <a:gd name="connsiteX16-5995" fmla="*/ 438150 w 539780"/>
                <a:gd name="connsiteY16-5996" fmla="*/ 593725 h 1245658"/>
                <a:gd name="connsiteX17-5997" fmla="*/ 444500 w 539780"/>
                <a:gd name="connsiteY17-5998" fmla="*/ 603250 h 1245658"/>
                <a:gd name="connsiteX18-5999" fmla="*/ 450850 w 539780"/>
                <a:gd name="connsiteY18-6000" fmla="*/ 628650 h 1245658"/>
                <a:gd name="connsiteX19-6001" fmla="*/ 454025 w 539780"/>
                <a:gd name="connsiteY19-6002" fmla="*/ 638175 h 1245658"/>
                <a:gd name="connsiteX20-6003" fmla="*/ 469900 w 539780"/>
                <a:gd name="connsiteY20-6004" fmla="*/ 692150 h 1245658"/>
                <a:gd name="connsiteX21-6005" fmla="*/ 485775 w 539780"/>
                <a:gd name="connsiteY21-6006" fmla="*/ 733425 h 1245658"/>
                <a:gd name="connsiteX22-6007" fmla="*/ 492125 w 539780"/>
                <a:gd name="connsiteY22-6008" fmla="*/ 758825 h 1245658"/>
                <a:gd name="connsiteX23-6009" fmla="*/ 498475 w 539780"/>
                <a:gd name="connsiteY23-6010" fmla="*/ 771525 h 1245658"/>
                <a:gd name="connsiteX24-6011" fmla="*/ 501650 w 539780"/>
                <a:gd name="connsiteY24-6012" fmla="*/ 784225 h 1245658"/>
                <a:gd name="connsiteX25-6013" fmla="*/ 504825 w 539780"/>
                <a:gd name="connsiteY25-6014" fmla="*/ 793750 h 1245658"/>
                <a:gd name="connsiteX26-6015" fmla="*/ 508000 w 539780"/>
                <a:gd name="connsiteY26-6016" fmla="*/ 806450 h 1245658"/>
                <a:gd name="connsiteX27-6017" fmla="*/ 514350 w 539780"/>
                <a:gd name="connsiteY27-6018" fmla="*/ 819150 h 1245658"/>
                <a:gd name="connsiteX28-6019" fmla="*/ 520700 w 539780"/>
                <a:gd name="connsiteY28-6020" fmla="*/ 838200 h 1245658"/>
                <a:gd name="connsiteX29-6021" fmla="*/ 523875 w 539780"/>
                <a:gd name="connsiteY29-6022" fmla="*/ 847725 h 1245658"/>
                <a:gd name="connsiteX30-6023" fmla="*/ 539750 w 539780"/>
                <a:gd name="connsiteY30-6024" fmla="*/ 974725 h 1245658"/>
                <a:gd name="connsiteX31-6025" fmla="*/ 527050 w 539780"/>
                <a:gd name="connsiteY31-6026" fmla="*/ 1041400 h 1245658"/>
                <a:gd name="connsiteX32-6027" fmla="*/ 498475 w 539780"/>
                <a:gd name="connsiteY32-6028" fmla="*/ 1111250 h 1245658"/>
                <a:gd name="connsiteX33-6029" fmla="*/ 450850 w 539780"/>
                <a:gd name="connsiteY33-6030" fmla="*/ 1184275 h 1245658"/>
                <a:gd name="connsiteX34-6031" fmla="*/ 390525 w 539780"/>
                <a:gd name="connsiteY34-6032" fmla="*/ 1241425 h 1245658"/>
                <a:gd name="connsiteX35-6033" fmla="*/ 282575 w 539780"/>
                <a:gd name="connsiteY35-6034" fmla="*/ 1241425 h 1245658"/>
                <a:gd name="connsiteX0-6035" fmla="*/ 0 w 539780"/>
                <a:gd name="connsiteY0-6036" fmla="*/ 0 h 1245658"/>
                <a:gd name="connsiteX1-6037" fmla="*/ 28575 w 539780"/>
                <a:gd name="connsiteY1-6038" fmla="*/ 22225 h 1245658"/>
                <a:gd name="connsiteX2-6039" fmla="*/ 85725 w 539780"/>
                <a:gd name="connsiteY2-6040" fmla="*/ 82550 h 1245658"/>
                <a:gd name="connsiteX3-6041" fmla="*/ 123825 w 539780"/>
                <a:gd name="connsiteY3-6042" fmla="*/ 139700 h 1245658"/>
                <a:gd name="connsiteX4-6043" fmla="*/ 158750 w 539780"/>
                <a:gd name="connsiteY4-6044" fmla="*/ 190500 h 1245658"/>
                <a:gd name="connsiteX5-6045" fmla="*/ 193675 w 539780"/>
                <a:gd name="connsiteY5-6046" fmla="*/ 250825 h 1245658"/>
                <a:gd name="connsiteX6-6047" fmla="*/ 225425 w 539780"/>
                <a:gd name="connsiteY6-6048" fmla="*/ 288925 h 1245658"/>
                <a:gd name="connsiteX7-6049" fmla="*/ 273050 w 539780"/>
                <a:gd name="connsiteY7-6050" fmla="*/ 339725 h 1245658"/>
                <a:gd name="connsiteX8-6051" fmla="*/ 304800 w 539780"/>
                <a:gd name="connsiteY8-6052" fmla="*/ 374650 h 1245658"/>
                <a:gd name="connsiteX9-6053" fmla="*/ 339725 w 539780"/>
                <a:gd name="connsiteY9-6054" fmla="*/ 425450 h 1245658"/>
                <a:gd name="connsiteX10-6055" fmla="*/ 387350 w 539780"/>
                <a:gd name="connsiteY10-6056" fmla="*/ 488950 h 1245658"/>
                <a:gd name="connsiteX11-6057" fmla="*/ 406400 w 539780"/>
                <a:gd name="connsiteY11-6058" fmla="*/ 520700 h 1245658"/>
                <a:gd name="connsiteX12-6059" fmla="*/ 422275 w 539780"/>
                <a:gd name="connsiteY12-6060" fmla="*/ 542925 h 1245658"/>
                <a:gd name="connsiteX13-6061" fmla="*/ 431800 w 539780"/>
                <a:gd name="connsiteY13-6062" fmla="*/ 571500 h 1245658"/>
                <a:gd name="connsiteX14-6063" fmla="*/ 434975 w 539780"/>
                <a:gd name="connsiteY14-6064" fmla="*/ 581025 h 1245658"/>
                <a:gd name="connsiteX15-6065" fmla="*/ 438150 w 539780"/>
                <a:gd name="connsiteY15-6066" fmla="*/ 593725 h 1245658"/>
                <a:gd name="connsiteX16-6067" fmla="*/ 444500 w 539780"/>
                <a:gd name="connsiteY16-6068" fmla="*/ 603250 h 1245658"/>
                <a:gd name="connsiteX17-6069" fmla="*/ 450850 w 539780"/>
                <a:gd name="connsiteY17-6070" fmla="*/ 628650 h 1245658"/>
                <a:gd name="connsiteX18-6071" fmla="*/ 454025 w 539780"/>
                <a:gd name="connsiteY18-6072" fmla="*/ 638175 h 1245658"/>
                <a:gd name="connsiteX19-6073" fmla="*/ 469900 w 539780"/>
                <a:gd name="connsiteY19-6074" fmla="*/ 692150 h 1245658"/>
                <a:gd name="connsiteX20-6075" fmla="*/ 485775 w 539780"/>
                <a:gd name="connsiteY20-6076" fmla="*/ 733425 h 1245658"/>
                <a:gd name="connsiteX21-6077" fmla="*/ 492125 w 539780"/>
                <a:gd name="connsiteY21-6078" fmla="*/ 758825 h 1245658"/>
                <a:gd name="connsiteX22-6079" fmla="*/ 498475 w 539780"/>
                <a:gd name="connsiteY22-6080" fmla="*/ 771525 h 1245658"/>
                <a:gd name="connsiteX23-6081" fmla="*/ 501650 w 539780"/>
                <a:gd name="connsiteY23-6082" fmla="*/ 784225 h 1245658"/>
                <a:gd name="connsiteX24-6083" fmla="*/ 504825 w 539780"/>
                <a:gd name="connsiteY24-6084" fmla="*/ 793750 h 1245658"/>
                <a:gd name="connsiteX25-6085" fmla="*/ 508000 w 539780"/>
                <a:gd name="connsiteY25-6086" fmla="*/ 806450 h 1245658"/>
                <a:gd name="connsiteX26-6087" fmla="*/ 514350 w 539780"/>
                <a:gd name="connsiteY26-6088" fmla="*/ 819150 h 1245658"/>
                <a:gd name="connsiteX27-6089" fmla="*/ 520700 w 539780"/>
                <a:gd name="connsiteY27-6090" fmla="*/ 838200 h 1245658"/>
                <a:gd name="connsiteX28-6091" fmla="*/ 523875 w 539780"/>
                <a:gd name="connsiteY28-6092" fmla="*/ 847725 h 1245658"/>
                <a:gd name="connsiteX29-6093" fmla="*/ 539750 w 539780"/>
                <a:gd name="connsiteY29-6094" fmla="*/ 974725 h 1245658"/>
                <a:gd name="connsiteX30-6095" fmla="*/ 527050 w 539780"/>
                <a:gd name="connsiteY30-6096" fmla="*/ 1041400 h 1245658"/>
                <a:gd name="connsiteX31-6097" fmla="*/ 498475 w 539780"/>
                <a:gd name="connsiteY31-6098" fmla="*/ 1111250 h 1245658"/>
                <a:gd name="connsiteX32-6099" fmla="*/ 450850 w 539780"/>
                <a:gd name="connsiteY32-6100" fmla="*/ 1184275 h 1245658"/>
                <a:gd name="connsiteX33-6101" fmla="*/ 390525 w 539780"/>
                <a:gd name="connsiteY33-6102" fmla="*/ 1241425 h 1245658"/>
                <a:gd name="connsiteX34-6103" fmla="*/ 282575 w 539780"/>
                <a:gd name="connsiteY34-6104" fmla="*/ 1241425 h 1245658"/>
                <a:gd name="connsiteX0-6105" fmla="*/ 0 w 539780"/>
                <a:gd name="connsiteY0-6106" fmla="*/ 0 h 1245658"/>
                <a:gd name="connsiteX1-6107" fmla="*/ 28575 w 539780"/>
                <a:gd name="connsiteY1-6108" fmla="*/ 22225 h 1245658"/>
                <a:gd name="connsiteX2-6109" fmla="*/ 85725 w 539780"/>
                <a:gd name="connsiteY2-6110" fmla="*/ 82550 h 1245658"/>
                <a:gd name="connsiteX3-6111" fmla="*/ 123825 w 539780"/>
                <a:gd name="connsiteY3-6112" fmla="*/ 139700 h 1245658"/>
                <a:gd name="connsiteX4-6113" fmla="*/ 158750 w 539780"/>
                <a:gd name="connsiteY4-6114" fmla="*/ 190500 h 1245658"/>
                <a:gd name="connsiteX5-6115" fmla="*/ 193675 w 539780"/>
                <a:gd name="connsiteY5-6116" fmla="*/ 250825 h 1245658"/>
                <a:gd name="connsiteX6-6117" fmla="*/ 225425 w 539780"/>
                <a:gd name="connsiteY6-6118" fmla="*/ 288925 h 1245658"/>
                <a:gd name="connsiteX7-6119" fmla="*/ 273050 w 539780"/>
                <a:gd name="connsiteY7-6120" fmla="*/ 339725 h 1245658"/>
                <a:gd name="connsiteX8-6121" fmla="*/ 304800 w 539780"/>
                <a:gd name="connsiteY8-6122" fmla="*/ 374650 h 1245658"/>
                <a:gd name="connsiteX9-6123" fmla="*/ 339725 w 539780"/>
                <a:gd name="connsiteY9-6124" fmla="*/ 425450 h 1245658"/>
                <a:gd name="connsiteX10-6125" fmla="*/ 387350 w 539780"/>
                <a:gd name="connsiteY10-6126" fmla="*/ 488950 h 1245658"/>
                <a:gd name="connsiteX11-6127" fmla="*/ 406400 w 539780"/>
                <a:gd name="connsiteY11-6128" fmla="*/ 520700 h 1245658"/>
                <a:gd name="connsiteX12-6129" fmla="*/ 431800 w 539780"/>
                <a:gd name="connsiteY12-6130" fmla="*/ 571500 h 1245658"/>
                <a:gd name="connsiteX13-6131" fmla="*/ 434975 w 539780"/>
                <a:gd name="connsiteY13-6132" fmla="*/ 581025 h 1245658"/>
                <a:gd name="connsiteX14-6133" fmla="*/ 438150 w 539780"/>
                <a:gd name="connsiteY14-6134" fmla="*/ 593725 h 1245658"/>
                <a:gd name="connsiteX15-6135" fmla="*/ 444500 w 539780"/>
                <a:gd name="connsiteY15-6136" fmla="*/ 603250 h 1245658"/>
                <a:gd name="connsiteX16-6137" fmla="*/ 450850 w 539780"/>
                <a:gd name="connsiteY16-6138" fmla="*/ 628650 h 1245658"/>
                <a:gd name="connsiteX17-6139" fmla="*/ 454025 w 539780"/>
                <a:gd name="connsiteY17-6140" fmla="*/ 638175 h 1245658"/>
                <a:gd name="connsiteX18-6141" fmla="*/ 469900 w 539780"/>
                <a:gd name="connsiteY18-6142" fmla="*/ 692150 h 1245658"/>
                <a:gd name="connsiteX19-6143" fmla="*/ 485775 w 539780"/>
                <a:gd name="connsiteY19-6144" fmla="*/ 733425 h 1245658"/>
                <a:gd name="connsiteX20-6145" fmla="*/ 492125 w 539780"/>
                <a:gd name="connsiteY20-6146" fmla="*/ 758825 h 1245658"/>
                <a:gd name="connsiteX21-6147" fmla="*/ 498475 w 539780"/>
                <a:gd name="connsiteY21-6148" fmla="*/ 771525 h 1245658"/>
                <a:gd name="connsiteX22-6149" fmla="*/ 501650 w 539780"/>
                <a:gd name="connsiteY22-6150" fmla="*/ 784225 h 1245658"/>
                <a:gd name="connsiteX23-6151" fmla="*/ 504825 w 539780"/>
                <a:gd name="connsiteY23-6152" fmla="*/ 793750 h 1245658"/>
                <a:gd name="connsiteX24-6153" fmla="*/ 508000 w 539780"/>
                <a:gd name="connsiteY24-6154" fmla="*/ 806450 h 1245658"/>
                <a:gd name="connsiteX25-6155" fmla="*/ 514350 w 539780"/>
                <a:gd name="connsiteY25-6156" fmla="*/ 819150 h 1245658"/>
                <a:gd name="connsiteX26-6157" fmla="*/ 520700 w 539780"/>
                <a:gd name="connsiteY26-6158" fmla="*/ 838200 h 1245658"/>
                <a:gd name="connsiteX27-6159" fmla="*/ 523875 w 539780"/>
                <a:gd name="connsiteY27-6160" fmla="*/ 847725 h 1245658"/>
                <a:gd name="connsiteX28-6161" fmla="*/ 539750 w 539780"/>
                <a:gd name="connsiteY28-6162" fmla="*/ 974725 h 1245658"/>
                <a:gd name="connsiteX29-6163" fmla="*/ 527050 w 539780"/>
                <a:gd name="connsiteY29-6164" fmla="*/ 1041400 h 1245658"/>
                <a:gd name="connsiteX30-6165" fmla="*/ 498475 w 539780"/>
                <a:gd name="connsiteY30-6166" fmla="*/ 1111250 h 1245658"/>
                <a:gd name="connsiteX31-6167" fmla="*/ 450850 w 539780"/>
                <a:gd name="connsiteY31-6168" fmla="*/ 1184275 h 1245658"/>
                <a:gd name="connsiteX32-6169" fmla="*/ 390525 w 539780"/>
                <a:gd name="connsiteY32-6170" fmla="*/ 1241425 h 1245658"/>
                <a:gd name="connsiteX33-6171" fmla="*/ 282575 w 539780"/>
                <a:gd name="connsiteY33-6172" fmla="*/ 1241425 h 1245658"/>
                <a:gd name="connsiteX0-6173" fmla="*/ 0 w 539780"/>
                <a:gd name="connsiteY0-6174" fmla="*/ 0 h 1245658"/>
                <a:gd name="connsiteX1-6175" fmla="*/ 28575 w 539780"/>
                <a:gd name="connsiteY1-6176" fmla="*/ 22225 h 1245658"/>
                <a:gd name="connsiteX2-6177" fmla="*/ 85725 w 539780"/>
                <a:gd name="connsiteY2-6178" fmla="*/ 82550 h 1245658"/>
                <a:gd name="connsiteX3-6179" fmla="*/ 123825 w 539780"/>
                <a:gd name="connsiteY3-6180" fmla="*/ 139700 h 1245658"/>
                <a:gd name="connsiteX4-6181" fmla="*/ 158750 w 539780"/>
                <a:gd name="connsiteY4-6182" fmla="*/ 190500 h 1245658"/>
                <a:gd name="connsiteX5-6183" fmla="*/ 193675 w 539780"/>
                <a:gd name="connsiteY5-6184" fmla="*/ 250825 h 1245658"/>
                <a:gd name="connsiteX6-6185" fmla="*/ 225425 w 539780"/>
                <a:gd name="connsiteY6-6186" fmla="*/ 288925 h 1245658"/>
                <a:gd name="connsiteX7-6187" fmla="*/ 273050 w 539780"/>
                <a:gd name="connsiteY7-6188" fmla="*/ 339725 h 1245658"/>
                <a:gd name="connsiteX8-6189" fmla="*/ 304800 w 539780"/>
                <a:gd name="connsiteY8-6190" fmla="*/ 374650 h 1245658"/>
                <a:gd name="connsiteX9-6191" fmla="*/ 339725 w 539780"/>
                <a:gd name="connsiteY9-6192" fmla="*/ 425450 h 1245658"/>
                <a:gd name="connsiteX10-6193" fmla="*/ 387350 w 539780"/>
                <a:gd name="connsiteY10-6194" fmla="*/ 488950 h 1245658"/>
                <a:gd name="connsiteX11-6195" fmla="*/ 406400 w 539780"/>
                <a:gd name="connsiteY11-6196" fmla="*/ 520700 h 1245658"/>
                <a:gd name="connsiteX12-6197" fmla="*/ 431800 w 539780"/>
                <a:gd name="connsiteY12-6198" fmla="*/ 571500 h 1245658"/>
                <a:gd name="connsiteX13-6199" fmla="*/ 434975 w 539780"/>
                <a:gd name="connsiteY13-6200" fmla="*/ 581025 h 1245658"/>
                <a:gd name="connsiteX14-6201" fmla="*/ 444500 w 539780"/>
                <a:gd name="connsiteY14-6202" fmla="*/ 603250 h 1245658"/>
                <a:gd name="connsiteX15-6203" fmla="*/ 450850 w 539780"/>
                <a:gd name="connsiteY15-6204" fmla="*/ 628650 h 1245658"/>
                <a:gd name="connsiteX16-6205" fmla="*/ 454025 w 539780"/>
                <a:gd name="connsiteY16-6206" fmla="*/ 638175 h 1245658"/>
                <a:gd name="connsiteX17-6207" fmla="*/ 469900 w 539780"/>
                <a:gd name="connsiteY17-6208" fmla="*/ 692150 h 1245658"/>
                <a:gd name="connsiteX18-6209" fmla="*/ 485775 w 539780"/>
                <a:gd name="connsiteY18-6210" fmla="*/ 733425 h 1245658"/>
                <a:gd name="connsiteX19-6211" fmla="*/ 492125 w 539780"/>
                <a:gd name="connsiteY19-6212" fmla="*/ 758825 h 1245658"/>
                <a:gd name="connsiteX20-6213" fmla="*/ 498475 w 539780"/>
                <a:gd name="connsiteY20-6214" fmla="*/ 771525 h 1245658"/>
                <a:gd name="connsiteX21-6215" fmla="*/ 501650 w 539780"/>
                <a:gd name="connsiteY21-6216" fmla="*/ 784225 h 1245658"/>
                <a:gd name="connsiteX22-6217" fmla="*/ 504825 w 539780"/>
                <a:gd name="connsiteY22-6218" fmla="*/ 793750 h 1245658"/>
                <a:gd name="connsiteX23-6219" fmla="*/ 508000 w 539780"/>
                <a:gd name="connsiteY23-6220" fmla="*/ 806450 h 1245658"/>
                <a:gd name="connsiteX24-6221" fmla="*/ 514350 w 539780"/>
                <a:gd name="connsiteY24-6222" fmla="*/ 819150 h 1245658"/>
                <a:gd name="connsiteX25-6223" fmla="*/ 520700 w 539780"/>
                <a:gd name="connsiteY25-6224" fmla="*/ 838200 h 1245658"/>
                <a:gd name="connsiteX26-6225" fmla="*/ 523875 w 539780"/>
                <a:gd name="connsiteY26-6226" fmla="*/ 847725 h 1245658"/>
                <a:gd name="connsiteX27-6227" fmla="*/ 539750 w 539780"/>
                <a:gd name="connsiteY27-6228" fmla="*/ 974725 h 1245658"/>
                <a:gd name="connsiteX28-6229" fmla="*/ 527050 w 539780"/>
                <a:gd name="connsiteY28-6230" fmla="*/ 1041400 h 1245658"/>
                <a:gd name="connsiteX29-6231" fmla="*/ 498475 w 539780"/>
                <a:gd name="connsiteY29-6232" fmla="*/ 1111250 h 1245658"/>
                <a:gd name="connsiteX30-6233" fmla="*/ 450850 w 539780"/>
                <a:gd name="connsiteY30-6234" fmla="*/ 1184275 h 1245658"/>
                <a:gd name="connsiteX31-6235" fmla="*/ 390525 w 539780"/>
                <a:gd name="connsiteY31-6236" fmla="*/ 1241425 h 1245658"/>
                <a:gd name="connsiteX32-6237" fmla="*/ 282575 w 539780"/>
                <a:gd name="connsiteY32-6238" fmla="*/ 1241425 h 1245658"/>
                <a:gd name="connsiteX0-6239" fmla="*/ 0 w 539780"/>
                <a:gd name="connsiteY0-6240" fmla="*/ 0 h 1245658"/>
                <a:gd name="connsiteX1-6241" fmla="*/ 28575 w 539780"/>
                <a:gd name="connsiteY1-6242" fmla="*/ 22225 h 1245658"/>
                <a:gd name="connsiteX2-6243" fmla="*/ 85725 w 539780"/>
                <a:gd name="connsiteY2-6244" fmla="*/ 82550 h 1245658"/>
                <a:gd name="connsiteX3-6245" fmla="*/ 123825 w 539780"/>
                <a:gd name="connsiteY3-6246" fmla="*/ 139700 h 1245658"/>
                <a:gd name="connsiteX4-6247" fmla="*/ 158750 w 539780"/>
                <a:gd name="connsiteY4-6248" fmla="*/ 190500 h 1245658"/>
                <a:gd name="connsiteX5-6249" fmla="*/ 193675 w 539780"/>
                <a:gd name="connsiteY5-6250" fmla="*/ 250825 h 1245658"/>
                <a:gd name="connsiteX6-6251" fmla="*/ 225425 w 539780"/>
                <a:gd name="connsiteY6-6252" fmla="*/ 288925 h 1245658"/>
                <a:gd name="connsiteX7-6253" fmla="*/ 273050 w 539780"/>
                <a:gd name="connsiteY7-6254" fmla="*/ 339725 h 1245658"/>
                <a:gd name="connsiteX8-6255" fmla="*/ 304800 w 539780"/>
                <a:gd name="connsiteY8-6256" fmla="*/ 374650 h 1245658"/>
                <a:gd name="connsiteX9-6257" fmla="*/ 339725 w 539780"/>
                <a:gd name="connsiteY9-6258" fmla="*/ 425450 h 1245658"/>
                <a:gd name="connsiteX10-6259" fmla="*/ 387350 w 539780"/>
                <a:gd name="connsiteY10-6260" fmla="*/ 488950 h 1245658"/>
                <a:gd name="connsiteX11-6261" fmla="*/ 406400 w 539780"/>
                <a:gd name="connsiteY11-6262" fmla="*/ 520700 h 1245658"/>
                <a:gd name="connsiteX12-6263" fmla="*/ 431800 w 539780"/>
                <a:gd name="connsiteY12-6264" fmla="*/ 571500 h 1245658"/>
                <a:gd name="connsiteX13-6265" fmla="*/ 444500 w 539780"/>
                <a:gd name="connsiteY13-6266" fmla="*/ 603250 h 1245658"/>
                <a:gd name="connsiteX14-6267" fmla="*/ 450850 w 539780"/>
                <a:gd name="connsiteY14-6268" fmla="*/ 628650 h 1245658"/>
                <a:gd name="connsiteX15-6269" fmla="*/ 454025 w 539780"/>
                <a:gd name="connsiteY15-6270" fmla="*/ 638175 h 1245658"/>
                <a:gd name="connsiteX16-6271" fmla="*/ 469900 w 539780"/>
                <a:gd name="connsiteY16-6272" fmla="*/ 692150 h 1245658"/>
                <a:gd name="connsiteX17-6273" fmla="*/ 485775 w 539780"/>
                <a:gd name="connsiteY17-6274" fmla="*/ 733425 h 1245658"/>
                <a:gd name="connsiteX18-6275" fmla="*/ 492125 w 539780"/>
                <a:gd name="connsiteY18-6276" fmla="*/ 758825 h 1245658"/>
                <a:gd name="connsiteX19-6277" fmla="*/ 498475 w 539780"/>
                <a:gd name="connsiteY19-6278" fmla="*/ 771525 h 1245658"/>
                <a:gd name="connsiteX20-6279" fmla="*/ 501650 w 539780"/>
                <a:gd name="connsiteY20-6280" fmla="*/ 784225 h 1245658"/>
                <a:gd name="connsiteX21-6281" fmla="*/ 504825 w 539780"/>
                <a:gd name="connsiteY21-6282" fmla="*/ 793750 h 1245658"/>
                <a:gd name="connsiteX22-6283" fmla="*/ 508000 w 539780"/>
                <a:gd name="connsiteY22-6284" fmla="*/ 806450 h 1245658"/>
                <a:gd name="connsiteX23-6285" fmla="*/ 514350 w 539780"/>
                <a:gd name="connsiteY23-6286" fmla="*/ 819150 h 1245658"/>
                <a:gd name="connsiteX24-6287" fmla="*/ 520700 w 539780"/>
                <a:gd name="connsiteY24-6288" fmla="*/ 838200 h 1245658"/>
                <a:gd name="connsiteX25-6289" fmla="*/ 523875 w 539780"/>
                <a:gd name="connsiteY25-6290" fmla="*/ 847725 h 1245658"/>
                <a:gd name="connsiteX26-6291" fmla="*/ 539750 w 539780"/>
                <a:gd name="connsiteY26-6292" fmla="*/ 974725 h 1245658"/>
                <a:gd name="connsiteX27-6293" fmla="*/ 527050 w 539780"/>
                <a:gd name="connsiteY27-6294" fmla="*/ 1041400 h 1245658"/>
                <a:gd name="connsiteX28-6295" fmla="*/ 498475 w 539780"/>
                <a:gd name="connsiteY28-6296" fmla="*/ 1111250 h 1245658"/>
                <a:gd name="connsiteX29-6297" fmla="*/ 450850 w 539780"/>
                <a:gd name="connsiteY29-6298" fmla="*/ 1184275 h 1245658"/>
                <a:gd name="connsiteX30-6299" fmla="*/ 390525 w 539780"/>
                <a:gd name="connsiteY30-6300" fmla="*/ 1241425 h 1245658"/>
                <a:gd name="connsiteX31-6301" fmla="*/ 282575 w 539780"/>
                <a:gd name="connsiteY31-6302" fmla="*/ 1241425 h 1245658"/>
                <a:gd name="connsiteX0-6303" fmla="*/ 0 w 539780"/>
                <a:gd name="connsiteY0-6304" fmla="*/ 0 h 1245658"/>
                <a:gd name="connsiteX1-6305" fmla="*/ 28575 w 539780"/>
                <a:gd name="connsiteY1-6306" fmla="*/ 22225 h 1245658"/>
                <a:gd name="connsiteX2-6307" fmla="*/ 85725 w 539780"/>
                <a:gd name="connsiteY2-6308" fmla="*/ 82550 h 1245658"/>
                <a:gd name="connsiteX3-6309" fmla="*/ 123825 w 539780"/>
                <a:gd name="connsiteY3-6310" fmla="*/ 139700 h 1245658"/>
                <a:gd name="connsiteX4-6311" fmla="*/ 158750 w 539780"/>
                <a:gd name="connsiteY4-6312" fmla="*/ 190500 h 1245658"/>
                <a:gd name="connsiteX5-6313" fmla="*/ 193675 w 539780"/>
                <a:gd name="connsiteY5-6314" fmla="*/ 250825 h 1245658"/>
                <a:gd name="connsiteX6-6315" fmla="*/ 225425 w 539780"/>
                <a:gd name="connsiteY6-6316" fmla="*/ 288925 h 1245658"/>
                <a:gd name="connsiteX7-6317" fmla="*/ 273050 w 539780"/>
                <a:gd name="connsiteY7-6318" fmla="*/ 339725 h 1245658"/>
                <a:gd name="connsiteX8-6319" fmla="*/ 304800 w 539780"/>
                <a:gd name="connsiteY8-6320" fmla="*/ 374650 h 1245658"/>
                <a:gd name="connsiteX9-6321" fmla="*/ 339725 w 539780"/>
                <a:gd name="connsiteY9-6322" fmla="*/ 425450 h 1245658"/>
                <a:gd name="connsiteX10-6323" fmla="*/ 387350 w 539780"/>
                <a:gd name="connsiteY10-6324" fmla="*/ 488950 h 1245658"/>
                <a:gd name="connsiteX11-6325" fmla="*/ 406400 w 539780"/>
                <a:gd name="connsiteY11-6326" fmla="*/ 520700 h 1245658"/>
                <a:gd name="connsiteX12-6327" fmla="*/ 431800 w 539780"/>
                <a:gd name="connsiteY12-6328" fmla="*/ 571500 h 1245658"/>
                <a:gd name="connsiteX13-6329" fmla="*/ 450850 w 539780"/>
                <a:gd name="connsiteY13-6330" fmla="*/ 628650 h 1245658"/>
                <a:gd name="connsiteX14-6331" fmla="*/ 454025 w 539780"/>
                <a:gd name="connsiteY14-6332" fmla="*/ 638175 h 1245658"/>
                <a:gd name="connsiteX15-6333" fmla="*/ 469900 w 539780"/>
                <a:gd name="connsiteY15-6334" fmla="*/ 692150 h 1245658"/>
                <a:gd name="connsiteX16-6335" fmla="*/ 485775 w 539780"/>
                <a:gd name="connsiteY16-6336" fmla="*/ 733425 h 1245658"/>
                <a:gd name="connsiteX17-6337" fmla="*/ 492125 w 539780"/>
                <a:gd name="connsiteY17-6338" fmla="*/ 758825 h 1245658"/>
                <a:gd name="connsiteX18-6339" fmla="*/ 498475 w 539780"/>
                <a:gd name="connsiteY18-6340" fmla="*/ 771525 h 1245658"/>
                <a:gd name="connsiteX19-6341" fmla="*/ 501650 w 539780"/>
                <a:gd name="connsiteY19-6342" fmla="*/ 784225 h 1245658"/>
                <a:gd name="connsiteX20-6343" fmla="*/ 504825 w 539780"/>
                <a:gd name="connsiteY20-6344" fmla="*/ 793750 h 1245658"/>
                <a:gd name="connsiteX21-6345" fmla="*/ 508000 w 539780"/>
                <a:gd name="connsiteY21-6346" fmla="*/ 806450 h 1245658"/>
                <a:gd name="connsiteX22-6347" fmla="*/ 514350 w 539780"/>
                <a:gd name="connsiteY22-6348" fmla="*/ 819150 h 1245658"/>
                <a:gd name="connsiteX23-6349" fmla="*/ 520700 w 539780"/>
                <a:gd name="connsiteY23-6350" fmla="*/ 838200 h 1245658"/>
                <a:gd name="connsiteX24-6351" fmla="*/ 523875 w 539780"/>
                <a:gd name="connsiteY24-6352" fmla="*/ 847725 h 1245658"/>
                <a:gd name="connsiteX25-6353" fmla="*/ 539750 w 539780"/>
                <a:gd name="connsiteY25-6354" fmla="*/ 974725 h 1245658"/>
                <a:gd name="connsiteX26-6355" fmla="*/ 527050 w 539780"/>
                <a:gd name="connsiteY26-6356" fmla="*/ 1041400 h 1245658"/>
                <a:gd name="connsiteX27-6357" fmla="*/ 498475 w 539780"/>
                <a:gd name="connsiteY27-6358" fmla="*/ 1111250 h 1245658"/>
                <a:gd name="connsiteX28-6359" fmla="*/ 450850 w 539780"/>
                <a:gd name="connsiteY28-6360" fmla="*/ 1184275 h 1245658"/>
                <a:gd name="connsiteX29-6361" fmla="*/ 390525 w 539780"/>
                <a:gd name="connsiteY29-6362" fmla="*/ 1241425 h 1245658"/>
                <a:gd name="connsiteX30-6363" fmla="*/ 282575 w 539780"/>
                <a:gd name="connsiteY30-6364" fmla="*/ 1241425 h 1245658"/>
                <a:gd name="connsiteX0-6365" fmla="*/ 0 w 539780"/>
                <a:gd name="connsiteY0-6366" fmla="*/ 0 h 1245658"/>
                <a:gd name="connsiteX1-6367" fmla="*/ 28575 w 539780"/>
                <a:gd name="connsiteY1-6368" fmla="*/ 22225 h 1245658"/>
                <a:gd name="connsiteX2-6369" fmla="*/ 85725 w 539780"/>
                <a:gd name="connsiteY2-6370" fmla="*/ 82550 h 1245658"/>
                <a:gd name="connsiteX3-6371" fmla="*/ 123825 w 539780"/>
                <a:gd name="connsiteY3-6372" fmla="*/ 139700 h 1245658"/>
                <a:gd name="connsiteX4-6373" fmla="*/ 158750 w 539780"/>
                <a:gd name="connsiteY4-6374" fmla="*/ 190500 h 1245658"/>
                <a:gd name="connsiteX5-6375" fmla="*/ 193675 w 539780"/>
                <a:gd name="connsiteY5-6376" fmla="*/ 250825 h 1245658"/>
                <a:gd name="connsiteX6-6377" fmla="*/ 225425 w 539780"/>
                <a:gd name="connsiteY6-6378" fmla="*/ 288925 h 1245658"/>
                <a:gd name="connsiteX7-6379" fmla="*/ 273050 w 539780"/>
                <a:gd name="connsiteY7-6380" fmla="*/ 339725 h 1245658"/>
                <a:gd name="connsiteX8-6381" fmla="*/ 304800 w 539780"/>
                <a:gd name="connsiteY8-6382" fmla="*/ 374650 h 1245658"/>
                <a:gd name="connsiteX9-6383" fmla="*/ 339725 w 539780"/>
                <a:gd name="connsiteY9-6384" fmla="*/ 425450 h 1245658"/>
                <a:gd name="connsiteX10-6385" fmla="*/ 387350 w 539780"/>
                <a:gd name="connsiteY10-6386" fmla="*/ 488950 h 1245658"/>
                <a:gd name="connsiteX11-6387" fmla="*/ 406400 w 539780"/>
                <a:gd name="connsiteY11-6388" fmla="*/ 520700 h 1245658"/>
                <a:gd name="connsiteX12-6389" fmla="*/ 431800 w 539780"/>
                <a:gd name="connsiteY12-6390" fmla="*/ 571500 h 1245658"/>
                <a:gd name="connsiteX13-6391" fmla="*/ 450850 w 539780"/>
                <a:gd name="connsiteY13-6392" fmla="*/ 628650 h 1245658"/>
                <a:gd name="connsiteX14-6393" fmla="*/ 469900 w 539780"/>
                <a:gd name="connsiteY14-6394" fmla="*/ 692150 h 1245658"/>
                <a:gd name="connsiteX15-6395" fmla="*/ 485775 w 539780"/>
                <a:gd name="connsiteY15-6396" fmla="*/ 733425 h 1245658"/>
                <a:gd name="connsiteX16-6397" fmla="*/ 492125 w 539780"/>
                <a:gd name="connsiteY16-6398" fmla="*/ 758825 h 1245658"/>
                <a:gd name="connsiteX17-6399" fmla="*/ 498475 w 539780"/>
                <a:gd name="connsiteY17-6400" fmla="*/ 771525 h 1245658"/>
                <a:gd name="connsiteX18-6401" fmla="*/ 501650 w 539780"/>
                <a:gd name="connsiteY18-6402" fmla="*/ 784225 h 1245658"/>
                <a:gd name="connsiteX19-6403" fmla="*/ 504825 w 539780"/>
                <a:gd name="connsiteY19-6404" fmla="*/ 793750 h 1245658"/>
                <a:gd name="connsiteX20-6405" fmla="*/ 508000 w 539780"/>
                <a:gd name="connsiteY20-6406" fmla="*/ 806450 h 1245658"/>
                <a:gd name="connsiteX21-6407" fmla="*/ 514350 w 539780"/>
                <a:gd name="connsiteY21-6408" fmla="*/ 819150 h 1245658"/>
                <a:gd name="connsiteX22-6409" fmla="*/ 520700 w 539780"/>
                <a:gd name="connsiteY22-6410" fmla="*/ 838200 h 1245658"/>
                <a:gd name="connsiteX23-6411" fmla="*/ 523875 w 539780"/>
                <a:gd name="connsiteY23-6412" fmla="*/ 847725 h 1245658"/>
                <a:gd name="connsiteX24-6413" fmla="*/ 539750 w 539780"/>
                <a:gd name="connsiteY24-6414" fmla="*/ 974725 h 1245658"/>
                <a:gd name="connsiteX25-6415" fmla="*/ 527050 w 539780"/>
                <a:gd name="connsiteY25-6416" fmla="*/ 1041400 h 1245658"/>
                <a:gd name="connsiteX26-6417" fmla="*/ 498475 w 539780"/>
                <a:gd name="connsiteY26-6418" fmla="*/ 1111250 h 1245658"/>
                <a:gd name="connsiteX27-6419" fmla="*/ 450850 w 539780"/>
                <a:gd name="connsiteY27-6420" fmla="*/ 1184275 h 1245658"/>
                <a:gd name="connsiteX28-6421" fmla="*/ 390525 w 539780"/>
                <a:gd name="connsiteY28-6422" fmla="*/ 1241425 h 1245658"/>
                <a:gd name="connsiteX29-6423" fmla="*/ 282575 w 539780"/>
                <a:gd name="connsiteY29-6424" fmla="*/ 1241425 h 1245658"/>
                <a:gd name="connsiteX0-6425" fmla="*/ 0 w 539780"/>
                <a:gd name="connsiteY0-6426" fmla="*/ 0 h 1245658"/>
                <a:gd name="connsiteX1-6427" fmla="*/ 28575 w 539780"/>
                <a:gd name="connsiteY1-6428" fmla="*/ 22225 h 1245658"/>
                <a:gd name="connsiteX2-6429" fmla="*/ 85725 w 539780"/>
                <a:gd name="connsiteY2-6430" fmla="*/ 82550 h 1245658"/>
                <a:gd name="connsiteX3-6431" fmla="*/ 123825 w 539780"/>
                <a:gd name="connsiteY3-6432" fmla="*/ 139700 h 1245658"/>
                <a:gd name="connsiteX4-6433" fmla="*/ 158750 w 539780"/>
                <a:gd name="connsiteY4-6434" fmla="*/ 190500 h 1245658"/>
                <a:gd name="connsiteX5-6435" fmla="*/ 193675 w 539780"/>
                <a:gd name="connsiteY5-6436" fmla="*/ 250825 h 1245658"/>
                <a:gd name="connsiteX6-6437" fmla="*/ 225425 w 539780"/>
                <a:gd name="connsiteY6-6438" fmla="*/ 288925 h 1245658"/>
                <a:gd name="connsiteX7-6439" fmla="*/ 273050 w 539780"/>
                <a:gd name="connsiteY7-6440" fmla="*/ 339725 h 1245658"/>
                <a:gd name="connsiteX8-6441" fmla="*/ 304800 w 539780"/>
                <a:gd name="connsiteY8-6442" fmla="*/ 374650 h 1245658"/>
                <a:gd name="connsiteX9-6443" fmla="*/ 339725 w 539780"/>
                <a:gd name="connsiteY9-6444" fmla="*/ 425450 h 1245658"/>
                <a:gd name="connsiteX10-6445" fmla="*/ 387350 w 539780"/>
                <a:gd name="connsiteY10-6446" fmla="*/ 488950 h 1245658"/>
                <a:gd name="connsiteX11-6447" fmla="*/ 406400 w 539780"/>
                <a:gd name="connsiteY11-6448" fmla="*/ 520700 h 1245658"/>
                <a:gd name="connsiteX12-6449" fmla="*/ 431800 w 539780"/>
                <a:gd name="connsiteY12-6450" fmla="*/ 571500 h 1245658"/>
                <a:gd name="connsiteX13-6451" fmla="*/ 450850 w 539780"/>
                <a:gd name="connsiteY13-6452" fmla="*/ 628650 h 1245658"/>
                <a:gd name="connsiteX14-6453" fmla="*/ 469900 w 539780"/>
                <a:gd name="connsiteY14-6454" fmla="*/ 692150 h 1245658"/>
                <a:gd name="connsiteX15-6455" fmla="*/ 492125 w 539780"/>
                <a:gd name="connsiteY15-6456" fmla="*/ 758825 h 1245658"/>
                <a:gd name="connsiteX16-6457" fmla="*/ 498475 w 539780"/>
                <a:gd name="connsiteY16-6458" fmla="*/ 771525 h 1245658"/>
                <a:gd name="connsiteX17-6459" fmla="*/ 501650 w 539780"/>
                <a:gd name="connsiteY17-6460" fmla="*/ 784225 h 1245658"/>
                <a:gd name="connsiteX18-6461" fmla="*/ 504825 w 539780"/>
                <a:gd name="connsiteY18-6462" fmla="*/ 793750 h 1245658"/>
                <a:gd name="connsiteX19-6463" fmla="*/ 508000 w 539780"/>
                <a:gd name="connsiteY19-6464" fmla="*/ 806450 h 1245658"/>
                <a:gd name="connsiteX20-6465" fmla="*/ 514350 w 539780"/>
                <a:gd name="connsiteY20-6466" fmla="*/ 819150 h 1245658"/>
                <a:gd name="connsiteX21-6467" fmla="*/ 520700 w 539780"/>
                <a:gd name="connsiteY21-6468" fmla="*/ 838200 h 1245658"/>
                <a:gd name="connsiteX22-6469" fmla="*/ 523875 w 539780"/>
                <a:gd name="connsiteY22-6470" fmla="*/ 847725 h 1245658"/>
                <a:gd name="connsiteX23-6471" fmla="*/ 539750 w 539780"/>
                <a:gd name="connsiteY23-6472" fmla="*/ 974725 h 1245658"/>
                <a:gd name="connsiteX24-6473" fmla="*/ 527050 w 539780"/>
                <a:gd name="connsiteY24-6474" fmla="*/ 1041400 h 1245658"/>
                <a:gd name="connsiteX25-6475" fmla="*/ 498475 w 539780"/>
                <a:gd name="connsiteY25-6476" fmla="*/ 1111250 h 1245658"/>
                <a:gd name="connsiteX26-6477" fmla="*/ 450850 w 539780"/>
                <a:gd name="connsiteY26-6478" fmla="*/ 1184275 h 1245658"/>
                <a:gd name="connsiteX27-6479" fmla="*/ 390525 w 539780"/>
                <a:gd name="connsiteY27-6480" fmla="*/ 1241425 h 1245658"/>
                <a:gd name="connsiteX28-6481" fmla="*/ 282575 w 539780"/>
                <a:gd name="connsiteY28-6482" fmla="*/ 1241425 h 1245658"/>
                <a:gd name="connsiteX0-6483" fmla="*/ 0 w 539780"/>
                <a:gd name="connsiteY0-6484" fmla="*/ 0 h 1245658"/>
                <a:gd name="connsiteX1-6485" fmla="*/ 28575 w 539780"/>
                <a:gd name="connsiteY1-6486" fmla="*/ 22225 h 1245658"/>
                <a:gd name="connsiteX2-6487" fmla="*/ 85725 w 539780"/>
                <a:gd name="connsiteY2-6488" fmla="*/ 82550 h 1245658"/>
                <a:gd name="connsiteX3-6489" fmla="*/ 123825 w 539780"/>
                <a:gd name="connsiteY3-6490" fmla="*/ 139700 h 1245658"/>
                <a:gd name="connsiteX4-6491" fmla="*/ 158750 w 539780"/>
                <a:gd name="connsiteY4-6492" fmla="*/ 190500 h 1245658"/>
                <a:gd name="connsiteX5-6493" fmla="*/ 193675 w 539780"/>
                <a:gd name="connsiteY5-6494" fmla="*/ 250825 h 1245658"/>
                <a:gd name="connsiteX6-6495" fmla="*/ 225425 w 539780"/>
                <a:gd name="connsiteY6-6496" fmla="*/ 288925 h 1245658"/>
                <a:gd name="connsiteX7-6497" fmla="*/ 273050 w 539780"/>
                <a:gd name="connsiteY7-6498" fmla="*/ 339725 h 1245658"/>
                <a:gd name="connsiteX8-6499" fmla="*/ 304800 w 539780"/>
                <a:gd name="connsiteY8-6500" fmla="*/ 374650 h 1245658"/>
                <a:gd name="connsiteX9-6501" fmla="*/ 339725 w 539780"/>
                <a:gd name="connsiteY9-6502" fmla="*/ 425450 h 1245658"/>
                <a:gd name="connsiteX10-6503" fmla="*/ 387350 w 539780"/>
                <a:gd name="connsiteY10-6504" fmla="*/ 488950 h 1245658"/>
                <a:gd name="connsiteX11-6505" fmla="*/ 406400 w 539780"/>
                <a:gd name="connsiteY11-6506" fmla="*/ 520700 h 1245658"/>
                <a:gd name="connsiteX12-6507" fmla="*/ 431800 w 539780"/>
                <a:gd name="connsiteY12-6508" fmla="*/ 571500 h 1245658"/>
                <a:gd name="connsiteX13-6509" fmla="*/ 450850 w 539780"/>
                <a:gd name="connsiteY13-6510" fmla="*/ 628650 h 1245658"/>
                <a:gd name="connsiteX14-6511" fmla="*/ 469900 w 539780"/>
                <a:gd name="connsiteY14-6512" fmla="*/ 692150 h 1245658"/>
                <a:gd name="connsiteX15-6513" fmla="*/ 492125 w 539780"/>
                <a:gd name="connsiteY15-6514" fmla="*/ 758825 h 1245658"/>
                <a:gd name="connsiteX16-6515" fmla="*/ 498475 w 539780"/>
                <a:gd name="connsiteY16-6516" fmla="*/ 771525 h 1245658"/>
                <a:gd name="connsiteX17-6517" fmla="*/ 504825 w 539780"/>
                <a:gd name="connsiteY17-6518" fmla="*/ 793750 h 1245658"/>
                <a:gd name="connsiteX18-6519" fmla="*/ 508000 w 539780"/>
                <a:gd name="connsiteY18-6520" fmla="*/ 806450 h 1245658"/>
                <a:gd name="connsiteX19-6521" fmla="*/ 514350 w 539780"/>
                <a:gd name="connsiteY19-6522" fmla="*/ 819150 h 1245658"/>
                <a:gd name="connsiteX20-6523" fmla="*/ 520700 w 539780"/>
                <a:gd name="connsiteY20-6524" fmla="*/ 838200 h 1245658"/>
                <a:gd name="connsiteX21-6525" fmla="*/ 523875 w 539780"/>
                <a:gd name="connsiteY21-6526" fmla="*/ 847725 h 1245658"/>
                <a:gd name="connsiteX22-6527" fmla="*/ 539750 w 539780"/>
                <a:gd name="connsiteY22-6528" fmla="*/ 974725 h 1245658"/>
                <a:gd name="connsiteX23-6529" fmla="*/ 527050 w 539780"/>
                <a:gd name="connsiteY23-6530" fmla="*/ 1041400 h 1245658"/>
                <a:gd name="connsiteX24-6531" fmla="*/ 498475 w 539780"/>
                <a:gd name="connsiteY24-6532" fmla="*/ 1111250 h 1245658"/>
                <a:gd name="connsiteX25-6533" fmla="*/ 450850 w 539780"/>
                <a:gd name="connsiteY25-6534" fmla="*/ 1184275 h 1245658"/>
                <a:gd name="connsiteX26-6535" fmla="*/ 390525 w 539780"/>
                <a:gd name="connsiteY26-6536" fmla="*/ 1241425 h 1245658"/>
                <a:gd name="connsiteX27-6537" fmla="*/ 282575 w 539780"/>
                <a:gd name="connsiteY27-6538" fmla="*/ 1241425 h 1245658"/>
                <a:gd name="connsiteX0-6539" fmla="*/ 0 w 539780"/>
                <a:gd name="connsiteY0-6540" fmla="*/ 0 h 1245658"/>
                <a:gd name="connsiteX1-6541" fmla="*/ 28575 w 539780"/>
                <a:gd name="connsiteY1-6542" fmla="*/ 22225 h 1245658"/>
                <a:gd name="connsiteX2-6543" fmla="*/ 85725 w 539780"/>
                <a:gd name="connsiteY2-6544" fmla="*/ 82550 h 1245658"/>
                <a:gd name="connsiteX3-6545" fmla="*/ 123825 w 539780"/>
                <a:gd name="connsiteY3-6546" fmla="*/ 139700 h 1245658"/>
                <a:gd name="connsiteX4-6547" fmla="*/ 158750 w 539780"/>
                <a:gd name="connsiteY4-6548" fmla="*/ 190500 h 1245658"/>
                <a:gd name="connsiteX5-6549" fmla="*/ 193675 w 539780"/>
                <a:gd name="connsiteY5-6550" fmla="*/ 250825 h 1245658"/>
                <a:gd name="connsiteX6-6551" fmla="*/ 225425 w 539780"/>
                <a:gd name="connsiteY6-6552" fmla="*/ 288925 h 1245658"/>
                <a:gd name="connsiteX7-6553" fmla="*/ 273050 w 539780"/>
                <a:gd name="connsiteY7-6554" fmla="*/ 339725 h 1245658"/>
                <a:gd name="connsiteX8-6555" fmla="*/ 304800 w 539780"/>
                <a:gd name="connsiteY8-6556" fmla="*/ 374650 h 1245658"/>
                <a:gd name="connsiteX9-6557" fmla="*/ 339725 w 539780"/>
                <a:gd name="connsiteY9-6558" fmla="*/ 425450 h 1245658"/>
                <a:gd name="connsiteX10-6559" fmla="*/ 387350 w 539780"/>
                <a:gd name="connsiteY10-6560" fmla="*/ 488950 h 1245658"/>
                <a:gd name="connsiteX11-6561" fmla="*/ 406400 w 539780"/>
                <a:gd name="connsiteY11-6562" fmla="*/ 520700 h 1245658"/>
                <a:gd name="connsiteX12-6563" fmla="*/ 431800 w 539780"/>
                <a:gd name="connsiteY12-6564" fmla="*/ 571500 h 1245658"/>
                <a:gd name="connsiteX13-6565" fmla="*/ 450850 w 539780"/>
                <a:gd name="connsiteY13-6566" fmla="*/ 628650 h 1245658"/>
                <a:gd name="connsiteX14-6567" fmla="*/ 469900 w 539780"/>
                <a:gd name="connsiteY14-6568" fmla="*/ 692150 h 1245658"/>
                <a:gd name="connsiteX15-6569" fmla="*/ 492125 w 539780"/>
                <a:gd name="connsiteY15-6570" fmla="*/ 758825 h 1245658"/>
                <a:gd name="connsiteX16-6571" fmla="*/ 498475 w 539780"/>
                <a:gd name="connsiteY16-6572" fmla="*/ 771525 h 1245658"/>
                <a:gd name="connsiteX17-6573" fmla="*/ 504825 w 539780"/>
                <a:gd name="connsiteY17-6574" fmla="*/ 793750 h 1245658"/>
                <a:gd name="connsiteX18-6575" fmla="*/ 514350 w 539780"/>
                <a:gd name="connsiteY18-6576" fmla="*/ 819150 h 1245658"/>
                <a:gd name="connsiteX19-6577" fmla="*/ 520700 w 539780"/>
                <a:gd name="connsiteY19-6578" fmla="*/ 838200 h 1245658"/>
                <a:gd name="connsiteX20-6579" fmla="*/ 523875 w 539780"/>
                <a:gd name="connsiteY20-6580" fmla="*/ 847725 h 1245658"/>
                <a:gd name="connsiteX21-6581" fmla="*/ 539750 w 539780"/>
                <a:gd name="connsiteY21-6582" fmla="*/ 974725 h 1245658"/>
                <a:gd name="connsiteX22-6583" fmla="*/ 527050 w 539780"/>
                <a:gd name="connsiteY22-6584" fmla="*/ 1041400 h 1245658"/>
                <a:gd name="connsiteX23-6585" fmla="*/ 498475 w 539780"/>
                <a:gd name="connsiteY23-6586" fmla="*/ 1111250 h 1245658"/>
                <a:gd name="connsiteX24-6587" fmla="*/ 450850 w 539780"/>
                <a:gd name="connsiteY24-6588" fmla="*/ 1184275 h 1245658"/>
                <a:gd name="connsiteX25-6589" fmla="*/ 390525 w 539780"/>
                <a:gd name="connsiteY25-6590" fmla="*/ 1241425 h 1245658"/>
                <a:gd name="connsiteX26-6591" fmla="*/ 282575 w 539780"/>
                <a:gd name="connsiteY26-6592" fmla="*/ 1241425 h 1245658"/>
                <a:gd name="connsiteX0-6593" fmla="*/ 0 w 539780"/>
                <a:gd name="connsiteY0-6594" fmla="*/ 0 h 1245658"/>
                <a:gd name="connsiteX1-6595" fmla="*/ 28575 w 539780"/>
                <a:gd name="connsiteY1-6596" fmla="*/ 22225 h 1245658"/>
                <a:gd name="connsiteX2-6597" fmla="*/ 85725 w 539780"/>
                <a:gd name="connsiteY2-6598" fmla="*/ 82550 h 1245658"/>
                <a:gd name="connsiteX3-6599" fmla="*/ 123825 w 539780"/>
                <a:gd name="connsiteY3-6600" fmla="*/ 139700 h 1245658"/>
                <a:gd name="connsiteX4-6601" fmla="*/ 158750 w 539780"/>
                <a:gd name="connsiteY4-6602" fmla="*/ 190500 h 1245658"/>
                <a:gd name="connsiteX5-6603" fmla="*/ 193675 w 539780"/>
                <a:gd name="connsiteY5-6604" fmla="*/ 250825 h 1245658"/>
                <a:gd name="connsiteX6-6605" fmla="*/ 225425 w 539780"/>
                <a:gd name="connsiteY6-6606" fmla="*/ 288925 h 1245658"/>
                <a:gd name="connsiteX7-6607" fmla="*/ 273050 w 539780"/>
                <a:gd name="connsiteY7-6608" fmla="*/ 339725 h 1245658"/>
                <a:gd name="connsiteX8-6609" fmla="*/ 304800 w 539780"/>
                <a:gd name="connsiteY8-6610" fmla="*/ 374650 h 1245658"/>
                <a:gd name="connsiteX9-6611" fmla="*/ 339725 w 539780"/>
                <a:gd name="connsiteY9-6612" fmla="*/ 425450 h 1245658"/>
                <a:gd name="connsiteX10-6613" fmla="*/ 387350 w 539780"/>
                <a:gd name="connsiteY10-6614" fmla="*/ 488950 h 1245658"/>
                <a:gd name="connsiteX11-6615" fmla="*/ 406400 w 539780"/>
                <a:gd name="connsiteY11-6616" fmla="*/ 520700 h 1245658"/>
                <a:gd name="connsiteX12-6617" fmla="*/ 431800 w 539780"/>
                <a:gd name="connsiteY12-6618" fmla="*/ 571500 h 1245658"/>
                <a:gd name="connsiteX13-6619" fmla="*/ 450850 w 539780"/>
                <a:gd name="connsiteY13-6620" fmla="*/ 628650 h 1245658"/>
                <a:gd name="connsiteX14-6621" fmla="*/ 469900 w 539780"/>
                <a:gd name="connsiteY14-6622" fmla="*/ 692150 h 1245658"/>
                <a:gd name="connsiteX15-6623" fmla="*/ 492125 w 539780"/>
                <a:gd name="connsiteY15-6624" fmla="*/ 758825 h 1245658"/>
                <a:gd name="connsiteX16-6625" fmla="*/ 504825 w 539780"/>
                <a:gd name="connsiteY16-6626" fmla="*/ 793750 h 1245658"/>
                <a:gd name="connsiteX17-6627" fmla="*/ 514350 w 539780"/>
                <a:gd name="connsiteY17-6628" fmla="*/ 819150 h 1245658"/>
                <a:gd name="connsiteX18-6629" fmla="*/ 520700 w 539780"/>
                <a:gd name="connsiteY18-6630" fmla="*/ 838200 h 1245658"/>
                <a:gd name="connsiteX19-6631" fmla="*/ 523875 w 539780"/>
                <a:gd name="connsiteY19-6632" fmla="*/ 847725 h 1245658"/>
                <a:gd name="connsiteX20-6633" fmla="*/ 539750 w 539780"/>
                <a:gd name="connsiteY20-6634" fmla="*/ 974725 h 1245658"/>
                <a:gd name="connsiteX21-6635" fmla="*/ 527050 w 539780"/>
                <a:gd name="connsiteY21-6636" fmla="*/ 1041400 h 1245658"/>
                <a:gd name="connsiteX22-6637" fmla="*/ 498475 w 539780"/>
                <a:gd name="connsiteY22-6638" fmla="*/ 1111250 h 1245658"/>
                <a:gd name="connsiteX23-6639" fmla="*/ 450850 w 539780"/>
                <a:gd name="connsiteY23-6640" fmla="*/ 1184275 h 1245658"/>
                <a:gd name="connsiteX24-6641" fmla="*/ 390525 w 539780"/>
                <a:gd name="connsiteY24-6642" fmla="*/ 1241425 h 1245658"/>
                <a:gd name="connsiteX25-6643" fmla="*/ 282575 w 539780"/>
                <a:gd name="connsiteY25-6644" fmla="*/ 1241425 h 1245658"/>
                <a:gd name="connsiteX0-6645" fmla="*/ 0 w 539780"/>
                <a:gd name="connsiteY0-6646" fmla="*/ 0 h 1245658"/>
                <a:gd name="connsiteX1-6647" fmla="*/ 28575 w 539780"/>
                <a:gd name="connsiteY1-6648" fmla="*/ 22225 h 1245658"/>
                <a:gd name="connsiteX2-6649" fmla="*/ 85725 w 539780"/>
                <a:gd name="connsiteY2-6650" fmla="*/ 82550 h 1245658"/>
                <a:gd name="connsiteX3-6651" fmla="*/ 123825 w 539780"/>
                <a:gd name="connsiteY3-6652" fmla="*/ 139700 h 1245658"/>
                <a:gd name="connsiteX4-6653" fmla="*/ 158750 w 539780"/>
                <a:gd name="connsiteY4-6654" fmla="*/ 190500 h 1245658"/>
                <a:gd name="connsiteX5-6655" fmla="*/ 193675 w 539780"/>
                <a:gd name="connsiteY5-6656" fmla="*/ 250825 h 1245658"/>
                <a:gd name="connsiteX6-6657" fmla="*/ 225425 w 539780"/>
                <a:gd name="connsiteY6-6658" fmla="*/ 288925 h 1245658"/>
                <a:gd name="connsiteX7-6659" fmla="*/ 273050 w 539780"/>
                <a:gd name="connsiteY7-6660" fmla="*/ 339725 h 1245658"/>
                <a:gd name="connsiteX8-6661" fmla="*/ 304800 w 539780"/>
                <a:gd name="connsiteY8-6662" fmla="*/ 374650 h 1245658"/>
                <a:gd name="connsiteX9-6663" fmla="*/ 339725 w 539780"/>
                <a:gd name="connsiteY9-6664" fmla="*/ 425450 h 1245658"/>
                <a:gd name="connsiteX10-6665" fmla="*/ 387350 w 539780"/>
                <a:gd name="connsiteY10-6666" fmla="*/ 488950 h 1245658"/>
                <a:gd name="connsiteX11-6667" fmla="*/ 406400 w 539780"/>
                <a:gd name="connsiteY11-6668" fmla="*/ 520700 h 1245658"/>
                <a:gd name="connsiteX12-6669" fmla="*/ 431800 w 539780"/>
                <a:gd name="connsiteY12-6670" fmla="*/ 571500 h 1245658"/>
                <a:gd name="connsiteX13-6671" fmla="*/ 450850 w 539780"/>
                <a:gd name="connsiteY13-6672" fmla="*/ 628650 h 1245658"/>
                <a:gd name="connsiteX14-6673" fmla="*/ 469900 w 539780"/>
                <a:gd name="connsiteY14-6674" fmla="*/ 692150 h 1245658"/>
                <a:gd name="connsiteX15-6675" fmla="*/ 492125 w 539780"/>
                <a:gd name="connsiteY15-6676" fmla="*/ 758825 h 1245658"/>
                <a:gd name="connsiteX16-6677" fmla="*/ 514350 w 539780"/>
                <a:gd name="connsiteY16-6678" fmla="*/ 819150 h 1245658"/>
                <a:gd name="connsiteX17-6679" fmla="*/ 520700 w 539780"/>
                <a:gd name="connsiteY17-6680" fmla="*/ 838200 h 1245658"/>
                <a:gd name="connsiteX18-6681" fmla="*/ 523875 w 539780"/>
                <a:gd name="connsiteY18-6682" fmla="*/ 847725 h 1245658"/>
                <a:gd name="connsiteX19-6683" fmla="*/ 539750 w 539780"/>
                <a:gd name="connsiteY19-6684" fmla="*/ 974725 h 1245658"/>
                <a:gd name="connsiteX20-6685" fmla="*/ 527050 w 539780"/>
                <a:gd name="connsiteY20-6686" fmla="*/ 1041400 h 1245658"/>
                <a:gd name="connsiteX21-6687" fmla="*/ 498475 w 539780"/>
                <a:gd name="connsiteY21-6688" fmla="*/ 1111250 h 1245658"/>
                <a:gd name="connsiteX22-6689" fmla="*/ 450850 w 539780"/>
                <a:gd name="connsiteY22-6690" fmla="*/ 1184275 h 1245658"/>
                <a:gd name="connsiteX23-6691" fmla="*/ 390525 w 539780"/>
                <a:gd name="connsiteY23-6692" fmla="*/ 1241425 h 1245658"/>
                <a:gd name="connsiteX24-6693" fmla="*/ 282575 w 539780"/>
                <a:gd name="connsiteY24-6694" fmla="*/ 1241425 h 1245658"/>
                <a:gd name="connsiteX0-6695" fmla="*/ 0 w 539858"/>
                <a:gd name="connsiteY0-6696" fmla="*/ 0 h 1245658"/>
                <a:gd name="connsiteX1-6697" fmla="*/ 28575 w 539858"/>
                <a:gd name="connsiteY1-6698" fmla="*/ 22225 h 1245658"/>
                <a:gd name="connsiteX2-6699" fmla="*/ 85725 w 539858"/>
                <a:gd name="connsiteY2-6700" fmla="*/ 82550 h 1245658"/>
                <a:gd name="connsiteX3-6701" fmla="*/ 123825 w 539858"/>
                <a:gd name="connsiteY3-6702" fmla="*/ 139700 h 1245658"/>
                <a:gd name="connsiteX4-6703" fmla="*/ 158750 w 539858"/>
                <a:gd name="connsiteY4-6704" fmla="*/ 190500 h 1245658"/>
                <a:gd name="connsiteX5-6705" fmla="*/ 193675 w 539858"/>
                <a:gd name="connsiteY5-6706" fmla="*/ 250825 h 1245658"/>
                <a:gd name="connsiteX6-6707" fmla="*/ 225425 w 539858"/>
                <a:gd name="connsiteY6-6708" fmla="*/ 288925 h 1245658"/>
                <a:gd name="connsiteX7-6709" fmla="*/ 273050 w 539858"/>
                <a:gd name="connsiteY7-6710" fmla="*/ 339725 h 1245658"/>
                <a:gd name="connsiteX8-6711" fmla="*/ 304800 w 539858"/>
                <a:gd name="connsiteY8-6712" fmla="*/ 374650 h 1245658"/>
                <a:gd name="connsiteX9-6713" fmla="*/ 339725 w 539858"/>
                <a:gd name="connsiteY9-6714" fmla="*/ 425450 h 1245658"/>
                <a:gd name="connsiteX10-6715" fmla="*/ 387350 w 539858"/>
                <a:gd name="connsiteY10-6716" fmla="*/ 488950 h 1245658"/>
                <a:gd name="connsiteX11-6717" fmla="*/ 406400 w 539858"/>
                <a:gd name="connsiteY11-6718" fmla="*/ 520700 h 1245658"/>
                <a:gd name="connsiteX12-6719" fmla="*/ 431800 w 539858"/>
                <a:gd name="connsiteY12-6720" fmla="*/ 571500 h 1245658"/>
                <a:gd name="connsiteX13-6721" fmla="*/ 450850 w 539858"/>
                <a:gd name="connsiteY13-6722" fmla="*/ 628650 h 1245658"/>
                <a:gd name="connsiteX14-6723" fmla="*/ 469900 w 539858"/>
                <a:gd name="connsiteY14-6724" fmla="*/ 692150 h 1245658"/>
                <a:gd name="connsiteX15-6725" fmla="*/ 492125 w 539858"/>
                <a:gd name="connsiteY15-6726" fmla="*/ 758825 h 1245658"/>
                <a:gd name="connsiteX16-6727" fmla="*/ 514350 w 539858"/>
                <a:gd name="connsiteY16-6728" fmla="*/ 819150 h 1245658"/>
                <a:gd name="connsiteX17-6729" fmla="*/ 520700 w 539858"/>
                <a:gd name="connsiteY17-6730" fmla="*/ 838200 h 1245658"/>
                <a:gd name="connsiteX18-6731" fmla="*/ 539750 w 539858"/>
                <a:gd name="connsiteY18-6732" fmla="*/ 974725 h 1245658"/>
                <a:gd name="connsiteX19-6733" fmla="*/ 527050 w 539858"/>
                <a:gd name="connsiteY19-6734" fmla="*/ 1041400 h 1245658"/>
                <a:gd name="connsiteX20-6735" fmla="*/ 498475 w 539858"/>
                <a:gd name="connsiteY20-6736" fmla="*/ 1111250 h 1245658"/>
                <a:gd name="connsiteX21-6737" fmla="*/ 450850 w 539858"/>
                <a:gd name="connsiteY21-6738" fmla="*/ 1184275 h 1245658"/>
                <a:gd name="connsiteX22-6739" fmla="*/ 390525 w 539858"/>
                <a:gd name="connsiteY22-6740" fmla="*/ 1241425 h 1245658"/>
                <a:gd name="connsiteX23-6741" fmla="*/ 282575 w 539858"/>
                <a:gd name="connsiteY23-6742" fmla="*/ 1241425 h 1245658"/>
                <a:gd name="connsiteX0-6743" fmla="*/ 0 w 540098"/>
                <a:gd name="connsiteY0-6744" fmla="*/ 0 h 1245658"/>
                <a:gd name="connsiteX1-6745" fmla="*/ 28575 w 540098"/>
                <a:gd name="connsiteY1-6746" fmla="*/ 22225 h 1245658"/>
                <a:gd name="connsiteX2-6747" fmla="*/ 85725 w 540098"/>
                <a:gd name="connsiteY2-6748" fmla="*/ 82550 h 1245658"/>
                <a:gd name="connsiteX3-6749" fmla="*/ 123825 w 540098"/>
                <a:gd name="connsiteY3-6750" fmla="*/ 139700 h 1245658"/>
                <a:gd name="connsiteX4-6751" fmla="*/ 158750 w 540098"/>
                <a:gd name="connsiteY4-6752" fmla="*/ 190500 h 1245658"/>
                <a:gd name="connsiteX5-6753" fmla="*/ 193675 w 540098"/>
                <a:gd name="connsiteY5-6754" fmla="*/ 250825 h 1245658"/>
                <a:gd name="connsiteX6-6755" fmla="*/ 225425 w 540098"/>
                <a:gd name="connsiteY6-6756" fmla="*/ 288925 h 1245658"/>
                <a:gd name="connsiteX7-6757" fmla="*/ 273050 w 540098"/>
                <a:gd name="connsiteY7-6758" fmla="*/ 339725 h 1245658"/>
                <a:gd name="connsiteX8-6759" fmla="*/ 304800 w 540098"/>
                <a:gd name="connsiteY8-6760" fmla="*/ 374650 h 1245658"/>
                <a:gd name="connsiteX9-6761" fmla="*/ 339725 w 540098"/>
                <a:gd name="connsiteY9-6762" fmla="*/ 425450 h 1245658"/>
                <a:gd name="connsiteX10-6763" fmla="*/ 387350 w 540098"/>
                <a:gd name="connsiteY10-6764" fmla="*/ 488950 h 1245658"/>
                <a:gd name="connsiteX11-6765" fmla="*/ 406400 w 540098"/>
                <a:gd name="connsiteY11-6766" fmla="*/ 520700 h 1245658"/>
                <a:gd name="connsiteX12-6767" fmla="*/ 431800 w 540098"/>
                <a:gd name="connsiteY12-6768" fmla="*/ 571500 h 1245658"/>
                <a:gd name="connsiteX13-6769" fmla="*/ 450850 w 540098"/>
                <a:gd name="connsiteY13-6770" fmla="*/ 628650 h 1245658"/>
                <a:gd name="connsiteX14-6771" fmla="*/ 469900 w 540098"/>
                <a:gd name="connsiteY14-6772" fmla="*/ 692150 h 1245658"/>
                <a:gd name="connsiteX15-6773" fmla="*/ 492125 w 540098"/>
                <a:gd name="connsiteY15-6774" fmla="*/ 758825 h 1245658"/>
                <a:gd name="connsiteX16-6775" fmla="*/ 514350 w 540098"/>
                <a:gd name="connsiteY16-6776" fmla="*/ 819150 h 1245658"/>
                <a:gd name="connsiteX17-6777" fmla="*/ 539750 w 540098"/>
                <a:gd name="connsiteY17-6778" fmla="*/ 974725 h 1245658"/>
                <a:gd name="connsiteX18-6779" fmla="*/ 527050 w 540098"/>
                <a:gd name="connsiteY18-6780" fmla="*/ 1041400 h 1245658"/>
                <a:gd name="connsiteX19-6781" fmla="*/ 498475 w 540098"/>
                <a:gd name="connsiteY19-6782" fmla="*/ 1111250 h 1245658"/>
                <a:gd name="connsiteX20-6783" fmla="*/ 450850 w 540098"/>
                <a:gd name="connsiteY20-6784" fmla="*/ 1184275 h 1245658"/>
                <a:gd name="connsiteX21-6785" fmla="*/ 390525 w 540098"/>
                <a:gd name="connsiteY21-6786" fmla="*/ 1241425 h 1245658"/>
                <a:gd name="connsiteX22-6787" fmla="*/ 282575 w 540098"/>
                <a:gd name="connsiteY22-6788" fmla="*/ 1241425 h 1245658"/>
                <a:gd name="connsiteX0-6789" fmla="*/ 0 w 540098"/>
                <a:gd name="connsiteY0-6790" fmla="*/ 0 h 1245658"/>
                <a:gd name="connsiteX1-6791" fmla="*/ 28575 w 540098"/>
                <a:gd name="connsiteY1-6792" fmla="*/ 22225 h 1245658"/>
                <a:gd name="connsiteX2-6793" fmla="*/ 85725 w 540098"/>
                <a:gd name="connsiteY2-6794" fmla="*/ 82550 h 1245658"/>
                <a:gd name="connsiteX3-6795" fmla="*/ 123825 w 540098"/>
                <a:gd name="connsiteY3-6796" fmla="*/ 139700 h 1245658"/>
                <a:gd name="connsiteX4-6797" fmla="*/ 158750 w 540098"/>
                <a:gd name="connsiteY4-6798" fmla="*/ 190500 h 1245658"/>
                <a:gd name="connsiteX5-6799" fmla="*/ 193675 w 540098"/>
                <a:gd name="connsiteY5-6800" fmla="*/ 250825 h 1245658"/>
                <a:gd name="connsiteX6-6801" fmla="*/ 225425 w 540098"/>
                <a:gd name="connsiteY6-6802" fmla="*/ 288925 h 1245658"/>
                <a:gd name="connsiteX7-6803" fmla="*/ 273050 w 540098"/>
                <a:gd name="connsiteY7-6804" fmla="*/ 339725 h 1245658"/>
                <a:gd name="connsiteX8-6805" fmla="*/ 304800 w 540098"/>
                <a:gd name="connsiteY8-6806" fmla="*/ 374650 h 1245658"/>
                <a:gd name="connsiteX9-6807" fmla="*/ 339725 w 540098"/>
                <a:gd name="connsiteY9-6808" fmla="*/ 425450 h 1245658"/>
                <a:gd name="connsiteX10-6809" fmla="*/ 387350 w 540098"/>
                <a:gd name="connsiteY10-6810" fmla="*/ 488950 h 1245658"/>
                <a:gd name="connsiteX11-6811" fmla="*/ 406400 w 540098"/>
                <a:gd name="connsiteY11-6812" fmla="*/ 520700 h 1245658"/>
                <a:gd name="connsiteX12-6813" fmla="*/ 431800 w 540098"/>
                <a:gd name="connsiteY12-6814" fmla="*/ 571500 h 1245658"/>
                <a:gd name="connsiteX13-6815" fmla="*/ 450850 w 540098"/>
                <a:gd name="connsiteY13-6816" fmla="*/ 628650 h 1245658"/>
                <a:gd name="connsiteX14-6817" fmla="*/ 469900 w 540098"/>
                <a:gd name="connsiteY14-6818" fmla="*/ 692150 h 1245658"/>
                <a:gd name="connsiteX15-6819" fmla="*/ 514350 w 540098"/>
                <a:gd name="connsiteY15-6820" fmla="*/ 819150 h 1245658"/>
                <a:gd name="connsiteX16-6821" fmla="*/ 539750 w 540098"/>
                <a:gd name="connsiteY16-6822" fmla="*/ 974725 h 1245658"/>
                <a:gd name="connsiteX17-6823" fmla="*/ 527050 w 540098"/>
                <a:gd name="connsiteY17-6824" fmla="*/ 1041400 h 1245658"/>
                <a:gd name="connsiteX18-6825" fmla="*/ 498475 w 540098"/>
                <a:gd name="connsiteY18-6826" fmla="*/ 1111250 h 1245658"/>
                <a:gd name="connsiteX19-6827" fmla="*/ 450850 w 540098"/>
                <a:gd name="connsiteY19-6828" fmla="*/ 1184275 h 1245658"/>
                <a:gd name="connsiteX20-6829" fmla="*/ 390525 w 540098"/>
                <a:gd name="connsiteY20-6830" fmla="*/ 1241425 h 1245658"/>
                <a:gd name="connsiteX21-6831" fmla="*/ 282575 w 540098"/>
                <a:gd name="connsiteY21-6832" fmla="*/ 1241425 h 1245658"/>
                <a:gd name="connsiteX0-6833" fmla="*/ 0 w 540098"/>
                <a:gd name="connsiteY0-6834" fmla="*/ 0 h 1245658"/>
                <a:gd name="connsiteX1-6835" fmla="*/ 28575 w 540098"/>
                <a:gd name="connsiteY1-6836" fmla="*/ 22225 h 1245658"/>
                <a:gd name="connsiteX2-6837" fmla="*/ 85725 w 540098"/>
                <a:gd name="connsiteY2-6838" fmla="*/ 82550 h 1245658"/>
                <a:gd name="connsiteX3-6839" fmla="*/ 123825 w 540098"/>
                <a:gd name="connsiteY3-6840" fmla="*/ 139700 h 1245658"/>
                <a:gd name="connsiteX4-6841" fmla="*/ 158750 w 540098"/>
                <a:gd name="connsiteY4-6842" fmla="*/ 190500 h 1245658"/>
                <a:gd name="connsiteX5-6843" fmla="*/ 193675 w 540098"/>
                <a:gd name="connsiteY5-6844" fmla="*/ 250825 h 1245658"/>
                <a:gd name="connsiteX6-6845" fmla="*/ 225425 w 540098"/>
                <a:gd name="connsiteY6-6846" fmla="*/ 288925 h 1245658"/>
                <a:gd name="connsiteX7-6847" fmla="*/ 273050 w 540098"/>
                <a:gd name="connsiteY7-6848" fmla="*/ 339725 h 1245658"/>
                <a:gd name="connsiteX8-6849" fmla="*/ 304800 w 540098"/>
                <a:gd name="connsiteY8-6850" fmla="*/ 374650 h 1245658"/>
                <a:gd name="connsiteX9-6851" fmla="*/ 339725 w 540098"/>
                <a:gd name="connsiteY9-6852" fmla="*/ 425450 h 1245658"/>
                <a:gd name="connsiteX10-6853" fmla="*/ 387350 w 540098"/>
                <a:gd name="connsiteY10-6854" fmla="*/ 488950 h 1245658"/>
                <a:gd name="connsiteX11-6855" fmla="*/ 406400 w 540098"/>
                <a:gd name="connsiteY11-6856" fmla="*/ 520700 h 1245658"/>
                <a:gd name="connsiteX12-6857" fmla="*/ 431800 w 540098"/>
                <a:gd name="connsiteY12-6858" fmla="*/ 571500 h 1245658"/>
                <a:gd name="connsiteX13-6859" fmla="*/ 450850 w 540098"/>
                <a:gd name="connsiteY13-6860" fmla="*/ 628650 h 1245658"/>
                <a:gd name="connsiteX14-6861" fmla="*/ 481806 w 540098"/>
                <a:gd name="connsiteY14-6862" fmla="*/ 692150 h 1245658"/>
                <a:gd name="connsiteX15-6863" fmla="*/ 514350 w 540098"/>
                <a:gd name="connsiteY15-6864" fmla="*/ 819150 h 1245658"/>
                <a:gd name="connsiteX16-6865" fmla="*/ 539750 w 540098"/>
                <a:gd name="connsiteY16-6866" fmla="*/ 974725 h 1245658"/>
                <a:gd name="connsiteX17-6867" fmla="*/ 527050 w 540098"/>
                <a:gd name="connsiteY17-6868" fmla="*/ 1041400 h 1245658"/>
                <a:gd name="connsiteX18-6869" fmla="*/ 498475 w 540098"/>
                <a:gd name="connsiteY18-6870" fmla="*/ 1111250 h 1245658"/>
                <a:gd name="connsiteX19-6871" fmla="*/ 450850 w 540098"/>
                <a:gd name="connsiteY19-6872" fmla="*/ 1184275 h 1245658"/>
                <a:gd name="connsiteX20-6873" fmla="*/ 390525 w 540098"/>
                <a:gd name="connsiteY20-6874" fmla="*/ 1241425 h 1245658"/>
                <a:gd name="connsiteX21-6875" fmla="*/ 282575 w 540098"/>
                <a:gd name="connsiteY21-6876" fmla="*/ 1241425 h 1245658"/>
                <a:gd name="connsiteX0-6877" fmla="*/ 0 w 540098"/>
                <a:gd name="connsiteY0-6878" fmla="*/ 0 h 1245658"/>
                <a:gd name="connsiteX1-6879" fmla="*/ 28575 w 540098"/>
                <a:gd name="connsiteY1-6880" fmla="*/ 22225 h 1245658"/>
                <a:gd name="connsiteX2-6881" fmla="*/ 85725 w 540098"/>
                <a:gd name="connsiteY2-6882" fmla="*/ 82550 h 1245658"/>
                <a:gd name="connsiteX3-6883" fmla="*/ 123825 w 540098"/>
                <a:gd name="connsiteY3-6884" fmla="*/ 139700 h 1245658"/>
                <a:gd name="connsiteX4-6885" fmla="*/ 158750 w 540098"/>
                <a:gd name="connsiteY4-6886" fmla="*/ 190500 h 1245658"/>
                <a:gd name="connsiteX5-6887" fmla="*/ 193675 w 540098"/>
                <a:gd name="connsiteY5-6888" fmla="*/ 250825 h 1245658"/>
                <a:gd name="connsiteX6-6889" fmla="*/ 225425 w 540098"/>
                <a:gd name="connsiteY6-6890" fmla="*/ 288925 h 1245658"/>
                <a:gd name="connsiteX7-6891" fmla="*/ 273050 w 540098"/>
                <a:gd name="connsiteY7-6892" fmla="*/ 339725 h 1245658"/>
                <a:gd name="connsiteX8-6893" fmla="*/ 304800 w 540098"/>
                <a:gd name="connsiteY8-6894" fmla="*/ 374650 h 1245658"/>
                <a:gd name="connsiteX9-6895" fmla="*/ 339725 w 540098"/>
                <a:gd name="connsiteY9-6896" fmla="*/ 425450 h 1245658"/>
                <a:gd name="connsiteX10-6897" fmla="*/ 387350 w 540098"/>
                <a:gd name="connsiteY10-6898" fmla="*/ 488950 h 1245658"/>
                <a:gd name="connsiteX11-6899" fmla="*/ 406400 w 540098"/>
                <a:gd name="connsiteY11-6900" fmla="*/ 520700 h 1245658"/>
                <a:gd name="connsiteX12-6901" fmla="*/ 431800 w 540098"/>
                <a:gd name="connsiteY12-6902" fmla="*/ 571500 h 1245658"/>
                <a:gd name="connsiteX13-6903" fmla="*/ 481806 w 540098"/>
                <a:gd name="connsiteY13-6904" fmla="*/ 692150 h 1245658"/>
                <a:gd name="connsiteX14-6905" fmla="*/ 514350 w 540098"/>
                <a:gd name="connsiteY14-6906" fmla="*/ 819150 h 1245658"/>
                <a:gd name="connsiteX15-6907" fmla="*/ 539750 w 540098"/>
                <a:gd name="connsiteY15-6908" fmla="*/ 974725 h 1245658"/>
                <a:gd name="connsiteX16-6909" fmla="*/ 527050 w 540098"/>
                <a:gd name="connsiteY16-6910" fmla="*/ 1041400 h 1245658"/>
                <a:gd name="connsiteX17-6911" fmla="*/ 498475 w 540098"/>
                <a:gd name="connsiteY17-6912" fmla="*/ 1111250 h 1245658"/>
                <a:gd name="connsiteX18-6913" fmla="*/ 450850 w 540098"/>
                <a:gd name="connsiteY18-6914" fmla="*/ 1184275 h 1245658"/>
                <a:gd name="connsiteX19-6915" fmla="*/ 390525 w 540098"/>
                <a:gd name="connsiteY19-6916" fmla="*/ 1241425 h 1245658"/>
                <a:gd name="connsiteX20-6917" fmla="*/ 282575 w 540098"/>
                <a:gd name="connsiteY20-6918" fmla="*/ 1241425 h 1245658"/>
                <a:gd name="connsiteX0-6919" fmla="*/ 0 w 540007"/>
                <a:gd name="connsiteY0-6920" fmla="*/ 0 h 1245658"/>
                <a:gd name="connsiteX1-6921" fmla="*/ 28575 w 540007"/>
                <a:gd name="connsiteY1-6922" fmla="*/ 22225 h 1245658"/>
                <a:gd name="connsiteX2-6923" fmla="*/ 85725 w 540007"/>
                <a:gd name="connsiteY2-6924" fmla="*/ 82550 h 1245658"/>
                <a:gd name="connsiteX3-6925" fmla="*/ 123825 w 540007"/>
                <a:gd name="connsiteY3-6926" fmla="*/ 139700 h 1245658"/>
                <a:gd name="connsiteX4-6927" fmla="*/ 158750 w 540007"/>
                <a:gd name="connsiteY4-6928" fmla="*/ 190500 h 1245658"/>
                <a:gd name="connsiteX5-6929" fmla="*/ 193675 w 540007"/>
                <a:gd name="connsiteY5-6930" fmla="*/ 250825 h 1245658"/>
                <a:gd name="connsiteX6-6931" fmla="*/ 225425 w 540007"/>
                <a:gd name="connsiteY6-6932" fmla="*/ 288925 h 1245658"/>
                <a:gd name="connsiteX7-6933" fmla="*/ 273050 w 540007"/>
                <a:gd name="connsiteY7-6934" fmla="*/ 339725 h 1245658"/>
                <a:gd name="connsiteX8-6935" fmla="*/ 304800 w 540007"/>
                <a:gd name="connsiteY8-6936" fmla="*/ 374650 h 1245658"/>
                <a:gd name="connsiteX9-6937" fmla="*/ 339725 w 540007"/>
                <a:gd name="connsiteY9-6938" fmla="*/ 425450 h 1245658"/>
                <a:gd name="connsiteX10-6939" fmla="*/ 387350 w 540007"/>
                <a:gd name="connsiteY10-6940" fmla="*/ 488950 h 1245658"/>
                <a:gd name="connsiteX11-6941" fmla="*/ 406400 w 540007"/>
                <a:gd name="connsiteY11-6942" fmla="*/ 520700 h 1245658"/>
                <a:gd name="connsiteX12-6943" fmla="*/ 431800 w 540007"/>
                <a:gd name="connsiteY12-6944" fmla="*/ 571500 h 1245658"/>
                <a:gd name="connsiteX13-6945" fmla="*/ 481806 w 540007"/>
                <a:gd name="connsiteY13-6946" fmla="*/ 692150 h 1245658"/>
                <a:gd name="connsiteX14-6947" fmla="*/ 514350 w 540007"/>
                <a:gd name="connsiteY14-6948" fmla="*/ 819150 h 1245658"/>
                <a:gd name="connsiteX15-6949" fmla="*/ 539750 w 540007"/>
                <a:gd name="connsiteY15-6950" fmla="*/ 974725 h 1245658"/>
                <a:gd name="connsiteX16-6951" fmla="*/ 498475 w 540007"/>
                <a:gd name="connsiteY16-6952" fmla="*/ 1111250 h 1245658"/>
                <a:gd name="connsiteX17-6953" fmla="*/ 450850 w 540007"/>
                <a:gd name="connsiteY17-6954" fmla="*/ 1184275 h 1245658"/>
                <a:gd name="connsiteX18-6955" fmla="*/ 390525 w 540007"/>
                <a:gd name="connsiteY18-6956" fmla="*/ 1241425 h 1245658"/>
                <a:gd name="connsiteX19-6957" fmla="*/ 282575 w 540007"/>
                <a:gd name="connsiteY19-6958" fmla="*/ 1241425 h 1245658"/>
                <a:gd name="connsiteX0-6959" fmla="*/ 0 w 540007"/>
                <a:gd name="connsiteY0-6960" fmla="*/ 0 h 1245658"/>
                <a:gd name="connsiteX1-6961" fmla="*/ 28575 w 540007"/>
                <a:gd name="connsiteY1-6962" fmla="*/ 22225 h 1245658"/>
                <a:gd name="connsiteX2-6963" fmla="*/ 85725 w 540007"/>
                <a:gd name="connsiteY2-6964" fmla="*/ 82550 h 1245658"/>
                <a:gd name="connsiteX3-6965" fmla="*/ 123825 w 540007"/>
                <a:gd name="connsiteY3-6966" fmla="*/ 139700 h 1245658"/>
                <a:gd name="connsiteX4-6967" fmla="*/ 158750 w 540007"/>
                <a:gd name="connsiteY4-6968" fmla="*/ 190500 h 1245658"/>
                <a:gd name="connsiteX5-6969" fmla="*/ 225425 w 540007"/>
                <a:gd name="connsiteY5-6970" fmla="*/ 288925 h 1245658"/>
                <a:gd name="connsiteX6-6971" fmla="*/ 273050 w 540007"/>
                <a:gd name="connsiteY6-6972" fmla="*/ 339725 h 1245658"/>
                <a:gd name="connsiteX7-6973" fmla="*/ 304800 w 540007"/>
                <a:gd name="connsiteY7-6974" fmla="*/ 374650 h 1245658"/>
                <a:gd name="connsiteX8-6975" fmla="*/ 339725 w 540007"/>
                <a:gd name="connsiteY8-6976" fmla="*/ 425450 h 1245658"/>
                <a:gd name="connsiteX9-6977" fmla="*/ 387350 w 540007"/>
                <a:gd name="connsiteY9-6978" fmla="*/ 488950 h 1245658"/>
                <a:gd name="connsiteX10-6979" fmla="*/ 406400 w 540007"/>
                <a:gd name="connsiteY10-6980" fmla="*/ 520700 h 1245658"/>
                <a:gd name="connsiteX11-6981" fmla="*/ 431800 w 540007"/>
                <a:gd name="connsiteY11-6982" fmla="*/ 571500 h 1245658"/>
                <a:gd name="connsiteX12-6983" fmla="*/ 481806 w 540007"/>
                <a:gd name="connsiteY12-6984" fmla="*/ 692150 h 1245658"/>
                <a:gd name="connsiteX13-6985" fmla="*/ 514350 w 540007"/>
                <a:gd name="connsiteY13-6986" fmla="*/ 819150 h 1245658"/>
                <a:gd name="connsiteX14-6987" fmla="*/ 539750 w 540007"/>
                <a:gd name="connsiteY14-6988" fmla="*/ 974725 h 1245658"/>
                <a:gd name="connsiteX15-6989" fmla="*/ 498475 w 540007"/>
                <a:gd name="connsiteY15-6990" fmla="*/ 1111250 h 1245658"/>
                <a:gd name="connsiteX16-6991" fmla="*/ 450850 w 540007"/>
                <a:gd name="connsiteY16-6992" fmla="*/ 1184275 h 1245658"/>
                <a:gd name="connsiteX17-6993" fmla="*/ 390525 w 540007"/>
                <a:gd name="connsiteY17-6994" fmla="*/ 1241425 h 1245658"/>
                <a:gd name="connsiteX18-6995" fmla="*/ 282575 w 540007"/>
                <a:gd name="connsiteY18-6996" fmla="*/ 1241425 h 1245658"/>
                <a:gd name="connsiteX0-6997" fmla="*/ 0 w 526066"/>
                <a:gd name="connsiteY0-6998" fmla="*/ 0 h 1245658"/>
                <a:gd name="connsiteX1-6999" fmla="*/ 28575 w 526066"/>
                <a:gd name="connsiteY1-7000" fmla="*/ 22225 h 1245658"/>
                <a:gd name="connsiteX2-7001" fmla="*/ 85725 w 526066"/>
                <a:gd name="connsiteY2-7002" fmla="*/ 82550 h 1245658"/>
                <a:gd name="connsiteX3-7003" fmla="*/ 123825 w 526066"/>
                <a:gd name="connsiteY3-7004" fmla="*/ 139700 h 1245658"/>
                <a:gd name="connsiteX4-7005" fmla="*/ 158750 w 526066"/>
                <a:gd name="connsiteY4-7006" fmla="*/ 190500 h 1245658"/>
                <a:gd name="connsiteX5-7007" fmla="*/ 225425 w 526066"/>
                <a:gd name="connsiteY5-7008" fmla="*/ 288925 h 1245658"/>
                <a:gd name="connsiteX6-7009" fmla="*/ 273050 w 526066"/>
                <a:gd name="connsiteY6-7010" fmla="*/ 339725 h 1245658"/>
                <a:gd name="connsiteX7-7011" fmla="*/ 304800 w 526066"/>
                <a:gd name="connsiteY7-7012" fmla="*/ 374650 h 1245658"/>
                <a:gd name="connsiteX8-7013" fmla="*/ 339725 w 526066"/>
                <a:gd name="connsiteY8-7014" fmla="*/ 425450 h 1245658"/>
                <a:gd name="connsiteX9-7015" fmla="*/ 387350 w 526066"/>
                <a:gd name="connsiteY9-7016" fmla="*/ 488950 h 1245658"/>
                <a:gd name="connsiteX10-7017" fmla="*/ 406400 w 526066"/>
                <a:gd name="connsiteY10-7018" fmla="*/ 520700 h 1245658"/>
                <a:gd name="connsiteX11-7019" fmla="*/ 431800 w 526066"/>
                <a:gd name="connsiteY11-7020" fmla="*/ 571500 h 1245658"/>
                <a:gd name="connsiteX12-7021" fmla="*/ 481806 w 526066"/>
                <a:gd name="connsiteY12-7022" fmla="*/ 692150 h 1245658"/>
                <a:gd name="connsiteX13-7023" fmla="*/ 514350 w 526066"/>
                <a:gd name="connsiteY13-7024" fmla="*/ 819150 h 1245658"/>
                <a:gd name="connsiteX14-7025" fmla="*/ 525463 w 526066"/>
                <a:gd name="connsiteY14-7026" fmla="*/ 974725 h 1245658"/>
                <a:gd name="connsiteX15-7027" fmla="*/ 498475 w 526066"/>
                <a:gd name="connsiteY15-7028" fmla="*/ 1111250 h 1245658"/>
                <a:gd name="connsiteX16-7029" fmla="*/ 450850 w 526066"/>
                <a:gd name="connsiteY16-7030" fmla="*/ 1184275 h 1245658"/>
                <a:gd name="connsiteX17-7031" fmla="*/ 390525 w 526066"/>
                <a:gd name="connsiteY17-7032" fmla="*/ 1241425 h 1245658"/>
                <a:gd name="connsiteX18-7033" fmla="*/ 282575 w 526066"/>
                <a:gd name="connsiteY18-7034" fmla="*/ 1241425 h 1245658"/>
                <a:gd name="connsiteX0-7035" fmla="*/ 0 w 514902"/>
                <a:gd name="connsiteY0-7036" fmla="*/ 0 h 1245658"/>
                <a:gd name="connsiteX1-7037" fmla="*/ 28575 w 514902"/>
                <a:gd name="connsiteY1-7038" fmla="*/ 22225 h 1245658"/>
                <a:gd name="connsiteX2-7039" fmla="*/ 85725 w 514902"/>
                <a:gd name="connsiteY2-7040" fmla="*/ 82550 h 1245658"/>
                <a:gd name="connsiteX3-7041" fmla="*/ 123825 w 514902"/>
                <a:gd name="connsiteY3-7042" fmla="*/ 139700 h 1245658"/>
                <a:gd name="connsiteX4-7043" fmla="*/ 158750 w 514902"/>
                <a:gd name="connsiteY4-7044" fmla="*/ 190500 h 1245658"/>
                <a:gd name="connsiteX5-7045" fmla="*/ 225425 w 514902"/>
                <a:gd name="connsiteY5-7046" fmla="*/ 288925 h 1245658"/>
                <a:gd name="connsiteX6-7047" fmla="*/ 273050 w 514902"/>
                <a:gd name="connsiteY6-7048" fmla="*/ 339725 h 1245658"/>
                <a:gd name="connsiteX7-7049" fmla="*/ 304800 w 514902"/>
                <a:gd name="connsiteY7-7050" fmla="*/ 374650 h 1245658"/>
                <a:gd name="connsiteX8-7051" fmla="*/ 339725 w 514902"/>
                <a:gd name="connsiteY8-7052" fmla="*/ 425450 h 1245658"/>
                <a:gd name="connsiteX9-7053" fmla="*/ 387350 w 514902"/>
                <a:gd name="connsiteY9-7054" fmla="*/ 488950 h 1245658"/>
                <a:gd name="connsiteX10-7055" fmla="*/ 406400 w 514902"/>
                <a:gd name="connsiteY10-7056" fmla="*/ 520700 h 1245658"/>
                <a:gd name="connsiteX11-7057" fmla="*/ 431800 w 514902"/>
                <a:gd name="connsiteY11-7058" fmla="*/ 571500 h 1245658"/>
                <a:gd name="connsiteX12-7059" fmla="*/ 481806 w 514902"/>
                <a:gd name="connsiteY12-7060" fmla="*/ 692150 h 1245658"/>
                <a:gd name="connsiteX13-7061" fmla="*/ 514350 w 514902"/>
                <a:gd name="connsiteY13-7062" fmla="*/ 819150 h 1245658"/>
                <a:gd name="connsiteX14-7063" fmla="*/ 498475 w 514902"/>
                <a:gd name="connsiteY14-7064" fmla="*/ 1111250 h 1245658"/>
                <a:gd name="connsiteX15-7065" fmla="*/ 450850 w 514902"/>
                <a:gd name="connsiteY15-7066" fmla="*/ 1184275 h 1245658"/>
                <a:gd name="connsiteX16-7067" fmla="*/ 390525 w 514902"/>
                <a:gd name="connsiteY16-7068" fmla="*/ 1241425 h 1245658"/>
                <a:gd name="connsiteX17-7069" fmla="*/ 282575 w 514902"/>
                <a:gd name="connsiteY17-7070" fmla="*/ 1241425 h 1245658"/>
                <a:gd name="connsiteX0-7071" fmla="*/ 0 w 506417"/>
                <a:gd name="connsiteY0-7072" fmla="*/ 0 h 1245658"/>
                <a:gd name="connsiteX1-7073" fmla="*/ 28575 w 506417"/>
                <a:gd name="connsiteY1-7074" fmla="*/ 22225 h 1245658"/>
                <a:gd name="connsiteX2-7075" fmla="*/ 85725 w 506417"/>
                <a:gd name="connsiteY2-7076" fmla="*/ 82550 h 1245658"/>
                <a:gd name="connsiteX3-7077" fmla="*/ 123825 w 506417"/>
                <a:gd name="connsiteY3-7078" fmla="*/ 139700 h 1245658"/>
                <a:gd name="connsiteX4-7079" fmla="*/ 158750 w 506417"/>
                <a:gd name="connsiteY4-7080" fmla="*/ 190500 h 1245658"/>
                <a:gd name="connsiteX5-7081" fmla="*/ 225425 w 506417"/>
                <a:gd name="connsiteY5-7082" fmla="*/ 288925 h 1245658"/>
                <a:gd name="connsiteX6-7083" fmla="*/ 273050 w 506417"/>
                <a:gd name="connsiteY6-7084" fmla="*/ 339725 h 1245658"/>
                <a:gd name="connsiteX7-7085" fmla="*/ 304800 w 506417"/>
                <a:gd name="connsiteY7-7086" fmla="*/ 374650 h 1245658"/>
                <a:gd name="connsiteX8-7087" fmla="*/ 339725 w 506417"/>
                <a:gd name="connsiteY8-7088" fmla="*/ 425450 h 1245658"/>
                <a:gd name="connsiteX9-7089" fmla="*/ 387350 w 506417"/>
                <a:gd name="connsiteY9-7090" fmla="*/ 488950 h 1245658"/>
                <a:gd name="connsiteX10-7091" fmla="*/ 406400 w 506417"/>
                <a:gd name="connsiteY10-7092" fmla="*/ 520700 h 1245658"/>
                <a:gd name="connsiteX11-7093" fmla="*/ 431800 w 506417"/>
                <a:gd name="connsiteY11-7094" fmla="*/ 571500 h 1245658"/>
                <a:gd name="connsiteX12-7095" fmla="*/ 481806 w 506417"/>
                <a:gd name="connsiteY12-7096" fmla="*/ 692150 h 1245658"/>
                <a:gd name="connsiteX13-7097" fmla="*/ 504825 w 506417"/>
                <a:gd name="connsiteY13-7098" fmla="*/ 831056 h 1245658"/>
                <a:gd name="connsiteX14-7099" fmla="*/ 498475 w 506417"/>
                <a:gd name="connsiteY14-7100" fmla="*/ 1111250 h 1245658"/>
                <a:gd name="connsiteX15-7101" fmla="*/ 450850 w 506417"/>
                <a:gd name="connsiteY15-7102" fmla="*/ 1184275 h 1245658"/>
                <a:gd name="connsiteX16-7103" fmla="*/ 390525 w 506417"/>
                <a:gd name="connsiteY16-7104" fmla="*/ 1241425 h 1245658"/>
                <a:gd name="connsiteX17-7105" fmla="*/ 282575 w 506417"/>
                <a:gd name="connsiteY17-7106" fmla="*/ 1241425 h 1245658"/>
                <a:gd name="connsiteX0-7107" fmla="*/ 0 w 509700"/>
                <a:gd name="connsiteY0-7108" fmla="*/ 0 h 1245658"/>
                <a:gd name="connsiteX1-7109" fmla="*/ 28575 w 509700"/>
                <a:gd name="connsiteY1-7110" fmla="*/ 22225 h 1245658"/>
                <a:gd name="connsiteX2-7111" fmla="*/ 85725 w 509700"/>
                <a:gd name="connsiteY2-7112" fmla="*/ 82550 h 1245658"/>
                <a:gd name="connsiteX3-7113" fmla="*/ 123825 w 509700"/>
                <a:gd name="connsiteY3-7114" fmla="*/ 139700 h 1245658"/>
                <a:gd name="connsiteX4-7115" fmla="*/ 158750 w 509700"/>
                <a:gd name="connsiteY4-7116" fmla="*/ 190500 h 1245658"/>
                <a:gd name="connsiteX5-7117" fmla="*/ 225425 w 509700"/>
                <a:gd name="connsiteY5-7118" fmla="*/ 288925 h 1245658"/>
                <a:gd name="connsiteX6-7119" fmla="*/ 273050 w 509700"/>
                <a:gd name="connsiteY6-7120" fmla="*/ 339725 h 1245658"/>
                <a:gd name="connsiteX7-7121" fmla="*/ 304800 w 509700"/>
                <a:gd name="connsiteY7-7122" fmla="*/ 374650 h 1245658"/>
                <a:gd name="connsiteX8-7123" fmla="*/ 339725 w 509700"/>
                <a:gd name="connsiteY8-7124" fmla="*/ 425450 h 1245658"/>
                <a:gd name="connsiteX9-7125" fmla="*/ 387350 w 509700"/>
                <a:gd name="connsiteY9-7126" fmla="*/ 488950 h 1245658"/>
                <a:gd name="connsiteX10-7127" fmla="*/ 406400 w 509700"/>
                <a:gd name="connsiteY10-7128" fmla="*/ 520700 h 1245658"/>
                <a:gd name="connsiteX11-7129" fmla="*/ 431800 w 509700"/>
                <a:gd name="connsiteY11-7130" fmla="*/ 571500 h 1245658"/>
                <a:gd name="connsiteX12-7131" fmla="*/ 481806 w 509700"/>
                <a:gd name="connsiteY12-7132" fmla="*/ 692150 h 1245658"/>
                <a:gd name="connsiteX13-7133" fmla="*/ 504825 w 509700"/>
                <a:gd name="connsiteY13-7134" fmla="*/ 831056 h 1245658"/>
                <a:gd name="connsiteX14-7135" fmla="*/ 498475 w 509700"/>
                <a:gd name="connsiteY14-7136" fmla="*/ 1111250 h 1245658"/>
                <a:gd name="connsiteX15-7137" fmla="*/ 450850 w 509700"/>
                <a:gd name="connsiteY15-7138" fmla="*/ 1184275 h 1245658"/>
                <a:gd name="connsiteX16-7139" fmla="*/ 390525 w 509700"/>
                <a:gd name="connsiteY16-7140" fmla="*/ 1241425 h 1245658"/>
                <a:gd name="connsiteX17-7141" fmla="*/ 282575 w 509700"/>
                <a:gd name="connsiteY17-7142" fmla="*/ 1241425 h 1245658"/>
                <a:gd name="connsiteX0-7143" fmla="*/ 0 w 506945"/>
                <a:gd name="connsiteY0-7144" fmla="*/ 0 h 1245658"/>
                <a:gd name="connsiteX1-7145" fmla="*/ 28575 w 506945"/>
                <a:gd name="connsiteY1-7146" fmla="*/ 22225 h 1245658"/>
                <a:gd name="connsiteX2-7147" fmla="*/ 85725 w 506945"/>
                <a:gd name="connsiteY2-7148" fmla="*/ 82550 h 1245658"/>
                <a:gd name="connsiteX3-7149" fmla="*/ 123825 w 506945"/>
                <a:gd name="connsiteY3-7150" fmla="*/ 139700 h 1245658"/>
                <a:gd name="connsiteX4-7151" fmla="*/ 158750 w 506945"/>
                <a:gd name="connsiteY4-7152" fmla="*/ 190500 h 1245658"/>
                <a:gd name="connsiteX5-7153" fmla="*/ 225425 w 506945"/>
                <a:gd name="connsiteY5-7154" fmla="*/ 288925 h 1245658"/>
                <a:gd name="connsiteX6-7155" fmla="*/ 273050 w 506945"/>
                <a:gd name="connsiteY6-7156" fmla="*/ 339725 h 1245658"/>
                <a:gd name="connsiteX7-7157" fmla="*/ 304800 w 506945"/>
                <a:gd name="connsiteY7-7158" fmla="*/ 374650 h 1245658"/>
                <a:gd name="connsiteX8-7159" fmla="*/ 339725 w 506945"/>
                <a:gd name="connsiteY8-7160" fmla="*/ 425450 h 1245658"/>
                <a:gd name="connsiteX9-7161" fmla="*/ 387350 w 506945"/>
                <a:gd name="connsiteY9-7162" fmla="*/ 488950 h 1245658"/>
                <a:gd name="connsiteX10-7163" fmla="*/ 406400 w 506945"/>
                <a:gd name="connsiteY10-7164" fmla="*/ 520700 h 1245658"/>
                <a:gd name="connsiteX11-7165" fmla="*/ 431800 w 506945"/>
                <a:gd name="connsiteY11-7166" fmla="*/ 571500 h 1245658"/>
                <a:gd name="connsiteX12-7167" fmla="*/ 474662 w 506945"/>
                <a:gd name="connsiteY12-7168" fmla="*/ 696912 h 1245658"/>
                <a:gd name="connsiteX13-7169" fmla="*/ 504825 w 506945"/>
                <a:gd name="connsiteY13-7170" fmla="*/ 831056 h 1245658"/>
                <a:gd name="connsiteX14-7171" fmla="*/ 498475 w 506945"/>
                <a:gd name="connsiteY14-7172" fmla="*/ 1111250 h 1245658"/>
                <a:gd name="connsiteX15-7173" fmla="*/ 450850 w 506945"/>
                <a:gd name="connsiteY15-7174" fmla="*/ 1184275 h 1245658"/>
                <a:gd name="connsiteX16-7175" fmla="*/ 390525 w 506945"/>
                <a:gd name="connsiteY16-7176" fmla="*/ 1241425 h 1245658"/>
                <a:gd name="connsiteX17-7177" fmla="*/ 282575 w 506945"/>
                <a:gd name="connsiteY17-7178" fmla="*/ 1241425 h 1245658"/>
                <a:gd name="connsiteX0-7179" fmla="*/ 0 w 506945"/>
                <a:gd name="connsiteY0-7180" fmla="*/ 0 h 1245658"/>
                <a:gd name="connsiteX1-7181" fmla="*/ 28575 w 506945"/>
                <a:gd name="connsiteY1-7182" fmla="*/ 22225 h 1245658"/>
                <a:gd name="connsiteX2-7183" fmla="*/ 85725 w 506945"/>
                <a:gd name="connsiteY2-7184" fmla="*/ 82550 h 1245658"/>
                <a:gd name="connsiteX3-7185" fmla="*/ 123825 w 506945"/>
                <a:gd name="connsiteY3-7186" fmla="*/ 139700 h 1245658"/>
                <a:gd name="connsiteX4-7187" fmla="*/ 158750 w 506945"/>
                <a:gd name="connsiteY4-7188" fmla="*/ 190500 h 1245658"/>
                <a:gd name="connsiteX5-7189" fmla="*/ 225425 w 506945"/>
                <a:gd name="connsiteY5-7190" fmla="*/ 288925 h 1245658"/>
                <a:gd name="connsiteX6-7191" fmla="*/ 273050 w 506945"/>
                <a:gd name="connsiteY6-7192" fmla="*/ 339725 h 1245658"/>
                <a:gd name="connsiteX7-7193" fmla="*/ 304800 w 506945"/>
                <a:gd name="connsiteY7-7194" fmla="*/ 374650 h 1245658"/>
                <a:gd name="connsiteX8-7195" fmla="*/ 339725 w 506945"/>
                <a:gd name="connsiteY8-7196" fmla="*/ 425450 h 1245658"/>
                <a:gd name="connsiteX9-7197" fmla="*/ 387350 w 506945"/>
                <a:gd name="connsiteY9-7198" fmla="*/ 488950 h 1245658"/>
                <a:gd name="connsiteX10-7199" fmla="*/ 431800 w 506945"/>
                <a:gd name="connsiteY10-7200" fmla="*/ 571500 h 1245658"/>
                <a:gd name="connsiteX11-7201" fmla="*/ 474662 w 506945"/>
                <a:gd name="connsiteY11-7202" fmla="*/ 696912 h 1245658"/>
                <a:gd name="connsiteX12-7203" fmla="*/ 504825 w 506945"/>
                <a:gd name="connsiteY12-7204" fmla="*/ 831056 h 1245658"/>
                <a:gd name="connsiteX13-7205" fmla="*/ 498475 w 506945"/>
                <a:gd name="connsiteY13-7206" fmla="*/ 1111250 h 1245658"/>
                <a:gd name="connsiteX14-7207" fmla="*/ 450850 w 506945"/>
                <a:gd name="connsiteY14-7208" fmla="*/ 1184275 h 1245658"/>
                <a:gd name="connsiteX15-7209" fmla="*/ 390525 w 506945"/>
                <a:gd name="connsiteY15-7210" fmla="*/ 1241425 h 1245658"/>
                <a:gd name="connsiteX16-7211" fmla="*/ 282575 w 506945"/>
                <a:gd name="connsiteY16-7212" fmla="*/ 1241425 h 1245658"/>
                <a:gd name="connsiteX0-7213" fmla="*/ 0 w 506945"/>
                <a:gd name="connsiteY0-7214" fmla="*/ 0 h 1245658"/>
                <a:gd name="connsiteX1-7215" fmla="*/ 28575 w 506945"/>
                <a:gd name="connsiteY1-7216" fmla="*/ 22225 h 1245658"/>
                <a:gd name="connsiteX2-7217" fmla="*/ 85725 w 506945"/>
                <a:gd name="connsiteY2-7218" fmla="*/ 82550 h 1245658"/>
                <a:gd name="connsiteX3-7219" fmla="*/ 123825 w 506945"/>
                <a:gd name="connsiteY3-7220" fmla="*/ 139700 h 1245658"/>
                <a:gd name="connsiteX4-7221" fmla="*/ 158750 w 506945"/>
                <a:gd name="connsiteY4-7222" fmla="*/ 190500 h 1245658"/>
                <a:gd name="connsiteX5-7223" fmla="*/ 225425 w 506945"/>
                <a:gd name="connsiteY5-7224" fmla="*/ 288925 h 1245658"/>
                <a:gd name="connsiteX6-7225" fmla="*/ 273050 w 506945"/>
                <a:gd name="connsiteY6-7226" fmla="*/ 339725 h 1245658"/>
                <a:gd name="connsiteX7-7227" fmla="*/ 304800 w 506945"/>
                <a:gd name="connsiteY7-7228" fmla="*/ 374650 h 1245658"/>
                <a:gd name="connsiteX8-7229" fmla="*/ 339725 w 506945"/>
                <a:gd name="connsiteY8-7230" fmla="*/ 425450 h 1245658"/>
                <a:gd name="connsiteX9-7231" fmla="*/ 375444 w 506945"/>
                <a:gd name="connsiteY9-7232" fmla="*/ 491332 h 1245658"/>
                <a:gd name="connsiteX10-7233" fmla="*/ 431800 w 506945"/>
                <a:gd name="connsiteY10-7234" fmla="*/ 571500 h 1245658"/>
                <a:gd name="connsiteX11-7235" fmla="*/ 474662 w 506945"/>
                <a:gd name="connsiteY11-7236" fmla="*/ 696912 h 1245658"/>
                <a:gd name="connsiteX12-7237" fmla="*/ 504825 w 506945"/>
                <a:gd name="connsiteY12-7238" fmla="*/ 831056 h 1245658"/>
                <a:gd name="connsiteX13-7239" fmla="*/ 498475 w 506945"/>
                <a:gd name="connsiteY13-7240" fmla="*/ 1111250 h 1245658"/>
                <a:gd name="connsiteX14-7241" fmla="*/ 450850 w 506945"/>
                <a:gd name="connsiteY14-7242" fmla="*/ 1184275 h 1245658"/>
                <a:gd name="connsiteX15-7243" fmla="*/ 390525 w 506945"/>
                <a:gd name="connsiteY15-7244" fmla="*/ 1241425 h 1245658"/>
                <a:gd name="connsiteX16-7245" fmla="*/ 282575 w 506945"/>
                <a:gd name="connsiteY16-7246" fmla="*/ 1241425 h 1245658"/>
                <a:gd name="connsiteX0-7247" fmla="*/ 0 w 506945"/>
                <a:gd name="connsiteY0-7248" fmla="*/ 0 h 1245658"/>
                <a:gd name="connsiteX1-7249" fmla="*/ 28575 w 506945"/>
                <a:gd name="connsiteY1-7250" fmla="*/ 22225 h 1245658"/>
                <a:gd name="connsiteX2-7251" fmla="*/ 85725 w 506945"/>
                <a:gd name="connsiteY2-7252" fmla="*/ 82550 h 1245658"/>
                <a:gd name="connsiteX3-7253" fmla="*/ 123825 w 506945"/>
                <a:gd name="connsiteY3-7254" fmla="*/ 139700 h 1245658"/>
                <a:gd name="connsiteX4-7255" fmla="*/ 158750 w 506945"/>
                <a:gd name="connsiteY4-7256" fmla="*/ 190500 h 1245658"/>
                <a:gd name="connsiteX5-7257" fmla="*/ 225425 w 506945"/>
                <a:gd name="connsiteY5-7258" fmla="*/ 288925 h 1245658"/>
                <a:gd name="connsiteX6-7259" fmla="*/ 273050 w 506945"/>
                <a:gd name="connsiteY6-7260" fmla="*/ 339725 h 1245658"/>
                <a:gd name="connsiteX7-7261" fmla="*/ 304800 w 506945"/>
                <a:gd name="connsiteY7-7262" fmla="*/ 374650 h 1245658"/>
                <a:gd name="connsiteX8-7263" fmla="*/ 339725 w 506945"/>
                <a:gd name="connsiteY8-7264" fmla="*/ 425450 h 1245658"/>
                <a:gd name="connsiteX9-7265" fmla="*/ 375444 w 506945"/>
                <a:gd name="connsiteY9-7266" fmla="*/ 491332 h 1245658"/>
                <a:gd name="connsiteX10-7267" fmla="*/ 422275 w 506945"/>
                <a:gd name="connsiteY10-7268" fmla="*/ 573882 h 1245658"/>
                <a:gd name="connsiteX11-7269" fmla="*/ 474662 w 506945"/>
                <a:gd name="connsiteY11-7270" fmla="*/ 696912 h 1245658"/>
                <a:gd name="connsiteX12-7271" fmla="*/ 504825 w 506945"/>
                <a:gd name="connsiteY12-7272" fmla="*/ 831056 h 1245658"/>
                <a:gd name="connsiteX13-7273" fmla="*/ 498475 w 506945"/>
                <a:gd name="connsiteY13-7274" fmla="*/ 1111250 h 1245658"/>
                <a:gd name="connsiteX14-7275" fmla="*/ 450850 w 506945"/>
                <a:gd name="connsiteY14-7276" fmla="*/ 1184275 h 1245658"/>
                <a:gd name="connsiteX15-7277" fmla="*/ 390525 w 506945"/>
                <a:gd name="connsiteY15-7278" fmla="*/ 1241425 h 1245658"/>
                <a:gd name="connsiteX16-7279" fmla="*/ 282575 w 506945"/>
                <a:gd name="connsiteY16-7280" fmla="*/ 1241425 h 1245658"/>
                <a:gd name="connsiteX0-7281" fmla="*/ 0 w 503841"/>
                <a:gd name="connsiteY0-7282" fmla="*/ 0 h 1245658"/>
                <a:gd name="connsiteX1-7283" fmla="*/ 28575 w 503841"/>
                <a:gd name="connsiteY1-7284" fmla="*/ 22225 h 1245658"/>
                <a:gd name="connsiteX2-7285" fmla="*/ 85725 w 503841"/>
                <a:gd name="connsiteY2-7286" fmla="*/ 82550 h 1245658"/>
                <a:gd name="connsiteX3-7287" fmla="*/ 123825 w 503841"/>
                <a:gd name="connsiteY3-7288" fmla="*/ 139700 h 1245658"/>
                <a:gd name="connsiteX4-7289" fmla="*/ 158750 w 503841"/>
                <a:gd name="connsiteY4-7290" fmla="*/ 190500 h 1245658"/>
                <a:gd name="connsiteX5-7291" fmla="*/ 225425 w 503841"/>
                <a:gd name="connsiteY5-7292" fmla="*/ 288925 h 1245658"/>
                <a:gd name="connsiteX6-7293" fmla="*/ 273050 w 503841"/>
                <a:gd name="connsiteY6-7294" fmla="*/ 339725 h 1245658"/>
                <a:gd name="connsiteX7-7295" fmla="*/ 304800 w 503841"/>
                <a:gd name="connsiteY7-7296" fmla="*/ 374650 h 1245658"/>
                <a:gd name="connsiteX8-7297" fmla="*/ 339725 w 503841"/>
                <a:gd name="connsiteY8-7298" fmla="*/ 425450 h 1245658"/>
                <a:gd name="connsiteX9-7299" fmla="*/ 375444 w 503841"/>
                <a:gd name="connsiteY9-7300" fmla="*/ 491332 h 1245658"/>
                <a:gd name="connsiteX10-7301" fmla="*/ 422275 w 503841"/>
                <a:gd name="connsiteY10-7302" fmla="*/ 573882 h 1245658"/>
                <a:gd name="connsiteX11-7303" fmla="*/ 474662 w 503841"/>
                <a:gd name="connsiteY11-7304" fmla="*/ 696912 h 1245658"/>
                <a:gd name="connsiteX12-7305" fmla="*/ 500062 w 503841"/>
                <a:gd name="connsiteY12-7306" fmla="*/ 831056 h 1245658"/>
                <a:gd name="connsiteX13-7307" fmla="*/ 498475 w 503841"/>
                <a:gd name="connsiteY13-7308" fmla="*/ 1111250 h 1245658"/>
                <a:gd name="connsiteX14-7309" fmla="*/ 450850 w 503841"/>
                <a:gd name="connsiteY14-7310" fmla="*/ 1184275 h 1245658"/>
                <a:gd name="connsiteX15-7311" fmla="*/ 390525 w 503841"/>
                <a:gd name="connsiteY15-7312" fmla="*/ 1241425 h 1245658"/>
                <a:gd name="connsiteX16-7313" fmla="*/ 282575 w 503841"/>
                <a:gd name="connsiteY16-7314" fmla="*/ 1241425 h 1245658"/>
                <a:gd name="connsiteX0-7315" fmla="*/ 0 w 510953"/>
                <a:gd name="connsiteY0-7316" fmla="*/ 0 h 1245658"/>
                <a:gd name="connsiteX1-7317" fmla="*/ 28575 w 510953"/>
                <a:gd name="connsiteY1-7318" fmla="*/ 22225 h 1245658"/>
                <a:gd name="connsiteX2-7319" fmla="*/ 85725 w 510953"/>
                <a:gd name="connsiteY2-7320" fmla="*/ 82550 h 1245658"/>
                <a:gd name="connsiteX3-7321" fmla="*/ 123825 w 510953"/>
                <a:gd name="connsiteY3-7322" fmla="*/ 139700 h 1245658"/>
                <a:gd name="connsiteX4-7323" fmla="*/ 158750 w 510953"/>
                <a:gd name="connsiteY4-7324" fmla="*/ 190500 h 1245658"/>
                <a:gd name="connsiteX5-7325" fmla="*/ 225425 w 510953"/>
                <a:gd name="connsiteY5-7326" fmla="*/ 288925 h 1245658"/>
                <a:gd name="connsiteX6-7327" fmla="*/ 273050 w 510953"/>
                <a:gd name="connsiteY6-7328" fmla="*/ 339725 h 1245658"/>
                <a:gd name="connsiteX7-7329" fmla="*/ 304800 w 510953"/>
                <a:gd name="connsiteY7-7330" fmla="*/ 374650 h 1245658"/>
                <a:gd name="connsiteX8-7331" fmla="*/ 339725 w 510953"/>
                <a:gd name="connsiteY8-7332" fmla="*/ 425450 h 1245658"/>
                <a:gd name="connsiteX9-7333" fmla="*/ 375444 w 510953"/>
                <a:gd name="connsiteY9-7334" fmla="*/ 491332 h 1245658"/>
                <a:gd name="connsiteX10-7335" fmla="*/ 422275 w 510953"/>
                <a:gd name="connsiteY10-7336" fmla="*/ 573882 h 1245658"/>
                <a:gd name="connsiteX11-7337" fmla="*/ 474662 w 510953"/>
                <a:gd name="connsiteY11-7338" fmla="*/ 696912 h 1245658"/>
                <a:gd name="connsiteX12-7339" fmla="*/ 500062 w 510953"/>
                <a:gd name="connsiteY12-7340" fmla="*/ 831056 h 1245658"/>
                <a:gd name="connsiteX13-7341" fmla="*/ 498475 w 510953"/>
                <a:gd name="connsiteY13-7342" fmla="*/ 1111250 h 1245658"/>
                <a:gd name="connsiteX14-7343" fmla="*/ 450850 w 510953"/>
                <a:gd name="connsiteY14-7344" fmla="*/ 1184275 h 1245658"/>
                <a:gd name="connsiteX15-7345" fmla="*/ 390525 w 510953"/>
                <a:gd name="connsiteY15-7346" fmla="*/ 1241425 h 1245658"/>
                <a:gd name="connsiteX16-7347" fmla="*/ 282575 w 510953"/>
                <a:gd name="connsiteY16-7348" fmla="*/ 1241425 h 1245658"/>
                <a:gd name="connsiteX0-7349" fmla="*/ 0 w 507653"/>
                <a:gd name="connsiteY0-7350" fmla="*/ 0 h 1245658"/>
                <a:gd name="connsiteX1-7351" fmla="*/ 28575 w 507653"/>
                <a:gd name="connsiteY1-7352" fmla="*/ 22225 h 1245658"/>
                <a:gd name="connsiteX2-7353" fmla="*/ 85725 w 507653"/>
                <a:gd name="connsiteY2-7354" fmla="*/ 82550 h 1245658"/>
                <a:gd name="connsiteX3-7355" fmla="*/ 123825 w 507653"/>
                <a:gd name="connsiteY3-7356" fmla="*/ 139700 h 1245658"/>
                <a:gd name="connsiteX4-7357" fmla="*/ 158750 w 507653"/>
                <a:gd name="connsiteY4-7358" fmla="*/ 190500 h 1245658"/>
                <a:gd name="connsiteX5-7359" fmla="*/ 225425 w 507653"/>
                <a:gd name="connsiteY5-7360" fmla="*/ 288925 h 1245658"/>
                <a:gd name="connsiteX6-7361" fmla="*/ 273050 w 507653"/>
                <a:gd name="connsiteY6-7362" fmla="*/ 339725 h 1245658"/>
                <a:gd name="connsiteX7-7363" fmla="*/ 304800 w 507653"/>
                <a:gd name="connsiteY7-7364" fmla="*/ 374650 h 1245658"/>
                <a:gd name="connsiteX8-7365" fmla="*/ 339725 w 507653"/>
                <a:gd name="connsiteY8-7366" fmla="*/ 425450 h 1245658"/>
                <a:gd name="connsiteX9-7367" fmla="*/ 375444 w 507653"/>
                <a:gd name="connsiteY9-7368" fmla="*/ 491332 h 1245658"/>
                <a:gd name="connsiteX10-7369" fmla="*/ 422275 w 507653"/>
                <a:gd name="connsiteY10-7370" fmla="*/ 573882 h 1245658"/>
                <a:gd name="connsiteX11-7371" fmla="*/ 474662 w 507653"/>
                <a:gd name="connsiteY11-7372" fmla="*/ 696912 h 1245658"/>
                <a:gd name="connsiteX12-7373" fmla="*/ 500062 w 507653"/>
                <a:gd name="connsiteY12-7374" fmla="*/ 831056 h 1245658"/>
                <a:gd name="connsiteX13-7375" fmla="*/ 493713 w 507653"/>
                <a:gd name="connsiteY13-7376" fmla="*/ 1111250 h 1245658"/>
                <a:gd name="connsiteX14-7377" fmla="*/ 450850 w 507653"/>
                <a:gd name="connsiteY14-7378" fmla="*/ 1184275 h 1245658"/>
                <a:gd name="connsiteX15-7379" fmla="*/ 390525 w 507653"/>
                <a:gd name="connsiteY15-7380" fmla="*/ 1241425 h 1245658"/>
                <a:gd name="connsiteX16-7381" fmla="*/ 282575 w 507653"/>
                <a:gd name="connsiteY16-7382" fmla="*/ 1241425 h 1245658"/>
                <a:gd name="connsiteX0-7383" fmla="*/ 0 w 507653"/>
                <a:gd name="connsiteY0-7384" fmla="*/ 0 h 1241425"/>
                <a:gd name="connsiteX1-7385" fmla="*/ 28575 w 507653"/>
                <a:gd name="connsiteY1-7386" fmla="*/ 22225 h 1241425"/>
                <a:gd name="connsiteX2-7387" fmla="*/ 85725 w 507653"/>
                <a:gd name="connsiteY2-7388" fmla="*/ 82550 h 1241425"/>
                <a:gd name="connsiteX3-7389" fmla="*/ 123825 w 507653"/>
                <a:gd name="connsiteY3-7390" fmla="*/ 139700 h 1241425"/>
                <a:gd name="connsiteX4-7391" fmla="*/ 158750 w 507653"/>
                <a:gd name="connsiteY4-7392" fmla="*/ 190500 h 1241425"/>
                <a:gd name="connsiteX5-7393" fmla="*/ 225425 w 507653"/>
                <a:gd name="connsiteY5-7394" fmla="*/ 288925 h 1241425"/>
                <a:gd name="connsiteX6-7395" fmla="*/ 273050 w 507653"/>
                <a:gd name="connsiteY6-7396" fmla="*/ 339725 h 1241425"/>
                <a:gd name="connsiteX7-7397" fmla="*/ 304800 w 507653"/>
                <a:gd name="connsiteY7-7398" fmla="*/ 374650 h 1241425"/>
                <a:gd name="connsiteX8-7399" fmla="*/ 339725 w 507653"/>
                <a:gd name="connsiteY8-7400" fmla="*/ 425450 h 1241425"/>
                <a:gd name="connsiteX9-7401" fmla="*/ 375444 w 507653"/>
                <a:gd name="connsiteY9-7402" fmla="*/ 491332 h 1241425"/>
                <a:gd name="connsiteX10-7403" fmla="*/ 422275 w 507653"/>
                <a:gd name="connsiteY10-7404" fmla="*/ 573882 h 1241425"/>
                <a:gd name="connsiteX11-7405" fmla="*/ 474662 w 507653"/>
                <a:gd name="connsiteY11-7406" fmla="*/ 696912 h 1241425"/>
                <a:gd name="connsiteX12-7407" fmla="*/ 500062 w 507653"/>
                <a:gd name="connsiteY12-7408" fmla="*/ 831056 h 1241425"/>
                <a:gd name="connsiteX13-7409" fmla="*/ 493713 w 507653"/>
                <a:gd name="connsiteY13-7410" fmla="*/ 1111250 h 1241425"/>
                <a:gd name="connsiteX14-7411" fmla="*/ 450850 w 507653"/>
                <a:gd name="connsiteY14-7412" fmla="*/ 1184275 h 1241425"/>
                <a:gd name="connsiteX15-7413" fmla="*/ 390525 w 507653"/>
                <a:gd name="connsiteY15-7414" fmla="*/ 1241425 h 1241425"/>
                <a:gd name="connsiteX0-7415" fmla="*/ 0 w 507653"/>
                <a:gd name="connsiteY0-7416" fmla="*/ 0 h 1184275"/>
                <a:gd name="connsiteX1-7417" fmla="*/ 28575 w 507653"/>
                <a:gd name="connsiteY1-7418" fmla="*/ 22225 h 1184275"/>
                <a:gd name="connsiteX2-7419" fmla="*/ 85725 w 507653"/>
                <a:gd name="connsiteY2-7420" fmla="*/ 82550 h 1184275"/>
                <a:gd name="connsiteX3-7421" fmla="*/ 123825 w 507653"/>
                <a:gd name="connsiteY3-7422" fmla="*/ 139700 h 1184275"/>
                <a:gd name="connsiteX4-7423" fmla="*/ 158750 w 507653"/>
                <a:gd name="connsiteY4-7424" fmla="*/ 190500 h 1184275"/>
                <a:gd name="connsiteX5-7425" fmla="*/ 225425 w 507653"/>
                <a:gd name="connsiteY5-7426" fmla="*/ 288925 h 1184275"/>
                <a:gd name="connsiteX6-7427" fmla="*/ 273050 w 507653"/>
                <a:gd name="connsiteY6-7428" fmla="*/ 339725 h 1184275"/>
                <a:gd name="connsiteX7-7429" fmla="*/ 304800 w 507653"/>
                <a:gd name="connsiteY7-7430" fmla="*/ 374650 h 1184275"/>
                <a:gd name="connsiteX8-7431" fmla="*/ 339725 w 507653"/>
                <a:gd name="connsiteY8-7432" fmla="*/ 425450 h 1184275"/>
                <a:gd name="connsiteX9-7433" fmla="*/ 375444 w 507653"/>
                <a:gd name="connsiteY9-7434" fmla="*/ 491332 h 1184275"/>
                <a:gd name="connsiteX10-7435" fmla="*/ 422275 w 507653"/>
                <a:gd name="connsiteY10-7436" fmla="*/ 573882 h 1184275"/>
                <a:gd name="connsiteX11-7437" fmla="*/ 474662 w 507653"/>
                <a:gd name="connsiteY11-7438" fmla="*/ 696912 h 1184275"/>
                <a:gd name="connsiteX12-7439" fmla="*/ 500062 w 507653"/>
                <a:gd name="connsiteY12-7440" fmla="*/ 831056 h 1184275"/>
                <a:gd name="connsiteX13-7441" fmla="*/ 493713 w 507653"/>
                <a:gd name="connsiteY13-7442" fmla="*/ 1111250 h 1184275"/>
                <a:gd name="connsiteX14-7443" fmla="*/ 450850 w 507653"/>
                <a:gd name="connsiteY14-7444" fmla="*/ 1184275 h 1184275"/>
                <a:gd name="connsiteX0-7445" fmla="*/ 0 w 501927"/>
                <a:gd name="connsiteY0-7446" fmla="*/ 0 h 1203325"/>
                <a:gd name="connsiteX1-7447" fmla="*/ 28575 w 501927"/>
                <a:gd name="connsiteY1-7448" fmla="*/ 22225 h 1203325"/>
                <a:gd name="connsiteX2-7449" fmla="*/ 85725 w 501927"/>
                <a:gd name="connsiteY2-7450" fmla="*/ 82550 h 1203325"/>
                <a:gd name="connsiteX3-7451" fmla="*/ 123825 w 501927"/>
                <a:gd name="connsiteY3-7452" fmla="*/ 139700 h 1203325"/>
                <a:gd name="connsiteX4-7453" fmla="*/ 158750 w 501927"/>
                <a:gd name="connsiteY4-7454" fmla="*/ 190500 h 1203325"/>
                <a:gd name="connsiteX5-7455" fmla="*/ 225425 w 501927"/>
                <a:gd name="connsiteY5-7456" fmla="*/ 288925 h 1203325"/>
                <a:gd name="connsiteX6-7457" fmla="*/ 273050 w 501927"/>
                <a:gd name="connsiteY6-7458" fmla="*/ 339725 h 1203325"/>
                <a:gd name="connsiteX7-7459" fmla="*/ 304800 w 501927"/>
                <a:gd name="connsiteY7-7460" fmla="*/ 374650 h 1203325"/>
                <a:gd name="connsiteX8-7461" fmla="*/ 339725 w 501927"/>
                <a:gd name="connsiteY8-7462" fmla="*/ 425450 h 1203325"/>
                <a:gd name="connsiteX9-7463" fmla="*/ 375444 w 501927"/>
                <a:gd name="connsiteY9-7464" fmla="*/ 491332 h 1203325"/>
                <a:gd name="connsiteX10-7465" fmla="*/ 422275 w 501927"/>
                <a:gd name="connsiteY10-7466" fmla="*/ 573882 h 1203325"/>
                <a:gd name="connsiteX11-7467" fmla="*/ 474662 w 501927"/>
                <a:gd name="connsiteY11-7468" fmla="*/ 696912 h 1203325"/>
                <a:gd name="connsiteX12-7469" fmla="*/ 500062 w 501927"/>
                <a:gd name="connsiteY12-7470" fmla="*/ 831056 h 1203325"/>
                <a:gd name="connsiteX13-7471" fmla="*/ 493713 w 501927"/>
                <a:gd name="connsiteY13-7472" fmla="*/ 1111250 h 1203325"/>
                <a:gd name="connsiteX14-7473" fmla="*/ 443707 w 501927"/>
                <a:gd name="connsiteY14-7474" fmla="*/ 1203325 h 1203325"/>
                <a:gd name="connsiteX0-7475" fmla="*/ 0 w 473352"/>
                <a:gd name="connsiteY0-7476" fmla="*/ 0 h 1181100"/>
                <a:gd name="connsiteX1-7477" fmla="*/ 57150 w 473352"/>
                <a:gd name="connsiteY1-7478" fmla="*/ 60325 h 1181100"/>
                <a:gd name="connsiteX2-7479" fmla="*/ 95250 w 473352"/>
                <a:gd name="connsiteY2-7480" fmla="*/ 117475 h 1181100"/>
                <a:gd name="connsiteX3-7481" fmla="*/ 130175 w 473352"/>
                <a:gd name="connsiteY3-7482" fmla="*/ 168275 h 1181100"/>
                <a:gd name="connsiteX4-7483" fmla="*/ 196850 w 473352"/>
                <a:gd name="connsiteY4-7484" fmla="*/ 266700 h 1181100"/>
                <a:gd name="connsiteX5-7485" fmla="*/ 244475 w 473352"/>
                <a:gd name="connsiteY5-7486" fmla="*/ 317500 h 1181100"/>
                <a:gd name="connsiteX6-7487" fmla="*/ 276225 w 473352"/>
                <a:gd name="connsiteY6-7488" fmla="*/ 352425 h 1181100"/>
                <a:gd name="connsiteX7-7489" fmla="*/ 311150 w 473352"/>
                <a:gd name="connsiteY7-7490" fmla="*/ 403225 h 1181100"/>
                <a:gd name="connsiteX8-7491" fmla="*/ 346869 w 473352"/>
                <a:gd name="connsiteY8-7492" fmla="*/ 469107 h 1181100"/>
                <a:gd name="connsiteX9-7493" fmla="*/ 393700 w 473352"/>
                <a:gd name="connsiteY9-7494" fmla="*/ 551657 h 1181100"/>
                <a:gd name="connsiteX10-7495" fmla="*/ 446087 w 473352"/>
                <a:gd name="connsiteY10-7496" fmla="*/ 674687 h 1181100"/>
                <a:gd name="connsiteX11-7497" fmla="*/ 471487 w 473352"/>
                <a:gd name="connsiteY11-7498" fmla="*/ 808831 h 1181100"/>
                <a:gd name="connsiteX12-7499" fmla="*/ 465138 w 473352"/>
                <a:gd name="connsiteY12-7500" fmla="*/ 1089025 h 1181100"/>
                <a:gd name="connsiteX13-7501" fmla="*/ 415132 w 473352"/>
                <a:gd name="connsiteY13-7502" fmla="*/ 1181100 h 1181100"/>
                <a:gd name="connsiteX0-7503" fmla="*/ 0 w 416202"/>
                <a:gd name="connsiteY0-7504" fmla="*/ 0 h 1120775"/>
                <a:gd name="connsiteX1-7505" fmla="*/ 38100 w 416202"/>
                <a:gd name="connsiteY1-7506" fmla="*/ 57150 h 1120775"/>
                <a:gd name="connsiteX2-7507" fmla="*/ 73025 w 416202"/>
                <a:gd name="connsiteY2-7508" fmla="*/ 107950 h 1120775"/>
                <a:gd name="connsiteX3-7509" fmla="*/ 139700 w 416202"/>
                <a:gd name="connsiteY3-7510" fmla="*/ 206375 h 1120775"/>
                <a:gd name="connsiteX4-7511" fmla="*/ 187325 w 416202"/>
                <a:gd name="connsiteY4-7512" fmla="*/ 257175 h 1120775"/>
                <a:gd name="connsiteX5-7513" fmla="*/ 219075 w 416202"/>
                <a:gd name="connsiteY5-7514" fmla="*/ 292100 h 1120775"/>
                <a:gd name="connsiteX6-7515" fmla="*/ 254000 w 416202"/>
                <a:gd name="connsiteY6-7516" fmla="*/ 342900 h 1120775"/>
                <a:gd name="connsiteX7-7517" fmla="*/ 289719 w 416202"/>
                <a:gd name="connsiteY7-7518" fmla="*/ 408782 h 1120775"/>
                <a:gd name="connsiteX8-7519" fmla="*/ 336550 w 416202"/>
                <a:gd name="connsiteY8-7520" fmla="*/ 491332 h 1120775"/>
                <a:gd name="connsiteX9-7521" fmla="*/ 388937 w 416202"/>
                <a:gd name="connsiteY9-7522" fmla="*/ 614362 h 1120775"/>
                <a:gd name="connsiteX10-7523" fmla="*/ 414337 w 416202"/>
                <a:gd name="connsiteY10-7524" fmla="*/ 748506 h 1120775"/>
                <a:gd name="connsiteX11-7525" fmla="*/ 407988 w 416202"/>
                <a:gd name="connsiteY11-7526" fmla="*/ 1028700 h 1120775"/>
                <a:gd name="connsiteX12-7527" fmla="*/ 357982 w 416202"/>
                <a:gd name="connsiteY12-7528" fmla="*/ 1120775 h 1120775"/>
                <a:gd name="connsiteX0-7529" fmla="*/ 0 w 378102"/>
                <a:gd name="connsiteY0-7530" fmla="*/ 0 h 1063625"/>
                <a:gd name="connsiteX1-7531" fmla="*/ 34925 w 378102"/>
                <a:gd name="connsiteY1-7532" fmla="*/ 50800 h 1063625"/>
                <a:gd name="connsiteX2-7533" fmla="*/ 101600 w 378102"/>
                <a:gd name="connsiteY2-7534" fmla="*/ 149225 h 1063625"/>
                <a:gd name="connsiteX3-7535" fmla="*/ 149225 w 378102"/>
                <a:gd name="connsiteY3-7536" fmla="*/ 200025 h 1063625"/>
                <a:gd name="connsiteX4-7537" fmla="*/ 180975 w 378102"/>
                <a:gd name="connsiteY4-7538" fmla="*/ 234950 h 1063625"/>
                <a:gd name="connsiteX5-7539" fmla="*/ 215900 w 378102"/>
                <a:gd name="connsiteY5-7540" fmla="*/ 285750 h 1063625"/>
                <a:gd name="connsiteX6-7541" fmla="*/ 251619 w 378102"/>
                <a:gd name="connsiteY6-7542" fmla="*/ 351632 h 1063625"/>
                <a:gd name="connsiteX7-7543" fmla="*/ 298450 w 378102"/>
                <a:gd name="connsiteY7-7544" fmla="*/ 434182 h 1063625"/>
                <a:gd name="connsiteX8-7545" fmla="*/ 350837 w 378102"/>
                <a:gd name="connsiteY8-7546" fmla="*/ 557212 h 1063625"/>
                <a:gd name="connsiteX9-7547" fmla="*/ 376237 w 378102"/>
                <a:gd name="connsiteY9-7548" fmla="*/ 691356 h 1063625"/>
                <a:gd name="connsiteX10-7549" fmla="*/ 369888 w 378102"/>
                <a:gd name="connsiteY10-7550" fmla="*/ 971550 h 1063625"/>
                <a:gd name="connsiteX11-7551" fmla="*/ 319882 w 378102"/>
                <a:gd name="connsiteY11-7552" fmla="*/ 1063625 h 1063625"/>
                <a:gd name="connsiteX0-7553" fmla="*/ 7110 w 344731"/>
                <a:gd name="connsiteY0-7554" fmla="*/ 0 h 1085056"/>
                <a:gd name="connsiteX1-7555" fmla="*/ 1554 w 344731"/>
                <a:gd name="connsiteY1-7556" fmla="*/ 72231 h 1085056"/>
                <a:gd name="connsiteX2-7557" fmla="*/ 68229 w 344731"/>
                <a:gd name="connsiteY2-7558" fmla="*/ 170656 h 1085056"/>
                <a:gd name="connsiteX3-7559" fmla="*/ 115854 w 344731"/>
                <a:gd name="connsiteY3-7560" fmla="*/ 221456 h 1085056"/>
                <a:gd name="connsiteX4-7561" fmla="*/ 147604 w 344731"/>
                <a:gd name="connsiteY4-7562" fmla="*/ 256381 h 1085056"/>
                <a:gd name="connsiteX5-7563" fmla="*/ 182529 w 344731"/>
                <a:gd name="connsiteY5-7564" fmla="*/ 307181 h 1085056"/>
                <a:gd name="connsiteX6-7565" fmla="*/ 218248 w 344731"/>
                <a:gd name="connsiteY6-7566" fmla="*/ 373063 h 1085056"/>
                <a:gd name="connsiteX7-7567" fmla="*/ 265079 w 344731"/>
                <a:gd name="connsiteY7-7568" fmla="*/ 455613 h 1085056"/>
                <a:gd name="connsiteX8-7569" fmla="*/ 317466 w 344731"/>
                <a:gd name="connsiteY8-7570" fmla="*/ 578643 h 1085056"/>
                <a:gd name="connsiteX9-7571" fmla="*/ 342866 w 344731"/>
                <a:gd name="connsiteY9-7572" fmla="*/ 712787 h 1085056"/>
                <a:gd name="connsiteX10-7573" fmla="*/ 336517 w 344731"/>
                <a:gd name="connsiteY10-7574" fmla="*/ 992981 h 1085056"/>
                <a:gd name="connsiteX11-7575" fmla="*/ 286511 w 344731"/>
                <a:gd name="connsiteY11-7576" fmla="*/ 1085056 h 1085056"/>
                <a:gd name="connsiteX0-7577" fmla="*/ 0 w 337621"/>
                <a:gd name="connsiteY0-7578" fmla="*/ 0 h 1085056"/>
                <a:gd name="connsiteX1-7579" fmla="*/ 30163 w 337621"/>
                <a:gd name="connsiteY1-7580" fmla="*/ 65088 h 1085056"/>
                <a:gd name="connsiteX2-7581" fmla="*/ 61119 w 337621"/>
                <a:gd name="connsiteY2-7582" fmla="*/ 170656 h 1085056"/>
                <a:gd name="connsiteX3-7583" fmla="*/ 108744 w 337621"/>
                <a:gd name="connsiteY3-7584" fmla="*/ 221456 h 1085056"/>
                <a:gd name="connsiteX4-7585" fmla="*/ 140494 w 337621"/>
                <a:gd name="connsiteY4-7586" fmla="*/ 256381 h 1085056"/>
                <a:gd name="connsiteX5-7587" fmla="*/ 175419 w 337621"/>
                <a:gd name="connsiteY5-7588" fmla="*/ 307181 h 1085056"/>
                <a:gd name="connsiteX6-7589" fmla="*/ 211138 w 337621"/>
                <a:gd name="connsiteY6-7590" fmla="*/ 373063 h 1085056"/>
                <a:gd name="connsiteX7-7591" fmla="*/ 257969 w 337621"/>
                <a:gd name="connsiteY7-7592" fmla="*/ 455613 h 1085056"/>
                <a:gd name="connsiteX8-7593" fmla="*/ 310356 w 337621"/>
                <a:gd name="connsiteY8-7594" fmla="*/ 578643 h 1085056"/>
                <a:gd name="connsiteX9-7595" fmla="*/ 335756 w 337621"/>
                <a:gd name="connsiteY9-7596" fmla="*/ 712787 h 1085056"/>
                <a:gd name="connsiteX10-7597" fmla="*/ 329407 w 337621"/>
                <a:gd name="connsiteY10-7598" fmla="*/ 992981 h 1085056"/>
                <a:gd name="connsiteX11-7599" fmla="*/ 279401 w 337621"/>
                <a:gd name="connsiteY11-7600" fmla="*/ 1085056 h 1085056"/>
                <a:gd name="connsiteX0-7601" fmla="*/ 0 w 342384"/>
                <a:gd name="connsiteY0-7602" fmla="*/ 0 h 1080293"/>
                <a:gd name="connsiteX1-7603" fmla="*/ 34926 w 342384"/>
                <a:gd name="connsiteY1-7604" fmla="*/ 60325 h 1080293"/>
                <a:gd name="connsiteX2-7605" fmla="*/ 65882 w 342384"/>
                <a:gd name="connsiteY2-7606" fmla="*/ 165893 h 1080293"/>
                <a:gd name="connsiteX3-7607" fmla="*/ 113507 w 342384"/>
                <a:gd name="connsiteY3-7608" fmla="*/ 216693 h 1080293"/>
                <a:gd name="connsiteX4-7609" fmla="*/ 145257 w 342384"/>
                <a:gd name="connsiteY4-7610" fmla="*/ 251618 h 1080293"/>
                <a:gd name="connsiteX5-7611" fmla="*/ 180182 w 342384"/>
                <a:gd name="connsiteY5-7612" fmla="*/ 302418 h 1080293"/>
                <a:gd name="connsiteX6-7613" fmla="*/ 215901 w 342384"/>
                <a:gd name="connsiteY6-7614" fmla="*/ 368300 h 1080293"/>
                <a:gd name="connsiteX7-7615" fmla="*/ 262732 w 342384"/>
                <a:gd name="connsiteY7-7616" fmla="*/ 450850 h 1080293"/>
                <a:gd name="connsiteX8-7617" fmla="*/ 315119 w 342384"/>
                <a:gd name="connsiteY8-7618" fmla="*/ 573880 h 1080293"/>
                <a:gd name="connsiteX9-7619" fmla="*/ 340519 w 342384"/>
                <a:gd name="connsiteY9-7620" fmla="*/ 708024 h 1080293"/>
                <a:gd name="connsiteX10-7621" fmla="*/ 334170 w 342384"/>
                <a:gd name="connsiteY10-7622" fmla="*/ 988218 h 1080293"/>
                <a:gd name="connsiteX11-7623" fmla="*/ 284164 w 342384"/>
                <a:gd name="connsiteY11-7624" fmla="*/ 1080293 h 1080293"/>
                <a:gd name="connsiteX0-7625" fmla="*/ 0 w 342384"/>
                <a:gd name="connsiteY0-7626" fmla="*/ 0 h 1080293"/>
                <a:gd name="connsiteX1-7627" fmla="*/ 34926 w 342384"/>
                <a:gd name="connsiteY1-7628" fmla="*/ 60325 h 1080293"/>
                <a:gd name="connsiteX2-7629" fmla="*/ 89695 w 342384"/>
                <a:gd name="connsiteY2-7630" fmla="*/ 165893 h 1080293"/>
                <a:gd name="connsiteX3-7631" fmla="*/ 113507 w 342384"/>
                <a:gd name="connsiteY3-7632" fmla="*/ 216693 h 1080293"/>
                <a:gd name="connsiteX4-7633" fmla="*/ 145257 w 342384"/>
                <a:gd name="connsiteY4-7634" fmla="*/ 251618 h 1080293"/>
                <a:gd name="connsiteX5-7635" fmla="*/ 180182 w 342384"/>
                <a:gd name="connsiteY5-7636" fmla="*/ 302418 h 1080293"/>
                <a:gd name="connsiteX6-7637" fmla="*/ 215901 w 342384"/>
                <a:gd name="connsiteY6-7638" fmla="*/ 368300 h 1080293"/>
                <a:gd name="connsiteX7-7639" fmla="*/ 262732 w 342384"/>
                <a:gd name="connsiteY7-7640" fmla="*/ 450850 h 1080293"/>
                <a:gd name="connsiteX8-7641" fmla="*/ 315119 w 342384"/>
                <a:gd name="connsiteY8-7642" fmla="*/ 573880 h 1080293"/>
                <a:gd name="connsiteX9-7643" fmla="*/ 340519 w 342384"/>
                <a:gd name="connsiteY9-7644" fmla="*/ 708024 h 1080293"/>
                <a:gd name="connsiteX10-7645" fmla="*/ 334170 w 342384"/>
                <a:gd name="connsiteY10-7646" fmla="*/ 988218 h 1080293"/>
                <a:gd name="connsiteX11-7647" fmla="*/ 284164 w 342384"/>
                <a:gd name="connsiteY11-7648" fmla="*/ 1080293 h 1080293"/>
                <a:gd name="connsiteX0-7649" fmla="*/ 0 w 342384"/>
                <a:gd name="connsiteY0-7650" fmla="*/ 0 h 1080293"/>
                <a:gd name="connsiteX1-7651" fmla="*/ 34926 w 342384"/>
                <a:gd name="connsiteY1-7652" fmla="*/ 60325 h 1080293"/>
                <a:gd name="connsiteX2-7653" fmla="*/ 89695 w 342384"/>
                <a:gd name="connsiteY2-7654" fmla="*/ 165893 h 1080293"/>
                <a:gd name="connsiteX3-7655" fmla="*/ 145257 w 342384"/>
                <a:gd name="connsiteY3-7656" fmla="*/ 251618 h 1080293"/>
                <a:gd name="connsiteX4-7657" fmla="*/ 180182 w 342384"/>
                <a:gd name="connsiteY4-7658" fmla="*/ 302418 h 1080293"/>
                <a:gd name="connsiteX5-7659" fmla="*/ 215901 w 342384"/>
                <a:gd name="connsiteY5-7660" fmla="*/ 368300 h 1080293"/>
                <a:gd name="connsiteX6-7661" fmla="*/ 262732 w 342384"/>
                <a:gd name="connsiteY6-7662" fmla="*/ 450850 h 1080293"/>
                <a:gd name="connsiteX7-7663" fmla="*/ 315119 w 342384"/>
                <a:gd name="connsiteY7-7664" fmla="*/ 573880 h 1080293"/>
                <a:gd name="connsiteX8-7665" fmla="*/ 340519 w 342384"/>
                <a:gd name="connsiteY8-7666" fmla="*/ 708024 h 1080293"/>
                <a:gd name="connsiteX9-7667" fmla="*/ 334170 w 342384"/>
                <a:gd name="connsiteY9-7668" fmla="*/ 988218 h 1080293"/>
                <a:gd name="connsiteX10-7669" fmla="*/ 284164 w 342384"/>
                <a:gd name="connsiteY10-7670" fmla="*/ 1080293 h 1080293"/>
                <a:gd name="connsiteX0-7671" fmla="*/ 0 w 342384"/>
                <a:gd name="connsiteY0-7672" fmla="*/ 0 h 1080293"/>
                <a:gd name="connsiteX1-7673" fmla="*/ 34926 w 342384"/>
                <a:gd name="connsiteY1-7674" fmla="*/ 60325 h 1080293"/>
                <a:gd name="connsiteX2-7675" fmla="*/ 101601 w 342384"/>
                <a:gd name="connsiteY2-7676" fmla="*/ 165893 h 1080293"/>
                <a:gd name="connsiteX3-7677" fmla="*/ 145257 w 342384"/>
                <a:gd name="connsiteY3-7678" fmla="*/ 251618 h 1080293"/>
                <a:gd name="connsiteX4-7679" fmla="*/ 180182 w 342384"/>
                <a:gd name="connsiteY4-7680" fmla="*/ 302418 h 1080293"/>
                <a:gd name="connsiteX5-7681" fmla="*/ 215901 w 342384"/>
                <a:gd name="connsiteY5-7682" fmla="*/ 368300 h 1080293"/>
                <a:gd name="connsiteX6-7683" fmla="*/ 262732 w 342384"/>
                <a:gd name="connsiteY6-7684" fmla="*/ 450850 h 1080293"/>
                <a:gd name="connsiteX7-7685" fmla="*/ 315119 w 342384"/>
                <a:gd name="connsiteY7-7686" fmla="*/ 573880 h 1080293"/>
                <a:gd name="connsiteX8-7687" fmla="*/ 340519 w 342384"/>
                <a:gd name="connsiteY8-7688" fmla="*/ 708024 h 1080293"/>
                <a:gd name="connsiteX9-7689" fmla="*/ 334170 w 342384"/>
                <a:gd name="connsiteY9-7690" fmla="*/ 988218 h 1080293"/>
                <a:gd name="connsiteX10-7691" fmla="*/ 284164 w 342384"/>
                <a:gd name="connsiteY10-7692" fmla="*/ 1080293 h 1080293"/>
                <a:gd name="connsiteX0-7693" fmla="*/ 0 w 342384"/>
                <a:gd name="connsiteY0-7694" fmla="*/ 0 h 1080293"/>
                <a:gd name="connsiteX1-7695" fmla="*/ 34926 w 342384"/>
                <a:gd name="connsiteY1-7696" fmla="*/ 60325 h 1080293"/>
                <a:gd name="connsiteX2-7697" fmla="*/ 101601 w 342384"/>
                <a:gd name="connsiteY2-7698" fmla="*/ 165893 h 1080293"/>
                <a:gd name="connsiteX3-7699" fmla="*/ 145257 w 342384"/>
                <a:gd name="connsiteY3-7700" fmla="*/ 251618 h 1080293"/>
                <a:gd name="connsiteX4-7701" fmla="*/ 180182 w 342384"/>
                <a:gd name="connsiteY4-7702" fmla="*/ 302418 h 1080293"/>
                <a:gd name="connsiteX5-7703" fmla="*/ 215901 w 342384"/>
                <a:gd name="connsiteY5-7704" fmla="*/ 368300 h 1080293"/>
                <a:gd name="connsiteX6-7705" fmla="*/ 277019 w 342384"/>
                <a:gd name="connsiteY6-7706" fmla="*/ 450850 h 1080293"/>
                <a:gd name="connsiteX7-7707" fmla="*/ 315119 w 342384"/>
                <a:gd name="connsiteY7-7708" fmla="*/ 573880 h 1080293"/>
                <a:gd name="connsiteX8-7709" fmla="*/ 340519 w 342384"/>
                <a:gd name="connsiteY8-7710" fmla="*/ 708024 h 1080293"/>
                <a:gd name="connsiteX9-7711" fmla="*/ 334170 w 342384"/>
                <a:gd name="connsiteY9-7712" fmla="*/ 988218 h 1080293"/>
                <a:gd name="connsiteX10-7713" fmla="*/ 284164 w 342384"/>
                <a:gd name="connsiteY10-7714" fmla="*/ 1080293 h 1080293"/>
                <a:gd name="connsiteX0-7715" fmla="*/ 0 w 342384"/>
                <a:gd name="connsiteY0-7716" fmla="*/ 0 h 1080293"/>
                <a:gd name="connsiteX1-7717" fmla="*/ 34926 w 342384"/>
                <a:gd name="connsiteY1-7718" fmla="*/ 60325 h 1080293"/>
                <a:gd name="connsiteX2-7719" fmla="*/ 101601 w 342384"/>
                <a:gd name="connsiteY2-7720" fmla="*/ 165893 h 1080293"/>
                <a:gd name="connsiteX3-7721" fmla="*/ 145257 w 342384"/>
                <a:gd name="connsiteY3-7722" fmla="*/ 251618 h 1080293"/>
                <a:gd name="connsiteX4-7723" fmla="*/ 180182 w 342384"/>
                <a:gd name="connsiteY4-7724" fmla="*/ 302418 h 1080293"/>
                <a:gd name="connsiteX5-7725" fmla="*/ 230188 w 342384"/>
                <a:gd name="connsiteY5-7726" fmla="*/ 375444 h 1080293"/>
                <a:gd name="connsiteX6-7727" fmla="*/ 277019 w 342384"/>
                <a:gd name="connsiteY6-7728" fmla="*/ 450850 h 1080293"/>
                <a:gd name="connsiteX7-7729" fmla="*/ 315119 w 342384"/>
                <a:gd name="connsiteY7-7730" fmla="*/ 573880 h 1080293"/>
                <a:gd name="connsiteX8-7731" fmla="*/ 340519 w 342384"/>
                <a:gd name="connsiteY8-7732" fmla="*/ 708024 h 1080293"/>
                <a:gd name="connsiteX9-7733" fmla="*/ 334170 w 342384"/>
                <a:gd name="connsiteY9-7734" fmla="*/ 988218 h 1080293"/>
                <a:gd name="connsiteX10-7735" fmla="*/ 284164 w 342384"/>
                <a:gd name="connsiteY10-7736" fmla="*/ 1080293 h 1080293"/>
                <a:gd name="connsiteX0-7737" fmla="*/ 0 w 341446"/>
                <a:gd name="connsiteY0-7738" fmla="*/ 0 h 1108868"/>
                <a:gd name="connsiteX1-7739" fmla="*/ 34926 w 341446"/>
                <a:gd name="connsiteY1-7740" fmla="*/ 60325 h 1108868"/>
                <a:gd name="connsiteX2-7741" fmla="*/ 101601 w 341446"/>
                <a:gd name="connsiteY2-7742" fmla="*/ 165893 h 1108868"/>
                <a:gd name="connsiteX3-7743" fmla="*/ 145257 w 341446"/>
                <a:gd name="connsiteY3-7744" fmla="*/ 251618 h 1108868"/>
                <a:gd name="connsiteX4-7745" fmla="*/ 180182 w 341446"/>
                <a:gd name="connsiteY4-7746" fmla="*/ 302418 h 1108868"/>
                <a:gd name="connsiteX5-7747" fmla="*/ 230188 w 341446"/>
                <a:gd name="connsiteY5-7748" fmla="*/ 375444 h 1108868"/>
                <a:gd name="connsiteX6-7749" fmla="*/ 277019 w 341446"/>
                <a:gd name="connsiteY6-7750" fmla="*/ 450850 h 1108868"/>
                <a:gd name="connsiteX7-7751" fmla="*/ 315119 w 341446"/>
                <a:gd name="connsiteY7-7752" fmla="*/ 573880 h 1108868"/>
                <a:gd name="connsiteX8-7753" fmla="*/ 340519 w 341446"/>
                <a:gd name="connsiteY8-7754" fmla="*/ 708024 h 1108868"/>
                <a:gd name="connsiteX9-7755" fmla="*/ 334170 w 341446"/>
                <a:gd name="connsiteY9-7756" fmla="*/ 988218 h 1108868"/>
                <a:gd name="connsiteX10-7757" fmla="*/ 317502 w 341446"/>
                <a:gd name="connsiteY10-7758" fmla="*/ 1108868 h 1108868"/>
                <a:gd name="connsiteX0-7759" fmla="*/ 0 w 341446"/>
                <a:gd name="connsiteY0-7760" fmla="*/ 0 h 1108868"/>
                <a:gd name="connsiteX1-7761" fmla="*/ 34926 w 341446"/>
                <a:gd name="connsiteY1-7762" fmla="*/ 60325 h 1108868"/>
                <a:gd name="connsiteX2-7763" fmla="*/ 101601 w 341446"/>
                <a:gd name="connsiteY2-7764" fmla="*/ 165893 h 1108868"/>
                <a:gd name="connsiteX3-7765" fmla="*/ 145257 w 341446"/>
                <a:gd name="connsiteY3-7766" fmla="*/ 251618 h 1108868"/>
                <a:gd name="connsiteX4-7767" fmla="*/ 180182 w 341446"/>
                <a:gd name="connsiteY4-7768" fmla="*/ 302418 h 1108868"/>
                <a:gd name="connsiteX5-7769" fmla="*/ 230188 w 341446"/>
                <a:gd name="connsiteY5-7770" fmla="*/ 375444 h 1108868"/>
                <a:gd name="connsiteX6-7771" fmla="*/ 277019 w 341446"/>
                <a:gd name="connsiteY6-7772" fmla="*/ 450850 h 1108868"/>
                <a:gd name="connsiteX7-7773" fmla="*/ 315119 w 341446"/>
                <a:gd name="connsiteY7-7774" fmla="*/ 573880 h 1108868"/>
                <a:gd name="connsiteX8-7775" fmla="*/ 340519 w 341446"/>
                <a:gd name="connsiteY8-7776" fmla="*/ 708024 h 1108868"/>
                <a:gd name="connsiteX9-7777" fmla="*/ 334170 w 341446"/>
                <a:gd name="connsiteY9-7778" fmla="*/ 988218 h 1108868"/>
                <a:gd name="connsiteX10-7779" fmla="*/ 317502 w 341446"/>
                <a:gd name="connsiteY10-7780" fmla="*/ 1108868 h 1108868"/>
                <a:gd name="connsiteX0-7781" fmla="*/ 0 w 341487"/>
                <a:gd name="connsiteY0-7782" fmla="*/ 0 h 1099343"/>
                <a:gd name="connsiteX1-7783" fmla="*/ 34926 w 341487"/>
                <a:gd name="connsiteY1-7784" fmla="*/ 60325 h 1099343"/>
                <a:gd name="connsiteX2-7785" fmla="*/ 101601 w 341487"/>
                <a:gd name="connsiteY2-7786" fmla="*/ 165893 h 1099343"/>
                <a:gd name="connsiteX3-7787" fmla="*/ 145257 w 341487"/>
                <a:gd name="connsiteY3-7788" fmla="*/ 251618 h 1099343"/>
                <a:gd name="connsiteX4-7789" fmla="*/ 180182 w 341487"/>
                <a:gd name="connsiteY4-7790" fmla="*/ 302418 h 1099343"/>
                <a:gd name="connsiteX5-7791" fmla="*/ 230188 w 341487"/>
                <a:gd name="connsiteY5-7792" fmla="*/ 375444 h 1099343"/>
                <a:gd name="connsiteX6-7793" fmla="*/ 277019 w 341487"/>
                <a:gd name="connsiteY6-7794" fmla="*/ 450850 h 1099343"/>
                <a:gd name="connsiteX7-7795" fmla="*/ 315119 w 341487"/>
                <a:gd name="connsiteY7-7796" fmla="*/ 573880 h 1099343"/>
                <a:gd name="connsiteX8-7797" fmla="*/ 340519 w 341487"/>
                <a:gd name="connsiteY8-7798" fmla="*/ 708024 h 1099343"/>
                <a:gd name="connsiteX9-7799" fmla="*/ 334170 w 341487"/>
                <a:gd name="connsiteY9-7800" fmla="*/ 988218 h 1099343"/>
                <a:gd name="connsiteX10-7801" fmla="*/ 315121 w 341487"/>
                <a:gd name="connsiteY10-7802" fmla="*/ 1099343 h 1099343"/>
                <a:gd name="connsiteX0-7803" fmla="*/ 0 w 341487"/>
                <a:gd name="connsiteY0-7804" fmla="*/ 0 h 1099343"/>
                <a:gd name="connsiteX1-7805" fmla="*/ 34926 w 341487"/>
                <a:gd name="connsiteY1-7806" fmla="*/ 60325 h 1099343"/>
                <a:gd name="connsiteX2-7807" fmla="*/ 101601 w 341487"/>
                <a:gd name="connsiteY2-7808" fmla="*/ 165893 h 1099343"/>
                <a:gd name="connsiteX3-7809" fmla="*/ 145257 w 341487"/>
                <a:gd name="connsiteY3-7810" fmla="*/ 251618 h 1099343"/>
                <a:gd name="connsiteX4-7811" fmla="*/ 180182 w 341487"/>
                <a:gd name="connsiteY4-7812" fmla="*/ 302418 h 1099343"/>
                <a:gd name="connsiteX5-7813" fmla="*/ 230188 w 341487"/>
                <a:gd name="connsiteY5-7814" fmla="*/ 375444 h 1099343"/>
                <a:gd name="connsiteX6-7815" fmla="*/ 277019 w 341487"/>
                <a:gd name="connsiteY6-7816" fmla="*/ 450850 h 1099343"/>
                <a:gd name="connsiteX7-7817" fmla="*/ 315119 w 341487"/>
                <a:gd name="connsiteY7-7818" fmla="*/ 573880 h 1099343"/>
                <a:gd name="connsiteX8-7819" fmla="*/ 340519 w 341487"/>
                <a:gd name="connsiteY8-7820" fmla="*/ 708024 h 1099343"/>
                <a:gd name="connsiteX9-7821" fmla="*/ 334170 w 341487"/>
                <a:gd name="connsiteY9-7822" fmla="*/ 988218 h 1099343"/>
                <a:gd name="connsiteX10-7823" fmla="*/ 315121 w 341487"/>
                <a:gd name="connsiteY10-7824" fmla="*/ 1099343 h 1099343"/>
                <a:gd name="connsiteX0-7825" fmla="*/ 0 w 327924"/>
                <a:gd name="connsiteY0-7826" fmla="*/ 0 h 1099343"/>
                <a:gd name="connsiteX1-7827" fmla="*/ 21363 w 327924"/>
                <a:gd name="connsiteY1-7828" fmla="*/ 60325 h 1099343"/>
                <a:gd name="connsiteX2-7829" fmla="*/ 88038 w 327924"/>
                <a:gd name="connsiteY2-7830" fmla="*/ 165893 h 1099343"/>
                <a:gd name="connsiteX3-7831" fmla="*/ 131694 w 327924"/>
                <a:gd name="connsiteY3-7832" fmla="*/ 251618 h 1099343"/>
                <a:gd name="connsiteX4-7833" fmla="*/ 166619 w 327924"/>
                <a:gd name="connsiteY4-7834" fmla="*/ 302418 h 1099343"/>
                <a:gd name="connsiteX5-7835" fmla="*/ 216625 w 327924"/>
                <a:gd name="connsiteY5-7836" fmla="*/ 375444 h 1099343"/>
                <a:gd name="connsiteX6-7837" fmla="*/ 263456 w 327924"/>
                <a:gd name="connsiteY6-7838" fmla="*/ 450850 h 1099343"/>
                <a:gd name="connsiteX7-7839" fmla="*/ 301556 w 327924"/>
                <a:gd name="connsiteY7-7840" fmla="*/ 573880 h 1099343"/>
                <a:gd name="connsiteX8-7841" fmla="*/ 326956 w 327924"/>
                <a:gd name="connsiteY8-7842" fmla="*/ 708024 h 1099343"/>
                <a:gd name="connsiteX9-7843" fmla="*/ 320607 w 327924"/>
                <a:gd name="connsiteY9-7844" fmla="*/ 988218 h 1099343"/>
                <a:gd name="connsiteX10-7845" fmla="*/ 301558 w 327924"/>
                <a:gd name="connsiteY10-7846" fmla="*/ 1099343 h 1099343"/>
                <a:gd name="connsiteX0-7847" fmla="*/ 0 w 327924"/>
                <a:gd name="connsiteY0-7848" fmla="*/ 0 h 1099343"/>
                <a:gd name="connsiteX1-7849" fmla="*/ 43967 w 327924"/>
                <a:gd name="connsiteY1-7850" fmla="*/ 60325 h 1099343"/>
                <a:gd name="connsiteX2-7851" fmla="*/ 88038 w 327924"/>
                <a:gd name="connsiteY2-7852" fmla="*/ 165893 h 1099343"/>
                <a:gd name="connsiteX3-7853" fmla="*/ 131694 w 327924"/>
                <a:gd name="connsiteY3-7854" fmla="*/ 251618 h 1099343"/>
                <a:gd name="connsiteX4-7855" fmla="*/ 166619 w 327924"/>
                <a:gd name="connsiteY4-7856" fmla="*/ 302418 h 1099343"/>
                <a:gd name="connsiteX5-7857" fmla="*/ 216625 w 327924"/>
                <a:gd name="connsiteY5-7858" fmla="*/ 375444 h 1099343"/>
                <a:gd name="connsiteX6-7859" fmla="*/ 263456 w 327924"/>
                <a:gd name="connsiteY6-7860" fmla="*/ 450850 h 1099343"/>
                <a:gd name="connsiteX7-7861" fmla="*/ 301556 w 327924"/>
                <a:gd name="connsiteY7-7862" fmla="*/ 573880 h 1099343"/>
                <a:gd name="connsiteX8-7863" fmla="*/ 326956 w 327924"/>
                <a:gd name="connsiteY8-7864" fmla="*/ 708024 h 1099343"/>
                <a:gd name="connsiteX9-7865" fmla="*/ 320607 w 327924"/>
                <a:gd name="connsiteY9-7866" fmla="*/ 988218 h 1099343"/>
                <a:gd name="connsiteX10-7867" fmla="*/ 301558 w 327924"/>
                <a:gd name="connsiteY10-7868" fmla="*/ 1099343 h 1099343"/>
                <a:gd name="connsiteX0-7869" fmla="*/ 0 w 323404"/>
                <a:gd name="connsiteY0-7870" fmla="*/ 0 h 1094621"/>
                <a:gd name="connsiteX1-7871" fmla="*/ 39447 w 323404"/>
                <a:gd name="connsiteY1-7872" fmla="*/ 55603 h 1094621"/>
                <a:gd name="connsiteX2-7873" fmla="*/ 83518 w 323404"/>
                <a:gd name="connsiteY2-7874" fmla="*/ 161171 h 1094621"/>
                <a:gd name="connsiteX3-7875" fmla="*/ 127174 w 323404"/>
                <a:gd name="connsiteY3-7876" fmla="*/ 246896 h 1094621"/>
                <a:gd name="connsiteX4-7877" fmla="*/ 162099 w 323404"/>
                <a:gd name="connsiteY4-7878" fmla="*/ 297696 h 1094621"/>
                <a:gd name="connsiteX5-7879" fmla="*/ 212105 w 323404"/>
                <a:gd name="connsiteY5-7880" fmla="*/ 370722 h 1094621"/>
                <a:gd name="connsiteX6-7881" fmla="*/ 258936 w 323404"/>
                <a:gd name="connsiteY6-7882" fmla="*/ 446128 h 1094621"/>
                <a:gd name="connsiteX7-7883" fmla="*/ 297036 w 323404"/>
                <a:gd name="connsiteY7-7884" fmla="*/ 569158 h 1094621"/>
                <a:gd name="connsiteX8-7885" fmla="*/ 322436 w 323404"/>
                <a:gd name="connsiteY8-7886" fmla="*/ 703302 h 1094621"/>
                <a:gd name="connsiteX9-7887" fmla="*/ 316087 w 323404"/>
                <a:gd name="connsiteY9-7888" fmla="*/ 983496 h 1094621"/>
                <a:gd name="connsiteX10-7889" fmla="*/ 297038 w 323404"/>
                <a:gd name="connsiteY10-7890" fmla="*/ 1094621 h 1094621"/>
                <a:gd name="connsiteX0-7891" fmla="*/ 0 w 323404"/>
                <a:gd name="connsiteY0-7892" fmla="*/ 0 h 1094621"/>
                <a:gd name="connsiteX1-7893" fmla="*/ 37185 w 323404"/>
                <a:gd name="connsiteY1-7894" fmla="*/ 65046 h 1094621"/>
                <a:gd name="connsiteX2-7895" fmla="*/ 83518 w 323404"/>
                <a:gd name="connsiteY2-7896" fmla="*/ 161171 h 1094621"/>
                <a:gd name="connsiteX3-7897" fmla="*/ 127174 w 323404"/>
                <a:gd name="connsiteY3-7898" fmla="*/ 246896 h 1094621"/>
                <a:gd name="connsiteX4-7899" fmla="*/ 162099 w 323404"/>
                <a:gd name="connsiteY4-7900" fmla="*/ 297696 h 1094621"/>
                <a:gd name="connsiteX5-7901" fmla="*/ 212105 w 323404"/>
                <a:gd name="connsiteY5-7902" fmla="*/ 370722 h 1094621"/>
                <a:gd name="connsiteX6-7903" fmla="*/ 258936 w 323404"/>
                <a:gd name="connsiteY6-7904" fmla="*/ 446128 h 1094621"/>
                <a:gd name="connsiteX7-7905" fmla="*/ 297036 w 323404"/>
                <a:gd name="connsiteY7-7906" fmla="*/ 569158 h 1094621"/>
                <a:gd name="connsiteX8-7907" fmla="*/ 322436 w 323404"/>
                <a:gd name="connsiteY8-7908" fmla="*/ 703302 h 1094621"/>
                <a:gd name="connsiteX9-7909" fmla="*/ 316087 w 323404"/>
                <a:gd name="connsiteY9-7910" fmla="*/ 983496 h 1094621"/>
                <a:gd name="connsiteX10-7911" fmla="*/ 297038 w 323404"/>
                <a:gd name="connsiteY10-7912" fmla="*/ 1094621 h 1094621"/>
                <a:gd name="connsiteX0-7913" fmla="*/ 0 w 323404"/>
                <a:gd name="connsiteY0-7914" fmla="*/ 0 h 1094621"/>
                <a:gd name="connsiteX1-7915" fmla="*/ 37185 w 323404"/>
                <a:gd name="connsiteY1-7916" fmla="*/ 65046 h 1094621"/>
                <a:gd name="connsiteX2-7917" fmla="*/ 94821 w 323404"/>
                <a:gd name="connsiteY2-7918" fmla="*/ 161171 h 1094621"/>
                <a:gd name="connsiteX3-7919" fmla="*/ 127174 w 323404"/>
                <a:gd name="connsiteY3-7920" fmla="*/ 246896 h 1094621"/>
                <a:gd name="connsiteX4-7921" fmla="*/ 162099 w 323404"/>
                <a:gd name="connsiteY4-7922" fmla="*/ 297696 h 1094621"/>
                <a:gd name="connsiteX5-7923" fmla="*/ 212105 w 323404"/>
                <a:gd name="connsiteY5-7924" fmla="*/ 370722 h 1094621"/>
                <a:gd name="connsiteX6-7925" fmla="*/ 258936 w 323404"/>
                <a:gd name="connsiteY6-7926" fmla="*/ 446128 h 1094621"/>
                <a:gd name="connsiteX7-7927" fmla="*/ 297036 w 323404"/>
                <a:gd name="connsiteY7-7928" fmla="*/ 569158 h 1094621"/>
                <a:gd name="connsiteX8-7929" fmla="*/ 322436 w 323404"/>
                <a:gd name="connsiteY8-7930" fmla="*/ 703302 h 1094621"/>
                <a:gd name="connsiteX9-7931" fmla="*/ 316087 w 323404"/>
                <a:gd name="connsiteY9-7932" fmla="*/ 983496 h 1094621"/>
                <a:gd name="connsiteX10-7933" fmla="*/ 297038 w 323404"/>
                <a:gd name="connsiteY10-7934" fmla="*/ 1094621 h 1094621"/>
                <a:gd name="connsiteX0-7935" fmla="*/ 0 w 323404"/>
                <a:gd name="connsiteY0-7936" fmla="*/ 0 h 1094621"/>
                <a:gd name="connsiteX1-7937" fmla="*/ 37185 w 323404"/>
                <a:gd name="connsiteY1-7938" fmla="*/ 65046 h 1094621"/>
                <a:gd name="connsiteX2-7939" fmla="*/ 94821 w 323404"/>
                <a:gd name="connsiteY2-7940" fmla="*/ 161171 h 1094621"/>
                <a:gd name="connsiteX3-7941" fmla="*/ 138475 w 323404"/>
                <a:gd name="connsiteY3-7942" fmla="*/ 246896 h 1094621"/>
                <a:gd name="connsiteX4-7943" fmla="*/ 162099 w 323404"/>
                <a:gd name="connsiteY4-7944" fmla="*/ 297696 h 1094621"/>
                <a:gd name="connsiteX5-7945" fmla="*/ 212105 w 323404"/>
                <a:gd name="connsiteY5-7946" fmla="*/ 370722 h 1094621"/>
                <a:gd name="connsiteX6-7947" fmla="*/ 258936 w 323404"/>
                <a:gd name="connsiteY6-7948" fmla="*/ 446128 h 1094621"/>
                <a:gd name="connsiteX7-7949" fmla="*/ 297036 w 323404"/>
                <a:gd name="connsiteY7-7950" fmla="*/ 569158 h 1094621"/>
                <a:gd name="connsiteX8-7951" fmla="*/ 322436 w 323404"/>
                <a:gd name="connsiteY8-7952" fmla="*/ 703302 h 1094621"/>
                <a:gd name="connsiteX9-7953" fmla="*/ 316087 w 323404"/>
                <a:gd name="connsiteY9-7954" fmla="*/ 983496 h 1094621"/>
                <a:gd name="connsiteX10-7955" fmla="*/ 297038 w 323404"/>
                <a:gd name="connsiteY10-7956" fmla="*/ 1094621 h 1094621"/>
                <a:gd name="connsiteX0-7957" fmla="*/ 0 w 323404"/>
                <a:gd name="connsiteY0-7958" fmla="*/ 0 h 1094621"/>
                <a:gd name="connsiteX1-7959" fmla="*/ 37185 w 323404"/>
                <a:gd name="connsiteY1-7960" fmla="*/ 65046 h 1094621"/>
                <a:gd name="connsiteX2-7961" fmla="*/ 94821 w 323404"/>
                <a:gd name="connsiteY2-7962" fmla="*/ 161171 h 1094621"/>
                <a:gd name="connsiteX3-7963" fmla="*/ 138475 w 323404"/>
                <a:gd name="connsiteY3-7964" fmla="*/ 246896 h 1094621"/>
                <a:gd name="connsiteX4-7965" fmla="*/ 175662 w 323404"/>
                <a:gd name="connsiteY4-7966" fmla="*/ 297696 h 1094621"/>
                <a:gd name="connsiteX5-7967" fmla="*/ 212105 w 323404"/>
                <a:gd name="connsiteY5-7968" fmla="*/ 370722 h 1094621"/>
                <a:gd name="connsiteX6-7969" fmla="*/ 258936 w 323404"/>
                <a:gd name="connsiteY6-7970" fmla="*/ 446128 h 1094621"/>
                <a:gd name="connsiteX7-7971" fmla="*/ 297036 w 323404"/>
                <a:gd name="connsiteY7-7972" fmla="*/ 569158 h 1094621"/>
                <a:gd name="connsiteX8-7973" fmla="*/ 322436 w 323404"/>
                <a:gd name="connsiteY8-7974" fmla="*/ 703302 h 1094621"/>
                <a:gd name="connsiteX9-7975" fmla="*/ 316087 w 323404"/>
                <a:gd name="connsiteY9-7976" fmla="*/ 983496 h 1094621"/>
                <a:gd name="connsiteX10-7977" fmla="*/ 297038 w 323404"/>
                <a:gd name="connsiteY10-7978" fmla="*/ 1094621 h 1094621"/>
                <a:gd name="connsiteX0-7979" fmla="*/ 0 w 323404"/>
                <a:gd name="connsiteY0-7980" fmla="*/ 0 h 1094621"/>
                <a:gd name="connsiteX1-7981" fmla="*/ 37185 w 323404"/>
                <a:gd name="connsiteY1-7982" fmla="*/ 65046 h 1094621"/>
                <a:gd name="connsiteX2-7983" fmla="*/ 94821 w 323404"/>
                <a:gd name="connsiteY2-7984" fmla="*/ 161171 h 1094621"/>
                <a:gd name="connsiteX3-7985" fmla="*/ 152038 w 323404"/>
                <a:gd name="connsiteY3-7986" fmla="*/ 249257 h 1094621"/>
                <a:gd name="connsiteX4-7987" fmla="*/ 175662 w 323404"/>
                <a:gd name="connsiteY4-7988" fmla="*/ 297696 h 1094621"/>
                <a:gd name="connsiteX5-7989" fmla="*/ 212105 w 323404"/>
                <a:gd name="connsiteY5-7990" fmla="*/ 370722 h 1094621"/>
                <a:gd name="connsiteX6-7991" fmla="*/ 258936 w 323404"/>
                <a:gd name="connsiteY6-7992" fmla="*/ 446128 h 1094621"/>
                <a:gd name="connsiteX7-7993" fmla="*/ 297036 w 323404"/>
                <a:gd name="connsiteY7-7994" fmla="*/ 569158 h 1094621"/>
                <a:gd name="connsiteX8-7995" fmla="*/ 322436 w 323404"/>
                <a:gd name="connsiteY8-7996" fmla="*/ 703302 h 1094621"/>
                <a:gd name="connsiteX9-7997" fmla="*/ 316087 w 323404"/>
                <a:gd name="connsiteY9-7998" fmla="*/ 983496 h 1094621"/>
                <a:gd name="connsiteX10-7999" fmla="*/ 297038 w 323404"/>
                <a:gd name="connsiteY10-8000" fmla="*/ 1094621 h 1094621"/>
                <a:gd name="connsiteX0-8001" fmla="*/ 0 w 323404"/>
                <a:gd name="connsiteY0-8002" fmla="*/ 0 h 1094621"/>
                <a:gd name="connsiteX1-8003" fmla="*/ 37185 w 323404"/>
                <a:gd name="connsiteY1-8004" fmla="*/ 65046 h 1094621"/>
                <a:gd name="connsiteX2-8005" fmla="*/ 94821 w 323404"/>
                <a:gd name="connsiteY2-8006" fmla="*/ 161171 h 1094621"/>
                <a:gd name="connsiteX3-8007" fmla="*/ 152038 w 323404"/>
                <a:gd name="connsiteY3-8008" fmla="*/ 249257 h 1094621"/>
                <a:gd name="connsiteX4-8009" fmla="*/ 175662 w 323404"/>
                <a:gd name="connsiteY4-8010" fmla="*/ 297696 h 1094621"/>
                <a:gd name="connsiteX5-8011" fmla="*/ 227928 w 323404"/>
                <a:gd name="connsiteY5-8012" fmla="*/ 370722 h 1094621"/>
                <a:gd name="connsiteX6-8013" fmla="*/ 258936 w 323404"/>
                <a:gd name="connsiteY6-8014" fmla="*/ 446128 h 1094621"/>
                <a:gd name="connsiteX7-8015" fmla="*/ 297036 w 323404"/>
                <a:gd name="connsiteY7-8016" fmla="*/ 569158 h 1094621"/>
                <a:gd name="connsiteX8-8017" fmla="*/ 322436 w 323404"/>
                <a:gd name="connsiteY8-8018" fmla="*/ 703302 h 1094621"/>
                <a:gd name="connsiteX9-8019" fmla="*/ 316087 w 323404"/>
                <a:gd name="connsiteY9-8020" fmla="*/ 983496 h 1094621"/>
                <a:gd name="connsiteX10-8021" fmla="*/ 297038 w 323404"/>
                <a:gd name="connsiteY10-8022" fmla="*/ 1094621 h 109462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323404" h="1094621">
                  <a:moveTo>
                    <a:pt x="0" y="0"/>
                  </a:moveTo>
                  <a:cubicBezTo>
                    <a:pt x="12171" y="17992"/>
                    <a:pt x="29248" y="52346"/>
                    <a:pt x="37185" y="65046"/>
                  </a:cubicBezTo>
                  <a:cubicBezTo>
                    <a:pt x="54118" y="89917"/>
                    <a:pt x="75679" y="130469"/>
                    <a:pt x="94821" y="161171"/>
                  </a:cubicBezTo>
                  <a:cubicBezTo>
                    <a:pt x="113963" y="191873"/>
                    <a:pt x="138565" y="226503"/>
                    <a:pt x="152038" y="249257"/>
                  </a:cubicBezTo>
                  <a:cubicBezTo>
                    <a:pt x="165512" y="272011"/>
                    <a:pt x="163014" y="277452"/>
                    <a:pt x="175662" y="297696"/>
                  </a:cubicBezTo>
                  <a:cubicBezTo>
                    <a:pt x="188310" y="317940"/>
                    <a:pt x="214049" y="345983"/>
                    <a:pt x="227928" y="370722"/>
                  </a:cubicBezTo>
                  <a:cubicBezTo>
                    <a:pt x="241807" y="395461"/>
                    <a:pt x="247418" y="413055"/>
                    <a:pt x="258936" y="446128"/>
                  </a:cubicBezTo>
                  <a:cubicBezTo>
                    <a:pt x="270454" y="479201"/>
                    <a:pt x="286453" y="526296"/>
                    <a:pt x="297036" y="569158"/>
                  </a:cubicBezTo>
                  <a:cubicBezTo>
                    <a:pt x="307619" y="612020"/>
                    <a:pt x="319261" y="634246"/>
                    <a:pt x="322436" y="703302"/>
                  </a:cubicBezTo>
                  <a:cubicBezTo>
                    <a:pt x="325611" y="772358"/>
                    <a:pt x="320320" y="918276"/>
                    <a:pt x="316087" y="983496"/>
                  </a:cubicBezTo>
                  <a:cubicBezTo>
                    <a:pt x="311854" y="1048716"/>
                    <a:pt x="309474" y="1061019"/>
                    <a:pt x="297038" y="1094621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4" name="任意多边形 473"/>
            <p:cNvSpPr/>
            <p:nvPr/>
          </p:nvSpPr>
          <p:spPr>
            <a:xfrm>
              <a:off x="4102894" y="1957388"/>
              <a:ext cx="325509" cy="1078704"/>
            </a:xfrm>
            <a:custGeom>
              <a:avLst/>
              <a:gdLst>
                <a:gd name="connsiteX0" fmla="*/ 0 w 539750"/>
                <a:gd name="connsiteY0" fmla="*/ 0 h 1223238"/>
                <a:gd name="connsiteX1" fmla="*/ 22225 w 539750"/>
                <a:gd name="connsiteY1" fmla="*/ 3175 h 1223238"/>
                <a:gd name="connsiteX2" fmla="*/ 38100 w 539750"/>
                <a:gd name="connsiteY2" fmla="*/ 12700 h 1223238"/>
                <a:gd name="connsiteX3" fmla="*/ 47625 w 539750"/>
                <a:gd name="connsiteY3" fmla="*/ 15875 h 1223238"/>
                <a:gd name="connsiteX4" fmla="*/ 73025 w 539750"/>
                <a:gd name="connsiteY4" fmla="*/ 44450 h 1223238"/>
                <a:gd name="connsiteX5" fmla="*/ 79375 w 539750"/>
                <a:gd name="connsiteY5" fmla="*/ 63500 h 1223238"/>
                <a:gd name="connsiteX6" fmla="*/ 92075 w 539750"/>
                <a:gd name="connsiteY6" fmla="*/ 82550 h 1223238"/>
                <a:gd name="connsiteX7" fmla="*/ 98425 w 539750"/>
                <a:gd name="connsiteY7" fmla="*/ 92075 h 1223238"/>
                <a:gd name="connsiteX8" fmla="*/ 101600 w 539750"/>
                <a:gd name="connsiteY8" fmla="*/ 101600 h 1223238"/>
                <a:gd name="connsiteX9" fmla="*/ 117475 w 539750"/>
                <a:gd name="connsiteY9" fmla="*/ 120650 h 1223238"/>
                <a:gd name="connsiteX10" fmla="*/ 120650 w 539750"/>
                <a:gd name="connsiteY10" fmla="*/ 130175 h 1223238"/>
                <a:gd name="connsiteX11" fmla="*/ 136525 w 539750"/>
                <a:gd name="connsiteY11" fmla="*/ 152400 h 1223238"/>
                <a:gd name="connsiteX12" fmla="*/ 152400 w 539750"/>
                <a:gd name="connsiteY12" fmla="*/ 171450 h 1223238"/>
                <a:gd name="connsiteX13" fmla="*/ 165100 w 539750"/>
                <a:gd name="connsiteY13" fmla="*/ 196850 h 1223238"/>
                <a:gd name="connsiteX14" fmla="*/ 171450 w 539750"/>
                <a:gd name="connsiteY14" fmla="*/ 209550 h 1223238"/>
                <a:gd name="connsiteX15" fmla="*/ 180975 w 539750"/>
                <a:gd name="connsiteY15" fmla="*/ 222250 h 1223238"/>
                <a:gd name="connsiteX16" fmla="*/ 187325 w 539750"/>
                <a:gd name="connsiteY16" fmla="*/ 231775 h 1223238"/>
                <a:gd name="connsiteX17" fmla="*/ 196850 w 539750"/>
                <a:gd name="connsiteY17" fmla="*/ 241300 h 1223238"/>
                <a:gd name="connsiteX18" fmla="*/ 203200 w 539750"/>
                <a:gd name="connsiteY18" fmla="*/ 250825 h 1223238"/>
                <a:gd name="connsiteX19" fmla="*/ 212725 w 539750"/>
                <a:gd name="connsiteY19" fmla="*/ 260350 h 1223238"/>
                <a:gd name="connsiteX20" fmla="*/ 219075 w 539750"/>
                <a:gd name="connsiteY20" fmla="*/ 269875 h 1223238"/>
                <a:gd name="connsiteX21" fmla="*/ 228600 w 539750"/>
                <a:gd name="connsiteY21" fmla="*/ 276225 h 1223238"/>
                <a:gd name="connsiteX22" fmla="*/ 250825 w 539750"/>
                <a:gd name="connsiteY22" fmla="*/ 292100 h 1223238"/>
                <a:gd name="connsiteX23" fmla="*/ 266700 w 539750"/>
                <a:gd name="connsiteY23" fmla="*/ 320675 h 1223238"/>
                <a:gd name="connsiteX24" fmla="*/ 273050 w 539750"/>
                <a:gd name="connsiteY24" fmla="*/ 330200 h 1223238"/>
                <a:gd name="connsiteX25" fmla="*/ 282575 w 539750"/>
                <a:gd name="connsiteY25" fmla="*/ 336550 h 1223238"/>
                <a:gd name="connsiteX26" fmla="*/ 298450 w 539750"/>
                <a:gd name="connsiteY26" fmla="*/ 355600 h 1223238"/>
                <a:gd name="connsiteX27" fmla="*/ 311150 w 539750"/>
                <a:gd name="connsiteY27" fmla="*/ 374650 h 1223238"/>
                <a:gd name="connsiteX28" fmla="*/ 317500 w 539750"/>
                <a:gd name="connsiteY28" fmla="*/ 384175 h 1223238"/>
                <a:gd name="connsiteX29" fmla="*/ 323850 w 539750"/>
                <a:gd name="connsiteY29" fmla="*/ 393700 h 1223238"/>
                <a:gd name="connsiteX30" fmla="*/ 333375 w 539750"/>
                <a:gd name="connsiteY30" fmla="*/ 406400 h 1223238"/>
                <a:gd name="connsiteX31" fmla="*/ 339725 w 539750"/>
                <a:gd name="connsiteY31" fmla="*/ 415925 h 1223238"/>
                <a:gd name="connsiteX32" fmla="*/ 349250 w 539750"/>
                <a:gd name="connsiteY32" fmla="*/ 425450 h 1223238"/>
                <a:gd name="connsiteX33" fmla="*/ 355600 w 539750"/>
                <a:gd name="connsiteY33" fmla="*/ 434975 h 1223238"/>
                <a:gd name="connsiteX34" fmla="*/ 358775 w 539750"/>
                <a:gd name="connsiteY34" fmla="*/ 444500 h 1223238"/>
                <a:gd name="connsiteX35" fmla="*/ 368300 w 539750"/>
                <a:gd name="connsiteY35" fmla="*/ 450850 h 1223238"/>
                <a:gd name="connsiteX36" fmla="*/ 381000 w 539750"/>
                <a:gd name="connsiteY36" fmla="*/ 469900 h 1223238"/>
                <a:gd name="connsiteX37" fmla="*/ 396875 w 539750"/>
                <a:gd name="connsiteY37" fmla="*/ 488950 h 1223238"/>
                <a:gd name="connsiteX38" fmla="*/ 400050 w 539750"/>
                <a:gd name="connsiteY38" fmla="*/ 501650 h 1223238"/>
                <a:gd name="connsiteX39" fmla="*/ 415925 w 539750"/>
                <a:gd name="connsiteY39" fmla="*/ 523875 h 1223238"/>
                <a:gd name="connsiteX40" fmla="*/ 425450 w 539750"/>
                <a:gd name="connsiteY40" fmla="*/ 552450 h 1223238"/>
                <a:gd name="connsiteX41" fmla="*/ 428625 w 539750"/>
                <a:gd name="connsiteY41" fmla="*/ 561975 h 1223238"/>
                <a:gd name="connsiteX42" fmla="*/ 431800 w 539750"/>
                <a:gd name="connsiteY42" fmla="*/ 574675 h 1223238"/>
                <a:gd name="connsiteX43" fmla="*/ 438150 w 539750"/>
                <a:gd name="connsiteY43" fmla="*/ 584200 h 1223238"/>
                <a:gd name="connsiteX44" fmla="*/ 444500 w 539750"/>
                <a:gd name="connsiteY44" fmla="*/ 609600 h 1223238"/>
                <a:gd name="connsiteX45" fmla="*/ 447675 w 539750"/>
                <a:gd name="connsiteY45" fmla="*/ 619125 h 1223238"/>
                <a:gd name="connsiteX46" fmla="*/ 454025 w 539750"/>
                <a:gd name="connsiteY46" fmla="*/ 644525 h 1223238"/>
                <a:gd name="connsiteX47" fmla="*/ 463550 w 539750"/>
                <a:gd name="connsiteY47" fmla="*/ 673100 h 1223238"/>
                <a:gd name="connsiteX48" fmla="*/ 466725 w 539750"/>
                <a:gd name="connsiteY48" fmla="*/ 682625 h 1223238"/>
                <a:gd name="connsiteX49" fmla="*/ 479425 w 539750"/>
                <a:gd name="connsiteY49" fmla="*/ 714375 h 1223238"/>
                <a:gd name="connsiteX50" fmla="*/ 485775 w 539750"/>
                <a:gd name="connsiteY50" fmla="*/ 739775 h 1223238"/>
                <a:gd name="connsiteX51" fmla="*/ 492125 w 539750"/>
                <a:gd name="connsiteY51" fmla="*/ 752475 h 1223238"/>
                <a:gd name="connsiteX52" fmla="*/ 495300 w 539750"/>
                <a:gd name="connsiteY52" fmla="*/ 765175 h 1223238"/>
                <a:gd name="connsiteX53" fmla="*/ 498475 w 539750"/>
                <a:gd name="connsiteY53" fmla="*/ 774700 h 1223238"/>
                <a:gd name="connsiteX54" fmla="*/ 501650 w 539750"/>
                <a:gd name="connsiteY54" fmla="*/ 787400 h 1223238"/>
                <a:gd name="connsiteX55" fmla="*/ 508000 w 539750"/>
                <a:gd name="connsiteY55" fmla="*/ 800100 h 1223238"/>
                <a:gd name="connsiteX56" fmla="*/ 514350 w 539750"/>
                <a:gd name="connsiteY56" fmla="*/ 819150 h 1223238"/>
                <a:gd name="connsiteX57" fmla="*/ 517525 w 539750"/>
                <a:gd name="connsiteY57" fmla="*/ 828675 h 1223238"/>
                <a:gd name="connsiteX58" fmla="*/ 530225 w 539750"/>
                <a:gd name="connsiteY58" fmla="*/ 850900 h 1223238"/>
                <a:gd name="connsiteX59" fmla="*/ 536575 w 539750"/>
                <a:gd name="connsiteY59" fmla="*/ 869950 h 1223238"/>
                <a:gd name="connsiteX60" fmla="*/ 539750 w 539750"/>
                <a:gd name="connsiteY60" fmla="*/ 879475 h 1223238"/>
                <a:gd name="connsiteX61" fmla="*/ 536575 w 539750"/>
                <a:gd name="connsiteY61" fmla="*/ 936625 h 1223238"/>
                <a:gd name="connsiteX62" fmla="*/ 533400 w 539750"/>
                <a:gd name="connsiteY62" fmla="*/ 955675 h 1223238"/>
                <a:gd name="connsiteX63" fmla="*/ 527050 w 539750"/>
                <a:gd name="connsiteY63" fmla="*/ 965200 h 1223238"/>
                <a:gd name="connsiteX64" fmla="*/ 520700 w 539750"/>
                <a:gd name="connsiteY64" fmla="*/ 984250 h 1223238"/>
                <a:gd name="connsiteX65" fmla="*/ 517525 w 539750"/>
                <a:gd name="connsiteY65" fmla="*/ 993775 h 1223238"/>
                <a:gd name="connsiteX66" fmla="*/ 514350 w 539750"/>
                <a:gd name="connsiteY66" fmla="*/ 1003300 h 1223238"/>
                <a:gd name="connsiteX67" fmla="*/ 504825 w 539750"/>
                <a:gd name="connsiteY67" fmla="*/ 1035050 h 1223238"/>
                <a:gd name="connsiteX68" fmla="*/ 492125 w 539750"/>
                <a:gd name="connsiteY68" fmla="*/ 1057275 h 1223238"/>
                <a:gd name="connsiteX69" fmla="*/ 485775 w 539750"/>
                <a:gd name="connsiteY69" fmla="*/ 1076325 h 1223238"/>
                <a:gd name="connsiteX70" fmla="*/ 482600 w 539750"/>
                <a:gd name="connsiteY70" fmla="*/ 1085850 h 1223238"/>
                <a:gd name="connsiteX71" fmla="*/ 479425 w 539750"/>
                <a:gd name="connsiteY71" fmla="*/ 1098550 h 1223238"/>
                <a:gd name="connsiteX72" fmla="*/ 469900 w 539750"/>
                <a:gd name="connsiteY72" fmla="*/ 1127125 h 1223238"/>
                <a:gd name="connsiteX73" fmla="*/ 466725 w 539750"/>
                <a:gd name="connsiteY73" fmla="*/ 1136650 h 1223238"/>
                <a:gd name="connsiteX74" fmla="*/ 463550 w 539750"/>
                <a:gd name="connsiteY74" fmla="*/ 1146175 h 1223238"/>
                <a:gd name="connsiteX75" fmla="*/ 444500 w 539750"/>
                <a:gd name="connsiteY75" fmla="*/ 1165225 h 1223238"/>
                <a:gd name="connsiteX76" fmla="*/ 428625 w 539750"/>
                <a:gd name="connsiteY76" fmla="*/ 1177925 h 1223238"/>
                <a:gd name="connsiteX77" fmla="*/ 409575 w 539750"/>
                <a:gd name="connsiteY77" fmla="*/ 1196975 h 1223238"/>
                <a:gd name="connsiteX78" fmla="*/ 400050 w 539750"/>
                <a:gd name="connsiteY78" fmla="*/ 1206500 h 1223238"/>
                <a:gd name="connsiteX79" fmla="*/ 393700 w 539750"/>
                <a:gd name="connsiteY79" fmla="*/ 1216025 h 1223238"/>
                <a:gd name="connsiteX80" fmla="*/ 384175 w 539750"/>
                <a:gd name="connsiteY80" fmla="*/ 1222375 h 1223238"/>
                <a:gd name="connsiteX81" fmla="*/ 276225 w 539750"/>
                <a:gd name="connsiteY81" fmla="*/ 1222375 h 1223238"/>
                <a:gd name="connsiteX0-1" fmla="*/ 0 w 536575"/>
                <a:gd name="connsiteY0-2" fmla="*/ 0 h 1223238"/>
                <a:gd name="connsiteX1-3" fmla="*/ 22225 w 536575"/>
                <a:gd name="connsiteY1-4" fmla="*/ 3175 h 1223238"/>
                <a:gd name="connsiteX2-5" fmla="*/ 38100 w 536575"/>
                <a:gd name="connsiteY2-6" fmla="*/ 12700 h 1223238"/>
                <a:gd name="connsiteX3-7" fmla="*/ 47625 w 536575"/>
                <a:gd name="connsiteY3-8" fmla="*/ 15875 h 1223238"/>
                <a:gd name="connsiteX4-9" fmla="*/ 73025 w 536575"/>
                <a:gd name="connsiteY4-10" fmla="*/ 44450 h 1223238"/>
                <a:gd name="connsiteX5-11" fmla="*/ 79375 w 536575"/>
                <a:gd name="connsiteY5-12" fmla="*/ 63500 h 1223238"/>
                <a:gd name="connsiteX6-13" fmla="*/ 92075 w 536575"/>
                <a:gd name="connsiteY6-14" fmla="*/ 82550 h 1223238"/>
                <a:gd name="connsiteX7-15" fmla="*/ 98425 w 536575"/>
                <a:gd name="connsiteY7-16" fmla="*/ 92075 h 1223238"/>
                <a:gd name="connsiteX8-17" fmla="*/ 101600 w 536575"/>
                <a:gd name="connsiteY8-18" fmla="*/ 101600 h 1223238"/>
                <a:gd name="connsiteX9-19" fmla="*/ 117475 w 536575"/>
                <a:gd name="connsiteY9-20" fmla="*/ 120650 h 1223238"/>
                <a:gd name="connsiteX10-21" fmla="*/ 120650 w 536575"/>
                <a:gd name="connsiteY10-22" fmla="*/ 130175 h 1223238"/>
                <a:gd name="connsiteX11-23" fmla="*/ 136525 w 536575"/>
                <a:gd name="connsiteY11-24" fmla="*/ 152400 h 1223238"/>
                <a:gd name="connsiteX12-25" fmla="*/ 152400 w 536575"/>
                <a:gd name="connsiteY12-26" fmla="*/ 171450 h 1223238"/>
                <a:gd name="connsiteX13-27" fmla="*/ 165100 w 536575"/>
                <a:gd name="connsiteY13-28" fmla="*/ 196850 h 1223238"/>
                <a:gd name="connsiteX14-29" fmla="*/ 171450 w 536575"/>
                <a:gd name="connsiteY14-30" fmla="*/ 209550 h 1223238"/>
                <a:gd name="connsiteX15-31" fmla="*/ 180975 w 536575"/>
                <a:gd name="connsiteY15-32" fmla="*/ 222250 h 1223238"/>
                <a:gd name="connsiteX16-33" fmla="*/ 187325 w 536575"/>
                <a:gd name="connsiteY16-34" fmla="*/ 231775 h 1223238"/>
                <a:gd name="connsiteX17-35" fmla="*/ 196850 w 536575"/>
                <a:gd name="connsiteY17-36" fmla="*/ 241300 h 1223238"/>
                <a:gd name="connsiteX18-37" fmla="*/ 203200 w 536575"/>
                <a:gd name="connsiteY18-38" fmla="*/ 250825 h 1223238"/>
                <a:gd name="connsiteX19-39" fmla="*/ 212725 w 536575"/>
                <a:gd name="connsiteY19-40" fmla="*/ 260350 h 1223238"/>
                <a:gd name="connsiteX20-41" fmla="*/ 219075 w 536575"/>
                <a:gd name="connsiteY20-42" fmla="*/ 269875 h 1223238"/>
                <a:gd name="connsiteX21-43" fmla="*/ 228600 w 536575"/>
                <a:gd name="connsiteY21-44" fmla="*/ 276225 h 1223238"/>
                <a:gd name="connsiteX22-45" fmla="*/ 250825 w 536575"/>
                <a:gd name="connsiteY22-46" fmla="*/ 292100 h 1223238"/>
                <a:gd name="connsiteX23-47" fmla="*/ 266700 w 536575"/>
                <a:gd name="connsiteY23-48" fmla="*/ 320675 h 1223238"/>
                <a:gd name="connsiteX24-49" fmla="*/ 273050 w 536575"/>
                <a:gd name="connsiteY24-50" fmla="*/ 330200 h 1223238"/>
                <a:gd name="connsiteX25-51" fmla="*/ 282575 w 536575"/>
                <a:gd name="connsiteY25-52" fmla="*/ 336550 h 1223238"/>
                <a:gd name="connsiteX26-53" fmla="*/ 298450 w 536575"/>
                <a:gd name="connsiteY26-54" fmla="*/ 355600 h 1223238"/>
                <a:gd name="connsiteX27-55" fmla="*/ 311150 w 536575"/>
                <a:gd name="connsiteY27-56" fmla="*/ 374650 h 1223238"/>
                <a:gd name="connsiteX28-57" fmla="*/ 317500 w 536575"/>
                <a:gd name="connsiteY28-58" fmla="*/ 384175 h 1223238"/>
                <a:gd name="connsiteX29-59" fmla="*/ 323850 w 536575"/>
                <a:gd name="connsiteY29-60" fmla="*/ 393700 h 1223238"/>
                <a:gd name="connsiteX30-61" fmla="*/ 333375 w 536575"/>
                <a:gd name="connsiteY30-62" fmla="*/ 406400 h 1223238"/>
                <a:gd name="connsiteX31-63" fmla="*/ 339725 w 536575"/>
                <a:gd name="connsiteY31-64" fmla="*/ 415925 h 1223238"/>
                <a:gd name="connsiteX32-65" fmla="*/ 349250 w 536575"/>
                <a:gd name="connsiteY32-66" fmla="*/ 425450 h 1223238"/>
                <a:gd name="connsiteX33-67" fmla="*/ 355600 w 536575"/>
                <a:gd name="connsiteY33-68" fmla="*/ 434975 h 1223238"/>
                <a:gd name="connsiteX34-69" fmla="*/ 358775 w 536575"/>
                <a:gd name="connsiteY34-70" fmla="*/ 444500 h 1223238"/>
                <a:gd name="connsiteX35-71" fmla="*/ 368300 w 536575"/>
                <a:gd name="connsiteY35-72" fmla="*/ 450850 h 1223238"/>
                <a:gd name="connsiteX36-73" fmla="*/ 381000 w 536575"/>
                <a:gd name="connsiteY36-74" fmla="*/ 469900 h 1223238"/>
                <a:gd name="connsiteX37-75" fmla="*/ 396875 w 536575"/>
                <a:gd name="connsiteY37-76" fmla="*/ 488950 h 1223238"/>
                <a:gd name="connsiteX38-77" fmla="*/ 400050 w 536575"/>
                <a:gd name="connsiteY38-78" fmla="*/ 501650 h 1223238"/>
                <a:gd name="connsiteX39-79" fmla="*/ 415925 w 536575"/>
                <a:gd name="connsiteY39-80" fmla="*/ 523875 h 1223238"/>
                <a:gd name="connsiteX40-81" fmla="*/ 425450 w 536575"/>
                <a:gd name="connsiteY40-82" fmla="*/ 552450 h 1223238"/>
                <a:gd name="connsiteX41-83" fmla="*/ 428625 w 536575"/>
                <a:gd name="connsiteY41-84" fmla="*/ 561975 h 1223238"/>
                <a:gd name="connsiteX42-85" fmla="*/ 431800 w 536575"/>
                <a:gd name="connsiteY42-86" fmla="*/ 574675 h 1223238"/>
                <a:gd name="connsiteX43-87" fmla="*/ 438150 w 536575"/>
                <a:gd name="connsiteY43-88" fmla="*/ 584200 h 1223238"/>
                <a:gd name="connsiteX44-89" fmla="*/ 444500 w 536575"/>
                <a:gd name="connsiteY44-90" fmla="*/ 609600 h 1223238"/>
                <a:gd name="connsiteX45-91" fmla="*/ 447675 w 536575"/>
                <a:gd name="connsiteY45-92" fmla="*/ 619125 h 1223238"/>
                <a:gd name="connsiteX46-93" fmla="*/ 454025 w 536575"/>
                <a:gd name="connsiteY46-94" fmla="*/ 644525 h 1223238"/>
                <a:gd name="connsiteX47-95" fmla="*/ 463550 w 536575"/>
                <a:gd name="connsiteY47-96" fmla="*/ 673100 h 1223238"/>
                <a:gd name="connsiteX48-97" fmla="*/ 466725 w 536575"/>
                <a:gd name="connsiteY48-98" fmla="*/ 682625 h 1223238"/>
                <a:gd name="connsiteX49-99" fmla="*/ 479425 w 536575"/>
                <a:gd name="connsiteY49-100" fmla="*/ 714375 h 1223238"/>
                <a:gd name="connsiteX50-101" fmla="*/ 485775 w 536575"/>
                <a:gd name="connsiteY50-102" fmla="*/ 739775 h 1223238"/>
                <a:gd name="connsiteX51-103" fmla="*/ 492125 w 536575"/>
                <a:gd name="connsiteY51-104" fmla="*/ 752475 h 1223238"/>
                <a:gd name="connsiteX52-105" fmla="*/ 495300 w 536575"/>
                <a:gd name="connsiteY52-106" fmla="*/ 765175 h 1223238"/>
                <a:gd name="connsiteX53-107" fmla="*/ 498475 w 536575"/>
                <a:gd name="connsiteY53-108" fmla="*/ 774700 h 1223238"/>
                <a:gd name="connsiteX54-109" fmla="*/ 501650 w 536575"/>
                <a:gd name="connsiteY54-110" fmla="*/ 787400 h 1223238"/>
                <a:gd name="connsiteX55-111" fmla="*/ 508000 w 536575"/>
                <a:gd name="connsiteY55-112" fmla="*/ 800100 h 1223238"/>
                <a:gd name="connsiteX56-113" fmla="*/ 514350 w 536575"/>
                <a:gd name="connsiteY56-114" fmla="*/ 819150 h 1223238"/>
                <a:gd name="connsiteX57-115" fmla="*/ 517525 w 536575"/>
                <a:gd name="connsiteY57-116" fmla="*/ 828675 h 1223238"/>
                <a:gd name="connsiteX58-117" fmla="*/ 530225 w 536575"/>
                <a:gd name="connsiteY58-118" fmla="*/ 850900 h 1223238"/>
                <a:gd name="connsiteX59-119" fmla="*/ 536575 w 536575"/>
                <a:gd name="connsiteY59-120" fmla="*/ 869950 h 1223238"/>
                <a:gd name="connsiteX60-121" fmla="*/ 536575 w 536575"/>
                <a:gd name="connsiteY60-122" fmla="*/ 936625 h 1223238"/>
                <a:gd name="connsiteX61-123" fmla="*/ 533400 w 536575"/>
                <a:gd name="connsiteY61-124" fmla="*/ 955675 h 1223238"/>
                <a:gd name="connsiteX62-125" fmla="*/ 527050 w 536575"/>
                <a:gd name="connsiteY62-126" fmla="*/ 965200 h 1223238"/>
                <a:gd name="connsiteX63-127" fmla="*/ 520700 w 536575"/>
                <a:gd name="connsiteY63-128" fmla="*/ 984250 h 1223238"/>
                <a:gd name="connsiteX64-129" fmla="*/ 517525 w 536575"/>
                <a:gd name="connsiteY64-130" fmla="*/ 993775 h 1223238"/>
                <a:gd name="connsiteX65-131" fmla="*/ 514350 w 536575"/>
                <a:gd name="connsiteY65-132" fmla="*/ 1003300 h 1223238"/>
                <a:gd name="connsiteX66-133" fmla="*/ 504825 w 536575"/>
                <a:gd name="connsiteY66-134" fmla="*/ 1035050 h 1223238"/>
                <a:gd name="connsiteX67-135" fmla="*/ 492125 w 536575"/>
                <a:gd name="connsiteY67-136" fmla="*/ 1057275 h 1223238"/>
                <a:gd name="connsiteX68-137" fmla="*/ 485775 w 536575"/>
                <a:gd name="connsiteY68-138" fmla="*/ 1076325 h 1223238"/>
                <a:gd name="connsiteX69-139" fmla="*/ 482600 w 536575"/>
                <a:gd name="connsiteY69-140" fmla="*/ 1085850 h 1223238"/>
                <a:gd name="connsiteX70-141" fmla="*/ 479425 w 536575"/>
                <a:gd name="connsiteY70-142" fmla="*/ 1098550 h 1223238"/>
                <a:gd name="connsiteX71-143" fmla="*/ 469900 w 536575"/>
                <a:gd name="connsiteY71-144" fmla="*/ 1127125 h 1223238"/>
                <a:gd name="connsiteX72-145" fmla="*/ 466725 w 536575"/>
                <a:gd name="connsiteY72-146" fmla="*/ 1136650 h 1223238"/>
                <a:gd name="connsiteX73-147" fmla="*/ 463550 w 536575"/>
                <a:gd name="connsiteY73-148" fmla="*/ 1146175 h 1223238"/>
                <a:gd name="connsiteX74-149" fmla="*/ 444500 w 536575"/>
                <a:gd name="connsiteY74-150" fmla="*/ 1165225 h 1223238"/>
                <a:gd name="connsiteX75-151" fmla="*/ 428625 w 536575"/>
                <a:gd name="connsiteY75-152" fmla="*/ 1177925 h 1223238"/>
                <a:gd name="connsiteX76-153" fmla="*/ 409575 w 536575"/>
                <a:gd name="connsiteY76-154" fmla="*/ 1196975 h 1223238"/>
                <a:gd name="connsiteX77-155" fmla="*/ 400050 w 536575"/>
                <a:gd name="connsiteY77-156" fmla="*/ 1206500 h 1223238"/>
                <a:gd name="connsiteX78-157" fmla="*/ 393700 w 536575"/>
                <a:gd name="connsiteY78-158" fmla="*/ 1216025 h 1223238"/>
                <a:gd name="connsiteX79-159" fmla="*/ 384175 w 536575"/>
                <a:gd name="connsiteY79-160" fmla="*/ 1222375 h 1223238"/>
                <a:gd name="connsiteX80-161" fmla="*/ 276225 w 536575"/>
                <a:gd name="connsiteY80-162" fmla="*/ 1222375 h 1223238"/>
                <a:gd name="connsiteX0-163" fmla="*/ 0 w 536673"/>
                <a:gd name="connsiteY0-164" fmla="*/ 0 h 1223238"/>
                <a:gd name="connsiteX1-165" fmla="*/ 22225 w 536673"/>
                <a:gd name="connsiteY1-166" fmla="*/ 3175 h 1223238"/>
                <a:gd name="connsiteX2-167" fmla="*/ 38100 w 536673"/>
                <a:gd name="connsiteY2-168" fmla="*/ 12700 h 1223238"/>
                <a:gd name="connsiteX3-169" fmla="*/ 47625 w 536673"/>
                <a:gd name="connsiteY3-170" fmla="*/ 15875 h 1223238"/>
                <a:gd name="connsiteX4-171" fmla="*/ 73025 w 536673"/>
                <a:gd name="connsiteY4-172" fmla="*/ 44450 h 1223238"/>
                <a:gd name="connsiteX5-173" fmla="*/ 79375 w 536673"/>
                <a:gd name="connsiteY5-174" fmla="*/ 63500 h 1223238"/>
                <a:gd name="connsiteX6-175" fmla="*/ 92075 w 536673"/>
                <a:gd name="connsiteY6-176" fmla="*/ 82550 h 1223238"/>
                <a:gd name="connsiteX7-177" fmla="*/ 98425 w 536673"/>
                <a:gd name="connsiteY7-178" fmla="*/ 92075 h 1223238"/>
                <a:gd name="connsiteX8-179" fmla="*/ 101600 w 536673"/>
                <a:gd name="connsiteY8-180" fmla="*/ 101600 h 1223238"/>
                <a:gd name="connsiteX9-181" fmla="*/ 117475 w 536673"/>
                <a:gd name="connsiteY9-182" fmla="*/ 120650 h 1223238"/>
                <a:gd name="connsiteX10-183" fmla="*/ 120650 w 536673"/>
                <a:gd name="connsiteY10-184" fmla="*/ 130175 h 1223238"/>
                <a:gd name="connsiteX11-185" fmla="*/ 136525 w 536673"/>
                <a:gd name="connsiteY11-186" fmla="*/ 152400 h 1223238"/>
                <a:gd name="connsiteX12-187" fmla="*/ 152400 w 536673"/>
                <a:gd name="connsiteY12-188" fmla="*/ 171450 h 1223238"/>
                <a:gd name="connsiteX13-189" fmla="*/ 165100 w 536673"/>
                <a:gd name="connsiteY13-190" fmla="*/ 196850 h 1223238"/>
                <a:gd name="connsiteX14-191" fmla="*/ 171450 w 536673"/>
                <a:gd name="connsiteY14-192" fmla="*/ 209550 h 1223238"/>
                <a:gd name="connsiteX15-193" fmla="*/ 180975 w 536673"/>
                <a:gd name="connsiteY15-194" fmla="*/ 222250 h 1223238"/>
                <a:gd name="connsiteX16-195" fmla="*/ 187325 w 536673"/>
                <a:gd name="connsiteY16-196" fmla="*/ 231775 h 1223238"/>
                <a:gd name="connsiteX17-197" fmla="*/ 196850 w 536673"/>
                <a:gd name="connsiteY17-198" fmla="*/ 241300 h 1223238"/>
                <a:gd name="connsiteX18-199" fmla="*/ 203200 w 536673"/>
                <a:gd name="connsiteY18-200" fmla="*/ 250825 h 1223238"/>
                <a:gd name="connsiteX19-201" fmla="*/ 212725 w 536673"/>
                <a:gd name="connsiteY19-202" fmla="*/ 260350 h 1223238"/>
                <a:gd name="connsiteX20-203" fmla="*/ 219075 w 536673"/>
                <a:gd name="connsiteY20-204" fmla="*/ 269875 h 1223238"/>
                <a:gd name="connsiteX21-205" fmla="*/ 228600 w 536673"/>
                <a:gd name="connsiteY21-206" fmla="*/ 276225 h 1223238"/>
                <a:gd name="connsiteX22-207" fmla="*/ 250825 w 536673"/>
                <a:gd name="connsiteY22-208" fmla="*/ 292100 h 1223238"/>
                <a:gd name="connsiteX23-209" fmla="*/ 266700 w 536673"/>
                <a:gd name="connsiteY23-210" fmla="*/ 320675 h 1223238"/>
                <a:gd name="connsiteX24-211" fmla="*/ 273050 w 536673"/>
                <a:gd name="connsiteY24-212" fmla="*/ 330200 h 1223238"/>
                <a:gd name="connsiteX25-213" fmla="*/ 282575 w 536673"/>
                <a:gd name="connsiteY25-214" fmla="*/ 336550 h 1223238"/>
                <a:gd name="connsiteX26-215" fmla="*/ 298450 w 536673"/>
                <a:gd name="connsiteY26-216" fmla="*/ 355600 h 1223238"/>
                <a:gd name="connsiteX27-217" fmla="*/ 311150 w 536673"/>
                <a:gd name="connsiteY27-218" fmla="*/ 374650 h 1223238"/>
                <a:gd name="connsiteX28-219" fmla="*/ 317500 w 536673"/>
                <a:gd name="connsiteY28-220" fmla="*/ 384175 h 1223238"/>
                <a:gd name="connsiteX29-221" fmla="*/ 323850 w 536673"/>
                <a:gd name="connsiteY29-222" fmla="*/ 393700 h 1223238"/>
                <a:gd name="connsiteX30-223" fmla="*/ 333375 w 536673"/>
                <a:gd name="connsiteY30-224" fmla="*/ 406400 h 1223238"/>
                <a:gd name="connsiteX31-225" fmla="*/ 339725 w 536673"/>
                <a:gd name="connsiteY31-226" fmla="*/ 415925 h 1223238"/>
                <a:gd name="connsiteX32-227" fmla="*/ 349250 w 536673"/>
                <a:gd name="connsiteY32-228" fmla="*/ 425450 h 1223238"/>
                <a:gd name="connsiteX33-229" fmla="*/ 355600 w 536673"/>
                <a:gd name="connsiteY33-230" fmla="*/ 434975 h 1223238"/>
                <a:gd name="connsiteX34-231" fmla="*/ 358775 w 536673"/>
                <a:gd name="connsiteY34-232" fmla="*/ 444500 h 1223238"/>
                <a:gd name="connsiteX35-233" fmla="*/ 368300 w 536673"/>
                <a:gd name="connsiteY35-234" fmla="*/ 450850 h 1223238"/>
                <a:gd name="connsiteX36-235" fmla="*/ 381000 w 536673"/>
                <a:gd name="connsiteY36-236" fmla="*/ 469900 h 1223238"/>
                <a:gd name="connsiteX37-237" fmla="*/ 396875 w 536673"/>
                <a:gd name="connsiteY37-238" fmla="*/ 488950 h 1223238"/>
                <a:gd name="connsiteX38-239" fmla="*/ 400050 w 536673"/>
                <a:gd name="connsiteY38-240" fmla="*/ 501650 h 1223238"/>
                <a:gd name="connsiteX39-241" fmla="*/ 415925 w 536673"/>
                <a:gd name="connsiteY39-242" fmla="*/ 523875 h 1223238"/>
                <a:gd name="connsiteX40-243" fmla="*/ 425450 w 536673"/>
                <a:gd name="connsiteY40-244" fmla="*/ 552450 h 1223238"/>
                <a:gd name="connsiteX41-245" fmla="*/ 428625 w 536673"/>
                <a:gd name="connsiteY41-246" fmla="*/ 561975 h 1223238"/>
                <a:gd name="connsiteX42-247" fmla="*/ 431800 w 536673"/>
                <a:gd name="connsiteY42-248" fmla="*/ 574675 h 1223238"/>
                <a:gd name="connsiteX43-249" fmla="*/ 438150 w 536673"/>
                <a:gd name="connsiteY43-250" fmla="*/ 584200 h 1223238"/>
                <a:gd name="connsiteX44-251" fmla="*/ 444500 w 536673"/>
                <a:gd name="connsiteY44-252" fmla="*/ 609600 h 1223238"/>
                <a:gd name="connsiteX45-253" fmla="*/ 447675 w 536673"/>
                <a:gd name="connsiteY45-254" fmla="*/ 619125 h 1223238"/>
                <a:gd name="connsiteX46-255" fmla="*/ 454025 w 536673"/>
                <a:gd name="connsiteY46-256" fmla="*/ 644525 h 1223238"/>
                <a:gd name="connsiteX47-257" fmla="*/ 463550 w 536673"/>
                <a:gd name="connsiteY47-258" fmla="*/ 673100 h 1223238"/>
                <a:gd name="connsiteX48-259" fmla="*/ 466725 w 536673"/>
                <a:gd name="connsiteY48-260" fmla="*/ 682625 h 1223238"/>
                <a:gd name="connsiteX49-261" fmla="*/ 479425 w 536673"/>
                <a:gd name="connsiteY49-262" fmla="*/ 714375 h 1223238"/>
                <a:gd name="connsiteX50-263" fmla="*/ 485775 w 536673"/>
                <a:gd name="connsiteY50-264" fmla="*/ 739775 h 1223238"/>
                <a:gd name="connsiteX51-265" fmla="*/ 492125 w 536673"/>
                <a:gd name="connsiteY51-266" fmla="*/ 752475 h 1223238"/>
                <a:gd name="connsiteX52-267" fmla="*/ 495300 w 536673"/>
                <a:gd name="connsiteY52-268" fmla="*/ 765175 h 1223238"/>
                <a:gd name="connsiteX53-269" fmla="*/ 498475 w 536673"/>
                <a:gd name="connsiteY53-270" fmla="*/ 774700 h 1223238"/>
                <a:gd name="connsiteX54-271" fmla="*/ 501650 w 536673"/>
                <a:gd name="connsiteY54-272" fmla="*/ 787400 h 1223238"/>
                <a:gd name="connsiteX55-273" fmla="*/ 508000 w 536673"/>
                <a:gd name="connsiteY55-274" fmla="*/ 800100 h 1223238"/>
                <a:gd name="connsiteX56-275" fmla="*/ 514350 w 536673"/>
                <a:gd name="connsiteY56-276" fmla="*/ 819150 h 1223238"/>
                <a:gd name="connsiteX57-277" fmla="*/ 517525 w 536673"/>
                <a:gd name="connsiteY57-278" fmla="*/ 828675 h 1223238"/>
                <a:gd name="connsiteX58-279" fmla="*/ 530225 w 536673"/>
                <a:gd name="connsiteY58-280" fmla="*/ 850900 h 1223238"/>
                <a:gd name="connsiteX59-281" fmla="*/ 536575 w 536673"/>
                <a:gd name="connsiteY59-282" fmla="*/ 936625 h 1223238"/>
                <a:gd name="connsiteX60-283" fmla="*/ 533400 w 536673"/>
                <a:gd name="connsiteY60-284" fmla="*/ 955675 h 1223238"/>
                <a:gd name="connsiteX61-285" fmla="*/ 527050 w 536673"/>
                <a:gd name="connsiteY61-286" fmla="*/ 965200 h 1223238"/>
                <a:gd name="connsiteX62-287" fmla="*/ 520700 w 536673"/>
                <a:gd name="connsiteY62-288" fmla="*/ 984250 h 1223238"/>
                <a:gd name="connsiteX63-289" fmla="*/ 517525 w 536673"/>
                <a:gd name="connsiteY63-290" fmla="*/ 993775 h 1223238"/>
                <a:gd name="connsiteX64-291" fmla="*/ 514350 w 536673"/>
                <a:gd name="connsiteY64-292" fmla="*/ 1003300 h 1223238"/>
                <a:gd name="connsiteX65-293" fmla="*/ 504825 w 536673"/>
                <a:gd name="connsiteY65-294" fmla="*/ 1035050 h 1223238"/>
                <a:gd name="connsiteX66-295" fmla="*/ 492125 w 536673"/>
                <a:gd name="connsiteY66-296" fmla="*/ 1057275 h 1223238"/>
                <a:gd name="connsiteX67-297" fmla="*/ 485775 w 536673"/>
                <a:gd name="connsiteY67-298" fmla="*/ 1076325 h 1223238"/>
                <a:gd name="connsiteX68-299" fmla="*/ 482600 w 536673"/>
                <a:gd name="connsiteY68-300" fmla="*/ 1085850 h 1223238"/>
                <a:gd name="connsiteX69-301" fmla="*/ 479425 w 536673"/>
                <a:gd name="connsiteY69-302" fmla="*/ 1098550 h 1223238"/>
                <a:gd name="connsiteX70-303" fmla="*/ 469900 w 536673"/>
                <a:gd name="connsiteY70-304" fmla="*/ 1127125 h 1223238"/>
                <a:gd name="connsiteX71-305" fmla="*/ 466725 w 536673"/>
                <a:gd name="connsiteY71-306" fmla="*/ 1136650 h 1223238"/>
                <a:gd name="connsiteX72-307" fmla="*/ 463550 w 536673"/>
                <a:gd name="connsiteY72-308" fmla="*/ 1146175 h 1223238"/>
                <a:gd name="connsiteX73-309" fmla="*/ 444500 w 536673"/>
                <a:gd name="connsiteY73-310" fmla="*/ 1165225 h 1223238"/>
                <a:gd name="connsiteX74-311" fmla="*/ 428625 w 536673"/>
                <a:gd name="connsiteY74-312" fmla="*/ 1177925 h 1223238"/>
                <a:gd name="connsiteX75-313" fmla="*/ 409575 w 536673"/>
                <a:gd name="connsiteY75-314" fmla="*/ 1196975 h 1223238"/>
                <a:gd name="connsiteX76-315" fmla="*/ 400050 w 536673"/>
                <a:gd name="connsiteY76-316" fmla="*/ 1206500 h 1223238"/>
                <a:gd name="connsiteX77-317" fmla="*/ 393700 w 536673"/>
                <a:gd name="connsiteY77-318" fmla="*/ 1216025 h 1223238"/>
                <a:gd name="connsiteX78-319" fmla="*/ 384175 w 536673"/>
                <a:gd name="connsiteY78-320" fmla="*/ 1222375 h 1223238"/>
                <a:gd name="connsiteX79-321" fmla="*/ 276225 w 536673"/>
                <a:gd name="connsiteY79-322" fmla="*/ 1222375 h 1223238"/>
                <a:gd name="connsiteX0-323" fmla="*/ 0 w 537482"/>
                <a:gd name="connsiteY0-324" fmla="*/ 0 h 1223238"/>
                <a:gd name="connsiteX1-325" fmla="*/ 22225 w 537482"/>
                <a:gd name="connsiteY1-326" fmla="*/ 3175 h 1223238"/>
                <a:gd name="connsiteX2-327" fmla="*/ 38100 w 537482"/>
                <a:gd name="connsiteY2-328" fmla="*/ 12700 h 1223238"/>
                <a:gd name="connsiteX3-329" fmla="*/ 47625 w 537482"/>
                <a:gd name="connsiteY3-330" fmla="*/ 15875 h 1223238"/>
                <a:gd name="connsiteX4-331" fmla="*/ 73025 w 537482"/>
                <a:gd name="connsiteY4-332" fmla="*/ 44450 h 1223238"/>
                <a:gd name="connsiteX5-333" fmla="*/ 79375 w 537482"/>
                <a:gd name="connsiteY5-334" fmla="*/ 63500 h 1223238"/>
                <a:gd name="connsiteX6-335" fmla="*/ 92075 w 537482"/>
                <a:gd name="connsiteY6-336" fmla="*/ 82550 h 1223238"/>
                <a:gd name="connsiteX7-337" fmla="*/ 98425 w 537482"/>
                <a:gd name="connsiteY7-338" fmla="*/ 92075 h 1223238"/>
                <a:gd name="connsiteX8-339" fmla="*/ 101600 w 537482"/>
                <a:gd name="connsiteY8-340" fmla="*/ 101600 h 1223238"/>
                <a:gd name="connsiteX9-341" fmla="*/ 117475 w 537482"/>
                <a:gd name="connsiteY9-342" fmla="*/ 120650 h 1223238"/>
                <a:gd name="connsiteX10-343" fmla="*/ 120650 w 537482"/>
                <a:gd name="connsiteY10-344" fmla="*/ 130175 h 1223238"/>
                <a:gd name="connsiteX11-345" fmla="*/ 136525 w 537482"/>
                <a:gd name="connsiteY11-346" fmla="*/ 152400 h 1223238"/>
                <a:gd name="connsiteX12-347" fmla="*/ 152400 w 537482"/>
                <a:gd name="connsiteY12-348" fmla="*/ 171450 h 1223238"/>
                <a:gd name="connsiteX13-349" fmla="*/ 165100 w 537482"/>
                <a:gd name="connsiteY13-350" fmla="*/ 196850 h 1223238"/>
                <a:gd name="connsiteX14-351" fmla="*/ 171450 w 537482"/>
                <a:gd name="connsiteY14-352" fmla="*/ 209550 h 1223238"/>
                <a:gd name="connsiteX15-353" fmla="*/ 180975 w 537482"/>
                <a:gd name="connsiteY15-354" fmla="*/ 222250 h 1223238"/>
                <a:gd name="connsiteX16-355" fmla="*/ 187325 w 537482"/>
                <a:gd name="connsiteY16-356" fmla="*/ 231775 h 1223238"/>
                <a:gd name="connsiteX17-357" fmla="*/ 196850 w 537482"/>
                <a:gd name="connsiteY17-358" fmla="*/ 241300 h 1223238"/>
                <a:gd name="connsiteX18-359" fmla="*/ 203200 w 537482"/>
                <a:gd name="connsiteY18-360" fmla="*/ 250825 h 1223238"/>
                <a:gd name="connsiteX19-361" fmla="*/ 212725 w 537482"/>
                <a:gd name="connsiteY19-362" fmla="*/ 260350 h 1223238"/>
                <a:gd name="connsiteX20-363" fmla="*/ 219075 w 537482"/>
                <a:gd name="connsiteY20-364" fmla="*/ 269875 h 1223238"/>
                <a:gd name="connsiteX21-365" fmla="*/ 228600 w 537482"/>
                <a:gd name="connsiteY21-366" fmla="*/ 276225 h 1223238"/>
                <a:gd name="connsiteX22-367" fmla="*/ 250825 w 537482"/>
                <a:gd name="connsiteY22-368" fmla="*/ 292100 h 1223238"/>
                <a:gd name="connsiteX23-369" fmla="*/ 266700 w 537482"/>
                <a:gd name="connsiteY23-370" fmla="*/ 320675 h 1223238"/>
                <a:gd name="connsiteX24-371" fmla="*/ 273050 w 537482"/>
                <a:gd name="connsiteY24-372" fmla="*/ 330200 h 1223238"/>
                <a:gd name="connsiteX25-373" fmla="*/ 282575 w 537482"/>
                <a:gd name="connsiteY25-374" fmla="*/ 336550 h 1223238"/>
                <a:gd name="connsiteX26-375" fmla="*/ 298450 w 537482"/>
                <a:gd name="connsiteY26-376" fmla="*/ 355600 h 1223238"/>
                <a:gd name="connsiteX27-377" fmla="*/ 311150 w 537482"/>
                <a:gd name="connsiteY27-378" fmla="*/ 374650 h 1223238"/>
                <a:gd name="connsiteX28-379" fmla="*/ 317500 w 537482"/>
                <a:gd name="connsiteY28-380" fmla="*/ 384175 h 1223238"/>
                <a:gd name="connsiteX29-381" fmla="*/ 323850 w 537482"/>
                <a:gd name="connsiteY29-382" fmla="*/ 393700 h 1223238"/>
                <a:gd name="connsiteX30-383" fmla="*/ 333375 w 537482"/>
                <a:gd name="connsiteY30-384" fmla="*/ 406400 h 1223238"/>
                <a:gd name="connsiteX31-385" fmla="*/ 339725 w 537482"/>
                <a:gd name="connsiteY31-386" fmla="*/ 415925 h 1223238"/>
                <a:gd name="connsiteX32-387" fmla="*/ 349250 w 537482"/>
                <a:gd name="connsiteY32-388" fmla="*/ 425450 h 1223238"/>
                <a:gd name="connsiteX33-389" fmla="*/ 355600 w 537482"/>
                <a:gd name="connsiteY33-390" fmla="*/ 434975 h 1223238"/>
                <a:gd name="connsiteX34-391" fmla="*/ 358775 w 537482"/>
                <a:gd name="connsiteY34-392" fmla="*/ 444500 h 1223238"/>
                <a:gd name="connsiteX35-393" fmla="*/ 368300 w 537482"/>
                <a:gd name="connsiteY35-394" fmla="*/ 450850 h 1223238"/>
                <a:gd name="connsiteX36-395" fmla="*/ 381000 w 537482"/>
                <a:gd name="connsiteY36-396" fmla="*/ 469900 h 1223238"/>
                <a:gd name="connsiteX37-397" fmla="*/ 396875 w 537482"/>
                <a:gd name="connsiteY37-398" fmla="*/ 488950 h 1223238"/>
                <a:gd name="connsiteX38-399" fmla="*/ 400050 w 537482"/>
                <a:gd name="connsiteY38-400" fmla="*/ 501650 h 1223238"/>
                <a:gd name="connsiteX39-401" fmla="*/ 415925 w 537482"/>
                <a:gd name="connsiteY39-402" fmla="*/ 523875 h 1223238"/>
                <a:gd name="connsiteX40-403" fmla="*/ 425450 w 537482"/>
                <a:gd name="connsiteY40-404" fmla="*/ 552450 h 1223238"/>
                <a:gd name="connsiteX41-405" fmla="*/ 428625 w 537482"/>
                <a:gd name="connsiteY41-406" fmla="*/ 561975 h 1223238"/>
                <a:gd name="connsiteX42-407" fmla="*/ 431800 w 537482"/>
                <a:gd name="connsiteY42-408" fmla="*/ 574675 h 1223238"/>
                <a:gd name="connsiteX43-409" fmla="*/ 438150 w 537482"/>
                <a:gd name="connsiteY43-410" fmla="*/ 584200 h 1223238"/>
                <a:gd name="connsiteX44-411" fmla="*/ 444500 w 537482"/>
                <a:gd name="connsiteY44-412" fmla="*/ 609600 h 1223238"/>
                <a:gd name="connsiteX45-413" fmla="*/ 447675 w 537482"/>
                <a:gd name="connsiteY45-414" fmla="*/ 619125 h 1223238"/>
                <a:gd name="connsiteX46-415" fmla="*/ 454025 w 537482"/>
                <a:gd name="connsiteY46-416" fmla="*/ 644525 h 1223238"/>
                <a:gd name="connsiteX47-417" fmla="*/ 463550 w 537482"/>
                <a:gd name="connsiteY47-418" fmla="*/ 673100 h 1223238"/>
                <a:gd name="connsiteX48-419" fmla="*/ 466725 w 537482"/>
                <a:gd name="connsiteY48-420" fmla="*/ 682625 h 1223238"/>
                <a:gd name="connsiteX49-421" fmla="*/ 479425 w 537482"/>
                <a:gd name="connsiteY49-422" fmla="*/ 714375 h 1223238"/>
                <a:gd name="connsiteX50-423" fmla="*/ 485775 w 537482"/>
                <a:gd name="connsiteY50-424" fmla="*/ 739775 h 1223238"/>
                <a:gd name="connsiteX51-425" fmla="*/ 492125 w 537482"/>
                <a:gd name="connsiteY51-426" fmla="*/ 752475 h 1223238"/>
                <a:gd name="connsiteX52-427" fmla="*/ 495300 w 537482"/>
                <a:gd name="connsiteY52-428" fmla="*/ 765175 h 1223238"/>
                <a:gd name="connsiteX53-429" fmla="*/ 498475 w 537482"/>
                <a:gd name="connsiteY53-430" fmla="*/ 774700 h 1223238"/>
                <a:gd name="connsiteX54-431" fmla="*/ 501650 w 537482"/>
                <a:gd name="connsiteY54-432" fmla="*/ 787400 h 1223238"/>
                <a:gd name="connsiteX55-433" fmla="*/ 508000 w 537482"/>
                <a:gd name="connsiteY55-434" fmla="*/ 800100 h 1223238"/>
                <a:gd name="connsiteX56-435" fmla="*/ 514350 w 537482"/>
                <a:gd name="connsiteY56-436" fmla="*/ 819150 h 1223238"/>
                <a:gd name="connsiteX57-437" fmla="*/ 517525 w 537482"/>
                <a:gd name="connsiteY57-438" fmla="*/ 828675 h 1223238"/>
                <a:gd name="connsiteX58-439" fmla="*/ 536575 w 537482"/>
                <a:gd name="connsiteY58-440" fmla="*/ 936625 h 1223238"/>
                <a:gd name="connsiteX59-441" fmla="*/ 533400 w 537482"/>
                <a:gd name="connsiteY59-442" fmla="*/ 955675 h 1223238"/>
                <a:gd name="connsiteX60-443" fmla="*/ 527050 w 537482"/>
                <a:gd name="connsiteY60-444" fmla="*/ 965200 h 1223238"/>
                <a:gd name="connsiteX61-445" fmla="*/ 520700 w 537482"/>
                <a:gd name="connsiteY61-446" fmla="*/ 984250 h 1223238"/>
                <a:gd name="connsiteX62-447" fmla="*/ 517525 w 537482"/>
                <a:gd name="connsiteY62-448" fmla="*/ 993775 h 1223238"/>
                <a:gd name="connsiteX63-449" fmla="*/ 514350 w 537482"/>
                <a:gd name="connsiteY63-450" fmla="*/ 1003300 h 1223238"/>
                <a:gd name="connsiteX64-451" fmla="*/ 504825 w 537482"/>
                <a:gd name="connsiteY64-452" fmla="*/ 1035050 h 1223238"/>
                <a:gd name="connsiteX65-453" fmla="*/ 492125 w 537482"/>
                <a:gd name="connsiteY65-454" fmla="*/ 1057275 h 1223238"/>
                <a:gd name="connsiteX66-455" fmla="*/ 485775 w 537482"/>
                <a:gd name="connsiteY66-456" fmla="*/ 1076325 h 1223238"/>
                <a:gd name="connsiteX67-457" fmla="*/ 482600 w 537482"/>
                <a:gd name="connsiteY67-458" fmla="*/ 1085850 h 1223238"/>
                <a:gd name="connsiteX68-459" fmla="*/ 479425 w 537482"/>
                <a:gd name="connsiteY68-460" fmla="*/ 1098550 h 1223238"/>
                <a:gd name="connsiteX69-461" fmla="*/ 469900 w 537482"/>
                <a:gd name="connsiteY69-462" fmla="*/ 1127125 h 1223238"/>
                <a:gd name="connsiteX70-463" fmla="*/ 466725 w 537482"/>
                <a:gd name="connsiteY70-464" fmla="*/ 1136650 h 1223238"/>
                <a:gd name="connsiteX71-465" fmla="*/ 463550 w 537482"/>
                <a:gd name="connsiteY71-466" fmla="*/ 1146175 h 1223238"/>
                <a:gd name="connsiteX72-467" fmla="*/ 444500 w 537482"/>
                <a:gd name="connsiteY72-468" fmla="*/ 1165225 h 1223238"/>
                <a:gd name="connsiteX73-469" fmla="*/ 428625 w 537482"/>
                <a:gd name="connsiteY73-470" fmla="*/ 1177925 h 1223238"/>
                <a:gd name="connsiteX74-471" fmla="*/ 409575 w 537482"/>
                <a:gd name="connsiteY74-472" fmla="*/ 1196975 h 1223238"/>
                <a:gd name="connsiteX75-473" fmla="*/ 400050 w 537482"/>
                <a:gd name="connsiteY75-474" fmla="*/ 1206500 h 1223238"/>
                <a:gd name="connsiteX76-475" fmla="*/ 393700 w 537482"/>
                <a:gd name="connsiteY76-476" fmla="*/ 1216025 h 1223238"/>
                <a:gd name="connsiteX77-477" fmla="*/ 384175 w 537482"/>
                <a:gd name="connsiteY77-478" fmla="*/ 1222375 h 1223238"/>
                <a:gd name="connsiteX78-479" fmla="*/ 276225 w 537482"/>
                <a:gd name="connsiteY78-480" fmla="*/ 1222375 h 1223238"/>
                <a:gd name="connsiteX0-481" fmla="*/ 0 w 533651"/>
                <a:gd name="connsiteY0-482" fmla="*/ 0 h 1223238"/>
                <a:gd name="connsiteX1-483" fmla="*/ 22225 w 533651"/>
                <a:gd name="connsiteY1-484" fmla="*/ 3175 h 1223238"/>
                <a:gd name="connsiteX2-485" fmla="*/ 38100 w 533651"/>
                <a:gd name="connsiteY2-486" fmla="*/ 12700 h 1223238"/>
                <a:gd name="connsiteX3-487" fmla="*/ 47625 w 533651"/>
                <a:gd name="connsiteY3-488" fmla="*/ 15875 h 1223238"/>
                <a:gd name="connsiteX4-489" fmla="*/ 73025 w 533651"/>
                <a:gd name="connsiteY4-490" fmla="*/ 44450 h 1223238"/>
                <a:gd name="connsiteX5-491" fmla="*/ 79375 w 533651"/>
                <a:gd name="connsiteY5-492" fmla="*/ 63500 h 1223238"/>
                <a:gd name="connsiteX6-493" fmla="*/ 92075 w 533651"/>
                <a:gd name="connsiteY6-494" fmla="*/ 82550 h 1223238"/>
                <a:gd name="connsiteX7-495" fmla="*/ 98425 w 533651"/>
                <a:gd name="connsiteY7-496" fmla="*/ 92075 h 1223238"/>
                <a:gd name="connsiteX8-497" fmla="*/ 101600 w 533651"/>
                <a:gd name="connsiteY8-498" fmla="*/ 101600 h 1223238"/>
                <a:gd name="connsiteX9-499" fmla="*/ 117475 w 533651"/>
                <a:gd name="connsiteY9-500" fmla="*/ 120650 h 1223238"/>
                <a:gd name="connsiteX10-501" fmla="*/ 120650 w 533651"/>
                <a:gd name="connsiteY10-502" fmla="*/ 130175 h 1223238"/>
                <a:gd name="connsiteX11-503" fmla="*/ 136525 w 533651"/>
                <a:gd name="connsiteY11-504" fmla="*/ 152400 h 1223238"/>
                <a:gd name="connsiteX12-505" fmla="*/ 152400 w 533651"/>
                <a:gd name="connsiteY12-506" fmla="*/ 171450 h 1223238"/>
                <a:gd name="connsiteX13-507" fmla="*/ 165100 w 533651"/>
                <a:gd name="connsiteY13-508" fmla="*/ 196850 h 1223238"/>
                <a:gd name="connsiteX14-509" fmla="*/ 171450 w 533651"/>
                <a:gd name="connsiteY14-510" fmla="*/ 209550 h 1223238"/>
                <a:gd name="connsiteX15-511" fmla="*/ 180975 w 533651"/>
                <a:gd name="connsiteY15-512" fmla="*/ 222250 h 1223238"/>
                <a:gd name="connsiteX16-513" fmla="*/ 187325 w 533651"/>
                <a:gd name="connsiteY16-514" fmla="*/ 231775 h 1223238"/>
                <a:gd name="connsiteX17-515" fmla="*/ 196850 w 533651"/>
                <a:gd name="connsiteY17-516" fmla="*/ 241300 h 1223238"/>
                <a:gd name="connsiteX18-517" fmla="*/ 203200 w 533651"/>
                <a:gd name="connsiteY18-518" fmla="*/ 250825 h 1223238"/>
                <a:gd name="connsiteX19-519" fmla="*/ 212725 w 533651"/>
                <a:gd name="connsiteY19-520" fmla="*/ 260350 h 1223238"/>
                <a:gd name="connsiteX20-521" fmla="*/ 219075 w 533651"/>
                <a:gd name="connsiteY20-522" fmla="*/ 269875 h 1223238"/>
                <a:gd name="connsiteX21-523" fmla="*/ 228600 w 533651"/>
                <a:gd name="connsiteY21-524" fmla="*/ 276225 h 1223238"/>
                <a:gd name="connsiteX22-525" fmla="*/ 250825 w 533651"/>
                <a:gd name="connsiteY22-526" fmla="*/ 292100 h 1223238"/>
                <a:gd name="connsiteX23-527" fmla="*/ 266700 w 533651"/>
                <a:gd name="connsiteY23-528" fmla="*/ 320675 h 1223238"/>
                <a:gd name="connsiteX24-529" fmla="*/ 273050 w 533651"/>
                <a:gd name="connsiteY24-530" fmla="*/ 330200 h 1223238"/>
                <a:gd name="connsiteX25-531" fmla="*/ 282575 w 533651"/>
                <a:gd name="connsiteY25-532" fmla="*/ 336550 h 1223238"/>
                <a:gd name="connsiteX26-533" fmla="*/ 298450 w 533651"/>
                <a:gd name="connsiteY26-534" fmla="*/ 355600 h 1223238"/>
                <a:gd name="connsiteX27-535" fmla="*/ 311150 w 533651"/>
                <a:gd name="connsiteY27-536" fmla="*/ 374650 h 1223238"/>
                <a:gd name="connsiteX28-537" fmla="*/ 317500 w 533651"/>
                <a:gd name="connsiteY28-538" fmla="*/ 384175 h 1223238"/>
                <a:gd name="connsiteX29-539" fmla="*/ 323850 w 533651"/>
                <a:gd name="connsiteY29-540" fmla="*/ 393700 h 1223238"/>
                <a:gd name="connsiteX30-541" fmla="*/ 333375 w 533651"/>
                <a:gd name="connsiteY30-542" fmla="*/ 406400 h 1223238"/>
                <a:gd name="connsiteX31-543" fmla="*/ 339725 w 533651"/>
                <a:gd name="connsiteY31-544" fmla="*/ 415925 h 1223238"/>
                <a:gd name="connsiteX32-545" fmla="*/ 349250 w 533651"/>
                <a:gd name="connsiteY32-546" fmla="*/ 425450 h 1223238"/>
                <a:gd name="connsiteX33-547" fmla="*/ 355600 w 533651"/>
                <a:gd name="connsiteY33-548" fmla="*/ 434975 h 1223238"/>
                <a:gd name="connsiteX34-549" fmla="*/ 358775 w 533651"/>
                <a:gd name="connsiteY34-550" fmla="*/ 444500 h 1223238"/>
                <a:gd name="connsiteX35-551" fmla="*/ 368300 w 533651"/>
                <a:gd name="connsiteY35-552" fmla="*/ 450850 h 1223238"/>
                <a:gd name="connsiteX36-553" fmla="*/ 381000 w 533651"/>
                <a:gd name="connsiteY36-554" fmla="*/ 469900 h 1223238"/>
                <a:gd name="connsiteX37-555" fmla="*/ 396875 w 533651"/>
                <a:gd name="connsiteY37-556" fmla="*/ 488950 h 1223238"/>
                <a:gd name="connsiteX38-557" fmla="*/ 400050 w 533651"/>
                <a:gd name="connsiteY38-558" fmla="*/ 501650 h 1223238"/>
                <a:gd name="connsiteX39-559" fmla="*/ 415925 w 533651"/>
                <a:gd name="connsiteY39-560" fmla="*/ 523875 h 1223238"/>
                <a:gd name="connsiteX40-561" fmla="*/ 425450 w 533651"/>
                <a:gd name="connsiteY40-562" fmla="*/ 552450 h 1223238"/>
                <a:gd name="connsiteX41-563" fmla="*/ 428625 w 533651"/>
                <a:gd name="connsiteY41-564" fmla="*/ 561975 h 1223238"/>
                <a:gd name="connsiteX42-565" fmla="*/ 431800 w 533651"/>
                <a:gd name="connsiteY42-566" fmla="*/ 574675 h 1223238"/>
                <a:gd name="connsiteX43-567" fmla="*/ 438150 w 533651"/>
                <a:gd name="connsiteY43-568" fmla="*/ 584200 h 1223238"/>
                <a:gd name="connsiteX44-569" fmla="*/ 444500 w 533651"/>
                <a:gd name="connsiteY44-570" fmla="*/ 609600 h 1223238"/>
                <a:gd name="connsiteX45-571" fmla="*/ 447675 w 533651"/>
                <a:gd name="connsiteY45-572" fmla="*/ 619125 h 1223238"/>
                <a:gd name="connsiteX46-573" fmla="*/ 454025 w 533651"/>
                <a:gd name="connsiteY46-574" fmla="*/ 644525 h 1223238"/>
                <a:gd name="connsiteX47-575" fmla="*/ 463550 w 533651"/>
                <a:gd name="connsiteY47-576" fmla="*/ 673100 h 1223238"/>
                <a:gd name="connsiteX48-577" fmla="*/ 466725 w 533651"/>
                <a:gd name="connsiteY48-578" fmla="*/ 682625 h 1223238"/>
                <a:gd name="connsiteX49-579" fmla="*/ 479425 w 533651"/>
                <a:gd name="connsiteY49-580" fmla="*/ 714375 h 1223238"/>
                <a:gd name="connsiteX50-581" fmla="*/ 485775 w 533651"/>
                <a:gd name="connsiteY50-582" fmla="*/ 739775 h 1223238"/>
                <a:gd name="connsiteX51-583" fmla="*/ 492125 w 533651"/>
                <a:gd name="connsiteY51-584" fmla="*/ 752475 h 1223238"/>
                <a:gd name="connsiteX52-585" fmla="*/ 495300 w 533651"/>
                <a:gd name="connsiteY52-586" fmla="*/ 765175 h 1223238"/>
                <a:gd name="connsiteX53-587" fmla="*/ 498475 w 533651"/>
                <a:gd name="connsiteY53-588" fmla="*/ 774700 h 1223238"/>
                <a:gd name="connsiteX54-589" fmla="*/ 501650 w 533651"/>
                <a:gd name="connsiteY54-590" fmla="*/ 787400 h 1223238"/>
                <a:gd name="connsiteX55-591" fmla="*/ 508000 w 533651"/>
                <a:gd name="connsiteY55-592" fmla="*/ 800100 h 1223238"/>
                <a:gd name="connsiteX56-593" fmla="*/ 514350 w 533651"/>
                <a:gd name="connsiteY56-594" fmla="*/ 819150 h 1223238"/>
                <a:gd name="connsiteX57-595" fmla="*/ 517525 w 533651"/>
                <a:gd name="connsiteY57-596" fmla="*/ 828675 h 1223238"/>
                <a:gd name="connsiteX58-597" fmla="*/ 533400 w 533651"/>
                <a:gd name="connsiteY58-598" fmla="*/ 955675 h 1223238"/>
                <a:gd name="connsiteX59-599" fmla="*/ 527050 w 533651"/>
                <a:gd name="connsiteY59-600" fmla="*/ 965200 h 1223238"/>
                <a:gd name="connsiteX60-601" fmla="*/ 520700 w 533651"/>
                <a:gd name="connsiteY60-602" fmla="*/ 984250 h 1223238"/>
                <a:gd name="connsiteX61-603" fmla="*/ 517525 w 533651"/>
                <a:gd name="connsiteY61-604" fmla="*/ 993775 h 1223238"/>
                <a:gd name="connsiteX62-605" fmla="*/ 514350 w 533651"/>
                <a:gd name="connsiteY62-606" fmla="*/ 1003300 h 1223238"/>
                <a:gd name="connsiteX63-607" fmla="*/ 504825 w 533651"/>
                <a:gd name="connsiteY63-608" fmla="*/ 1035050 h 1223238"/>
                <a:gd name="connsiteX64-609" fmla="*/ 492125 w 533651"/>
                <a:gd name="connsiteY64-610" fmla="*/ 1057275 h 1223238"/>
                <a:gd name="connsiteX65-611" fmla="*/ 485775 w 533651"/>
                <a:gd name="connsiteY65-612" fmla="*/ 1076325 h 1223238"/>
                <a:gd name="connsiteX66-613" fmla="*/ 482600 w 533651"/>
                <a:gd name="connsiteY66-614" fmla="*/ 1085850 h 1223238"/>
                <a:gd name="connsiteX67-615" fmla="*/ 479425 w 533651"/>
                <a:gd name="connsiteY67-616" fmla="*/ 1098550 h 1223238"/>
                <a:gd name="connsiteX68-617" fmla="*/ 469900 w 533651"/>
                <a:gd name="connsiteY68-618" fmla="*/ 1127125 h 1223238"/>
                <a:gd name="connsiteX69-619" fmla="*/ 466725 w 533651"/>
                <a:gd name="connsiteY69-620" fmla="*/ 1136650 h 1223238"/>
                <a:gd name="connsiteX70-621" fmla="*/ 463550 w 533651"/>
                <a:gd name="connsiteY70-622" fmla="*/ 1146175 h 1223238"/>
                <a:gd name="connsiteX71-623" fmla="*/ 444500 w 533651"/>
                <a:gd name="connsiteY71-624" fmla="*/ 1165225 h 1223238"/>
                <a:gd name="connsiteX72-625" fmla="*/ 428625 w 533651"/>
                <a:gd name="connsiteY72-626" fmla="*/ 1177925 h 1223238"/>
                <a:gd name="connsiteX73-627" fmla="*/ 409575 w 533651"/>
                <a:gd name="connsiteY73-628" fmla="*/ 1196975 h 1223238"/>
                <a:gd name="connsiteX74-629" fmla="*/ 400050 w 533651"/>
                <a:gd name="connsiteY74-630" fmla="*/ 1206500 h 1223238"/>
                <a:gd name="connsiteX75-631" fmla="*/ 393700 w 533651"/>
                <a:gd name="connsiteY75-632" fmla="*/ 1216025 h 1223238"/>
                <a:gd name="connsiteX76-633" fmla="*/ 384175 w 533651"/>
                <a:gd name="connsiteY76-634" fmla="*/ 1222375 h 1223238"/>
                <a:gd name="connsiteX77-635" fmla="*/ 276225 w 533651"/>
                <a:gd name="connsiteY77-636" fmla="*/ 1222375 h 1223238"/>
                <a:gd name="connsiteX0-637" fmla="*/ 0 w 533651"/>
                <a:gd name="connsiteY0-638" fmla="*/ 0 h 1223238"/>
                <a:gd name="connsiteX1-639" fmla="*/ 22225 w 533651"/>
                <a:gd name="connsiteY1-640" fmla="*/ 3175 h 1223238"/>
                <a:gd name="connsiteX2-641" fmla="*/ 38100 w 533651"/>
                <a:gd name="connsiteY2-642" fmla="*/ 12700 h 1223238"/>
                <a:gd name="connsiteX3-643" fmla="*/ 47625 w 533651"/>
                <a:gd name="connsiteY3-644" fmla="*/ 15875 h 1223238"/>
                <a:gd name="connsiteX4-645" fmla="*/ 73025 w 533651"/>
                <a:gd name="connsiteY4-646" fmla="*/ 44450 h 1223238"/>
                <a:gd name="connsiteX5-647" fmla="*/ 79375 w 533651"/>
                <a:gd name="connsiteY5-648" fmla="*/ 63500 h 1223238"/>
                <a:gd name="connsiteX6-649" fmla="*/ 92075 w 533651"/>
                <a:gd name="connsiteY6-650" fmla="*/ 82550 h 1223238"/>
                <a:gd name="connsiteX7-651" fmla="*/ 98425 w 533651"/>
                <a:gd name="connsiteY7-652" fmla="*/ 92075 h 1223238"/>
                <a:gd name="connsiteX8-653" fmla="*/ 101600 w 533651"/>
                <a:gd name="connsiteY8-654" fmla="*/ 101600 h 1223238"/>
                <a:gd name="connsiteX9-655" fmla="*/ 117475 w 533651"/>
                <a:gd name="connsiteY9-656" fmla="*/ 120650 h 1223238"/>
                <a:gd name="connsiteX10-657" fmla="*/ 120650 w 533651"/>
                <a:gd name="connsiteY10-658" fmla="*/ 130175 h 1223238"/>
                <a:gd name="connsiteX11-659" fmla="*/ 136525 w 533651"/>
                <a:gd name="connsiteY11-660" fmla="*/ 152400 h 1223238"/>
                <a:gd name="connsiteX12-661" fmla="*/ 152400 w 533651"/>
                <a:gd name="connsiteY12-662" fmla="*/ 171450 h 1223238"/>
                <a:gd name="connsiteX13-663" fmla="*/ 165100 w 533651"/>
                <a:gd name="connsiteY13-664" fmla="*/ 196850 h 1223238"/>
                <a:gd name="connsiteX14-665" fmla="*/ 171450 w 533651"/>
                <a:gd name="connsiteY14-666" fmla="*/ 209550 h 1223238"/>
                <a:gd name="connsiteX15-667" fmla="*/ 180975 w 533651"/>
                <a:gd name="connsiteY15-668" fmla="*/ 222250 h 1223238"/>
                <a:gd name="connsiteX16-669" fmla="*/ 187325 w 533651"/>
                <a:gd name="connsiteY16-670" fmla="*/ 231775 h 1223238"/>
                <a:gd name="connsiteX17-671" fmla="*/ 196850 w 533651"/>
                <a:gd name="connsiteY17-672" fmla="*/ 241300 h 1223238"/>
                <a:gd name="connsiteX18-673" fmla="*/ 203200 w 533651"/>
                <a:gd name="connsiteY18-674" fmla="*/ 250825 h 1223238"/>
                <a:gd name="connsiteX19-675" fmla="*/ 212725 w 533651"/>
                <a:gd name="connsiteY19-676" fmla="*/ 260350 h 1223238"/>
                <a:gd name="connsiteX20-677" fmla="*/ 219075 w 533651"/>
                <a:gd name="connsiteY20-678" fmla="*/ 269875 h 1223238"/>
                <a:gd name="connsiteX21-679" fmla="*/ 228600 w 533651"/>
                <a:gd name="connsiteY21-680" fmla="*/ 276225 h 1223238"/>
                <a:gd name="connsiteX22-681" fmla="*/ 250825 w 533651"/>
                <a:gd name="connsiteY22-682" fmla="*/ 292100 h 1223238"/>
                <a:gd name="connsiteX23-683" fmla="*/ 266700 w 533651"/>
                <a:gd name="connsiteY23-684" fmla="*/ 320675 h 1223238"/>
                <a:gd name="connsiteX24-685" fmla="*/ 273050 w 533651"/>
                <a:gd name="connsiteY24-686" fmla="*/ 330200 h 1223238"/>
                <a:gd name="connsiteX25-687" fmla="*/ 282575 w 533651"/>
                <a:gd name="connsiteY25-688" fmla="*/ 336550 h 1223238"/>
                <a:gd name="connsiteX26-689" fmla="*/ 298450 w 533651"/>
                <a:gd name="connsiteY26-690" fmla="*/ 355600 h 1223238"/>
                <a:gd name="connsiteX27-691" fmla="*/ 311150 w 533651"/>
                <a:gd name="connsiteY27-692" fmla="*/ 374650 h 1223238"/>
                <a:gd name="connsiteX28-693" fmla="*/ 317500 w 533651"/>
                <a:gd name="connsiteY28-694" fmla="*/ 384175 h 1223238"/>
                <a:gd name="connsiteX29-695" fmla="*/ 323850 w 533651"/>
                <a:gd name="connsiteY29-696" fmla="*/ 393700 h 1223238"/>
                <a:gd name="connsiteX30-697" fmla="*/ 333375 w 533651"/>
                <a:gd name="connsiteY30-698" fmla="*/ 406400 h 1223238"/>
                <a:gd name="connsiteX31-699" fmla="*/ 339725 w 533651"/>
                <a:gd name="connsiteY31-700" fmla="*/ 415925 h 1223238"/>
                <a:gd name="connsiteX32-701" fmla="*/ 349250 w 533651"/>
                <a:gd name="connsiteY32-702" fmla="*/ 425450 h 1223238"/>
                <a:gd name="connsiteX33-703" fmla="*/ 355600 w 533651"/>
                <a:gd name="connsiteY33-704" fmla="*/ 434975 h 1223238"/>
                <a:gd name="connsiteX34-705" fmla="*/ 358775 w 533651"/>
                <a:gd name="connsiteY34-706" fmla="*/ 444500 h 1223238"/>
                <a:gd name="connsiteX35-707" fmla="*/ 368300 w 533651"/>
                <a:gd name="connsiteY35-708" fmla="*/ 450850 h 1223238"/>
                <a:gd name="connsiteX36-709" fmla="*/ 381000 w 533651"/>
                <a:gd name="connsiteY36-710" fmla="*/ 469900 h 1223238"/>
                <a:gd name="connsiteX37-711" fmla="*/ 396875 w 533651"/>
                <a:gd name="connsiteY37-712" fmla="*/ 488950 h 1223238"/>
                <a:gd name="connsiteX38-713" fmla="*/ 400050 w 533651"/>
                <a:gd name="connsiteY38-714" fmla="*/ 501650 h 1223238"/>
                <a:gd name="connsiteX39-715" fmla="*/ 415925 w 533651"/>
                <a:gd name="connsiteY39-716" fmla="*/ 523875 h 1223238"/>
                <a:gd name="connsiteX40-717" fmla="*/ 425450 w 533651"/>
                <a:gd name="connsiteY40-718" fmla="*/ 552450 h 1223238"/>
                <a:gd name="connsiteX41-719" fmla="*/ 428625 w 533651"/>
                <a:gd name="connsiteY41-720" fmla="*/ 561975 h 1223238"/>
                <a:gd name="connsiteX42-721" fmla="*/ 431800 w 533651"/>
                <a:gd name="connsiteY42-722" fmla="*/ 574675 h 1223238"/>
                <a:gd name="connsiteX43-723" fmla="*/ 438150 w 533651"/>
                <a:gd name="connsiteY43-724" fmla="*/ 584200 h 1223238"/>
                <a:gd name="connsiteX44-725" fmla="*/ 444500 w 533651"/>
                <a:gd name="connsiteY44-726" fmla="*/ 609600 h 1223238"/>
                <a:gd name="connsiteX45-727" fmla="*/ 447675 w 533651"/>
                <a:gd name="connsiteY45-728" fmla="*/ 619125 h 1223238"/>
                <a:gd name="connsiteX46-729" fmla="*/ 454025 w 533651"/>
                <a:gd name="connsiteY46-730" fmla="*/ 644525 h 1223238"/>
                <a:gd name="connsiteX47-731" fmla="*/ 463550 w 533651"/>
                <a:gd name="connsiteY47-732" fmla="*/ 673100 h 1223238"/>
                <a:gd name="connsiteX48-733" fmla="*/ 466725 w 533651"/>
                <a:gd name="connsiteY48-734" fmla="*/ 682625 h 1223238"/>
                <a:gd name="connsiteX49-735" fmla="*/ 479425 w 533651"/>
                <a:gd name="connsiteY49-736" fmla="*/ 714375 h 1223238"/>
                <a:gd name="connsiteX50-737" fmla="*/ 485775 w 533651"/>
                <a:gd name="connsiteY50-738" fmla="*/ 739775 h 1223238"/>
                <a:gd name="connsiteX51-739" fmla="*/ 492125 w 533651"/>
                <a:gd name="connsiteY51-740" fmla="*/ 752475 h 1223238"/>
                <a:gd name="connsiteX52-741" fmla="*/ 495300 w 533651"/>
                <a:gd name="connsiteY52-742" fmla="*/ 765175 h 1223238"/>
                <a:gd name="connsiteX53-743" fmla="*/ 498475 w 533651"/>
                <a:gd name="connsiteY53-744" fmla="*/ 774700 h 1223238"/>
                <a:gd name="connsiteX54-745" fmla="*/ 501650 w 533651"/>
                <a:gd name="connsiteY54-746" fmla="*/ 787400 h 1223238"/>
                <a:gd name="connsiteX55-747" fmla="*/ 508000 w 533651"/>
                <a:gd name="connsiteY55-748" fmla="*/ 800100 h 1223238"/>
                <a:gd name="connsiteX56-749" fmla="*/ 514350 w 533651"/>
                <a:gd name="connsiteY56-750" fmla="*/ 819150 h 1223238"/>
                <a:gd name="connsiteX57-751" fmla="*/ 517525 w 533651"/>
                <a:gd name="connsiteY57-752" fmla="*/ 828675 h 1223238"/>
                <a:gd name="connsiteX58-753" fmla="*/ 533400 w 533651"/>
                <a:gd name="connsiteY58-754" fmla="*/ 955675 h 1223238"/>
                <a:gd name="connsiteX59-755" fmla="*/ 527050 w 533651"/>
                <a:gd name="connsiteY59-756" fmla="*/ 965200 h 1223238"/>
                <a:gd name="connsiteX60-757" fmla="*/ 520700 w 533651"/>
                <a:gd name="connsiteY60-758" fmla="*/ 984250 h 1223238"/>
                <a:gd name="connsiteX61-759" fmla="*/ 517525 w 533651"/>
                <a:gd name="connsiteY61-760" fmla="*/ 993775 h 1223238"/>
                <a:gd name="connsiteX62-761" fmla="*/ 514350 w 533651"/>
                <a:gd name="connsiteY62-762" fmla="*/ 1003300 h 1223238"/>
                <a:gd name="connsiteX63-763" fmla="*/ 492125 w 533651"/>
                <a:gd name="connsiteY63-764" fmla="*/ 1057275 h 1223238"/>
                <a:gd name="connsiteX64-765" fmla="*/ 485775 w 533651"/>
                <a:gd name="connsiteY64-766" fmla="*/ 1076325 h 1223238"/>
                <a:gd name="connsiteX65-767" fmla="*/ 482600 w 533651"/>
                <a:gd name="connsiteY65-768" fmla="*/ 1085850 h 1223238"/>
                <a:gd name="connsiteX66-769" fmla="*/ 479425 w 533651"/>
                <a:gd name="connsiteY66-770" fmla="*/ 1098550 h 1223238"/>
                <a:gd name="connsiteX67-771" fmla="*/ 469900 w 533651"/>
                <a:gd name="connsiteY67-772" fmla="*/ 1127125 h 1223238"/>
                <a:gd name="connsiteX68-773" fmla="*/ 466725 w 533651"/>
                <a:gd name="connsiteY68-774" fmla="*/ 1136650 h 1223238"/>
                <a:gd name="connsiteX69-775" fmla="*/ 463550 w 533651"/>
                <a:gd name="connsiteY69-776" fmla="*/ 1146175 h 1223238"/>
                <a:gd name="connsiteX70-777" fmla="*/ 444500 w 533651"/>
                <a:gd name="connsiteY70-778" fmla="*/ 1165225 h 1223238"/>
                <a:gd name="connsiteX71-779" fmla="*/ 428625 w 533651"/>
                <a:gd name="connsiteY71-780" fmla="*/ 1177925 h 1223238"/>
                <a:gd name="connsiteX72-781" fmla="*/ 409575 w 533651"/>
                <a:gd name="connsiteY72-782" fmla="*/ 1196975 h 1223238"/>
                <a:gd name="connsiteX73-783" fmla="*/ 400050 w 533651"/>
                <a:gd name="connsiteY73-784" fmla="*/ 1206500 h 1223238"/>
                <a:gd name="connsiteX74-785" fmla="*/ 393700 w 533651"/>
                <a:gd name="connsiteY74-786" fmla="*/ 1216025 h 1223238"/>
                <a:gd name="connsiteX75-787" fmla="*/ 384175 w 533651"/>
                <a:gd name="connsiteY75-788" fmla="*/ 1222375 h 1223238"/>
                <a:gd name="connsiteX76-789" fmla="*/ 276225 w 533651"/>
                <a:gd name="connsiteY76-790" fmla="*/ 1222375 h 1223238"/>
                <a:gd name="connsiteX0-791" fmla="*/ 0 w 533651"/>
                <a:gd name="connsiteY0-792" fmla="*/ 0 h 1223238"/>
                <a:gd name="connsiteX1-793" fmla="*/ 22225 w 533651"/>
                <a:gd name="connsiteY1-794" fmla="*/ 3175 h 1223238"/>
                <a:gd name="connsiteX2-795" fmla="*/ 38100 w 533651"/>
                <a:gd name="connsiteY2-796" fmla="*/ 12700 h 1223238"/>
                <a:gd name="connsiteX3-797" fmla="*/ 47625 w 533651"/>
                <a:gd name="connsiteY3-798" fmla="*/ 15875 h 1223238"/>
                <a:gd name="connsiteX4-799" fmla="*/ 73025 w 533651"/>
                <a:gd name="connsiteY4-800" fmla="*/ 44450 h 1223238"/>
                <a:gd name="connsiteX5-801" fmla="*/ 79375 w 533651"/>
                <a:gd name="connsiteY5-802" fmla="*/ 63500 h 1223238"/>
                <a:gd name="connsiteX6-803" fmla="*/ 92075 w 533651"/>
                <a:gd name="connsiteY6-804" fmla="*/ 82550 h 1223238"/>
                <a:gd name="connsiteX7-805" fmla="*/ 98425 w 533651"/>
                <a:gd name="connsiteY7-806" fmla="*/ 92075 h 1223238"/>
                <a:gd name="connsiteX8-807" fmla="*/ 101600 w 533651"/>
                <a:gd name="connsiteY8-808" fmla="*/ 101600 h 1223238"/>
                <a:gd name="connsiteX9-809" fmla="*/ 117475 w 533651"/>
                <a:gd name="connsiteY9-810" fmla="*/ 120650 h 1223238"/>
                <a:gd name="connsiteX10-811" fmla="*/ 120650 w 533651"/>
                <a:gd name="connsiteY10-812" fmla="*/ 130175 h 1223238"/>
                <a:gd name="connsiteX11-813" fmla="*/ 136525 w 533651"/>
                <a:gd name="connsiteY11-814" fmla="*/ 152400 h 1223238"/>
                <a:gd name="connsiteX12-815" fmla="*/ 152400 w 533651"/>
                <a:gd name="connsiteY12-816" fmla="*/ 171450 h 1223238"/>
                <a:gd name="connsiteX13-817" fmla="*/ 165100 w 533651"/>
                <a:gd name="connsiteY13-818" fmla="*/ 196850 h 1223238"/>
                <a:gd name="connsiteX14-819" fmla="*/ 171450 w 533651"/>
                <a:gd name="connsiteY14-820" fmla="*/ 209550 h 1223238"/>
                <a:gd name="connsiteX15-821" fmla="*/ 180975 w 533651"/>
                <a:gd name="connsiteY15-822" fmla="*/ 222250 h 1223238"/>
                <a:gd name="connsiteX16-823" fmla="*/ 187325 w 533651"/>
                <a:gd name="connsiteY16-824" fmla="*/ 231775 h 1223238"/>
                <a:gd name="connsiteX17-825" fmla="*/ 196850 w 533651"/>
                <a:gd name="connsiteY17-826" fmla="*/ 241300 h 1223238"/>
                <a:gd name="connsiteX18-827" fmla="*/ 203200 w 533651"/>
                <a:gd name="connsiteY18-828" fmla="*/ 250825 h 1223238"/>
                <a:gd name="connsiteX19-829" fmla="*/ 212725 w 533651"/>
                <a:gd name="connsiteY19-830" fmla="*/ 260350 h 1223238"/>
                <a:gd name="connsiteX20-831" fmla="*/ 219075 w 533651"/>
                <a:gd name="connsiteY20-832" fmla="*/ 269875 h 1223238"/>
                <a:gd name="connsiteX21-833" fmla="*/ 228600 w 533651"/>
                <a:gd name="connsiteY21-834" fmla="*/ 276225 h 1223238"/>
                <a:gd name="connsiteX22-835" fmla="*/ 250825 w 533651"/>
                <a:gd name="connsiteY22-836" fmla="*/ 292100 h 1223238"/>
                <a:gd name="connsiteX23-837" fmla="*/ 266700 w 533651"/>
                <a:gd name="connsiteY23-838" fmla="*/ 320675 h 1223238"/>
                <a:gd name="connsiteX24-839" fmla="*/ 273050 w 533651"/>
                <a:gd name="connsiteY24-840" fmla="*/ 330200 h 1223238"/>
                <a:gd name="connsiteX25-841" fmla="*/ 282575 w 533651"/>
                <a:gd name="connsiteY25-842" fmla="*/ 336550 h 1223238"/>
                <a:gd name="connsiteX26-843" fmla="*/ 298450 w 533651"/>
                <a:gd name="connsiteY26-844" fmla="*/ 355600 h 1223238"/>
                <a:gd name="connsiteX27-845" fmla="*/ 311150 w 533651"/>
                <a:gd name="connsiteY27-846" fmla="*/ 374650 h 1223238"/>
                <a:gd name="connsiteX28-847" fmla="*/ 317500 w 533651"/>
                <a:gd name="connsiteY28-848" fmla="*/ 384175 h 1223238"/>
                <a:gd name="connsiteX29-849" fmla="*/ 323850 w 533651"/>
                <a:gd name="connsiteY29-850" fmla="*/ 393700 h 1223238"/>
                <a:gd name="connsiteX30-851" fmla="*/ 333375 w 533651"/>
                <a:gd name="connsiteY30-852" fmla="*/ 406400 h 1223238"/>
                <a:gd name="connsiteX31-853" fmla="*/ 339725 w 533651"/>
                <a:gd name="connsiteY31-854" fmla="*/ 415925 h 1223238"/>
                <a:gd name="connsiteX32-855" fmla="*/ 349250 w 533651"/>
                <a:gd name="connsiteY32-856" fmla="*/ 425450 h 1223238"/>
                <a:gd name="connsiteX33-857" fmla="*/ 355600 w 533651"/>
                <a:gd name="connsiteY33-858" fmla="*/ 434975 h 1223238"/>
                <a:gd name="connsiteX34-859" fmla="*/ 358775 w 533651"/>
                <a:gd name="connsiteY34-860" fmla="*/ 444500 h 1223238"/>
                <a:gd name="connsiteX35-861" fmla="*/ 368300 w 533651"/>
                <a:gd name="connsiteY35-862" fmla="*/ 450850 h 1223238"/>
                <a:gd name="connsiteX36-863" fmla="*/ 381000 w 533651"/>
                <a:gd name="connsiteY36-864" fmla="*/ 469900 h 1223238"/>
                <a:gd name="connsiteX37-865" fmla="*/ 396875 w 533651"/>
                <a:gd name="connsiteY37-866" fmla="*/ 488950 h 1223238"/>
                <a:gd name="connsiteX38-867" fmla="*/ 400050 w 533651"/>
                <a:gd name="connsiteY38-868" fmla="*/ 501650 h 1223238"/>
                <a:gd name="connsiteX39-869" fmla="*/ 415925 w 533651"/>
                <a:gd name="connsiteY39-870" fmla="*/ 523875 h 1223238"/>
                <a:gd name="connsiteX40-871" fmla="*/ 425450 w 533651"/>
                <a:gd name="connsiteY40-872" fmla="*/ 552450 h 1223238"/>
                <a:gd name="connsiteX41-873" fmla="*/ 428625 w 533651"/>
                <a:gd name="connsiteY41-874" fmla="*/ 561975 h 1223238"/>
                <a:gd name="connsiteX42-875" fmla="*/ 431800 w 533651"/>
                <a:gd name="connsiteY42-876" fmla="*/ 574675 h 1223238"/>
                <a:gd name="connsiteX43-877" fmla="*/ 438150 w 533651"/>
                <a:gd name="connsiteY43-878" fmla="*/ 584200 h 1223238"/>
                <a:gd name="connsiteX44-879" fmla="*/ 444500 w 533651"/>
                <a:gd name="connsiteY44-880" fmla="*/ 609600 h 1223238"/>
                <a:gd name="connsiteX45-881" fmla="*/ 447675 w 533651"/>
                <a:gd name="connsiteY45-882" fmla="*/ 619125 h 1223238"/>
                <a:gd name="connsiteX46-883" fmla="*/ 454025 w 533651"/>
                <a:gd name="connsiteY46-884" fmla="*/ 644525 h 1223238"/>
                <a:gd name="connsiteX47-885" fmla="*/ 463550 w 533651"/>
                <a:gd name="connsiteY47-886" fmla="*/ 673100 h 1223238"/>
                <a:gd name="connsiteX48-887" fmla="*/ 466725 w 533651"/>
                <a:gd name="connsiteY48-888" fmla="*/ 682625 h 1223238"/>
                <a:gd name="connsiteX49-889" fmla="*/ 479425 w 533651"/>
                <a:gd name="connsiteY49-890" fmla="*/ 714375 h 1223238"/>
                <a:gd name="connsiteX50-891" fmla="*/ 485775 w 533651"/>
                <a:gd name="connsiteY50-892" fmla="*/ 739775 h 1223238"/>
                <a:gd name="connsiteX51-893" fmla="*/ 492125 w 533651"/>
                <a:gd name="connsiteY51-894" fmla="*/ 752475 h 1223238"/>
                <a:gd name="connsiteX52-895" fmla="*/ 495300 w 533651"/>
                <a:gd name="connsiteY52-896" fmla="*/ 765175 h 1223238"/>
                <a:gd name="connsiteX53-897" fmla="*/ 498475 w 533651"/>
                <a:gd name="connsiteY53-898" fmla="*/ 774700 h 1223238"/>
                <a:gd name="connsiteX54-899" fmla="*/ 501650 w 533651"/>
                <a:gd name="connsiteY54-900" fmla="*/ 787400 h 1223238"/>
                <a:gd name="connsiteX55-901" fmla="*/ 508000 w 533651"/>
                <a:gd name="connsiteY55-902" fmla="*/ 800100 h 1223238"/>
                <a:gd name="connsiteX56-903" fmla="*/ 514350 w 533651"/>
                <a:gd name="connsiteY56-904" fmla="*/ 819150 h 1223238"/>
                <a:gd name="connsiteX57-905" fmla="*/ 517525 w 533651"/>
                <a:gd name="connsiteY57-906" fmla="*/ 828675 h 1223238"/>
                <a:gd name="connsiteX58-907" fmla="*/ 533400 w 533651"/>
                <a:gd name="connsiteY58-908" fmla="*/ 955675 h 1223238"/>
                <a:gd name="connsiteX59-909" fmla="*/ 527050 w 533651"/>
                <a:gd name="connsiteY59-910" fmla="*/ 965200 h 1223238"/>
                <a:gd name="connsiteX60-911" fmla="*/ 520700 w 533651"/>
                <a:gd name="connsiteY60-912" fmla="*/ 984250 h 1223238"/>
                <a:gd name="connsiteX61-913" fmla="*/ 517525 w 533651"/>
                <a:gd name="connsiteY61-914" fmla="*/ 993775 h 1223238"/>
                <a:gd name="connsiteX62-915" fmla="*/ 492125 w 533651"/>
                <a:gd name="connsiteY62-916" fmla="*/ 1057275 h 1223238"/>
                <a:gd name="connsiteX63-917" fmla="*/ 485775 w 533651"/>
                <a:gd name="connsiteY63-918" fmla="*/ 1076325 h 1223238"/>
                <a:gd name="connsiteX64-919" fmla="*/ 482600 w 533651"/>
                <a:gd name="connsiteY64-920" fmla="*/ 1085850 h 1223238"/>
                <a:gd name="connsiteX65-921" fmla="*/ 479425 w 533651"/>
                <a:gd name="connsiteY65-922" fmla="*/ 1098550 h 1223238"/>
                <a:gd name="connsiteX66-923" fmla="*/ 469900 w 533651"/>
                <a:gd name="connsiteY66-924" fmla="*/ 1127125 h 1223238"/>
                <a:gd name="connsiteX67-925" fmla="*/ 466725 w 533651"/>
                <a:gd name="connsiteY67-926" fmla="*/ 1136650 h 1223238"/>
                <a:gd name="connsiteX68-927" fmla="*/ 463550 w 533651"/>
                <a:gd name="connsiteY68-928" fmla="*/ 1146175 h 1223238"/>
                <a:gd name="connsiteX69-929" fmla="*/ 444500 w 533651"/>
                <a:gd name="connsiteY69-930" fmla="*/ 1165225 h 1223238"/>
                <a:gd name="connsiteX70-931" fmla="*/ 428625 w 533651"/>
                <a:gd name="connsiteY70-932" fmla="*/ 1177925 h 1223238"/>
                <a:gd name="connsiteX71-933" fmla="*/ 409575 w 533651"/>
                <a:gd name="connsiteY71-934" fmla="*/ 1196975 h 1223238"/>
                <a:gd name="connsiteX72-935" fmla="*/ 400050 w 533651"/>
                <a:gd name="connsiteY72-936" fmla="*/ 1206500 h 1223238"/>
                <a:gd name="connsiteX73-937" fmla="*/ 393700 w 533651"/>
                <a:gd name="connsiteY73-938" fmla="*/ 1216025 h 1223238"/>
                <a:gd name="connsiteX74-939" fmla="*/ 384175 w 533651"/>
                <a:gd name="connsiteY74-940" fmla="*/ 1222375 h 1223238"/>
                <a:gd name="connsiteX75-941" fmla="*/ 276225 w 533651"/>
                <a:gd name="connsiteY75-942" fmla="*/ 1222375 h 1223238"/>
                <a:gd name="connsiteX0-943" fmla="*/ 0 w 533651"/>
                <a:gd name="connsiteY0-944" fmla="*/ 0 h 1223238"/>
                <a:gd name="connsiteX1-945" fmla="*/ 22225 w 533651"/>
                <a:gd name="connsiteY1-946" fmla="*/ 3175 h 1223238"/>
                <a:gd name="connsiteX2-947" fmla="*/ 38100 w 533651"/>
                <a:gd name="connsiteY2-948" fmla="*/ 12700 h 1223238"/>
                <a:gd name="connsiteX3-949" fmla="*/ 47625 w 533651"/>
                <a:gd name="connsiteY3-950" fmla="*/ 15875 h 1223238"/>
                <a:gd name="connsiteX4-951" fmla="*/ 73025 w 533651"/>
                <a:gd name="connsiteY4-952" fmla="*/ 44450 h 1223238"/>
                <a:gd name="connsiteX5-953" fmla="*/ 79375 w 533651"/>
                <a:gd name="connsiteY5-954" fmla="*/ 63500 h 1223238"/>
                <a:gd name="connsiteX6-955" fmla="*/ 92075 w 533651"/>
                <a:gd name="connsiteY6-956" fmla="*/ 82550 h 1223238"/>
                <a:gd name="connsiteX7-957" fmla="*/ 98425 w 533651"/>
                <a:gd name="connsiteY7-958" fmla="*/ 92075 h 1223238"/>
                <a:gd name="connsiteX8-959" fmla="*/ 101600 w 533651"/>
                <a:gd name="connsiteY8-960" fmla="*/ 101600 h 1223238"/>
                <a:gd name="connsiteX9-961" fmla="*/ 117475 w 533651"/>
                <a:gd name="connsiteY9-962" fmla="*/ 120650 h 1223238"/>
                <a:gd name="connsiteX10-963" fmla="*/ 120650 w 533651"/>
                <a:gd name="connsiteY10-964" fmla="*/ 130175 h 1223238"/>
                <a:gd name="connsiteX11-965" fmla="*/ 136525 w 533651"/>
                <a:gd name="connsiteY11-966" fmla="*/ 152400 h 1223238"/>
                <a:gd name="connsiteX12-967" fmla="*/ 152400 w 533651"/>
                <a:gd name="connsiteY12-968" fmla="*/ 171450 h 1223238"/>
                <a:gd name="connsiteX13-969" fmla="*/ 165100 w 533651"/>
                <a:gd name="connsiteY13-970" fmla="*/ 196850 h 1223238"/>
                <a:gd name="connsiteX14-971" fmla="*/ 171450 w 533651"/>
                <a:gd name="connsiteY14-972" fmla="*/ 209550 h 1223238"/>
                <a:gd name="connsiteX15-973" fmla="*/ 180975 w 533651"/>
                <a:gd name="connsiteY15-974" fmla="*/ 222250 h 1223238"/>
                <a:gd name="connsiteX16-975" fmla="*/ 187325 w 533651"/>
                <a:gd name="connsiteY16-976" fmla="*/ 231775 h 1223238"/>
                <a:gd name="connsiteX17-977" fmla="*/ 196850 w 533651"/>
                <a:gd name="connsiteY17-978" fmla="*/ 241300 h 1223238"/>
                <a:gd name="connsiteX18-979" fmla="*/ 203200 w 533651"/>
                <a:gd name="connsiteY18-980" fmla="*/ 250825 h 1223238"/>
                <a:gd name="connsiteX19-981" fmla="*/ 212725 w 533651"/>
                <a:gd name="connsiteY19-982" fmla="*/ 260350 h 1223238"/>
                <a:gd name="connsiteX20-983" fmla="*/ 219075 w 533651"/>
                <a:gd name="connsiteY20-984" fmla="*/ 269875 h 1223238"/>
                <a:gd name="connsiteX21-985" fmla="*/ 228600 w 533651"/>
                <a:gd name="connsiteY21-986" fmla="*/ 276225 h 1223238"/>
                <a:gd name="connsiteX22-987" fmla="*/ 250825 w 533651"/>
                <a:gd name="connsiteY22-988" fmla="*/ 292100 h 1223238"/>
                <a:gd name="connsiteX23-989" fmla="*/ 266700 w 533651"/>
                <a:gd name="connsiteY23-990" fmla="*/ 320675 h 1223238"/>
                <a:gd name="connsiteX24-991" fmla="*/ 273050 w 533651"/>
                <a:gd name="connsiteY24-992" fmla="*/ 330200 h 1223238"/>
                <a:gd name="connsiteX25-993" fmla="*/ 282575 w 533651"/>
                <a:gd name="connsiteY25-994" fmla="*/ 336550 h 1223238"/>
                <a:gd name="connsiteX26-995" fmla="*/ 298450 w 533651"/>
                <a:gd name="connsiteY26-996" fmla="*/ 355600 h 1223238"/>
                <a:gd name="connsiteX27-997" fmla="*/ 311150 w 533651"/>
                <a:gd name="connsiteY27-998" fmla="*/ 374650 h 1223238"/>
                <a:gd name="connsiteX28-999" fmla="*/ 317500 w 533651"/>
                <a:gd name="connsiteY28-1000" fmla="*/ 384175 h 1223238"/>
                <a:gd name="connsiteX29-1001" fmla="*/ 323850 w 533651"/>
                <a:gd name="connsiteY29-1002" fmla="*/ 393700 h 1223238"/>
                <a:gd name="connsiteX30-1003" fmla="*/ 333375 w 533651"/>
                <a:gd name="connsiteY30-1004" fmla="*/ 406400 h 1223238"/>
                <a:gd name="connsiteX31-1005" fmla="*/ 339725 w 533651"/>
                <a:gd name="connsiteY31-1006" fmla="*/ 415925 h 1223238"/>
                <a:gd name="connsiteX32-1007" fmla="*/ 349250 w 533651"/>
                <a:gd name="connsiteY32-1008" fmla="*/ 425450 h 1223238"/>
                <a:gd name="connsiteX33-1009" fmla="*/ 355600 w 533651"/>
                <a:gd name="connsiteY33-1010" fmla="*/ 434975 h 1223238"/>
                <a:gd name="connsiteX34-1011" fmla="*/ 358775 w 533651"/>
                <a:gd name="connsiteY34-1012" fmla="*/ 444500 h 1223238"/>
                <a:gd name="connsiteX35-1013" fmla="*/ 368300 w 533651"/>
                <a:gd name="connsiteY35-1014" fmla="*/ 450850 h 1223238"/>
                <a:gd name="connsiteX36-1015" fmla="*/ 381000 w 533651"/>
                <a:gd name="connsiteY36-1016" fmla="*/ 469900 h 1223238"/>
                <a:gd name="connsiteX37-1017" fmla="*/ 396875 w 533651"/>
                <a:gd name="connsiteY37-1018" fmla="*/ 488950 h 1223238"/>
                <a:gd name="connsiteX38-1019" fmla="*/ 400050 w 533651"/>
                <a:gd name="connsiteY38-1020" fmla="*/ 501650 h 1223238"/>
                <a:gd name="connsiteX39-1021" fmla="*/ 415925 w 533651"/>
                <a:gd name="connsiteY39-1022" fmla="*/ 523875 h 1223238"/>
                <a:gd name="connsiteX40-1023" fmla="*/ 425450 w 533651"/>
                <a:gd name="connsiteY40-1024" fmla="*/ 552450 h 1223238"/>
                <a:gd name="connsiteX41-1025" fmla="*/ 428625 w 533651"/>
                <a:gd name="connsiteY41-1026" fmla="*/ 561975 h 1223238"/>
                <a:gd name="connsiteX42-1027" fmla="*/ 431800 w 533651"/>
                <a:gd name="connsiteY42-1028" fmla="*/ 574675 h 1223238"/>
                <a:gd name="connsiteX43-1029" fmla="*/ 438150 w 533651"/>
                <a:gd name="connsiteY43-1030" fmla="*/ 584200 h 1223238"/>
                <a:gd name="connsiteX44-1031" fmla="*/ 444500 w 533651"/>
                <a:gd name="connsiteY44-1032" fmla="*/ 609600 h 1223238"/>
                <a:gd name="connsiteX45-1033" fmla="*/ 447675 w 533651"/>
                <a:gd name="connsiteY45-1034" fmla="*/ 619125 h 1223238"/>
                <a:gd name="connsiteX46-1035" fmla="*/ 454025 w 533651"/>
                <a:gd name="connsiteY46-1036" fmla="*/ 644525 h 1223238"/>
                <a:gd name="connsiteX47-1037" fmla="*/ 463550 w 533651"/>
                <a:gd name="connsiteY47-1038" fmla="*/ 673100 h 1223238"/>
                <a:gd name="connsiteX48-1039" fmla="*/ 466725 w 533651"/>
                <a:gd name="connsiteY48-1040" fmla="*/ 682625 h 1223238"/>
                <a:gd name="connsiteX49-1041" fmla="*/ 479425 w 533651"/>
                <a:gd name="connsiteY49-1042" fmla="*/ 714375 h 1223238"/>
                <a:gd name="connsiteX50-1043" fmla="*/ 485775 w 533651"/>
                <a:gd name="connsiteY50-1044" fmla="*/ 739775 h 1223238"/>
                <a:gd name="connsiteX51-1045" fmla="*/ 492125 w 533651"/>
                <a:gd name="connsiteY51-1046" fmla="*/ 752475 h 1223238"/>
                <a:gd name="connsiteX52-1047" fmla="*/ 495300 w 533651"/>
                <a:gd name="connsiteY52-1048" fmla="*/ 765175 h 1223238"/>
                <a:gd name="connsiteX53-1049" fmla="*/ 498475 w 533651"/>
                <a:gd name="connsiteY53-1050" fmla="*/ 774700 h 1223238"/>
                <a:gd name="connsiteX54-1051" fmla="*/ 501650 w 533651"/>
                <a:gd name="connsiteY54-1052" fmla="*/ 787400 h 1223238"/>
                <a:gd name="connsiteX55-1053" fmla="*/ 508000 w 533651"/>
                <a:gd name="connsiteY55-1054" fmla="*/ 800100 h 1223238"/>
                <a:gd name="connsiteX56-1055" fmla="*/ 514350 w 533651"/>
                <a:gd name="connsiteY56-1056" fmla="*/ 819150 h 1223238"/>
                <a:gd name="connsiteX57-1057" fmla="*/ 517525 w 533651"/>
                <a:gd name="connsiteY57-1058" fmla="*/ 828675 h 1223238"/>
                <a:gd name="connsiteX58-1059" fmla="*/ 533400 w 533651"/>
                <a:gd name="connsiteY58-1060" fmla="*/ 955675 h 1223238"/>
                <a:gd name="connsiteX59-1061" fmla="*/ 527050 w 533651"/>
                <a:gd name="connsiteY59-1062" fmla="*/ 965200 h 1223238"/>
                <a:gd name="connsiteX60-1063" fmla="*/ 520700 w 533651"/>
                <a:gd name="connsiteY60-1064" fmla="*/ 984250 h 1223238"/>
                <a:gd name="connsiteX61-1065" fmla="*/ 517525 w 533651"/>
                <a:gd name="connsiteY61-1066" fmla="*/ 993775 h 1223238"/>
                <a:gd name="connsiteX62-1067" fmla="*/ 485775 w 533651"/>
                <a:gd name="connsiteY62-1068" fmla="*/ 1076325 h 1223238"/>
                <a:gd name="connsiteX63-1069" fmla="*/ 482600 w 533651"/>
                <a:gd name="connsiteY63-1070" fmla="*/ 1085850 h 1223238"/>
                <a:gd name="connsiteX64-1071" fmla="*/ 479425 w 533651"/>
                <a:gd name="connsiteY64-1072" fmla="*/ 1098550 h 1223238"/>
                <a:gd name="connsiteX65-1073" fmla="*/ 469900 w 533651"/>
                <a:gd name="connsiteY65-1074" fmla="*/ 1127125 h 1223238"/>
                <a:gd name="connsiteX66-1075" fmla="*/ 466725 w 533651"/>
                <a:gd name="connsiteY66-1076" fmla="*/ 1136650 h 1223238"/>
                <a:gd name="connsiteX67-1077" fmla="*/ 463550 w 533651"/>
                <a:gd name="connsiteY67-1078" fmla="*/ 1146175 h 1223238"/>
                <a:gd name="connsiteX68-1079" fmla="*/ 444500 w 533651"/>
                <a:gd name="connsiteY68-1080" fmla="*/ 1165225 h 1223238"/>
                <a:gd name="connsiteX69-1081" fmla="*/ 428625 w 533651"/>
                <a:gd name="connsiteY69-1082" fmla="*/ 1177925 h 1223238"/>
                <a:gd name="connsiteX70-1083" fmla="*/ 409575 w 533651"/>
                <a:gd name="connsiteY70-1084" fmla="*/ 1196975 h 1223238"/>
                <a:gd name="connsiteX71-1085" fmla="*/ 400050 w 533651"/>
                <a:gd name="connsiteY71-1086" fmla="*/ 1206500 h 1223238"/>
                <a:gd name="connsiteX72-1087" fmla="*/ 393700 w 533651"/>
                <a:gd name="connsiteY72-1088" fmla="*/ 1216025 h 1223238"/>
                <a:gd name="connsiteX73-1089" fmla="*/ 384175 w 533651"/>
                <a:gd name="connsiteY73-1090" fmla="*/ 1222375 h 1223238"/>
                <a:gd name="connsiteX74-1091" fmla="*/ 276225 w 533651"/>
                <a:gd name="connsiteY74-1092" fmla="*/ 1222375 h 1223238"/>
                <a:gd name="connsiteX0-1093" fmla="*/ 0 w 533651"/>
                <a:gd name="connsiteY0-1094" fmla="*/ 0 h 1223238"/>
                <a:gd name="connsiteX1-1095" fmla="*/ 22225 w 533651"/>
                <a:gd name="connsiteY1-1096" fmla="*/ 3175 h 1223238"/>
                <a:gd name="connsiteX2-1097" fmla="*/ 38100 w 533651"/>
                <a:gd name="connsiteY2-1098" fmla="*/ 12700 h 1223238"/>
                <a:gd name="connsiteX3-1099" fmla="*/ 47625 w 533651"/>
                <a:gd name="connsiteY3-1100" fmla="*/ 15875 h 1223238"/>
                <a:gd name="connsiteX4-1101" fmla="*/ 73025 w 533651"/>
                <a:gd name="connsiteY4-1102" fmla="*/ 44450 h 1223238"/>
                <a:gd name="connsiteX5-1103" fmla="*/ 79375 w 533651"/>
                <a:gd name="connsiteY5-1104" fmla="*/ 63500 h 1223238"/>
                <a:gd name="connsiteX6-1105" fmla="*/ 92075 w 533651"/>
                <a:gd name="connsiteY6-1106" fmla="*/ 82550 h 1223238"/>
                <a:gd name="connsiteX7-1107" fmla="*/ 98425 w 533651"/>
                <a:gd name="connsiteY7-1108" fmla="*/ 92075 h 1223238"/>
                <a:gd name="connsiteX8-1109" fmla="*/ 101600 w 533651"/>
                <a:gd name="connsiteY8-1110" fmla="*/ 101600 h 1223238"/>
                <a:gd name="connsiteX9-1111" fmla="*/ 117475 w 533651"/>
                <a:gd name="connsiteY9-1112" fmla="*/ 120650 h 1223238"/>
                <a:gd name="connsiteX10-1113" fmla="*/ 120650 w 533651"/>
                <a:gd name="connsiteY10-1114" fmla="*/ 130175 h 1223238"/>
                <a:gd name="connsiteX11-1115" fmla="*/ 136525 w 533651"/>
                <a:gd name="connsiteY11-1116" fmla="*/ 152400 h 1223238"/>
                <a:gd name="connsiteX12-1117" fmla="*/ 152400 w 533651"/>
                <a:gd name="connsiteY12-1118" fmla="*/ 171450 h 1223238"/>
                <a:gd name="connsiteX13-1119" fmla="*/ 165100 w 533651"/>
                <a:gd name="connsiteY13-1120" fmla="*/ 196850 h 1223238"/>
                <a:gd name="connsiteX14-1121" fmla="*/ 171450 w 533651"/>
                <a:gd name="connsiteY14-1122" fmla="*/ 209550 h 1223238"/>
                <a:gd name="connsiteX15-1123" fmla="*/ 180975 w 533651"/>
                <a:gd name="connsiteY15-1124" fmla="*/ 222250 h 1223238"/>
                <a:gd name="connsiteX16-1125" fmla="*/ 187325 w 533651"/>
                <a:gd name="connsiteY16-1126" fmla="*/ 231775 h 1223238"/>
                <a:gd name="connsiteX17-1127" fmla="*/ 196850 w 533651"/>
                <a:gd name="connsiteY17-1128" fmla="*/ 241300 h 1223238"/>
                <a:gd name="connsiteX18-1129" fmla="*/ 203200 w 533651"/>
                <a:gd name="connsiteY18-1130" fmla="*/ 250825 h 1223238"/>
                <a:gd name="connsiteX19-1131" fmla="*/ 212725 w 533651"/>
                <a:gd name="connsiteY19-1132" fmla="*/ 260350 h 1223238"/>
                <a:gd name="connsiteX20-1133" fmla="*/ 219075 w 533651"/>
                <a:gd name="connsiteY20-1134" fmla="*/ 269875 h 1223238"/>
                <a:gd name="connsiteX21-1135" fmla="*/ 228600 w 533651"/>
                <a:gd name="connsiteY21-1136" fmla="*/ 276225 h 1223238"/>
                <a:gd name="connsiteX22-1137" fmla="*/ 250825 w 533651"/>
                <a:gd name="connsiteY22-1138" fmla="*/ 292100 h 1223238"/>
                <a:gd name="connsiteX23-1139" fmla="*/ 266700 w 533651"/>
                <a:gd name="connsiteY23-1140" fmla="*/ 320675 h 1223238"/>
                <a:gd name="connsiteX24-1141" fmla="*/ 273050 w 533651"/>
                <a:gd name="connsiteY24-1142" fmla="*/ 330200 h 1223238"/>
                <a:gd name="connsiteX25-1143" fmla="*/ 282575 w 533651"/>
                <a:gd name="connsiteY25-1144" fmla="*/ 336550 h 1223238"/>
                <a:gd name="connsiteX26-1145" fmla="*/ 298450 w 533651"/>
                <a:gd name="connsiteY26-1146" fmla="*/ 355600 h 1223238"/>
                <a:gd name="connsiteX27-1147" fmla="*/ 311150 w 533651"/>
                <a:gd name="connsiteY27-1148" fmla="*/ 374650 h 1223238"/>
                <a:gd name="connsiteX28-1149" fmla="*/ 317500 w 533651"/>
                <a:gd name="connsiteY28-1150" fmla="*/ 384175 h 1223238"/>
                <a:gd name="connsiteX29-1151" fmla="*/ 323850 w 533651"/>
                <a:gd name="connsiteY29-1152" fmla="*/ 393700 h 1223238"/>
                <a:gd name="connsiteX30-1153" fmla="*/ 333375 w 533651"/>
                <a:gd name="connsiteY30-1154" fmla="*/ 406400 h 1223238"/>
                <a:gd name="connsiteX31-1155" fmla="*/ 339725 w 533651"/>
                <a:gd name="connsiteY31-1156" fmla="*/ 415925 h 1223238"/>
                <a:gd name="connsiteX32-1157" fmla="*/ 349250 w 533651"/>
                <a:gd name="connsiteY32-1158" fmla="*/ 425450 h 1223238"/>
                <a:gd name="connsiteX33-1159" fmla="*/ 355600 w 533651"/>
                <a:gd name="connsiteY33-1160" fmla="*/ 434975 h 1223238"/>
                <a:gd name="connsiteX34-1161" fmla="*/ 358775 w 533651"/>
                <a:gd name="connsiteY34-1162" fmla="*/ 444500 h 1223238"/>
                <a:gd name="connsiteX35-1163" fmla="*/ 368300 w 533651"/>
                <a:gd name="connsiteY35-1164" fmla="*/ 450850 h 1223238"/>
                <a:gd name="connsiteX36-1165" fmla="*/ 381000 w 533651"/>
                <a:gd name="connsiteY36-1166" fmla="*/ 469900 h 1223238"/>
                <a:gd name="connsiteX37-1167" fmla="*/ 396875 w 533651"/>
                <a:gd name="connsiteY37-1168" fmla="*/ 488950 h 1223238"/>
                <a:gd name="connsiteX38-1169" fmla="*/ 400050 w 533651"/>
                <a:gd name="connsiteY38-1170" fmla="*/ 501650 h 1223238"/>
                <a:gd name="connsiteX39-1171" fmla="*/ 415925 w 533651"/>
                <a:gd name="connsiteY39-1172" fmla="*/ 523875 h 1223238"/>
                <a:gd name="connsiteX40-1173" fmla="*/ 425450 w 533651"/>
                <a:gd name="connsiteY40-1174" fmla="*/ 552450 h 1223238"/>
                <a:gd name="connsiteX41-1175" fmla="*/ 428625 w 533651"/>
                <a:gd name="connsiteY41-1176" fmla="*/ 561975 h 1223238"/>
                <a:gd name="connsiteX42-1177" fmla="*/ 431800 w 533651"/>
                <a:gd name="connsiteY42-1178" fmla="*/ 574675 h 1223238"/>
                <a:gd name="connsiteX43-1179" fmla="*/ 438150 w 533651"/>
                <a:gd name="connsiteY43-1180" fmla="*/ 584200 h 1223238"/>
                <a:gd name="connsiteX44-1181" fmla="*/ 444500 w 533651"/>
                <a:gd name="connsiteY44-1182" fmla="*/ 609600 h 1223238"/>
                <a:gd name="connsiteX45-1183" fmla="*/ 447675 w 533651"/>
                <a:gd name="connsiteY45-1184" fmla="*/ 619125 h 1223238"/>
                <a:gd name="connsiteX46-1185" fmla="*/ 463550 w 533651"/>
                <a:gd name="connsiteY46-1186" fmla="*/ 673100 h 1223238"/>
                <a:gd name="connsiteX47-1187" fmla="*/ 466725 w 533651"/>
                <a:gd name="connsiteY47-1188" fmla="*/ 682625 h 1223238"/>
                <a:gd name="connsiteX48-1189" fmla="*/ 479425 w 533651"/>
                <a:gd name="connsiteY48-1190" fmla="*/ 714375 h 1223238"/>
                <a:gd name="connsiteX49-1191" fmla="*/ 485775 w 533651"/>
                <a:gd name="connsiteY49-1192" fmla="*/ 739775 h 1223238"/>
                <a:gd name="connsiteX50-1193" fmla="*/ 492125 w 533651"/>
                <a:gd name="connsiteY50-1194" fmla="*/ 752475 h 1223238"/>
                <a:gd name="connsiteX51-1195" fmla="*/ 495300 w 533651"/>
                <a:gd name="connsiteY51-1196" fmla="*/ 765175 h 1223238"/>
                <a:gd name="connsiteX52-1197" fmla="*/ 498475 w 533651"/>
                <a:gd name="connsiteY52-1198" fmla="*/ 774700 h 1223238"/>
                <a:gd name="connsiteX53-1199" fmla="*/ 501650 w 533651"/>
                <a:gd name="connsiteY53-1200" fmla="*/ 787400 h 1223238"/>
                <a:gd name="connsiteX54-1201" fmla="*/ 508000 w 533651"/>
                <a:gd name="connsiteY54-1202" fmla="*/ 800100 h 1223238"/>
                <a:gd name="connsiteX55-1203" fmla="*/ 514350 w 533651"/>
                <a:gd name="connsiteY55-1204" fmla="*/ 819150 h 1223238"/>
                <a:gd name="connsiteX56-1205" fmla="*/ 517525 w 533651"/>
                <a:gd name="connsiteY56-1206" fmla="*/ 828675 h 1223238"/>
                <a:gd name="connsiteX57-1207" fmla="*/ 533400 w 533651"/>
                <a:gd name="connsiteY57-1208" fmla="*/ 955675 h 1223238"/>
                <a:gd name="connsiteX58-1209" fmla="*/ 527050 w 533651"/>
                <a:gd name="connsiteY58-1210" fmla="*/ 965200 h 1223238"/>
                <a:gd name="connsiteX59-1211" fmla="*/ 520700 w 533651"/>
                <a:gd name="connsiteY59-1212" fmla="*/ 984250 h 1223238"/>
                <a:gd name="connsiteX60-1213" fmla="*/ 517525 w 533651"/>
                <a:gd name="connsiteY60-1214" fmla="*/ 993775 h 1223238"/>
                <a:gd name="connsiteX61-1215" fmla="*/ 485775 w 533651"/>
                <a:gd name="connsiteY61-1216" fmla="*/ 1076325 h 1223238"/>
                <a:gd name="connsiteX62-1217" fmla="*/ 482600 w 533651"/>
                <a:gd name="connsiteY62-1218" fmla="*/ 1085850 h 1223238"/>
                <a:gd name="connsiteX63-1219" fmla="*/ 479425 w 533651"/>
                <a:gd name="connsiteY63-1220" fmla="*/ 1098550 h 1223238"/>
                <a:gd name="connsiteX64-1221" fmla="*/ 469900 w 533651"/>
                <a:gd name="connsiteY64-1222" fmla="*/ 1127125 h 1223238"/>
                <a:gd name="connsiteX65-1223" fmla="*/ 466725 w 533651"/>
                <a:gd name="connsiteY65-1224" fmla="*/ 1136650 h 1223238"/>
                <a:gd name="connsiteX66-1225" fmla="*/ 463550 w 533651"/>
                <a:gd name="connsiteY66-1226" fmla="*/ 1146175 h 1223238"/>
                <a:gd name="connsiteX67-1227" fmla="*/ 444500 w 533651"/>
                <a:gd name="connsiteY67-1228" fmla="*/ 1165225 h 1223238"/>
                <a:gd name="connsiteX68-1229" fmla="*/ 428625 w 533651"/>
                <a:gd name="connsiteY68-1230" fmla="*/ 1177925 h 1223238"/>
                <a:gd name="connsiteX69-1231" fmla="*/ 409575 w 533651"/>
                <a:gd name="connsiteY69-1232" fmla="*/ 1196975 h 1223238"/>
                <a:gd name="connsiteX70-1233" fmla="*/ 400050 w 533651"/>
                <a:gd name="connsiteY70-1234" fmla="*/ 1206500 h 1223238"/>
                <a:gd name="connsiteX71-1235" fmla="*/ 393700 w 533651"/>
                <a:gd name="connsiteY71-1236" fmla="*/ 1216025 h 1223238"/>
                <a:gd name="connsiteX72-1237" fmla="*/ 384175 w 533651"/>
                <a:gd name="connsiteY72-1238" fmla="*/ 1222375 h 1223238"/>
                <a:gd name="connsiteX73-1239" fmla="*/ 276225 w 533651"/>
                <a:gd name="connsiteY73-1240" fmla="*/ 1222375 h 1223238"/>
                <a:gd name="connsiteX0-1241" fmla="*/ 0 w 533651"/>
                <a:gd name="connsiteY0-1242" fmla="*/ 0 h 1223238"/>
                <a:gd name="connsiteX1-1243" fmla="*/ 22225 w 533651"/>
                <a:gd name="connsiteY1-1244" fmla="*/ 3175 h 1223238"/>
                <a:gd name="connsiteX2-1245" fmla="*/ 38100 w 533651"/>
                <a:gd name="connsiteY2-1246" fmla="*/ 12700 h 1223238"/>
                <a:gd name="connsiteX3-1247" fmla="*/ 47625 w 533651"/>
                <a:gd name="connsiteY3-1248" fmla="*/ 15875 h 1223238"/>
                <a:gd name="connsiteX4-1249" fmla="*/ 73025 w 533651"/>
                <a:gd name="connsiteY4-1250" fmla="*/ 44450 h 1223238"/>
                <a:gd name="connsiteX5-1251" fmla="*/ 79375 w 533651"/>
                <a:gd name="connsiteY5-1252" fmla="*/ 63500 h 1223238"/>
                <a:gd name="connsiteX6-1253" fmla="*/ 92075 w 533651"/>
                <a:gd name="connsiteY6-1254" fmla="*/ 82550 h 1223238"/>
                <a:gd name="connsiteX7-1255" fmla="*/ 98425 w 533651"/>
                <a:gd name="connsiteY7-1256" fmla="*/ 92075 h 1223238"/>
                <a:gd name="connsiteX8-1257" fmla="*/ 101600 w 533651"/>
                <a:gd name="connsiteY8-1258" fmla="*/ 101600 h 1223238"/>
                <a:gd name="connsiteX9-1259" fmla="*/ 117475 w 533651"/>
                <a:gd name="connsiteY9-1260" fmla="*/ 120650 h 1223238"/>
                <a:gd name="connsiteX10-1261" fmla="*/ 120650 w 533651"/>
                <a:gd name="connsiteY10-1262" fmla="*/ 130175 h 1223238"/>
                <a:gd name="connsiteX11-1263" fmla="*/ 136525 w 533651"/>
                <a:gd name="connsiteY11-1264" fmla="*/ 152400 h 1223238"/>
                <a:gd name="connsiteX12-1265" fmla="*/ 152400 w 533651"/>
                <a:gd name="connsiteY12-1266" fmla="*/ 171450 h 1223238"/>
                <a:gd name="connsiteX13-1267" fmla="*/ 165100 w 533651"/>
                <a:gd name="connsiteY13-1268" fmla="*/ 196850 h 1223238"/>
                <a:gd name="connsiteX14-1269" fmla="*/ 171450 w 533651"/>
                <a:gd name="connsiteY14-1270" fmla="*/ 209550 h 1223238"/>
                <a:gd name="connsiteX15-1271" fmla="*/ 180975 w 533651"/>
                <a:gd name="connsiteY15-1272" fmla="*/ 222250 h 1223238"/>
                <a:gd name="connsiteX16-1273" fmla="*/ 187325 w 533651"/>
                <a:gd name="connsiteY16-1274" fmla="*/ 231775 h 1223238"/>
                <a:gd name="connsiteX17-1275" fmla="*/ 196850 w 533651"/>
                <a:gd name="connsiteY17-1276" fmla="*/ 241300 h 1223238"/>
                <a:gd name="connsiteX18-1277" fmla="*/ 203200 w 533651"/>
                <a:gd name="connsiteY18-1278" fmla="*/ 250825 h 1223238"/>
                <a:gd name="connsiteX19-1279" fmla="*/ 212725 w 533651"/>
                <a:gd name="connsiteY19-1280" fmla="*/ 260350 h 1223238"/>
                <a:gd name="connsiteX20-1281" fmla="*/ 219075 w 533651"/>
                <a:gd name="connsiteY20-1282" fmla="*/ 269875 h 1223238"/>
                <a:gd name="connsiteX21-1283" fmla="*/ 228600 w 533651"/>
                <a:gd name="connsiteY21-1284" fmla="*/ 276225 h 1223238"/>
                <a:gd name="connsiteX22-1285" fmla="*/ 250825 w 533651"/>
                <a:gd name="connsiteY22-1286" fmla="*/ 292100 h 1223238"/>
                <a:gd name="connsiteX23-1287" fmla="*/ 266700 w 533651"/>
                <a:gd name="connsiteY23-1288" fmla="*/ 320675 h 1223238"/>
                <a:gd name="connsiteX24-1289" fmla="*/ 273050 w 533651"/>
                <a:gd name="connsiteY24-1290" fmla="*/ 330200 h 1223238"/>
                <a:gd name="connsiteX25-1291" fmla="*/ 282575 w 533651"/>
                <a:gd name="connsiteY25-1292" fmla="*/ 336550 h 1223238"/>
                <a:gd name="connsiteX26-1293" fmla="*/ 298450 w 533651"/>
                <a:gd name="connsiteY26-1294" fmla="*/ 355600 h 1223238"/>
                <a:gd name="connsiteX27-1295" fmla="*/ 311150 w 533651"/>
                <a:gd name="connsiteY27-1296" fmla="*/ 374650 h 1223238"/>
                <a:gd name="connsiteX28-1297" fmla="*/ 317500 w 533651"/>
                <a:gd name="connsiteY28-1298" fmla="*/ 384175 h 1223238"/>
                <a:gd name="connsiteX29-1299" fmla="*/ 323850 w 533651"/>
                <a:gd name="connsiteY29-1300" fmla="*/ 393700 h 1223238"/>
                <a:gd name="connsiteX30-1301" fmla="*/ 333375 w 533651"/>
                <a:gd name="connsiteY30-1302" fmla="*/ 406400 h 1223238"/>
                <a:gd name="connsiteX31-1303" fmla="*/ 339725 w 533651"/>
                <a:gd name="connsiteY31-1304" fmla="*/ 415925 h 1223238"/>
                <a:gd name="connsiteX32-1305" fmla="*/ 349250 w 533651"/>
                <a:gd name="connsiteY32-1306" fmla="*/ 425450 h 1223238"/>
                <a:gd name="connsiteX33-1307" fmla="*/ 355600 w 533651"/>
                <a:gd name="connsiteY33-1308" fmla="*/ 434975 h 1223238"/>
                <a:gd name="connsiteX34-1309" fmla="*/ 358775 w 533651"/>
                <a:gd name="connsiteY34-1310" fmla="*/ 444500 h 1223238"/>
                <a:gd name="connsiteX35-1311" fmla="*/ 368300 w 533651"/>
                <a:gd name="connsiteY35-1312" fmla="*/ 450850 h 1223238"/>
                <a:gd name="connsiteX36-1313" fmla="*/ 381000 w 533651"/>
                <a:gd name="connsiteY36-1314" fmla="*/ 469900 h 1223238"/>
                <a:gd name="connsiteX37-1315" fmla="*/ 396875 w 533651"/>
                <a:gd name="connsiteY37-1316" fmla="*/ 488950 h 1223238"/>
                <a:gd name="connsiteX38-1317" fmla="*/ 400050 w 533651"/>
                <a:gd name="connsiteY38-1318" fmla="*/ 501650 h 1223238"/>
                <a:gd name="connsiteX39-1319" fmla="*/ 415925 w 533651"/>
                <a:gd name="connsiteY39-1320" fmla="*/ 523875 h 1223238"/>
                <a:gd name="connsiteX40-1321" fmla="*/ 425450 w 533651"/>
                <a:gd name="connsiteY40-1322" fmla="*/ 552450 h 1223238"/>
                <a:gd name="connsiteX41-1323" fmla="*/ 428625 w 533651"/>
                <a:gd name="connsiteY41-1324" fmla="*/ 561975 h 1223238"/>
                <a:gd name="connsiteX42-1325" fmla="*/ 431800 w 533651"/>
                <a:gd name="connsiteY42-1326" fmla="*/ 574675 h 1223238"/>
                <a:gd name="connsiteX43-1327" fmla="*/ 438150 w 533651"/>
                <a:gd name="connsiteY43-1328" fmla="*/ 584200 h 1223238"/>
                <a:gd name="connsiteX44-1329" fmla="*/ 444500 w 533651"/>
                <a:gd name="connsiteY44-1330" fmla="*/ 609600 h 1223238"/>
                <a:gd name="connsiteX45-1331" fmla="*/ 447675 w 533651"/>
                <a:gd name="connsiteY45-1332" fmla="*/ 619125 h 1223238"/>
                <a:gd name="connsiteX46-1333" fmla="*/ 463550 w 533651"/>
                <a:gd name="connsiteY46-1334" fmla="*/ 673100 h 1223238"/>
                <a:gd name="connsiteX47-1335" fmla="*/ 479425 w 533651"/>
                <a:gd name="connsiteY47-1336" fmla="*/ 714375 h 1223238"/>
                <a:gd name="connsiteX48-1337" fmla="*/ 485775 w 533651"/>
                <a:gd name="connsiteY48-1338" fmla="*/ 739775 h 1223238"/>
                <a:gd name="connsiteX49-1339" fmla="*/ 492125 w 533651"/>
                <a:gd name="connsiteY49-1340" fmla="*/ 752475 h 1223238"/>
                <a:gd name="connsiteX50-1341" fmla="*/ 495300 w 533651"/>
                <a:gd name="connsiteY50-1342" fmla="*/ 765175 h 1223238"/>
                <a:gd name="connsiteX51-1343" fmla="*/ 498475 w 533651"/>
                <a:gd name="connsiteY51-1344" fmla="*/ 774700 h 1223238"/>
                <a:gd name="connsiteX52-1345" fmla="*/ 501650 w 533651"/>
                <a:gd name="connsiteY52-1346" fmla="*/ 787400 h 1223238"/>
                <a:gd name="connsiteX53-1347" fmla="*/ 508000 w 533651"/>
                <a:gd name="connsiteY53-1348" fmla="*/ 800100 h 1223238"/>
                <a:gd name="connsiteX54-1349" fmla="*/ 514350 w 533651"/>
                <a:gd name="connsiteY54-1350" fmla="*/ 819150 h 1223238"/>
                <a:gd name="connsiteX55-1351" fmla="*/ 517525 w 533651"/>
                <a:gd name="connsiteY55-1352" fmla="*/ 828675 h 1223238"/>
                <a:gd name="connsiteX56-1353" fmla="*/ 533400 w 533651"/>
                <a:gd name="connsiteY56-1354" fmla="*/ 955675 h 1223238"/>
                <a:gd name="connsiteX57-1355" fmla="*/ 527050 w 533651"/>
                <a:gd name="connsiteY57-1356" fmla="*/ 965200 h 1223238"/>
                <a:gd name="connsiteX58-1357" fmla="*/ 520700 w 533651"/>
                <a:gd name="connsiteY58-1358" fmla="*/ 984250 h 1223238"/>
                <a:gd name="connsiteX59-1359" fmla="*/ 517525 w 533651"/>
                <a:gd name="connsiteY59-1360" fmla="*/ 993775 h 1223238"/>
                <a:gd name="connsiteX60-1361" fmla="*/ 485775 w 533651"/>
                <a:gd name="connsiteY60-1362" fmla="*/ 1076325 h 1223238"/>
                <a:gd name="connsiteX61-1363" fmla="*/ 482600 w 533651"/>
                <a:gd name="connsiteY61-1364" fmla="*/ 1085850 h 1223238"/>
                <a:gd name="connsiteX62-1365" fmla="*/ 479425 w 533651"/>
                <a:gd name="connsiteY62-1366" fmla="*/ 1098550 h 1223238"/>
                <a:gd name="connsiteX63-1367" fmla="*/ 469900 w 533651"/>
                <a:gd name="connsiteY63-1368" fmla="*/ 1127125 h 1223238"/>
                <a:gd name="connsiteX64-1369" fmla="*/ 466725 w 533651"/>
                <a:gd name="connsiteY64-1370" fmla="*/ 1136650 h 1223238"/>
                <a:gd name="connsiteX65-1371" fmla="*/ 463550 w 533651"/>
                <a:gd name="connsiteY65-1372" fmla="*/ 1146175 h 1223238"/>
                <a:gd name="connsiteX66-1373" fmla="*/ 444500 w 533651"/>
                <a:gd name="connsiteY66-1374" fmla="*/ 1165225 h 1223238"/>
                <a:gd name="connsiteX67-1375" fmla="*/ 428625 w 533651"/>
                <a:gd name="connsiteY67-1376" fmla="*/ 1177925 h 1223238"/>
                <a:gd name="connsiteX68-1377" fmla="*/ 409575 w 533651"/>
                <a:gd name="connsiteY68-1378" fmla="*/ 1196975 h 1223238"/>
                <a:gd name="connsiteX69-1379" fmla="*/ 400050 w 533651"/>
                <a:gd name="connsiteY69-1380" fmla="*/ 1206500 h 1223238"/>
                <a:gd name="connsiteX70-1381" fmla="*/ 393700 w 533651"/>
                <a:gd name="connsiteY70-1382" fmla="*/ 1216025 h 1223238"/>
                <a:gd name="connsiteX71-1383" fmla="*/ 384175 w 533651"/>
                <a:gd name="connsiteY71-1384" fmla="*/ 1222375 h 1223238"/>
                <a:gd name="connsiteX72-1385" fmla="*/ 276225 w 533651"/>
                <a:gd name="connsiteY72-1386" fmla="*/ 1222375 h 1223238"/>
                <a:gd name="connsiteX0-1387" fmla="*/ 0 w 533651"/>
                <a:gd name="connsiteY0-1388" fmla="*/ 0 h 1223238"/>
                <a:gd name="connsiteX1-1389" fmla="*/ 22225 w 533651"/>
                <a:gd name="connsiteY1-1390" fmla="*/ 3175 h 1223238"/>
                <a:gd name="connsiteX2-1391" fmla="*/ 38100 w 533651"/>
                <a:gd name="connsiteY2-1392" fmla="*/ 12700 h 1223238"/>
                <a:gd name="connsiteX3-1393" fmla="*/ 47625 w 533651"/>
                <a:gd name="connsiteY3-1394" fmla="*/ 15875 h 1223238"/>
                <a:gd name="connsiteX4-1395" fmla="*/ 73025 w 533651"/>
                <a:gd name="connsiteY4-1396" fmla="*/ 44450 h 1223238"/>
                <a:gd name="connsiteX5-1397" fmla="*/ 79375 w 533651"/>
                <a:gd name="connsiteY5-1398" fmla="*/ 63500 h 1223238"/>
                <a:gd name="connsiteX6-1399" fmla="*/ 92075 w 533651"/>
                <a:gd name="connsiteY6-1400" fmla="*/ 82550 h 1223238"/>
                <a:gd name="connsiteX7-1401" fmla="*/ 98425 w 533651"/>
                <a:gd name="connsiteY7-1402" fmla="*/ 92075 h 1223238"/>
                <a:gd name="connsiteX8-1403" fmla="*/ 101600 w 533651"/>
                <a:gd name="connsiteY8-1404" fmla="*/ 101600 h 1223238"/>
                <a:gd name="connsiteX9-1405" fmla="*/ 117475 w 533651"/>
                <a:gd name="connsiteY9-1406" fmla="*/ 120650 h 1223238"/>
                <a:gd name="connsiteX10-1407" fmla="*/ 120650 w 533651"/>
                <a:gd name="connsiteY10-1408" fmla="*/ 130175 h 1223238"/>
                <a:gd name="connsiteX11-1409" fmla="*/ 136525 w 533651"/>
                <a:gd name="connsiteY11-1410" fmla="*/ 152400 h 1223238"/>
                <a:gd name="connsiteX12-1411" fmla="*/ 152400 w 533651"/>
                <a:gd name="connsiteY12-1412" fmla="*/ 171450 h 1223238"/>
                <a:gd name="connsiteX13-1413" fmla="*/ 165100 w 533651"/>
                <a:gd name="connsiteY13-1414" fmla="*/ 196850 h 1223238"/>
                <a:gd name="connsiteX14-1415" fmla="*/ 171450 w 533651"/>
                <a:gd name="connsiteY14-1416" fmla="*/ 209550 h 1223238"/>
                <a:gd name="connsiteX15-1417" fmla="*/ 180975 w 533651"/>
                <a:gd name="connsiteY15-1418" fmla="*/ 222250 h 1223238"/>
                <a:gd name="connsiteX16-1419" fmla="*/ 187325 w 533651"/>
                <a:gd name="connsiteY16-1420" fmla="*/ 231775 h 1223238"/>
                <a:gd name="connsiteX17-1421" fmla="*/ 196850 w 533651"/>
                <a:gd name="connsiteY17-1422" fmla="*/ 241300 h 1223238"/>
                <a:gd name="connsiteX18-1423" fmla="*/ 203200 w 533651"/>
                <a:gd name="connsiteY18-1424" fmla="*/ 250825 h 1223238"/>
                <a:gd name="connsiteX19-1425" fmla="*/ 212725 w 533651"/>
                <a:gd name="connsiteY19-1426" fmla="*/ 260350 h 1223238"/>
                <a:gd name="connsiteX20-1427" fmla="*/ 219075 w 533651"/>
                <a:gd name="connsiteY20-1428" fmla="*/ 269875 h 1223238"/>
                <a:gd name="connsiteX21-1429" fmla="*/ 228600 w 533651"/>
                <a:gd name="connsiteY21-1430" fmla="*/ 276225 h 1223238"/>
                <a:gd name="connsiteX22-1431" fmla="*/ 250825 w 533651"/>
                <a:gd name="connsiteY22-1432" fmla="*/ 292100 h 1223238"/>
                <a:gd name="connsiteX23-1433" fmla="*/ 266700 w 533651"/>
                <a:gd name="connsiteY23-1434" fmla="*/ 320675 h 1223238"/>
                <a:gd name="connsiteX24-1435" fmla="*/ 273050 w 533651"/>
                <a:gd name="connsiteY24-1436" fmla="*/ 330200 h 1223238"/>
                <a:gd name="connsiteX25-1437" fmla="*/ 282575 w 533651"/>
                <a:gd name="connsiteY25-1438" fmla="*/ 336550 h 1223238"/>
                <a:gd name="connsiteX26-1439" fmla="*/ 298450 w 533651"/>
                <a:gd name="connsiteY26-1440" fmla="*/ 355600 h 1223238"/>
                <a:gd name="connsiteX27-1441" fmla="*/ 311150 w 533651"/>
                <a:gd name="connsiteY27-1442" fmla="*/ 374650 h 1223238"/>
                <a:gd name="connsiteX28-1443" fmla="*/ 317500 w 533651"/>
                <a:gd name="connsiteY28-1444" fmla="*/ 384175 h 1223238"/>
                <a:gd name="connsiteX29-1445" fmla="*/ 323850 w 533651"/>
                <a:gd name="connsiteY29-1446" fmla="*/ 393700 h 1223238"/>
                <a:gd name="connsiteX30-1447" fmla="*/ 333375 w 533651"/>
                <a:gd name="connsiteY30-1448" fmla="*/ 406400 h 1223238"/>
                <a:gd name="connsiteX31-1449" fmla="*/ 339725 w 533651"/>
                <a:gd name="connsiteY31-1450" fmla="*/ 415925 h 1223238"/>
                <a:gd name="connsiteX32-1451" fmla="*/ 349250 w 533651"/>
                <a:gd name="connsiteY32-1452" fmla="*/ 425450 h 1223238"/>
                <a:gd name="connsiteX33-1453" fmla="*/ 355600 w 533651"/>
                <a:gd name="connsiteY33-1454" fmla="*/ 434975 h 1223238"/>
                <a:gd name="connsiteX34-1455" fmla="*/ 358775 w 533651"/>
                <a:gd name="connsiteY34-1456" fmla="*/ 444500 h 1223238"/>
                <a:gd name="connsiteX35-1457" fmla="*/ 368300 w 533651"/>
                <a:gd name="connsiteY35-1458" fmla="*/ 450850 h 1223238"/>
                <a:gd name="connsiteX36-1459" fmla="*/ 381000 w 533651"/>
                <a:gd name="connsiteY36-1460" fmla="*/ 469900 h 1223238"/>
                <a:gd name="connsiteX37-1461" fmla="*/ 396875 w 533651"/>
                <a:gd name="connsiteY37-1462" fmla="*/ 488950 h 1223238"/>
                <a:gd name="connsiteX38-1463" fmla="*/ 400050 w 533651"/>
                <a:gd name="connsiteY38-1464" fmla="*/ 501650 h 1223238"/>
                <a:gd name="connsiteX39-1465" fmla="*/ 415925 w 533651"/>
                <a:gd name="connsiteY39-1466" fmla="*/ 523875 h 1223238"/>
                <a:gd name="connsiteX40-1467" fmla="*/ 425450 w 533651"/>
                <a:gd name="connsiteY40-1468" fmla="*/ 552450 h 1223238"/>
                <a:gd name="connsiteX41-1469" fmla="*/ 428625 w 533651"/>
                <a:gd name="connsiteY41-1470" fmla="*/ 561975 h 1223238"/>
                <a:gd name="connsiteX42-1471" fmla="*/ 431800 w 533651"/>
                <a:gd name="connsiteY42-1472" fmla="*/ 574675 h 1223238"/>
                <a:gd name="connsiteX43-1473" fmla="*/ 438150 w 533651"/>
                <a:gd name="connsiteY43-1474" fmla="*/ 584200 h 1223238"/>
                <a:gd name="connsiteX44-1475" fmla="*/ 444500 w 533651"/>
                <a:gd name="connsiteY44-1476" fmla="*/ 609600 h 1223238"/>
                <a:gd name="connsiteX45-1477" fmla="*/ 447675 w 533651"/>
                <a:gd name="connsiteY45-1478" fmla="*/ 619125 h 1223238"/>
                <a:gd name="connsiteX46-1479" fmla="*/ 463550 w 533651"/>
                <a:gd name="connsiteY46-1480" fmla="*/ 673100 h 1223238"/>
                <a:gd name="connsiteX47-1481" fmla="*/ 479425 w 533651"/>
                <a:gd name="connsiteY47-1482" fmla="*/ 714375 h 1223238"/>
                <a:gd name="connsiteX48-1483" fmla="*/ 485775 w 533651"/>
                <a:gd name="connsiteY48-1484" fmla="*/ 739775 h 1223238"/>
                <a:gd name="connsiteX49-1485" fmla="*/ 492125 w 533651"/>
                <a:gd name="connsiteY49-1486" fmla="*/ 752475 h 1223238"/>
                <a:gd name="connsiteX50-1487" fmla="*/ 495300 w 533651"/>
                <a:gd name="connsiteY50-1488" fmla="*/ 765175 h 1223238"/>
                <a:gd name="connsiteX51-1489" fmla="*/ 498475 w 533651"/>
                <a:gd name="connsiteY51-1490" fmla="*/ 774700 h 1223238"/>
                <a:gd name="connsiteX52-1491" fmla="*/ 501650 w 533651"/>
                <a:gd name="connsiteY52-1492" fmla="*/ 787400 h 1223238"/>
                <a:gd name="connsiteX53-1493" fmla="*/ 508000 w 533651"/>
                <a:gd name="connsiteY53-1494" fmla="*/ 800100 h 1223238"/>
                <a:gd name="connsiteX54-1495" fmla="*/ 514350 w 533651"/>
                <a:gd name="connsiteY54-1496" fmla="*/ 819150 h 1223238"/>
                <a:gd name="connsiteX55-1497" fmla="*/ 517525 w 533651"/>
                <a:gd name="connsiteY55-1498" fmla="*/ 828675 h 1223238"/>
                <a:gd name="connsiteX56-1499" fmla="*/ 533400 w 533651"/>
                <a:gd name="connsiteY56-1500" fmla="*/ 955675 h 1223238"/>
                <a:gd name="connsiteX57-1501" fmla="*/ 527050 w 533651"/>
                <a:gd name="connsiteY57-1502" fmla="*/ 965200 h 1223238"/>
                <a:gd name="connsiteX58-1503" fmla="*/ 520700 w 533651"/>
                <a:gd name="connsiteY58-1504" fmla="*/ 984250 h 1223238"/>
                <a:gd name="connsiteX59-1505" fmla="*/ 517525 w 533651"/>
                <a:gd name="connsiteY59-1506" fmla="*/ 993775 h 1223238"/>
                <a:gd name="connsiteX60-1507" fmla="*/ 485775 w 533651"/>
                <a:gd name="connsiteY60-1508" fmla="*/ 1076325 h 1223238"/>
                <a:gd name="connsiteX61-1509" fmla="*/ 482600 w 533651"/>
                <a:gd name="connsiteY61-1510" fmla="*/ 1085850 h 1223238"/>
                <a:gd name="connsiteX62-1511" fmla="*/ 479425 w 533651"/>
                <a:gd name="connsiteY62-1512" fmla="*/ 1098550 h 1223238"/>
                <a:gd name="connsiteX63-1513" fmla="*/ 469900 w 533651"/>
                <a:gd name="connsiteY63-1514" fmla="*/ 1127125 h 1223238"/>
                <a:gd name="connsiteX64-1515" fmla="*/ 466725 w 533651"/>
                <a:gd name="connsiteY64-1516" fmla="*/ 1136650 h 1223238"/>
                <a:gd name="connsiteX65-1517" fmla="*/ 444500 w 533651"/>
                <a:gd name="connsiteY65-1518" fmla="*/ 1165225 h 1223238"/>
                <a:gd name="connsiteX66-1519" fmla="*/ 428625 w 533651"/>
                <a:gd name="connsiteY66-1520" fmla="*/ 1177925 h 1223238"/>
                <a:gd name="connsiteX67-1521" fmla="*/ 409575 w 533651"/>
                <a:gd name="connsiteY67-1522" fmla="*/ 1196975 h 1223238"/>
                <a:gd name="connsiteX68-1523" fmla="*/ 400050 w 533651"/>
                <a:gd name="connsiteY68-1524" fmla="*/ 1206500 h 1223238"/>
                <a:gd name="connsiteX69-1525" fmla="*/ 393700 w 533651"/>
                <a:gd name="connsiteY69-1526" fmla="*/ 1216025 h 1223238"/>
                <a:gd name="connsiteX70-1527" fmla="*/ 384175 w 533651"/>
                <a:gd name="connsiteY70-1528" fmla="*/ 1222375 h 1223238"/>
                <a:gd name="connsiteX71-1529" fmla="*/ 276225 w 533651"/>
                <a:gd name="connsiteY71-1530" fmla="*/ 1222375 h 1223238"/>
                <a:gd name="connsiteX0-1531" fmla="*/ 0 w 533651"/>
                <a:gd name="connsiteY0-1532" fmla="*/ 0 h 1223238"/>
                <a:gd name="connsiteX1-1533" fmla="*/ 22225 w 533651"/>
                <a:gd name="connsiteY1-1534" fmla="*/ 3175 h 1223238"/>
                <a:gd name="connsiteX2-1535" fmla="*/ 38100 w 533651"/>
                <a:gd name="connsiteY2-1536" fmla="*/ 12700 h 1223238"/>
                <a:gd name="connsiteX3-1537" fmla="*/ 47625 w 533651"/>
                <a:gd name="connsiteY3-1538" fmla="*/ 15875 h 1223238"/>
                <a:gd name="connsiteX4-1539" fmla="*/ 73025 w 533651"/>
                <a:gd name="connsiteY4-1540" fmla="*/ 44450 h 1223238"/>
                <a:gd name="connsiteX5-1541" fmla="*/ 79375 w 533651"/>
                <a:gd name="connsiteY5-1542" fmla="*/ 63500 h 1223238"/>
                <a:gd name="connsiteX6-1543" fmla="*/ 92075 w 533651"/>
                <a:gd name="connsiteY6-1544" fmla="*/ 82550 h 1223238"/>
                <a:gd name="connsiteX7-1545" fmla="*/ 98425 w 533651"/>
                <a:gd name="connsiteY7-1546" fmla="*/ 92075 h 1223238"/>
                <a:gd name="connsiteX8-1547" fmla="*/ 101600 w 533651"/>
                <a:gd name="connsiteY8-1548" fmla="*/ 101600 h 1223238"/>
                <a:gd name="connsiteX9-1549" fmla="*/ 117475 w 533651"/>
                <a:gd name="connsiteY9-1550" fmla="*/ 120650 h 1223238"/>
                <a:gd name="connsiteX10-1551" fmla="*/ 120650 w 533651"/>
                <a:gd name="connsiteY10-1552" fmla="*/ 130175 h 1223238"/>
                <a:gd name="connsiteX11-1553" fmla="*/ 136525 w 533651"/>
                <a:gd name="connsiteY11-1554" fmla="*/ 152400 h 1223238"/>
                <a:gd name="connsiteX12-1555" fmla="*/ 152400 w 533651"/>
                <a:gd name="connsiteY12-1556" fmla="*/ 171450 h 1223238"/>
                <a:gd name="connsiteX13-1557" fmla="*/ 165100 w 533651"/>
                <a:gd name="connsiteY13-1558" fmla="*/ 196850 h 1223238"/>
                <a:gd name="connsiteX14-1559" fmla="*/ 171450 w 533651"/>
                <a:gd name="connsiteY14-1560" fmla="*/ 209550 h 1223238"/>
                <a:gd name="connsiteX15-1561" fmla="*/ 180975 w 533651"/>
                <a:gd name="connsiteY15-1562" fmla="*/ 222250 h 1223238"/>
                <a:gd name="connsiteX16-1563" fmla="*/ 187325 w 533651"/>
                <a:gd name="connsiteY16-1564" fmla="*/ 231775 h 1223238"/>
                <a:gd name="connsiteX17-1565" fmla="*/ 196850 w 533651"/>
                <a:gd name="connsiteY17-1566" fmla="*/ 241300 h 1223238"/>
                <a:gd name="connsiteX18-1567" fmla="*/ 203200 w 533651"/>
                <a:gd name="connsiteY18-1568" fmla="*/ 250825 h 1223238"/>
                <a:gd name="connsiteX19-1569" fmla="*/ 212725 w 533651"/>
                <a:gd name="connsiteY19-1570" fmla="*/ 260350 h 1223238"/>
                <a:gd name="connsiteX20-1571" fmla="*/ 219075 w 533651"/>
                <a:gd name="connsiteY20-1572" fmla="*/ 269875 h 1223238"/>
                <a:gd name="connsiteX21-1573" fmla="*/ 228600 w 533651"/>
                <a:gd name="connsiteY21-1574" fmla="*/ 276225 h 1223238"/>
                <a:gd name="connsiteX22-1575" fmla="*/ 250825 w 533651"/>
                <a:gd name="connsiteY22-1576" fmla="*/ 292100 h 1223238"/>
                <a:gd name="connsiteX23-1577" fmla="*/ 266700 w 533651"/>
                <a:gd name="connsiteY23-1578" fmla="*/ 320675 h 1223238"/>
                <a:gd name="connsiteX24-1579" fmla="*/ 273050 w 533651"/>
                <a:gd name="connsiteY24-1580" fmla="*/ 330200 h 1223238"/>
                <a:gd name="connsiteX25-1581" fmla="*/ 282575 w 533651"/>
                <a:gd name="connsiteY25-1582" fmla="*/ 336550 h 1223238"/>
                <a:gd name="connsiteX26-1583" fmla="*/ 298450 w 533651"/>
                <a:gd name="connsiteY26-1584" fmla="*/ 355600 h 1223238"/>
                <a:gd name="connsiteX27-1585" fmla="*/ 311150 w 533651"/>
                <a:gd name="connsiteY27-1586" fmla="*/ 374650 h 1223238"/>
                <a:gd name="connsiteX28-1587" fmla="*/ 317500 w 533651"/>
                <a:gd name="connsiteY28-1588" fmla="*/ 384175 h 1223238"/>
                <a:gd name="connsiteX29-1589" fmla="*/ 323850 w 533651"/>
                <a:gd name="connsiteY29-1590" fmla="*/ 393700 h 1223238"/>
                <a:gd name="connsiteX30-1591" fmla="*/ 333375 w 533651"/>
                <a:gd name="connsiteY30-1592" fmla="*/ 406400 h 1223238"/>
                <a:gd name="connsiteX31-1593" fmla="*/ 339725 w 533651"/>
                <a:gd name="connsiteY31-1594" fmla="*/ 415925 h 1223238"/>
                <a:gd name="connsiteX32-1595" fmla="*/ 349250 w 533651"/>
                <a:gd name="connsiteY32-1596" fmla="*/ 425450 h 1223238"/>
                <a:gd name="connsiteX33-1597" fmla="*/ 355600 w 533651"/>
                <a:gd name="connsiteY33-1598" fmla="*/ 434975 h 1223238"/>
                <a:gd name="connsiteX34-1599" fmla="*/ 358775 w 533651"/>
                <a:gd name="connsiteY34-1600" fmla="*/ 444500 h 1223238"/>
                <a:gd name="connsiteX35-1601" fmla="*/ 368300 w 533651"/>
                <a:gd name="connsiteY35-1602" fmla="*/ 450850 h 1223238"/>
                <a:gd name="connsiteX36-1603" fmla="*/ 381000 w 533651"/>
                <a:gd name="connsiteY36-1604" fmla="*/ 469900 h 1223238"/>
                <a:gd name="connsiteX37-1605" fmla="*/ 396875 w 533651"/>
                <a:gd name="connsiteY37-1606" fmla="*/ 488950 h 1223238"/>
                <a:gd name="connsiteX38-1607" fmla="*/ 400050 w 533651"/>
                <a:gd name="connsiteY38-1608" fmla="*/ 501650 h 1223238"/>
                <a:gd name="connsiteX39-1609" fmla="*/ 415925 w 533651"/>
                <a:gd name="connsiteY39-1610" fmla="*/ 523875 h 1223238"/>
                <a:gd name="connsiteX40-1611" fmla="*/ 425450 w 533651"/>
                <a:gd name="connsiteY40-1612" fmla="*/ 552450 h 1223238"/>
                <a:gd name="connsiteX41-1613" fmla="*/ 428625 w 533651"/>
                <a:gd name="connsiteY41-1614" fmla="*/ 561975 h 1223238"/>
                <a:gd name="connsiteX42-1615" fmla="*/ 431800 w 533651"/>
                <a:gd name="connsiteY42-1616" fmla="*/ 574675 h 1223238"/>
                <a:gd name="connsiteX43-1617" fmla="*/ 438150 w 533651"/>
                <a:gd name="connsiteY43-1618" fmla="*/ 584200 h 1223238"/>
                <a:gd name="connsiteX44-1619" fmla="*/ 444500 w 533651"/>
                <a:gd name="connsiteY44-1620" fmla="*/ 609600 h 1223238"/>
                <a:gd name="connsiteX45-1621" fmla="*/ 447675 w 533651"/>
                <a:gd name="connsiteY45-1622" fmla="*/ 619125 h 1223238"/>
                <a:gd name="connsiteX46-1623" fmla="*/ 463550 w 533651"/>
                <a:gd name="connsiteY46-1624" fmla="*/ 673100 h 1223238"/>
                <a:gd name="connsiteX47-1625" fmla="*/ 479425 w 533651"/>
                <a:gd name="connsiteY47-1626" fmla="*/ 714375 h 1223238"/>
                <a:gd name="connsiteX48-1627" fmla="*/ 485775 w 533651"/>
                <a:gd name="connsiteY48-1628" fmla="*/ 739775 h 1223238"/>
                <a:gd name="connsiteX49-1629" fmla="*/ 492125 w 533651"/>
                <a:gd name="connsiteY49-1630" fmla="*/ 752475 h 1223238"/>
                <a:gd name="connsiteX50-1631" fmla="*/ 495300 w 533651"/>
                <a:gd name="connsiteY50-1632" fmla="*/ 765175 h 1223238"/>
                <a:gd name="connsiteX51-1633" fmla="*/ 498475 w 533651"/>
                <a:gd name="connsiteY51-1634" fmla="*/ 774700 h 1223238"/>
                <a:gd name="connsiteX52-1635" fmla="*/ 501650 w 533651"/>
                <a:gd name="connsiteY52-1636" fmla="*/ 787400 h 1223238"/>
                <a:gd name="connsiteX53-1637" fmla="*/ 508000 w 533651"/>
                <a:gd name="connsiteY53-1638" fmla="*/ 800100 h 1223238"/>
                <a:gd name="connsiteX54-1639" fmla="*/ 514350 w 533651"/>
                <a:gd name="connsiteY54-1640" fmla="*/ 819150 h 1223238"/>
                <a:gd name="connsiteX55-1641" fmla="*/ 517525 w 533651"/>
                <a:gd name="connsiteY55-1642" fmla="*/ 828675 h 1223238"/>
                <a:gd name="connsiteX56-1643" fmla="*/ 533400 w 533651"/>
                <a:gd name="connsiteY56-1644" fmla="*/ 955675 h 1223238"/>
                <a:gd name="connsiteX57-1645" fmla="*/ 527050 w 533651"/>
                <a:gd name="connsiteY57-1646" fmla="*/ 965200 h 1223238"/>
                <a:gd name="connsiteX58-1647" fmla="*/ 520700 w 533651"/>
                <a:gd name="connsiteY58-1648" fmla="*/ 984250 h 1223238"/>
                <a:gd name="connsiteX59-1649" fmla="*/ 517525 w 533651"/>
                <a:gd name="connsiteY59-1650" fmla="*/ 993775 h 1223238"/>
                <a:gd name="connsiteX60-1651" fmla="*/ 485775 w 533651"/>
                <a:gd name="connsiteY60-1652" fmla="*/ 1076325 h 1223238"/>
                <a:gd name="connsiteX61-1653" fmla="*/ 482600 w 533651"/>
                <a:gd name="connsiteY61-1654" fmla="*/ 1085850 h 1223238"/>
                <a:gd name="connsiteX62-1655" fmla="*/ 479425 w 533651"/>
                <a:gd name="connsiteY62-1656" fmla="*/ 1098550 h 1223238"/>
                <a:gd name="connsiteX63-1657" fmla="*/ 469900 w 533651"/>
                <a:gd name="connsiteY63-1658" fmla="*/ 1127125 h 1223238"/>
                <a:gd name="connsiteX64-1659" fmla="*/ 444500 w 533651"/>
                <a:gd name="connsiteY64-1660" fmla="*/ 1165225 h 1223238"/>
                <a:gd name="connsiteX65-1661" fmla="*/ 428625 w 533651"/>
                <a:gd name="connsiteY65-1662" fmla="*/ 1177925 h 1223238"/>
                <a:gd name="connsiteX66-1663" fmla="*/ 409575 w 533651"/>
                <a:gd name="connsiteY66-1664" fmla="*/ 1196975 h 1223238"/>
                <a:gd name="connsiteX67-1665" fmla="*/ 400050 w 533651"/>
                <a:gd name="connsiteY67-1666" fmla="*/ 1206500 h 1223238"/>
                <a:gd name="connsiteX68-1667" fmla="*/ 393700 w 533651"/>
                <a:gd name="connsiteY68-1668" fmla="*/ 1216025 h 1223238"/>
                <a:gd name="connsiteX69-1669" fmla="*/ 384175 w 533651"/>
                <a:gd name="connsiteY69-1670" fmla="*/ 1222375 h 1223238"/>
                <a:gd name="connsiteX70-1671" fmla="*/ 276225 w 533651"/>
                <a:gd name="connsiteY70-1672" fmla="*/ 1222375 h 1223238"/>
                <a:gd name="connsiteX0-1673" fmla="*/ 0 w 533651"/>
                <a:gd name="connsiteY0-1674" fmla="*/ 0 h 1223238"/>
                <a:gd name="connsiteX1-1675" fmla="*/ 22225 w 533651"/>
                <a:gd name="connsiteY1-1676" fmla="*/ 3175 h 1223238"/>
                <a:gd name="connsiteX2-1677" fmla="*/ 38100 w 533651"/>
                <a:gd name="connsiteY2-1678" fmla="*/ 12700 h 1223238"/>
                <a:gd name="connsiteX3-1679" fmla="*/ 47625 w 533651"/>
                <a:gd name="connsiteY3-1680" fmla="*/ 15875 h 1223238"/>
                <a:gd name="connsiteX4-1681" fmla="*/ 73025 w 533651"/>
                <a:gd name="connsiteY4-1682" fmla="*/ 44450 h 1223238"/>
                <a:gd name="connsiteX5-1683" fmla="*/ 79375 w 533651"/>
                <a:gd name="connsiteY5-1684" fmla="*/ 63500 h 1223238"/>
                <a:gd name="connsiteX6-1685" fmla="*/ 92075 w 533651"/>
                <a:gd name="connsiteY6-1686" fmla="*/ 82550 h 1223238"/>
                <a:gd name="connsiteX7-1687" fmla="*/ 98425 w 533651"/>
                <a:gd name="connsiteY7-1688" fmla="*/ 92075 h 1223238"/>
                <a:gd name="connsiteX8-1689" fmla="*/ 101600 w 533651"/>
                <a:gd name="connsiteY8-1690" fmla="*/ 101600 h 1223238"/>
                <a:gd name="connsiteX9-1691" fmla="*/ 117475 w 533651"/>
                <a:gd name="connsiteY9-1692" fmla="*/ 120650 h 1223238"/>
                <a:gd name="connsiteX10-1693" fmla="*/ 120650 w 533651"/>
                <a:gd name="connsiteY10-1694" fmla="*/ 130175 h 1223238"/>
                <a:gd name="connsiteX11-1695" fmla="*/ 136525 w 533651"/>
                <a:gd name="connsiteY11-1696" fmla="*/ 152400 h 1223238"/>
                <a:gd name="connsiteX12-1697" fmla="*/ 152400 w 533651"/>
                <a:gd name="connsiteY12-1698" fmla="*/ 171450 h 1223238"/>
                <a:gd name="connsiteX13-1699" fmla="*/ 165100 w 533651"/>
                <a:gd name="connsiteY13-1700" fmla="*/ 196850 h 1223238"/>
                <a:gd name="connsiteX14-1701" fmla="*/ 171450 w 533651"/>
                <a:gd name="connsiteY14-1702" fmla="*/ 209550 h 1223238"/>
                <a:gd name="connsiteX15-1703" fmla="*/ 180975 w 533651"/>
                <a:gd name="connsiteY15-1704" fmla="*/ 222250 h 1223238"/>
                <a:gd name="connsiteX16-1705" fmla="*/ 187325 w 533651"/>
                <a:gd name="connsiteY16-1706" fmla="*/ 231775 h 1223238"/>
                <a:gd name="connsiteX17-1707" fmla="*/ 196850 w 533651"/>
                <a:gd name="connsiteY17-1708" fmla="*/ 241300 h 1223238"/>
                <a:gd name="connsiteX18-1709" fmla="*/ 203200 w 533651"/>
                <a:gd name="connsiteY18-1710" fmla="*/ 250825 h 1223238"/>
                <a:gd name="connsiteX19-1711" fmla="*/ 212725 w 533651"/>
                <a:gd name="connsiteY19-1712" fmla="*/ 260350 h 1223238"/>
                <a:gd name="connsiteX20-1713" fmla="*/ 219075 w 533651"/>
                <a:gd name="connsiteY20-1714" fmla="*/ 269875 h 1223238"/>
                <a:gd name="connsiteX21-1715" fmla="*/ 228600 w 533651"/>
                <a:gd name="connsiteY21-1716" fmla="*/ 276225 h 1223238"/>
                <a:gd name="connsiteX22-1717" fmla="*/ 250825 w 533651"/>
                <a:gd name="connsiteY22-1718" fmla="*/ 292100 h 1223238"/>
                <a:gd name="connsiteX23-1719" fmla="*/ 266700 w 533651"/>
                <a:gd name="connsiteY23-1720" fmla="*/ 320675 h 1223238"/>
                <a:gd name="connsiteX24-1721" fmla="*/ 273050 w 533651"/>
                <a:gd name="connsiteY24-1722" fmla="*/ 330200 h 1223238"/>
                <a:gd name="connsiteX25-1723" fmla="*/ 282575 w 533651"/>
                <a:gd name="connsiteY25-1724" fmla="*/ 336550 h 1223238"/>
                <a:gd name="connsiteX26-1725" fmla="*/ 298450 w 533651"/>
                <a:gd name="connsiteY26-1726" fmla="*/ 355600 h 1223238"/>
                <a:gd name="connsiteX27-1727" fmla="*/ 311150 w 533651"/>
                <a:gd name="connsiteY27-1728" fmla="*/ 374650 h 1223238"/>
                <a:gd name="connsiteX28-1729" fmla="*/ 317500 w 533651"/>
                <a:gd name="connsiteY28-1730" fmla="*/ 384175 h 1223238"/>
                <a:gd name="connsiteX29-1731" fmla="*/ 323850 w 533651"/>
                <a:gd name="connsiteY29-1732" fmla="*/ 393700 h 1223238"/>
                <a:gd name="connsiteX30-1733" fmla="*/ 333375 w 533651"/>
                <a:gd name="connsiteY30-1734" fmla="*/ 406400 h 1223238"/>
                <a:gd name="connsiteX31-1735" fmla="*/ 339725 w 533651"/>
                <a:gd name="connsiteY31-1736" fmla="*/ 415925 h 1223238"/>
                <a:gd name="connsiteX32-1737" fmla="*/ 349250 w 533651"/>
                <a:gd name="connsiteY32-1738" fmla="*/ 425450 h 1223238"/>
                <a:gd name="connsiteX33-1739" fmla="*/ 355600 w 533651"/>
                <a:gd name="connsiteY33-1740" fmla="*/ 434975 h 1223238"/>
                <a:gd name="connsiteX34-1741" fmla="*/ 358775 w 533651"/>
                <a:gd name="connsiteY34-1742" fmla="*/ 444500 h 1223238"/>
                <a:gd name="connsiteX35-1743" fmla="*/ 368300 w 533651"/>
                <a:gd name="connsiteY35-1744" fmla="*/ 450850 h 1223238"/>
                <a:gd name="connsiteX36-1745" fmla="*/ 381000 w 533651"/>
                <a:gd name="connsiteY36-1746" fmla="*/ 469900 h 1223238"/>
                <a:gd name="connsiteX37-1747" fmla="*/ 396875 w 533651"/>
                <a:gd name="connsiteY37-1748" fmla="*/ 488950 h 1223238"/>
                <a:gd name="connsiteX38-1749" fmla="*/ 400050 w 533651"/>
                <a:gd name="connsiteY38-1750" fmla="*/ 501650 h 1223238"/>
                <a:gd name="connsiteX39-1751" fmla="*/ 415925 w 533651"/>
                <a:gd name="connsiteY39-1752" fmla="*/ 523875 h 1223238"/>
                <a:gd name="connsiteX40-1753" fmla="*/ 425450 w 533651"/>
                <a:gd name="connsiteY40-1754" fmla="*/ 552450 h 1223238"/>
                <a:gd name="connsiteX41-1755" fmla="*/ 428625 w 533651"/>
                <a:gd name="connsiteY41-1756" fmla="*/ 561975 h 1223238"/>
                <a:gd name="connsiteX42-1757" fmla="*/ 431800 w 533651"/>
                <a:gd name="connsiteY42-1758" fmla="*/ 574675 h 1223238"/>
                <a:gd name="connsiteX43-1759" fmla="*/ 438150 w 533651"/>
                <a:gd name="connsiteY43-1760" fmla="*/ 584200 h 1223238"/>
                <a:gd name="connsiteX44-1761" fmla="*/ 444500 w 533651"/>
                <a:gd name="connsiteY44-1762" fmla="*/ 609600 h 1223238"/>
                <a:gd name="connsiteX45-1763" fmla="*/ 447675 w 533651"/>
                <a:gd name="connsiteY45-1764" fmla="*/ 619125 h 1223238"/>
                <a:gd name="connsiteX46-1765" fmla="*/ 463550 w 533651"/>
                <a:gd name="connsiteY46-1766" fmla="*/ 673100 h 1223238"/>
                <a:gd name="connsiteX47-1767" fmla="*/ 479425 w 533651"/>
                <a:gd name="connsiteY47-1768" fmla="*/ 714375 h 1223238"/>
                <a:gd name="connsiteX48-1769" fmla="*/ 485775 w 533651"/>
                <a:gd name="connsiteY48-1770" fmla="*/ 739775 h 1223238"/>
                <a:gd name="connsiteX49-1771" fmla="*/ 492125 w 533651"/>
                <a:gd name="connsiteY49-1772" fmla="*/ 752475 h 1223238"/>
                <a:gd name="connsiteX50-1773" fmla="*/ 495300 w 533651"/>
                <a:gd name="connsiteY50-1774" fmla="*/ 765175 h 1223238"/>
                <a:gd name="connsiteX51-1775" fmla="*/ 498475 w 533651"/>
                <a:gd name="connsiteY51-1776" fmla="*/ 774700 h 1223238"/>
                <a:gd name="connsiteX52-1777" fmla="*/ 501650 w 533651"/>
                <a:gd name="connsiteY52-1778" fmla="*/ 787400 h 1223238"/>
                <a:gd name="connsiteX53-1779" fmla="*/ 508000 w 533651"/>
                <a:gd name="connsiteY53-1780" fmla="*/ 800100 h 1223238"/>
                <a:gd name="connsiteX54-1781" fmla="*/ 514350 w 533651"/>
                <a:gd name="connsiteY54-1782" fmla="*/ 819150 h 1223238"/>
                <a:gd name="connsiteX55-1783" fmla="*/ 517525 w 533651"/>
                <a:gd name="connsiteY55-1784" fmla="*/ 828675 h 1223238"/>
                <a:gd name="connsiteX56-1785" fmla="*/ 533400 w 533651"/>
                <a:gd name="connsiteY56-1786" fmla="*/ 955675 h 1223238"/>
                <a:gd name="connsiteX57-1787" fmla="*/ 527050 w 533651"/>
                <a:gd name="connsiteY57-1788" fmla="*/ 965200 h 1223238"/>
                <a:gd name="connsiteX58-1789" fmla="*/ 520700 w 533651"/>
                <a:gd name="connsiteY58-1790" fmla="*/ 984250 h 1223238"/>
                <a:gd name="connsiteX59-1791" fmla="*/ 517525 w 533651"/>
                <a:gd name="connsiteY59-1792" fmla="*/ 993775 h 1223238"/>
                <a:gd name="connsiteX60-1793" fmla="*/ 485775 w 533651"/>
                <a:gd name="connsiteY60-1794" fmla="*/ 1076325 h 1223238"/>
                <a:gd name="connsiteX61-1795" fmla="*/ 482600 w 533651"/>
                <a:gd name="connsiteY61-1796" fmla="*/ 1085850 h 1223238"/>
                <a:gd name="connsiteX62-1797" fmla="*/ 479425 w 533651"/>
                <a:gd name="connsiteY62-1798" fmla="*/ 1098550 h 1223238"/>
                <a:gd name="connsiteX63-1799" fmla="*/ 444500 w 533651"/>
                <a:gd name="connsiteY63-1800" fmla="*/ 1165225 h 1223238"/>
                <a:gd name="connsiteX64-1801" fmla="*/ 428625 w 533651"/>
                <a:gd name="connsiteY64-1802" fmla="*/ 1177925 h 1223238"/>
                <a:gd name="connsiteX65-1803" fmla="*/ 409575 w 533651"/>
                <a:gd name="connsiteY65-1804" fmla="*/ 1196975 h 1223238"/>
                <a:gd name="connsiteX66-1805" fmla="*/ 400050 w 533651"/>
                <a:gd name="connsiteY66-1806" fmla="*/ 1206500 h 1223238"/>
                <a:gd name="connsiteX67-1807" fmla="*/ 393700 w 533651"/>
                <a:gd name="connsiteY67-1808" fmla="*/ 1216025 h 1223238"/>
                <a:gd name="connsiteX68-1809" fmla="*/ 384175 w 533651"/>
                <a:gd name="connsiteY68-1810" fmla="*/ 1222375 h 1223238"/>
                <a:gd name="connsiteX69-1811" fmla="*/ 276225 w 533651"/>
                <a:gd name="connsiteY69-1812" fmla="*/ 1222375 h 1223238"/>
                <a:gd name="connsiteX0-1813" fmla="*/ 0 w 533651"/>
                <a:gd name="connsiteY0-1814" fmla="*/ 0 h 1223238"/>
                <a:gd name="connsiteX1-1815" fmla="*/ 22225 w 533651"/>
                <a:gd name="connsiteY1-1816" fmla="*/ 3175 h 1223238"/>
                <a:gd name="connsiteX2-1817" fmla="*/ 38100 w 533651"/>
                <a:gd name="connsiteY2-1818" fmla="*/ 12700 h 1223238"/>
                <a:gd name="connsiteX3-1819" fmla="*/ 47625 w 533651"/>
                <a:gd name="connsiteY3-1820" fmla="*/ 15875 h 1223238"/>
                <a:gd name="connsiteX4-1821" fmla="*/ 73025 w 533651"/>
                <a:gd name="connsiteY4-1822" fmla="*/ 44450 h 1223238"/>
                <a:gd name="connsiteX5-1823" fmla="*/ 79375 w 533651"/>
                <a:gd name="connsiteY5-1824" fmla="*/ 63500 h 1223238"/>
                <a:gd name="connsiteX6-1825" fmla="*/ 92075 w 533651"/>
                <a:gd name="connsiteY6-1826" fmla="*/ 82550 h 1223238"/>
                <a:gd name="connsiteX7-1827" fmla="*/ 98425 w 533651"/>
                <a:gd name="connsiteY7-1828" fmla="*/ 92075 h 1223238"/>
                <a:gd name="connsiteX8-1829" fmla="*/ 101600 w 533651"/>
                <a:gd name="connsiteY8-1830" fmla="*/ 101600 h 1223238"/>
                <a:gd name="connsiteX9-1831" fmla="*/ 117475 w 533651"/>
                <a:gd name="connsiteY9-1832" fmla="*/ 120650 h 1223238"/>
                <a:gd name="connsiteX10-1833" fmla="*/ 120650 w 533651"/>
                <a:gd name="connsiteY10-1834" fmla="*/ 130175 h 1223238"/>
                <a:gd name="connsiteX11-1835" fmla="*/ 136525 w 533651"/>
                <a:gd name="connsiteY11-1836" fmla="*/ 152400 h 1223238"/>
                <a:gd name="connsiteX12-1837" fmla="*/ 152400 w 533651"/>
                <a:gd name="connsiteY12-1838" fmla="*/ 171450 h 1223238"/>
                <a:gd name="connsiteX13-1839" fmla="*/ 165100 w 533651"/>
                <a:gd name="connsiteY13-1840" fmla="*/ 196850 h 1223238"/>
                <a:gd name="connsiteX14-1841" fmla="*/ 171450 w 533651"/>
                <a:gd name="connsiteY14-1842" fmla="*/ 209550 h 1223238"/>
                <a:gd name="connsiteX15-1843" fmla="*/ 180975 w 533651"/>
                <a:gd name="connsiteY15-1844" fmla="*/ 222250 h 1223238"/>
                <a:gd name="connsiteX16-1845" fmla="*/ 187325 w 533651"/>
                <a:gd name="connsiteY16-1846" fmla="*/ 231775 h 1223238"/>
                <a:gd name="connsiteX17-1847" fmla="*/ 196850 w 533651"/>
                <a:gd name="connsiteY17-1848" fmla="*/ 241300 h 1223238"/>
                <a:gd name="connsiteX18-1849" fmla="*/ 203200 w 533651"/>
                <a:gd name="connsiteY18-1850" fmla="*/ 250825 h 1223238"/>
                <a:gd name="connsiteX19-1851" fmla="*/ 212725 w 533651"/>
                <a:gd name="connsiteY19-1852" fmla="*/ 260350 h 1223238"/>
                <a:gd name="connsiteX20-1853" fmla="*/ 219075 w 533651"/>
                <a:gd name="connsiteY20-1854" fmla="*/ 269875 h 1223238"/>
                <a:gd name="connsiteX21-1855" fmla="*/ 228600 w 533651"/>
                <a:gd name="connsiteY21-1856" fmla="*/ 276225 h 1223238"/>
                <a:gd name="connsiteX22-1857" fmla="*/ 250825 w 533651"/>
                <a:gd name="connsiteY22-1858" fmla="*/ 292100 h 1223238"/>
                <a:gd name="connsiteX23-1859" fmla="*/ 266700 w 533651"/>
                <a:gd name="connsiteY23-1860" fmla="*/ 320675 h 1223238"/>
                <a:gd name="connsiteX24-1861" fmla="*/ 273050 w 533651"/>
                <a:gd name="connsiteY24-1862" fmla="*/ 330200 h 1223238"/>
                <a:gd name="connsiteX25-1863" fmla="*/ 282575 w 533651"/>
                <a:gd name="connsiteY25-1864" fmla="*/ 336550 h 1223238"/>
                <a:gd name="connsiteX26-1865" fmla="*/ 298450 w 533651"/>
                <a:gd name="connsiteY26-1866" fmla="*/ 355600 h 1223238"/>
                <a:gd name="connsiteX27-1867" fmla="*/ 311150 w 533651"/>
                <a:gd name="connsiteY27-1868" fmla="*/ 374650 h 1223238"/>
                <a:gd name="connsiteX28-1869" fmla="*/ 317500 w 533651"/>
                <a:gd name="connsiteY28-1870" fmla="*/ 384175 h 1223238"/>
                <a:gd name="connsiteX29-1871" fmla="*/ 323850 w 533651"/>
                <a:gd name="connsiteY29-1872" fmla="*/ 393700 h 1223238"/>
                <a:gd name="connsiteX30-1873" fmla="*/ 333375 w 533651"/>
                <a:gd name="connsiteY30-1874" fmla="*/ 406400 h 1223238"/>
                <a:gd name="connsiteX31-1875" fmla="*/ 339725 w 533651"/>
                <a:gd name="connsiteY31-1876" fmla="*/ 415925 h 1223238"/>
                <a:gd name="connsiteX32-1877" fmla="*/ 349250 w 533651"/>
                <a:gd name="connsiteY32-1878" fmla="*/ 425450 h 1223238"/>
                <a:gd name="connsiteX33-1879" fmla="*/ 355600 w 533651"/>
                <a:gd name="connsiteY33-1880" fmla="*/ 434975 h 1223238"/>
                <a:gd name="connsiteX34-1881" fmla="*/ 358775 w 533651"/>
                <a:gd name="connsiteY34-1882" fmla="*/ 444500 h 1223238"/>
                <a:gd name="connsiteX35-1883" fmla="*/ 368300 w 533651"/>
                <a:gd name="connsiteY35-1884" fmla="*/ 450850 h 1223238"/>
                <a:gd name="connsiteX36-1885" fmla="*/ 381000 w 533651"/>
                <a:gd name="connsiteY36-1886" fmla="*/ 469900 h 1223238"/>
                <a:gd name="connsiteX37-1887" fmla="*/ 396875 w 533651"/>
                <a:gd name="connsiteY37-1888" fmla="*/ 488950 h 1223238"/>
                <a:gd name="connsiteX38-1889" fmla="*/ 400050 w 533651"/>
                <a:gd name="connsiteY38-1890" fmla="*/ 501650 h 1223238"/>
                <a:gd name="connsiteX39-1891" fmla="*/ 415925 w 533651"/>
                <a:gd name="connsiteY39-1892" fmla="*/ 523875 h 1223238"/>
                <a:gd name="connsiteX40-1893" fmla="*/ 425450 w 533651"/>
                <a:gd name="connsiteY40-1894" fmla="*/ 552450 h 1223238"/>
                <a:gd name="connsiteX41-1895" fmla="*/ 428625 w 533651"/>
                <a:gd name="connsiteY41-1896" fmla="*/ 561975 h 1223238"/>
                <a:gd name="connsiteX42-1897" fmla="*/ 431800 w 533651"/>
                <a:gd name="connsiteY42-1898" fmla="*/ 574675 h 1223238"/>
                <a:gd name="connsiteX43-1899" fmla="*/ 438150 w 533651"/>
                <a:gd name="connsiteY43-1900" fmla="*/ 584200 h 1223238"/>
                <a:gd name="connsiteX44-1901" fmla="*/ 444500 w 533651"/>
                <a:gd name="connsiteY44-1902" fmla="*/ 609600 h 1223238"/>
                <a:gd name="connsiteX45-1903" fmla="*/ 447675 w 533651"/>
                <a:gd name="connsiteY45-1904" fmla="*/ 619125 h 1223238"/>
                <a:gd name="connsiteX46-1905" fmla="*/ 463550 w 533651"/>
                <a:gd name="connsiteY46-1906" fmla="*/ 673100 h 1223238"/>
                <a:gd name="connsiteX47-1907" fmla="*/ 479425 w 533651"/>
                <a:gd name="connsiteY47-1908" fmla="*/ 714375 h 1223238"/>
                <a:gd name="connsiteX48-1909" fmla="*/ 485775 w 533651"/>
                <a:gd name="connsiteY48-1910" fmla="*/ 739775 h 1223238"/>
                <a:gd name="connsiteX49-1911" fmla="*/ 492125 w 533651"/>
                <a:gd name="connsiteY49-1912" fmla="*/ 752475 h 1223238"/>
                <a:gd name="connsiteX50-1913" fmla="*/ 495300 w 533651"/>
                <a:gd name="connsiteY50-1914" fmla="*/ 765175 h 1223238"/>
                <a:gd name="connsiteX51-1915" fmla="*/ 498475 w 533651"/>
                <a:gd name="connsiteY51-1916" fmla="*/ 774700 h 1223238"/>
                <a:gd name="connsiteX52-1917" fmla="*/ 501650 w 533651"/>
                <a:gd name="connsiteY52-1918" fmla="*/ 787400 h 1223238"/>
                <a:gd name="connsiteX53-1919" fmla="*/ 508000 w 533651"/>
                <a:gd name="connsiteY53-1920" fmla="*/ 800100 h 1223238"/>
                <a:gd name="connsiteX54-1921" fmla="*/ 514350 w 533651"/>
                <a:gd name="connsiteY54-1922" fmla="*/ 819150 h 1223238"/>
                <a:gd name="connsiteX55-1923" fmla="*/ 517525 w 533651"/>
                <a:gd name="connsiteY55-1924" fmla="*/ 828675 h 1223238"/>
                <a:gd name="connsiteX56-1925" fmla="*/ 533400 w 533651"/>
                <a:gd name="connsiteY56-1926" fmla="*/ 955675 h 1223238"/>
                <a:gd name="connsiteX57-1927" fmla="*/ 527050 w 533651"/>
                <a:gd name="connsiteY57-1928" fmla="*/ 965200 h 1223238"/>
                <a:gd name="connsiteX58-1929" fmla="*/ 520700 w 533651"/>
                <a:gd name="connsiteY58-1930" fmla="*/ 984250 h 1223238"/>
                <a:gd name="connsiteX59-1931" fmla="*/ 517525 w 533651"/>
                <a:gd name="connsiteY59-1932" fmla="*/ 993775 h 1223238"/>
                <a:gd name="connsiteX60-1933" fmla="*/ 485775 w 533651"/>
                <a:gd name="connsiteY60-1934" fmla="*/ 1076325 h 1223238"/>
                <a:gd name="connsiteX61-1935" fmla="*/ 482600 w 533651"/>
                <a:gd name="connsiteY61-1936" fmla="*/ 1085850 h 1223238"/>
                <a:gd name="connsiteX62-1937" fmla="*/ 444500 w 533651"/>
                <a:gd name="connsiteY62-1938" fmla="*/ 1165225 h 1223238"/>
                <a:gd name="connsiteX63-1939" fmla="*/ 428625 w 533651"/>
                <a:gd name="connsiteY63-1940" fmla="*/ 1177925 h 1223238"/>
                <a:gd name="connsiteX64-1941" fmla="*/ 409575 w 533651"/>
                <a:gd name="connsiteY64-1942" fmla="*/ 1196975 h 1223238"/>
                <a:gd name="connsiteX65-1943" fmla="*/ 400050 w 533651"/>
                <a:gd name="connsiteY65-1944" fmla="*/ 1206500 h 1223238"/>
                <a:gd name="connsiteX66-1945" fmla="*/ 393700 w 533651"/>
                <a:gd name="connsiteY66-1946" fmla="*/ 1216025 h 1223238"/>
                <a:gd name="connsiteX67-1947" fmla="*/ 384175 w 533651"/>
                <a:gd name="connsiteY67-1948" fmla="*/ 1222375 h 1223238"/>
                <a:gd name="connsiteX68-1949" fmla="*/ 276225 w 533651"/>
                <a:gd name="connsiteY68-1950" fmla="*/ 1222375 h 1223238"/>
                <a:gd name="connsiteX0-1951" fmla="*/ 0 w 533651"/>
                <a:gd name="connsiteY0-1952" fmla="*/ 0 h 1223238"/>
                <a:gd name="connsiteX1-1953" fmla="*/ 22225 w 533651"/>
                <a:gd name="connsiteY1-1954" fmla="*/ 3175 h 1223238"/>
                <a:gd name="connsiteX2-1955" fmla="*/ 38100 w 533651"/>
                <a:gd name="connsiteY2-1956" fmla="*/ 12700 h 1223238"/>
                <a:gd name="connsiteX3-1957" fmla="*/ 47625 w 533651"/>
                <a:gd name="connsiteY3-1958" fmla="*/ 15875 h 1223238"/>
                <a:gd name="connsiteX4-1959" fmla="*/ 73025 w 533651"/>
                <a:gd name="connsiteY4-1960" fmla="*/ 44450 h 1223238"/>
                <a:gd name="connsiteX5-1961" fmla="*/ 79375 w 533651"/>
                <a:gd name="connsiteY5-1962" fmla="*/ 63500 h 1223238"/>
                <a:gd name="connsiteX6-1963" fmla="*/ 92075 w 533651"/>
                <a:gd name="connsiteY6-1964" fmla="*/ 82550 h 1223238"/>
                <a:gd name="connsiteX7-1965" fmla="*/ 98425 w 533651"/>
                <a:gd name="connsiteY7-1966" fmla="*/ 92075 h 1223238"/>
                <a:gd name="connsiteX8-1967" fmla="*/ 101600 w 533651"/>
                <a:gd name="connsiteY8-1968" fmla="*/ 101600 h 1223238"/>
                <a:gd name="connsiteX9-1969" fmla="*/ 117475 w 533651"/>
                <a:gd name="connsiteY9-1970" fmla="*/ 120650 h 1223238"/>
                <a:gd name="connsiteX10-1971" fmla="*/ 120650 w 533651"/>
                <a:gd name="connsiteY10-1972" fmla="*/ 130175 h 1223238"/>
                <a:gd name="connsiteX11-1973" fmla="*/ 136525 w 533651"/>
                <a:gd name="connsiteY11-1974" fmla="*/ 152400 h 1223238"/>
                <a:gd name="connsiteX12-1975" fmla="*/ 152400 w 533651"/>
                <a:gd name="connsiteY12-1976" fmla="*/ 171450 h 1223238"/>
                <a:gd name="connsiteX13-1977" fmla="*/ 165100 w 533651"/>
                <a:gd name="connsiteY13-1978" fmla="*/ 196850 h 1223238"/>
                <a:gd name="connsiteX14-1979" fmla="*/ 171450 w 533651"/>
                <a:gd name="connsiteY14-1980" fmla="*/ 209550 h 1223238"/>
                <a:gd name="connsiteX15-1981" fmla="*/ 180975 w 533651"/>
                <a:gd name="connsiteY15-1982" fmla="*/ 222250 h 1223238"/>
                <a:gd name="connsiteX16-1983" fmla="*/ 187325 w 533651"/>
                <a:gd name="connsiteY16-1984" fmla="*/ 231775 h 1223238"/>
                <a:gd name="connsiteX17-1985" fmla="*/ 196850 w 533651"/>
                <a:gd name="connsiteY17-1986" fmla="*/ 241300 h 1223238"/>
                <a:gd name="connsiteX18-1987" fmla="*/ 203200 w 533651"/>
                <a:gd name="connsiteY18-1988" fmla="*/ 250825 h 1223238"/>
                <a:gd name="connsiteX19-1989" fmla="*/ 212725 w 533651"/>
                <a:gd name="connsiteY19-1990" fmla="*/ 260350 h 1223238"/>
                <a:gd name="connsiteX20-1991" fmla="*/ 219075 w 533651"/>
                <a:gd name="connsiteY20-1992" fmla="*/ 269875 h 1223238"/>
                <a:gd name="connsiteX21-1993" fmla="*/ 228600 w 533651"/>
                <a:gd name="connsiteY21-1994" fmla="*/ 276225 h 1223238"/>
                <a:gd name="connsiteX22-1995" fmla="*/ 250825 w 533651"/>
                <a:gd name="connsiteY22-1996" fmla="*/ 292100 h 1223238"/>
                <a:gd name="connsiteX23-1997" fmla="*/ 266700 w 533651"/>
                <a:gd name="connsiteY23-1998" fmla="*/ 320675 h 1223238"/>
                <a:gd name="connsiteX24-1999" fmla="*/ 273050 w 533651"/>
                <a:gd name="connsiteY24-2000" fmla="*/ 330200 h 1223238"/>
                <a:gd name="connsiteX25-2001" fmla="*/ 282575 w 533651"/>
                <a:gd name="connsiteY25-2002" fmla="*/ 336550 h 1223238"/>
                <a:gd name="connsiteX26-2003" fmla="*/ 298450 w 533651"/>
                <a:gd name="connsiteY26-2004" fmla="*/ 355600 h 1223238"/>
                <a:gd name="connsiteX27-2005" fmla="*/ 311150 w 533651"/>
                <a:gd name="connsiteY27-2006" fmla="*/ 374650 h 1223238"/>
                <a:gd name="connsiteX28-2007" fmla="*/ 317500 w 533651"/>
                <a:gd name="connsiteY28-2008" fmla="*/ 384175 h 1223238"/>
                <a:gd name="connsiteX29-2009" fmla="*/ 323850 w 533651"/>
                <a:gd name="connsiteY29-2010" fmla="*/ 393700 h 1223238"/>
                <a:gd name="connsiteX30-2011" fmla="*/ 333375 w 533651"/>
                <a:gd name="connsiteY30-2012" fmla="*/ 406400 h 1223238"/>
                <a:gd name="connsiteX31-2013" fmla="*/ 339725 w 533651"/>
                <a:gd name="connsiteY31-2014" fmla="*/ 415925 h 1223238"/>
                <a:gd name="connsiteX32-2015" fmla="*/ 349250 w 533651"/>
                <a:gd name="connsiteY32-2016" fmla="*/ 425450 h 1223238"/>
                <a:gd name="connsiteX33-2017" fmla="*/ 355600 w 533651"/>
                <a:gd name="connsiteY33-2018" fmla="*/ 434975 h 1223238"/>
                <a:gd name="connsiteX34-2019" fmla="*/ 358775 w 533651"/>
                <a:gd name="connsiteY34-2020" fmla="*/ 444500 h 1223238"/>
                <a:gd name="connsiteX35-2021" fmla="*/ 368300 w 533651"/>
                <a:gd name="connsiteY35-2022" fmla="*/ 450850 h 1223238"/>
                <a:gd name="connsiteX36-2023" fmla="*/ 381000 w 533651"/>
                <a:gd name="connsiteY36-2024" fmla="*/ 469900 h 1223238"/>
                <a:gd name="connsiteX37-2025" fmla="*/ 396875 w 533651"/>
                <a:gd name="connsiteY37-2026" fmla="*/ 488950 h 1223238"/>
                <a:gd name="connsiteX38-2027" fmla="*/ 400050 w 533651"/>
                <a:gd name="connsiteY38-2028" fmla="*/ 501650 h 1223238"/>
                <a:gd name="connsiteX39-2029" fmla="*/ 415925 w 533651"/>
                <a:gd name="connsiteY39-2030" fmla="*/ 523875 h 1223238"/>
                <a:gd name="connsiteX40-2031" fmla="*/ 425450 w 533651"/>
                <a:gd name="connsiteY40-2032" fmla="*/ 552450 h 1223238"/>
                <a:gd name="connsiteX41-2033" fmla="*/ 428625 w 533651"/>
                <a:gd name="connsiteY41-2034" fmla="*/ 561975 h 1223238"/>
                <a:gd name="connsiteX42-2035" fmla="*/ 431800 w 533651"/>
                <a:gd name="connsiteY42-2036" fmla="*/ 574675 h 1223238"/>
                <a:gd name="connsiteX43-2037" fmla="*/ 438150 w 533651"/>
                <a:gd name="connsiteY43-2038" fmla="*/ 584200 h 1223238"/>
                <a:gd name="connsiteX44-2039" fmla="*/ 444500 w 533651"/>
                <a:gd name="connsiteY44-2040" fmla="*/ 609600 h 1223238"/>
                <a:gd name="connsiteX45-2041" fmla="*/ 447675 w 533651"/>
                <a:gd name="connsiteY45-2042" fmla="*/ 619125 h 1223238"/>
                <a:gd name="connsiteX46-2043" fmla="*/ 463550 w 533651"/>
                <a:gd name="connsiteY46-2044" fmla="*/ 673100 h 1223238"/>
                <a:gd name="connsiteX47-2045" fmla="*/ 479425 w 533651"/>
                <a:gd name="connsiteY47-2046" fmla="*/ 714375 h 1223238"/>
                <a:gd name="connsiteX48-2047" fmla="*/ 485775 w 533651"/>
                <a:gd name="connsiteY48-2048" fmla="*/ 739775 h 1223238"/>
                <a:gd name="connsiteX49-2049" fmla="*/ 492125 w 533651"/>
                <a:gd name="connsiteY49-2050" fmla="*/ 752475 h 1223238"/>
                <a:gd name="connsiteX50-2051" fmla="*/ 495300 w 533651"/>
                <a:gd name="connsiteY50-2052" fmla="*/ 765175 h 1223238"/>
                <a:gd name="connsiteX51-2053" fmla="*/ 498475 w 533651"/>
                <a:gd name="connsiteY51-2054" fmla="*/ 774700 h 1223238"/>
                <a:gd name="connsiteX52-2055" fmla="*/ 501650 w 533651"/>
                <a:gd name="connsiteY52-2056" fmla="*/ 787400 h 1223238"/>
                <a:gd name="connsiteX53-2057" fmla="*/ 508000 w 533651"/>
                <a:gd name="connsiteY53-2058" fmla="*/ 800100 h 1223238"/>
                <a:gd name="connsiteX54-2059" fmla="*/ 514350 w 533651"/>
                <a:gd name="connsiteY54-2060" fmla="*/ 819150 h 1223238"/>
                <a:gd name="connsiteX55-2061" fmla="*/ 517525 w 533651"/>
                <a:gd name="connsiteY55-2062" fmla="*/ 828675 h 1223238"/>
                <a:gd name="connsiteX56-2063" fmla="*/ 533400 w 533651"/>
                <a:gd name="connsiteY56-2064" fmla="*/ 955675 h 1223238"/>
                <a:gd name="connsiteX57-2065" fmla="*/ 527050 w 533651"/>
                <a:gd name="connsiteY57-2066" fmla="*/ 965200 h 1223238"/>
                <a:gd name="connsiteX58-2067" fmla="*/ 520700 w 533651"/>
                <a:gd name="connsiteY58-2068" fmla="*/ 984250 h 1223238"/>
                <a:gd name="connsiteX59-2069" fmla="*/ 517525 w 533651"/>
                <a:gd name="connsiteY59-2070" fmla="*/ 993775 h 1223238"/>
                <a:gd name="connsiteX60-2071" fmla="*/ 485775 w 533651"/>
                <a:gd name="connsiteY60-2072" fmla="*/ 1076325 h 1223238"/>
                <a:gd name="connsiteX61-2073" fmla="*/ 444500 w 533651"/>
                <a:gd name="connsiteY61-2074" fmla="*/ 1165225 h 1223238"/>
                <a:gd name="connsiteX62-2075" fmla="*/ 428625 w 533651"/>
                <a:gd name="connsiteY62-2076" fmla="*/ 1177925 h 1223238"/>
                <a:gd name="connsiteX63-2077" fmla="*/ 409575 w 533651"/>
                <a:gd name="connsiteY63-2078" fmla="*/ 1196975 h 1223238"/>
                <a:gd name="connsiteX64-2079" fmla="*/ 400050 w 533651"/>
                <a:gd name="connsiteY64-2080" fmla="*/ 1206500 h 1223238"/>
                <a:gd name="connsiteX65-2081" fmla="*/ 393700 w 533651"/>
                <a:gd name="connsiteY65-2082" fmla="*/ 1216025 h 1223238"/>
                <a:gd name="connsiteX66-2083" fmla="*/ 384175 w 533651"/>
                <a:gd name="connsiteY66-2084" fmla="*/ 1222375 h 1223238"/>
                <a:gd name="connsiteX67-2085" fmla="*/ 276225 w 533651"/>
                <a:gd name="connsiteY67-2086" fmla="*/ 1222375 h 1223238"/>
                <a:gd name="connsiteX0-2087" fmla="*/ 0 w 533419"/>
                <a:gd name="connsiteY0-2088" fmla="*/ 0 h 1223238"/>
                <a:gd name="connsiteX1-2089" fmla="*/ 22225 w 533419"/>
                <a:gd name="connsiteY1-2090" fmla="*/ 3175 h 1223238"/>
                <a:gd name="connsiteX2-2091" fmla="*/ 38100 w 533419"/>
                <a:gd name="connsiteY2-2092" fmla="*/ 12700 h 1223238"/>
                <a:gd name="connsiteX3-2093" fmla="*/ 47625 w 533419"/>
                <a:gd name="connsiteY3-2094" fmla="*/ 15875 h 1223238"/>
                <a:gd name="connsiteX4-2095" fmla="*/ 73025 w 533419"/>
                <a:gd name="connsiteY4-2096" fmla="*/ 44450 h 1223238"/>
                <a:gd name="connsiteX5-2097" fmla="*/ 79375 w 533419"/>
                <a:gd name="connsiteY5-2098" fmla="*/ 63500 h 1223238"/>
                <a:gd name="connsiteX6-2099" fmla="*/ 92075 w 533419"/>
                <a:gd name="connsiteY6-2100" fmla="*/ 82550 h 1223238"/>
                <a:gd name="connsiteX7-2101" fmla="*/ 98425 w 533419"/>
                <a:gd name="connsiteY7-2102" fmla="*/ 92075 h 1223238"/>
                <a:gd name="connsiteX8-2103" fmla="*/ 101600 w 533419"/>
                <a:gd name="connsiteY8-2104" fmla="*/ 101600 h 1223238"/>
                <a:gd name="connsiteX9-2105" fmla="*/ 117475 w 533419"/>
                <a:gd name="connsiteY9-2106" fmla="*/ 120650 h 1223238"/>
                <a:gd name="connsiteX10-2107" fmla="*/ 120650 w 533419"/>
                <a:gd name="connsiteY10-2108" fmla="*/ 130175 h 1223238"/>
                <a:gd name="connsiteX11-2109" fmla="*/ 136525 w 533419"/>
                <a:gd name="connsiteY11-2110" fmla="*/ 152400 h 1223238"/>
                <a:gd name="connsiteX12-2111" fmla="*/ 152400 w 533419"/>
                <a:gd name="connsiteY12-2112" fmla="*/ 171450 h 1223238"/>
                <a:gd name="connsiteX13-2113" fmla="*/ 165100 w 533419"/>
                <a:gd name="connsiteY13-2114" fmla="*/ 196850 h 1223238"/>
                <a:gd name="connsiteX14-2115" fmla="*/ 171450 w 533419"/>
                <a:gd name="connsiteY14-2116" fmla="*/ 209550 h 1223238"/>
                <a:gd name="connsiteX15-2117" fmla="*/ 180975 w 533419"/>
                <a:gd name="connsiteY15-2118" fmla="*/ 222250 h 1223238"/>
                <a:gd name="connsiteX16-2119" fmla="*/ 187325 w 533419"/>
                <a:gd name="connsiteY16-2120" fmla="*/ 231775 h 1223238"/>
                <a:gd name="connsiteX17-2121" fmla="*/ 196850 w 533419"/>
                <a:gd name="connsiteY17-2122" fmla="*/ 241300 h 1223238"/>
                <a:gd name="connsiteX18-2123" fmla="*/ 203200 w 533419"/>
                <a:gd name="connsiteY18-2124" fmla="*/ 250825 h 1223238"/>
                <a:gd name="connsiteX19-2125" fmla="*/ 212725 w 533419"/>
                <a:gd name="connsiteY19-2126" fmla="*/ 260350 h 1223238"/>
                <a:gd name="connsiteX20-2127" fmla="*/ 219075 w 533419"/>
                <a:gd name="connsiteY20-2128" fmla="*/ 269875 h 1223238"/>
                <a:gd name="connsiteX21-2129" fmla="*/ 228600 w 533419"/>
                <a:gd name="connsiteY21-2130" fmla="*/ 276225 h 1223238"/>
                <a:gd name="connsiteX22-2131" fmla="*/ 250825 w 533419"/>
                <a:gd name="connsiteY22-2132" fmla="*/ 292100 h 1223238"/>
                <a:gd name="connsiteX23-2133" fmla="*/ 266700 w 533419"/>
                <a:gd name="connsiteY23-2134" fmla="*/ 320675 h 1223238"/>
                <a:gd name="connsiteX24-2135" fmla="*/ 273050 w 533419"/>
                <a:gd name="connsiteY24-2136" fmla="*/ 330200 h 1223238"/>
                <a:gd name="connsiteX25-2137" fmla="*/ 282575 w 533419"/>
                <a:gd name="connsiteY25-2138" fmla="*/ 336550 h 1223238"/>
                <a:gd name="connsiteX26-2139" fmla="*/ 298450 w 533419"/>
                <a:gd name="connsiteY26-2140" fmla="*/ 355600 h 1223238"/>
                <a:gd name="connsiteX27-2141" fmla="*/ 311150 w 533419"/>
                <a:gd name="connsiteY27-2142" fmla="*/ 374650 h 1223238"/>
                <a:gd name="connsiteX28-2143" fmla="*/ 317500 w 533419"/>
                <a:gd name="connsiteY28-2144" fmla="*/ 384175 h 1223238"/>
                <a:gd name="connsiteX29-2145" fmla="*/ 323850 w 533419"/>
                <a:gd name="connsiteY29-2146" fmla="*/ 393700 h 1223238"/>
                <a:gd name="connsiteX30-2147" fmla="*/ 333375 w 533419"/>
                <a:gd name="connsiteY30-2148" fmla="*/ 406400 h 1223238"/>
                <a:gd name="connsiteX31-2149" fmla="*/ 339725 w 533419"/>
                <a:gd name="connsiteY31-2150" fmla="*/ 415925 h 1223238"/>
                <a:gd name="connsiteX32-2151" fmla="*/ 349250 w 533419"/>
                <a:gd name="connsiteY32-2152" fmla="*/ 425450 h 1223238"/>
                <a:gd name="connsiteX33-2153" fmla="*/ 355600 w 533419"/>
                <a:gd name="connsiteY33-2154" fmla="*/ 434975 h 1223238"/>
                <a:gd name="connsiteX34-2155" fmla="*/ 358775 w 533419"/>
                <a:gd name="connsiteY34-2156" fmla="*/ 444500 h 1223238"/>
                <a:gd name="connsiteX35-2157" fmla="*/ 368300 w 533419"/>
                <a:gd name="connsiteY35-2158" fmla="*/ 450850 h 1223238"/>
                <a:gd name="connsiteX36-2159" fmla="*/ 381000 w 533419"/>
                <a:gd name="connsiteY36-2160" fmla="*/ 469900 h 1223238"/>
                <a:gd name="connsiteX37-2161" fmla="*/ 396875 w 533419"/>
                <a:gd name="connsiteY37-2162" fmla="*/ 488950 h 1223238"/>
                <a:gd name="connsiteX38-2163" fmla="*/ 400050 w 533419"/>
                <a:gd name="connsiteY38-2164" fmla="*/ 501650 h 1223238"/>
                <a:gd name="connsiteX39-2165" fmla="*/ 415925 w 533419"/>
                <a:gd name="connsiteY39-2166" fmla="*/ 523875 h 1223238"/>
                <a:gd name="connsiteX40-2167" fmla="*/ 425450 w 533419"/>
                <a:gd name="connsiteY40-2168" fmla="*/ 552450 h 1223238"/>
                <a:gd name="connsiteX41-2169" fmla="*/ 428625 w 533419"/>
                <a:gd name="connsiteY41-2170" fmla="*/ 561975 h 1223238"/>
                <a:gd name="connsiteX42-2171" fmla="*/ 431800 w 533419"/>
                <a:gd name="connsiteY42-2172" fmla="*/ 574675 h 1223238"/>
                <a:gd name="connsiteX43-2173" fmla="*/ 438150 w 533419"/>
                <a:gd name="connsiteY43-2174" fmla="*/ 584200 h 1223238"/>
                <a:gd name="connsiteX44-2175" fmla="*/ 444500 w 533419"/>
                <a:gd name="connsiteY44-2176" fmla="*/ 609600 h 1223238"/>
                <a:gd name="connsiteX45-2177" fmla="*/ 447675 w 533419"/>
                <a:gd name="connsiteY45-2178" fmla="*/ 619125 h 1223238"/>
                <a:gd name="connsiteX46-2179" fmla="*/ 463550 w 533419"/>
                <a:gd name="connsiteY46-2180" fmla="*/ 673100 h 1223238"/>
                <a:gd name="connsiteX47-2181" fmla="*/ 479425 w 533419"/>
                <a:gd name="connsiteY47-2182" fmla="*/ 714375 h 1223238"/>
                <a:gd name="connsiteX48-2183" fmla="*/ 485775 w 533419"/>
                <a:gd name="connsiteY48-2184" fmla="*/ 739775 h 1223238"/>
                <a:gd name="connsiteX49-2185" fmla="*/ 492125 w 533419"/>
                <a:gd name="connsiteY49-2186" fmla="*/ 752475 h 1223238"/>
                <a:gd name="connsiteX50-2187" fmla="*/ 495300 w 533419"/>
                <a:gd name="connsiteY50-2188" fmla="*/ 765175 h 1223238"/>
                <a:gd name="connsiteX51-2189" fmla="*/ 498475 w 533419"/>
                <a:gd name="connsiteY51-2190" fmla="*/ 774700 h 1223238"/>
                <a:gd name="connsiteX52-2191" fmla="*/ 501650 w 533419"/>
                <a:gd name="connsiteY52-2192" fmla="*/ 787400 h 1223238"/>
                <a:gd name="connsiteX53-2193" fmla="*/ 508000 w 533419"/>
                <a:gd name="connsiteY53-2194" fmla="*/ 800100 h 1223238"/>
                <a:gd name="connsiteX54-2195" fmla="*/ 514350 w 533419"/>
                <a:gd name="connsiteY54-2196" fmla="*/ 819150 h 1223238"/>
                <a:gd name="connsiteX55-2197" fmla="*/ 517525 w 533419"/>
                <a:gd name="connsiteY55-2198" fmla="*/ 828675 h 1223238"/>
                <a:gd name="connsiteX56-2199" fmla="*/ 533400 w 533419"/>
                <a:gd name="connsiteY56-2200" fmla="*/ 955675 h 1223238"/>
                <a:gd name="connsiteX57-2201" fmla="*/ 520700 w 533419"/>
                <a:gd name="connsiteY57-2202" fmla="*/ 984250 h 1223238"/>
                <a:gd name="connsiteX58-2203" fmla="*/ 517525 w 533419"/>
                <a:gd name="connsiteY58-2204" fmla="*/ 993775 h 1223238"/>
                <a:gd name="connsiteX59-2205" fmla="*/ 485775 w 533419"/>
                <a:gd name="connsiteY59-2206" fmla="*/ 1076325 h 1223238"/>
                <a:gd name="connsiteX60-2207" fmla="*/ 444500 w 533419"/>
                <a:gd name="connsiteY60-2208" fmla="*/ 1165225 h 1223238"/>
                <a:gd name="connsiteX61-2209" fmla="*/ 428625 w 533419"/>
                <a:gd name="connsiteY61-2210" fmla="*/ 1177925 h 1223238"/>
                <a:gd name="connsiteX62-2211" fmla="*/ 409575 w 533419"/>
                <a:gd name="connsiteY62-2212" fmla="*/ 1196975 h 1223238"/>
                <a:gd name="connsiteX63-2213" fmla="*/ 400050 w 533419"/>
                <a:gd name="connsiteY63-2214" fmla="*/ 1206500 h 1223238"/>
                <a:gd name="connsiteX64-2215" fmla="*/ 393700 w 533419"/>
                <a:gd name="connsiteY64-2216" fmla="*/ 1216025 h 1223238"/>
                <a:gd name="connsiteX65-2217" fmla="*/ 384175 w 533419"/>
                <a:gd name="connsiteY65-2218" fmla="*/ 1222375 h 1223238"/>
                <a:gd name="connsiteX66-2219" fmla="*/ 276225 w 533419"/>
                <a:gd name="connsiteY66-2220" fmla="*/ 1222375 h 1223238"/>
                <a:gd name="connsiteX0-2221" fmla="*/ 0 w 533436"/>
                <a:gd name="connsiteY0-2222" fmla="*/ 0 h 1223238"/>
                <a:gd name="connsiteX1-2223" fmla="*/ 22225 w 533436"/>
                <a:gd name="connsiteY1-2224" fmla="*/ 3175 h 1223238"/>
                <a:gd name="connsiteX2-2225" fmla="*/ 38100 w 533436"/>
                <a:gd name="connsiteY2-2226" fmla="*/ 12700 h 1223238"/>
                <a:gd name="connsiteX3-2227" fmla="*/ 47625 w 533436"/>
                <a:gd name="connsiteY3-2228" fmla="*/ 15875 h 1223238"/>
                <a:gd name="connsiteX4-2229" fmla="*/ 73025 w 533436"/>
                <a:gd name="connsiteY4-2230" fmla="*/ 44450 h 1223238"/>
                <a:gd name="connsiteX5-2231" fmla="*/ 79375 w 533436"/>
                <a:gd name="connsiteY5-2232" fmla="*/ 63500 h 1223238"/>
                <a:gd name="connsiteX6-2233" fmla="*/ 92075 w 533436"/>
                <a:gd name="connsiteY6-2234" fmla="*/ 82550 h 1223238"/>
                <a:gd name="connsiteX7-2235" fmla="*/ 98425 w 533436"/>
                <a:gd name="connsiteY7-2236" fmla="*/ 92075 h 1223238"/>
                <a:gd name="connsiteX8-2237" fmla="*/ 101600 w 533436"/>
                <a:gd name="connsiteY8-2238" fmla="*/ 101600 h 1223238"/>
                <a:gd name="connsiteX9-2239" fmla="*/ 117475 w 533436"/>
                <a:gd name="connsiteY9-2240" fmla="*/ 120650 h 1223238"/>
                <a:gd name="connsiteX10-2241" fmla="*/ 120650 w 533436"/>
                <a:gd name="connsiteY10-2242" fmla="*/ 130175 h 1223238"/>
                <a:gd name="connsiteX11-2243" fmla="*/ 136525 w 533436"/>
                <a:gd name="connsiteY11-2244" fmla="*/ 152400 h 1223238"/>
                <a:gd name="connsiteX12-2245" fmla="*/ 152400 w 533436"/>
                <a:gd name="connsiteY12-2246" fmla="*/ 171450 h 1223238"/>
                <a:gd name="connsiteX13-2247" fmla="*/ 165100 w 533436"/>
                <a:gd name="connsiteY13-2248" fmla="*/ 196850 h 1223238"/>
                <a:gd name="connsiteX14-2249" fmla="*/ 171450 w 533436"/>
                <a:gd name="connsiteY14-2250" fmla="*/ 209550 h 1223238"/>
                <a:gd name="connsiteX15-2251" fmla="*/ 180975 w 533436"/>
                <a:gd name="connsiteY15-2252" fmla="*/ 222250 h 1223238"/>
                <a:gd name="connsiteX16-2253" fmla="*/ 187325 w 533436"/>
                <a:gd name="connsiteY16-2254" fmla="*/ 231775 h 1223238"/>
                <a:gd name="connsiteX17-2255" fmla="*/ 196850 w 533436"/>
                <a:gd name="connsiteY17-2256" fmla="*/ 241300 h 1223238"/>
                <a:gd name="connsiteX18-2257" fmla="*/ 203200 w 533436"/>
                <a:gd name="connsiteY18-2258" fmla="*/ 250825 h 1223238"/>
                <a:gd name="connsiteX19-2259" fmla="*/ 212725 w 533436"/>
                <a:gd name="connsiteY19-2260" fmla="*/ 260350 h 1223238"/>
                <a:gd name="connsiteX20-2261" fmla="*/ 219075 w 533436"/>
                <a:gd name="connsiteY20-2262" fmla="*/ 269875 h 1223238"/>
                <a:gd name="connsiteX21-2263" fmla="*/ 228600 w 533436"/>
                <a:gd name="connsiteY21-2264" fmla="*/ 276225 h 1223238"/>
                <a:gd name="connsiteX22-2265" fmla="*/ 250825 w 533436"/>
                <a:gd name="connsiteY22-2266" fmla="*/ 292100 h 1223238"/>
                <a:gd name="connsiteX23-2267" fmla="*/ 266700 w 533436"/>
                <a:gd name="connsiteY23-2268" fmla="*/ 320675 h 1223238"/>
                <a:gd name="connsiteX24-2269" fmla="*/ 273050 w 533436"/>
                <a:gd name="connsiteY24-2270" fmla="*/ 330200 h 1223238"/>
                <a:gd name="connsiteX25-2271" fmla="*/ 282575 w 533436"/>
                <a:gd name="connsiteY25-2272" fmla="*/ 336550 h 1223238"/>
                <a:gd name="connsiteX26-2273" fmla="*/ 298450 w 533436"/>
                <a:gd name="connsiteY26-2274" fmla="*/ 355600 h 1223238"/>
                <a:gd name="connsiteX27-2275" fmla="*/ 311150 w 533436"/>
                <a:gd name="connsiteY27-2276" fmla="*/ 374650 h 1223238"/>
                <a:gd name="connsiteX28-2277" fmla="*/ 317500 w 533436"/>
                <a:gd name="connsiteY28-2278" fmla="*/ 384175 h 1223238"/>
                <a:gd name="connsiteX29-2279" fmla="*/ 323850 w 533436"/>
                <a:gd name="connsiteY29-2280" fmla="*/ 393700 h 1223238"/>
                <a:gd name="connsiteX30-2281" fmla="*/ 333375 w 533436"/>
                <a:gd name="connsiteY30-2282" fmla="*/ 406400 h 1223238"/>
                <a:gd name="connsiteX31-2283" fmla="*/ 339725 w 533436"/>
                <a:gd name="connsiteY31-2284" fmla="*/ 415925 h 1223238"/>
                <a:gd name="connsiteX32-2285" fmla="*/ 349250 w 533436"/>
                <a:gd name="connsiteY32-2286" fmla="*/ 425450 h 1223238"/>
                <a:gd name="connsiteX33-2287" fmla="*/ 355600 w 533436"/>
                <a:gd name="connsiteY33-2288" fmla="*/ 434975 h 1223238"/>
                <a:gd name="connsiteX34-2289" fmla="*/ 358775 w 533436"/>
                <a:gd name="connsiteY34-2290" fmla="*/ 444500 h 1223238"/>
                <a:gd name="connsiteX35-2291" fmla="*/ 368300 w 533436"/>
                <a:gd name="connsiteY35-2292" fmla="*/ 450850 h 1223238"/>
                <a:gd name="connsiteX36-2293" fmla="*/ 381000 w 533436"/>
                <a:gd name="connsiteY36-2294" fmla="*/ 469900 h 1223238"/>
                <a:gd name="connsiteX37-2295" fmla="*/ 396875 w 533436"/>
                <a:gd name="connsiteY37-2296" fmla="*/ 488950 h 1223238"/>
                <a:gd name="connsiteX38-2297" fmla="*/ 400050 w 533436"/>
                <a:gd name="connsiteY38-2298" fmla="*/ 501650 h 1223238"/>
                <a:gd name="connsiteX39-2299" fmla="*/ 415925 w 533436"/>
                <a:gd name="connsiteY39-2300" fmla="*/ 523875 h 1223238"/>
                <a:gd name="connsiteX40-2301" fmla="*/ 425450 w 533436"/>
                <a:gd name="connsiteY40-2302" fmla="*/ 552450 h 1223238"/>
                <a:gd name="connsiteX41-2303" fmla="*/ 428625 w 533436"/>
                <a:gd name="connsiteY41-2304" fmla="*/ 561975 h 1223238"/>
                <a:gd name="connsiteX42-2305" fmla="*/ 431800 w 533436"/>
                <a:gd name="connsiteY42-2306" fmla="*/ 574675 h 1223238"/>
                <a:gd name="connsiteX43-2307" fmla="*/ 438150 w 533436"/>
                <a:gd name="connsiteY43-2308" fmla="*/ 584200 h 1223238"/>
                <a:gd name="connsiteX44-2309" fmla="*/ 444500 w 533436"/>
                <a:gd name="connsiteY44-2310" fmla="*/ 609600 h 1223238"/>
                <a:gd name="connsiteX45-2311" fmla="*/ 447675 w 533436"/>
                <a:gd name="connsiteY45-2312" fmla="*/ 619125 h 1223238"/>
                <a:gd name="connsiteX46-2313" fmla="*/ 463550 w 533436"/>
                <a:gd name="connsiteY46-2314" fmla="*/ 673100 h 1223238"/>
                <a:gd name="connsiteX47-2315" fmla="*/ 479425 w 533436"/>
                <a:gd name="connsiteY47-2316" fmla="*/ 714375 h 1223238"/>
                <a:gd name="connsiteX48-2317" fmla="*/ 485775 w 533436"/>
                <a:gd name="connsiteY48-2318" fmla="*/ 739775 h 1223238"/>
                <a:gd name="connsiteX49-2319" fmla="*/ 492125 w 533436"/>
                <a:gd name="connsiteY49-2320" fmla="*/ 752475 h 1223238"/>
                <a:gd name="connsiteX50-2321" fmla="*/ 495300 w 533436"/>
                <a:gd name="connsiteY50-2322" fmla="*/ 765175 h 1223238"/>
                <a:gd name="connsiteX51-2323" fmla="*/ 498475 w 533436"/>
                <a:gd name="connsiteY51-2324" fmla="*/ 774700 h 1223238"/>
                <a:gd name="connsiteX52-2325" fmla="*/ 501650 w 533436"/>
                <a:gd name="connsiteY52-2326" fmla="*/ 787400 h 1223238"/>
                <a:gd name="connsiteX53-2327" fmla="*/ 508000 w 533436"/>
                <a:gd name="connsiteY53-2328" fmla="*/ 800100 h 1223238"/>
                <a:gd name="connsiteX54-2329" fmla="*/ 514350 w 533436"/>
                <a:gd name="connsiteY54-2330" fmla="*/ 819150 h 1223238"/>
                <a:gd name="connsiteX55-2331" fmla="*/ 517525 w 533436"/>
                <a:gd name="connsiteY55-2332" fmla="*/ 828675 h 1223238"/>
                <a:gd name="connsiteX56-2333" fmla="*/ 533400 w 533436"/>
                <a:gd name="connsiteY56-2334" fmla="*/ 955675 h 1223238"/>
                <a:gd name="connsiteX57-2335" fmla="*/ 520700 w 533436"/>
                <a:gd name="connsiteY57-2336" fmla="*/ 984250 h 1223238"/>
                <a:gd name="connsiteX58-2337" fmla="*/ 485775 w 533436"/>
                <a:gd name="connsiteY58-2338" fmla="*/ 1076325 h 1223238"/>
                <a:gd name="connsiteX59-2339" fmla="*/ 444500 w 533436"/>
                <a:gd name="connsiteY59-2340" fmla="*/ 1165225 h 1223238"/>
                <a:gd name="connsiteX60-2341" fmla="*/ 428625 w 533436"/>
                <a:gd name="connsiteY60-2342" fmla="*/ 1177925 h 1223238"/>
                <a:gd name="connsiteX61-2343" fmla="*/ 409575 w 533436"/>
                <a:gd name="connsiteY61-2344" fmla="*/ 1196975 h 1223238"/>
                <a:gd name="connsiteX62-2345" fmla="*/ 400050 w 533436"/>
                <a:gd name="connsiteY62-2346" fmla="*/ 1206500 h 1223238"/>
                <a:gd name="connsiteX63-2347" fmla="*/ 393700 w 533436"/>
                <a:gd name="connsiteY63-2348" fmla="*/ 1216025 h 1223238"/>
                <a:gd name="connsiteX64-2349" fmla="*/ 384175 w 533436"/>
                <a:gd name="connsiteY64-2350" fmla="*/ 1222375 h 1223238"/>
                <a:gd name="connsiteX65-2351" fmla="*/ 276225 w 533436"/>
                <a:gd name="connsiteY65-2352" fmla="*/ 1222375 h 1223238"/>
                <a:gd name="connsiteX0-2353" fmla="*/ 0 w 535585"/>
                <a:gd name="connsiteY0-2354" fmla="*/ 0 h 1223238"/>
                <a:gd name="connsiteX1-2355" fmla="*/ 22225 w 535585"/>
                <a:gd name="connsiteY1-2356" fmla="*/ 3175 h 1223238"/>
                <a:gd name="connsiteX2-2357" fmla="*/ 38100 w 535585"/>
                <a:gd name="connsiteY2-2358" fmla="*/ 12700 h 1223238"/>
                <a:gd name="connsiteX3-2359" fmla="*/ 47625 w 535585"/>
                <a:gd name="connsiteY3-2360" fmla="*/ 15875 h 1223238"/>
                <a:gd name="connsiteX4-2361" fmla="*/ 73025 w 535585"/>
                <a:gd name="connsiteY4-2362" fmla="*/ 44450 h 1223238"/>
                <a:gd name="connsiteX5-2363" fmla="*/ 79375 w 535585"/>
                <a:gd name="connsiteY5-2364" fmla="*/ 63500 h 1223238"/>
                <a:gd name="connsiteX6-2365" fmla="*/ 92075 w 535585"/>
                <a:gd name="connsiteY6-2366" fmla="*/ 82550 h 1223238"/>
                <a:gd name="connsiteX7-2367" fmla="*/ 98425 w 535585"/>
                <a:gd name="connsiteY7-2368" fmla="*/ 92075 h 1223238"/>
                <a:gd name="connsiteX8-2369" fmla="*/ 101600 w 535585"/>
                <a:gd name="connsiteY8-2370" fmla="*/ 101600 h 1223238"/>
                <a:gd name="connsiteX9-2371" fmla="*/ 117475 w 535585"/>
                <a:gd name="connsiteY9-2372" fmla="*/ 120650 h 1223238"/>
                <a:gd name="connsiteX10-2373" fmla="*/ 120650 w 535585"/>
                <a:gd name="connsiteY10-2374" fmla="*/ 130175 h 1223238"/>
                <a:gd name="connsiteX11-2375" fmla="*/ 136525 w 535585"/>
                <a:gd name="connsiteY11-2376" fmla="*/ 152400 h 1223238"/>
                <a:gd name="connsiteX12-2377" fmla="*/ 152400 w 535585"/>
                <a:gd name="connsiteY12-2378" fmla="*/ 171450 h 1223238"/>
                <a:gd name="connsiteX13-2379" fmla="*/ 165100 w 535585"/>
                <a:gd name="connsiteY13-2380" fmla="*/ 196850 h 1223238"/>
                <a:gd name="connsiteX14-2381" fmla="*/ 171450 w 535585"/>
                <a:gd name="connsiteY14-2382" fmla="*/ 209550 h 1223238"/>
                <a:gd name="connsiteX15-2383" fmla="*/ 180975 w 535585"/>
                <a:gd name="connsiteY15-2384" fmla="*/ 222250 h 1223238"/>
                <a:gd name="connsiteX16-2385" fmla="*/ 187325 w 535585"/>
                <a:gd name="connsiteY16-2386" fmla="*/ 231775 h 1223238"/>
                <a:gd name="connsiteX17-2387" fmla="*/ 196850 w 535585"/>
                <a:gd name="connsiteY17-2388" fmla="*/ 241300 h 1223238"/>
                <a:gd name="connsiteX18-2389" fmla="*/ 203200 w 535585"/>
                <a:gd name="connsiteY18-2390" fmla="*/ 250825 h 1223238"/>
                <a:gd name="connsiteX19-2391" fmla="*/ 212725 w 535585"/>
                <a:gd name="connsiteY19-2392" fmla="*/ 260350 h 1223238"/>
                <a:gd name="connsiteX20-2393" fmla="*/ 219075 w 535585"/>
                <a:gd name="connsiteY20-2394" fmla="*/ 269875 h 1223238"/>
                <a:gd name="connsiteX21-2395" fmla="*/ 228600 w 535585"/>
                <a:gd name="connsiteY21-2396" fmla="*/ 276225 h 1223238"/>
                <a:gd name="connsiteX22-2397" fmla="*/ 250825 w 535585"/>
                <a:gd name="connsiteY22-2398" fmla="*/ 292100 h 1223238"/>
                <a:gd name="connsiteX23-2399" fmla="*/ 266700 w 535585"/>
                <a:gd name="connsiteY23-2400" fmla="*/ 320675 h 1223238"/>
                <a:gd name="connsiteX24-2401" fmla="*/ 273050 w 535585"/>
                <a:gd name="connsiteY24-2402" fmla="*/ 330200 h 1223238"/>
                <a:gd name="connsiteX25-2403" fmla="*/ 282575 w 535585"/>
                <a:gd name="connsiteY25-2404" fmla="*/ 336550 h 1223238"/>
                <a:gd name="connsiteX26-2405" fmla="*/ 298450 w 535585"/>
                <a:gd name="connsiteY26-2406" fmla="*/ 355600 h 1223238"/>
                <a:gd name="connsiteX27-2407" fmla="*/ 311150 w 535585"/>
                <a:gd name="connsiteY27-2408" fmla="*/ 374650 h 1223238"/>
                <a:gd name="connsiteX28-2409" fmla="*/ 317500 w 535585"/>
                <a:gd name="connsiteY28-2410" fmla="*/ 384175 h 1223238"/>
                <a:gd name="connsiteX29-2411" fmla="*/ 323850 w 535585"/>
                <a:gd name="connsiteY29-2412" fmla="*/ 393700 h 1223238"/>
                <a:gd name="connsiteX30-2413" fmla="*/ 333375 w 535585"/>
                <a:gd name="connsiteY30-2414" fmla="*/ 406400 h 1223238"/>
                <a:gd name="connsiteX31-2415" fmla="*/ 339725 w 535585"/>
                <a:gd name="connsiteY31-2416" fmla="*/ 415925 h 1223238"/>
                <a:gd name="connsiteX32-2417" fmla="*/ 349250 w 535585"/>
                <a:gd name="connsiteY32-2418" fmla="*/ 425450 h 1223238"/>
                <a:gd name="connsiteX33-2419" fmla="*/ 355600 w 535585"/>
                <a:gd name="connsiteY33-2420" fmla="*/ 434975 h 1223238"/>
                <a:gd name="connsiteX34-2421" fmla="*/ 358775 w 535585"/>
                <a:gd name="connsiteY34-2422" fmla="*/ 444500 h 1223238"/>
                <a:gd name="connsiteX35-2423" fmla="*/ 368300 w 535585"/>
                <a:gd name="connsiteY35-2424" fmla="*/ 450850 h 1223238"/>
                <a:gd name="connsiteX36-2425" fmla="*/ 381000 w 535585"/>
                <a:gd name="connsiteY36-2426" fmla="*/ 469900 h 1223238"/>
                <a:gd name="connsiteX37-2427" fmla="*/ 396875 w 535585"/>
                <a:gd name="connsiteY37-2428" fmla="*/ 488950 h 1223238"/>
                <a:gd name="connsiteX38-2429" fmla="*/ 400050 w 535585"/>
                <a:gd name="connsiteY38-2430" fmla="*/ 501650 h 1223238"/>
                <a:gd name="connsiteX39-2431" fmla="*/ 415925 w 535585"/>
                <a:gd name="connsiteY39-2432" fmla="*/ 523875 h 1223238"/>
                <a:gd name="connsiteX40-2433" fmla="*/ 425450 w 535585"/>
                <a:gd name="connsiteY40-2434" fmla="*/ 552450 h 1223238"/>
                <a:gd name="connsiteX41-2435" fmla="*/ 428625 w 535585"/>
                <a:gd name="connsiteY41-2436" fmla="*/ 561975 h 1223238"/>
                <a:gd name="connsiteX42-2437" fmla="*/ 431800 w 535585"/>
                <a:gd name="connsiteY42-2438" fmla="*/ 574675 h 1223238"/>
                <a:gd name="connsiteX43-2439" fmla="*/ 438150 w 535585"/>
                <a:gd name="connsiteY43-2440" fmla="*/ 584200 h 1223238"/>
                <a:gd name="connsiteX44-2441" fmla="*/ 444500 w 535585"/>
                <a:gd name="connsiteY44-2442" fmla="*/ 609600 h 1223238"/>
                <a:gd name="connsiteX45-2443" fmla="*/ 447675 w 535585"/>
                <a:gd name="connsiteY45-2444" fmla="*/ 619125 h 1223238"/>
                <a:gd name="connsiteX46-2445" fmla="*/ 463550 w 535585"/>
                <a:gd name="connsiteY46-2446" fmla="*/ 673100 h 1223238"/>
                <a:gd name="connsiteX47-2447" fmla="*/ 479425 w 535585"/>
                <a:gd name="connsiteY47-2448" fmla="*/ 714375 h 1223238"/>
                <a:gd name="connsiteX48-2449" fmla="*/ 485775 w 535585"/>
                <a:gd name="connsiteY48-2450" fmla="*/ 739775 h 1223238"/>
                <a:gd name="connsiteX49-2451" fmla="*/ 492125 w 535585"/>
                <a:gd name="connsiteY49-2452" fmla="*/ 752475 h 1223238"/>
                <a:gd name="connsiteX50-2453" fmla="*/ 495300 w 535585"/>
                <a:gd name="connsiteY50-2454" fmla="*/ 765175 h 1223238"/>
                <a:gd name="connsiteX51-2455" fmla="*/ 498475 w 535585"/>
                <a:gd name="connsiteY51-2456" fmla="*/ 774700 h 1223238"/>
                <a:gd name="connsiteX52-2457" fmla="*/ 501650 w 535585"/>
                <a:gd name="connsiteY52-2458" fmla="*/ 787400 h 1223238"/>
                <a:gd name="connsiteX53-2459" fmla="*/ 508000 w 535585"/>
                <a:gd name="connsiteY53-2460" fmla="*/ 800100 h 1223238"/>
                <a:gd name="connsiteX54-2461" fmla="*/ 514350 w 535585"/>
                <a:gd name="connsiteY54-2462" fmla="*/ 819150 h 1223238"/>
                <a:gd name="connsiteX55-2463" fmla="*/ 517525 w 535585"/>
                <a:gd name="connsiteY55-2464" fmla="*/ 828675 h 1223238"/>
                <a:gd name="connsiteX56-2465" fmla="*/ 533400 w 535585"/>
                <a:gd name="connsiteY56-2466" fmla="*/ 955675 h 1223238"/>
                <a:gd name="connsiteX57-2467" fmla="*/ 530225 w 535585"/>
                <a:gd name="connsiteY57-2468" fmla="*/ 1012825 h 1223238"/>
                <a:gd name="connsiteX58-2469" fmla="*/ 485775 w 535585"/>
                <a:gd name="connsiteY58-2470" fmla="*/ 1076325 h 1223238"/>
                <a:gd name="connsiteX59-2471" fmla="*/ 444500 w 535585"/>
                <a:gd name="connsiteY59-2472" fmla="*/ 1165225 h 1223238"/>
                <a:gd name="connsiteX60-2473" fmla="*/ 428625 w 535585"/>
                <a:gd name="connsiteY60-2474" fmla="*/ 1177925 h 1223238"/>
                <a:gd name="connsiteX61-2475" fmla="*/ 409575 w 535585"/>
                <a:gd name="connsiteY61-2476" fmla="*/ 1196975 h 1223238"/>
                <a:gd name="connsiteX62-2477" fmla="*/ 400050 w 535585"/>
                <a:gd name="connsiteY62-2478" fmla="*/ 1206500 h 1223238"/>
                <a:gd name="connsiteX63-2479" fmla="*/ 393700 w 535585"/>
                <a:gd name="connsiteY63-2480" fmla="*/ 1216025 h 1223238"/>
                <a:gd name="connsiteX64-2481" fmla="*/ 384175 w 535585"/>
                <a:gd name="connsiteY64-2482" fmla="*/ 1222375 h 1223238"/>
                <a:gd name="connsiteX65-2483" fmla="*/ 276225 w 535585"/>
                <a:gd name="connsiteY65-2484" fmla="*/ 1222375 h 1223238"/>
                <a:gd name="connsiteX0-2485" fmla="*/ 0 w 533400"/>
                <a:gd name="connsiteY0-2486" fmla="*/ 0 h 1223238"/>
                <a:gd name="connsiteX1-2487" fmla="*/ 22225 w 533400"/>
                <a:gd name="connsiteY1-2488" fmla="*/ 3175 h 1223238"/>
                <a:gd name="connsiteX2-2489" fmla="*/ 38100 w 533400"/>
                <a:gd name="connsiteY2-2490" fmla="*/ 12700 h 1223238"/>
                <a:gd name="connsiteX3-2491" fmla="*/ 47625 w 533400"/>
                <a:gd name="connsiteY3-2492" fmla="*/ 15875 h 1223238"/>
                <a:gd name="connsiteX4-2493" fmla="*/ 73025 w 533400"/>
                <a:gd name="connsiteY4-2494" fmla="*/ 44450 h 1223238"/>
                <a:gd name="connsiteX5-2495" fmla="*/ 79375 w 533400"/>
                <a:gd name="connsiteY5-2496" fmla="*/ 63500 h 1223238"/>
                <a:gd name="connsiteX6-2497" fmla="*/ 92075 w 533400"/>
                <a:gd name="connsiteY6-2498" fmla="*/ 82550 h 1223238"/>
                <a:gd name="connsiteX7-2499" fmla="*/ 98425 w 533400"/>
                <a:gd name="connsiteY7-2500" fmla="*/ 92075 h 1223238"/>
                <a:gd name="connsiteX8-2501" fmla="*/ 101600 w 533400"/>
                <a:gd name="connsiteY8-2502" fmla="*/ 101600 h 1223238"/>
                <a:gd name="connsiteX9-2503" fmla="*/ 117475 w 533400"/>
                <a:gd name="connsiteY9-2504" fmla="*/ 120650 h 1223238"/>
                <a:gd name="connsiteX10-2505" fmla="*/ 120650 w 533400"/>
                <a:gd name="connsiteY10-2506" fmla="*/ 130175 h 1223238"/>
                <a:gd name="connsiteX11-2507" fmla="*/ 136525 w 533400"/>
                <a:gd name="connsiteY11-2508" fmla="*/ 152400 h 1223238"/>
                <a:gd name="connsiteX12-2509" fmla="*/ 152400 w 533400"/>
                <a:gd name="connsiteY12-2510" fmla="*/ 171450 h 1223238"/>
                <a:gd name="connsiteX13-2511" fmla="*/ 165100 w 533400"/>
                <a:gd name="connsiteY13-2512" fmla="*/ 196850 h 1223238"/>
                <a:gd name="connsiteX14-2513" fmla="*/ 171450 w 533400"/>
                <a:gd name="connsiteY14-2514" fmla="*/ 209550 h 1223238"/>
                <a:gd name="connsiteX15-2515" fmla="*/ 180975 w 533400"/>
                <a:gd name="connsiteY15-2516" fmla="*/ 222250 h 1223238"/>
                <a:gd name="connsiteX16-2517" fmla="*/ 187325 w 533400"/>
                <a:gd name="connsiteY16-2518" fmla="*/ 231775 h 1223238"/>
                <a:gd name="connsiteX17-2519" fmla="*/ 196850 w 533400"/>
                <a:gd name="connsiteY17-2520" fmla="*/ 241300 h 1223238"/>
                <a:gd name="connsiteX18-2521" fmla="*/ 203200 w 533400"/>
                <a:gd name="connsiteY18-2522" fmla="*/ 250825 h 1223238"/>
                <a:gd name="connsiteX19-2523" fmla="*/ 212725 w 533400"/>
                <a:gd name="connsiteY19-2524" fmla="*/ 260350 h 1223238"/>
                <a:gd name="connsiteX20-2525" fmla="*/ 219075 w 533400"/>
                <a:gd name="connsiteY20-2526" fmla="*/ 269875 h 1223238"/>
                <a:gd name="connsiteX21-2527" fmla="*/ 228600 w 533400"/>
                <a:gd name="connsiteY21-2528" fmla="*/ 276225 h 1223238"/>
                <a:gd name="connsiteX22-2529" fmla="*/ 250825 w 533400"/>
                <a:gd name="connsiteY22-2530" fmla="*/ 292100 h 1223238"/>
                <a:gd name="connsiteX23-2531" fmla="*/ 266700 w 533400"/>
                <a:gd name="connsiteY23-2532" fmla="*/ 320675 h 1223238"/>
                <a:gd name="connsiteX24-2533" fmla="*/ 273050 w 533400"/>
                <a:gd name="connsiteY24-2534" fmla="*/ 330200 h 1223238"/>
                <a:gd name="connsiteX25-2535" fmla="*/ 282575 w 533400"/>
                <a:gd name="connsiteY25-2536" fmla="*/ 336550 h 1223238"/>
                <a:gd name="connsiteX26-2537" fmla="*/ 298450 w 533400"/>
                <a:gd name="connsiteY26-2538" fmla="*/ 355600 h 1223238"/>
                <a:gd name="connsiteX27-2539" fmla="*/ 311150 w 533400"/>
                <a:gd name="connsiteY27-2540" fmla="*/ 374650 h 1223238"/>
                <a:gd name="connsiteX28-2541" fmla="*/ 317500 w 533400"/>
                <a:gd name="connsiteY28-2542" fmla="*/ 384175 h 1223238"/>
                <a:gd name="connsiteX29-2543" fmla="*/ 323850 w 533400"/>
                <a:gd name="connsiteY29-2544" fmla="*/ 393700 h 1223238"/>
                <a:gd name="connsiteX30-2545" fmla="*/ 333375 w 533400"/>
                <a:gd name="connsiteY30-2546" fmla="*/ 406400 h 1223238"/>
                <a:gd name="connsiteX31-2547" fmla="*/ 339725 w 533400"/>
                <a:gd name="connsiteY31-2548" fmla="*/ 415925 h 1223238"/>
                <a:gd name="connsiteX32-2549" fmla="*/ 349250 w 533400"/>
                <a:gd name="connsiteY32-2550" fmla="*/ 425450 h 1223238"/>
                <a:gd name="connsiteX33-2551" fmla="*/ 355600 w 533400"/>
                <a:gd name="connsiteY33-2552" fmla="*/ 434975 h 1223238"/>
                <a:gd name="connsiteX34-2553" fmla="*/ 358775 w 533400"/>
                <a:gd name="connsiteY34-2554" fmla="*/ 444500 h 1223238"/>
                <a:gd name="connsiteX35-2555" fmla="*/ 368300 w 533400"/>
                <a:gd name="connsiteY35-2556" fmla="*/ 450850 h 1223238"/>
                <a:gd name="connsiteX36-2557" fmla="*/ 381000 w 533400"/>
                <a:gd name="connsiteY36-2558" fmla="*/ 469900 h 1223238"/>
                <a:gd name="connsiteX37-2559" fmla="*/ 396875 w 533400"/>
                <a:gd name="connsiteY37-2560" fmla="*/ 488950 h 1223238"/>
                <a:gd name="connsiteX38-2561" fmla="*/ 400050 w 533400"/>
                <a:gd name="connsiteY38-2562" fmla="*/ 501650 h 1223238"/>
                <a:gd name="connsiteX39-2563" fmla="*/ 415925 w 533400"/>
                <a:gd name="connsiteY39-2564" fmla="*/ 523875 h 1223238"/>
                <a:gd name="connsiteX40-2565" fmla="*/ 425450 w 533400"/>
                <a:gd name="connsiteY40-2566" fmla="*/ 552450 h 1223238"/>
                <a:gd name="connsiteX41-2567" fmla="*/ 428625 w 533400"/>
                <a:gd name="connsiteY41-2568" fmla="*/ 561975 h 1223238"/>
                <a:gd name="connsiteX42-2569" fmla="*/ 431800 w 533400"/>
                <a:gd name="connsiteY42-2570" fmla="*/ 574675 h 1223238"/>
                <a:gd name="connsiteX43-2571" fmla="*/ 438150 w 533400"/>
                <a:gd name="connsiteY43-2572" fmla="*/ 584200 h 1223238"/>
                <a:gd name="connsiteX44-2573" fmla="*/ 444500 w 533400"/>
                <a:gd name="connsiteY44-2574" fmla="*/ 609600 h 1223238"/>
                <a:gd name="connsiteX45-2575" fmla="*/ 447675 w 533400"/>
                <a:gd name="connsiteY45-2576" fmla="*/ 619125 h 1223238"/>
                <a:gd name="connsiteX46-2577" fmla="*/ 463550 w 533400"/>
                <a:gd name="connsiteY46-2578" fmla="*/ 673100 h 1223238"/>
                <a:gd name="connsiteX47-2579" fmla="*/ 479425 w 533400"/>
                <a:gd name="connsiteY47-2580" fmla="*/ 714375 h 1223238"/>
                <a:gd name="connsiteX48-2581" fmla="*/ 485775 w 533400"/>
                <a:gd name="connsiteY48-2582" fmla="*/ 739775 h 1223238"/>
                <a:gd name="connsiteX49-2583" fmla="*/ 492125 w 533400"/>
                <a:gd name="connsiteY49-2584" fmla="*/ 752475 h 1223238"/>
                <a:gd name="connsiteX50-2585" fmla="*/ 495300 w 533400"/>
                <a:gd name="connsiteY50-2586" fmla="*/ 765175 h 1223238"/>
                <a:gd name="connsiteX51-2587" fmla="*/ 498475 w 533400"/>
                <a:gd name="connsiteY51-2588" fmla="*/ 774700 h 1223238"/>
                <a:gd name="connsiteX52-2589" fmla="*/ 501650 w 533400"/>
                <a:gd name="connsiteY52-2590" fmla="*/ 787400 h 1223238"/>
                <a:gd name="connsiteX53-2591" fmla="*/ 508000 w 533400"/>
                <a:gd name="connsiteY53-2592" fmla="*/ 800100 h 1223238"/>
                <a:gd name="connsiteX54-2593" fmla="*/ 514350 w 533400"/>
                <a:gd name="connsiteY54-2594" fmla="*/ 819150 h 1223238"/>
                <a:gd name="connsiteX55-2595" fmla="*/ 517525 w 533400"/>
                <a:gd name="connsiteY55-2596" fmla="*/ 828675 h 1223238"/>
                <a:gd name="connsiteX56-2597" fmla="*/ 533400 w 533400"/>
                <a:gd name="connsiteY56-2598" fmla="*/ 955675 h 1223238"/>
                <a:gd name="connsiteX57-2599" fmla="*/ 517525 w 533400"/>
                <a:gd name="connsiteY57-2600" fmla="*/ 1012825 h 1223238"/>
                <a:gd name="connsiteX58-2601" fmla="*/ 485775 w 533400"/>
                <a:gd name="connsiteY58-2602" fmla="*/ 1076325 h 1223238"/>
                <a:gd name="connsiteX59-2603" fmla="*/ 444500 w 533400"/>
                <a:gd name="connsiteY59-2604" fmla="*/ 1165225 h 1223238"/>
                <a:gd name="connsiteX60-2605" fmla="*/ 428625 w 533400"/>
                <a:gd name="connsiteY60-2606" fmla="*/ 1177925 h 1223238"/>
                <a:gd name="connsiteX61-2607" fmla="*/ 409575 w 533400"/>
                <a:gd name="connsiteY61-2608" fmla="*/ 1196975 h 1223238"/>
                <a:gd name="connsiteX62-2609" fmla="*/ 400050 w 533400"/>
                <a:gd name="connsiteY62-2610" fmla="*/ 1206500 h 1223238"/>
                <a:gd name="connsiteX63-2611" fmla="*/ 393700 w 533400"/>
                <a:gd name="connsiteY63-2612" fmla="*/ 1216025 h 1223238"/>
                <a:gd name="connsiteX64-2613" fmla="*/ 384175 w 533400"/>
                <a:gd name="connsiteY64-2614" fmla="*/ 1222375 h 1223238"/>
                <a:gd name="connsiteX65-2615" fmla="*/ 276225 w 533400"/>
                <a:gd name="connsiteY65-2616" fmla="*/ 1222375 h 1223238"/>
                <a:gd name="connsiteX0-2617" fmla="*/ 0 w 533400"/>
                <a:gd name="connsiteY0-2618" fmla="*/ 0 h 1223238"/>
                <a:gd name="connsiteX1-2619" fmla="*/ 22225 w 533400"/>
                <a:gd name="connsiteY1-2620" fmla="*/ 3175 h 1223238"/>
                <a:gd name="connsiteX2-2621" fmla="*/ 38100 w 533400"/>
                <a:gd name="connsiteY2-2622" fmla="*/ 12700 h 1223238"/>
                <a:gd name="connsiteX3-2623" fmla="*/ 47625 w 533400"/>
                <a:gd name="connsiteY3-2624" fmla="*/ 15875 h 1223238"/>
                <a:gd name="connsiteX4-2625" fmla="*/ 73025 w 533400"/>
                <a:gd name="connsiteY4-2626" fmla="*/ 44450 h 1223238"/>
                <a:gd name="connsiteX5-2627" fmla="*/ 79375 w 533400"/>
                <a:gd name="connsiteY5-2628" fmla="*/ 63500 h 1223238"/>
                <a:gd name="connsiteX6-2629" fmla="*/ 92075 w 533400"/>
                <a:gd name="connsiteY6-2630" fmla="*/ 82550 h 1223238"/>
                <a:gd name="connsiteX7-2631" fmla="*/ 98425 w 533400"/>
                <a:gd name="connsiteY7-2632" fmla="*/ 92075 h 1223238"/>
                <a:gd name="connsiteX8-2633" fmla="*/ 101600 w 533400"/>
                <a:gd name="connsiteY8-2634" fmla="*/ 101600 h 1223238"/>
                <a:gd name="connsiteX9-2635" fmla="*/ 117475 w 533400"/>
                <a:gd name="connsiteY9-2636" fmla="*/ 120650 h 1223238"/>
                <a:gd name="connsiteX10-2637" fmla="*/ 120650 w 533400"/>
                <a:gd name="connsiteY10-2638" fmla="*/ 130175 h 1223238"/>
                <a:gd name="connsiteX11-2639" fmla="*/ 136525 w 533400"/>
                <a:gd name="connsiteY11-2640" fmla="*/ 152400 h 1223238"/>
                <a:gd name="connsiteX12-2641" fmla="*/ 152400 w 533400"/>
                <a:gd name="connsiteY12-2642" fmla="*/ 171450 h 1223238"/>
                <a:gd name="connsiteX13-2643" fmla="*/ 165100 w 533400"/>
                <a:gd name="connsiteY13-2644" fmla="*/ 196850 h 1223238"/>
                <a:gd name="connsiteX14-2645" fmla="*/ 171450 w 533400"/>
                <a:gd name="connsiteY14-2646" fmla="*/ 209550 h 1223238"/>
                <a:gd name="connsiteX15-2647" fmla="*/ 180975 w 533400"/>
                <a:gd name="connsiteY15-2648" fmla="*/ 222250 h 1223238"/>
                <a:gd name="connsiteX16-2649" fmla="*/ 187325 w 533400"/>
                <a:gd name="connsiteY16-2650" fmla="*/ 231775 h 1223238"/>
                <a:gd name="connsiteX17-2651" fmla="*/ 196850 w 533400"/>
                <a:gd name="connsiteY17-2652" fmla="*/ 241300 h 1223238"/>
                <a:gd name="connsiteX18-2653" fmla="*/ 203200 w 533400"/>
                <a:gd name="connsiteY18-2654" fmla="*/ 250825 h 1223238"/>
                <a:gd name="connsiteX19-2655" fmla="*/ 212725 w 533400"/>
                <a:gd name="connsiteY19-2656" fmla="*/ 260350 h 1223238"/>
                <a:gd name="connsiteX20-2657" fmla="*/ 219075 w 533400"/>
                <a:gd name="connsiteY20-2658" fmla="*/ 269875 h 1223238"/>
                <a:gd name="connsiteX21-2659" fmla="*/ 228600 w 533400"/>
                <a:gd name="connsiteY21-2660" fmla="*/ 276225 h 1223238"/>
                <a:gd name="connsiteX22-2661" fmla="*/ 250825 w 533400"/>
                <a:gd name="connsiteY22-2662" fmla="*/ 292100 h 1223238"/>
                <a:gd name="connsiteX23-2663" fmla="*/ 266700 w 533400"/>
                <a:gd name="connsiteY23-2664" fmla="*/ 320675 h 1223238"/>
                <a:gd name="connsiteX24-2665" fmla="*/ 273050 w 533400"/>
                <a:gd name="connsiteY24-2666" fmla="*/ 330200 h 1223238"/>
                <a:gd name="connsiteX25-2667" fmla="*/ 282575 w 533400"/>
                <a:gd name="connsiteY25-2668" fmla="*/ 336550 h 1223238"/>
                <a:gd name="connsiteX26-2669" fmla="*/ 298450 w 533400"/>
                <a:gd name="connsiteY26-2670" fmla="*/ 355600 h 1223238"/>
                <a:gd name="connsiteX27-2671" fmla="*/ 311150 w 533400"/>
                <a:gd name="connsiteY27-2672" fmla="*/ 374650 h 1223238"/>
                <a:gd name="connsiteX28-2673" fmla="*/ 317500 w 533400"/>
                <a:gd name="connsiteY28-2674" fmla="*/ 384175 h 1223238"/>
                <a:gd name="connsiteX29-2675" fmla="*/ 323850 w 533400"/>
                <a:gd name="connsiteY29-2676" fmla="*/ 393700 h 1223238"/>
                <a:gd name="connsiteX30-2677" fmla="*/ 333375 w 533400"/>
                <a:gd name="connsiteY30-2678" fmla="*/ 406400 h 1223238"/>
                <a:gd name="connsiteX31-2679" fmla="*/ 339725 w 533400"/>
                <a:gd name="connsiteY31-2680" fmla="*/ 415925 h 1223238"/>
                <a:gd name="connsiteX32-2681" fmla="*/ 349250 w 533400"/>
                <a:gd name="connsiteY32-2682" fmla="*/ 425450 h 1223238"/>
                <a:gd name="connsiteX33-2683" fmla="*/ 355600 w 533400"/>
                <a:gd name="connsiteY33-2684" fmla="*/ 434975 h 1223238"/>
                <a:gd name="connsiteX34-2685" fmla="*/ 358775 w 533400"/>
                <a:gd name="connsiteY34-2686" fmla="*/ 444500 h 1223238"/>
                <a:gd name="connsiteX35-2687" fmla="*/ 368300 w 533400"/>
                <a:gd name="connsiteY35-2688" fmla="*/ 450850 h 1223238"/>
                <a:gd name="connsiteX36-2689" fmla="*/ 381000 w 533400"/>
                <a:gd name="connsiteY36-2690" fmla="*/ 469900 h 1223238"/>
                <a:gd name="connsiteX37-2691" fmla="*/ 396875 w 533400"/>
                <a:gd name="connsiteY37-2692" fmla="*/ 488950 h 1223238"/>
                <a:gd name="connsiteX38-2693" fmla="*/ 400050 w 533400"/>
                <a:gd name="connsiteY38-2694" fmla="*/ 501650 h 1223238"/>
                <a:gd name="connsiteX39-2695" fmla="*/ 415925 w 533400"/>
                <a:gd name="connsiteY39-2696" fmla="*/ 523875 h 1223238"/>
                <a:gd name="connsiteX40-2697" fmla="*/ 425450 w 533400"/>
                <a:gd name="connsiteY40-2698" fmla="*/ 552450 h 1223238"/>
                <a:gd name="connsiteX41-2699" fmla="*/ 428625 w 533400"/>
                <a:gd name="connsiteY41-2700" fmla="*/ 561975 h 1223238"/>
                <a:gd name="connsiteX42-2701" fmla="*/ 431800 w 533400"/>
                <a:gd name="connsiteY42-2702" fmla="*/ 574675 h 1223238"/>
                <a:gd name="connsiteX43-2703" fmla="*/ 438150 w 533400"/>
                <a:gd name="connsiteY43-2704" fmla="*/ 584200 h 1223238"/>
                <a:gd name="connsiteX44-2705" fmla="*/ 444500 w 533400"/>
                <a:gd name="connsiteY44-2706" fmla="*/ 609600 h 1223238"/>
                <a:gd name="connsiteX45-2707" fmla="*/ 447675 w 533400"/>
                <a:gd name="connsiteY45-2708" fmla="*/ 619125 h 1223238"/>
                <a:gd name="connsiteX46-2709" fmla="*/ 463550 w 533400"/>
                <a:gd name="connsiteY46-2710" fmla="*/ 673100 h 1223238"/>
                <a:gd name="connsiteX47-2711" fmla="*/ 479425 w 533400"/>
                <a:gd name="connsiteY47-2712" fmla="*/ 714375 h 1223238"/>
                <a:gd name="connsiteX48-2713" fmla="*/ 485775 w 533400"/>
                <a:gd name="connsiteY48-2714" fmla="*/ 739775 h 1223238"/>
                <a:gd name="connsiteX49-2715" fmla="*/ 492125 w 533400"/>
                <a:gd name="connsiteY49-2716" fmla="*/ 752475 h 1223238"/>
                <a:gd name="connsiteX50-2717" fmla="*/ 495300 w 533400"/>
                <a:gd name="connsiteY50-2718" fmla="*/ 765175 h 1223238"/>
                <a:gd name="connsiteX51-2719" fmla="*/ 498475 w 533400"/>
                <a:gd name="connsiteY51-2720" fmla="*/ 774700 h 1223238"/>
                <a:gd name="connsiteX52-2721" fmla="*/ 501650 w 533400"/>
                <a:gd name="connsiteY52-2722" fmla="*/ 787400 h 1223238"/>
                <a:gd name="connsiteX53-2723" fmla="*/ 508000 w 533400"/>
                <a:gd name="connsiteY53-2724" fmla="*/ 800100 h 1223238"/>
                <a:gd name="connsiteX54-2725" fmla="*/ 514350 w 533400"/>
                <a:gd name="connsiteY54-2726" fmla="*/ 819150 h 1223238"/>
                <a:gd name="connsiteX55-2727" fmla="*/ 517525 w 533400"/>
                <a:gd name="connsiteY55-2728" fmla="*/ 828675 h 1223238"/>
                <a:gd name="connsiteX56-2729" fmla="*/ 533400 w 533400"/>
                <a:gd name="connsiteY56-2730" fmla="*/ 955675 h 1223238"/>
                <a:gd name="connsiteX57-2731" fmla="*/ 517525 w 533400"/>
                <a:gd name="connsiteY57-2732" fmla="*/ 1012825 h 1223238"/>
                <a:gd name="connsiteX58-2733" fmla="*/ 492125 w 533400"/>
                <a:gd name="connsiteY58-2734" fmla="*/ 1092200 h 1223238"/>
                <a:gd name="connsiteX59-2735" fmla="*/ 444500 w 533400"/>
                <a:gd name="connsiteY59-2736" fmla="*/ 1165225 h 1223238"/>
                <a:gd name="connsiteX60-2737" fmla="*/ 428625 w 533400"/>
                <a:gd name="connsiteY60-2738" fmla="*/ 1177925 h 1223238"/>
                <a:gd name="connsiteX61-2739" fmla="*/ 409575 w 533400"/>
                <a:gd name="connsiteY61-2740" fmla="*/ 1196975 h 1223238"/>
                <a:gd name="connsiteX62-2741" fmla="*/ 400050 w 533400"/>
                <a:gd name="connsiteY62-2742" fmla="*/ 1206500 h 1223238"/>
                <a:gd name="connsiteX63-2743" fmla="*/ 393700 w 533400"/>
                <a:gd name="connsiteY63-2744" fmla="*/ 1216025 h 1223238"/>
                <a:gd name="connsiteX64-2745" fmla="*/ 384175 w 533400"/>
                <a:gd name="connsiteY64-2746" fmla="*/ 1222375 h 1223238"/>
                <a:gd name="connsiteX65-2747" fmla="*/ 276225 w 533400"/>
                <a:gd name="connsiteY65-2748" fmla="*/ 1222375 h 1223238"/>
                <a:gd name="connsiteX0-2749" fmla="*/ 0 w 533430"/>
                <a:gd name="connsiteY0-2750" fmla="*/ 0 h 1223238"/>
                <a:gd name="connsiteX1-2751" fmla="*/ 22225 w 533430"/>
                <a:gd name="connsiteY1-2752" fmla="*/ 3175 h 1223238"/>
                <a:gd name="connsiteX2-2753" fmla="*/ 38100 w 533430"/>
                <a:gd name="connsiteY2-2754" fmla="*/ 12700 h 1223238"/>
                <a:gd name="connsiteX3-2755" fmla="*/ 47625 w 533430"/>
                <a:gd name="connsiteY3-2756" fmla="*/ 15875 h 1223238"/>
                <a:gd name="connsiteX4-2757" fmla="*/ 73025 w 533430"/>
                <a:gd name="connsiteY4-2758" fmla="*/ 44450 h 1223238"/>
                <a:gd name="connsiteX5-2759" fmla="*/ 79375 w 533430"/>
                <a:gd name="connsiteY5-2760" fmla="*/ 63500 h 1223238"/>
                <a:gd name="connsiteX6-2761" fmla="*/ 92075 w 533430"/>
                <a:gd name="connsiteY6-2762" fmla="*/ 82550 h 1223238"/>
                <a:gd name="connsiteX7-2763" fmla="*/ 98425 w 533430"/>
                <a:gd name="connsiteY7-2764" fmla="*/ 92075 h 1223238"/>
                <a:gd name="connsiteX8-2765" fmla="*/ 101600 w 533430"/>
                <a:gd name="connsiteY8-2766" fmla="*/ 101600 h 1223238"/>
                <a:gd name="connsiteX9-2767" fmla="*/ 117475 w 533430"/>
                <a:gd name="connsiteY9-2768" fmla="*/ 120650 h 1223238"/>
                <a:gd name="connsiteX10-2769" fmla="*/ 120650 w 533430"/>
                <a:gd name="connsiteY10-2770" fmla="*/ 130175 h 1223238"/>
                <a:gd name="connsiteX11-2771" fmla="*/ 136525 w 533430"/>
                <a:gd name="connsiteY11-2772" fmla="*/ 152400 h 1223238"/>
                <a:gd name="connsiteX12-2773" fmla="*/ 152400 w 533430"/>
                <a:gd name="connsiteY12-2774" fmla="*/ 171450 h 1223238"/>
                <a:gd name="connsiteX13-2775" fmla="*/ 165100 w 533430"/>
                <a:gd name="connsiteY13-2776" fmla="*/ 196850 h 1223238"/>
                <a:gd name="connsiteX14-2777" fmla="*/ 171450 w 533430"/>
                <a:gd name="connsiteY14-2778" fmla="*/ 209550 h 1223238"/>
                <a:gd name="connsiteX15-2779" fmla="*/ 180975 w 533430"/>
                <a:gd name="connsiteY15-2780" fmla="*/ 222250 h 1223238"/>
                <a:gd name="connsiteX16-2781" fmla="*/ 187325 w 533430"/>
                <a:gd name="connsiteY16-2782" fmla="*/ 231775 h 1223238"/>
                <a:gd name="connsiteX17-2783" fmla="*/ 196850 w 533430"/>
                <a:gd name="connsiteY17-2784" fmla="*/ 241300 h 1223238"/>
                <a:gd name="connsiteX18-2785" fmla="*/ 203200 w 533430"/>
                <a:gd name="connsiteY18-2786" fmla="*/ 250825 h 1223238"/>
                <a:gd name="connsiteX19-2787" fmla="*/ 212725 w 533430"/>
                <a:gd name="connsiteY19-2788" fmla="*/ 260350 h 1223238"/>
                <a:gd name="connsiteX20-2789" fmla="*/ 219075 w 533430"/>
                <a:gd name="connsiteY20-2790" fmla="*/ 269875 h 1223238"/>
                <a:gd name="connsiteX21-2791" fmla="*/ 228600 w 533430"/>
                <a:gd name="connsiteY21-2792" fmla="*/ 276225 h 1223238"/>
                <a:gd name="connsiteX22-2793" fmla="*/ 250825 w 533430"/>
                <a:gd name="connsiteY22-2794" fmla="*/ 292100 h 1223238"/>
                <a:gd name="connsiteX23-2795" fmla="*/ 266700 w 533430"/>
                <a:gd name="connsiteY23-2796" fmla="*/ 320675 h 1223238"/>
                <a:gd name="connsiteX24-2797" fmla="*/ 273050 w 533430"/>
                <a:gd name="connsiteY24-2798" fmla="*/ 330200 h 1223238"/>
                <a:gd name="connsiteX25-2799" fmla="*/ 282575 w 533430"/>
                <a:gd name="connsiteY25-2800" fmla="*/ 336550 h 1223238"/>
                <a:gd name="connsiteX26-2801" fmla="*/ 298450 w 533430"/>
                <a:gd name="connsiteY26-2802" fmla="*/ 355600 h 1223238"/>
                <a:gd name="connsiteX27-2803" fmla="*/ 311150 w 533430"/>
                <a:gd name="connsiteY27-2804" fmla="*/ 374650 h 1223238"/>
                <a:gd name="connsiteX28-2805" fmla="*/ 317500 w 533430"/>
                <a:gd name="connsiteY28-2806" fmla="*/ 384175 h 1223238"/>
                <a:gd name="connsiteX29-2807" fmla="*/ 323850 w 533430"/>
                <a:gd name="connsiteY29-2808" fmla="*/ 393700 h 1223238"/>
                <a:gd name="connsiteX30-2809" fmla="*/ 333375 w 533430"/>
                <a:gd name="connsiteY30-2810" fmla="*/ 406400 h 1223238"/>
                <a:gd name="connsiteX31-2811" fmla="*/ 339725 w 533430"/>
                <a:gd name="connsiteY31-2812" fmla="*/ 415925 h 1223238"/>
                <a:gd name="connsiteX32-2813" fmla="*/ 349250 w 533430"/>
                <a:gd name="connsiteY32-2814" fmla="*/ 425450 h 1223238"/>
                <a:gd name="connsiteX33-2815" fmla="*/ 355600 w 533430"/>
                <a:gd name="connsiteY33-2816" fmla="*/ 434975 h 1223238"/>
                <a:gd name="connsiteX34-2817" fmla="*/ 358775 w 533430"/>
                <a:gd name="connsiteY34-2818" fmla="*/ 444500 h 1223238"/>
                <a:gd name="connsiteX35-2819" fmla="*/ 368300 w 533430"/>
                <a:gd name="connsiteY35-2820" fmla="*/ 450850 h 1223238"/>
                <a:gd name="connsiteX36-2821" fmla="*/ 381000 w 533430"/>
                <a:gd name="connsiteY36-2822" fmla="*/ 469900 h 1223238"/>
                <a:gd name="connsiteX37-2823" fmla="*/ 396875 w 533430"/>
                <a:gd name="connsiteY37-2824" fmla="*/ 488950 h 1223238"/>
                <a:gd name="connsiteX38-2825" fmla="*/ 400050 w 533430"/>
                <a:gd name="connsiteY38-2826" fmla="*/ 501650 h 1223238"/>
                <a:gd name="connsiteX39-2827" fmla="*/ 415925 w 533430"/>
                <a:gd name="connsiteY39-2828" fmla="*/ 523875 h 1223238"/>
                <a:gd name="connsiteX40-2829" fmla="*/ 425450 w 533430"/>
                <a:gd name="connsiteY40-2830" fmla="*/ 552450 h 1223238"/>
                <a:gd name="connsiteX41-2831" fmla="*/ 428625 w 533430"/>
                <a:gd name="connsiteY41-2832" fmla="*/ 561975 h 1223238"/>
                <a:gd name="connsiteX42-2833" fmla="*/ 431800 w 533430"/>
                <a:gd name="connsiteY42-2834" fmla="*/ 574675 h 1223238"/>
                <a:gd name="connsiteX43-2835" fmla="*/ 438150 w 533430"/>
                <a:gd name="connsiteY43-2836" fmla="*/ 584200 h 1223238"/>
                <a:gd name="connsiteX44-2837" fmla="*/ 444500 w 533430"/>
                <a:gd name="connsiteY44-2838" fmla="*/ 609600 h 1223238"/>
                <a:gd name="connsiteX45-2839" fmla="*/ 447675 w 533430"/>
                <a:gd name="connsiteY45-2840" fmla="*/ 619125 h 1223238"/>
                <a:gd name="connsiteX46-2841" fmla="*/ 463550 w 533430"/>
                <a:gd name="connsiteY46-2842" fmla="*/ 673100 h 1223238"/>
                <a:gd name="connsiteX47-2843" fmla="*/ 479425 w 533430"/>
                <a:gd name="connsiteY47-2844" fmla="*/ 714375 h 1223238"/>
                <a:gd name="connsiteX48-2845" fmla="*/ 485775 w 533430"/>
                <a:gd name="connsiteY48-2846" fmla="*/ 739775 h 1223238"/>
                <a:gd name="connsiteX49-2847" fmla="*/ 492125 w 533430"/>
                <a:gd name="connsiteY49-2848" fmla="*/ 752475 h 1223238"/>
                <a:gd name="connsiteX50-2849" fmla="*/ 495300 w 533430"/>
                <a:gd name="connsiteY50-2850" fmla="*/ 765175 h 1223238"/>
                <a:gd name="connsiteX51-2851" fmla="*/ 498475 w 533430"/>
                <a:gd name="connsiteY51-2852" fmla="*/ 774700 h 1223238"/>
                <a:gd name="connsiteX52-2853" fmla="*/ 501650 w 533430"/>
                <a:gd name="connsiteY52-2854" fmla="*/ 787400 h 1223238"/>
                <a:gd name="connsiteX53-2855" fmla="*/ 508000 w 533430"/>
                <a:gd name="connsiteY53-2856" fmla="*/ 800100 h 1223238"/>
                <a:gd name="connsiteX54-2857" fmla="*/ 514350 w 533430"/>
                <a:gd name="connsiteY54-2858" fmla="*/ 819150 h 1223238"/>
                <a:gd name="connsiteX55-2859" fmla="*/ 517525 w 533430"/>
                <a:gd name="connsiteY55-2860" fmla="*/ 828675 h 1223238"/>
                <a:gd name="connsiteX56-2861" fmla="*/ 533400 w 533430"/>
                <a:gd name="connsiteY56-2862" fmla="*/ 955675 h 1223238"/>
                <a:gd name="connsiteX57-2863" fmla="*/ 520700 w 533430"/>
                <a:gd name="connsiteY57-2864" fmla="*/ 1022350 h 1223238"/>
                <a:gd name="connsiteX58-2865" fmla="*/ 492125 w 533430"/>
                <a:gd name="connsiteY58-2866" fmla="*/ 1092200 h 1223238"/>
                <a:gd name="connsiteX59-2867" fmla="*/ 444500 w 533430"/>
                <a:gd name="connsiteY59-2868" fmla="*/ 1165225 h 1223238"/>
                <a:gd name="connsiteX60-2869" fmla="*/ 428625 w 533430"/>
                <a:gd name="connsiteY60-2870" fmla="*/ 1177925 h 1223238"/>
                <a:gd name="connsiteX61-2871" fmla="*/ 409575 w 533430"/>
                <a:gd name="connsiteY61-2872" fmla="*/ 1196975 h 1223238"/>
                <a:gd name="connsiteX62-2873" fmla="*/ 400050 w 533430"/>
                <a:gd name="connsiteY62-2874" fmla="*/ 1206500 h 1223238"/>
                <a:gd name="connsiteX63-2875" fmla="*/ 393700 w 533430"/>
                <a:gd name="connsiteY63-2876" fmla="*/ 1216025 h 1223238"/>
                <a:gd name="connsiteX64-2877" fmla="*/ 384175 w 533430"/>
                <a:gd name="connsiteY64-2878" fmla="*/ 1222375 h 1223238"/>
                <a:gd name="connsiteX65-2879" fmla="*/ 276225 w 533430"/>
                <a:gd name="connsiteY65-2880" fmla="*/ 1222375 h 1223238"/>
                <a:gd name="connsiteX0-2881" fmla="*/ 0 w 533430"/>
                <a:gd name="connsiteY0-2882" fmla="*/ 0 h 1223238"/>
                <a:gd name="connsiteX1-2883" fmla="*/ 22225 w 533430"/>
                <a:gd name="connsiteY1-2884" fmla="*/ 3175 h 1223238"/>
                <a:gd name="connsiteX2-2885" fmla="*/ 38100 w 533430"/>
                <a:gd name="connsiteY2-2886" fmla="*/ 12700 h 1223238"/>
                <a:gd name="connsiteX3-2887" fmla="*/ 47625 w 533430"/>
                <a:gd name="connsiteY3-2888" fmla="*/ 15875 h 1223238"/>
                <a:gd name="connsiteX4-2889" fmla="*/ 73025 w 533430"/>
                <a:gd name="connsiteY4-2890" fmla="*/ 44450 h 1223238"/>
                <a:gd name="connsiteX5-2891" fmla="*/ 79375 w 533430"/>
                <a:gd name="connsiteY5-2892" fmla="*/ 63500 h 1223238"/>
                <a:gd name="connsiteX6-2893" fmla="*/ 92075 w 533430"/>
                <a:gd name="connsiteY6-2894" fmla="*/ 82550 h 1223238"/>
                <a:gd name="connsiteX7-2895" fmla="*/ 98425 w 533430"/>
                <a:gd name="connsiteY7-2896" fmla="*/ 92075 h 1223238"/>
                <a:gd name="connsiteX8-2897" fmla="*/ 101600 w 533430"/>
                <a:gd name="connsiteY8-2898" fmla="*/ 101600 h 1223238"/>
                <a:gd name="connsiteX9-2899" fmla="*/ 117475 w 533430"/>
                <a:gd name="connsiteY9-2900" fmla="*/ 120650 h 1223238"/>
                <a:gd name="connsiteX10-2901" fmla="*/ 120650 w 533430"/>
                <a:gd name="connsiteY10-2902" fmla="*/ 130175 h 1223238"/>
                <a:gd name="connsiteX11-2903" fmla="*/ 136525 w 533430"/>
                <a:gd name="connsiteY11-2904" fmla="*/ 152400 h 1223238"/>
                <a:gd name="connsiteX12-2905" fmla="*/ 152400 w 533430"/>
                <a:gd name="connsiteY12-2906" fmla="*/ 171450 h 1223238"/>
                <a:gd name="connsiteX13-2907" fmla="*/ 165100 w 533430"/>
                <a:gd name="connsiteY13-2908" fmla="*/ 196850 h 1223238"/>
                <a:gd name="connsiteX14-2909" fmla="*/ 171450 w 533430"/>
                <a:gd name="connsiteY14-2910" fmla="*/ 209550 h 1223238"/>
                <a:gd name="connsiteX15-2911" fmla="*/ 180975 w 533430"/>
                <a:gd name="connsiteY15-2912" fmla="*/ 222250 h 1223238"/>
                <a:gd name="connsiteX16-2913" fmla="*/ 187325 w 533430"/>
                <a:gd name="connsiteY16-2914" fmla="*/ 231775 h 1223238"/>
                <a:gd name="connsiteX17-2915" fmla="*/ 196850 w 533430"/>
                <a:gd name="connsiteY17-2916" fmla="*/ 241300 h 1223238"/>
                <a:gd name="connsiteX18-2917" fmla="*/ 203200 w 533430"/>
                <a:gd name="connsiteY18-2918" fmla="*/ 250825 h 1223238"/>
                <a:gd name="connsiteX19-2919" fmla="*/ 212725 w 533430"/>
                <a:gd name="connsiteY19-2920" fmla="*/ 260350 h 1223238"/>
                <a:gd name="connsiteX20-2921" fmla="*/ 219075 w 533430"/>
                <a:gd name="connsiteY20-2922" fmla="*/ 269875 h 1223238"/>
                <a:gd name="connsiteX21-2923" fmla="*/ 228600 w 533430"/>
                <a:gd name="connsiteY21-2924" fmla="*/ 276225 h 1223238"/>
                <a:gd name="connsiteX22-2925" fmla="*/ 250825 w 533430"/>
                <a:gd name="connsiteY22-2926" fmla="*/ 292100 h 1223238"/>
                <a:gd name="connsiteX23-2927" fmla="*/ 266700 w 533430"/>
                <a:gd name="connsiteY23-2928" fmla="*/ 320675 h 1223238"/>
                <a:gd name="connsiteX24-2929" fmla="*/ 273050 w 533430"/>
                <a:gd name="connsiteY24-2930" fmla="*/ 330200 h 1223238"/>
                <a:gd name="connsiteX25-2931" fmla="*/ 282575 w 533430"/>
                <a:gd name="connsiteY25-2932" fmla="*/ 336550 h 1223238"/>
                <a:gd name="connsiteX26-2933" fmla="*/ 298450 w 533430"/>
                <a:gd name="connsiteY26-2934" fmla="*/ 355600 h 1223238"/>
                <a:gd name="connsiteX27-2935" fmla="*/ 311150 w 533430"/>
                <a:gd name="connsiteY27-2936" fmla="*/ 374650 h 1223238"/>
                <a:gd name="connsiteX28-2937" fmla="*/ 317500 w 533430"/>
                <a:gd name="connsiteY28-2938" fmla="*/ 384175 h 1223238"/>
                <a:gd name="connsiteX29-2939" fmla="*/ 323850 w 533430"/>
                <a:gd name="connsiteY29-2940" fmla="*/ 393700 h 1223238"/>
                <a:gd name="connsiteX30-2941" fmla="*/ 333375 w 533430"/>
                <a:gd name="connsiteY30-2942" fmla="*/ 406400 h 1223238"/>
                <a:gd name="connsiteX31-2943" fmla="*/ 339725 w 533430"/>
                <a:gd name="connsiteY31-2944" fmla="*/ 415925 h 1223238"/>
                <a:gd name="connsiteX32-2945" fmla="*/ 349250 w 533430"/>
                <a:gd name="connsiteY32-2946" fmla="*/ 425450 h 1223238"/>
                <a:gd name="connsiteX33-2947" fmla="*/ 355600 w 533430"/>
                <a:gd name="connsiteY33-2948" fmla="*/ 434975 h 1223238"/>
                <a:gd name="connsiteX34-2949" fmla="*/ 358775 w 533430"/>
                <a:gd name="connsiteY34-2950" fmla="*/ 444500 h 1223238"/>
                <a:gd name="connsiteX35-2951" fmla="*/ 368300 w 533430"/>
                <a:gd name="connsiteY35-2952" fmla="*/ 450850 h 1223238"/>
                <a:gd name="connsiteX36-2953" fmla="*/ 381000 w 533430"/>
                <a:gd name="connsiteY36-2954" fmla="*/ 469900 h 1223238"/>
                <a:gd name="connsiteX37-2955" fmla="*/ 396875 w 533430"/>
                <a:gd name="connsiteY37-2956" fmla="*/ 488950 h 1223238"/>
                <a:gd name="connsiteX38-2957" fmla="*/ 400050 w 533430"/>
                <a:gd name="connsiteY38-2958" fmla="*/ 501650 h 1223238"/>
                <a:gd name="connsiteX39-2959" fmla="*/ 415925 w 533430"/>
                <a:gd name="connsiteY39-2960" fmla="*/ 523875 h 1223238"/>
                <a:gd name="connsiteX40-2961" fmla="*/ 425450 w 533430"/>
                <a:gd name="connsiteY40-2962" fmla="*/ 552450 h 1223238"/>
                <a:gd name="connsiteX41-2963" fmla="*/ 428625 w 533430"/>
                <a:gd name="connsiteY41-2964" fmla="*/ 561975 h 1223238"/>
                <a:gd name="connsiteX42-2965" fmla="*/ 431800 w 533430"/>
                <a:gd name="connsiteY42-2966" fmla="*/ 574675 h 1223238"/>
                <a:gd name="connsiteX43-2967" fmla="*/ 438150 w 533430"/>
                <a:gd name="connsiteY43-2968" fmla="*/ 584200 h 1223238"/>
                <a:gd name="connsiteX44-2969" fmla="*/ 444500 w 533430"/>
                <a:gd name="connsiteY44-2970" fmla="*/ 609600 h 1223238"/>
                <a:gd name="connsiteX45-2971" fmla="*/ 447675 w 533430"/>
                <a:gd name="connsiteY45-2972" fmla="*/ 619125 h 1223238"/>
                <a:gd name="connsiteX46-2973" fmla="*/ 463550 w 533430"/>
                <a:gd name="connsiteY46-2974" fmla="*/ 673100 h 1223238"/>
                <a:gd name="connsiteX47-2975" fmla="*/ 479425 w 533430"/>
                <a:gd name="connsiteY47-2976" fmla="*/ 714375 h 1223238"/>
                <a:gd name="connsiteX48-2977" fmla="*/ 485775 w 533430"/>
                <a:gd name="connsiteY48-2978" fmla="*/ 739775 h 1223238"/>
                <a:gd name="connsiteX49-2979" fmla="*/ 492125 w 533430"/>
                <a:gd name="connsiteY49-2980" fmla="*/ 752475 h 1223238"/>
                <a:gd name="connsiteX50-2981" fmla="*/ 495300 w 533430"/>
                <a:gd name="connsiteY50-2982" fmla="*/ 765175 h 1223238"/>
                <a:gd name="connsiteX51-2983" fmla="*/ 498475 w 533430"/>
                <a:gd name="connsiteY51-2984" fmla="*/ 774700 h 1223238"/>
                <a:gd name="connsiteX52-2985" fmla="*/ 501650 w 533430"/>
                <a:gd name="connsiteY52-2986" fmla="*/ 787400 h 1223238"/>
                <a:gd name="connsiteX53-2987" fmla="*/ 508000 w 533430"/>
                <a:gd name="connsiteY53-2988" fmla="*/ 800100 h 1223238"/>
                <a:gd name="connsiteX54-2989" fmla="*/ 514350 w 533430"/>
                <a:gd name="connsiteY54-2990" fmla="*/ 819150 h 1223238"/>
                <a:gd name="connsiteX55-2991" fmla="*/ 517525 w 533430"/>
                <a:gd name="connsiteY55-2992" fmla="*/ 828675 h 1223238"/>
                <a:gd name="connsiteX56-2993" fmla="*/ 533400 w 533430"/>
                <a:gd name="connsiteY56-2994" fmla="*/ 955675 h 1223238"/>
                <a:gd name="connsiteX57-2995" fmla="*/ 520700 w 533430"/>
                <a:gd name="connsiteY57-2996" fmla="*/ 1022350 h 1223238"/>
                <a:gd name="connsiteX58-2997" fmla="*/ 492125 w 533430"/>
                <a:gd name="connsiteY58-2998" fmla="*/ 1092200 h 1223238"/>
                <a:gd name="connsiteX59-2999" fmla="*/ 444500 w 533430"/>
                <a:gd name="connsiteY59-3000" fmla="*/ 1165225 h 1223238"/>
                <a:gd name="connsiteX60-3001" fmla="*/ 428625 w 533430"/>
                <a:gd name="connsiteY60-3002" fmla="*/ 1177925 h 1223238"/>
                <a:gd name="connsiteX61-3003" fmla="*/ 400050 w 533430"/>
                <a:gd name="connsiteY61-3004" fmla="*/ 1206500 h 1223238"/>
                <a:gd name="connsiteX62-3005" fmla="*/ 393700 w 533430"/>
                <a:gd name="connsiteY62-3006" fmla="*/ 1216025 h 1223238"/>
                <a:gd name="connsiteX63-3007" fmla="*/ 384175 w 533430"/>
                <a:gd name="connsiteY63-3008" fmla="*/ 1222375 h 1223238"/>
                <a:gd name="connsiteX64-3009" fmla="*/ 276225 w 533430"/>
                <a:gd name="connsiteY64-3010" fmla="*/ 1222375 h 1223238"/>
                <a:gd name="connsiteX0-3011" fmla="*/ 0 w 533430"/>
                <a:gd name="connsiteY0-3012" fmla="*/ 0 h 1223551"/>
                <a:gd name="connsiteX1-3013" fmla="*/ 22225 w 533430"/>
                <a:gd name="connsiteY1-3014" fmla="*/ 3175 h 1223551"/>
                <a:gd name="connsiteX2-3015" fmla="*/ 38100 w 533430"/>
                <a:gd name="connsiteY2-3016" fmla="*/ 12700 h 1223551"/>
                <a:gd name="connsiteX3-3017" fmla="*/ 47625 w 533430"/>
                <a:gd name="connsiteY3-3018" fmla="*/ 15875 h 1223551"/>
                <a:gd name="connsiteX4-3019" fmla="*/ 73025 w 533430"/>
                <a:gd name="connsiteY4-3020" fmla="*/ 44450 h 1223551"/>
                <a:gd name="connsiteX5-3021" fmla="*/ 79375 w 533430"/>
                <a:gd name="connsiteY5-3022" fmla="*/ 63500 h 1223551"/>
                <a:gd name="connsiteX6-3023" fmla="*/ 92075 w 533430"/>
                <a:gd name="connsiteY6-3024" fmla="*/ 82550 h 1223551"/>
                <a:gd name="connsiteX7-3025" fmla="*/ 98425 w 533430"/>
                <a:gd name="connsiteY7-3026" fmla="*/ 92075 h 1223551"/>
                <a:gd name="connsiteX8-3027" fmla="*/ 101600 w 533430"/>
                <a:gd name="connsiteY8-3028" fmla="*/ 101600 h 1223551"/>
                <a:gd name="connsiteX9-3029" fmla="*/ 117475 w 533430"/>
                <a:gd name="connsiteY9-3030" fmla="*/ 120650 h 1223551"/>
                <a:gd name="connsiteX10-3031" fmla="*/ 120650 w 533430"/>
                <a:gd name="connsiteY10-3032" fmla="*/ 130175 h 1223551"/>
                <a:gd name="connsiteX11-3033" fmla="*/ 136525 w 533430"/>
                <a:gd name="connsiteY11-3034" fmla="*/ 152400 h 1223551"/>
                <a:gd name="connsiteX12-3035" fmla="*/ 152400 w 533430"/>
                <a:gd name="connsiteY12-3036" fmla="*/ 171450 h 1223551"/>
                <a:gd name="connsiteX13-3037" fmla="*/ 165100 w 533430"/>
                <a:gd name="connsiteY13-3038" fmla="*/ 196850 h 1223551"/>
                <a:gd name="connsiteX14-3039" fmla="*/ 171450 w 533430"/>
                <a:gd name="connsiteY14-3040" fmla="*/ 209550 h 1223551"/>
                <a:gd name="connsiteX15-3041" fmla="*/ 180975 w 533430"/>
                <a:gd name="connsiteY15-3042" fmla="*/ 222250 h 1223551"/>
                <a:gd name="connsiteX16-3043" fmla="*/ 187325 w 533430"/>
                <a:gd name="connsiteY16-3044" fmla="*/ 231775 h 1223551"/>
                <a:gd name="connsiteX17-3045" fmla="*/ 196850 w 533430"/>
                <a:gd name="connsiteY17-3046" fmla="*/ 241300 h 1223551"/>
                <a:gd name="connsiteX18-3047" fmla="*/ 203200 w 533430"/>
                <a:gd name="connsiteY18-3048" fmla="*/ 250825 h 1223551"/>
                <a:gd name="connsiteX19-3049" fmla="*/ 212725 w 533430"/>
                <a:gd name="connsiteY19-3050" fmla="*/ 260350 h 1223551"/>
                <a:gd name="connsiteX20-3051" fmla="*/ 219075 w 533430"/>
                <a:gd name="connsiteY20-3052" fmla="*/ 269875 h 1223551"/>
                <a:gd name="connsiteX21-3053" fmla="*/ 228600 w 533430"/>
                <a:gd name="connsiteY21-3054" fmla="*/ 276225 h 1223551"/>
                <a:gd name="connsiteX22-3055" fmla="*/ 250825 w 533430"/>
                <a:gd name="connsiteY22-3056" fmla="*/ 292100 h 1223551"/>
                <a:gd name="connsiteX23-3057" fmla="*/ 266700 w 533430"/>
                <a:gd name="connsiteY23-3058" fmla="*/ 320675 h 1223551"/>
                <a:gd name="connsiteX24-3059" fmla="*/ 273050 w 533430"/>
                <a:gd name="connsiteY24-3060" fmla="*/ 330200 h 1223551"/>
                <a:gd name="connsiteX25-3061" fmla="*/ 282575 w 533430"/>
                <a:gd name="connsiteY25-3062" fmla="*/ 336550 h 1223551"/>
                <a:gd name="connsiteX26-3063" fmla="*/ 298450 w 533430"/>
                <a:gd name="connsiteY26-3064" fmla="*/ 355600 h 1223551"/>
                <a:gd name="connsiteX27-3065" fmla="*/ 311150 w 533430"/>
                <a:gd name="connsiteY27-3066" fmla="*/ 374650 h 1223551"/>
                <a:gd name="connsiteX28-3067" fmla="*/ 317500 w 533430"/>
                <a:gd name="connsiteY28-3068" fmla="*/ 384175 h 1223551"/>
                <a:gd name="connsiteX29-3069" fmla="*/ 323850 w 533430"/>
                <a:gd name="connsiteY29-3070" fmla="*/ 393700 h 1223551"/>
                <a:gd name="connsiteX30-3071" fmla="*/ 333375 w 533430"/>
                <a:gd name="connsiteY30-3072" fmla="*/ 406400 h 1223551"/>
                <a:gd name="connsiteX31-3073" fmla="*/ 339725 w 533430"/>
                <a:gd name="connsiteY31-3074" fmla="*/ 415925 h 1223551"/>
                <a:gd name="connsiteX32-3075" fmla="*/ 349250 w 533430"/>
                <a:gd name="connsiteY32-3076" fmla="*/ 425450 h 1223551"/>
                <a:gd name="connsiteX33-3077" fmla="*/ 355600 w 533430"/>
                <a:gd name="connsiteY33-3078" fmla="*/ 434975 h 1223551"/>
                <a:gd name="connsiteX34-3079" fmla="*/ 358775 w 533430"/>
                <a:gd name="connsiteY34-3080" fmla="*/ 444500 h 1223551"/>
                <a:gd name="connsiteX35-3081" fmla="*/ 368300 w 533430"/>
                <a:gd name="connsiteY35-3082" fmla="*/ 450850 h 1223551"/>
                <a:gd name="connsiteX36-3083" fmla="*/ 381000 w 533430"/>
                <a:gd name="connsiteY36-3084" fmla="*/ 469900 h 1223551"/>
                <a:gd name="connsiteX37-3085" fmla="*/ 396875 w 533430"/>
                <a:gd name="connsiteY37-3086" fmla="*/ 488950 h 1223551"/>
                <a:gd name="connsiteX38-3087" fmla="*/ 400050 w 533430"/>
                <a:gd name="connsiteY38-3088" fmla="*/ 501650 h 1223551"/>
                <a:gd name="connsiteX39-3089" fmla="*/ 415925 w 533430"/>
                <a:gd name="connsiteY39-3090" fmla="*/ 523875 h 1223551"/>
                <a:gd name="connsiteX40-3091" fmla="*/ 425450 w 533430"/>
                <a:gd name="connsiteY40-3092" fmla="*/ 552450 h 1223551"/>
                <a:gd name="connsiteX41-3093" fmla="*/ 428625 w 533430"/>
                <a:gd name="connsiteY41-3094" fmla="*/ 561975 h 1223551"/>
                <a:gd name="connsiteX42-3095" fmla="*/ 431800 w 533430"/>
                <a:gd name="connsiteY42-3096" fmla="*/ 574675 h 1223551"/>
                <a:gd name="connsiteX43-3097" fmla="*/ 438150 w 533430"/>
                <a:gd name="connsiteY43-3098" fmla="*/ 584200 h 1223551"/>
                <a:gd name="connsiteX44-3099" fmla="*/ 444500 w 533430"/>
                <a:gd name="connsiteY44-3100" fmla="*/ 609600 h 1223551"/>
                <a:gd name="connsiteX45-3101" fmla="*/ 447675 w 533430"/>
                <a:gd name="connsiteY45-3102" fmla="*/ 619125 h 1223551"/>
                <a:gd name="connsiteX46-3103" fmla="*/ 463550 w 533430"/>
                <a:gd name="connsiteY46-3104" fmla="*/ 673100 h 1223551"/>
                <a:gd name="connsiteX47-3105" fmla="*/ 479425 w 533430"/>
                <a:gd name="connsiteY47-3106" fmla="*/ 714375 h 1223551"/>
                <a:gd name="connsiteX48-3107" fmla="*/ 485775 w 533430"/>
                <a:gd name="connsiteY48-3108" fmla="*/ 739775 h 1223551"/>
                <a:gd name="connsiteX49-3109" fmla="*/ 492125 w 533430"/>
                <a:gd name="connsiteY49-3110" fmla="*/ 752475 h 1223551"/>
                <a:gd name="connsiteX50-3111" fmla="*/ 495300 w 533430"/>
                <a:gd name="connsiteY50-3112" fmla="*/ 765175 h 1223551"/>
                <a:gd name="connsiteX51-3113" fmla="*/ 498475 w 533430"/>
                <a:gd name="connsiteY51-3114" fmla="*/ 774700 h 1223551"/>
                <a:gd name="connsiteX52-3115" fmla="*/ 501650 w 533430"/>
                <a:gd name="connsiteY52-3116" fmla="*/ 787400 h 1223551"/>
                <a:gd name="connsiteX53-3117" fmla="*/ 508000 w 533430"/>
                <a:gd name="connsiteY53-3118" fmla="*/ 800100 h 1223551"/>
                <a:gd name="connsiteX54-3119" fmla="*/ 514350 w 533430"/>
                <a:gd name="connsiteY54-3120" fmla="*/ 819150 h 1223551"/>
                <a:gd name="connsiteX55-3121" fmla="*/ 517525 w 533430"/>
                <a:gd name="connsiteY55-3122" fmla="*/ 828675 h 1223551"/>
                <a:gd name="connsiteX56-3123" fmla="*/ 533400 w 533430"/>
                <a:gd name="connsiteY56-3124" fmla="*/ 955675 h 1223551"/>
                <a:gd name="connsiteX57-3125" fmla="*/ 520700 w 533430"/>
                <a:gd name="connsiteY57-3126" fmla="*/ 1022350 h 1223551"/>
                <a:gd name="connsiteX58-3127" fmla="*/ 492125 w 533430"/>
                <a:gd name="connsiteY58-3128" fmla="*/ 1092200 h 1223551"/>
                <a:gd name="connsiteX59-3129" fmla="*/ 444500 w 533430"/>
                <a:gd name="connsiteY59-3130" fmla="*/ 1165225 h 1223551"/>
                <a:gd name="connsiteX60-3131" fmla="*/ 428625 w 533430"/>
                <a:gd name="connsiteY60-3132" fmla="*/ 1177925 h 1223551"/>
                <a:gd name="connsiteX61-3133" fmla="*/ 400050 w 533430"/>
                <a:gd name="connsiteY61-3134" fmla="*/ 1206500 h 1223551"/>
                <a:gd name="connsiteX62-3135" fmla="*/ 384175 w 533430"/>
                <a:gd name="connsiteY62-3136" fmla="*/ 1222375 h 1223551"/>
                <a:gd name="connsiteX63-3137" fmla="*/ 276225 w 533430"/>
                <a:gd name="connsiteY63-3138" fmla="*/ 1222375 h 1223551"/>
                <a:gd name="connsiteX0-3139" fmla="*/ 0 w 533430"/>
                <a:gd name="connsiteY0-3140" fmla="*/ 0 h 1223551"/>
                <a:gd name="connsiteX1-3141" fmla="*/ 22225 w 533430"/>
                <a:gd name="connsiteY1-3142" fmla="*/ 3175 h 1223551"/>
                <a:gd name="connsiteX2-3143" fmla="*/ 38100 w 533430"/>
                <a:gd name="connsiteY2-3144" fmla="*/ 12700 h 1223551"/>
                <a:gd name="connsiteX3-3145" fmla="*/ 47625 w 533430"/>
                <a:gd name="connsiteY3-3146" fmla="*/ 15875 h 1223551"/>
                <a:gd name="connsiteX4-3147" fmla="*/ 73025 w 533430"/>
                <a:gd name="connsiteY4-3148" fmla="*/ 44450 h 1223551"/>
                <a:gd name="connsiteX5-3149" fmla="*/ 79375 w 533430"/>
                <a:gd name="connsiteY5-3150" fmla="*/ 63500 h 1223551"/>
                <a:gd name="connsiteX6-3151" fmla="*/ 92075 w 533430"/>
                <a:gd name="connsiteY6-3152" fmla="*/ 82550 h 1223551"/>
                <a:gd name="connsiteX7-3153" fmla="*/ 98425 w 533430"/>
                <a:gd name="connsiteY7-3154" fmla="*/ 92075 h 1223551"/>
                <a:gd name="connsiteX8-3155" fmla="*/ 101600 w 533430"/>
                <a:gd name="connsiteY8-3156" fmla="*/ 101600 h 1223551"/>
                <a:gd name="connsiteX9-3157" fmla="*/ 117475 w 533430"/>
                <a:gd name="connsiteY9-3158" fmla="*/ 120650 h 1223551"/>
                <a:gd name="connsiteX10-3159" fmla="*/ 120650 w 533430"/>
                <a:gd name="connsiteY10-3160" fmla="*/ 130175 h 1223551"/>
                <a:gd name="connsiteX11-3161" fmla="*/ 136525 w 533430"/>
                <a:gd name="connsiteY11-3162" fmla="*/ 152400 h 1223551"/>
                <a:gd name="connsiteX12-3163" fmla="*/ 152400 w 533430"/>
                <a:gd name="connsiteY12-3164" fmla="*/ 171450 h 1223551"/>
                <a:gd name="connsiteX13-3165" fmla="*/ 165100 w 533430"/>
                <a:gd name="connsiteY13-3166" fmla="*/ 196850 h 1223551"/>
                <a:gd name="connsiteX14-3167" fmla="*/ 171450 w 533430"/>
                <a:gd name="connsiteY14-3168" fmla="*/ 209550 h 1223551"/>
                <a:gd name="connsiteX15-3169" fmla="*/ 180975 w 533430"/>
                <a:gd name="connsiteY15-3170" fmla="*/ 222250 h 1223551"/>
                <a:gd name="connsiteX16-3171" fmla="*/ 187325 w 533430"/>
                <a:gd name="connsiteY16-3172" fmla="*/ 231775 h 1223551"/>
                <a:gd name="connsiteX17-3173" fmla="*/ 196850 w 533430"/>
                <a:gd name="connsiteY17-3174" fmla="*/ 241300 h 1223551"/>
                <a:gd name="connsiteX18-3175" fmla="*/ 203200 w 533430"/>
                <a:gd name="connsiteY18-3176" fmla="*/ 250825 h 1223551"/>
                <a:gd name="connsiteX19-3177" fmla="*/ 212725 w 533430"/>
                <a:gd name="connsiteY19-3178" fmla="*/ 260350 h 1223551"/>
                <a:gd name="connsiteX20-3179" fmla="*/ 219075 w 533430"/>
                <a:gd name="connsiteY20-3180" fmla="*/ 269875 h 1223551"/>
                <a:gd name="connsiteX21-3181" fmla="*/ 228600 w 533430"/>
                <a:gd name="connsiteY21-3182" fmla="*/ 276225 h 1223551"/>
                <a:gd name="connsiteX22-3183" fmla="*/ 250825 w 533430"/>
                <a:gd name="connsiteY22-3184" fmla="*/ 292100 h 1223551"/>
                <a:gd name="connsiteX23-3185" fmla="*/ 266700 w 533430"/>
                <a:gd name="connsiteY23-3186" fmla="*/ 320675 h 1223551"/>
                <a:gd name="connsiteX24-3187" fmla="*/ 273050 w 533430"/>
                <a:gd name="connsiteY24-3188" fmla="*/ 330200 h 1223551"/>
                <a:gd name="connsiteX25-3189" fmla="*/ 282575 w 533430"/>
                <a:gd name="connsiteY25-3190" fmla="*/ 336550 h 1223551"/>
                <a:gd name="connsiteX26-3191" fmla="*/ 298450 w 533430"/>
                <a:gd name="connsiteY26-3192" fmla="*/ 355600 h 1223551"/>
                <a:gd name="connsiteX27-3193" fmla="*/ 311150 w 533430"/>
                <a:gd name="connsiteY27-3194" fmla="*/ 374650 h 1223551"/>
                <a:gd name="connsiteX28-3195" fmla="*/ 317500 w 533430"/>
                <a:gd name="connsiteY28-3196" fmla="*/ 384175 h 1223551"/>
                <a:gd name="connsiteX29-3197" fmla="*/ 323850 w 533430"/>
                <a:gd name="connsiteY29-3198" fmla="*/ 393700 h 1223551"/>
                <a:gd name="connsiteX30-3199" fmla="*/ 333375 w 533430"/>
                <a:gd name="connsiteY30-3200" fmla="*/ 406400 h 1223551"/>
                <a:gd name="connsiteX31-3201" fmla="*/ 339725 w 533430"/>
                <a:gd name="connsiteY31-3202" fmla="*/ 415925 h 1223551"/>
                <a:gd name="connsiteX32-3203" fmla="*/ 349250 w 533430"/>
                <a:gd name="connsiteY32-3204" fmla="*/ 425450 h 1223551"/>
                <a:gd name="connsiteX33-3205" fmla="*/ 355600 w 533430"/>
                <a:gd name="connsiteY33-3206" fmla="*/ 434975 h 1223551"/>
                <a:gd name="connsiteX34-3207" fmla="*/ 358775 w 533430"/>
                <a:gd name="connsiteY34-3208" fmla="*/ 444500 h 1223551"/>
                <a:gd name="connsiteX35-3209" fmla="*/ 368300 w 533430"/>
                <a:gd name="connsiteY35-3210" fmla="*/ 450850 h 1223551"/>
                <a:gd name="connsiteX36-3211" fmla="*/ 381000 w 533430"/>
                <a:gd name="connsiteY36-3212" fmla="*/ 469900 h 1223551"/>
                <a:gd name="connsiteX37-3213" fmla="*/ 396875 w 533430"/>
                <a:gd name="connsiteY37-3214" fmla="*/ 488950 h 1223551"/>
                <a:gd name="connsiteX38-3215" fmla="*/ 400050 w 533430"/>
                <a:gd name="connsiteY38-3216" fmla="*/ 501650 h 1223551"/>
                <a:gd name="connsiteX39-3217" fmla="*/ 415925 w 533430"/>
                <a:gd name="connsiteY39-3218" fmla="*/ 523875 h 1223551"/>
                <a:gd name="connsiteX40-3219" fmla="*/ 425450 w 533430"/>
                <a:gd name="connsiteY40-3220" fmla="*/ 552450 h 1223551"/>
                <a:gd name="connsiteX41-3221" fmla="*/ 428625 w 533430"/>
                <a:gd name="connsiteY41-3222" fmla="*/ 561975 h 1223551"/>
                <a:gd name="connsiteX42-3223" fmla="*/ 431800 w 533430"/>
                <a:gd name="connsiteY42-3224" fmla="*/ 574675 h 1223551"/>
                <a:gd name="connsiteX43-3225" fmla="*/ 438150 w 533430"/>
                <a:gd name="connsiteY43-3226" fmla="*/ 584200 h 1223551"/>
                <a:gd name="connsiteX44-3227" fmla="*/ 444500 w 533430"/>
                <a:gd name="connsiteY44-3228" fmla="*/ 609600 h 1223551"/>
                <a:gd name="connsiteX45-3229" fmla="*/ 447675 w 533430"/>
                <a:gd name="connsiteY45-3230" fmla="*/ 619125 h 1223551"/>
                <a:gd name="connsiteX46-3231" fmla="*/ 463550 w 533430"/>
                <a:gd name="connsiteY46-3232" fmla="*/ 673100 h 1223551"/>
                <a:gd name="connsiteX47-3233" fmla="*/ 479425 w 533430"/>
                <a:gd name="connsiteY47-3234" fmla="*/ 714375 h 1223551"/>
                <a:gd name="connsiteX48-3235" fmla="*/ 485775 w 533430"/>
                <a:gd name="connsiteY48-3236" fmla="*/ 739775 h 1223551"/>
                <a:gd name="connsiteX49-3237" fmla="*/ 492125 w 533430"/>
                <a:gd name="connsiteY49-3238" fmla="*/ 752475 h 1223551"/>
                <a:gd name="connsiteX50-3239" fmla="*/ 495300 w 533430"/>
                <a:gd name="connsiteY50-3240" fmla="*/ 765175 h 1223551"/>
                <a:gd name="connsiteX51-3241" fmla="*/ 498475 w 533430"/>
                <a:gd name="connsiteY51-3242" fmla="*/ 774700 h 1223551"/>
                <a:gd name="connsiteX52-3243" fmla="*/ 501650 w 533430"/>
                <a:gd name="connsiteY52-3244" fmla="*/ 787400 h 1223551"/>
                <a:gd name="connsiteX53-3245" fmla="*/ 508000 w 533430"/>
                <a:gd name="connsiteY53-3246" fmla="*/ 800100 h 1223551"/>
                <a:gd name="connsiteX54-3247" fmla="*/ 514350 w 533430"/>
                <a:gd name="connsiteY54-3248" fmla="*/ 819150 h 1223551"/>
                <a:gd name="connsiteX55-3249" fmla="*/ 517525 w 533430"/>
                <a:gd name="connsiteY55-3250" fmla="*/ 828675 h 1223551"/>
                <a:gd name="connsiteX56-3251" fmla="*/ 533400 w 533430"/>
                <a:gd name="connsiteY56-3252" fmla="*/ 955675 h 1223551"/>
                <a:gd name="connsiteX57-3253" fmla="*/ 520700 w 533430"/>
                <a:gd name="connsiteY57-3254" fmla="*/ 1022350 h 1223551"/>
                <a:gd name="connsiteX58-3255" fmla="*/ 492125 w 533430"/>
                <a:gd name="connsiteY58-3256" fmla="*/ 1092200 h 1223551"/>
                <a:gd name="connsiteX59-3257" fmla="*/ 444500 w 533430"/>
                <a:gd name="connsiteY59-3258" fmla="*/ 1165225 h 1223551"/>
                <a:gd name="connsiteX60-3259" fmla="*/ 428625 w 533430"/>
                <a:gd name="connsiteY60-3260" fmla="*/ 1177925 h 1223551"/>
                <a:gd name="connsiteX61-3261" fmla="*/ 384175 w 533430"/>
                <a:gd name="connsiteY61-3262" fmla="*/ 1222375 h 1223551"/>
                <a:gd name="connsiteX62-3263" fmla="*/ 276225 w 533430"/>
                <a:gd name="connsiteY62-3264" fmla="*/ 1222375 h 1223551"/>
                <a:gd name="connsiteX0-3265" fmla="*/ 0 w 533430"/>
                <a:gd name="connsiteY0-3266" fmla="*/ 0 h 1226608"/>
                <a:gd name="connsiteX1-3267" fmla="*/ 22225 w 533430"/>
                <a:gd name="connsiteY1-3268" fmla="*/ 3175 h 1226608"/>
                <a:gd name="connsiteX2-3269" fmla="*/ 38100 w 533430"/>
                <a:gd name="connsiteY2-3270" fmla="*/ 12700 h 1226608"/>
                <a:gd name="connsiteX3-3271" fmla="*/ 47625 w 533430"/>
                <a:gd name="connsiteY3-3272" fmla="*/ 15875 h 1226608"/>
                <a:gd name="connsiteX4-3273" fmla="*/ 73025 w 533430"/>
                <a:gd name="connsiteY4-3274" fmla="*/ 44450 h 1226608"/>
                <a:gd name="connsiteX5-3275" fmla="*/ 79375 w 533430"/>
                <a:gd name="connsiteY5-3276" fmla="*/ 63500 h 1226608"/>
                <a:gd name="connsiteX6-3277" fmla="*/ 92075 w 533430"/>
                <a:gd name="connsiteY6-3278" fmla="*/ 82550 h 1226608"/>
                <a:gd name="connsiteX7-3279" fmla="*/ 98425 w 533430"/>
                <a:gd name="connsiteY7-3280" fmla="*/ 92075 h 1226608"/>
                <a:gd name="connsiteX8-3281" fmla="*/ 101600 w 533430"/>
                <a:gd name="connsiteY8-3282" fmla="*/ 101600 h 1226608"/>
                <a:gd name="connsiteX9-3283" fmla="*/ 117475 w 533430"/>
                <a:gd name="connsiteY9-3284" fmla="*/ 120650 h 1226608"/>
                <a:gd name="connsiteX10-3285" fmla="*/ 120650 w 533430"/>
                <a:gd name="connsiteY10-3286" fmla="*/ 130175 h 1226608"/>
                <a:gd name="connsiteX11-3287" fmla="*/ 136525 w 533430"/>
                <a:gd name="connsiteY11-3288" fmla="*/ 152400 h 1226608"/>
                <a:gd name="connsiteX12-3289" fmla="*/ 152400 w 533430"/>
                <a:gd name="connsiteY12-3290" fmla="*/ 171450 h 1226608"/>
                <a:gd name="connsiteX13-3291" fmla="*/ 165100 w 533430"/>
                <a:gd name="connsiteY13-3292" fmla="*/ 196850 h 1226608"/>
                <a:gd name="connsiteX14-3293" fmla="*/ 171450 w 533430"/>
                <a:gd name="connsiteY14-3294" fmla="*/ 209550 h 1226608"/>
                <a:gd name="connsiteX15-3295" fmla="*/ 180975 w 533430"/>
                <a:gd name="connsiteY15-3296" fmla="*/ 222250 h 1226608"/>
                <a:gd name="connsiteX16-3297" fmla="*/ 187325 w 533430"/>
                <a:gd name="connsiteY16-3298" fmla="*/ 231775 h 1226608"/>
                <a:gd name="connsiteX17-3299" fmla="*/ 196850 w 533430"/>
                <a:gd name="connsiteY17-3300" fmla="*/ 241300 h 1226608"/>
                <a:gd name="connsiteX18-3301" fmla="*/ 203200 w 533430"/>
                <a:gd name="connsiteY18-3302" fmla="*/ 250825 h 1226608"/>
                <a:gd name="connsiteX19-3303" fmla="*/ 212725 w 533430"/>
                <a:gd name="connsiteY19-3304" fmla="*/ 260350 h 1226608"/>
                <a:gd name="connsiteX20-3305" fmla="*/ 219075 w 533430"/>
                <a:gd name="connsiteY20-3306" fmla="*/ 269875 h 1226608"/>
                <a:gd name="connsiteX21-3307" fmla="*/ 228600 w 533430"/>
                <a:gd name="connsiteY21-3308" fmla="*/ 276225 h 1226608"/>
                <a:gd name="connsiteX22-3309" fmla="*/ 250825 w 533430"/>
                <a:gd name="connsiteY22-3310" fmla="*/ 292100 h 1226608"/>
                <a:gd name="connsiteX23-3311" fmla="*/ 266700 w 533430"/>
                <a:gd name="connsiteY23-3312" fmla="*/ 320675 h 1226608"/>
                <a:gd name="connsiteX24-3313" fmla="*/ 273050 w 533430"/>
                <a:gd name="connsiteY24-3314" fmla="*/ 330200 h 1226608"/>
                <a:gd name="connsiteX25-3315" fmla="*/ 282575 w 533430"/>
                <a:gd name="connsiteY25-3316" fmla="*/ 336550 h 1226608"/>
                <a:gd name="connsiteX26-3317" fmla="*/ 298450 w 533430"/>
                <a:gd name="connsiteY26-3318" fmla="*/ 355600 h 1226608"/>
                <a:gd name="connsiteX27-3319" fmla="*/ 311150 w 533430"/>
                <a:gd name="connsiteY27-3320" fmla="*/ 374650 h 1226608"/>
                <a:gd name="connsiteX28-3321" fmla="*/ 317500 w 533430"/>
                <a:gd name="connsiteY28-3322" fmla="*/ 384175 h 1226608"/>
                <a:gd name="connsiteX29-3323" fmla="*/ 323850 w 533430"/>
                <a:gd name="connsiteY29-3324" fmla="*/ 393700 h 1226608"/>
                <a:gd name="connsiteX30-3325" fmla="*/ 333375 w 533430"/>
                <a:gd name="connsiteY30-3326" fmla="*/ 406400 h 1226608"/>
                <a:gd name="connsiteX31-3327" fmla="*/ 339725 w 533430"/>
                <a:gd name="connsiteY31-3328" fmla="*/ 415925 h 1226608"/>
                <a:gd name="connsiteX32-3329" fmla="*/ 349250 w 533430"/>
                <a:gd name="connsiteY32-3330" fmla="*/ 425450 h 1226608"/>
                <a:gd name="connsiteX33-3331" fmla="*/ 355600 w 533430"/>
                <a:gd name="connsiteY33-3332" fmla="*/ 434975 h 1226608"/>
                <a:gd name="connsiteX34-3333" fmla="*/ 358775 w 533430"/>
                <a:gd name="connsiteY34-3334" fmla="*/ 444500 h 1226608"/>
                <a:gd name="connsiteX35-3335" fmla="*/ 368300 w 533430"/>
                <a:gd name="connsiteY35-3336" fmla="*/ 450850 h 1226608"/>
                <a:gd name="connsiteX36-3337" fmla="*/ 381000 w 533430"/>
                <a:gd name="connsiteY36-3338" fmla="*/ 469900 h 1226608"/>
                <a:gd name="connsiteX37-3339" fmla="*/ 396875 w 533430"/>
                <a:gd name="connsiteY37-3340" fmla="*/ 488950 h 1226608"/>
                <a:gd name="connsiteX38-3341" fmla="*/ 400050 w 533430"/>
                <a:gd name="connsiteY38-3342" fmla="*/ 501650 h 1226608"/>
                <a:gd name="connsiteX39-3343" fmla="*/ 415925 w 533430"/>
                <a:gd name="connsiteY39-3344" fmla="*/ 523875 h 1226608"/>
                <a:gd name="connsiteX40-3345" fmla="*/ 425450 w 533430"/>
                <a:gd name="connsiteY40-3346" fmla="*/ 552450 h 1226608"/>
                <a:gd name="connsiteX41-3347" fmla="*/ 428625 w 533430"/>
                <a:gd name="connsiteY41-3348" fmla="*/ 561975 h 1226608"/>
                <a:gd name="connsiteX42-3349" fmla="*/ 431800 w 533430"/>
                <a:gd name="connsiteY42-3350" fmla="*/ 574675 h 1226608"/>
                <a:gd name="connsiteX43-3351" fmla="*/ 438150 w 533430"/>
                <a:gd name="connsiteY43-3352" fmla="*/ 584200 h 1226608"/>
                <a:gd name="connsiteX44-3353" fmla="*/ 444500 w 533430"/>
                <a:gd name="connsiteY44-3354" fmla="*/ 609600 h 1226608"/>
                <a:gd name="connsiteX45-3355" fmla="*/ 447675 w 533430"/>
                <a:gd name="connsiteY45-3356" fmla="*/ 619125 h 1226608"/>
                <a:gd name="connsiteX46-3357" fmla="*/ 463550 w 533430"/>
                <a:gd name="connsiteY46-3358" fmla="*/ 673100 h 1226608"/>
                <a:gd name="connsiteX47-3359" fmla="*/ 479425 w 533430"/>
                <a:gd name="connsiteY47-3360" fmla="*/ 714375 h 1226608"/>
                <a:gd name="connsiteX48-3361" fmla="*/ 485775 w 533430"/>
                <a:gd name="connsiteY48-3362" fmla="*/ 739775 h 1226608"/>
                <a:gd name="connsiteX49-3363" fmla="*/ 492125 w 533430"/>
                <a:gd name="connsiteY49-3364" fmla="*/ 752475 h 1226608"/>
                <a:gd name="connsiteX50-3365" fmla="*/ 495300 w 533430"/>
                <a:gd name="connsiteY50-3366" fmla="*/ 765175 h 1226608"/>
                <a:gd name="connsiteX51-3367" fmla="*/ 498475 w 533430"/>
                <a:gd name="connsiteY51-3368" fmla="*/ 774700 h 1226608"/>
                <a:gd name="connsiteX52-3369" fmla="*/ 501650 w 533430"/>
                <a:gd name="connsiteY52-3370" fmla="*/ 787400 h 1226608"/>
                <a:gd name="connsiteX53-3371" fmla="*/ 508000 w 533430"/>
                <a:gd name="connsiteY53-3372" fmla="*/ 800100 h 1226608"/>
                <a:gd name="connsiteX54-3373" fmla="*/ 514350 w 533430"/>
                <a:gd name="connsiteY54-3374" fmla="*/ 819150 h 1226608"/>
                <a:gd name="connsiteX55-3375" fmla="*/ 517525 w 533430"/>
                <a:gd name="connsiteY55-3376" fmla="*/ 828675 h 1226608"/>
                <a:gd name="connsiteX56-3377" fmla="*/ 533400 w 533430"/>
                <a:gd name="connsiteY56-3378" fmla="*/ 955675 h 1226608"/>
                <a:gd name="connsiteX57-3379" fmla="*/ 520700 w 533430"/>
                <a:gd name="connsiteY57-3380" fmla="*/ 1022350 h 1226608"/>
                <a:gd name="connsiteX58-3381" fmla="*/ 492125 w 533430"/>
                <a:gd name="connsiteY58-3382" fmla="*/ 1092200 h 1226608"/>
                <a:gd name="connsiteX59-3383" fmla="*/ 444500 w 533430"/>
                <a:gd name="connsiteY59-3384" fmla="*/ 1165225 h 1226608"/>
                <a:gd name="connsiteX60-3385" fmla="*/ 384175 w 533430"/>
                <a:gd name="connsiteY60-3386" fmla="*/ 1222375 h 1226608"/>
                <a:gd name="connsiteX61-3387" fmla="*/ 276225 w 533430"/>
                <a:gd name="connsiteY61-3388" fmla="*/ 1222375 h 1226608"/>
                <a:gd name="connsiteX0-3389" fmla="*/ 0 w 539780"/>
                <a:gd name="connsiteY0-3390" fmla="*/ 0 h 1245658"/>
                <a:gd name="connsiteX1-3391" fmla="*/ 28575 w 539780"/>
                <a:gd name="connsiteY1-3392" fmla="*/ 22225 h 1245658"/>
                <a:gd name="connsiteX2-3393" fmla="*/ 44450 w 539780"/>
                <a:gd name="connsiteY2-3394" fmla="*/ 31750 h 1245658"/>
                <a:gd name="connsiteX3-3395" fmla="*/ 53975 w 539780"/>
                <a:gd name="connsiteY3-3396" fmla="*/ 34925 h 1245658"/>
                <a:gd name="connsiteX4-3397" fmla="*/ 79375 w 539780"/>
                <a:gd name="connsiteY4-3398" fmla="*/ 63500 h 1245658"/>
                <a:gd name="connsiteX5-3399" fmla="*/ 85725 w 539780"/>
                <a:gd name="connsiteY5-3400" fmla="*/ 82550 h 1245658"/>
                <a:gd name="connsiteX6-3401" fmla="*/ 98425 w 539780"/>
                <a:gd name="connsiteY6-3402" fmla="*/ 101600 h 1245658"/>
                <a:gd name="connsiteX7-3403" fmla="*/ 104775 w 539780"/>
                <a:gd name="connsiteY7-3404" fmla="*/ 111125 h 1245658"/>
                <a:gd name="connsiteX8-3405" fmla="*/ 107950 w 539780"/>
                <a:gd name="connsiteY8-3406" fmla="*/ 120650 h 1245658"/>
                <a:gd name="connsiteX9-3407" fmla="*/ 123825 w 539780"/>
                <a:gd name="connsiteY9-3408" fmla="*/ 139700 h 1245658"/>
                <a:gd name="connsiteX10-3409" fmla="*/ 127000 w 539780"/>
                <a:gd name="connsiteY10-3410" fmla="*/ 149225 h 1245658"/>
                <a:gd name="connsiteX11-3411" fmla="*/ 142875 w 539780"/>
                <a:gd name="connsiteY11-3412" fmla="*/ 171450 h 1245658"/>
                <a:gd name="connsiteX12-3413" fmla="*/ 158750 w 539780"/>
                <a:gd name="connsiteY12-3414" fmla="*/ 190500 h 1245658"/>
                <a:gd name="connsiteX13-3415" fmla="*/ 171450 w 539780"/>
                <a:gd name="connsiteY13-3416" fmla="*/ 215900 h 1245658"/>
                <a:gd name="connsiteX14-3417" fmla="*/ 177800 w 539780"/>
                <a:gd name="connsiteY14-3418" fmla="*/ 228600 h 1245658"/>
                <a:gd name="connsiteX15-3419" fmla="*/ 187325 w 539780"/>
                <a:gd name="connsiteY15-3420" fmla="*/ 241300 h 1245658"/>
                <a:gd name="connsiteX16-3421" fmla="*/ 193675 w 539780"/>
                <a:gd name="connsiteY16-3422" fmla="*/ 250825 h 1245658"/>
                <a:gd name="connsiteX17-3423" fmla="*/ 203200 w 539780"/>
                <a:gd name="connsiteY17-3424" fmla="*/ 260350 h 1245658"/>
                <a:gd name="connsiteX18-3425" fmla="*/ 209550 w 539780"/>
                <a:gd name="connsiteY18-3426" fmla="*/ 269875 h 1245658"/>
                <a:gd name="connsiteX19-3427" fmla="*/ 219075 w 539780"/>
                <a:gd name="connsiteY19-3428" fmla="*/ 279400 h 1245658"/>
                <a:gd name="connsiteX20-3429" fmla="*/ 225425 w 539780"/>
                <a:gd name="connsiteY20-3430" fmla="*/ 288925 h 1245658"/>
                <a:gd name="connsiteX21-3431" fmla="*/ 234950 w 539780"/>
                <a:gd name="connsiteY21-3432" fmla="*/ 295275 h 1245658"/>
                <a:gd name="connsiteX22-3433" fmla="*/ 257175 w 539780"/>
                <a:gd name="connsiteY22-3434" fmla="*/ 311150 h 1245658"/>
                <a:gd name="connsiteX23-3435" fmla="*/ 273050 w 539780"/>
                <a:gd name="connsiteY23-3436" fmla="*/ 339725 h 1245658"/>
                <a:gd name="connsiteX24-3437" fmla="*/ 279400 w 539780"/>
                <a:gd name="connsiteY24-3438" fmla="*/ 349250 h 1245658"/>
                <a:gd name="connsiteX25-3439" fmla="*/ 288925 w 539780"/>
                <a:gd name="connsiteY25-3440" fmla="*/ 355600 h 1245658"/>
                <a:gd name="connsiteX26-3441" fmla="*/ 304800 w 539780"/>
                <a:gd name="connsiteY26-3442" fmla="*/ 374650 h 1245658"/>
                <a:gd name="connsiteX27-3443" fmla="*/ 317500 w 539780"/>
                <a:gd name="connsiteY27-3444" fmla="*/ 393700 h 1245658"/>
                <a:gd name="connsiteX28-3445" fmla="*/ 323850 w 539780"/>
                <a:gd name="connsiteY28-3446" fmla="*/ 403225 h 1245658"/>
                <a:gd name="connsiteX29-3447" fmla="*/ 330200 w 539780"/>
                <a:gd name="connsiteY29-3448" fmla="*/ 412750 h 1245658"/>
                <a:gd name="connsiteX30-3449" fmla="*/ 339725 w 539780"/>
                <a:gd name="connsiteY30-3450" fmla="*/ 425450 h 1245658"/>
                <a:gd name="connsiteX31-3451" fmla="*/ 346075 w 539780"/>
                <a:gd name="connsiteY31-3452" fmla="*/ 434975 h 1245658"/>
                <a:gd name="connsiteX32-3453" fmla="*/ 355600 w 539780"/>
                <a:gd name="connsiteY32-3454" fmla="*/ 444500 h 1245658"/>
                <a:gd name="connsiteX33-3455" fmla="*/ 361950 w 539780"/>
                <a:gd name="connsiteY33-3456" fmla="*/ 454025 h 1245658"/>
                <a:gd name="connsiteX34-3457" fmla="*/ 365125 w 539780"/>
                <a:gd name="connsiteY34-3458" fmla="*/ 463550 h 1245658"/>
                <a:gd name="connsiteX35-3459" fmla="*/ 374650 w 539780"/>
                <a:gd name="connsiteY35-3460" fmla="*/ 469900 h 1245658"/>
                <a:gd name="connsiteX36-3461" fmla="*/ 387350 w 539780"/>
                <a:gd name="connsiteY36-3462" fmla="*/ 488950 h 1245658"/>
                <a:gd name="connsiteX37-3463" fmla="*/ 403225 w 539780"/>
                <a:gd name="connsiteY37-3464" fmla="*/ 508000 h 1245658"/>
                <a:gd name="connsiteX38-3465" fmla="*/ 406400 w 539780"/>
                <a:gd name="connsiteY38-3466" fmla="*/ 520700 h 1245658"/>
                <a:gd name="connsiteX39-3467" fmla="*/ 422275 w 539780"/>
                <a:gd name="connsiteY39-3468" fmla="*/ 542925 h 1245658"/>
                <a:gd name="connsiteX40-3469" fmla="*/ 431800 w 539780"/>
                <a:gd name="connsiteY40-3470" fmla="*/ 571500 h 1245658"/>
                <a:gd name="connsiteX41-3471" fmla="*/ 434975 w 539780"/>
                <a:gd name="connsiteY41-3472" fmla="*/ 581025 h 1245658"/>
                <a:gd name="connsiteX42-3473" fmla="*/ 438150 w 539780"/>
                <a:gd name="connsiteY42-3474" fmla="*/ 593725 h 1245658"/>
                <a:gd name="connsiteX43-3475" fmla="*/ 444500 w 539780"/>
                <a:gd name="connsiteY43-3476" fmla="*/ 603250 h 1245658"/>
                <a:gd name="connsiteX44-3477" fmla="*/ 450850 w 539780"/>
                <a:gd name="connsiteY44-3478" fmla="*/ 628650 h 1245658"/>
                <a:gd name="connsiteX45-3479" fmla="*/ 454025 w 539780"/>
                <a:gd name="connsiteY45-3480" fmla="*/ 638175 h 1245658"/>
                <a:gd name="connsiteX46-3481" fmla="*/ 469900 w 539780"/>
                <a:gd name="connsiteY46-3482" fmla="*/ 692150 h 1245658"/>
                <a:gd name="connsiteX47-3483" fmla="*/ 485775 w 539780"/>
                <a:gd name="connsiteY47-3484" fmla="*/ 733425 h 1245658"/>
                <a:gd name="connsiteX48-3485" fmla="*/ 492125 w 539780"/>
                <a:gd name="connsiteY48-3486" fmla="*/ 758825 h 1245658"/>
                <a:gd name="connsiteX49-3487" fmla="*/ 498475 w 539780"/>
                <a:gd name="connsiteY49-3488" fmla="*/ 771525 h 1245658"/>
                <a:gd name="connsiteX50-3489" fmla="*/ 501650 w 539780"/>
                <a:gd name="connsiteY50-3490" fmla="*/ 784225 h 1245658"/>
                <a:gd name="connsiteX51-3491" fmla="*/ 504825 w 539780"/>
                <a:gd name="connsiteY51-3492" fmla="*/ 793750 h 1245658"/>
                <a:gd name="connsiteX52-3493" fmla="*/ 508000 w 539780"/>
                <a:gd name="connsiteY52-3494" fmla="*/ 806450 h 1245658"/>
                <a:gd name="connsiteX53-3495" fmla="*/ 514350 w 539780"/>
                <a:gd name="connsiteY53-3496" fmla="*/ 819150 h 1245658"/>
                <a:gd name="connsiteX54-3497" fmla="*/ 520700 w 539780"/>
                <a:gd name="connsiteY54-3498" fmla="*/ 838200 h 1245658"/>
                <a:gd name="connsiteX55-3499" fmla="*/ 523875 w 539780"/>
                <a:gd name="connsiteY55-3500" fmla="*/ 847725 h 1245658"/>
                <a:gd name="connsiteX56-3501" fmla="*/ 539750 w 539780"/>
                <a:gd name="connsiteY56-3502" fmla="*/ 974725 h 1245658"/>
                <a:gd name="connsiteX57-3503" fmla="*/ 527050 w 539780"/>
                <a:gd name="connsiteY57-3504" fmla="*/ 1041400 h 1245658"/>
                <a:gd name="connsiteX58-3505" fmla="*/ 498475 w 539780"/>
                <a:gd name="connsiteY58-3506" fmla="*/ 1111250 h 1245658"/>
                <a:gd name="connsiteX59-3507" fmla="*/ 450850 w 539780"/>
                <a:gd name="connsiteY59-3508" fmla="*/ 1184275 h 1245658"/>
                <a:gd name="connsiteX60-3509" fmla="*/ 390525 w 539780"/>
                <a:gd name="connsiteY60-3510" fmla="*/ 1241425 h 1245658"/>
                <a:gd name="connsiteX61-3511" fmla="*/ 282575 w 539780"/>
                <a:gd name="connsiteY61-3512" fmla="*/ 1241425 h 1245658"/>
                <a:gd name="connsiteX0-3513" fmla="*/ 0 w 539780"/>
                <a:gd name="connsiteY0-3514" fmla="*/ 0 h 1245658"/>
                <a:gd name="connsiteX1-3515" fmla="*/ 28575 w 539780"/>
                <a:gd name="connsiteY1-3516" fmla="*/ 22225 h 1245658"/>
                <a:gd name="connsiteX2-3517" fmla="*/ 44450 w 539780"/>
                <a:gd name="connsiteY2-3518" fmla="*/ 31750 h 1245658"/>
                <a:gd name="connsiteX3-3519" fmla="*/ 79375 w 539780"/>
                <a:gd name="connsiteY3-3520" fmla="*/ 63500 h 1245658"/>
                <a:gd name="connsiteX4-3521" fmla="*/ 85725 w 539780"/>
                <a:gd name="connsiteY4-3522" fmla="*/ 82550 h 1245658"/>
                <a:gd name="connsiteX5-3523" fmla="*/ 98425 w 539780"/>
                <a:gd name="connsiteY5-3524" fmla="*/ 101600 h 1245658"/>
                <a:gd name="connsiteX6-3525" fmla="*/ 104775 w 539780"/>
                <a:gd name="connsiteY6-3526" fmla="*/ 111125 h 1245658"/>
                <a:gd name="connsiteX7-3527" fmla="*/ 107950 w 539780"/>
                <a:gd name="connsiteY7-3528" fmla="*/ 120650 h 1245658"/>
                <a:gd name="connsiteX8-3529" fmla="*/ 123825 w 539780"/>
                <a:gd name="connsiteY8-3530" fmla="*/ 139700 h 1245658"/>
                <a:gd name="connsiteX9-3531" fmla="*/ 127000 w 539780"/>
                <a:gd name="connsiteY9-3532" fmla="*/ 149225 h 1245658"/>
                <a:gd name="connsiteX10-3533" fmla="*/ 142875 w 539780"/>
                <a:gd name="connsiteY10-3534" fmla="*/ 171450 h 1245658"/>
                <a:gd name="connsiteX11-3535" fmla="*/ 158750 w 539780"/>
                <a:gd name="connsiteY11-3536" fmla="*/ 190500 h 1245658"/>
                <a:gd name="connsiteX12-3537" fmla="*/ 171450 w 539780"/>
                <a:gd name="connsiteY12-3538" fmla="*/ 215900 h 1245658"/>
                <a:gd name="connsiteX13-3539" fmla="*/ 177800 w 539780"/>
                <a:gd name="connsiteY13-3540" fmla="*/ 228600 h 1245658"/>
                <a:gd name="connsiteX14-3541" fmla="*/ 187325 w 539780"/>
                <a:gd name="connsiteY14-3542" fmla="*/ 241300 h 1245658"/>
                <a:gd name="connsiteX15-3543" fmla="*/ 193675 w 539780"/>
                <a:gd name="connsiteY15-3544" fmla="*/ 250825 h 1245658"/>
                <a:gd name="connsiteX16-3545" fmla="*/ 203200 w 539780"/>
                <a:gd name="connsiteY16-3546" fmla="*/ 260350 h 1245658"/>
                <a:gd name="connsiteX17-3547" fmla="*/ 209550 w 539780"/>
                <a:gd name="connsiteY17-3548" fmla="*/ 269875 h 1245658"/>
                <a:gd name="connsiteX18-3549" fmla="*/ 219075 w 539780"/>
                <a:gd name="connsiteY18-3550" fmla="*/ 279400 h 1245658"/>
                <a:gd name="connsiteX19-3551" fmla="*/ 225425 w 539780"/>
                <a:gd name="connsiteY19-3552" fmla="*/ 288925 h 1245658"/>
                <a:gd name="connsiteX20-3553" fmla="*/ 234950 w 539780"/>
                <a:gd name="connsiteY20-3554" fmla="*/ 295275 h 1245658"/>
                <a:gd name="connsiteX21-3555" fmla="*/ 257175 w 539780"/>
                <a:gd name="connsiteY21-3556" fmla="*/ 311150 h 1245658"/>
                <a:gd name="connsiteX22-3557" fmla="*/ 273050 w 539780"/>
                <a:gd name="connsiteY22-3558" fmla="*/ 339725 h 1245658"/>
                <a:gd name="connsiteX23-3559" fmla="*/ 279400 w 539780"/>
                <a:gd name="connsiteY23-3560" fmla="*/ 349250 h 1245658"/>
                <a:gd name="connsiteX24-3561" fmla="*/ 288925 w 539780"/>
                <a:gd name="connsiteY24-3562" fmla="*/ 355600 h 1245658"/>
                <a:gd name="connsiteX25-3563" fmla="*/ 304800 w 539780"/>
                <a:gd name="connsiteY25-3564" fmla="*/ 374650 h 1245658"/>
                <a:gd name="connsiteX26-3565" fmla="*/ 317500 w 539780"/>
                <a:gd name="connsiteY26-3566" fmla="*/ 393700 h 1245658"/>
                <a:gd name="connsiteX27-3567" fmla="*/ 323850 w 539780"/>
                <a:gd name="connsiteY27-3568" fmla="*/ 403225 h 1245658"/>
                <a:gd name="connsiteX28-3569" fmla="*/ 330200 w 539780"/>
                <a:gd name="connsiteY28-3570" fmla="*/ 412750 h 1245658"/>
                <a:gd name="connsiteX29-3571" fmla="*/ 339725 w 539780"/>
                <a:gd name="connsiteY29-3572" fmla="*/ 425450 h 1245658"/>
                <a:gd name="connsiteX30-3573" fmla="*/ 346075 w 539780"/>
                <a:gd name="connsiteY30-3574" fmla="*/ 434975 h 1245658"/>
                <a:gd name="connsiteX31-3575" fmla="*/ 355600 w 539780"/>
                <a:gd name="connsiteY31-3576" fmla="*/ 444500 h 1245658"/>
                <a:gd name="connsiteX32-3577" fmla="*/ 361950 w 539780"/>
                <a:gd name="connsiteY32-3578" fmla="*/ 454025 h 1245658"/>
                <a:gd name="connsiteX33-3579" fmla="*/ 365125 w 539780"/>
                <a:gd name="connsiteY33-3580" fmla="*/ 463550 h 1245658"/>
                <a:gd name="connsiteX34-3581" fmla="*/ 374650 w 539780"/>
                <a:gd name="connsiteY34-3582" fmla="*/ 469900 h 1245658"/>
                <a:gd name="connsiteX35-3583" fmla="*/ 387350 w 539780"/>
                <a:gd name="connsiteY35-3584" fmla="*/ 488950 h 1245658"/>
                <a:gd name="connsiteX36-3585" fmla="*/ 403225 w 539780"/>
                <a:gd name="connsiteY36-3586" fmla="*/ 508000 h 1245658"/>
                <a:gd name="connsiteX37-3587" fmla="*/ 406400 w 539780"/>
                <a:gd name="connsiteY37-3588" fmla="*/ 520700 h 1245658"/>
                <a:gd name="connsiteX38-3589" fmla="*/ 422275 w 539780"/>
                <a:gd name="connsiteY38-3590" fmla="*/ 542925 h 1245658"/>
                <a:gd name="connsiteX39-3591" fmla="*/ 431800 w 539780"/>
                <a:gd name="connsiteY39-3592" fmla="*/ 571500 h 1245658"/>
                <a:gd name="connsiteX40-3593" fmla="*/ 434975 w 539780"/>
                <a:gd name="connsiteY40-3594" fmla="*/ 581025 h 1245658"/>
                <a:gd name="connsiteX41-3595" fmla="*/ 438150 w 539780"/>
                <a:gd name="connsiteY41-3596" fmla="*/ 593725 h 1245658"/>
                <a:gd name="connsiteX42-3597" fmla="*/ 444500 w 539780"/>
                <a:gd name="connsiteY42-3598" fmla="*/ 603250 h 1245658"/>
                <a:gd name="connsiteX43-3599" fmla="*/ 450850 w 539780"/>
                <a:gd name="connsiteY43-3600" fmla="*/ 628650 h 1245658"/>
                <a:gd name="connsiteX44-3601" fmla="*/ 454025 w 539780"/>
                <a:gd name="connsiteY44-3602" fmla="*/ 638175 h 1245658"/>
                <a:gd name="connsiteX45-3603" fmla="*/ 469900 w 539780"/>
                <a:gd name="connsiteY45-3604" fmla="*/ 692150 h 1245658"/>
                <a:gd name="connsiteX46-3605" fmla="*/ 485775 w 539780"/>
                <a:gd name="connsiteY46-3606" fmla="*/ 733425 h 1245658"/>
                <a:gd name="connsiteX47-3607" fmla="*/ 492125 w 539780"/>
                <a:gd name="connsiteY47-3608" fmla="*/ 758825 h 1245658"/>
                <a:gd name="connsiteX48-3609" fmla="*/ 498475 w 539780"/>
                <a:gd name="connsiteY48-3610" fmla="*/ 771525 h 1245658"/>
                <a:gd name="connsiteX49-3611" fmla="*/ 501650 w 539780"/>
                <a:gd name="connsiteY49-3612" fmla="*/ 784225 h 1245658"/>
                <a:gd name="connsiteX50-3613" fmla="*/ 504825 w 539780"/>
                <a:gd name="connsiteY50-3614" fmla="*/ 793750 h 1245658"/>
                <a:gd name="connsiteX51-3615" fmla="*/ 508000 w 539780"/>
                <a:gd name="connsiteY51-3616" fmla="*/ 806450 h 1245658"/>
                <a:gd name="connsiteX52-3617" fmla="*/ 514350 w 539780"/>
                <a:gd name="connsiteY52-3618" fmla="*/ 819150 h 1245658"/>
                <a:gd name="connsiteX53-3619" fmla="*/ 520700 w 539780"/>
                <a:gd name="connsiteY53-3620" fmla="*/ 838200 h 1245658"/>
                <a:gd name="connsiteX54-3621" fmla="*/ 523875 w 539780"/>
                <a:gd name="connsiteY54-3622" fmla="*/ 847725 h 1245658"/>
                <a:gd name="connsiteX55-3623" fmla="*/ 539750 w 539780"/>
                <a:gd name="connsiteY55-3624" fmla="*/ 974725 h 1245658"/>
                <a:gd name="connsiteX56-3625" fmla="*/ 527050 w 539780"/>
                <a:gd name="connsiteY56-3626" fmla="*/ 1041400 h 1245658"/>
                <a:gd name="connsiteX57-3627" fmla="*/ 498475 w 539780"/>
                <a:gd name="connsiteY57-3628" fmla="*/ 1111250 h 1245658"/>
                <a:gd name="connsiteX58-3629" fmla="*/ 450850 w 539780"/>
                <a:gd name="connsiteY58-3630" fmla="*/ 1184275 h 1245658"/>
                <a:gd name="connsiteX59-3631" fmla="*/ 390525 w 539780"/>
                <a:gd name="connsiteY59-3632" fmla="*/ 1241425 h 1245658"/>
                <a:gd name="connsiteX60-3633" fmla="*/ 282575 w 539780"/>
                <a:gd name="connsiteY60-3634" fmla="*/ 1241425 h 1245658"/>
                <a:gd name="connsiteX0-3635" fmla="*/ 0 w 539780"/>
                <a:gd name="connsiteY0-3636" fmla="*/ 0 h 1245658"/>
                <a:gd name="connsiteX1-3637" fmla="*/ 28575 w 539780"/>
                <a:gd name="connsiteY1-3638" fmla="*/ 22225 h 1245658"/>
                <a:gd name="connsiteX2-3639" fmla="*/ 79375 w 539780"/>
                <a:gd name="connsiteY2-3640" fmla="*/ 63500 h 1245658"/>
                <a:gd name="connsiteX3-3641" fmla="*/ 85725 w 539780"/>
                <a:gd name="connsiteY3-3642" fmla="*/ 82550 h 1245658"/>
                <a:gd name="connsiteX4-3643" fmla="*/ 98425 w 539780"/>
                <a:gd name="connsiteY4-3644" fmla="*/ 101600 h 1245658"/>
                <a:gd name="connsiteX5-3645" fmla="*/ 104775 w 539780"/>
                <a:gd name="connsiteY5-3646" fmla="*/ 111125 h 1245658"/>
                <a:gd name="connsiteX6-3647" fmla="*/ 107950 w 539780"/>
                <a:gd name="connsiteY6-3648" fmla="*/ 120650 h 1245658"/>
                <a:gd name="connsiteX7-3649" fmla="*/ 123825 w 539780"/>
                <a:gd name="connsiteY7-3650" fmla="*/ 139700 h 1245658"/>
                <a:gd name="connsiteX8-3651" fmla="*/ 127000 w 539780"/>
                <a:gd name="connsiteY8-3652" fmla="*/ 149225 h 1245658"/>
                <a:gd name="connsiteX9-3653" fmla="*/ 142875 w 539780"/>
                <a:gd name="connsiteY9-3654" fmla="*/ 171450 h 1245658"/>
                <a:gd name="connsiteX10-3655" fmla="*/ 158750 w 539780"/>
                <a:gd name="connsiteY10-3656" fmla="*/ 190500 h 1245658"/>
                <a:gd name="connsiteX11-3657" fmla="*/ 171450 w 539780"/>
                <a:gd name="connsiteY11-3658" fmla="*/ 215900 h 1245658"/>
                <a:gd name="connsiteX12-3659" fmla="*/ 177800 w 539780"/>
                <a:gd name="connsiteY12-3660" fmla="*/ 228600 h 1245658"/>
                <a:gd name="connsiteX13-3661" fmla="*/ 187325 w 539780"/>
                <a:gd name="connsiteY13-3662" fmla="*/ 241300 h 1245658"/>
                <a:gd name="connsiteX14-3663" fmla="*/ 193675 w 539780"/>
                <a:gd name="connsiteY14-3664" fmla="*/ 250825 h 1245658"/>
                <a:gd name="connsiteX15-3665" fmla="*/ 203200 w 539780"/>
                <a:gd name="connsiteY15-3666" fmla="*/ 260350 h 1245658"/>
                <a:gd name="connsiteX16-3667" fmla="*/ 209550 w 539780"/>
                <a:gd name="connsiteY16-3668" fmla="*/ 269875 h 1245658"/>
                <a:gd name="connsiteX17-3669" fmla="*/ 219075 w 539780"/>
                <a:gd name="connsiteY17-3670" fmla="*/ 279400 h 1245658"/>
                <a:gd name="connsiteX18-3671" fmla="*/ 225425 w 539780"/>
                <a:gd name="connsiteY18-3672" fmla="*/ 288925 h 1245658"/>
                <a:gd name="connsiteX19-3673" fmla="*/ 234950 w 539780"/>
                <a:gd name="connsiteY19-3674" fmla="*/ 295275 h 1245658"/>
                <a:gd name="connsiteX20-3675" fmla="*/ 257175 w 539780"/>
                <a:gd name="connsiteY20-3676" fmla="*/ 311150 h 1245658"/>
                <a:gd name="connsiteX21-3677" fmla="*/ 273050 w 539780"/>
                <a:gd name="connsiteY21-3678" fmla="*/ 339725 h 1245658"/>
                <a:gd name="connsiteX22-3679" fmla="*/ 279400 w 539780"/>
                <a:gd name="connsiteY22-3680" fmla="*/ 349250 h 1245658"/>
                <a:gd name="connsiteX23-3681" fmla="*/ 288925 w 539780"/>
                <a:gd name="connsiteY23-3682" fmla="*/ 355600 h 1245658"/>
                <a:gd name="connsiteX24-3683" fmla="*/ 304800 w 539780"/>
                <a:gd name="connsiteY24-3684" fmla="*/ 374650 h 1245658"/>
                <a:gd name="connsiteX25-3685" fmla="*/ 317500 w 539780"/>
                <a:gd name="connsiteY25-3686" fmla="*/ 393700 h 1245658"/>
                <a:gd name="connsiteX26-3687" fmla="*/ 323850 w 539780"/>
                <a:gd name="connsiteY26-3688" fmla="*/ 403225 h 1245658"/>
                <a:gd name="connsiteX27-3689" fmla="*/ 330200 w 539780"/>
                <a:gd name="connsiteY27-3690" fmla="*/ 412750 h 1245658"/>
                <a:gd name="connsiteX28-3691" fmla="*/ 339725 w 539780"/>
                <a:gd name="connsiteY28-3692" fmla="*/ 425450 h 1245658"/>
                <a:gd name="connsiteX29-3693" fmla="*/ 346075 w 539780"/>
                <a:gd name="connsiteY29-3694" fmla="*/ 434975 h 1245658"/>
                <a:gd name="connsiteX30-3695" fmla="*/ 355600 w 539780"/>
                <a:gd name="connsiteY30-3696" fmla="*/ 444500 h 1245658"/>
                <a:gd name="connsiteX31-3697" fmla="*/ 361950 w 539780"/>
                <a:gd name="connsiteY31-3698" fmla="*/ 454025 h 1245658"/>
                <a:gd name="connsiteX32-3699" fmla="*/ 365125 w 539780"/>
                <a:gd name="connsiteY32-3700" fmla="*/ 463550 h 1245658"/>
                <a:gd name="connsiteX33-3701" fmla="*/ 374650 w 539780"/>
                <a:gd name="connsiteY33-3702" fmla="*/ 469900 h 1245658"/>
                <a:gd name="connsiteX34-3703" fmla="*/ 387350 w 539780"/>
                <a:gd name="connsiteY34-3704" fmla="*/ 488950 h 1245658"/>
                <a:gd name="connsiteX35-3705" fmla="*/ 403225 w 539780"/>
                <a:gd name="connsiteY35-3706" fmla="*/ 508000 h 1245658"/>
                <a:gd name="connsiteX36-3707" fmla="*/ 406400 w 539780"/>
                <a:gd name="connsiteY36-3708" fmla="*/ 520700 h 1245658"/>
                <a:gd name="connsiteX37-3709" fmla="*/ 422275 w 539780"/>
                <a:gd name="connsiteY37-3710" fmla="*/ 542925 h 1245658"/>
                <a:gd name="connsiteX38-3711" fmla="*/ 431800 w 539780"/>
                <a:gd name="connsiteY38-3712" fmla="*/ 571500 h 1245658"/>
                <a:gd name="connsiteX39-3713" fmla="*/ 434975 w 539780"/>
                <a:gd name="connsiteY39-3714" fmla="*/ 581025 h 1245658"/>
                <a:gd name="connsiteX40-3715" fmla="*/ 438150 w 539780"/>
                <a:gd name="connsiteY40-3716" fmla="*/ 593725 h 1245658"/>
                <a:gd name="connsiteX41-3717" fmla="*/ 444500 w 539780"/>
                <a:gd name="connsiteY41-3718" fmla="*/ 603250 h 1245658"/>
                <a:gd name="connsiteX42-3719" fmla="*/ 450850 w 539780"/>
                <a:gd name="connsiteY42-3720" fmla="*/ 628650 h 1245658"/>
                <a:gd name="connsiteX43-3721" fmla="*/ 454025 w 539780"/>
                <a:gd name="connsiteY43-3722" fmla="*/ 638175 h 1245658"/>
                <a:gd name="connsiteX44-3723" fmla="*/ 469900 w 539780"/>
                <a:gd name="connsiteY44-3724" fmla="*/ 692150 h 1245658"/>
                <a:gd name="connsiteX45-3725" fmla="*/ 485775 w 539780"/>
                <a:gd name="connsiteY45-3726" fmla="*/ 733425 h 1245658"/>
                <a:gd name="connsiteX46-3727" fmla="*/ 492125 w 539780"/>
                <a:gd name="connsiteY46-3728" fmla="*/ 758825 h 1245658"/>
                <a:gd name="connsiteX47-3729" fmla="*/ 498475 w 539780"/>
                <a:gd name="connsiteY47-3730" fmla="*/ 771525 h 1245658"/>
                <a:gd name="connsiteX48-3731" fmla="*/ 501650 w 539780"/>
                <a:gd name="connsiteY48-3732" fmla="*/ 784225 h 1245658"/>
                <a:gd name="connsiteX49-3733" fmla="*/ 504825 w 539780"/>
                <a:gd name="connsiteY49-3734" fmla="*/ 793750 h 1245658"/>
                <a:gd name="connsiteX50-3735" fmla="*/ 508000 w 539780"/>
                <a:gd name="connsiteY50-3736" fmla="*/ 806450 h 1245658"/>
                <a:gd name="connsiteX51-3737" fmla="*/ 514350 w 539780"/>
                <a:gd name="connsiteY51-3738" fmla="*/ 819150 h 1245658"/>
                <a:gd name="connsiteX52-3739" fmla="*/ 520700 w 539780"/>
                <a:gd name="connsiteY52-3740" fmla="*/ 838200 h 1245658"/>
                <a:gd name="connsiteX53-3741" fmla="*/ 523875 w 539780"/>
                <a:gd name="connsiteY53-3742" fmla="*/ 847725 h 1245658"/>
                <a:gd name="connsiteX54-3743" fmla="*/ 539750 w 539780"/>
                <a:gd name="connsiteY54-3744" fmla="*/ 974725 h 1245658"/>
                <a:gd name="connsiteX55-3745" fmla="*/ 527050 w 539780"/>
                <a:gd name="connsiteY55-3746" fmla="*/ 1041400 h 1245658"/>
                <a:gd name="connsiteX56-3747" fmla="*/ 498475 w 539780"/>
                <a:gd name="connsiteY56-3748" fmla="*/ 1111250 h 1245658"/>
                <a:gd name="connsiteX57-3749" fmla="*/ 450850 w 539780"/>
                <a:gd name="connsiteY57-3750" fmla="*/ 1184275 h 1245658"/>
                <a:gd name="connsiteX58-3751" fmla="*/ 390525 w 539780"/>
                <a:gd name="connsiteY58-3752" fmla="*/ 1241425 h 1245658"/>
                <a:gd name="connsiteX59-3753" fmla="*/ 282575 w 539780"/>
                <a:gd name="connsiteY59-3754" fmla="*/ 1241425 h 1245658"/>
                <a:gd name="connsiteX0-3755" fmla="*/ 0 w 539780"/>
                <a:gd name="connsiteY0-3756" fmla="*/ 0 h 1245658"/>
                <a:gd name="connsiteX1-3757" fmla="*/ 28575 w 539780"/>
                <a:gd name="connsiteY1-3758" fmla="*/ 22225 h 1245658"/>
                <a:gd name="connsiteX2-3759" fmla="*/ 85725 w 539780"/>
                <a:gd name="connsiteY2-3760" fmla="*/ 82550 h 1245658"/>
                <a:gd name="connsiteX3-3761" fmla="*/ 98425 w 539780"/>
                <a:gd name="connsiteY3-3762" fmla="*/ 101600 h 1245658"/>
                <a:gd name="connsiteX4-3763" fmla="*/ 104775 w 539780"/>
                <a:gd name="connsiteY4-3764" fmla="*/ 111125 h 1245658"/>
                <a:gd name="connsiteX5-3765" fmla="*/ 107950 w 539780"/>
                <a:gd name="connsiteY5-3766" fmla="*/ 120650 h 1245658"/>
                <a:gd name="connsiteX6-3767" fmla="*/ 123825 w 539780"/>
                <a:gd name="connsiteY6-3768" fmla="*/ 139700 h 1245658"/>
                <a:gd name="connsiteX7-3769" fmla="*/ 127000 w 539780"/>
                <a:gd name="connsiteY7-3770" fmla="*/ 149225 h 1245658"/>
                <a:gd name="connsiteX8-3771" fmla="*/ 142875 w 539780"/>
                <a:gd name="connsiteY8-3772" fmla="*/ 171450 h 1245658"/>
                <a:gd name="connsiteX9-3773" fmla="*/ 158750 w 539780"/>
                <a:gd name="connsiteY9-3774" fmla="*/ 190500 h 1245658"/>
                <a:gd name="connsiteX10-3775" fmla="*/ 171450 w 539780"/>
                <a:gd name="connsiteY10-3776" fmla="*/ 215900 h 1245658"/>
                <a:gd name="connsiteX11-3777" fmla="*/ 177800 w 539780"/>
                <a:gd name="connsiteY11-3778" fmla="*/ 228600 h 1245658"/>
                <a:gd name="connsiteX12-3779" fmla="*/ 187325 w 539780"/>
                <a:gd name="connsiteY12-3780" fmla="*/ 241300 h 1245658"/>
                <a:gd name="connsiteX13-3781" fmla="*/ 193675 w 539780"/>
                <a:gd name="connsiteY13-3782" fmla="*/ 250825 h 1245658"/>
                <a:gd name="connsiteX14-3783" fmla="*/ 203200 w 539780"/>
                <a:gd name="connsiteY14-3784" fmla="*/ 260350 h 1245658"/>
                <a:gd name="connsiteX15-3785" fmla="*/ 209550 w 539780"/>
                <a:gd name="connsiteY15-3786" fmla="*/ 269875 h 1245658"/>
                <a:gd name="connsiteX16-3787" fmla="*/ 219075 w 539780"/>
                <a:gd name="connsiteY16-3788" fmla="*/ 279400 h 1245658"/>
                <a:gd name="connsiteX17-3789" fmla="*/ 225425 w 539780"/>
                <a:gd name="connsiteY17-3790" fmla="*/ 288925 h 1245658"/>
                <a:gd name="connsiteX18-3791" fmla="*/ 234950 w 539780"/>
                <a:gd name="connsiteY18-3792" fmla="*/ 295275 h 1245658"/>
                <a:gd name="connsiteX19-3793" fmla="*/ 257175 w 539780"/>
                <a:gd name="connsiteY19-3794" fmla="*/ 311150 h 1245658"/>
                <a:gd name="connsiteX20-3795" fmla="*/ 273050 w 539780"/>
                <a:gd name="connsiteY20-3796" fmla="*/ 339725 h 1245658"/>
                <a:gd name="connsiteX21-3797" fmla="*/ 279400 w 539780"/>
                <a:gd name="connsiteY21-3798" fmla="*/ 349250 h 1245658"/>
                <a:gd name="connsiteX22-3799" fmla="*/ 288925 w 539780"/>
                <a:gd name="connsiteY22-3800" fmla="*/ 355600 h 1245658"/>
                <a:gd name="connsiteX23-3801" fmla="*/ 304800 w 539780"/>
                <a:gd name="connsiteY23-3802" fmla="*/ 374650 h 1245658"/>
                <a:gd name="connsiteX24-3803" fmla="*/ 317500 w 539780"/>
                <a:gd name="connsiteY24-3804" fmla="*/ 393700 h 1245658"/>
                <a:gd name="connsiteX25-3805" fmla="*/ 323850 w 539780"/>
                <a:gd name="connsiteY25-3806" fmla="*/ 403225 h 1245658"/>
                <a:gd name="connsiteX26-3807" fmla="*/ 330200 w 539780"/>
                <a:gd name="connsiteY26-3808" fmla="*/ 412750 h 1245658"/>
                <a:gd name="connsiteX27-3809" fmla="*/ 339725 w 539780"/>
                <a:gd name="connsiteY27-3810" fmla="*/ 425450 h 1245658"/>
                <a:gd name="connsiteX28-3811" fmla="*/ 346075 w 539780"/>
                <a:gd name="connsiteY28-3812" fmla="*/ 434975 h 1245658"/>
                <a:gd name="connsiteX29-3813" fmla="*/ 355600 w 539780"/>
                <a:gd name="connsiteY29-3814" fmla="*/ 444500 h 1245658"/>
                <a:gd name="connsiteX30-3815" fmla="*/ 361950 w 539780"/>
                <a:gd name="connsiteY30-3816" fmla="*/ 454025 h 1245658"/>
                <a:gd name="connsiteX31-3817" fmla="*/ 365125 w 539780"/>
                <a:gd name="connsiteY31-3818" fmla="*/ 463550 h 1245658"/>
                <a:gd name="connsiteX32-3819" fmla="*/ 374650 w 539780"/>
                <a:gd name="connsiteY32-3820" fmla="*/ 469900 h 1245658"/>
                <a:gd name="connsiteX33-3821" fmla="*/ 387350 w 539780"/>
                <a:gd name="connsiteY33-3822" fmla="*/ 488950 h 1245658"/>
                <a:gd name="connsiteX34-3823" fmla="*/ 403225 w 539780"/>
                <a:gd name="connsiteY34-3824" fmla="*/ 508000 h 1245658"/>
                <a:gd name="connsiteX35-3825" fmla="*/ 406400 w 539780"/>
                <a:gd name="connsiteY35-3826" fmla="*/ 520700 h 1245658"/>
                <a:gd name="connsiteX36-3827" fmla="*/ 422275 w 539780"/>
                <a:gd name="connsiteY36-3828" fmla="*/ 542925 h 1245658"/>
                <a:gd name="connsiteX37-3829" fmla="*/ 431800 w 539780"/>
                <a:gd name="connsiteY37-3830" fmla="*/ 571500 h 1245658"/>
                <a:gd name="connsiteX38-3831" fmla="*/ 434975 w 539780"/>
                <a:gd name="connsiteY38-3832" fmla="*/ 581025 h 1245658"/>
                <a:gd name="connsiteX39-3833" fmla="*/ 438150 w 539780"/>
                <a:gd name="connsiteY39-3834" fmla="*/ 593725 h 1245658"/>
                <a:gd name="connsiteX40-3835" fmla="*/ 444500 w 539780"/>
                <a:gd name="connsiteY40-3836" fmla="*/ 603250 h 1245658"/>
                <a:gd name="connsiteX41-3837" fmla="*/ 450850 w 539780"/>
                <a:gd name="connsiteY41-3838" fmla="*/ 628650 h 1245658"/>
                <a:gd name="connsiteX42-3839" fmla="*/ 454025 w 539780"/>
                <a:gd name="connsiteY42-3840" fmla="*/ 638175 h 1245658"/>
                <a:gd name="connsiteX43-3841" fmla="*/ 469900 w 539780"/>
                <a:gd name="connsiteY43-3842" fmla="*/ 692150 h 1245658"/>
                <a:gd name="connsiteX44-3843" fmla="*/ 485775 w 539780"/>
                <a:gd name="connsiteY44-3844" fmla="*/ 733425 h 1245658"/>
                <a:gd name="connsiteX45-3845" fmla="*/ 492125 w 539780"/>
                <a:gd name="connsiteY45-3846" fmla="*/ 758825 h 1245658"/>
                <a:gd name="connsiteX46-3847" fmla="*/ 498475 w 539780"/>
                <a:gd name="connsiteY46-3848" fmla="*/ 771525 h 1245658"/>
                <a:gd name="connsiteX47-3849" fmla="*/ 501650 w 539780"/>
                <a:gd name="connsiteY47-3850" fmla="*/ 784225 h 1245658"/>
                <a:gd name="connsiteX48-3851" fmla="*/ 504825 w 539780"/>
                <a:gd name="connsiteY48-3852" fmla="*/ 793750 h 1245658"/>
                <a:gd name="connsiteX49-3853" fmla="*/ 508000 w 539780"/>
                <a:gd name="connsiteY49-3854" fmla="*/ 806450 h 1245658"/>
                <a:gd name="connsiteX50-3855" fmla="*/ 514350 w 539780"/>
                <a:gd name="connsiteY50-3856" fmla="*/ 819150 h 1245658"/>
                <a:gd name="connsiteX51-3857" fmla="*/ 520700 w 539780"/>
                <a:gd name="connsiteY51-3858" fmla="*/ 838200 h 1245658"/>
                <a:gd name="connsiteX52-3859" fmla="*/ 523875 w 539780"/>
                <a:gd name="connsiteY52-3860" fmla="*/ 847725 h 1245658"/>
                <a:gd name="connsiteX53-3861" fmla="*/ 539750 w 539780"/>
                <a:gd name="connsiteY53-3862" fmla="*/ 974725 h 1245658"/>
                <a:gd name="connsiteX54-3863" fmla="*/ 527050 w 539780"/>
                <a:gd name="connsiteY54-3864" fmla="*/ 1041400 h 1245658"/>
                <a:gd name="connsiteX55-3865" fmla="*/ 498475 w 539780"/>
                <a:gd name="connsiteY55-3866" fmla="*/ 1111250 h 1245658"/>
                <a:gd name="connsiteX56-3867" fmla="*/ 450850 w 539780"/>
                <a:gd name="connsiteY56-3868" fmla="*/ 1184275 h 1245658"/>
                <a:gd name="connsiteX57-3869" fmla="*/ 390525 w 539780"/>
                <a:gd name="connsiteY57-3870" fmla="*/ 1241425 h 1245658"/>
                <a:gd name="connsiteX58-3871" fmla="*/ 282575 w 539780"/>
                <a:gd name="connsiteY58-3872" fmla="*/ 1241425 h 1245658"/>
                <a:gd name="connsiteX0-3873" fmla="*/ 0 w 539780"/>
                <a:gd name="connsiteY0-3874" fmla="*/ 0 h 1245658"/>
                <a:gd name="connsiteX1-3875" fmla="*/ 28575 w 539780"/>
                <a:gd name="connsiteY1-3876" fmla="*/ 22225 h 1245658"/>
                <a:gd name="connsiteX2-3877" fmla="*/ 85725 w 539780"/>
                <a:gd name="connsiteY2-3878" fmla="*/ 82550 h 1245658"/>
                <a:gd name="connsiteX3-3879" fmla="*/ 98425 w 539780"/>
                <a:gd name="connsiteY3-3880" fmla="*/ 101600 h 1245658"/>
                <a:gd name="connsiteX4-3881" fmla="*/ 104775 w 539780"/>
                <a:gd name="connsiteY4-3882" fmla="*/ 111125 h 1245658"/>
                <a:gd name="connsiteX5-3883" fmla="*/ 123825 w 539780"/>
                <a:gd name="connsiteY5-3884" fmla="*/ 139700 h 1245658"/>
                <a:gd name="connsiteX6-3885" fmla="*/ 127000 w 539780"/>
                <a:gd name="connsiteY6-3886" fmla="*/ 149225 h 1245658"/>
                <a:gd name="connsiteX7-3887" fmla="*/ 142875 w 539780"/>
                <a:gd name="connsiteY7-3888" fmla="*/ 171450 h 1245658"/>
                <a:gd name="connsiteX8-3889" fmla="*/ 158750 w 539780"/>
                <a:gd name="connsiteY8-3890" fmla="*/ 190500 h 1245658"/>
                <a:gd name="connsiteX9-3891" fmla="*/ 171450 w 539780"/>
                <a:gd name="connsiteY9-3892" fmla="*/ 215900 h 1245658"/>
                <a:gd name="connsiteX10-3893" fmla="*/ 177800 w 539780"/>
                <a:gd name="connsiteY10-3894" fmla="*/ 228600 h 1245658"/>
                <a:gd name="connsiteX11-3895" fmla="*/ 187325 w 539780"/>
                <a:gd name="connsiteY11-3896" fmla="*/ 241300 h 1245658"/>
                <a:gd name="connsiteX12-3897" fmla="*/ 193675 w 539780"/>
                <a:gd name="connsiteY12-3898" fmla="*/ 250825 h 1245658"/>
                <a:gd name="connsiteX13-3899" fmla="*/ 203200 w 539780"/>
                <a:gd name="connsiteY13-3900" fmla="*/ 260350 h 1245658"/>
                <a:gd name="connsiteX14-3901" fmla="*/ 209550 w 539780"/>
                <a:gd name="connsiteY14-3902" fmla="*/ 269875 h 1245658"/>
                <a:gd name="connsiteX15-3903" fmla="*/ 219075 w 539780"/>
                <a:gd name="connsiteY15-3904" fmla="*/ 279400 h 1245658"/>
                <a:gd name="connsiteX16-3905" fmla="*/ 225425 w 539780"/>
                <a:gd name="connsiteY16-3906" fmla="*/ 288925 h 1245658"/>
                <a:gd name="connsiteX17-3907" fmla="*/ 234950 w 539780"/>
                <a:gd name="connsiteY17-3908" fmla="*/ 295275 h 1245658"/>
                <a:gd name="connsiteX18-3909" fmla="*/ 257175 w 539780"/>
                <a:gd name="connsiteY18-3910" fmla="*/ 311150 h 1245658"/>
                <a:gd name="connsiteX19-3911" fmla="*/ 273050 w 539780"/>
                <a:gd name="connsiteY19-3912" fmla="*/ 339725 h 1245658"/>
                <a:gd name="connsiteX20-3913" fmla="*/ 279400 w 539780"/>
                <a:gd name="connsiteY20-3914" fmla="*/ 349250 h 1245658"/>
                <a:gd name="connsiteX21-3915" fmla="*/ 288925 w 539780"/>
                <a:gd name="connsiteY21-3916" fmla="*/ 355600 h 1245658"/>
                <a:gd name="connsiteX22-3917" fmla="*/ 304800 w 539780"/>
                <a:gd name="connsiteY22-3918" fmla="*/ 374650 h 1245658"/>
                <a:gd name="connsiteX23-3919" fmla="*/ 317500 w 539780"/>
                <a:gd name="connsiteY23-3920" fmla="*/ 393700 h 1245658"/>
                <a:gd name="connsiteX24-3921" fmla="*/ 323850 w 539780"/>
                <a:gd name="connsiteY24-3922" fmla="*/ 403225 h 1245658"/>
                <a:gd name="connsiteX25-3923" fmla="*/ 330200 w 539780"/>
                <a:gd name="connsiteY25-3924" fmla="*/ 412750 h 1245658"/>
                <a:gd name="connsiteX26-3925" fmla="*/ 339725 w 539780"/>
                <a:gd name="connsiteY26-3926" fmla="*/ 425450 h 1245658"/>
                <a:gd name="connsiteX27-3927" fmla="*/ 346075 w 539780"/>
                <a:gd name="connsiteY27-3928" fmla="*/ 434975 h 1245658"/>
                <a:gd name="connsiteX28-3929" fmla="*/ 355600 w 539780"/>
                <a:gd name="connsiteY28-3930" fmla="*/ 444500 h 1245658"/>
                <a:gd name="connsiteX29-3931" fmla="*/ 361950 w 539780"/>
                <a:gd name="connsiteY29-3932" fmla="*/ 454025 h 1245658"/>
                <a:gd name="connsiteX30-3933" fmla="*/ 365125 w 539780"/>
                <a:gd name="connsiteY30-3934" fmla="*/ 463550 h 1245658"/>
                <a:gd name="connsiteX31-3935" fmla="*/ 374650 w 539780"/>
                <a:gd name="connsiteY31-3936" fmla="*/ 469900 h 1245658"/>
                <a:gd name="connsiteX32-3937" fmla="*/ 387350 w 539780"/>
                <a:gd name="connsiteY32-3938" fmla="*/ 488950 h 1245658"/>
                <a:gd name="connsiteX33-3939" fmla="*/ 403225 w 539780"/>
                <a:gd name="connsiteY33-3940" fmla="*/ 508000 h 1245658"/>
                <a:gd name="connsiteX34-3941" fmla="*/ 406400 w 539780"/>
                <a:gd name="connsiteY34-3942" fmla="*/ 520700 h 1245658"/>
                <a:gd name="connsiteX35-3943" fmla="*/ 422275 w 539780"/>
                <a:gd name="connsiteY35-3944" fmla="*/ 542925 h 1245658"/>
                <a:gd name="connsiteX36-3945" fmla="*/ 431800 w 539780"/>
                <a:gd name="connsiteY36-3946" fmla="*/ 571500 h 1245658"/>
                <a:gd name="connsiteX37-3947" fmla="*/ 434975 w 539780"/>
                <a:gd name="connsiteY37-3948" fmla="*/ 581025 h 1245658"/>
                <a:gd name="connsiteX38-3949" fmla="*/ 438150 w 539780"/>
                <a:gd name="connsiteY38-3950" fmla="*/ 593725 h 1245658"/>
                <a:gd name="connsiteX39-3951" fmla="*/ 444500 w 539780"/>
                <a:gd name="connsiteY39-3952" fmla="*/ 603250 h 1245658"/>
                <a:gd name="connsiteX40-3953" fmla="*/ 450850 w 539780"/>
                <a:gd name="connsiteY40-3954" fmla="*/ 628650 h 1245658"/>
                <a:gd name="connsiteX41-3955" fmla="*/ 454025 w 539780"/>
                <a:gd name="connsiteY41-3956" fmla="*/ 638175 h 1245658"/>
                <a:gd name="connsiteX42-3957" fmla="*/ 469900 w 539780"/>
                <a:gd name="connsiteY42-3958" fmla="*/ 692150 h 1245658"/>
                <a:gd name="connsiteX43-3959" fmla="*/ 485775 w 539780"/>
                <a:gd name="connsiteY43-3960" fmla="*/ 733425 h 1245658"/>
                <a:gd name="connsiteX44-3961" fmla="*/ 492125 w 539780"/>
                <a:gd name="connsiteY44-3962" fmla="*/ 758825 h 1245658"/>
                <a:gd name="connsiteX45-3963" fmla="*/ 498475 w 539780"/>
                <a:gd name="connsiteY45-3964" fmla="*/ 771525 h 1245658"/>
                <a:gd name="connsiteX46-3965" fmla="*/ 501650 w 539780"/>
                <a:gd name="connsiteY46-3966" fmla="*/ 784225 h 1245658"/>
                <a:gd name="connsiteX47-3967" fmla="*/ 504825 w 539780"/>
                <a:gd name="connsiteY47-3968" fmla="*/ 793750 h 1245658"/>
                <a:gd name="connsiteX48-3969" fmla="*/ 508000 w 539780"/>
                <a:gd name="connsiteY48-3970" fmla="*/ 806450 h 1245658"/>
                <a:gd name="connsiteX49-3971" fmla="*/ 514350 w 539780"/>
                <a:gd name="connsiteY49-3972" fmla="*/ 819150 h 1245658"/>
                <a:gd name="connsiteX50-3973" fmla="*/ 520700 w 539780"/>
                <a:gd name="connsiteY50-3974" fmla="*/ 838200 h 1245658"/>
                <a:gd name="connsiteX51-3975" fmla="*/ 523875 w 539780"/>
                <a:gd name="connsiteY51-3976" fmla="*/ 847725 h 1245658"/>
                <a:gd name="connsiteX52-3977" fmla="*/ 539750 w 539780"/>
                <a:gd name="connsiteY52-3978" fmla="*/ 974725 h 1245658"/>
                <a:gd name="connsiteX53-3979" fmla="*/ 527050 w 539780"/>
                <a:gd name="connsiteY53-3980" fmla="*/ 1041400 h 1245658"/>
                <a:gd name="connsiteX54-3981" fmla="*/ 498475 w 539780"/>
                <a:gd name="connsiteY54-3982" fmla="*/ 1111250 h 1245658"/>
                <a:gd name="connsiteX55-3983" fmla="*/ 450850 w 539780"/>
                <a:gd name="connsiteY55-3984" fmla="*/ 1184275 h 1245658"/>
                <a:gd name="connsiteX56-3985" fmla="*/ 390525 w 539780"/>
                <a:gd name="connsiteY56-3986" fmla="*/ 1241425 h 1245658"/>
                <a:gd name="connsiteX57-3987" fmla="*/ 282575 w 539780"/>
                <a:gd name="connsiteY57-3988" fmla="*/ 1241425 h 1245658"/>
                <a:gd name="connsiteX0-3989" fmla="*/ 0 w 539780"/>
                <a:gd name="connsiteY0-3990" fmla="*/ 0 h 1245658"/>
                <a:gd name="connsiteX1-3991" fmla="*/ 28575 w 539780"/>
                <a:gd name="connsiteY1-3992" fmla="*/ 22225 h 1245658"/>
                <a:gd name="connsiteX2-3993" fmla="*/ 85725 w 539780"/>
                <a:gd name="connsiteY2-3994" fmla="*/ 82550 h 1245658"/>
                <a:gd name="connsiteX3-3995" fmla="*/ 98425 w 539780"/>
                <a:gd name="connsiteY3-3996" fmla="*/ 101600 h 1245658"/>
                <a:gd name="connsiteX4-3997" fmla="*/ 123825 w 539780"/>
                <a:gd name="connsiteY4-3998" fmla="*/ 139700 h 1245658"/>
                <a:gd name="connsiteX5-3999" fmla="*/ 127000 w 539780"/>
                <a:gd name="connsiteY5-4000" fmla="*/ 149225 h 1245658"/>
                <a:gd name="connsiteX6-4001" fmla="*/ 142875 w 539780"/>
                <a:gd name="connsiteY6-4002" fmla="*/ 171450 h 1245658"/>
                <a:gd name="connsiteX7-4003" fmla="*/ 158750 w 539780"/>
                <a:gd name="connsiteY7-4004" fmla="*/ 190500 h 1245658"/>
                <a:gd name="connsiteX8-4005" fmla="*/ 171450 w 539780"/>
                <a:gd name="connsiteY8-4006" fmla="*/ 215900 h 1245658"/>
                <a:gd name="connsiteX9-4007" fmla="*/ 177800 w 539780"/>
                <a:gd name="connsiteY9-4008" fmla="*/ 228600 h 1245658"/>
                <a:gd name="connsiteX10-4009" fmla="*/ 187325 w 539780"/>
                <a:gd name="connsiteY10-4010" fmla="*/ 241300 h 1245658"/>
                <a:gd name="connsiteX11-4011" fmla="*/ 193675 w 539780"/>
                <a:gd name="connsiteY11-4012" fmla="*/ 250825 h 1245658"/>
                <a:gd name="connsiteX12-4013" fmla="*/ 203200 w 539780"/>
                <a:gd name="connsiteY12-4014" fmla="*/ 260350 h 1245658"/>
                <a:gd name="connsiteX13-4015" fmla="*/ 209550 w 539780"/>
                <a:gd name="connsiteY13-4016" fmla="*/ 269875 h 1245658"/>
                <a:gd name="connsiteX14-4017" fmla="*/ 219075 w 539780"/>
                <a:gd name="connsiteY14-4018" fmla="*/ 279400 h 1245658"/>
                <a:gd name="connsiteX15-4019" fmla="*/ 225425 w 539780"/>
                <a:gd name="connsiteY15-4020" fmla="*/ 288925 h 1245658"/>
                <a:gd name="connsiteX16-4021" fmla="*/ 234950 w 539780"/>
                <a:gd name="connsiteY16-4022" fmla="*/ 295275 h 1245658"/>
                <a:gd name="connsiteX17-4023" fmla="*/ 257175 w 539780"/>
                <a:gd name="connsiteY17-4024" fmla="*/ 311150 h 1245658"/>
                <a:gd name="connsiteX18-4025" fmla="*/ 273050 w 539780"/>
                <a:gd name="connsiteY18-4026" fmla="*/ 339725 h 1245658"/>
                <a:gd name="connsiteX19-4027" fmla="*/ 279400 w 539780"/>
                <a:gd name="connsiteY19-4028" fmla="*/ 349250 h 1245658"/>
                <a:gd name="connsiteX20-4029" fmla="*/ 288925 w 539780"/>
                <a:gd name="connsiteY20-4030" fmla="*/ 355600 h 1245658"/>
                <a:gd name="connsiteX21-4031" fmla="*/ 304800 w 539780"/>
                <a:gd name="connsiteY21-4032" fmla="*/ 374650 h 1245658"/>
                <a:gd name="connsiteX22-4033" fmla="*/ 317500 w 539780"/>
                <a:gd name="connsiteY22-4034" fmla="*/ 393700 h 1245658"/>
                <a:gd name="connsiteX23-4035" fmla="*/ 323850 w 539780"/>
                <a:gd name="connsiteY23-4036" fmla="*/ 403225 h 1245658"/>
                <a:gd name="connsiteX24-4037" fmla="*/ 330200 w 539780"/>
                <a:gd name="connsiteY24-4038" fmla="*/ 412750 h 1245658"/>
                <a:gd name="connsiteX25-4039" fmla="*/ 339725 w 539780"/>
                <a:gd name="connsiteY25-4040" fmla="*/ 425450 h 1245658"/>
                <a:gd name="connsiteX26-4041" fmla="*/ 346075 w 539780"/>
                <a:gd name="connsiteY26-4042" fmla="*/ 434975 h 1245658"/>
                <a:gd name="connsiteX27-4043" fmla="*/ 355600 w 539780"/>
                <a:gd name="connsiteY27-4044" fmla="*/ 444500 h 1245658"/>
                <a:gd name="connsiteX28-4045" fmla="*/ 361950 w 539780"/>
                <a:gd name="connsiteY28-4046" fmla="*/ 454025 h 1245658"/>
                <a:gd name="connsiteX29-4047" fmla="*/ 365125 w 539780"/>
                <a:gd name="connsiteY29-4048" fmla="*/ 463550 h 1245658"/>
                <a:gd name="connsiteX30-4049" fmla="*/ 374650 w 539780"/>
                <a:gd name="connsiteY30-4050" fmla="*/ 469900 h 1245658"/>
                <a:gd name="connsiteX31-4051" fmla="*/ 387350 w 539780"/>
                <a:gd name="connsiteY31-4052" fmla="*/ 488950 h 1245658"/>
                <a:gd name="connsiteX32-4053" fmla="*/ 403225 w 539780"/>
                <a:gd name="connsiteY32-4054" fmla="*/ 508000 h 1245658"/>
                <a:gd name="connsiteX33-4055" fmla="*/ 406400 w 539780"/>
                <a:gd name="connsiteY33-4056" fmla="*/ 520700 h 1245658"/>
                <a:gd name="connsiteX34-4057" fmla="*/ 422275 w 539780"/>
                <a:gd name="connsiteY34-4058" fmla="*/ 542925 h 1245658"/>
                <a:gd name="connsiteX35-4059" fmla="*/ 431800 w 539780"/>
                <a:gd name="connsiteY35-4060" fmla="*/ 571500 h 1245658"/>
                <a:gd name="connsiteX36-4061" fmla="*/ 434975 w 539780"/>
                <a:gd name="connsiteY36-4062" fmla="*/ 581025 h 1245658"/>
                <a:gd name="connsiteX37-4063" fmla="*/ 438150 w 539780"/>
                <a:gd name="connsiteY37-4064" fmla="*/ 593725 h 1245658"/>
                <a:gd name="connsiteX38-4065" fmla="*/ 444500 w 539780"/>
                <a:gd name="connsiteY38-4066" fmla="*/ 603250 h 1245658"/>
                <a:gd name="connsiteX39-4067" fmla="*/ 450850 w 539780"/>
                <a:gd name="connsiteY39-4068" fmla="*/ 628650 h 1245658"/>
                <a:gd name="connsiteX40-4069" fmla="*/ 454025 w 539780"/>
                <a:gd name="connsiteY40-4070" fmla="*/ 638175 h 1245658"/>
                <a:gd name="connsiteX41-4071" fmla="*/ 469900 w 539780"/>
                <a:gd name="connsiteY41-4072" fmla="*/ 692150 h 1245658"/>
                <a:gd name="connsiteX42-4073" fmla="*/ 485775 w 539780"/>
                <a:gd name="connsiteY42-4074" fmla="*/ 733425 h 1245658"/>
                <a:gd name="connsiteX43-4075" fmla="*/ 492125 w 539780"/>
                <a:gd name="connsiteY43-4076" fmla="*/ 758825 h 1245658"/>
                <a:gd name="connsiteX44-4077" fmla="*/ 498475 w 539780"/>
                <a:gd name="connsiteY44-4078" fmla="*/ 771525 h 1245658"/>
                <a:gd name="connsiteX45-4079" fmla="*/ 501650 w 539780"/>
                <a:gd name="connsiteY45-4080" fmla="*/ 784225 h 1245658"/>
                <a:gd name="connsiteX46-4081" fmla="*/ 504825 w 539780"/>
                <a:gd name="connsiteY46-4082" fmla="*/ 793750 h 1245658"/>
                <a:gd name="connsiteX47-4083" fmla="*/ 508000 w 539780"/>
                <a:gd name="connsiteY47-4084" fmla="*/ 806450 h 1245658"/>
                <a:gd name="connsiteX48-4085" fmla="*/ 514350 w 539780"/>
                <a:gd name="connsiteY48-4086" fmla="*/ 819150 h 1245658"/>
                <a:gd name="connsiteX49-4087" fmla="*/ 520700 w 539780"/>
                <a:gd name="connsiteY49-4088" fmla="*/ 838200 h 1245658"/>
                <a:gd name="connsiteX50-4089" fmla="*/ 523875 w 539780"/>
                <a:gd name="connsiteY50-4090" fmla="*/ 847725 h 1245658"/>
                <a:gd name="connsiteX51-4091" fmla="*/ 539750 w 539780"/>
                <a:gd name="connsiteY51-4092" fmla="*/ 974725 h 1245658"/>
                <a:gd name="connsiteX52-4093" fmla="*/ 527050 w 539780"/>
                <a:gd name="connsiteY52-4094" fmla="*/ 1041400 h 1245658"/>
                <a:gd name="connsiteX53-4095" fmla="*/ 498475 w 539780"/>
                <a:gd name="connsiteY53-4096" fmla="*/ 1111250 h 1245658"/>
                <a:gd name="connsiteX54-4097" fmla="*/ 450850 w 539780"/>
                <a:gd name="connsiteY54-4098" fmla="*/ 1184275 h 1245658"/>
                <a:gd name="connsiteX55-4099" fmla="*/ 390525 w 539780"/>
                <a:gd name="connsiteY55-4100" fmla="*/ 1241425 h 1245658"/>
                <a:gd name="connsiteX56-4101" fmla="*/ 282575 w 539780"/>
                <a:gd name="connsiteY56-4102" fmla="*/ 1241425 h 1245658"/>
                <a:gd name="connsiteX0-4103" fmla="*/ 0 w 539780"/>
                <a:gd name="connsiteY0-4104" fmla="*/ 0 h 1245658"/>
                <a:gd name="connsiteX1-4105" fmla="*/ 28575 w 539780"/>
                <a:gd name="connsiteY1-4106" fmla="*/ 22225 h 1245658"/>
                <a:gd name="connsiteX2-4107" fmla="*/ 85725 w 539780"/>
                <a:gd name="connsiteY2-4108" fmla="*/ 82550 h 1245658"/>
                <a:gd name="connsiteX3-4109" fmla="*/ 123825 w 539780"/>
                <a:gd name="connsiteY3-4110" fmla="*/ 139700 h 1245658"/>
                <a:gd name="connsiteX4-4111" fmla="*/ 127000 w 539780"/>
                <a:gd name="connsiteY4-4112" fmla="*/ 149225 h 1245658"/>
                <a:gd name="connsiteX5-4113" fmla="*/ 142875 w 539780"/>
                <a:gd name="connsiteY5-4114" fmla="*/ 171450 h 1245658"/>
                <a:gd name="connsiteX6-4115" fmla="*/ 158750 w 539780"/>
                <a:gd name="connsiteY6-4116" fmla="*/ 190500 h 1245658"/>
                <a:gd name="connsiteX7-4117" fmla="*/ 171450 w 539780"/>
                <a:gd name="connsiteY7-4118" fmla="*/ 215900 h 1245658"/>
                <a:gd name="connsiteX8-4119" fmla="*/ 177800 w 539780"/>
                <a:gd name="connsiteY8-4120" fmla="*/ 228600 h 1245658"/>
                <a:gd name="connsiteX9-4121" fmla="*/ 187325 w 539780"/>
                <a:gd name="connsiteY9-4122" fmla="*/ 241300 h 1245658"/>
                <a:gd name="connsiteX10-4123" fmla="*/ 193675 w 539780"/>
                <a:gd name="connsiteY10-4124" fmla="*/ 250825 h 1245658"/>
                <a:gd name="connsiteX11-4125" fmla="*/ 203200 w 539780"/>
                <a:gd name="connsiteY11-4126" fmla="*/ 260350 h 1245658"/>
                <a:gd name="connsiteX12-4127" fmla="*/ 209550 w 539780"/>
                <a:gd name="connsiteY12-4128" fmla="*/ 269875 h 1245658"/>
                <a:gd name="connsiteX13-4129" fmla="*/ 219075 w 539780"/>
                <a:gd name="connsiteY13-4130" fmla="*/ 279400 h 1245658"/>
                <a:gd name="connsiteX14-4131" fmla="*/ 225425 w 539780"/>
                <a:gd name="connsiteY14-4132" fmla="*/ 288925 h 1245658"/>
                <a:gd name="connsiteX15-4133" fmla="*/ 234950 w 539780"/>
                <a:gd name="connsiteY15-4134" fmla="*/ 295275 h 1245658"/>
                <a:gd name="connsiteX16-4135" fmla="*/ 257175 w 539780"/>
                <a:gd name="connsiteY16-4136" fmla="*/ 311150 h 1245658"/>
                <a:gd name="connsiteX17-4137" fmla="*/ 273050 w 539780"/>
                <a:gd name="connsiteY17-4138" fmla="*/ 339725 h 1245658"/>
                <a:gd name="connsiteX18-4139" fmla="*/ 279400 w 539780"/>
                <a:gd name="connsiteY18-4140" fmla="*/ 349250 h 1245658"/>
                <a:gd name="connsiteX19-4141" fmla="*/ 288925 w 539780"/>
                <a:gd name="connsiteY19-4142" fmla="*/ 355600 h 1245658"/>
                <a:gd name="connsiteX20-4143" fmla="*/ 304800 w 539780"/>
                <a:gd name="connsiteY20-4144" fmla="*/ 374650 h 1245658"/>
                <a:gd name="connsiteX21-4145" fmla="*/ 317500 w 539780"/>
                <a:gd name="connsiteY21-4146" fmla="*/ 393700 h 1245658"/>
                <a:gd name="connsiteX22-4147" fmla="*/ 323850 w 539780"/>
                <a:gd name="connsiteY22-4148" fmla="*/ 403225 h 1245658"/>
                <a:gd name="connsiteX23-4149" fmla="*/ 330200 w 539780"/>
                <a:gd name="connsiteY23-4150" fmla="*/ 412750 h 1245658"/>
                <a:gd name="connsiteX24-4151" fmla="*/ 339725 w 539780"/>
                <a:gd name="connsiteY24-4152" fmla="*/ 425450 h 1245658"/>
                <a:gd name="connsiteX25-4153" fmla="*/ 346075 w 539780"/>
                <a:gd name="connsiteY25-4154" fmla="*/ 434975 h 1245658"/>
                <a:gd name="connsiteX26-4155" fmla="*/ 355600 w 539780"/>
                <a:gd name="connsiteY26-4156" fmla="*/ 444500 h 1245658"/>
                <a:gd name="connsiteX27-4157" fmla="*/ 361950 w 539780"/>
                <a:gd name="connsiteY27-4158" fmla="*/ 454025 h 1245658"/>
                <a:gd name="connsiteX28-4159" fmla="*/ 365125 w 539780"/>
                <a:gd name="connsiteY28-4160" fmla="*/ 463550 h 1245658"/>
                <a:gd name="connsiteX29-4161" fmla="*/ 374650 w 539780"/>
                <a:gd name="connsiteY29-4162" fmla="*/ 469900 h 1245658"/>
                <a:gd name="connsiteX30-4163" fmla="*/ 387350 w 539780"/>
                <a:gd name="connsiteY30-4164" fmla="*/ 488950 h 1245658"/>
                <a:gd name="connsiteX31-4165" fmla="*/ 403225 w 539780"/>
                <a:gd name="connsiteY31-4166" fmla="*/ 508000 h 1245658"/>
                <a:gd name="connsiteX32-4167" fmla="*/ 406400 w 539780"/>
                <a:gd name="connsiteY32-4168" fmla="*/ 520700 h 1245658"/>
                <a:gd name="connsiteX33-4169" fmla="*/ 422275 w 539780"/>
                <a:gd name="connsiteY33-4170" fmla="*/ 542925 h 1245658"/>
                <a:gd name="connsiteX34-4171" fmla="*/ 431800 w 539780"/>
                <a:gd name="connsiteY34-4172" fmla="*/ 571500 h 1245658"/>
                <a:gd name="connsiteX35-4173" fmla="*/ 434975 w 539780"/>
                <a:gd name="connsiteY35-4174" fmla="*/ 581025 h 1245658"/>
                <a:gd name="connsiteX36-4175" fmla="*/ 438150 w 539780"/>
                <a:gd name="connsiteY36-4176" fmla="*/ 593725 h 1245658"/>
                <a:gd name="connsiteX37-4177" fmla="*/ 444500 w 539780"/>
                <a:gd name="connsiteY37-4178" fmla="*/ 603250 h 1245658"/>
                <a:gd name="connsiteX38-4179" fmla="*/ 450850 w 539780"/>
                <a:gd name="connsiteY38-4180" fmla="*/ 628650 h 1245658"/>
                <a:gd name="connsiteX39-4181" fmla="*/ 454025 w 539780"/>
                <a:gd name="connsiteY39-4182" fmla="*/ 638175 h 1245658"/>
                <a:gd name="connsiteX40-4183" fmla="*/ 469900 w 539780"/>
                <a:gd name="connsiteY40-4184" fmla="*/ 692150 h 1245658"/>
                <a:gd name="connsiteX41-4185" fmla="*/ 485775 w 539780"/>
                <a:gd name="connsiteY41-4186" fmla="*/ 733425 h 1245658"/>
                <a:gd name="connsiteX42-4187" fmla="*/ 492125 w 539780"/>
                <a:gd name="connsiteY42-4188" fmla="*/ 758825 h 1245658"/>
                <a:gd name="connsiteX43-4189" fmla="*/ 498475 w 539780"/>
                <a:gd name="connsiteY43-4190" fmla="*/ 771525 h 1245658"/>
                <a:gd name="connsiteX44-4191" fmla="*/ 501650 w 539780"/>
                <a:gd name="connsiteY44-4192" fmla="*/ 784225 h 1245658"/>
                <a:gd name="connsiteX45-4193" fmla="*/ 504825 w 539780"/>
                <a:gd name="connsiteY45-4194" fmla="*/ 793750 h 1245658"/>
                <a:gd name="connsiteX46-4195" fmla="*/ 508000 w 539780"/>
                <a:gd name="connsiteY46-4196" fmla="*/ 806450 h 1245658"/>
                <a:gd name="connsiteX47-4197" fmla="*/ 514350 w 539780"/>
                <a:gd name="connsiteY47-4198" fmla="*/ 819150 h 1245658"/>
                <a:gd name="connsiteX48-4199" fmla="*/ 520700 w 539780"/>
                <a:gd name="connsiteY48-4200" fmla="*/ 838200 h 1245658"/>
                <a:gd name="connsiteX49-4201" fmla="*/ 523875 w 539780"/>
                <a:gd name="connsiteY49-4202" fmla="*/ 847725 h 1245658"/>
                <a:gd name="connsiteX50-4203" fmla="*/ 539750 w 539780"/>
                <a:gd name="connsiteY50-4204" fmla="*/ 974725 h 1245658"/>
                <a:gd name="connsiteX51-4205" fmla="*/ 527050 w 539780"/>
                <a:gd name="connsiteY51-4206" fmla="*/ 1041400 h 1245658"/>
                <a:gd name="connsiteX52-4207" fmla="*/ 498475 w 539780"/>
                <a:gd name="connsiteY52-4208" fmla="*/ 1111250 h 1245658"/>
                <a:gd name="connsiteX53-4209" fmla="*/ 450850 w 539780"/>
                <a:gd name="connsiteY53-4210" fmla="*/ 1184275 h 1245658"/>
                <a:gd name="connsiteX54-4211" fmla="*/ 390525 w 539780"/>
                <a:gd name="connsiteY54-4212" fmla="*/ 1241425 h 1245658"/>
                <a:gd name="connsiteX55-4213" fmla="*/ 282575 w 539780"/>
                <a:gd name="connsiteY55-4214" fmla="*/ 1241425 h 1245658"/>
                <a:gd name="connsiteX0-4215" fmla="*/ 0 w 539780"/>
                <a:gd name="connsiteY0-4216" fmla="*/ 0 h 1245658"/>
                <a:gd name="connsiteX1-4217" fmla="*/ 28575 w 539780"/>
                <a:gd name="connsiteY1-4218" fmla="*/ 22225 h 1245658"/>
                <a:gd name="connsiteX2-4219" fmla="*/ 85725 w 539780"/>
                <a:gd name="connsiteY2-4220" fmla="*/ 82550 h 1245658"/>
                <a:gd name="connsiteX3-4221" fmla="*/ 123825 w 539780"/>
                <a:gd name="connsiteY3-4222" fmla="*/ 139700 h 1245658"/>
                <a:gd name="connsiteX4-4223" fmla="*/ 142875 w 539780"/>
                <a:gd name="connsiteY4-4224" fmla="*/ 171450 h 1245658"/>
                <a:gd name="connsiteX5-4225" fmla="*/ 158750 w 539780"/>
                <a:gd name="connsiteY5-4226" fmla="*/ 190500 h 1245658"/>
                <a:gd name="connsiteX6-4227" fmla="*/ 171450 w 539780"/>
                <a:gd name="connsiteY6-4228" fmla="*/ 215900 h 1245658"/>
                <a:gd name="connsiteX7-4229" fmla="*/ 177800 w 539780"/>
                <a:gd name="connsiteY7-4230" fmla="*/ 228600 h 1245658"/>
                <a:gd name="connsiteX8-4231" fmla="*/ 187325 w 539780"/>
                <a:gd name="connsiteY8-4232" fmla="*/ 241300 h 1245658"/>
                <a:gd name="connsiteX9-4233" fmla="*/ 193675 w 539780"/>
                <a:gd name="connsiteY9-4234" fmla="*/ 250825 h 1245658"/>
                <a:gd name="connsiteX10-4235" fmla="*/ 203200 w 539780"/>
                <a:gd name="connsiteY10-4236" fmla="*/ 260350 h 1245658"/>
                <a:gd name="connsiteX11-4237" fmla="*/ 209550 w 539780"/>
                <a:gd name="connsiteY11-4238" fmla="*/ 269875 h 1245658"/>
                <a:gd name="connsiteX12-4239" fmla="*/ 219075 w 539780"/>
                <a:gd name="connsiteY12-4240" fmla="*/ 279400 h 1245658"/>
                <a:gd name="connsiteX13-4241" fmla="*/ 225425 w 539780"/>
                <a:gd name="connsiteY13-4242" fmla="*/ 288925 h 1245658"/>
                <a:gd name="connsiteX14-4243" fmla="*/ 234950 w 539780"/>
                <a:gd name="connsiteY14-4244" fmla="*/ 295275 h 1245658"/>
                <a:gd name="connsiteX15-4245" fmla="*/ 257175 w 539780"/>
                <a:gd name="connsiteY15-4246" fmla="*/ 311150 h 1245658"/>
                <a:gd name="connsiteX16-4247" fmla="*/ 273050 w 539780"/>
                <a:gd name="connsiteY16-4248" fmla="*/ 339725 h 1245658"/>
                <a:gd name="connsiteX17-4249" fmla="*/ 279400 w 539780"/>
                <a:gd name="connsiteY17-4250" fmla="*/ 349250 h 1245658"/>
                <a:gd name="connsiteX18-4251" fmla="*/ 288925 w 539780"/>
                <a:gd name="connsiteY18-4252" fmla="*/ 355600 h 1245658"/>
                <a:gd name="connsiteX19-4253" fmla="*/ 304800 w 539780"/>
                <a:gd name="connsiteY19-4254" fmla="*/ 374650 h 1245658"/>
                <a:gd name="connsiteX20-4255" fmla="*/ 317500 w 539780"/>
                <a:gd name="connsiteY20-4256" fmla="*/ 393700 h 1245658"/>
                <a:gd name="connsiteX21-4257" fmla="*/ 323850 w 539780"/>
                <a:gd name="connsiteY21-4258" fmla="*/ 403225 h 1245658"/>
                <a:gd name="connsiteX22-4259" fmla="*/ 330200 w 539780"/>
                <a:gd name="connsiteY22-4260" fmla="*/ 412750 h 1245658"/>
                <a:gd name="connsiteX23-4261" fmla="*/ 339725 w 539780"/>
                <a:gd name="connsiteY23-4262" fmla="*/ 425450 h 1245658"/>
                <a:gd name="connsiteX24-4263" fmla="*/ 346075 w 539780"/>
                <a:gd name="connsiteY24-4264" fmla="*/ 434975 h 1245658"/>
                <a:gd name="connsiteX25-4265" fmla="*/ 355600 w 539780"/>
                <a:gd name="connsiteY25-4266" fmla="*/ 444500 h 1245658"/>
                <a:gd name="connsiteX26-4267" fmla="*/ 361950 w 539780"/>
                <a:gd name="connsiteY26-4268" fmla="*/ 454025 h 1245658"/>
                <a:gd name="connsiteX27-4269" fmla="*/ 365125 w 539780"/>
                <a:gd name="connsiteY27-4270" fmla="*/ 463550 h 1245658"/>
                <a:gd name="connsiteX28-4271" fmla="*/ 374650 w 539780"/>
                <a:gd name="connsiteY28-4272" fmla="*/ 469900 h 1245658"/>
                <a:gd name="connsiteX29-4273" fmla="*/ 387350 w 539780"/>
                <a:gd name="connsiteY29-4274" fmla="*/ 488950 h 1245658"/>
                <a:gd name="connsiteX30-4275" fmla="*/ 403225 w 539780"/>
                <a:gd name="connsiteY30-4276" fmla="*/ 508000 h 1245658"/>
                <a:gd name="connsiteX31-4277" fmla="*/ 406400 w 539780"/>
                <a:gd name="connsiteY31-4278" fmla="*/ 520700 h 1245658"/>
                <a:gd name="connsiteX32-4279" fmla="*/ 422275 w 539780"/>
                <a:gd name="connsiteY32-4280" fmla="*/ 542925 h 1245658"/>
                <a:gd name="connsiteX33-4281" fmla="*/ 431800 w 539780"/>
                <a:gd name="connsiteY33-4282" fmla="*/ 571500 h 1245658"/>
                <a:gd name="connsiteX34-4283" fmla="*/ 434975 w 539780"/>
                <a:gd name="connsiteY34-4284" fmla="*/ 581025 h 1245658"/>
                <a:gd name="connsiteX35-4285" fmla="*/ 438150 w 539780"/>
                <a:gd name="connsiteY35-4286" fmla="*/ 593725 h 1245658"/>
                <a:gd name="connsiteX36-4287" fmla="*/ 444500 w 539780"/>
                <a:gd name="connsiteY36-4288" fmla="*/ 603250 h 1245658"/>
                <a:gd name="connsiteX37-4289" fmla="*/ 450850 w 539780"/>
                <a:gd name="connsiteY37-4290" fmla="*/ 628650 h 1245658"/>
                <a:gd name="connsiteX38-4291" fmla="*/ 454025 w 539780"/>
                <a:gd name="connsiteY38-4292" fmla="*/ 638175 h 1245658"/>
                <a:gd name="connsiteX39-4293" fmla="*/ 469900 w 539780"/>
                <a:gd name="connsiteY39-4294" fmla="*/ 692150 h 1245658"/>
                <a:gd name="connsiteX40-4295" fmla="*/ 485775 w 539780"/>
                <a:gd name="connsiteY40-4296" fmla="*/ 733425 h 1245658"/>
                <a:gd name="connsiteX41-4297" fmla="*/ 492125 w 539780"/>
                <a:gd name="connsiteY41-4298" fmla="*/ 758825 h 1245658"/>
                <a:gd name="connsiteX42-4299" fmla="*/ 498475 w 539780"/>
                <a:gd name="connsiteY42-4300" fmla="*/ 771525 h 1245658"/>
                <a:gd name="connsiteX43-4301" fmla="*/ 501650 w 539780"/>
                <a:gd name="connsiteY43-4302" fmla="*/ 784225 h 1245658"/>
                <a:gd name="connsiteX44-4303" fmla="*/ 504825 w 539780"/>
                <a:gd name="connsiteY44-4304" fmla="*/ 793750 h 1245658"/>
                <a:gd name="connsiteX45-4305" fmla="*/ 508000 w 539780"/>
                <a:gd name="connsiteY45-4306" fmla="*/ 806450 h 1245658"/>
                <a:gd name="connsiteX46-4307" fmla="*/ 514350 w 539780"/>
                <a:gd name="connsiteY46-4308" fmla="*/ 819150 h 1245658"/>
                <a:gd name="connsiteX47-4309" fmla="*/ 520700 w 539780"/>
                <a:gd name="connsiteY47-4310" fmla="*/ 838200 h 1245658"/>
                <a:gd name="connsiteX48-4311" fmla="*/ 523875 w 539780"/>
                <a:gd name="connsiteY48-4312" fmla="*/ 847725 h 1245658"/>
                <a:gd name="connsiteX49-4313" fmla="*/ 539750 w 539780"/>
                <a:gd name="connsiteY49-4314" fmla="*/ 974725 h 1245658"/>
                <a:gd name="connsiteX50-4315" fmla="*/ 527050 w 539780"/>
                <a:gd name="connsiteY50-4316" fmla="*/ 1041400 h 1245658"/>
                <a:gd name="connsiteX51-4317" fmla="*/ 498475 w 539780"/>
                <a:gd name="connsiteY51-4318" fmla="*/ 1111250 h 1245658"/>
                <a:gd name="connsiteX52-4319" fmla="*/ 450850 w 539780"/>
                <a:gd name="connsiteY52-4320" fmla="*/ 1184275 h 1245658"/>
                <a:gd name="connsiteX53-4321" fmla="*/ 390525 w 539780"/>
                <a:gd name="connsiteY53-4322" fmla="*/ 1241425 h 1245658"/>
                <a:gd name="connsiteX54-4323" fmla="*/ 282575 w 539780"/>
                <a:gd name="connsiteY54-4324" fmla="*/ 1241425 h 1245658"/>
                <a:gd name="connsiteX0-4325" fmla="*/ 0 w 539780"/>
                <a:gd name="connsiteY0-4326" fmla="*/ 0 h 1245658"/>
                <a:gd name="connsiteX1-4327" fmla="*/ 28575 w 539780"/>
                <a:gd name="connsiteY1-4328" fmla="*/ 22225 h 1245658"/>
                <a:gd name="connsiteX2-4329" fmla="*/ 85725 w 539780"/>
                <a:gd name="connsiteY2-4330" fmla="*/ 82550 h 1245658"/>
                <a:gd name="connsiteX3-4331" fmla="*/ 123825 w 539780"/>
                <a:gd name="connsiteY3-4332" fmla="*/ 139700 h 1245658"/>
                <a:gd name="connsiteX4-4333" fmla="*/ 158750 w 539780"/>
                <a:gd name="connsiteY4-4334" fmla="*/ 190500 h 1245658"/>
                <a:gd name="connsiteX5-4335" fmla="*/ 171450 w 539780"/>
                <a:gd name="connsiteY5-4336" fmla="*/ 215900 h 1245658"/>
                <a:gd name="connsiteX6-4337" fmla="*/ 177800 w 539780"/>
                <a:gd name="connsiteY6-4338" fmla="*/ 228600 h 1245658"/>
                <a:gd name="connsiteX7-4339" fmla="*/ 187325 w 539780"/>
                <a:gd name="connsiteY7-4340" fmla="*/ 241300 h 1245658"/>
                <a:gd name="connsiteX8-4341" fmla="*/ 193675 w 539780"/>
                <a:gd name="connsiteY8-4342" fmla="*/ 250825 h 1245658"/>
                <a:gd name="connsiteX9-4343" fmla="*/ 203200 w 539780"/>
                <a:gd name="connsiteY9-4344" fmla="*/ 260350 h 1245658"/>
                <a:gd name="connsiteX10-4345" fmla="*/ 209550 w 539780"/>
                <a:gd name="connsiteY10-4346" fmla="*/ 269875 h 1245658"/>
                <a:gd name="connsiteX11-4347" fmla="*/ 219075 w 539780"/>
                <a:gd name="connsiteY11-4348" fmla="*/ 279400 h 1245658"/>
                <a:gd name="connsiteX12-4349" fmla="*/ 225425 w 539780"/>
                <a:gd name="connsiteY12-4350" fmla="*/ 288925 h 1245658"/>
                <a:gd name="connsiteX13-4351" fmla="*/ 234950 w 539780"/>
                <a:gd name="connsiteY13-4352" fmla="*/ 295275 h 1245658"/>
                <a:gd name="connsiteX14-4353" fmla="*/ 257175 w 539780"/>
                <a:gd name="connsiteY14-4354" fmla="*/ 311150 h 1245658"/>
                <a:gd name="connsiteX15-4355" fmla="*/ 273050 w 539780"/>
                <a:gd name="connsiteY15-4356" fmla="*/ 339725 h 1245658"/>
                <a:gd name="connsiteX16-4357" fmla="*/ 279400 w 539780"/>
                <a:gd name="connsiteY16-4358" fmla="*/ 349250 h 1245658"/>
                <a:gd name="connsiteX17-4359" fmla="*/ 288925 w 539780"/>
                <a:gd name="connsiteY17-4360" fmla="*/ 355600 h 1245658"/>
                <a:gd name="connsiteX18-4361" fmla="*/ 304800 w 539780"/>
                <a:gd name="connsiteY18-4362" fmla="*/ 374650 h 1245658"/>
                <a:gd name="connsiteX19-4363" fmla="*/ 317500 w 539780"/>
                <a:gd name="connsiteY19-4364" fmla="*/ 393700 h 1245658"/>
                <a:gd name="connsiteX20-4365" fmla="*/ 323850 w 539780"/>
                <a:gd name="connsiteY20-4366" fmla="*/ 403225 h 1245658"/>
                <a:gd name="connsiteX21-4367" fmla="*/ 330200 w 539780"/>
                <a:gd name="connsiteY21-4368" fmla="*/ 412750 h 1245658"/>
                <a:gd name="connsiteX22-4369" fmla="*/ 339725 w 539780"/>
                <a:gd name="connsiteY22-4370" fmla="*/ 425450 h 1245658"/>
                <a:gd name="connsiteX23-4371" fmla="*/ 346075 w 539780"/>
                <a:gd name="connsiteY23-4372" fmla="*/ 434975 h 1245658"/>
                <a:gd name="connsiteX24-4373" fmla="*/ 355600 w 539780"/>
                <a:gd name="connsiteY24-4374" fmla="*/ 444500 h 1245658"/>
                <a:gd name="connsiteX25-4375" fmla="*/ 361950 w 539780"/>
                <a:gd name="connsiteY25-4376" fmla="*/ 454025 h 1245658"/>
                <a:gd name="connsiteX26-4377" fmla="*/ 365125 w 539780"/>
                <a:gd name="connsiteY26-4378" fmla="*/ 463550 h 1245658"/>
                <a:gd name="connsiteX27-4379" fmla="*/ 374650 w 539780"/>
                <a:gd name="connsiteY27-4380" fmla="*/ 469900 h 1245658"/>
                <a:gd name="connsiteX28-4381" fmla="*/ 387350 w 539780"/>
                <a:gd name="connsiteY28-4382" fmla="*/ 488950 h 1245658"/>
                <a:gd name="connsiteX29-4383" fmla="*/ 403225 w 539780"/>
                <a:gd name="connsiteY29-4384" fmla="*/ 508000 h 1245658"/>
                <a:gd name="connsiteX30-4385" fmla="*/ 406400 w 539780"/>
                <a:gd name="connsiteY30-4386" fmla="*/ 520700 h 1245658"/>
                <a:gd name="connsiteX31-4387" fmla="*/ 422275 w 539780"/>
                <a:gd name="connsiteY31-4388" fmla="*/ 542925 h 1245658"/>
                <a:gd name="connsiteX32-4389" fmla="*/ 431800 w 539780"/>
                <a:gd name="connsiteY32-4390" fmla="*/ 571500 h 1245658"/>
                <a:gd name="connsiteX33-4391" fmla="*/ 434975 w 539780"/>
                <a:gd name="connsiteY33-4392" fmla="*/ 581025 h 1245658"/>
                <a:gd name="connsiteX34-4393" fmla="*/ 438150 w 539780"/>
                <a:gd name="connsiteY34-4394" fmla="*/ 593725 h 1245658"/>
                <a:gd name="connsiteX35-4395" fmla="*/ 444500 w 539780"/>
                <a:gd name="connsiteY35-4396" fmla="*/ 603250 h 1245658"/>
                <a:gd name="connsiteX36-4397" fmla="*/ 450850 w 539780"/>
                <a:gd name="connsiteY36-4398" fmla="*/ 628650 h 1245658"/>
                <a:gd name="connsiteX37-4399" fmla="*/ 454025 w 539780"/>
                <a:gd name="connsiteY37-4400" fmla="*/ 638175 h 1245658"/>
                <a:gd name="connsiteX38-4401" fmla="*/ 469900 w 539780"/>
                <a:gd name="connsiteY38-4402" fmla="*/ 692150 h 1245658"/>
                <a:gd name="connsiteX39-4403" fmla="*/ 485775 w 539780"/>
                <a:gd name="connsiteY39-4404" fmla="*/ 733425 h 1245658"/>
                <a:gd name="connsiteX40-4405" fmla="*/ 492125 w 539780"/>
                <a:gd name="connsiteY40-4406" fmla="*/ 758825 h 1245658"/>
                <a:gd name="connsiteX41-4407" fmla="*/ 498475 w 539780"/>
                <a:gd name="connsiteY41-4408" fmla="*/ 771525 h 1245658"/>
                <a:gd name="connsiteX42-4409" fmla="*/ 501650 w 539780"/>
                <a:gd name="connsiteY42-4410" fmla="*/ 784225 h 1245658"/>
                <a:gd name="connsiteX43-4411" fmla="*/ 504825 w 539780"/>
                <a:gd name="connsiteY43-4412" fmla="*/ 793750 h 1245658"/>
                <a:gd name="connsiteX44-4413" fmla="*/ 508000 w 539780"/>
                <a:gd name="connsiteY44-4414" fmla="*/ 806450 h 1245658"/>
                <a:gd name="connsiteX45-4415" fmla="*/ 514350 w 539780"/>
                <a:gd name="connsiteY45-4416" fmla="*/ 819150 h 1245658"/>
                <a:gd name="connsiteX46-4417" fmla="*/ 520700 w 539780"/>
                <a:gd name="connsiteY46-4418" fmla="*/ 838200 h 1245658"/>
                <a:gd name="connsiteX47-4419" fmla="*/ 523875 w 539780"/>
                <a:gd name="connsiteY47-4420" fmla="*/ 847725 h 1245658"/>
                <a:gd name="connsiteX48-4421" fmla="*/ 539750 w 539780"/>
                <a:gd name="connsiteY48-4422" fmla="*/ 974725 h 1245658"/>
                <a:gd name="connsiteX49-4423" fmla="*/ 527050 w 539780"/>
                <a:gd name="connsiteY49-4424" fmla="*/ 1041400 h 1245658"/>
                <a:gd name="connsiteX50-4425" fmla="*/ 498475 w 539780"/>
                <a:gd name="connsiteY50-4426" fmla="*/ 1111250 h 1245658"/>
                <a:gd name="connsiteX51-4427" fmla="*/ 450850 w 539780"/>
                <a:gd name="connsiteY51-4428" fmla="*/ 1184275 h 1245658"/>
                <a:gd name="connsiteX52-4429" fmla="*/ 390525 w 539780"/>
                <a:gd name="connsiteY52-4430" fmla="*/ 1241425 h 1245658"/>
                <a:gd name="connsiteX53-4431" fmla="*/ 282575 w 539780"/>
                <a:gd name="connsiteY53-4432" fmla="*/ 1241425 h 1245658"/>
                <a:gd name="connsiteX0-4433" fmla="*/ 0 w 539780"/>
                <a:gd name="connsiteY0-4434" fmla="*/ 0 h 1245658"/>
                <a:gd name="connsiteX1-4435" fmla="*/ 28575 w 539780"/>
                <a:gd name="connsiteY1-4436" fmla="*/ 22225 h 1245658"/>
                <a:gd name="connsiteX2-4437" fmla="*/ 85725 w 539780"/>
                <a:gd name="connsiteY2-4438" fmla="*/ 82550 h 1245658"/>
                <a:gd name="connsiteX3-4439" fmla="*/ 123825 w 539780"/>
                <a:gd name="connsiteY3-4440" fmla="*/ 139700 h 1245658"/>
                <a:gd name="connsiteX4-4441" fmla="*/ 158750 w 539780"/>
                <a:gd name="connsiteY4-4442" fmla="*/ 190500 h 1245658"/>
                <a:gd name="connsiteX5-4443" fmla="*/ 171450 w 539780"/>
                <a:gd name="connsiteY5-4444" fmla="*/ 215900 h 1245658"/>
                <a:gd name="connsiteX6-4445" fmla="*/ 187325 w 539780"/>
                <a:gd name="connsiteY6-4446" fmla="*/ 241300 h 1245658"/>
                <a:gd name="connsiteX7-4447" fmla="*/ 193675 w 539780"/>
                <a:gd name="connsiteY7-4448" fmla="*/ 250825 h 1245658"/>
                <a:gd name="connsiteX8-4449" fmla="*/ 203200 w 539780"/>
                <a:gd name="connsiteY8-4450" fmla="*/ 260350 h 1245658"/>
                <a:gd name="connsiteX9-4451" fmla="*/ 209550 w 539780"/>
                <a:gd name="connsiteY9-4452" fmla="*/ 269875 h 1245658"/>
                <a:gd name="connsiteX10-4453" fmla="*/ 219075 w 539780"/>
                <a:gd name="connsiteY10-4454" fmla="*/ 279400 h 1245658"/>
                <a:gd name="connsiteX11-4455" fmla="*/ 225425 w 539780"/>
                <a:gd name="connsiteY11-4456" fmla="*/ 288925 h 1245658"/>
                <a:gd name="connsiteX12-4457" fmla="*/ 234950 w 539780"/>
                <a:gd name="connsiteY12-4458" fmla="*/ 295275 h 1245658"/>
                <a:gd name="connsiteX13-4459" fmla="*/ 257175 w 539780"/>
                <a:gd name="connsiteY13-4460" fmla="*/ 311150 h 1245658"/>
                <a:gd name="connsiteX14-4461" fmla="*/ 273050 w 539780"/>
                <a:gd name="connsiteY14-4462" fmla="*/ 339725 h 1245658"/>
                <a:gd name="connsiteX15-4463" fmla="*/ 279400 w 539780"/>
                <a:gd name="connsiteY15-4464" fmla="*/ 349250 h 1245658"/>
                <a:gd name="connsiteX16-4465" fmla="*/ 288925 w 539780"/>
                <a:gd name="connsiteY16-4466" fmla="*/ 355600 h 1245658"/>
                <a:gd name="connsiteX17-4467" fmla="*/ 304800 w 539780"/>
                <a:gd name="connsiteY17-4468" fmla="*/ 374650 h 1245658"/>
                <a:gd name="connsiteX18-4469" fmla="*/ 317500 w 539780"/>
                <a:gd name="connsiteY18-4470" fmla="*/ 393700 h 1245658"/>
                <a:gd name="connsiteX19-4471" fmla="*/ 323850 w 539780"/>
                <a:gd name="connsiteY19-4472" fmla="*/ 403225 h 1245658"/>
                <a:gd name="connsiteX20-4473" fmla="*/ 330200 w 539780"/>
                <a:gd name="connsiteY20-4474" fmla="*/ 412750 h 1245658"/>
                <a:gd name="connsiteX21-4475" fmla="*/ 339725 w 539780"/>
                <a:gd name="connsiteY21-4476" fmla="*/ 425450 h 1245658"/>
                <a:gd name="connsiteX22-4477" fmla="*/ 346075 w 539780"/>
                <a:gd name="connsiteY22-4478" fmla="*/ 434975 h 1245658"/>
                <a:gd name="connsiteX23-4479" fmla="*/ 355600 w 539780"/>
                <a:gd name="connsiteY23-4480" fmla="*/ 444500 h 1245658"/>
                <a:gd name="connsiteX24-4481" fmla="*/ 361950 w 539780"/>
                <a:gd name="connsiteY24-4482" fmla="*/ 454025 h 1245658"/>
                <a:gd name="connsiteX25-4483" fmla="*/ 365125 w 539780"/>
                <a:gd name="connsiteY25-4484" fmla="*/ 463550 h 1245658"/>
                <a:gd name="connsiteX26-4485" fmla="*/ 374650 w 539780"/>
                <a:gd name="connsiteY26-4486" fmla="*/ 469900 h 1245658"/>
                <a:gd name="connsiteX27-4487" fmla="*/ 387350 w 539780"/>
                <a:gd name="connsiteY27-4488" fmla="*/ 488950 h 1245658"/>
                <a:gd name="connsiteX28-4489" fmla="*/ 403225 w 539780"/>
                <a:gd name="connsiteY28-4490" fmla="*/ 508000 h 1245658"/>
                <a:gd name="connsiteX29-4491" fmla="*/ 406400 w 539780"/>
                <a:gd name="connsiteY29-4492" fmla="*/ 520700 h 1245658"/>
                <a:gd name="connsiteX30-4493" fmla="*/ 422275 w 539780"/>
                <a:gd name="connsiteY30-4494" fmla="*/ 542925 h 1245658"/>
                <a:gd name="connsiteX31-4495" fmla="*/ 431800 w 539780"/>
                <a:gd name="connsiteY31-4496" fmla="*/ 571500 h 1245658"/>
                <a:gd name="connsiteX32-4497" fmla="*/ 434975 w 539780"/>
                <a:gd name="connsiteY32-4498" fmla="*/ 581025 h 1245658"/>
                <a:gd name="connsiteX33-4499" fmla="*/ 438150 w 539780"/>
                <a:gd name="connsiteY33-4500" fmla="*/ 593725 h 1245658"/>
                <a:gd name="connsiteX34-4501" fmla="*/ 444500 w 539780"/>
                <a:gd name="connsiteY34-4502" fmla="*/ 603250 h 1245658"/>
                <a:gd name="connsiteX35-4503" fmla="*/ 450850 w 539780"/>
                <a:gd name="connsiteY35-4504" fmla="*/ 628650 h 1245658"/>
                <a:gd name="connsiteX36-4505" fmla="*/ 454025 w 539780"/>
                <a:gd name="connsiteY36-4506" fmla="*/ 638175 h 1245658"/>
                <a:gd name="connsiteX37-4507" fmla="*/ 469900 w 539780"/>
                <a:gd name="connsiteY37-4508" fmla="*/ 692150 h 1245658"/>
                <a:gd name="connsiteX38-4509" fmla="*/ 485775 w 539780"/>
                <a:gd name="connsiteY38-4510" fmla="*/ 733425 h 1245658"/>
                <a:gd name="connsiteX39-4511" fmla="*/ 492125 w 539780"/>
                <a:gd name="connsiteY39-4512" fmla="*/ 758825 h 1245658"/>
                <a:gd name="connsiteX40-4513" fmla="*/ 498475 w 539780"/>
                <a:gd name="connsiteY40-4514" fmla="*/ 771525 h 1245658"/>
                <a:gd name="connsiteX41-4515" fmla="*/ 501650 w 539780"/>
                <a:gd name="connsiteY41-4516" fmla="*/ 784225 h 1245658"/>
                <a:gd name="connsiteX42-4517" fmla="*/ 504825 w 539780"/>
                <a:gd name="connsiteY42-4518" fmla="*/ 793750 h 1245658"/>
                <a:gd name="connsiteX43-4519" fmla="*/ 508000 w 539780"/>
                <a:gd name="connsiteY43-4520" fmla="*/ 806450 h 1245658"/>
                <a:gd name="connsiteX44-4521" fmla="*/ 514350 w 539780"/>
                <a:gd name="connsiteY44-4522" fmla="*/ 819150 h 1245658"/>
                <a:gd name="connsiteX45-4523" fmla="*/ 520700 w 539780"/>
                <a:gd name="connsiteY45-4524" fmla="*/ 838200 h 1245658"/>
                <a:gd name="connsiteX46-4525" fmla="*/ 523875 w 539780"/>
                <a:gd name="connsiteY46-4526" fmla="*/ 847725 h 1245658"/>
                <a:gd name="connsiteX47-4527" fmla="*/ 539750 w 539780"/>
                <a:gd name="connsiteY47-4528" fmla="*/ 974725 h 1245658"/>
                <a:gd name="connsiteX48-4529" fmla="*/ 527050 w 539780"/>
                <a:gd name="connsiteY48-4530" fmla="*/ 1041400 h 1245658"/>
                <a:gd name="connsiteX49-4531" fmla="*/ 498475 w 539780"/>
                <a:gd name="connsiteY49-4532" fmla="*/ 1111250 h 1245658"/>
                <a:gd name="connsiteX50-4533" fmla="*/ 450850 w 539780"/>
                <a:gd name="connsiteY50-4534" fmla="*/ 1184275 h 1245658"/>
                <a:gd name="connsiteX51-4535" fmla="*/ 390525 w 539780"/>
                <a:gd name="connsiteY51-4536" fmla="*/ 1241425 h 1245658"/>
                <a:gd name="connsiteX52-4537" fmla="*/ 282575 w 539780"/>
                <a:gd name="connsiteY52-4538" fmla="*/ 1241425 h 1245658"/>
                <a:gd name="connsiteX0-4539" fmla="*/ 0 w 539780"/>
                <a:gd name="connsiteY0-4540" fmla="*/ 0 h 1245658"/>
                <a:gd name="connsiteX1-4541" fmla="*/ 28575 w 539780"/>
                <a:gd name="connsiteY1-4542" fmla="*/ 22225 h 1245658"/>
                <a:gd name="connsiteX2-4543" fmla="*/ 85725 w 539780"/>
                <a:gd name="connsiteY2-4544" fmla="*/ 82550 h 1245658"/>
                <a:gd name="connsiteX3-4545" fmla="*/ 123825 w 539780"/>
                <a:gd name="connsiteY3-4546" fmla="*/ 139700 h 1245658"/>
                <a:gd name="connsiteX4-4547" fmla="*/ 158750 w 539780"/>
                <a:gd name="connsiteY4-4548" fmla="*/ 190500 h 1245658"/>
                <a:gd name="connsiteX5-4549" fmla="*/ 171450 w 539780"/>
                <a:gd name="connsiteY5-4550" fmla="*/ 215900 h 1245658"/>
                <a:gd name="connsiteX6-4551" fmla="*/ 193675 w 539780"/>
                <a:gd name="connsiteY6-4552" fmla="*/ 250825 h 1245658"/>
                <a:gd name="connsiteX7-4553" fmla="*/ 203200 w 539780"/>
                <a:gd name="connsiteY7-4554" fmla="*/ 260350 h 1245658"/>
                <a:gd name="connsiteX8-4555" fmla="*/ 209550 w 539780"/>
                <a:gd name="connsiteY8-4556" fmla="*/ 269875 h 1245658"/>
                <a:gd name="connsiteX9-4557" fmla="*/ 219075 w 539780"/>
                <a:gd name="connsiteY9-4558" fmla="*/ 279400 h 1245658"/>
                <a:gd name="connsiteX10-4559" fmla="*/ 225425 w 539780"/>
                <a:gd name="connsiteY10-4560" fmla="*/ 288925 h 1245658"/>
                <a:gd name="connsiteX11-4561" fmla="*/ 234950 w 539780"/>
                <a:gd name="connsiteY11-4562" fmla="*/ 295275 h 1245658"/>
                <a:gd name="connsiteX12-4563" fmla="*/ 257175 w 539780"/>
                <a:gd name="connsiteY12-4564" fmla="*/ 311150 h 1245658"/>
                <a:gd name="connsiteX13-4565" fmla="*/ 273050 w 539780"/>
                <a:gd name="connsiteY13-4566" fmla="*/ 339725 h 1245658"/>
                <a:gd name="connsiteX14-4567" fmla="*/ 279400 w 539780"/>
                <a:gd name="connsiteY14-4568" fmla="*/ 349250 h 1245658"/>
                <a:gd name="connsiteX15-4569" fmla="*/ 288925 w 539780"/>
                <a:gd name="connsiteY15-4570" fmla="*/ 355600 h 1245658"/>
                <a:gd name="connsiteX16-4571" fmla="*/ 304800 w 539780"/>
                <a:gd name="connsiteY16-4572" fmla="*/ 374650 h 1245658"/>
                <a:gd name="connsiteX17-4573" fmla="*/ 317500 w 539780"/>
                <a:gd name="connsiteY17-4574" fmla="*/ 393700 h 1245658"/>
                <a:gd name="connsiteX18-4575" fmla="*/ 323850 w 539780"/>
                <a:gd name="connsiteY18-4576" fmla="*/ 403225 h 1245658"/>
                <a:gd name="connsiteX19-4577" fmla="*/ 330200 w 539780"/>
                <a:gd name="connsiteY19-4578" fmla="*/ 412750 h 1245658"/>
                <a:gd name="connsiteX20-4579" fmla="*/ 339725 w 539780"/>
                <a:gd name="connsiteY20-4580" fmla="*/ 425450 h 1245658"/>
                <a:gd name="connsiteX21-4581" fmla="*/ 346075 w 539780"/>
                <a:gd name="connsiteY21-4582" fmla="*/ 434975 h 1245658"/>
                <a:gd name="connsiteX22-4583" fmla="*/ 355600 w 539780"/>
                <a:gd name="connsiteY22-4584" fmla="*/ 444500 h 1245658"/>
                <a:gd name="connsiteX23-4585" fmla="*/ 361950 w 539780"/>
                <a:gd name="connsiteY23-4586" fmla="*/ 454025 h 1245658"/>
                <a:gd name="connsiteX24-4587" fmla="*/ 365125 w 539780"/>
                <a:gd name="connsiteY24-4588" fmla="*/ 463550 h 1245658"/>
                <a:gd name="connsiteX25-4589" fmla="*/ 374650 w 539780"/>
                <a:gd name="connsiteY25-4590" fmla="*/ 469900 h 1245658"/>
                <a:gd name="connsiteX26-4591" fmla="*/ 387350 w 539780"/>
                <a:gd name="connsiteY26-4592" fmla="*/ 488950 h 1245658"/>
                <a:gd name="connsiteX27-4593" fmla="*/ 403225 w 539780"/>
                <a:gd name="connsiteY27-4594" fmla="*/ 508000 h 1245658"/>
                <a:gd name="connsiteX28-4595" fmla="*/ 406400 w 539780"/>
                <a:gd name="connsiteY28-4596" fmla="*/ 520700 h 1245658"/>
                <a:gd name="connsiteX29-4597" fmla="*/ 422275 w 539780"/>
                <a:gd name="connsiteY29-4598" fmla="*/ 542925 h 1245658"/>
                <a:gd name="connsiteX30-4599" fmla="*/ 431800 w 539780"/>
                <a:gd name="connsiteY30-4600" fmla="*/ 571500 h 1245658"/>
                <a:gd name="connsiteX31-4601" fmla="*/ 434975 w 539780"/>
                <a:gd name="connsiteY31-4602" fmla="*/ 581025 h 1245658"/>
                <a:gd name="connsiteX32-4603" fmla="*/ 438150 w 539780"/>
                <a:gd name="connsiteY32-4604" fmla="*/ 593725 h 1245658"/>
                <a:gd name="connsiteX33-4605" fmla="*/ 444500 w 539780"/>
                <a:gd name="connsiteY33-4606" fmla="*/ 603250 h 1245658"/>
                <a:gd name="connsiteX34-4607" fmla="*/ 450850 w 539780"/>
                <a:gd name="connsiteY34-4608" fmla="*/ 628650 h 1245658"/>
                <a:gd name="connsiteX35-4609" fmla="*/ 454025 w 539780"/>
                <a:gd name="connsiteY35-4610" fmla="*/ 638175 h 1245658"/>
                <a:gd name="connsiteX36-4611" fmla="*/ 469900 w 539780"/>
                <a:gd name="connsiteY36-4612" fmla="*/ 692150 h 1245658"/>
                <a:gd name="connsiteX37-4613" fmla="*/ 485775 w 539780"/>
                <a:gd name="connsiteY37-4614" fmla="*/ 733425 h 1245658"/>
                <a:gd name="connsiteX38-4615" fmla="*/ 492125 w 539780"/>
                <a:gd name="connsiteY38-4616" fmla="*/ 758825 h 1245658"/>
                <a:gd name="connsiteX39-4617" fmla="*/ 498475 w 539780"/>
                <a:gd name="connsiteY39-4618" fmla="*/ 771525 h 1245658"/>
                <a:gd name="connsiteX40-4619" fmla="*/ 501650 w 539780"/>
                <a:gd name="connsiteY40-4620" fmla="*/ 784225 h 1245658"/>
                <a:gd name="connsiteX41-4621" fmla="*/ 504825 w 539780"/>
                <a:gd name="connsiteY41-4622" fmla="*/ 793750 h 1245658"/>
                <a:gd name="connsiteX42-4623" fmla="*/ 508000 w 539780"/>
                <a:gd name="connsiteY42-4624" fmla="*/ 806450 h 1245658"/>
                <a:gd name="connsiteX43-4625" fmla="*/ 514350 w 539780"/>
                <a:gd name="connsiteY43-4626" fmla="*/ 819150 h 1245658"/>
                <a:gd name="connsiteX44-4627" fmla="*/ 520700 w 539780"/>
                <a:gd name="connsiteY44-4628" fmla="*/ 838200 h 1245658"/>
                <a:gd name="connsiteX45-4629" fmla="*/ 523875 w 539780"/>
                <a:gd name="connsiteY45-4630" fmla="*/ 847725 h 1245658"/>
                <a:gd name="connsiteX46-4631" fmla="*/ 539750 w 539780"/>
                <a:gd name="connsiteY46-4632" fmla="*/ 974725 h 1245658"/>
                <a:gd name="connsiteX47-4633" fmla="*/ 527050 w 539780"/>
                <a:gd name="connsiteY47-4634" fmla="*/ 1041400 h 1245658"/>
                <a:gd name="connsiteX48-4635" fmla="*/ 498475 w 539780"/>
                <a:gd name="connsiteY48-4636" fmla="*/ 1111250 h 1245658"/>
                <a:gd name="connsiteX49-4637" fmla="*/ 450850 w 539780"/>
                <a:gd name="connsiteY49-4638" fmla="*/ 1184275 h 1245658"/>
                <a:gd name="connsiteX50-4639" fmla="*/ 390525 w 539780"/>
                <a:gd name="connsiteY50-4640" fmla="*/ 1241425 h 1245658"/>
                <a:gd name="connsiteX51-4641" fmla="*/ 282575 w 539780"/>
                <a:gd name="connsiteY51-4642" fmla="*/ 1241425 h 1245658"/>
                <a:gd name="connsiteX0-4643" fmla="*/ 0 w 539780"/>
                <a:gd name="connsiteY0-4644" fmla="*/ 0 h 1245658"/>
                <a:gd name="connsiteX1-4645" fmla="*/ 28575 w 539780"/>
                <a:gd name="connsiteY1-4646" fmla="*/ 22225 h 1245658"/>
                <a:gd name="connsiteX2-4647" fmla="*/ 85725 w 539780"/>
                <a:gd name="connsiteY2-4648" fmla="*/ 82550 h 1245658"/>
                <a:gd name="connsiteX3-4649" fmla="*/ 123825 w 539780"/>
                <a:gd name="connsiteY3-4650" fmla="*/ 139700 h 1245658"/>
                <a:gd name="connsiteX4-4651" fmla="*/ 158750 w 539780"/>
                <a:gd name="connsiteY4-4652" fmla="*/ 190500 h 1245658"/>
                <a:gd name="connsiteX5-4653" fmla="*/ 193675 w 539780"/>
                <a:gd name="connsiteY5-4654" fmla="*/ 250825 h 1245658"/>
                <a:gd name="connsiteX6-4655" fmla="*/ 203200 w 539780"/>
                <a:gd name="connsiteY6-4656" fmla="*/ 260350 h 1245658"/>
                <a:gd name="connsiteX7-4657" fmla="*/ 209550 w 539780"/>
                <a:gd name="connsiteY7-4658" fmla="*/ 269875 h 1245658"/>
                <a:gd name="connsiteX8-4659" fmla="*/ 219075 w 539780"/>
                <a:gd name="connsiteY8-4660" fmla="*/ 279400 h 1245658"/>
                <a:gd name="connsiteX9-4661" fmla="*/ 225425 w 539780"/>
                <a:gd name="connsiteY9-4662" fmla="*/ 288925 h 1245658"/>
                <a:gd name="connsiteX10-4663" fmla="*/ 234950 w 539780"/>
                <a:gd name="connsiteY10-4664" fmla="*/ 295275 h 1245658"/>
                <a:gd name="connsiteX11-4665" fmla="*/ 257175 w 539780"/>
                <a:gd name="connsiteY11-4666" fmla="*/ 311150 h 1245658"/>
                <a:gd name="connsiteX12-4667" fmla="*/ 273050 w 539780"/>
                <a:gd name="connsiteY12-4668" fmla="*/ 339725 h 1245658"/>
                <a:gd name="connsiteX13-4669" fmla="*/ 279400 w 539780"/>
                <a:gd name="connsiteY13-4670" fmla="*/ 349250 h 1245658"/>
                <a:gd name="connsiteX14-4671" fmla="*/ 288925 w 539780"/>
                <a:gd name="connsiteY14-4672" fmla="*/ 355600 h 1245658"/>
                <a:gd name="connsiteX15-4673" fmla="*/ 304800 w 539780"/>
                <a:gd name="connsiteY15-4674" fmla="*/ 374650 h 1245658"/>
                <a:gd name="connsiteX16-4675" fmla="*/ 317500 w 539780"/>
                <a:gd name="connsiteY16-4676" fmla="*/ 393700 h 1245658"/>
                <a:gd name="connsiteX17-4677" fmla="*/ 323850 w 539780"/>
                <a:gd name="connsiteY17-4678" fmla="*/ 403225 h 1245658"/>
                <a:gd name="connsiteX18-4679" fmla="*/ 330200 w 539780"/>
                <a:gd name="connsiteY18-4680" fmla="*/ 412750 h 1245658"/>
                <a:gd name="connsiteX19-4681" fmla="*/ 339725 w 539780"/>
                <a:gd name="connsiteY19-4682" fmla="*/ 425450 h 1245658"/>
                <a:gd name="connsiteX20-4683" fmla="*/ 346075 w 539780"/>
                <a:gd name="connsiteY20-4684" fmla="*/ 434975 h 1245658"/>
                <a:gd name="connsiteX21-4685" fmla="*/ 355600 w 539780"/>
                <a:gd name="connsiteY21-4686" fmla="*/ 444500 h 1245658"/>
                <a:gd name="connsiteX22-4687" fmla="*/ 361950 w 539780"/>
                <a:gd name="connsiteY22-4688" fmla="*/ 454025 h 1245658"/>
                <a:gd name="connsiteX23-4689" fmla="*/ 365125 w 539780"/>
                <a:gd name="connsiteY23-4690" fmla="*/ 463550 h 1245658"/>
                <a:gd name="connsiteX24-4691" fmla="*/ 374650 w 539780"/>
                <a:gd name="connsiteY24-4692" fmla="*/ 469900 h 1245658"/>
                <a:gd name="connsiteX25-4693" fmla="*/ 387350 w 539780"/>
                <a:gd name="connsiteY25-4694" fmla="*/ 488950 h 1245658"/>
                <a:gd name="connsiteX26-4695" fmla="*/ 403225 w 539780"/>
                <a:gd name="connsiteY26-4696" fmla="*/ 508000 h 1245658"/>
                <a:gd name="connsiteX27-4697" fmla="*/ 406400 w 539780"/>
                <a:gd name="connsiteY27-4698" fmla="*/ 520700 h 1245658"/>
                <a:gd name="connsiteX28-4699" fmla="*/ 422275 w 539780"/>
                <a:gd name="connsiteY28-4700" fmla="*/ 542925 h 1245658"/>
                <a:gd name="connsiteX29-4701" fmla="*/ 431800 w 539780"/>
                <a:gd name="connsiteY29-4702" fmla="*/ 571500 h 1245658"/>
                <a:gd name="connsiteX30-4703" fmla="*/ 434975 w 539780"/>
                <a:gd name="connsiteY30-4704" fmla="*/ 581025 h 1245658"/>
                <a:gd name="connsiteX31-4705" fmla="*/ 438150 w 539780"/>
                <a:gd name="connsiteY31-4706" fmla="*/ 593725 h 1245658"/>
                <a:gd name="connsiteX32-4707" fmla="*/ 444500 w 539780"/>
                <a:gd name="connsiteY32-4708" fmla="*/ 603250 h 1245658"/>
                <a:gd name="connsiteX33-4709" fmla="*/ 450850 w 539780"/>
                <a:gd name="connsiteY33-4710" fmla="*/ 628650 h 1245658"/>
                <a:gd name="connsiteX34-4711" fmla="*/ 454025 w 539780"/>
                <a:gd name="connsiteY34-4712" fmla="*/ 638175 h 1245658"/>
                <a:gd name="connsiteX35-4713" fmla="*/ 469900 w 539780"/>
                <a:gd name="connsiteY35-4714" fmla="*/ 692150 h 1245658"/>
                <a:gd name="connsiteX36-4715" fmla="*/ 485775 w 539780"/>
                <a:gd name="connsiteY36-4716" fmla="*/ 733425 h 1245658"/>
                <a:gd name="connsiteX37-4717" fmla="*/ 492125 w 539780"/>
                <a:gd name="connsiteY37-4718" fmla="*/ 758825 h 1245658"/>
                <a:gd name="connsiteX38-4719" fmla="*/ 498475 w 539780"/>
                <a:gd name="connsiteY38-4720" fmla="*/ 771525 h 1245658"/>
                <a:gd name="connsiteX39-4721" fmla="*/ 501650 w 539780"/>
                <a:gd name="connsiteY39-4722" fmla="*/ 784225 h 1245658"/>
                <a:gd name="connsiteX40-4723" fmla="*/ 504825 w 539780"/>
                <a:gd name="connsiteY40-4724" fmla="*/ 793750 h 1245658"/>
                <a:gd name="connsiteX41-4725" fmla="*/ 508000 w 539780"/>
                <a:gd name="connsiteY41-4726" fmla="*/ 806450 h 1245658"/>
                <a:gd name="connsiteX42-4727" fmla="*/ 514350 w 539780"/>
                <a:gd name="connsiteY42-4728" fmla="*/ 819150 h 1245658"/>
                <a:gd name="connsiteX43-4729" fmla="*/ 520700 w 539780"/>
                <a:gd name="connsiteY43-4730" fmla="*/ 838200 h 1245658"/>
                <a:gd name="connsiteX44-4731" fmla="*/ 523875 w 539780"/>
                <a:gd name="connsiteY44-4732" fmla="*/ 847725 h 1245658"/>
                <a:gd name="connsiteX45-4733" fmla="*/ 539750 w 539780"/>
                <a:gd name="connsiteY45-4734" fmla="*/ 974725 h 1245658"/>
                <a:gd name="connsiteX46-4735" fmla="*/ 527050 w 539780"/>
                <a:gd name="connsiteY46-4736" fmla="*/ 1041400 h 1245658"/>
                <a:gd name="connsiteX47-4737" fmla="*/ 498475 w 539780"/>
                <a:gd name="connsiteY47-4738" fmla="*/ 1111250 h 1245658"/>
                <a:gd name="connsiteX48-4739" fmla="*/ 450850 w 539780"/>
                <a:gd name="connsiteY48-4740" fmla="*/ 1184275 h 1245658"/>
                <a:gd name="connsiteX49-4741" fmla="*/ 390525 w 539780"/>
                <a:gd name="connsiteY49-4742" fmla="*/ 1241425 h 1245658"/>
                <a:gd name="connsiteX50-4743" fmla="*/ 282575 w 539780"/>
                <a:gd name="connsiteY50-4744" fmla="*/ 1241425 h 1245658"/>
                <a:gd name="connsiteX0-4745" fmla="*/ 0 w 539780"/>
                <a:gd name="connsiteY0-4746" fmla="*/ 0 h 1245658"/>
                <a:gd name="connsiteX1-4747" fmla="*/ 28575 w 539780"/>
                <a:gd name="connsiteY1-4748" fmla="*/ 22225 h 1245658"/>
                <a:gd name="connsiteX2-4749" fmla="*/ 85725 w 539780"/>
                <a:gd name="connsiteY2-4750" fmla="*/ 82550 h 1245658"/>
                <a:gd name="connsiteX3-4751" fmla="*/ 123825 w 539780"/>
                <a:gd name="connsiteY3-4752" fmla="*/ 139700 h 1245658"/>
                <a:gd name="connsiteX4-4753" fmla="*/ 158750 w 539780"/>
                <a:gd name="connsiteY4-4754" fmla="*/ 190500 h 1245658"/>
                <a:gd name="connsiteX5-4755" fmla="*/ 193675 w 539780"/>
                <a:gd name="connsiteY5-4756" fmla="*/ 250825 h 1245658"/>
                <a:gd name="connsiteX6-4757" fmla="*/ 203200 w 539780"/>
                <a:gd name="connsiteY6-4758" fmla="*/ 260350 h 1245658"/>
                <a:gd name="connsiteX7-4759" fmla="*/ 209550 w 539780"/>
                <a:gd name="connsiteY7-4760" fmla="*/ 269875 h 1245658"/>
                <a:gd name="connsiteX8-4761" fmla="*/ 225425 w 539780"/>
                <a:gd name="connsiteY8-4762" fmla="*/ 288925 h 1245658"/>
                <a:gd name="connsiteX9-4763" fmla="*/ 234950 w 539780"/>
                <a:gd name="connsiteY9-4764" fmla="*/ 295275 h 1245658"/>
                <a:gd name="connsiteX10-4765" fmla="*/ 257175 w 539780"/>
                <a:gd name="connsiteY10-4766" fmla="*/ 311150 h 1245658"/>
                <a:gd name="connsiteX11-4767" fmla="*/ 273050 w 539780"/>
                <a:gd name="connsiteY11-4768" fmla="*/ 339725 h 1245658"/>
                <a:gd name="connsiteX12-4769" fmla="*/ 279400 w 539780"/>
                <a:gd name="connsiteY12-4770" fmla="*/ 349250 h 1245658"/>
                <a:gd name="connsiteX13-4771" fmla="*/ 288925 w 539780"/>
                <a:gd name="connsiteY13-4772" fmla="*/ 355600 h 1245658"/>
                <a:gd name="connsiteX14-4773" fmla="*/ 304800 w 539780"/>
                <a:gd name="connsiteY14-4774" fmla="*/ 374650 h 1245658"/>
                <a:gd name="connsiteX15-4775" fmla="*/ 317500 w 539780"/>
                <a:gd name="connsiteY15-4776" fmla="*/ 393700 h 1245658"/>
                <a:gd name="connsiteX16-4777" fmla="*/ 323850 w 539780"/>
                <a:gd name="connsiteY16-4778" fmla="*/ 403225 h 1245658"/>
                <a:gd name="connsiteX17-4779" fmla="*/ 330200 w 539780"/>
                <a:gd name="connsiteY17-4780" fmla="*/ 412750 h 1245658"/>
                <a:gd name="connsiteX18-4781" fmla="*/ 339725 w 539780"/>
                <a:gd name="connsiteY18-4782" fmla="*/ 425450 h 1245658"/>
                <a:gd name="connsiteX19-4783" fmla="*/ 346075 w 539780"/>
                <a:gd name="connsiteY19-4784" fmla="*/ 434975 h 1245658"/>
                <a:gd name="connsiteX20-4785" fmla="*/ 355600 w 539780"/>
                <a:gd name="connsiteY20-4786" fmla="*/ 444500 h 1245658"/>
                <a:gd name="connsiteX21-4787" fmla="*/ 361950 w 539780"/>
                <a:gd name="connsiteY21-4788" fmla="*/ 454025 h 1245658"/>
                <a:gd name="connsiteX22-4789" fmla="*/ 365125 w 539780"/>
                <a:gd name="connsiteY22-4790" fmla="*/ 463550 h 1245658"/>
                <a:gd name="connsiteX23-4791" fmla="*/ 374650 w 539780"/>
                <a:gd name="connsiteY23-4792" fmla="*/ 469900 h 1245658"/>
                <a:gd name="connsiteX24-4793" fmla="*/ 387350 w 539780"/>
                <a:gd name="connsiteY24-4794" fmla="*/ 488950 h 1245658"/>
                <a:gd name="connsiteX25-4795" fmla="*/ 403225 w 539780"/>
                <a:gd name="connsiteY25-4796" fmla="*/ 508000 h 1245658"/>
                <a:gd name="connsiteX26-4797" fmla="*/ 406400 w 539780"/>
                <a:gd name="connsiteY26-4798" fmla="*/ 520700 h 1245658"/>
                <a:gd name="connsiteX27-4799" fmla="*/ 422275 w 539780"/>
                <a:gd name="connsiteY27-4800" fmla="*/ 542925 h 1245658"/>
                <a:gd name="connsiteX28-4801" fmla="*/ 431800 w 539780"/>
                <a:gd name="connsiteY28-4802" fmla="*/ 571500 h 1245658"/>
                <a:gd name="connsiteX29-4803" fmla="*/ 434975 w 539780"/>
                <a:gd name="connsiteY29-4804" fmla="*/ 581025 h 1245658"/>
                <a:gd name="connsiteX30-4805" fmla="*/ 438150 w 539780"/>
                <a:gd name="connsiteY30-4806" fmla="*/ 593725 h 1245658"/>
                <a:gd name="connsiteX31-4807" fmla="*/ 444500 w 539780"/>
                <a:gd name="connsiteY31-4808" fmla="*/ 603250 h 1245658"/>
                <a:gd name="connsiteX32-4809" fmla="*/ 450850 w 539780"/>
                <a:gd name="connsiteY32-4810" fmla="*/ 628650 h 1245658"/>
                <a:gd name="connsiteX33-4811" fmla="*/ 454025 w 539780"/>
                <a:gd name="connsiteY33-4812" fmla="*/ 638175 h 1245658"/>
                <a:gd name="connsiteX34-4813" fmla="*/ 469900 w 539780"/>
                <a:gd name="connsiteY34-4814" fmla="*/ 692150 h 1245658"/>
                <a:gd name="connsiteX35-4815" fmla="*/ 485775 w 539780"/>
                <a:gd name="connsiteY35-4816" fmla="*/ 733425 h 1245658"/>
                <a:gd name="connsiteX36-4817" fmla="*/ 492125 w 539780"/>
                <a:gd name="connsiteY36-4818" fmla="*/ 758825 h 1245658"/>
                <a:gd name="connsiteX37-4819" fmla="*/ 498475 w 539780"/>
                <a:gd name="connsiteY37-4820" fmla="*/ 771525 h 1245658"/>
                <a:gd name="connsiteX38-4821" fmla="*/ 501650 w 539780"/>
                <a:gd name="connsiteY38-4822" fmla="*/ 784225 h 1245658"/>
                <a:gd name="connsiteX39-4823" fmla="*/ 504825 w 539780"/>
                <a:gd name="connsiteY39-4824" fmla="*/ 793750 h 1245658"/>
                <a:gd name="connsiteX40-4825" fmla="*/ 508000 w 539780"/>
                <a:gd name="connsiteY40-4826" fmla="*/ 806450 h 1245658"/>
                <a:gd name="connsiteX41-4827" fmla="*/ 514350 w 539780"/>
                <a:gd name="connsiteY41-4828" fmla="*/ 819150 h 1245658"/>
                <a:gd name="connsiteX42-4829" fmla="*/ 520700 w 539780"/>
                <a:gd name="connsiteY42-4830" fmla="*/ 838200 h 1245658"/>
                <a:gd name="connsiteX43-4831" fmla="*/ 523875 w 539780"/>
                <a:gd name="connsiteY43-4832" fmla="*/ 847725 h 1245658"/>
                <a:gd name="connsiteX44-4833" fmla="*/ 539750 w 539780"/>
                <a:gd name="connsiteY44-4834" fmla="*/ 974725 h 1245658"/>
                <a:gd name="connsiteX45-4835" fmla="*/ 527050 w 539780"/>
                <a:gd name="connsiteY45-4836" fmla="*/ 1041400 h 1245658"/>
                <a:gd name="connsiteX46-4837" fmla="*/ 498475 w 539780"/>
                <a:gd name="connsiteY46-4838" fmla="*/ 1111250 h 1245658"/>
                <a:gd name="connsiteX47-4839" fmla="*/ 450850 w 539780"/>
                <a:gd name="connsiteY47-4840" fmla="*/ 1184275 h 1245658"/>
                <a:gd name="connsiteX48-4841" fmla="*/ 390525 w 539780"/>
                <a:gd name="connsiteY48-4842" fmla="*/ 1241425 h 1245658"/>
                <a:gd name="connsiteX49-4843" fmla="*/ 282575 w 539780"/>
                <a:gd name="connsiteY49-4844" fmla="*/ 1241425 h 1245658"/>
                <a:gd name="connsiteX0-4845" fmla="*/ 0 w 539780"/>
                <a:gd name="connsiteY0-4846" fmla="*/ 0 h 1245658"/>
                <a:gd name="connsiteX1-4847" fmla="*/ 28575 w 539780"/>
                <a:gd name="connsiteY1-4848" fmla="*/ 22225 h 1245658"/>
                <a:gd name="connsiteX2-4849" fmla="*/ 85725 w 539780"/>
                <a:gd name="connsiteY2-4850" fmla="*/ 82550 h 1245658"/>
                <a:gd name="connsiteX3-4851" fmla="*/ 123825 w 539780"/>
                <a:gd name="connsiteY3-4852" fmla="*/ 139700 h 1245658"/>
                <a:gd name="connsiteX4-4853" fmla="*/ 158750 w 539780"/>
                <a:gd name="connsiteY4-4854" fmla="*/ 190500 h 1245658"/>
                <a:gd name="connsiteX5-4855" fmla="*/ 193675 w 539780"/>
                <a:gd name="connsiteY5-4856" fmla="*/ 250825 h 1245658"/>
                <a:gd name="connsiteX6-4857" fmla="*/ 203200 w 539780"/>
                <a:gd name="connsiteY6-4858" fmla="*/ 260350 h 1245658"/>
                <a:gd name="connsiteX7-4859" fmla="*/ 225425 w 539780"/>
                <a:gd name="connsiteY7-4860" fmla="*/ 288925 h 1245658"/>
                <a:gd name="connsiteX8-4861" fmla="*/ 234950 w 539780"/>
                <a:gd name="connsiteY8-4862" fmla="*/ 295275 h 1245658"/>
                <a:gd name="connsiteX9-4863" fmla="*/ 257175 w 539780"/>
                <a:gd name="connsiteY9-4864" fmla="*/ 311150 h 1245658"/>
                <a:gd name="connsiteX10-4865" fmla="*/ 273050 w 539780"/>
                <a:gd name="connsiteY10-4866" fmla="*/ 339725 h 1245658"/>
                <a:gd name="connsiteX11-4867" fmla="*/ 279400 w 539780"/>
                <a:gd name="connsiteY11-4868" fmla="*/ 349250 h 1245658"/>
                <a:gd name="connsiteX12-4869" fmla="*/ 288925 w 539780"/>
                <a:gd name="connsiteY12-4870" fmla="*/ 355600 h 1245658"/>
                <a:gd name="connsiteX13-4871" fmla="*/ 304800 w 539780"/>
                <a:gd name="connsiteY13-4872" fmla="*/ 374650 h 1245658"/>
                <a:gd name="connsiteX14-4873" fmla="*/ 317500 w 539780"/>
                <a:gd name="connsiteY14-4874" fmla="*/ 393700 h 1245658"/>
                <a:gd name="connsiteX15-4875" fmla="*/ 323850 w 539780"/>
                <a:gd name="connsiteY15-4876" fmla="*/ 403225 h 1245658"/>
                <a:gd name="connsiteX16-4877" fmla="*/ 330200 w 539780"/>
                <a:gd name="connsiteY16-4878" fmla="*/ 412750 h 1245658"/>
                <a:gd name="connsiteX17-4879" fmla="*/ 339725 w 539780"/>
                <a:gd name="connsiteY17-4880" fmla="*/ 425450 h 1245658"/>
                <a:gd name="connsiteX18-4881" fmla="*/ 346075 w 539780"/>
                <a:gd name="connsiteY18-4882" fmla="*/ 434975 h 1245658"/>
                <a:gd name="connsiteX19-4883" fmla="*/ 355600 w 539780"/>
                <a:gd name="connsiteY19-4884" fmla="*/ 444500 h 1245658"/>
                <a:gd name="connsiteX20-4885" fmla="*/ 361950 w 539780"/>
                <a:gd name="connsiteY20-4886" fmla="*/ 454025 h 1245658"/>
                <a:gd name="connsiteX21-4887" fmla="*/ 365125 w 539780"/>
                <a:gd name="connsiteY21-4888" fmla="*/ 463550 h 1245658"/>
                <a:gd name="connsiteX22-4889" fmla="*/ 374650 w 539780"/>
                <a:gd name="connsiteY22-4890" fmla="*/ 469900 h 1245658"/>
                <a:gd name="connsiteX23-4891" fmla="*/ 387350 w 539780"/>
                <a:gd name="connsiteY23-4892" fmla="*/ 488950 h 1245658"/>
                <a:gd name="connsiteX24-4893" fmla="*/ 403225 w 539780"/>
                <a:gd name="connsiteY24-4894" fmla="*/ 508000 h 1245658"/>
                <a:gd name="connsiteX25-4895" fmla="*/ 406400 w 539780"/>
                <a:gd name="connsiteY25-4896" fmla="*/ 520700 h 1245658"/>
                <a:gd name="connsiteX26-4897" fmla="*/ 422275 w 539780"/>
                <a:gd name="connsiteY26-4898" fmla="*/ 542925 h 1245658"/>
                <a:gd name="connsiteX27-4899" fmla="*/ 431800 w 539780"/>
                <a:gd name="connsiteY27-4900" fmla="*/ 571500 h 1245658"/>
                <a:gd name="connsiteX28-4901" fmla="*/ 434975 w 539780"/>
                <a:gd name="connsiteY28-4902" fmla="*/ 581025 h 1245658"/>
                <a:gd name="connsiteX29-4903" fmla="*/ 438150 w 539780"/>
                <a:gd name="connsiteY29-4904" fmla="*/ 593725 h 1245658"/>
                <a:gd name="connsiteX30-4905" fmla="*/ 444500 w 539780"/>
                <a:gd name="connsiteY30-4906" fmla="*/ 603250 h 1245658"/>
                <a:gd name="connsiteX31-4907" fmla="*/ 450850 w 539780"/>
                <a:gd name="connsiteY31-4908" fmla="*/ 628650 h 1245658"/>
                <a:gd name="connsiteX32-4909" fmla="*/ 454025 w 539780"/>
                <a:gd name="connsiteY32-4910" fmla="*/ 638175 h 1245658"/>
                <a:gd name="connsiteX33-4911" fmla="*/ 469900 w 539780"/>
                <a:gd name="connsiteY33-4912" fmla="*/ 692150 h 1245658"/>
                <a:gd name="connsiteX34-4913" fmla="*/ 485775 w 539780"/>
                <a:gd name="connsiteY34-4914" fmla="*/ 733425 h 1245658"/>
                <a:gd name="connsiteX35-4915" fmla="*/ 492125 w 539780"/>
                <a:gd name="connsiteY35-4916" fmla="*/ 758825 h 1245658"/>
                <a:gd name="connsiteX36-4917" fmla="*/ 498475 w 539780"/>
                <a:gd name="connsiteY36-4918" fmla="*/ 771525 h 1245658"/>
                <a:gd name="connsiteX37-4919" fmla="*/ 501650 w 539780"/>
                <a:gd name="connsiteY37-4920" fmla="*/ 784225 h 1245658"/>
                <a:gd name="connsiteX38-4921" fmla="*/ 504825 w 539780"/>
                <a:gd name="connsiteY38-4922" fmla="*/ 793750 h 1245658"/>
                <a:gd name="connsiteX39-4923" fmla="*/ 508000 w 539780"/>
                <a:gd name="connsiteY39-4924" fmla="*/ 806450 h 1245658"/>
                <a:gd name="connsiteX40-4925" fmla="*/ 514350 w 539780"/>
                <a:gd name="connsiteY40-4926" fmla="*/ 819150 h 1245658"/>
                <a:gd name="connsiteX41-4927" fmla="*/ 520700 w 539780"/>
                <a:gd name="connsiteY41-4928" fmla="*/ 838200 h 1245658"/>
                <a:gd name="connsiteX42-4929" fmla="*/ 523875 w 539780"/>
                <a:gd name="connsiteY42-4930" fmla="*/ 847725 h 1245658"/>
                <a:gd name="connsiteX43-4931" fmla="*/ 539750 w 539780"/>
                <a:gd name="connsiteY43-4932" fmla="*/ 974725 h 1245658"/>
                <a:gd name="connsiteX44-4933" fmla="*/ 527050 w 539780"/>
                <a:gd name="connsiteY44-4934" fmla="*/ 1041400 h 1245658"/>
                <a:gd name="connsiteX45-4935" fmla="*/ 498475 w 539780"/>
                <a:gd name="connsiteY45-4936" fmla="*/ 1111250 h 1245658"/>
                <a:gd name="connsiteX46-4937" fmla="*/ 450850 w 539780"/>
                <a:gd name="connsiteY46-4938" fmla="*/ 1184275 h 1245658"/>
                <a:gd name="connsiteX47-4939" fmla="*/ 390525 w 539780"/>
                <a:gd name="connsiteY47-4940" fmla="*/ 1241425 h 1245658"/>
                <a:gd name="connsiteX48-4941" fmla="*/ 282575 w 539780"/>
                <a:gd name="connsiteY48-4942" fmla="*/ 1241425 h 1245658"/>
                <a:gd name="connsiteX0-4943" fmla="*/ 0 w 539780"/>
                <a:gd name="connsiteY0-4944" fmla="*/ 0 h 1245658"/>
                <a:gd name="connsiteX1-4945" fmla="*/ 28575 w 539780"/>
                <a:gd name="connsiteY1-4946" fmla="*/ 22225 h 1245658"/>
                <a:gd name="connsiteX2-4947" fmla="*/ 85725 w 539780"/>
                <a:gd name="connsiteY2-4948" fmla="*/ 82550 h 1245658"/>
                <a:gd name="connsiteX3-4949" fmla="*/ 123825 w 539780"/>
                <a:gd name="connsiteY3-4950" fmla="*/ 139700 h 1245658"/>
                <a:gd name="connsiteX4-4951" fmla="*/ 158750 w 539780"/>
                <a:gd name="connsiteY4-4952" fmla="*/ 190500 h 1245658"/>
                <a:gd name="connsiteX5-4953" fmla="*/ 193675 w 539780"/>
                <a:gd name="connsiteY5-4954" fmla="*/ 250825 h 1245658"/>
                <a:gd name="connsiteX6-4955" fmla="*/ 225425 w 539780"/>
                <a:gd name="connsiteY6-4956" fmla="*/ 288925 h 1245658"/>
                <a:gd name="connsiteX7-4957" fmla="*/ 234950 w 539780"/>
                <a:gd name="connsiteY7-4958" fmla="*/ 295275 h 1245658"/>
                <a:gd name="connsiteX8-4959" fmla="*/ 257175 w 539780"/>
                <a:gd name="connsiteY8-4960" fmla="*/ 311150 h 1245658"/>
                <a:gd name="connsiteX9-4961" fmla="*/ 273050 w 539780"/>
                <a:gd name="connsiteY9-4962" fmla="*/ 339725 h 1245658"/>
                <a:gd name="connsiteX10-4963" fmla="*/ 279400 w 539780"/>
                <a:gd name="connsiteY10-4964" fmla="*/ 349250 h 1245658"/>
                <a:gd name="connsiteX11-4965" fmla="*/ 288925 w 539780"/>
                <a:gd name="connsiteY11-4966" fmla="*/ 355600 h 1245658"/>
                <a:gd name="connsiteX12-4967" fmla="*/ 304800 w 539780"/>
                <a:gd name="connsiteY12-4968" fmla="*/ 374650 h 1245658"/>
                <a:gd name="connsiteX13-4969" fmla="*/ 317500 w 539780"/>
                <a:gd name="connsiteY13-4970" fmla="*/ 393700 h 1245658"/>
                <a:gd name="connsiteX14-4971" fmla="*/ 323850 w 539780"/>
                <a:gd name="connsiteY14-4972" fmla="*/ 403225 h 1245658"/>
                <a:gd name="connsiteX15-4973" fmla="*/ 330200 w 539780"/>
                <a:gd name="connsiteY15-4974" fmla="*/ 412750 h 1245658"/>
                <a:gd name="connsiteX16-4975" fmla="*/ 339725 w 539780"/>
                <a:gd name="connsiteY16-4976" fmla="*/ 425450 h 1245658"/>
                <a:gd name="connsiteX17-4977" fmla="*/ 346075 w 539780"/>
                <a:gd name="connsiteY17-4978" fmla="*/ 434975 h 1245658"/>
                <a:gd name="connsiteX18-4979" fmla="*/ 355600 w 539780"/>
                <a:gd name="connsiteY18-4980" fmla="*/ 444500 h 1245658"/>
                <a:gd name="connsiteX19-4981" fmla="*/ 361950 w 539780"/>
                <a:gd name="connsiteY19-4982" fmla="*/ 454025 h 1245658"/>
                <a:gd name="connsiteX20-4983" fmla="*/ 365125 w 539780"/>
                <a:gd name="connsiteY20-4984" fmla="*/ 463550 h 1245658"/>
                <a:gd name="connsiteX21-4985" fmla="*/ 374650 w 539780"/>
                <a:gd name="connsiteY21-4986" fmla="*/ 469900 h 1245658"/>
                <a:gd name="connsiteX22-4987" fmla="*/ 387350 w 539780"/>
                <a:gd name="connsiteY22-4988" fmla="*/ 488950 h 1245658"/>
                <a:gd name="connsiteX23-4989" fmla="*/ 403225 w 539780"/>
                <a:gd name="connsiteY23-4990" fmla="*/ 508000 h 1245658"/>
                <a:gd name="connsiteX24-4991" fmla="*/ 406400 w 539780"/>
                <a:gd name="connsiteY24-4992" fmla="*/ 520700 h 1245658"/>
                <a:gd name="connsiteX25-4993" fmla="*/ 422275 w 539780"/>
                <a:gd name="connsiteY25-4994" fmla="*/ 542925 h 1245658"/>
                <a:gd name="connsiteX26-4995" fmla="*/ 431800 w 539780"/>
                <a:gd name="connsiteY26-4996" fmla="*/ 571500 h 1245658"/>
                <a:gd name="connsiteX27-4997" fmla="*/ 434975 w 539780"/>
                <a:gd name="connsiteY27-4998" fmla="*/ 581025 h 1245658"/>
                <a:gd name="connsiteX28-4999" fmla="*/ 438150 w 539780"/>
                <a:gd name="connsiteY28-5000" fmla="*/ 593725 h 1245658"/>
                <a:gd name="connsiteX29-5001" fmla="*/ 444500 w 539780"/>
                <a:gd name="connsiteY29-5002" fmla="*/ 603250 h 1245658"/>
                <a:gd name="connsiteX30-5003" fmla="*/ 450850 w 539780"/>
                <a:gd name="connsiteY30-5004" fmla="*/ 628650 h 1245658"/>
                <a:gd name="connsiteX31-5005" fmla="*/ 454025 w 539780"/>
                <a:gd name="connsiteY31-5006" fmla="*/ 638175 h 1245658"/>
                <a:gd name="connsiteX32-5007" fmla="*/ 469900 w 539780"/>
                <a:gd name="connsiteY32-5008" fmla="*/ 692150 h 1245658"/>
                <a:gd name="connsiteX33-5009" fmla="*/ 485775 w 539780"/>
                <a:gd name="connsiteY33-5010" fmla="*/ 733425 h 1245658"/>
                <a:gd name="connsiteX34-5011" fmla="*/ 492125 w 539780"/>
                <a:gd name="connsiteY34-5012" fmla="*/ 758825 h 1245658"/>
                <a:gd name="connsiteX35-5013" fmla="*/ 498475 w 539780"/>
                <a:gd name="connsiteY35-5014" fmla="*/ 771525 h 1245658"/>
                <a:gd name="connsiteX36-5015" fmla="*/ 501650 w 539780"/>
                <a:gd name="connsiteY36-5016" fmla="*/ 784225 h 1245658"/>
                <a:gd name="connsiteX37-5017" fmla="*/ 504825 w 539780"/>
                <a:gd name="connsiteY37-5018" fmla="*/ 793750 h 1245658"/>
                <a:gd name="connsiteX38-5019" fmla="*/ 508000 w 539780"/>
                <a:gd name="connsiteY38-5020" fmla="*/ 806450 h 1245658"/>
                <a:gd name="connsiteX39-5021" fmla="*/ 514350 w 539780"/>
                <a:gd name="connsiteY39-5022" fmla="*/ 819150 h 1245658"/>
                <a:gd name="connsiteX40-5023" fmla="*/ 520700 w 539780"/>
                <a:gd name="connsiteY40-5024" fmla="*/ 838200 h 1245658"/>
                <a:gd name="connsiteX41-5025" fmla="*/ 523875 w 539780"/>
                <a:gd name="connsiteY41-5026" fmla="*/ 847725 h 1245658"/>
                <a:gd name="connsiteX42-5027" fmla="*/ 539750 w 539780"/>
                <a:gd name="connsiteY42-5028" fmla="*/ 974725 h 1245658"/>
                <a:gd name="connsiteX43-5029" fmla="*/ 527050 w 539780"/>
                <a:gd name="connsiteY43-5030" fmla="*/ 1041400 h 1245658"/>
                <a:gd name="connsiteX44-5031" fmla="*/ 498475 w 539780"/>
                <a:gd name="connsiteY44-5032" fmla="*/ 1111250 h 1245658"/>
                <a:gd name="connsiteX45-5033" fmla="*/ 450850 w 539780"/>
                <a:gd name="connsiteY45-5034" fmla="*/ 1184275 h 1245658"/>
                <a:gd name="connsiteX46-5035" fmla="*/ 390525 w 539780"/>
                <a:gd name="connsiteY46-5036" fmla="*/ 1241425 h 1245658"/>
                <a:gd name="connsiteX47-5037" fmla="*/ 282575 w 539780"/>
                <a:gd name="connsiteY47-5038" fmla="*/ 1241425 h 1245658"/>
                <a:gd name="connsiteX0-5039" fmla="*/ 0 w 539780"/>
                <a:gd name="connsiteY0-5040" fmla="*/ 0 h 1245658"/>
                <a:gd name="connsiteX1-5041" fmla="*/ 28575 w 539780"/>
                <a:gd name="connsiteY1-5042" fmla="*/ 22225 h 1245658"/>
                <a:gd name="connsiteX2-5043" fmla="*/ 85725 w 539780"/>
                <a:gd name="connsiteY2-5044" fmla="*/ 82550 h 1245658"/>
                <a:gd name="connsiteX3-5045" fmla="*/ 123825 w 539780"/>
                <a:gd name="connsiteY3-5046" fmla="*/ 139700 h 1245658"/>
                <a:gd name="connsiteX4-5047" fmla="*/ 158750 w 539780"/>
                <a:gd name="connsiteY4-5048" fmla="*/ 190500 h 1245658"/>
                <a:gd name="connsiteX5-5049" fmla="*/ 193675 w 539780"/>
                <a:gd name="connsiteY5-5050" fmla="*/ 250825 h 1245658"/>
                <a:gd name="connsiteX6-5051" fmla="*/ 225425 w 539780"/>
                <a:gd name="connsiteY6-5052" fmla="*/ 288925 h 1245658"/>
                <a:gd name="connsiteX7-5053" fmla="*/ 234950 w 539780"/>
                <a:gd name="connsiteY7-5054" fmla="*/ 295275 h 1245658"/>
                <a:gd name="connsiteX8-5055" fmla="*/ 273050 w 539780"/>
                <a:gd name="connsiteY8-5056" fmla="*/ 339725 h 1245658"/>
                <a:gd name="connsiteX9-5057" fmla="*/ 279400 w 539780"/>
                <a:gd name="connsiteY9-5058" fmla="*/ 349250 h 1245658"/>
                <a:gd name="connsiteX10-5059" fmla="*/ 288925 w 539780"/>
                <a:gd name="connsiteY10-5060" fmla="*/ 355600 h 1245658"/>
                <a:gd name="connsiteX11-5061" fmla="*/ 304800 w 539780"/>
                <a:gd name="connsiteY11-5062" fmla="*/ 374650 h 1245658"/>
                <a:gd name="connsiteX12-5063" fmla="*/ 317500 w 539780"/>
                <a:gd name="connsiteY12-5064" fmla="*/ 393700 h 1245658"/>
                <a:gd name="connsiteX13-5065" fmla="*/ 323850 w 539780"/>
                <a:gd name="connsiteY13-5066" fmla="*/ 403225 h 1245658"/>
                <a:gd name="connsiteX14-5067" fmla="*/ 330200 w 539780"/>
                <a:gd name="connsiteY14-5068" fmla="*/ 412750 h 1245658"/>
                <a:gd name="connsiteX15-5069" fmla="*/ 339725 w 539780"/>
                <a:gd name="connsiteY15-5070" fmla="*/ 425450 h 1245658"/>
                <a:gd name="connsiteX16-5071" fmla="*/ 346075 w 539780"/>
                <a:gd name="connsiteY16-5072" fmla="*/ 434975 h 1245658"/>
                <a:gd name="connsiteX17-5073" fmla="*/ 355600 w 539780"/>
                <a:gd name="connsiteY17-5074" fmla="*/ 444500 h 1245658"/>
                <a:gd name="connsiteX18-5075" fmla="*/ 361950 w 539780"/>
                <a:gd name="connsiteY18-5076" fmla="*/ 454025 h 1245658"/>
                <a:gd name="connsiteX19-5077" fmla="*/ 365125 w 539780"/>
                <a:gd name="connsiteY19-5078" fmla="*/ 463550 h 1245658"/>
                <a:gd name="connsiteX20-5079" fmla="*/ 374650 w 539780"/>
                <a:gd name="connsiteY20-5080" fmla="*/ 469900 h 1245658"/>
                <a:gd name="connsiteX21-5081" fmla="*/ 387350 w 539780"/>
                <a:gd name="connsiteY21-5082" fmla="*/ 488950 h 1245658"/>
                <a:gd name="connsiteX22-5083" fmla="*/ 403225 w 539780"/>
                <a:gd name="connsiteY22-5084" fmla="*/ 508000 h 1245658"/>
                <a:gd name="connsiteX23-5085" fmla="*/ 406400 w 539780"/>
                <a:gd name="connsiteY23-5086" fmla="*/ 520700 h 1245658"/>
                <a:gd name="connsiteX24-5087" fmla="*/ 422275 w 539780"/>
                <a:gd name="connsiteY24-5088" fmla="*/ 542925 h 1245658"/>
                <a:gd name="connsiteX25-5089" fmla="*/ 431800 w 539780"/>
                <a:gd name="connsiteY25-5090" fmla="*/ 571500 h 1245658"/>
                <a:gd name="connsiteX26-5091" fmla="*/ 434975 w 539780"/>
                <a:gd name="connsiteY26-5092" fmla="*/ 581025 h 1245658"/>
                <a:gd name="connsiteX27-5093" fmla="*/ 438150 w 539780"/>
                <a:gd name="connsiteY27-5094" fmla="*/ 593725 h 1245658"/>
                <a:gd name="connsiteX28-5095" fmla="*/ 444500 w 539780"/>
                <a:gd name="connsiteY28-5096" fmla="*/ 603250 h 1245658"/>
                <a:gd name="connsiteX29-5097" fmla="*/ 450850 w 539780"/>
                <a:gd name="connsiteY29-5098" fmla="*/ 628650 h 1245658"/>
                <a:gd name="connsiteX30-5099" fmla="*/ 454025 w 539780"/>
                <a:gd name="connsiteY30-5100" fmla="*/ 638175 h 1245658"/>
                <a:gd name="connsiteX31-5101" fmla="*/ 469900 w 539780"/>
                <a:gd name="connsiteY31-5102" fmla="*/ 692150 h 1245658"/>
                <a:gd name="connsiteX32-5103" fmla="*/ 485775 w 539780"/>
                <a:gd name="connsiteY32-5104" fmla="*/ 733425 h 1245658"/>
                <a:gd name="connsiteX33-5105" fmla="*/ 492125 w 539780"/>
                <a:gd name="connsiteY33-5106" fmla="*/ 758825 h 1245658"/>
                <a:gd name="connsiteX34-5107" fmla="*/ 498475 w 539780"/>
                <a:gd name="connsiteY34-5108" fmla="*/ 771525 h 1245658"/>
                <a:gd name="connsiteX35-5109" fmla="*/ 501650 w 539780"/>
                <a:gd name="connsiteY35-5110" fmla="*/ 784225 h 1245658"/>
                <a:gd name="connsiteX36-5111" fmla="*/ 504825 w 539780"/>
                <a:gd name="connsiteY36-5112" fmla="*/ 793750 h 1245658"/>
                <a:gd name="connsiteX37-5113" fmla="*/ 508000 w 539780"/>
                <a:gd name="connsiteY37-5114" fmla="*/ 806450 h 1245658"/>
                <a:gd name="connsiteX38-5115" fmla="*/ 514350 w 539780"/>
                <a:gd name="connsiteY38-5116" fmla="*/ 819150 h 1245658"/>
                <a:gd name="connsiteX39-5117" fmla="*/ 520700 w 539780"/>
                <a:gd name="connsiteY39-5118" fmla="*/ 838200 h 1245658"/>
                <a:gd name="connsiteX40-5119" fmla="*/ 523875 w 539780"/>
                <a:gd name="connsiteY40-5120" fmla="*/ 847725 h 1245658"/>
                <a:gd name="connsiteX41-5121" fmla="*/ 539750 w 539780"/>
                <a:gd name="connsiteY41-5122" fmla="*/ 974725 h 1245658"/>
                <a:gd name="connsiteX42-5123" fmla="*/ 527050 w 539780"/>
                <a:gd name="connsiteY42-5124" fmla="*/ 1041400 h 1245658"/>
                <a:gd name="connsiteX43-5125" fmla="*/ 498475 w 539780"/>
                <a:gd name="connsiteY43-5126" fmla="*/ 1111250 h 1245658"/>
                <a:gd name="connsiteX44-5127" fmla="*/ 450850 w 539780"/>
                <a:gd name="connsiteY44-5128" fmla="*/ 1184275 h 1245658"/>
                <a:gd name="connsiteX45-5129" fmla="*/ 390525 w 539780"/>
                <a:gd name="connsiteY45-5130" fmla="*/ 1241425 h 1245658"/>
                <a:gd name="connsiteX46-5131" fmla="*/ 282575 w 539780"/>
                <a:gd name="connsiteY46-5132" fmla="*/ 1241425 h 1245658"/>
                <a:gd name="connsiteX0-5133" fmla="*/ 0 w 539780"/>
                <a:gd name="connsiteY0-5134" fmla="*/ 0 h 1245658"/>
                <a:gd name="connsiteX1-5135" fmla="*/ 28575 w 539780"/>
                <a:gd name="connsiteY1-5136" fmla="*/ 22225 h 1245658"/>
                <a:gd name="connsiteX2-5137" fmla="*/ 85725 w 539780"/>
                <a:gd name="connsiteY2-5138" fmla="*/ 82550 h 1245658"/>
                <a:gd name="connsiteX3-5139" fmla="*/ 123825 w 539780"/>
                <a:gd name="connsiteY3-5140" fmla="*/ 139700 h 1245658"/>
                <a:gd name="connsiteX4-5141" fmla="*/ 158750 w 539780"/>
                <a:gd name="connsiteY4-5142" fmla="*/ 190500 h 1245658"/>
                <a:gd name="connsiteX5-5143" fmla="*/ 193675 w 539780"/>
                <a:gd name="connsiteY5-5144" fmla="*/ 250825 h 1245658"/>
                <a:gd name="connsiteX6-5145" fmla="*/ 225425 w 539780"/>
                <a:gd name="connsiteY6-5146" fmla="*/ 288925 h 1245658"/>
                <a:gd name="connsiteX7-5147" fmla="*/ 273050 w 539780"/>
                <a:gd name="connsiteY7-5148" fmla="*/ 339725 h 1245658"/>
                <a:gd name="connsiteX8-5149" fmla="*/ 279400 w 539780"/>
                <a:gd name="connsiteY8-5150" fmla="*/ 349250 h 1245658"/>
                <a:gd name="connsiteX9-5151" fmla="*/ 288925 w 539780"/>
                <a:gd name="connsiteY9-5152" fmla="*/ 355600 h 1245658"/>
                <a:gd name="connsiteX10-5153" fmla="*/ 304800 w 539780"/>
                <a:gd name="connsiteY10-5154" fmla="*/ 374650 h 1245658"/>
                <a:gd name="connsiteX11-5155" fmla="*/ 317500 w 539780"/>
                <a:gd name="connsiteY11-5156" fmla="*/ 393700 h 1245658"/>
                <a:gd name="connsiteX12-5157" fmla="*/ 323850 w 539780"/>
                <a:gd name="connsiteY12-5158" fmla="*/ 403225 h 1245658"/>
                <a:gd name="connsiteX13-5159" fmla="*/ 330200 w 539780"/>
                <a:gd name="connsiteY13-5160" fmla="*/ 412750 h 1245658"/>
                <a:gd name="connsiteX14-5161" fmla="*/ 339725 w 539780"/>
                <a:gd name="connsiteY14-5162" fmla="*/ 425450 h 1245658"/>
                <a:gd name="connsiteX15-5163" fmla="*/ 346075 w 539780"/>
                <a:gd name="connsiteY15-5164" fmla="*/ 434975 h 1245658"/>
                <a:gd name="connsiteX16-5165" fmla="*/ 355600 w 539780"/>
                <a:gd name="connsiteY16-5166" fmla="*/ 444500 h 1245658"/>
                <a:gd name="connsiteX17-5167" fmla="*/ 361950 w 539780"/>
                <a:gd name="connsiteY17-5168" fmla="*/ 454025 h 1245658"/>
                <a:gd name="connsiteX18-5169" fmla="*/ 365125 w 539780"/>
                <a:gd name="connsiteY18-5170" fmla="*/ 463550 h 1245658"/>
                <a:gd name="connsiteX19-5171" fmla="*/ 374650 w 539780"/>
                <a:gd name="connsiteY19-5172" fmla="*/ 469900 h 1245658"/>
                <a:gd name="connsiteX20-5173" fmla="*/ 387350 w 539780"/>
                <a:gd name="connsiteY20-5174" fmla="*/ 488950 h 1245658"/>
                <a:gd name="connsiteX21-5175" fmla="*/ 403225 w 539780"/>
                <a:gd name="connsiteY21-5176" fmla="*/ 508000 h 1245658"/>
                <a:gd name="connsiteX22-5177" fmla="*/ 406400 w 539780"/>
                <a:gd name="connsiteY22-5178" fmla="*/ 520700 h 1245658"/>
                <a:gd name="connsiteX23-5179" fmla="*/ 422275 w 539780"/>
                <a:gd name="connsiteY23-5180" fmla="*/ 542925 h 1245658"/>
                <a:gd name="connsiteX24-5181" fmla="*/ 431800 w 539780"/>
                <a:gd name="connsiteY24-5182" fmla="*/ 571500 h 1245658"/>
                <a:gd name="connsiteX25-5183" fmla="*/ 434975 w 539780"/>
                <a:gd name="connsiteY25-5184" fmla="*/ 581025 h 1245658"/>
                <a:gd name="connsiteX26-5185" fmla="*/ 438150 w 539780"/>
                <a:gd name="connsiteY26-5186" fmla="*/ 593725 h 1245658"/>
                <a:gd name="connsiteX27-5187" fmla="*/ 444500 w 539780"/>
                <a:gd name="connsiteY27-5188" fmla="*/ 603250 h 1245658"/>
                <a:gd name="connsiteX28-5189" fmla="*/ 450850 w 539780"/>
                <a:gd name="connsiteY28-5190" fmla="*/ 628650 h 1245658"/>
                <a:gd name="connsiteX29-5191" fmla="*/ 454025 w 539780"/>
                <a:gd name="connsiteY29-5192" fmla="*/ 638175 h 1245658"/>
                <a:gd name="connsiteX30-5193" fmla="*/ 469900 w 539780"/>
                <a:gd name="connsiteY30-5194" fmla="*/ 692150 h 1245658"/>
                <a:gd name="connsiteX31-5195" fmla="*/ 485775 w 539780"/>
                <a:gd name="connsiteY31-5196" fmla="*/ 733425 h 1245658"/>
                <a:gd name="connsiteX32-5197" fmla="*/ 492125 w 539780"/>
                <a:gd name="connsiteY32-5198" fmla="*/ 758825 h 1245658"/>
                <a:gd name="connsiteX33-5199" fmla="*/ 498475 w 539780"/>
                <a:gd name="connsiteY33-5200" fmla="*/ 771525 h 1245658"/>
                <a:gd name="connsiteX34-5201" fmla="*/ 501650 w 539780"/>
                <a:gd name="connsiteY34-5202" fmla="*/ 784225 h 1245658"/>
                <a:gd name="connsiteX35-5203" fmla="*/ 504825 w 539780"/>
                <a:gd name="connsiteY35-5204" fmla="*/ 793750 h 1245658"/>
                <a:gd name="connsiteX36-5205" fmla="*/ 508000 w 539780"/>
                <a:gd name="connsiteY36-5206" fmla="*/ 806450 h 1245658"/>
                <a:gd name="connsiteX37-5207" fmla="*/ 514350 w 539780"/>
                <a:gd name="connsiteY37-5208" fmla="*/ 819150 h 1245658"/>
                <a:gd name="connsiteX38-5209" fmla="*/ 520700 w 539780"/>
                <a:gd name="connsiteY38-5210" fmla="*/ 838200 h 1245658"/>
                <a:gd name="connsiteX39-5211" fmla="*/ 523875 w 539780"/>
                <a:gd name="connsiteY39-5212" fmla="*/ 847725 h 1245658"/>
                <a:gd name="connsiteX40-5213" fmla="*/ 539750 w 539780"/>
                <a:gd name="connsiteY40-5214" fmla="*/ 974725 h 1245658"/>
                <a:gd name="connsiteX41-5215" fmla="*/ 527050 w 539780"/>
                <a:gd name="connsiteY41-5216" fmla="*/ 1041400 h 1245658"/>
                <a:gd name="connsiteX42-5217" fmla="*/ 498475 w 539780"/>
                <a:gd name="connsiteY42-5218" fmla="*/ 1111250 h 1245658"/>
                <a:gd name="connsiteX43-5219" fmla="*/ 450850 w 539780"/>
                <a:gd name="connsiteY43-5220" fmla="*/ 1184275 h 1245658"/>
                <a:gd name="connsiteX44-5221" fmla="*/ 390525 w 539780"/>
                <a:gd name="connsiteY44-5222" fmla="*/ 1241425 h 1245658"/>
                <a:gd name="connsiteX45-5223" fmla="*/ 282575 w 539780"/>
                <a:gd name="connsiteY45-5224" fmla="*/ 1241425 h 1245658"/>
                <a:gd name="connsiteX0-5225" fmla="*/ 0 w 539780"/>
                <a:gd name="connsiteY0-5226" fmla="*/ 0 h 1245658"/>
                <a:gd name="connsiteX1-5227" fmla="*/ 28575 w 539780"/>
                <a:gd name="connsiteY1-5228" fmla="*/ 22225 h 1245658"/>
                <a:gd name="connsiteX2-5229" fmla="*/ 85725 w 539780"/>
                <a:gd name="connsiteY2-5230" fmla="*/ 82550 h 1245658"/>
                <a:gd name="connsiteX3-5231" fmla="*/ 123825 w 539780"/>
                <a:gd name="connsiteY3-5232" fmla="*/ 139700 h 1245658"/>
                <a:gd name="connsiteX4-5233" fmla="*/ 158750 w 539780"/>
                <a:gd name="connsiteY4-5234" fmla="*/ 190500 h 1245658"/>
                <a:gd name="connsiteX5-5235" fmla="*/ 193675 w 539780"/>
                <a:gd name="connsiteY5-5236" fmla="*/ 250825 h 1245658"/>
                <a:gd name="connsiteX6-5237" fmla="*/ 225425 w 539780"/>
                <a:gd name="connsiteY6-5238" fmla="*/ 288925 h 1245658"/>
                <a:gd name="connsiteX7-5239" fmla="*/ 273050 w 539780"/>
                <a:gd name="connsiteY7-5240" fmla="*/ 339725 h 1245658"/>
                <a:gd name="connsiteX8-5241" fmla="*/ 279400 w 539780"/>
                <a:gd name="connsiteY8-5242" fmla="*/ 349250 h 1245658"/>
                <a:gd name="connsiteX9-5243" fmla="*/ 304800 w 539780"/>
                <a:gd name="connsiteY9-5244" fmla="*/ 374650 h 1245658"/>
                <a:gd name="connsiteX10-5245" fmla="*/ 317500 w 539780"/>
                <a:gd name="connsiteY10-5246" fmla="*/ 393700 h 1245658"/>
                <a:gd name="connsiteX11-5247" fmla="*/ 323850 w 539780"/>
                <a:gd name="connsiteY11-5248" fmla="*/ 403225 h 1245658"/>
                <a:gd name="connsiteX12-5249" fmla="*/ 330200 w 539780"/>
                <a:gd name="connsiteY12-5250" fmla="*/ 412750 h 1245658"/>
                <a:gd name="connsiteX13-5251" fmla="*/ 339725 w 539780"/>
                <a:gd name="connsiteY13-5252" fmla="*/ 425450 h 1245658"/>
                <a:gd name="connsiteX14-5253" fmla="*/ 346075 w 539780"/>
                <a:gd name="connsiteY14-5254" fmla="*/ 434975 h 1245658"/>
                <a:gd name="connsiteX15-5255" fmla="*/ 355600 w 539780"/>
                <a:gd name="connsiteY15-5256" fmla="*/ 444500 h 1245658"/>
                <a:gd name="connsiteX16-5257" fmla="*/ 361950 w 539780"/>
                <a:gd name="connsiteY16-5258" fmla="*/ 454025 h 1245658"/>
                <a:gd name="connsiteX17-5259" fmla="*/ 365125 w 539780"/>
                <a:gd name="connsiteY17-5260" fmla="*/ 463550 h 1245658"/>
                <a:gd name="connsiteX18-5261" fmla="*/ 374650 w 539780"/>
                <a:gd name="connsiteY18-5262" fmla="*/ 469900 h 1245658"/>
                <a:gd name="connsiteX19-5263" fmla="*/ 387350 w 539780"/>
                <a:gd name="connsiteY19-5264" fmla="*/ 488950 h 1245658"/>
                <a:gd name="connsiteX20-5265" fmla="*/ 403225 w 539780"/>
                <a:gd name="connsiteY20-5266" fmla="*/ 508000 h 1245658"/>
                <a:gd name="connsiteX21-5267" fmla="*/ 406400 w 539780"/>
                <a:gd name="connsiteY21-5268" fmla="*/ 520700 h 1245658"/>
                <a:gd name="connsiteX22-5269" fmla="*/ 422275 w 539780"/>
                <a:gd name="connsiteY22-5270" fmla="*/ 542925 h 1245658"/>
                <a:gd name="connsiteX23-5271" fmla="*/ 431800 w 539780"/>
                <a:gd name="connsiteY23-5272" fmla="*/ 571500 h 1245658"/>
                <a:gd name="connsiteX24-5273" fmla="*/ 434975 w 539780"/>
                <a:gd name="connsiteY24-5274" fmla="*/ 581025 h 1245658"/>
                <a:gd name="connsiteX25-5275" fmla="*/ 438150 w 539780"/>
                <a:gd name="connsiteY25-5276" fmla="*/ 593725 h 1245658"/>
                <a:gd name="connsiteX26-5277" fmla="*/ 444500 w 539780"/>
                <a:gd name="connsiteY26-5278" fmla="*/ 603250 h 1245658"/>
                <a:gd name="connsiteX27-5279" fmla="*/ 450850 w 539780"/>
                <a:gd name="connsiteY27-5280" fmla="*/ 628650 h 1245658"/>
                <a:gd name="connsiteX28-5281" fmla="*/ 454025 w 539780"/>
                <a:gd name="connsiteY28-5282" fmla="*/ 638175 h 1245658"/>
                <a:gd name="connsiteX29-5283" fmla="*/ 469900 w 539780"/>
                <a:gd name="connsiteY29-5284" fmla="*/ 692150 h 1245658"/>
                <a:gd name="connsiteX30-5285" fmla="*/ 485775 w 539780"/>
                <a:gd name="connsiteY30-5286" fmla="*/ 733425 h 1245658"/>
                <a:gd name="connsiteX31-5287" fmla="*/ 492125 w 539780"/>
                <a:gd name="connsiteY31-5288" fmla="*/ 758825 h 1245658"/>
                <a:gd name="connsiteX32-5289" fmla="*/ 498475 w 539780"/>
                <a:gd name="connsiteY32-5290" fmla="*/ 771525 h 1245658"/>
                <a:gd name="connsiteX33-5291" fmla="*/ 501650 w 539780"/>
                <a:gd name="connsiteY33-5292" fmla="*/ 784225 h 1245658"/>
                <a:gd name="connsiteX34-5293" fmla="*/ 504825 w 539780"/>
                <a:gd name="connsiteY34-5294" fmla="*/ 793750 h 1245658"/>
                <a:gd name="connsiteX35-5295" fmla="*/ 508000 w 539780"/>
                <a:gd name="connsiteY35-5296" fmla="*/ 806450 h 1245658"/>
                <a:gd name="connsiteX36-5297" fmla="*/ 514350 w 539780"/>
                <a:gd name="connsiteY36-5298" fmla="*/ 819150 h 1245658"/>
                <a:gd name="connsiteX37-5299" fmla="*/ 520700 w 539780"/>
                <a:gd name="connsiteY37-5300" fmla="*/ 838200 h 1245658"/>
                <a:gd name="connsiteX38-5301" fmla="*/ 523875 w 539780"/>
                <a:gd name="connsiteY38-5302" fmla="*/ 847725 h 1245658"/>
                <a:gd name="connsiteX39-5303" fmla="*/ 539750 w 539780"/>
                <a:gd name="connsiteY39-5304" fmla="*/ 974725 h 1245658"/>
                <a:gd name="connsiteX40-5305" fmla="*/ 527050 w 539780"/>
                <a:gd name="connsiteY40-5306" fmla="*/ 1041400 h 1245658"/>
                <a:gd name="connsiteX41-5307" fmla="*/ 498475 w 539780"/>
                <a:gd name="connsiteY41-5308" fmla="*/ 1111250 h 1245658"/>
                <a:gd name="connsiteX42-5309" fmla="*/ 450850 w 539780"/>
                <a:gd name="connsiteY42-5310" fmla="*/ 1184275 h 1245658"/>
                <a:gd name="connsiteX43-5311" fmla="*/ 390525 w 539780"/>
                <a:gd name="connsiteY43-5312" fmla="*/ 1241425 h 1245658"/>
                <a:gd name="connsiteX44-5313" fmla="*/ 282575 w 539780"/>
                <a:gd name="connsiteY44-5314" fmla="*/ 1241425 h 1245658"/>
                <a:gd name="connsiteX0-5315" fmla="*/ 0 w 539780"/>
                <a:gd name="connsiteY0-5316" fmla="*/ 0 h 1245658"/>
                <a:gd name="connsiteX1-5317" fmla="*/ 28575 w 539780"/>
                <a:gd name="connsiteY1-5318" fmla="*/ 22225 h 1245658"/>
                <a:gd name="connsiteX2-5319" fmla="*/ 85725 w 539780"/>
                <a:gd name="connsiteY2-5320" fmla="*/ 82550 h 1245658"/>
                <a:gd name="connsiteX3-5321" fmla="*/ 123825 w 539780"/>
                <a:gd name="connsiteY3-5322" fmla="*/ 139700 h 1245658"/>
                <a:gd name="connsiteX4-5323" fmla="*/ 158750 w 539780"/>
                <a:gd name="connsiteY4-5324" fmla="*/ 190500 h 1245658"/>
                <a:gd name="connsiteX5-5325" fmla="*/ 193675 w 539780"/>
                <a:gd name="connsiteY5-5326" fmla="*/ 250825 h 1245658"/>
                <a:gd name="connsiteX6-5327" fmla="*/ 225425 w 539780"/>
                <a:gd name="connsiteY6-5328" fmla="*/ 288925 h 1245658"/>
                <a:gd name="connsiteX7-5329" fmla="*/ 273050 w 539780"/>
                <a:gd name="connsiteY7-5330" fmla="*/ 339725 h 1245658"/>
                <a:gd name="connsiteX8-5331" fmla="*/ 304800 w 539780"/>
                <a:gd name="connsiteY8-5332" fmla="*/ 374650 h 1245658"/>
                <a:gd name="connsiteX9-5333" fmla="*/ 317500 w 539780"/>
                <a:gd name="connsiteY9-5334" fmla="*/ 393700 h 1245658"/>
                <a:gd name="connsiteX10-5335" fmla="*/ 323850 w 539780"/>
                <a:gd name="connsiteY10-5336" fmla="*/ 403225 h 1245658"/>
                <a:gd name="connsiteX11-5337" fmla="*/ 330200 w 539780"/>
                <a:gd name="connsiteY11-5338" fmla="*/ 412750 h 1245658"/>
                <a:gd name="connsiteX12-5339" fmla="*/ 339725 w 539780"/>
                <a:gd name="connsiteY12-5340" fmla="*/ 425450 h 1245658"/>
                <a:gd name="connsiteX13-5341" fmla="*/ 346075 w 539780"/>
                <a:gd name="connsiteY13-5342" fmla="*/ 434975 h 1245658"/>
                <a:gd name="connsiteX14-5343" fmla="*/ 355600 w 539780"/>
                <a:gd name="connsiteY14-5344" fmla="*/ 444500 h 1245658"/>
                <a:gd name="connsiteX15-5345" fmla="*/ 361950 w 539780"/>
                <a:gd name="connsiteY15-5346" fmla="*/ 454025 h 1245658"/>
                <a:gd name="connsiteX16-5347" fmla="*/ 365125 w 539780"/>
                <a:gd name="connsiteY16-5348" fmla="*/ 463550 h 1245658"/>
                <a:gd name="connsiteX17-5349" fmla="*/ 374650 w 539780"/>
                <a:gd name="connsiteY17-5350" fmla="*/ 469900 h 1245658"/>
                <a:gd name="connsiteX18-5351" fmla="*/ 387350 w 539780"/>
                <a:gd name="connsiteY18-5352" fmla="*/ 488950 h 1245658"/>
                <a:gd name="connsiteX19-5353" fmla="*/ 403225 w 539780"/>
                <a:gd name="connsiteY19-5354" fmla="*/ 508000 h 1245658"/>
                <a:gd name="connsiteX20-5355" fmla="*/ 406400 w 539780"/>
                <a:gd name="connsiteY20-5356" fmla="*/ 520700 h 1245658"/>
                <a:gd name="connsiteX21-5357" fmla="*/ 422275 w 539780"/>
                <a:gd name="connsiteY21-5358" fmla="*/ 542925 h 1245658"/>
                <a:gd name="connsiteX22-5359" fmla="*/ 431800 w 539780"/>
                <a:gd name="connsiteY22-5360" fmla="*/ 571500 h 1245658"/>
                <a:gd name="connsiteX23-5361" fmla="*/ 434975 w 539780"/>
                <a:gd name="connsiteY23-5362" fmla="*/ 581025 h 1245658"/>
                <a:gd name="connsiteX24-5363" fmla="*/ 438150 w 539780"/>
                <a:gd name="connsiteY24-5364" fmla="*/ 593725 h 1245658"/>
                <a:gd name="connsiteX25-5365" fmla="*/ 444500 w 539780"/>
                <a:gd name="connsiteY25-5366" fmla="*/ 603250 h 1245658"/>
                <a:gd name="connsiteX26-5367" fmla="*/ 450850 w 539780"/>
                <a:gd name="connsiteY26-5368" fmla="*/ 628650 h 1245658"/>
                <a:gd name="connsiteX27-5369" fmla="*/ 454025 w 539780"/>
                <a:gd name="connsiteY27-5370" fmla="*/ 638175 h 1245658"/>
                <a:gd name="connsiteX28-5371" fmla="*/ 469900 w 539780"/>
                <a:gd name="connsiteY28-5372" fmla="*/ 692150 h 1245658"/>
                <a:gd name="connsiteX29-5373" fmla="*/ 485775 w 539780"/>
                <a:gd name="connsiteY29-5374" fmla="*/ 733425 h 1245658"/>
                <a:gd name="connsiteX30-5375" fmla="*/ 492125 w 539780"/>
                <a:gd name="connsiteY30-5376" fmla="*/ 758825 h 1245658"/>
                <a:gd name="connsiteX31-5377" fmla="*/ 498475 w 539780"/>
                <a:gd name="connsiteY31-5378" fmla="*/ 771525 h 1245658"/>
                <a:gd name="connsiteX32-5379" fmla="*/ 501650 w 539780"/>
                <a:gd name="connsiteY32-5380" fmla="*/ 784225 h 1245658"/>
                <a:gd name="connsiteX33-5381" fmla="*/ 504825 w 539780"/>
                <a:gd name="connsiteY33-5382" fmla="*/ 793750 h 1245658"/>
                <a:gd name="connsiteX34-5383" fmla="*/ 508000 w 539780"/>
                <a:gd name="connsiteY34-5384" fmla="*/ 806450 h 1245658"/>
                <a:gd name="connsiteX35-5385" fmla="*/ 514350 w 539780"/>
                <a:gd name="connsiteY35-5386" fmla="*/ 819150 h 1245658"/>
                <a:gd name="connsiteX36-5387" fmla="*/ 520700 w 539780"/>
                <a:gd name="connsiteY36-5388" fmla="*/ 838200 h 1245658"/>
                <a:gd name="connsiteX37-5389" fmla="*/ 523875 w 539780"/>
                <a:gd name="connsiteY37-5390" fmla="*/ 847725 h 1245658"/>
                <a:gd name="connsiteX38-5391" fmla="*/ 539750 w 539780"/>
                <a:gd name="connsiteY38-5392" fmla="*/ 974725 h 1245658"/>
                <a:gd name="connsiteX39-5393" fmla="*/ 527050 w 539780"/>
                <a:gd name="connsiteY39-5394" fmla="*/ 1041400 h 1245658"/>
                <a:gd name="connsiteX40-5395" fmla="*/ 498475 w 539780"/>
                <a:gd name="connsiteY40-5396" fmla="*/ 1111250 h 1245658"/>
                <a:gd name="connsiteX41-5397" fmla="*/ 450850 w 539780"/>
                <a:gd name="connsiteY41-5398" fmla="*/ 1184275 h 1245658"/>
                <a:gd name="connsiteX42-5399" fmla="*/ 390525 w 539780"/>
                <a:gd name="connsiteY42-5400" fmla="*/ 1241425 h 1245658"/>
                <a:gd name="connsiteX43-5401" fmla="*/ 282575 w 539780"/>
                <a:gd name="connsiteY43-5402" fmla="*/ 1241425 h 1245658"/>
                <a:gd name="connsiteX0-5403" fmla="*/ 0 w 539780"/>
                <a:gd name="connsiteY0-5404" fmla="*/ 0 h 1245658"/>
                <a:gd name="connsiteX1-5405" fmla="*/ 28575 w 539780"/>
                <a:gd name="connsiteY1-5406" fmla="*/ 22225 h 1245658"/>
                <a:gd name="connsiteX2-5407" fmla="*/ 85725 w 539780"/>
                <a:gd name="connsiteY2-5408" fmla="*/ 82550 h 1245658"/>
                <a:gd name="connsiteX3-5409" fmla="*/ 123825 w 539780"/>
                <a:gd name="connsiteY3-5410" fmla="*/ 139700 h 1245658"/>
                <a:gd name="connsiteX4-5411" fmla="*/ 158750 w 539780"/>
                <a:gd name="connsiteY4-5412" fmla="*/ 190500 h 1245658"/>
                <a:gd name="connsiteX5-5413" fmla="*/ 193675 w 539780"/>
                <a:gd name="connsiteY5-5414" fmla="*/ 250825 h 1245658"/>
                <a:gd name="connsiteX6-5415" fmla="*/ 225425 w 539780"/>
                <a:gd name="connsiteY6-5416" fmla="*/ 288925 h 1245658"/>
                <a:gd name="connsiteX7-5417" fmla="*/ 273050 w 539780"/>
                <a:gd name="connsiteY7-5418" fmla="*/ 339725 h 1245658"/>
                <a:gd name="connsiteX8-5419" fmla="*/ 304800 w 539780"/>
                <a:gd name="connsiteY8-5420" fmla="*/ 374650 h 1245658"/>
                <a:gd name="connsiteX9-5421" fmla="*/ 317500 w 539780"/>
                <a:gd name="connsiteY9-5422" fmla="*/ 393700 h 1245658"/>
                <a:gd name="connsiteX10-5423" fmla="*/ 323850 w 539780"/>
                <a:gd name="connsiteY10-5424" fmla="*/ 403225 h 1245658"/>
                <a:gd name="connsiteX11-5425" fmla="*/ 339725 w 539780"/>
                <a:gd name="connsiteY11-5426" fmla="*/ 425450 h 1245658"/>
                <a:gd name="connsiteX12-5427" fmla="*/ 346075 w 539780"/>
                <a:gd name="connsiteY12-5428" fmla="*/ 434975 h 1245658"/>
                <a:gd name="connsiteX13-5429" fmla="*/ 355600 w 539780"/>
                <a:gd name="connsiteY13-5430" fmla="*/ 444500 h 1245658"/>
                <a:gd name="connsiteX14-5431" fmla="*/ 361950 w 539780"/>
                <a:gd name="connsiteY14-5432" fmla="*/ 454025 h 1245658"/>
                <a:gd name="connsiteX15-5433" fmla="*/ 365125 w 539780"/>
                <a:gd name="connsiteY15-5434" fmla="*/ 463550 h 1245658"/>
                <a:gd name="connsiteX16-5435" fmla="*/ 374650 w 539780"/>
                <a:gd name="connsiteY16-5436" fmla="*/ 469900 h 1245658"/>
                <a:gd name="connsiteX17-5437" fmla="*/ 387350 w 539780"/>
                <a:gd name="connsiteY17-5438" fmla="*/ 488950 h 1245658"/>
                <a:gd name="connsiteX18-5439" fmla="*/ 403225 w 539780"/>
                <a:gd name="connsiteY18-5440" fmla="*/ 508000 h 1245658"/>
                <a:gd name="connsiteX19-5441" fmla="*/ 406400 w 539780"/>
                <a:gd name="connsiteY19-5442" fmla="*/ 520700 h 1245658"/>
                <a:gd name="connsiteX20-5443" fmla="*/ 422275 w 539780"/>
                <a:gd name="connsiteY20-5444" fmla="*/ 542925 h 1245658"/>
                <a:gd name="connsiteX21-5445" fmla="*/ 431800 w 539780"/>
                <a:gd name="connsiteY21-5446" fmla="*/ 571500 h 1245658"/>
                <a:gd name="connsiteX22-5447" fmla="*/ 434975 w 539780"/>
                <a:gd name="connsiteY22-5448" fmla="*/ 581025 h 1245658"/>
                <a:gd name="connsiteX23-5449" fmla="*/ 438150 w 539780"/>
                <a:gd name="connsiteY23-5450" fmla="*/ 593725 h 1245658"/>
                <a:gd name="connsiteX24-5451" fmla="*/ 444500 w 539780"/>
                <a:gd name="connsiteY24-5452" fmla="*/ 603250 h 1245658"/>
                <a:gd name="connsiteX25-5453" fmla="*/ 450850 w 539780"/>
                <a:gd name="connsiteY25-5454" fmla="*/ 628650 h 1245658"/>
                <a:gd name="connsiteX26-5455" fmla="*/ 454025 w 539780"/>
                <a:gd name="connsiteY26-5456" fmla="*/ 638175 h 1245658"/>
                <a:gd name="connsiteX27-5457" fmla="*/ 469900 w 539780"/>
                <a:gd name="connsiteY27-5458" fmla="*/ 692150 h 1245658"/>
                <a:gd name="connsiteX28-5459" fmla="*/ 485775 w 539780"/>
                <a:gd name="connsiteY28-5460" fmla="*/ 733425 h 1245658"/>
                <a:gd name="connsiteX29-5461" fmla="*/ 492125 w 539780"/>
                <a:gd name="connsiteY29-5462" fmla="*/ 758825 h 1245658"/>
                <a:gd name="connsiteX30-5463" fmla="*/ 498475 w 539780"/>
                <a:gd name="connsiteY30-5464" fmla="*/ 771525 h 1245658"/>
                <a:gd name="connsiteX31-5465" fmla="*/ 501650 w 539780"/>
                <a:gd name="connsiteY31-5466" fmla="*/ 784225 h 1245658"/>
                <a:gd name="connsiteX32-5467" fmla="*/ 504825 w 539780"/>
                <a:gd name="connsiteY32-5468" fmla="*/ 793750 h 1245658"/>
                <a:gd name="connsiteX33-5469" fmla="*/ 508000 w 539780"/>
                <a:gd name="connsiteY33-5470" fmla="*/ 806450 h 1245658"/>
                <a:gd name="connsiteX34-5471" fmla="*/ 514350 w 539780"/>
                <a:gd name="connsiteY34-5472" fmla="*/ 819150 h 1245658"/>
                <a:gd name="connsiteX35-5473" fmla="*/ 520700 w 539780"/>
                <a:gd name="connsiteY35-5474" fmla="*/ 838200 h 1245658"/>
                <a:gd name="connsiteX36-5475" fmla="*/ 523875 w 539780"/>
                <a:gd name="connsiteY36-5476" fmla="*/ 847725 h 1245658"/>
                <a:gd name="connsiteX37-5477" fmla="*/ 539750 w 539780"/>
                <a:gd name="connsiteY37-5478" fmla="*/ 974725 h 1245658"/>
                <a:gd name="connsiteX38-5479" fmla="*/ 527050 w 539780"/>
                <a:gd name="connsiteY38-5480" fmla="*/ 1041400 h 1245658"/>
                <a:gd name="connsiteX39-5481" fmla="*/ 498475 w 539780"/>
                <a:gd name="connsiteY39-5482" fmla="*/ 1111250 h 1245658"/>
                <a:gd name="connsiteX40-5483" fmla="*/ 450850 w 539780"/>
                <a:gd name="connsiteY40-5484" fmla="*/ 1184275 h 1245658"/>
                <a:gd name="connsiteX41-5485" fmla="*/ 390525 w 539780"/>
                <a:gd name="connsiteY41-5486" fmla="*/ 1241425 h 1245658"/>
                <a:gd name="connsiteX42-5487" fmla="*/ 282575 w 539780"/>
                <a:gd name="connsiteY42-5488" fmla="*/ 1241425 h 1245658"/>
                <a:gd name="connsiteX0-5489" fmla="*/ 0 w 539780"/>
                <a:gd name="connsiteY0-5490" fmla="*/ 0 h 1245658"/>
                <a:gd name="connsiteX1-5491" fmla="*/ 28575 w 539780"/>
                <a:gd name="connsiteY1-5492" fmla="*/ 22225 h 1245658"/>
                <a:gd name="connsiteX2-5493" fmla="*/ 85725 w 539780"/>
                <a:gd name="connsiteY2-5494" fmla="*/ 82550 h 1245658"/>
                <a:gd name="connsiteX3-5495" fmla="*/ 123825 w 539780"/>
                <a:gd name="connsiteY3-5496" fmla="*/ 139700 h 1245658"/>
                <a:gd name="connsiteX4-5497" fmla="*/ 158750 w 539780"/>
                <a:gd name="connsiteY4-5498" fmla="*/ 190500 h 1245658"/>
                <a:gd name="connsiteX5-5499" fmla="*/ 193675 w 539780"/>
                <a:gd name="connsiteY5-5500" fmla="*/ 250825 h 1245658"/>
                <a:gd name="connsiteX6-5501" fmla="*/ 225425 w 539780"/>
                <a:gd name="connsiteY6-5502" fmla="*/ 288925 h 1245658"/>
                <a:gd name="connsiteX7-5503" fmla="*/ 273050 w 539780"/>
                <a:gd name="connsiteY7-5504" fmla="*/ 339725 h 1245658"/>
                <a:gd name="connsiteX8-5505" fmla="*/ 304800 w 539780"/>
                <a:gd name="connsiteY8-5506" fmla="*/ 374650 h 1245658"/>
                <a:gd name="connsiteX9-5507" fmla="*/ 317500 w 539780"/>
                <a:gd name="connsiteY9-5508" fmla="*/ 393700 h 1245658"/>
                <a:gd name="connsiteX10-5509" fmla="*/ 323850 w 539780"/>
                <a:gd name="connsiteY10-5510" fmla="*/ 403225 h 1245658"/>
                <a:gd name="connsiteX11-5511" fmla="*/ 339725 w 539780"/>
                <a:gd name="connsiteY11-5512" fmla="*/ 425450 h 1245658"/>
                <a:gd name="connsiteX12-5513" fmla="*/ 355600 w 539780"/>
                <a:gd name="connsiteY12-5514" fmla="*/ 444500 h 1245658"/>
                <a:gd name="connsiteX13-5515" fmla="*/ 361950 w 539780"/>
                <a:gd name="connsiteY13-5516" fmla="*/ 454025 h 1245658"/>
                <a:gd name="connsiteX14-5517" fmla="*/ 365125 w 539780"/>
                <a:gd name="connsiteY14-5518" fmla="*/ 463550 h 1245658"/>
                <a:gd name="connsiteX15-5519" fmla="*/ 374650 w 539780"/>
                <a:gd name="connsiteY15-5520" fmla="*/ 469900 h 1245658"/>
                <a:gd name="connsiteX16-5521" fmla="*/ 387350 w 539780"/>
                <a:gd name="connsiteY16-5522" fmla="*/ 488950 h 1245658"/>
                <a:gd name="connsiteX17-5523" fmla="*/ 403225 w 539780"/>
                <a:gd name="connsiteY17-5524" fmla="*/ 508000 h 1245658"/>
                <a:gd name="connsiteX18-5525" fmla="*/ 406400 w 539780"/>
                <a:gd name="connsiteY18-5526" fmla="*/ 520700 h 1245658"/>
                <a:gd name="connsiteX19-5527" fmla="*/ 422275 w 539780"/>
                <a:gd name="connsiteY19-5528" fmla="*/ 542925 h 1245658"/>
                <a:gd name="connsiteX20-5529" fmla="*/ 431800 w 539780"/>
                <a:gd name="connsiteY20-5530" fmla="*/ 571500 h 1245658"/>
                <a:gd name="connsiteX21-5531" fmla="*/ 434975 w 539780"/>
                <a:gd name="connsiteY21-5532" fmla="*/ 581025 h 1245658"/>
                <a:gd name="connsiteX22-5533" fmla="*/ 438150 w 539780"/>
                <a:gd name="connsiteY22-5534" fmla="*/ 593725 h 1245658"/>
                <a:gd name="connsiteX23-5535" fmla="*/ 444500 w 539780"/>
                <a:gd name="connsiteY23-5536" fmla="*/ 603250 h 1245658"/>
                <a:gd name="connsiteX24-5537" fmla="*/ 450850 w 539780"/>
                <a:gd name="connsiteY24-5538" fmla="*/ 628650 h 1245658"/>
                <a:gd name="connsiteX25-5539" fmla="*/ 454025 w 539780"/>
                <a:gd name="connsiteY25-5540" fmla="*/ 638175 h 1245658"/>
                <a:gd name="connsiteX26-5541" fmla="*/ 469900 w 539780"/>
                <a:gd name="connsiteY26-5542" fmla="*/ 692150 h 1245658"/>
                <a:gd name="connsiteX27-5543" fmla="*/ 485775 w 539780"/>
                <a:gd name="connsiteY27-5544" fmla="*/ 733425 h 1245658"/>
                <a:gd name="connsiteX28-5545" fmla="*/ 492125 w 539780"/>
                <a:gd name="connsiteY28-5546" fmla="*/ 758825 h 1245658"/>
                <a:gd name="connsiteX29-5547" fmla="*/ 498475 w 539780"/>
                <a:gd name="connsiteY29-5548" fmla="*/ 771525 h 1245658"/>
                <a:gd name="connsiteX30-5549" fmla="*/ 501650 w 539780"/>
                <a:gd name="connsiteY30-5550" fmla="*/ 784225 h 1245658"/>
                <a:gd name="connsiteX31-5551" fmla="*/ 504825 w 539780"/>
                <a:gd name="connsiteY31-5552" fmla="*/ 793750 h 1245658"/>
                <a:gd name="connsiteX32-5553" fmla="*/ 508000 w 539780"/>
                <a:gd name="connsiteY32-5554" fmla="*/ 806450 h 1245658"/>
                <a:gd name="connsiteX33-5555" fmla="*/ 514350 w 539780"/>
                <a:gd name="connsiteY33-5556" fmla="*/ 819150 h 1245658"/>
                <a:gd name="connsiteX34-5557" fmla="*/ 520700 w 539780"/>
                <a:gd name="connsiteY34-5558" fmla="*/ 838200 h 1245658"/>
                <a:gd name="connsiteX35-5559" fmla="*/ 523875 w 539780"/>
                <a:gd name="connsiteY35-5560" fmla="*/ 847725 h 1245658"/>
                <a:gd name="connsiteX36-5561" fmla="*/ 539750 w 539780"/>
                <a:gd name="connsiteY36-5562" fmla="*/ 974725 h 1245658"/>
                <a:gd name="connsiteX37-5563" fmla="*/ 527050 w 539780"/>
                <a:gd name="connsiteY37-5564" fmla="*/ 1041400 h 1245658"/>
                <a:gd name="connsiteX38-5565" fmla="*/ 498475 w 539780"/>
                <a:gd name="connsiteY38-5566" fmla="*/ 1111250 h 1245658"/>
                <a:gd name="connsiteX39-5567" fmla="*/ 450850 w 539780"/>
                <a:gd name="connsiteY39-5568" fmla="*/ 1184275 h 1245658"/>
                <a:gd name="connsiteX40-5569" fmla="*/ 390525 w 539780"/>
                <a:gd name="connsiteY40-5570" fmla="*/ 1241425 h 1245658"/>
                <a:gd name="connsiteX41-5571" fmla="*/ 282575 w 539780"/>
                <a:gd name="connsiteY41-5572" fmla="*/ 1241425 h 1245658"/>
                <a:gd name="connsiteX0-5573" fmla="*/ 0 w 539780"/>
                <a:gd name="connsiteY0-5574" fmla="*/ 0 h 1245658"/>
                <a:gd name="connsiteX1-5575" fmla="*/ 28575 w 539780"/>
                <a:gd name="connsiteY1-5576" fmla="*/ 22225 h 1245658"/>
                <a:gd name="connsiteX2-5577" fmla="*/ 85725 w 539780"/>
                <a:gd name="connsiteY2-5578" fmla="*/ 82550 h 1245658"/>
                <a:gd name="connsiteX3-5579" fmla="*/ 123825 w 539780"/>
                <a:gd name="connsiteY3-5580" fmla="*/ 139700 h 1245658"/>
                <a:gd name="connsiteX4-5581" fmla="*/ 158750 w 539780"/>
                <a:gd name="connsiteY4-5582" fmla="*/ 190500 h 1245658"/>
                <a:gd name="connsiteX5-5583" fmla="*/ 193675 w 539780"/>
                <a:gd name="connsiteY5-5584" fmla="*/ 250825 h 1245658"/>
                <a:gd name="connsiteX6-5585" fmla="*/ 225425 w 539780"/>
                <a:gd name="connsiteY6-5586" fmla="*/ 288925 h 1245658"/>
                <a:gd name="connsiteX7-5587" fmla="*/ 273050 w 539780"/>
                <a:gd name="connsiteY7-5588" fmla="*/ 339725 h 1245658"/>
                <a:gd name="connsiteX8-5589" fmla="*/ 304800 w 539780"/>
                <a:gd name="connsiteY8-5590" fmla="*/ 374650 h 1245658"/>
                <a:gd name="connsiteX9-5591" fmla="*/ 317500 w 539780"/>
                <a:gd name="connsiteY9-5592" fmla="*/ 393700 h 1245658"/>
                <a:gd name="connsiteX10-5593" fmla="*/ 323850 w 539780"/>
                <a:gd name="connsiteY10-5594" fmla="*/ 403225 h 1245658"/>
                <a:gd name="connsiteX11-5595" fmla="*/ 339725 w 539780"/>
                <a:gd name="connsiteY11-5596" fmla="*/ 425450 h 1245658"/>
                <a:gd name="connsiteX12-5597" fmla="*/ 361950 w 539780"/>
                <a:gd name="connsiteY12-5598" fmla="*/ 454025 h 1245658"/>
                <a:gd name="connsiteX13-5599" fmla="*/ 365125 w 539780"/>
                <a:gd name="connsiteY13-5600" fmla="*/ 463550 h 1245658"/>
                <a:gd name="connsiteX14-5601" fmla="*/ 374650 w 539780"/>
                <a:gd name="connsiteY14-5602" fmla="*/ 469900 h 1245658"/>
                <a:gd name="connsiteX15-5603" fmla="*/ 387350 w 539780"/>
                <a:gd name="connsiteY15-5604" fmla="*/ 488950 h 1245658"/>
                <a:gd name="connsiteX16-5605" fmla="*/ 403225 w 539780"/>
                <a:gd name="connsiteY16-5606" fmla="*/ 508000 h 1245658"/>
                <a:gd name="connsiteX17-5607" fmla="*/ 406400 w 539780"/>
                <a:gd name="connsiteY17-5608" fmla="*/ 520700 h 1245658"/>
                <a:gd name="connsiteX18-5609" fmla="*/ 422275 w 539780"/>
                <a:gd name="connsiteY18-5610" fmla="*/ 542925 h 1245658"/>
                <a:gd name="connsiteX19-5611" fmla="*/ 431800 w 539780"/>
                <a:gd name="connsiteY19-5612" fmla="*/ 571500 h 1245658"/>
                <a:gd name="connsiteX20-5613" fmla="*/ 434975 w 539780"/>
                <a:gd name="connsiteY20-5614" fmla="*/ 581025 h 1245658"/>
                <a:gd name="connsiteX21-5615" fmla="*/ 438150 w 539780"/>
                <a:gd name="connsiteY21-5616" fmla="*/ 593725 h 1245658"/>
                <a:gd name="connsiteX22-5617" fmla="*/ 444500 w 539780"/>
                <a:gd name="connsiteY22-5618" fmla="*/ 603250 h 1245658"/>
                <a:gd name="connsiteX23-5619" fmla="*/ 450850 w 539780"/>
                <a:gd name="connsiteY23-5620" fmla="*/ 628650 h 1245658"/>
                <a:gd name="connsiteX24-5621" fmla="*/ 454025 w 539780"/>
                <a:gd name="connsiteY24-5622" fmla="*/ 638175 h 1245658"/>
                <a:gd name="connsiteX25-5623" fmla="*/ 469900 w 539780"/>
                <a:gd name="connsiteY25-5624" fmla="*/ 692150 h 1245658"/>
                <a:gd name="connsiteX26-5625" fmla="*/ 485775 w 539780"/>
                <a:gd name="connsiteY26-5626" fmla="*/ 733425 h 1245658"/>
                <a:gd name="connsiteX27-5627" fmla="*/ 492125 w 539780"/>
                <a:gd name="connsiteY27-5628" fmla="*/ 758825 h 1245658"/>
                <a:gd name="connsiteX28-5629" fmla="*/ 498475 w 539780"/>
                <a:gd name="connsiteY28-5630" fmla="*/ 771525 h 1245658"/>
                <a:gd name="connsiteX29-5631" fmla="*/ 501650 w 539780"/>
                <a:gd name="connsiteY29-5632" fmla="*/ 784225 h 1245658"/>
                <a:gd name="connsiteX30-5633" fmla="*/ 504825 w 539780"/>
                <a:gd name="connsiteY30-5634" fmla="*/ 793750 h 1245658"/>
                <a:gd name="connsiteX31-5635" fmla="*/ 508000 w 539780"/>
                <a:gd name="connsiteY31-5636" fmla="*/ 806450 h 1245658"/>
                <a:gd name="connsiteX32-5637" fmla="*/ 514350 w 539780"/>
                <a:gd name="connsiteY32-5638" fmla="*/ 819150 h 1245658"/>
                <a:gd name="connsiteX33-5639" fmla="*/ 520700 w 539780"/>
                <a:gd name="connsiteY33-5640" fmla="*/ 838200 h 1245658"/>
                <a:gd name="connsiteX34-5641" fmla="*/ 523875 w 539780"/>
                <a:gd name="connsiteY34-5642" fmla="*/ 847725 h 1245658"/>
                <a:gd name="connsiteX35-5643" fmla="*/ 539750 w 539780"/>
                <a:gd name="connsiteY35-5644" fmla="*/ 974725 h 1245658"/>
                <a:gd name="connsiteX36-5645" fmla="*/ 527050 w 539780"/>
                <a:gd name="connsiteY36-5646" fmla="*/ 1041400 h 1245658"/>
                <a:gd name="connsiteX37-5647" fmla="*/ 498475 w 539780"/>
                <a:gd name="connsiteY37-5648" fmla="*/ 1111250 h 1245658"/>
                <a:gd name="connsiteX38-5649" fmla="*/ 450850 w 539780"/>
                <a:gd name="connsiteY38-5650" fmla="*/ 1184275 h 1245658"/>
                <a:gd name="connsiteX39-5651" fmla="*/ 390525 w 539780"/>
                <a:gd name="connsiteY39-5652" fmla="*/ 1241425 h 1245658"/>
                <a:gd name="connsiteX40-5653" fmla="*/ 282575 w 539780"/>
                <a:gd name="connsiteY40-5654" fmla="*/ 1241425 h 1245658"/>
                <a:gd name="connsiteX0-5655" fmla="*/ 0 w 539780"/>
                <a:gd name="connsiteY0-5656" fmla="*/ 0 h 1245658"/>
                <a:gd name="connsiteX1-5657" fmla="*/ 28575 w 539780"/>
                <a:gd name="connsiteY1-5658" fmla="*/ 22225 h 1245658"/>
                <a:gd name="connsiteX2-5659" fmla="*/ 85725 w 539780"/>
                <a:gd name="connsiteY2-5660" fmla="*/ 82550 h 1245658"/>
                <a:gd name="connsiteX3-5661" fmla="*/ 123825 w 539780"/>
                <a:gd name="connsiteY3-5662" fmla="*/ 139700 h 1245658"/>
                <a:gd name="connsiteX4-5663" fmla="*/ 158750 w 539780"/>
                <a:gd name="connsiteY4-5664" fmla="*/ 190500 h 1245658"/>
                <a:gd name="connsiteX5-5665" fmla="*/ 193675 w 539780"/>
                <a:gd name="connsiteY5-5666" fmla="*/ 250825 h 1245658"/>
                <a:gd name="connsiteX6-5667" fmla="*/ 225425 w 539780"/>
                <a:gd name="connsiteY6-5668" fmla="*/ 288925 h 1245658"/>
                <a:gd name="connsiteX7-5669" fmla="*/ 273050 w 539780"/>
                <a:gd name="connsiteY7-5670" fmla="*/ 339725 h 1245658"/>
                <a:gd name="connsiteX8-5671" fmla="*/ 304800 w 539780"/>
                <a:gd name="connsiteY8-5672" fmla="*/ 374650 h 1245658"/>
                <a:gd name="connsiteX9-5673" fmla="*/ 317500 w 539780"/>
                <a:gd name="connsiteY9-5674" fmla="*/ 393700 h 1245658"/>
                <a:gd name="connsiteX10-5675" fmla="*/ 339725 w 539780"/>
                <a:gd name="connsiteY10-5676" fmla="*/ 425450 h 1245658"/>
                <a:gd name="connsiteX11-5677" fmla="*/ 361950 w 539780"/>
                <a:gd name="connsiteY11-5678" fmla="*/ 454025 h 1245658"/>
                <a:gd name="connsiteX12-5679" fmla="*/ 365125 w 539780"/>
                <a:gd name="connsiteY12-5680" fmla="*/ 463550 h 1245658"/>
                <a:gd name="connsiteX13-5681" fmla="*/ 374650 w 539780"/>
                <a:gd name="connsiteY13-5682" fmla="*/ 469900 h 1245658"/>
                <a:gd name="connsiteX14-5683" fmla="*/ 387350 w 539780"/>
                <a:gd name="connsiteY14-5684" fmla="*/ 488950 h 1245658"/>
                <a:gd name="connsiteX15-5685" fmla="*/ 403225 w 539780"/>
                <a:gd name="connsiteY15-5686" fmla="*/ 508000 h 1245658"/>
                <a:gd name="connsiteX16-5687" fmla="*/ 406400 w 539780"/>
                <a:gd name="connsiteY16-5688" fmla="*/ 520700 h 1245658"/>
                <a:gd name="connsiteX17-5689" fmla="*/ 422275 w 539780"/>
                <a:gd name="connsiteY17-5690" fmla="*/ 542925 h 1245658"/>
                <a:gd name="connsiteX18-5691" fmla="*/ 431800 w 539780"/>
                <a:gd name="connsiteY18-5692" fmla="*/ 571500 h 1245658"/>
                <a:gd name="connsiteX19-5693" fmla="*/ 434975 w 539780"/>
                <a:gd name="connsiteY19-5694" fmla="*/ 581025 h 1245658"/>
                <a:gd name="connsiteX20-5695" fmla="*/ 438150 w 539780"/>
                <a:gd name="connsiteY20-5696" fmla="*/ 593725 h 1245658"/>
                <a:gd name="connsiteX21-5697" fmla="*/ 444500 w 539780"/>
                <a:gd name="connsiteY21-5698" fmla="*/ 603250 h 1245658"/>
                <a:gd name="connsiteX22-5699" fmla="*/ 450850 w 539780"/>
                <a:gd name="connsiteY22-5700" fmla="*/ 628650 h 1245658"/>
                <a:gd name="connsiteX23-5701" fmla="*/ 454025 w 539780"/>
                <a:gd name="connsiteY23-5702" fmla="*/ 638175 h 1245658"/>
                <a:gd name="connsiteX24-5703" fmla="*/ 469900 w 539780"/>
                <a:gd name="connsiteY24-5704" fmla="*/ 692150 h 1245658"/>
                <a:gd name="connsiteX25-5705" fmla="*/ 485775 w 539780"/>
                <a:gd name="connsiteY25-5706" fmla="*/ 733425 h 1245658"/>
                <a:gd name="connsiteX26-5707" fmla="*/ 492125 w 539780"/>
                <a:gd name="connsiteY26-5708" fmla="*/ 758825 h 1245658"/>
                <a:gd name="connsiteX27-5709" fmla="*/ 498475 w 539780"/>
                <a:gd name="connsiteY27-5710" fmla="*/ 771525 h 1245658"/>
                <a:gd name="connsiteX28-5711" fmla="*/ 501650 w 539780"/>
                <a:gd name="connsiteY28-5712" fmla="*/ 784225 h 1245658"/>
                <a:gd name="connsiteX29-5713" fmla="*/ 504825 w 539780"/>
                <a:gd name="connsiteY29-5714" fmla="*/ 793750 h 1245658"/>
                <a:gd name="connsiteX30-5715" fmla="*/ 508000 w 539780"/>
                <a:gd name="connsiteY30-5716" fmla="*/ 806450 h 1245658"/>
                <a:gd name="connsiteX31-5717" fmla="*/ 514350 w 539780"/>
                <a:gd name="connsiteY31-5718" fmla="*/ 819150 h 1245658"/>
                <a:gd name="connsiteX32-5719" fmla="*/ 520700 w 539780"/>
                <a:gd name="connsiteY32-5720" fmla="*/ 838200 h 1245658"/>
                <a:gd name="connsiteX33-5721" fmla="*/ 523875 w 539780"/>
                <a:gd name="connsiteY33-5722" fmla="*/ 847725 h 1245658"/>
                <a:gd name="connsiteX34-5723" fmla="*/ 539750 w 539780"/>
                <a:gd name="connsiteY34-5724" fmla="*/ 974725 h 1245658"/>
                <a:gd name="connsiteX35-5725" fmla="*/ 527050 w 539780"/>
                <a:gd name="connsiteY35-5726" fmla="*/ 1041400 h 1245658"/>
                <a:gd name="connsiteX36-5727" fmla="*/ 498475 w 539780"/>
                <a:gd name="connsiteY36-5728" fmla="*/ 1111250 h 1245658"/>
                <a:gd name="connsiteX37-5729" fmla="*/ 450850 w 539780"/>
                <a:gd name="connsiteY37-5730" fmla="*/ 1184275 h 1245658"/>
                <a:gd name="connsiteX38-5731" fmla="*/ 390525 w 539780"/>
                <a:gd name="connsiteY38-5732" fmla="*/ 1241425 h 1245658"/>
                <a:gd name="connsiteX39-5733" fmla="*/ 282575 w 539780"/>
                <a:gd name="connsiteY39-5734" fmla="*/ 1241425 h 1245658"/>
                <a:gd name="connsiteX0-5735" fmla="*/ 0 w 539780"/>
                <a:gd name="connsiteY0-5736" fmla="*/ 0 h 1245658"/>
                <a:gd name="connsiteX1-5737" fmla="*/ 28575 w 539780"/>
                <a:gd name="connsiteY1-5738" fmla="*/ 22225 h 1245658"/>
                <a:gd name="connsiteX2-5739" fmla="*/ 85725 w 539780"/>
                <a:gd name="connsiteY2-5740" fmla="*/ 82550 h 1245658"/>
                <a:gd name="connsiteX3-5741" fmla="*/ 123825 w 539780"/>
                <a:gd name="connsiteY3-5742" fmla="*/ 139700 h 1245658"/>
                <a:gd name="connsiteX4-5743" fmla="*/ 158750 w 539780"/>
                <a:gd name="connsiteY4-5744" fmla="*/ 190500 h 1245658"/>
                <a:gd name="connsiteX5-5745" fmla="*/ 193675 w 539780"/>
                <a:gd name="connsiteY5-5746" fmla="*/ 250825 h 1245658"/>
                <a:gd name="connsiteX6-5747" fmla="*/ 225425 w 539780"/>
                <a:gd name="connsiteY6-5748" fmla="*/ 288925 h 1245658"/>
                <a:gd name="connsiteX7-5749" fmla="*/ 273050 w 539780"/>
                <a:gd name="connsiteY7-5750" fmla="*/ 339725 h 1245658"/>
                <a:gd name="connsiteX8-5751" fmla="*/ 304800 w 539780"/>
                <a:gd name="connsiteY8-5752" fmla="*/ 374650 h 1245658"/>
                <a:gd name="connsiteX9-5753" fmla="*/ 339725 w 539780"/>
                <a:gd name="connsiteY9-5754" fmla="*/ 425450 h 1245658"/>
                <a:gd name="connsiteX10-5755" fmla="*/ 361950 w 539780"/>
                <a:gd name="connsiteY10-5756" fmla="*/ 454025 h 1245658"/>
                <a:gd name="connsiteX11-5757" fmla="*/ 365125 w 539780"/>
                <a:gd name="connsiteY11-5758" fmla="*/ 463550 h 1245658"/>
                <a:gd name="connsiteX12-5759" fmla="*/ 374650 w 539780"/>
                <a:gd name="connsiteY12-5760" fmla="*/ 469900 h 1245658"/>
                <a:gd name="connsiteX13-5761" fmla="*/ 387350 w 539780"/>
                <a:gd name="connsiteY13-5762" fmla="*/ 488950 h 1245658"/>
                <a:gd name="connsiteX14-5763" fmla="*/ 403225 w 539780"/>
                <a:gd name="connsiteY14-5764" fmla="*/ 508000 h 1245658"/>
                <a:gd name="connsiteX15-5765" fmla="*/ 406400 w 539780"/>
                <a:gd name="connsiteY15-5766" fmla="*/ 520700 h 1245658"/>
                <a:gd name="connsiteX16-5767" fmla="*/ 422275 w 539780"/>
                <a:gd name="connsiteY16-5768" fmla="*/ 542925 h 1245658"/>
                <a:gd name="connsiteX17-5769" fmla="*/ 431800 w 539780"/>
                <a:gd name="connsiteY17-5770" fmla="*/ 571500 h 1245658"/>
                <a:gd name="connsiteX18-5771" fmla="*/ 434975 w 539780"/>
                <a:gd name="connsiteY18-5772" fmla="*/ 581025 h 1245658"/>
                <a:gd name="connsiteX19-5773" fmla="*/ 438150 w 539780"/>
                <a:gd name="connsiteY19-5774" fmla="*/ 593725 h 1245658"/>
                <a:gd name="connsiteX20-5775" fmla="*/ 444500 w 539780"/>
                <a:gd name="connsiteY20-5776" fmla="*/ 603250 h 1245658"/>
                <a:gd name="connsiteX21-5777" fmla="*/ 450850 w 539780"/>
                <a:gd name="connsiteY21-5778" fmla="*/ 628650 h 1245658"/>
                <a:gd name="connsiteX22-5779" fmla="*/ 454025 w 539780"/>
                <a:gd name="connsiteY22-5780" fmla="*/ 638175 h 1245658"/>
                <a:gd name="connsiteX23-5781" fmla="*/ 469900 w 539780"/>
                <a:gd name="connsiteY23-5782" fmla="*/ 692150 h 1245658"/>
                <a:gd name="connsiteX24-5783" fmla="*/ 485775 w 539780"/>
                <a:gd name="connsiteY24-5784" fmla="*/ 733425 h 1245658"/>
                <a:gd name="connsiteX25-5785" fmla="*/ 492125 w 539780"/>
                <a:gd name="connsiteY25-5786" fmla="*/ 758825 h 1245658"/>
                <a:gd name="connsiteX26-5787" fmla="*/ 498475 w 539780"/>
                <a:gd name="connsiteY26-5788" fmla="*/ 771525 h 1245658"/>
                <a:gd name="connsiteX27-5789" fmla="*/ 501650 w 539780"/>
                <a:gd name="connsiteY27-5790" fmla="*/ 784225 h 1245658"/>
                <a:gd name="connsiteX28-5791" fmla="*/ 504825 w 539780"/>
                <a:gd name="connsiteY28-5792" fmla="*/ 793750 h 1245658"/>
                <a:gd name="connsiteX29-5793" fmla="*/ 508000 w 539780"/>
                <a:gd name="connsiteY29-5794" fmla="*/ 806450 h 1245658"/>
                <a:gd name="connsiteX30-5795" fmla="*/ 514350 w 539780"/>
                <a:gd name="connsiteY30-5796" fmla="*/ 819150 h 1245658"/>
                <a:gd name="connsiteX31-5797" fmla="*/ 520700 w 539780"/>
                <a:gd name="connsiteY31-5798" fmla="*/ 838200 h 1245658"/>
                <a:gd name="connsiteX32-5799" fmla="*/ 523875 w 539780"/>
                <a:gd name="connsiteY32-5800" fmla="*/ 847725 h 1245658"/>
                <a:gd name="connsiteX33-5801" fmla="*/ 539750 w 539780"/>
                <a:gd name="connsiteY33-5802" fmla="*/ 974725 h 1245658"/>
                <a:gd name="connsiteX34-5803" fmla="*/ 527050 w 539780"/>
                <a:gd name="connsiteY34-5804" fmla="*/ 1041400 h 1245658"/>
                <a:gd name="connsiteX35-5805" fmla="*/ 498475 w 539780"/>
                <a:gd name="connsiteY35-5806" fmla="*/ 1111250 h 1245658"/>
                <a:gd name="connsiteX36-5807" fmla="*/ 450850 w 539780"/>
                <a:gd name="connsiteY36-5808" fmla="*/ 1184275 h 1245658"/>
                <a:gd name="connsiteX37-5809" fmla="*/ 390525 w 539780"/>
                <a:gd name="connsiteY37-5810" fmla="*/ 1241425 h 1245658"/>
                <a:gd name="connsiteX38-5811" fmla="*/ 282575 w 539780"/>
                <a:gd name="connsiteY38-5812" fmla="*/ 1241425 h 1245658"/>
                <a:gd name="connsiteX0-5813" fmla="*/ 0 w 539780"/>
                <a:gd name="connsiteY0-5814" fmla="*/ 0 h 1245658"/>
                <a:gd name="connsiteX1-5815" fmla="*/ 28575 w 539780"/>
                <a:gd name="connsiteY1-5816" fmla="*/ 22225 h 1245658"/>
                <a:gd name="connsiteX2-5817" fmla="*/ 85725 w 539780"/>
                <a:gd name="connsiteY2-5818" fmla="*/ 82550 h 1245658"/>
                <a:gd name="connsiteX3-5819" fmla="*/ 123825 w 539780"/>
                <a:gd name="connsiteY3-5820" fmla="*/ 139700 h 1245658"/>
                <a:gd name="connsiteX4-5821" fmla="*/ 158750 w 539780"/>
                <a:gd name="connsiteY4-5822" fmla="*/ 190500 h 1245658"/>
                <a:gd name="connsiteX5-5823" fmla="*/ 193675 w 539780"/>
                <a:gd name="connsiteY5-5824" fmla="*/ 250825 h 1245658"/>
                <a:gd name="connsiteX6-5825" fmla="*/ 225425 w 539780"/>
                <a:gd name="connsiteY6-5826" fmla="*/ 288925 h 1245658"/>
                <a:gd name="connsiteX7-5827" fmla="*/ 273050 w 539780"/>
                <a:gd name="connsiteY7-5828" fmla="*/ 339725 h 1245658"/>
                <a:gd name="connsiteX8-5829" fmla="*/ 304800 w 539780"/>
                <a:gd name="connsiteY8-5830" fmla="*/ 374650 h 1245658"/>
                <a:gd name="connsiteX9-5831" fmla="*/ 339725 w 539780"/>
                <a:gd name="connsiteY9-5832" fmla="*/ 425450 h 1245658"/>
                <a:gd name="connsiteX10-5833" fmla="*/ 361950 w 539780"/>
                <a:gd name="connsiteY10-5834" fmla="*/ 454025 h 1245658"/>
                <a:gd name="connsiteX11-5835" fmla="*/ 365125 w 539780"/>
                <a:gd name="connsiteY11-5836" fmla="*/ 463550 h 1245658"/>
                <a:gd name="connsiteX12-5837" fmla="*/ 387350 w 539780"/>
                <a:gd name="connsiteY12-5838" fmla="*/ 488950 h 1245658"/>
                <a:gd name="connsiteX13-5839" fmla="*/ 403225 w 539780"/>
                <a:gd name="connsiteY13-5840" fmla="*/ 508000 h 1245658"/>
                <a:gd name="connsiteX14-5841" fmla="*/ 406400 w 539780"/>
                <a:gd name="connsiteY14-5842" fmla="*/ 520700 h 1245658"/>
                <a:gd name="connsiteX15-5843" fmla="*/ 422275 w 539780"/>
                <a:gd name="connsiteY15-5844" fmla="*/ 542925 h 1245658"/>
                <a:gd name="connsiteX16-5845" fmla="*/ 431800 w 539780"/>
                <a:gd name="connsiteY16-5846" fmla="*/ 571500 h 1245658"/>
                <a:gd name="connsiteX17-5847" fmla="*/ 434975 w 539780"/>
                <a:gd name="connsiteY17-5848" fmla="*/ 581025 h 1245658"/>
                <a:gd name="connsiteX18-5849" fmla="*/ 438150 w 539780"/>
                <a:gd name="connsiteY18-5850" fmla="*/ 593725 h 1245658"/>
                <a:gd name="connsiteX19-5851" fmla="*/ 444500 w 539780"/>
                <a:gd name="connsiteY19-5852" fmla="*/ 603250 h 1245658"/>
                <a:gd name="connsiteX20-5853" fmla="*/ 450850 w 539780"/>
                <a:gd name="connsiteY20-5854" fmla="*/ 628650 h 1245658"/>
                <a:gd name="connsiteX21-5855" fmla="*/ 454025 w 539780"/>
                <a:gd name="connsiteY21-5856" fmla="*/ 638175 h 1245658"/>
                <a:gd name="connsiteX22-5857" fmla="*/ 469900 w 539780"/>
                <a:gd name="connsiteY22-5858" fmla="*/ 692150 h 1245658"/>
                <a:gd name="connsiteX23-5859" fmla="*/ 485775 w 539780"/>
                <a:gd name="connsiteY23-5860" fmla="*/ 733425 h 1245658"/>
                <a:gd name="connsiteX24-5861" fmla="*/ 492125 w 539780"/>
                <a:gd name="connsiteY24-5862" fmla="*/ 758825 h 1245658"/>
                <a:gd name="connsiteX25-5863" fmla="*/ 498475 w 539780"/>
                <a:gd name="connsiteY25-5864" fmla="*/ 771525 h 1245658"/>
                <a:gd name="connsiteX26-5865" fmla="*/ 501650 w 539780"/>
                <a:gd name="connsiteY26-5866" fmla="*/ 784225 h 1245658"/>
                <a:gd name="connsiteX27-5867" fmla="*/ 504825 w 539780"/>
                <a:gd name="connsiteY27-5868" fmla="*/ 793750 h 1245658"/>
                <a:gd name="connsiteX28-5869" fmla="*/ 508000 w 539780"/>
                <a:gd name="connsiteY28-5870" fmla="*/ 806450 h 1245658"/>
                <a:gd name="connsiteX29-5871" fmla="*/ 514350 w 539780"/>
                <a:gd name="connsiteY29-5872" fmla="*/ 819150 h 1245658"/>
                <a:gd name="connsiteX30-5873" fmla="*/ 520700 w 539780"/>
                <a:gd name="connsiteY30-5874" fmla="*/ 838200 h 1245658"/>
                <a:gd name="connsiteX31-5875" fmla="*/ 523875 w 539780"/>
                <a:gd name="connsiteY31-5876" fmla="*/ 847725 h 1245658"/>
                <a:gd name="connsiteX32-5877" fmla="*/ 539750 w 539780"/>
                <a:gd name="connsiteY32-5878" fmla="*/ 974725 h 1245658"/>
                <a:gd name="connsiteX33-5879" fmla="*/ 527050 w 539780"/>
                <a:gd name="connsiteY33-5880" fmla="*/ 1041400 h 1245658"/>
                <a:gd name="connsiteX34-5881" fmla="*/ 498475 w 539780"/>
                <a:gd name="connsiteY34-5882" fmla="*/ 1111250 h 1245658"/>
                <a:gd name="connsiteX35-5883" fmla="*/ 450850 w 539780"/>
                <a:gd name="connsiteY35-5884" fmla="*/ 1184275 h 1245658"/>
                <a:gd name="connsiteX36-5885" fmla="*/ 390525 w 539780"/>
                <a:gd name="connsiteY36-5886" fmla="*/ 1241425 h 1245658"/>
                <a:gd name="connsiteX37-5887" fmla="*/ 282575 w 539780"/>
                <a:gd name="connsiteY37-5888" fmla="*/ 1241425 h 1245658"/>
                <a:gd name="connsiteX0-5889" fmla="*/ 0 w 539780"/>
                <a:gd name="connsiteY0-5890" fmla="*/ 0 h 1245658"/>
                <a:gd name="connsiteX1-5891" fmla="*/ 28575 w 539780"/>
                <a:gd name="connsiteY1-5892" fmla="*/ 22225 h 1245658"/>
                <a:gd name="connsiteX2-5893" fmla="*/ 85725 w 539780"/>
                <a:gd name="connsiteY2-5894" fmla="*/ 82550 h 1245658"/>
                <a:gd name="connsiteX3-5895" fmla="*/ 123825 w 539780"/>
                <a:gd name="connsiteY3-5896" fmla="*/ 139700 h 1245658"/>
                <a:gd name="connsiteX4-5897" fmla="*/ 158750 w 539780"/>
                <a:gd name="connsiteY4-5898" fmla="*/ 190500 h 1245658"/>
                <a:gd name="connsiteX5-5899" fmla="*/ 193675 w 539780"/>
                <a:gd name="connsiteY5-5900" fmla="*/ 250825 h 1245658"/>
                <a:gd name="connsiteX6-5901" fmla="*/ 225425 w 539780"/>
                <a:gd name="connsiteY6-5902" fmla="*/ 288925 h 1245658"/>
                <a:gd name="connsiteX7-5903" fmla="*/ 273050 w 539780"/>
                <a:gd name="connsiteY7-5904" fmla="*/ 339725 h 1245658"/>
                <a:gd name="connsiteX8-5905" fmla="*/ 304800 w 539780"/>
                <a:gd name="connsiteY8-5906" fmla="*/ 374650 h 1245658"/>
                <a:gd name="connsiteX9-5907" fmla="*/ 339725 w 539780"/>
                <a:gd name="connsiteY9-5908" fmla="*/ 425450 h 1245658"/>
                <a:gd name="connsiteX10-5909" fmla="*/ 361950 w 539780"/>
                <a:gd name="connsiteY10-5910" fmla="*/ 454025 h 1245658"/>
                <a:gd name="connsiteX11-5911" fmla="*/ 387350 w 539780"/>
                <a:gd name="connsiteY11-5912" fmla="*/ 488950 h 1245658"/>
                <a:gd name="connsiteX12-5913" fmla="*/ 403225 w 539780"/>
                <a:gd name="connsiteY12-5914" fmla="*/ 508000 h 1245658"/>
                <a:gd name="connsiteX13-5915" fmla="*/ 406400 w 539780"/>
                <a:gd name="connsiteY13-5916" fmla="*/ 520700 h 1245658"/>
                <a:gd name="connsiteX14-5917" fmla="*/ 422275 w 539780"/>
                <a:gd name="connsiteY14-5918" fmla="*/ 542925 h 1245658"/>
                <a:gd name="connsiteX15-5919" fmla="*/ 431800 w 539780"/>
                <a:gd name="connsiteY15-5920" fmla="*/ 571500 h 1245658"/>
                <a:gd name="connsiteX16-5921" fmla="*/ 434975 w 539780"/>
                <a:gd name="connsiteY16-5922" fmla="*/ 581025 h 1245658"/>
                <a:gd name="connsiteX17-5923" fmla="*/ 438150 w 539780"/>
                <a:gd name="connsiteY17-5924" fmla="*/ 593725 h 1245658"/>
                <a:gd name="connsiteX18-5925" fmla="*/ 444500 w 539780"/>
                <a:gd name="connsiteY18-5926" fmla="*/ 603250 h 1245658"/>
                <a:gd name="connsiteX19-5927" fmla="*/ 450850 w 539780"/>
                <a:gd name="connsiteY19-5928" fmla="*/ 628650 h 1245658"/>
                <a:gd name="connsiteX20-5929" fmla="*/ 454025 w 539780"/>
                <a:gd name="connsiteY20-5930" fmla="*/ 638175 h 1245658"/>
                <a:gd name="connsiteX21-5931" fmla="*/ 469900 w 539780"/>
                <a:gd name="connsiteY21-5932" fmla="*/ 692150 h 1245658"/>
                <a:gd name="connsiteX22-5933" fmla="*/ 485775 w 539780"/>
                <a:gd name="connsiteY22-5934" fmla="*/ 733425 h 1245658"/>
                <a:gd name="connsiteX23-5935" fmla="*/ 492125 w 539780"/>
                <a:gd name="connsiteY23-5936" fmla="*/ 758825 h 1245658"/>
                <a:gd name="connsiteX24-5937" fmla="*/ 498475 w 539780"/>
                <a:gd name="connsiteY24-5938" fmla="*/ 771525 h 1245658"/>
                <a:gd name="connsiteX25-5939" fmla="*/ 501650 w 539780"/>
                <a:gd name="connsiteY25-5940" fmla="*/ 784225 h 1245658"/>
                <a:gd name="connsiteX26-5941" fmla="*/ 504825 w 539780"/>
                <a:gd name="connsiteY26-5942" fmla="*/ 793750 h 1245658"/>
                <a:gd name="connsiteX27-5943" fmla="*/ 508000 w 539780"/>
                <a:gd name="connsiteY27-5944" fmla="*/ 806450 h 1245658"/>
                <a:gd name="connsiteX28-5945" fmla="*/ 514350 w 539780"/>
                <a:gd name="connsiteY28-5946" fmla="*/ 819150 h 1245658"/>
                <a:gd name="connsiteX29-5947" fmla="*/ 520700 w 539780"/>
                <a:gd name="connsiteY29-5948" fmla="*/ 838200 h 1245658"/>
                <a:gd name="connsiteX30-5949" fmla="*/ 523875 w 539780"/>
                <a:gd name="connsiteY30-5950" fmla="*/ 847725 h 1245658"/>
                <a:gd name="connsiteX31-5951" fmla="*/ 539750 w 539780"/>
                <a:gd name="connsiteY31-5952" fmla="*/ 974725 h 1245658"/>
                <a:gd name="connsiteX32-5953" fmla="*/ 527050 w 539780"/>
                <a:gd name="connsiteY32-5954" fmla="*/ 1041400 h 1245658"/>
                <a:gd name="connsiteX33-5955" fmla="*/ 498475 w 539780"/>
                <a:gd name="connsiteY33-5956" fmla="*/ 1111250 h 1245658"/>
                <a:gd name="connsiteX34-5957" fmla="*/ 450850 w 539780"/>
                <a:gd name="connsiteY34-5958" fmla="*/ 1184275 h 1245658"/>
                <a:gd name="connsiteX35-5959" fmla="*/ 390525 w 539780"/>
                <a:gd name="connsiteY35-5960" fmla="*/ 1241425 h 1245658"/>
                <a:gd name="connsiteX36-5961" fmla="*/ 282575 w 539780"/>
                <a:gd name="connsiteY36-5962" fmla="*/ 1241425 h 1245658"/>
                <a:gd name="connsiteX0-5963" fmla="*/ 0 w 539780"/>
                <a:gd name="connsiteY0-5964" fmla="*/ 0 h 1245658"/>
                <a:gd name="connsiteX1-5965" fmla="*/ 28575 w 539780"/>
                <a:gd name="connsiteY1-5966" fmla="*/ 22225 h 1245658"/>
                <a:gd name="connsiteX2-5967" fmla="*/ 85725 w 539780"/>
                <a:gd name="connsiteY2-5968" fmla="*/ 82550 h 1245658"/>
                <a:gd name="connsiteX3-5969" fmla="*/ 123825 w 539780"/>
                <a:gd name="connsiteY3-5970" fmla="*/ 139700 h 1245658"/>
                <a:gd name="connsiteX4-5971" fmla="*/ 158750 w 539780"/>
                <a:gd name="connsiteY4-5972" fmla="*/ 190500 h 1245658"/>
                <a:gd name="connsiteX5-5973" fmla="*/ 193675 w 539780"/>
                <a:gd name="connsiteY5-5974" fmla="*/ 250825 h 1245658"/>
                <a:gd name="connsiteX6-5975" fmla="*/ 225425 w 539780"/>
                <a:gd name="connsiteY6-5976" fmla="*/ 288925 h 1245658"/>
                <a:gd name="connsiteX7-5977" fmla="*/ 273050 w 539780"/>
                <a:gd name="connsiteY7-5978" fmla="*/ 339725 h 1245658"/>
                <a:gd name="connsiteX8-5979" fmla="*/ 304800 w 539780"/>
                <a:gd name="connsiteY8-5980" fmla="*/ 374650 h 1245658"/>
                <a:gd name="connsiteX9-5981" fmla="*/ 339725 w 539780"/>
                <a:gd name="connsiteY9-5982" fmla="*/ 425450 h 1245658"/>
                <a:gd name="connsiteX10-5983" fmla="*/ 387350 w 539780"/>
                <a:gd name="connsiteY10-5984" fmla="*/ 488950 h 1245658"/>
                <a:gd name="connsiteX11-5985" fmla="*/ 403225 w 539780"/>
                <a:gd name="connsiteY11-5986" fmla="*/ 508000 h 1245658"/>
                <a:gd name="connsiteX12-5987" fmla="*/ 406400 w 539780"/>
                <a:gd name="connsiteY12-5988" fmla="*/ 520700 h 1245658"/>
                <a:gd name="connsiteX13-5989" fmla="*/ 422275 w 539780"/>
                <a:gd name="connsiteY13-5990" fmla="*/ 542925 h 1245658"/>
                <a:gd name="connsiteX14-5991" fmla="*/ 431800 w 539780"/>
                <a:gd name="connsiteY14-5992" fmla="*/ 571500 h 1245658"/>
                <a:gd name="connsiteX15-5993" fmla="*/ 434975 w 539780"/>
                <a:gd name="connsiteY15-5994" fmla="*/ 581025 h 1245658"/>
                <a:gd name="connsiteX16-5995" fmla="*/ 438150 w 539780"/>
                <a:gd name="connsiteY16-5996" fmla="*/ 593725 h 1245658"/>
                <a:gd name="connsiteX17-5997" fmla="*/ 444500 w 539780"/>
                <a:gd name="connsiteY17-5998" fmla="*/ 603250 h 1245658"/>
                <a:gd name="connsiteX18-5999" fmla="*/ 450850 w 539780"/>
                <a:gd name="connsiteY18-6000" fmla="*/ 628650 h 1245658"/>
                <a:gd name="connsiteX19-6001" fmla="*/ 454025 w 539780"/>
                <a:gd name="connsiteY19-6002" fmla="*/ 638175 h 1245658"/>
                <a:gd name="connsiteX20-6003" fmla="*/ 469900 w 539780"/>
                <a:gd name="connsiteY20-6004" fmla="*/ 692150 h 1245658"/>
                <a:gd name="connsiteX21-6005" fmla="*/ 485775 w 539780"/>
                <a:gd name="connsiteY21-6006" fmla="*/ 733425 h 1245658"/>
                <a:gd name="connsiteX22-6007" fmla="*/ 492125 w 539780"/>
                <a:gd name="connsiteY22-6008" fmla="*/ 758825 h 1245658"/>
                <a:gd name="connsiteX23-6009" fmla="*/ 498475 w 539780"/>
                <a:gd name="connsiteY23-6010" fmla="*/ 771525 h 1245658"/>
                <a:gd name="connsiteX24-6011" fmla="*/ 501650 w 539780"/>
                <a:gd name="connsiteY24-6012" fmla="*/ 784225 h 1245658"/>
                <a:gd name="connsiteX25-6013" fmla="*/ 504825 w 539780"/>
                <a:gd name="connsiteY25-6014" fmla="*/ 793750 h 1245658"/>
                <a:gd name="connsiteX26-6015" fmla="*/ 508000 w 539780"/>
                <a:gd name="connsiteY26-6016" fmla="*/ 806450 h 1245658"/>
                <a:gd name="connsiteX27-6017" fmla="*/ 514350 w 539780"/>
                <a:gd name="connsiteY27-6018" fmla="*/ 819150 h 1245658"/>
                <a:gd name="connsiteX28-6019" fmla="*/ 520700 w 539780"/>
                <a:gd name="connsiteY28-6020" fmla="*/ 838200 h 1245658"/>
                <a:gd name="connsiteX29-6021" fmla="*/ 523875 w 539780"/>
                <a:gd name="connsiteY29-6022" fmla="*/ 847725 h 1245658"/>
                <a:gd name="connsiteX30-6023" fmla="*/ 539750 w 539780"/>
                <a:gd name="connsiteY30-6024" fmla="*/ 974725 h 1245658"/>
                <a:gd name="connsiteX31-6025" fmla="*/ 527050 w 539780"/>
                <a:gd name="connsiteY31-6026" fmla="*/ 1041400 h 1245658"/>
                <a:gd name="connsiteX32-6027" fmla="*/ 498475 w 539780"/>
                <a:gd name="connsiteY32-6028" fmla="*/ 1111250 h 1245658"/>
                <a:gd name="connsiteX33-6029" fmla="*/ 450850 w 539780"/>
                <a:gd name="connsiteY33-6030" fmla="*/ 1184275 h 1245658"/>
                <a:gd name="connsiteX34-6031" fmla="*/ 390525 w 539780"/>
                <a:gd name="connsiteY34-6032" fmla="*/ 1241425 h 1245658"/>
                <a:gd name="connsiteX35-6033" fmla="*/ 282575 w 539780"/>
                <a:gd name="connsiteY35-6034" fmla="*/ 1241425 h 1245658"/>
                <a:gd name="connsiteX0-6035" fmla="*/ 0 w 539780"/>
                <a:gd name="connsiteY0-6036" fmla="*/ 0 h 1245658"/>
                <a:gd name="connsiteX1-6037" fmla="*/ 28575 w 539780"/>
                <a:gd name="connsiteY1-6038" fmla="*/ 22225 h 1245658"/>
                <a:gd name="connsiteX2-6039" fmla="*/ 85725 w 539780"/>
                <a:gd name="connsiteY2-6040" fmla="*/ 82550 h 1245658"/>
                <a:gd name="connsiteX3-6041" fmla="*/ 123825 w 539780"/>
                <a:gd name="connsiteY3-6042" fmla="*/ 139700 h 1245658"/>
                <a:gd name="connsiteX4-6043" fmla="*/ 158750 w 539780"/>
                <a:gd name="connsiteY4-6044" fmla="*/ 190500 h 1245658"/>
                <a:gd name="connsiteX5-6045" fmla="*/ 193675 w 539780"/>
                <a:gd name="connsiteY5-6046" fmla="*/ 250825 h 1245658"/>
                <a:gd name="connsiteX6-6047" fmla="*/ 225425 w 539780"/>
                <a:gd name="connsiteY6-6048" fmla="*/ 288925 h 1245658"/>
                <a:gd name="connsiteX7-6049" fmla="*/ 273050 w 539780"/>
                <a:gd name="connsiteY7-6050" fmla="*/ 339725 h 1245658"/>
                <a:gd name="connsiteX8-6051" fmla="*/ 304800 w 539780"/>
                <a:gd name="connsiteY8-6052" fmla="*/ 374650 h 1245658"/>
                <a:gd name="connsiteX9-6053" fmla="*/ 339725 w 539780"/>
                <a:gd name="connsiteY9-6054" fmla="*/ 425450 h 1245658"/>
                <a:gd name="connsiteX10-6055" fmla="*/ 387350 w 539780"/>
                <a:gd name="connsiteY10-6056" fmla="*/ 488950 h 1245658"/>
                <a:gd name="connsiteX11-6057" fmla="*/ 406400 w 539780"/>
                <a:gd name="connsiteY11-6058" fmla="*/ 520700 h 1245658"/>
                <a:gd name="connsiteX12-6059" fmla="*/ 422275 w 539780"/>
                <a:gd name="connsiteY12-6060" fmla="*/ 542925 h 1245658"/>
                <a:gd name="connsiteX13-6061" fmla="*/ 431800 w 539780"/>
                <a:gd name="connsiteY13-6062" fmla="*/ 571500 h 1245658"/>
                <a:gd name="connsiteX14-6063" fmla="*/ 434975 w 539780"/>
                <a:gd name="connsiteY14-6064" fmla="*/ 581025 h 1245658"/>
                <a:gd name="connsiteX15-6065" fmla="*/ 438150 w 539780"/>
                <a:gd name="connsiteY15-6066" fmla="*/ 593725 h 1245658"/>
                <a:gd name="connsiteX16-6067" fmla="*/ 444500 w 539780"/>
                <a:gd name="connsiteY16-6068" fmla="*/ 603250 h 1245658"/>
                <a:gd name="connsiteX17-6069" fmla="*/ 450850 w 539780"/>
                <a:gd name="connsiteY17-6070" fmla="*/ 628650 h 1245658"/>
                <a:gd name="connsiteX18-6071" fmla="*/ 454025 w 539780"/>
                <a:gd name="connsiteY18-6072" fmla="*/ 638175 h 1245658"/>
                <a:gd name="connsiteX19-6073" fmla="*/ 469900 w 539780"/>
                <a:gd name="connsiteY19-6074" fmla="*/ 692150 h 1245658"/>
                <a:gd name="connsiteX20-6075" fmla="*/ 485775 w 539780"/>
                <a:gd name="connsiteY20-6076" fmla="*/ 733425 h 1245658"/>
                <a:gd name="connsiteX21-6077" fmla="*/ 492125 w 539780"/>
                <a:gd name="connsiteY21-6078" fmla="*/ 758825 h 1245658"/>
                <a:gd name="connsiteX22-6079" fmla="*/ 498475 w 539780"/>
                <a:gd name="connsiteY22-6080" fmla="*/ 771525 h 1245658"/>
                <a:gd name="connsiteX23-6081" fmla="*/ 501650 w 539780"/>
                <a:gd name="connsiteY23-6082" fmla="*/ 784225 h 1245658"/>
                <a:gd name="connsiteX24-6083" fmla="*/ 504825 w 539780"/>
                <a:gd name="connsiteY24-6084" fmla="*/ 793750 h 1245658"/>
                <a:gd name="connsiteX25-6085" fmla="*/ 508000 w 539780"/>
                <a:gd name="connsiteY25-6086" fmla="*/ 806450 h 1245658"/>
                <a:gd name="connsiteX26-6087" fmla="*/ 514350 w 539780"/>
                <a:gd name="connsiteY26-6088" fmla="*/ 819150 h 1245658"/>
                <a:gd name="connsiteX27-6089" fmla="*/ 520700 w 539780"/>
                <a:gd name="connsiteY27-6090" fmla="*/ 838200 h 1245658"/>
                <a:gd name="connsiteX28-6091" fmla="*/ 523875 w 539780"/>
                <a:gd name="connsiteY28-6092" fmla="*/ 847725 h 1245658"/>
                <a:gd name="connsiteX29-6093" fmla="*/ 539750 w 539780"/>
                <a:gd name="connsiteY29-6094" fmla="*/ 974725 h 1245658"/>
                <a:gd name="connsiteX30-6095" fmla="*/ 527050 w 539780"/>
                <a:gd name="connsiteY30-6096" fmla="*/ 1041400 h 1245658"/>
                <a:gd name="connsiteX31-6097" fmla="*/ 498475 w 539780"/>
                <a:gd name="connsiteY31-6098" fmla="*/ 1111250 h 1245658"/>
                <a:gd name="connsiteX32-6099" fmla="*/ 450850 w 539780"/>
                <a:gd name="connsiteY32-6100" fmla="*/ 1184275 h 1245658"/>
                <a:gd name="connsiteX33-6101" fmla="*/ 390525 w 539780"/>
                <a:gd name="connsiteY33-6102" fmla="*/ 1241425 h 1245658"/>
                <a:gd name="connsiteX34-6103" fmla="*/ 282575 w 539780"/>
                <a:gd name="connsiteY34-6104" fmla="*/ 1241425 h 1245658"/>
                <a:gd name="connsiteX0-6105" fmla="*/ 0 w 539780"/>
                <a:gd name="connsiteY0-6106" fmla="*/ 0 h 1245658"/>
                <a:gd name="connsiteX1-6107" fmla="*/ 28575 w 539780"/>
                <a:gd name="connsiteY1-6108" fmla="*/ 22225 h 1245658"/>
                <a:gd name="connsiteX2-6109" fmla="*/ 85725 w 539780"/>
                <a:gd name="connsiteY2-6110" fmla="*/ 82550 h 1245658"/>
                <a:gd name="connsiteX3-6111" fmla="*/ 123825 w 539780"/>
                <a:gd name="connsiteY3-6112" fmla="*/ 139700 h 1245658"/>
                <a:gd name="connsiteX4-6113" fmla="*/ 158750 w 539780"/>
                <a:gd name="connsiteY4-6114" fmla="*/ 190500 h 1245658"/>
                <a:gd name="connsiteX5-6115" fmla="*/ 193675 w 539780"/>
                <a:gd name="connsiteY5-6116" fmla="*/ 250825 h 1245658"/>
                <a:gd name="connsiteX6-6117" fmla="*/ 225425 w 539780"/>
                <a:gd name="connsiteY6-6118" fmla="*/ 288925 h 1245658"/>
                <a:gd name="connsiteX7-6119" fmla="*/ 273050 w 539780"/>
                <a:gd name="connsiteY7-6120" fmla="*/ 339725 h 1245658"/>
                <a:gd name="connsiteX8-6121" fmla="*/ 304800 w 539780"/>
                <a:gd name="connsiteY8-6122" fmla="*/ 374650 h 1245658"/>
                <a:gd name="connsiteX9-6123" fmla="*/ 339725 w 539780"/>
                <a:gd name="connsiteY9-6124" fmla="*/ 425450 h 1245658"/>
                <a:gd name="connsiteX10-6125" fmla="*/ 387350 w 539780"/>
                <a:gd name="connsiteY10-6126" fmla="*/ 488950 h 1245658"/>
                <a:gd name="connsiteX11-6127" fmla="*/ 406400 w 539780"/>
                <a:gd name="connsiteY11-6128" fmla="*/ 520700 h 1245658"/>
                <a:gd name="connsiteX12-6129" fmla="*/ 431800 w 539780"/>
                <a:gd name="connsiteY12-6130" fmla="*/ 571500 h 1245658"/>
                <a:gd name="connsiteX13-6131" fmla="*/ 434975 w 539780"/>
                <a:gd name="connsiteY13-6132" fmla="*/ 581025 h 1245658"/>
                <a:gd name="connsiteX14-6133" fmla="*/ 438150 w 539780"/>
                <a:gd name="connsiteY14-6134" fmla="*/ 593725 h 1245658"/>
                <a:gd name="connsiteX15-6135" fmla="*/ 444500 w 539780"/>
                <a:gd name="connsiteY15-6136" fmla="*/ 603250 h 1245658"/>
                <a:gd name="connsiteX16-6137" fmla="*/ 450850 w 539780"/>
                <a:gd name="connsiteY16-6138" fmla="*/ 628650 h 1245658"/>
                <a:gd name="connsiteX17-6139" fmla="*/ 454025 w 539780"/>
                <a:gd name="connsiteY17-6140" fmla="*/ 638175 h 1245658"/>
                <a:gd name="connsiteX18-6141" fmla="*/ 469900 w 539780"/>
                <a:gd name="connsiteY18-6142" fmla="*/ 692150 h 1245658"/>
                <a:gd name="connsiteX19-6143" fmla="*/ 485775 w 539780"/>
                <a:gd name="connsiteY19-6144" fmla="*/ 733425 h 1245658"/>
                <a:gd name="connsiteX20-6145" fmla="*/ 492125 w 539780"/>
                <a:gd name="connsiteY20-6146" fmla="*/ 758825 h 1245658"/>
                <a:gd name="connsiteX21-6147" fmla="*/ 498475 w 539780"/>
                <a:gd name="connsiteY21-6148" fmla="*/ 771525 h 1245658"/>
                <a:gd name="connsiteX22-6149" fmla="*/ 501650 w 539780"/>
                <a:gd name="connsiteY22-6150" fmla="*/ 784225 h 1245658"/>
                <a:gd name="connsiteX23-6151" fmla="*/ 504825 w 539780"/>
                <a:gd name="connsiteY23-6152" fmla="*/ 793750 h 1245658"/>
                <a:gd name="connsiteX24-6153" fmla="*/ 508000 w 539780"/>
                <a:gd name="connsiteY24-6154" fmla="*/ 806450 h 1245658"/>
                <a:gd name="connsiteX25-6155" fmla="*/ 514350 w 539780"/>
                <a:gd name="connsiteY25-6156" fmla="*/ 819150 h 1245658"/>
                <a:gd name="connsiteX26-6157" fmla="*/ 520700 w 539780"/>
                <a:gd name="connsiteY26-6158" fmla="*/ 838200 h 1245658"/>
                <a:gd name="connsiteX27-6159" fmla="*/ 523875 w 539780"/>
                <a:gd name="connsiteY27-6160" fmla="*/ 847725 h 1245658"/>
                <a:gd name="connsiteX28-6161" fmla="*/ 539750 w 539780"/>
                <a:gd name="connsiteY28-6162" fmla="*/ 974725 h 1245658"/>
                <a:gd name="connsiteX29-6163" fmla="*/ 527050 w 539780"/>
                <a:gd name="connsiteY29-6164" fmla="*/ 1041400 h 1245658"/>
                <a:gd name="connsiteX30-6165" fmla="*/ 498475 w 539780"/>
                <a:gd name="connsiteY30-6166" fmla="*/ 1111250 h 1245658"/>
                <a:gd name="connsiteX31-6167" fmla="*/ 450850 w 539780"/>
                <a:gd name="connsiteY31-6168" fmla="*/ 1184275 h 1245658"/>
                <a:gd name="connsiteX32-6169" fmla="*/ 390525 w 539780"/>
                <a:gd name="connsiteY32-6170" fmla="*/ 1241425 h 1245658"/>
                <a:gd name="connsiteX33-6171" fmla="*/ 282575 w 539780"/>
                <a:gd name="connsiteY33-6172" fmla="*/ 1241425 h 1245658"/>
                <a:gd name="connsiteX0-6173" fmla="*/ 0 w 539780"/>
                <a:gd name="connsiteY0-6174" fmla="*/ 0 h 1245658"/>
                <a:gd name="connsiteX1-6175" fmla="*/ 28575 w 539780"/>
                <a:gd name="connsiteY1-6176" fmla="*/ 22225 h 1245658"/>
                <a:gd name="connsiteX2-6177" fmla="*/ 85725 w 539780"/>
                <a:gd name="connsiteY2-6178" fmla="*/ 82550 h 1245658"/>
                <a:gd name="connsiteX3-6179" fmla="*/ 123825 w 539780"/>
                <a:gd name="connsiteY3-6180" fmla="*/ 139700 h 1245658"/>
                <a:gd name="connsiteX4-6181" fmla="*/ 158750 w 539780"/>
                <a:gd name="connsiteY4-6182" fmla="*/ 190500 h 1245658"/>
                <a:gd name="connsiteX5-6183" fmla="*/ 193675 w 539780"/>
                <a:gd name="connsiteY5-6184" fmla="*/ 250825 h 1245658"/>
                <a:gd name="connsiteX6-6185" fmla="*/ 225425 w 539780"/>
                <a:gd name="connsiteY6-6186" fmla="*/ 288925 h 1245658"/>
                <a:gd name="connsiteX7-6187" fmla="*/ 273050 w 539780"/>
                <a:gd name="connsiteY7-6188" fmla="*/ 339725 h 1245658"/>
                <a:gd name="connsiteX8-6189" fmla="*/ 304800 w 539780"/>
                <a:gd name="connsiteY8-6190" fmla="*/ 374650 h 1245658"/>
                <a:gd name="connsiteX9-6191" fmla="*/ 339725 w 539780"/>
                <a:gd name="connsiteY9-6192" fmla="*/ 425450 h 1245658"/>
                <a:gd name="connsiteX10-6193" fmla="*/ 387350 w 539780"/>
                <a:gd name="connsiteY10-6194" fmla="*/ 488950 h 1245658"/>
                <a:gd name="connsiteX11-6195" fmla="*/ 406400 w 539780"/>
                <a:gd name="connsiteY11-6196" fmla="*/ 520700 h 1245658"/>
                <a:gd name="connsiteX12-6197" fmla="*/ 431800 w 539780"/>
                <a:gd name="connsiteY12-6198" fmla="*/ 571500 h 1245658"/>
                <a:gd name="connsiteX13-6199" fmla="*/ 434975 w 539780"/>
                <a:gd name="connsiteY13-6200" fmla="*/ 581025 h 1245658"/>
                <a:gd name="connsiteX14-6201" fmla="*/ 444500 w 539780"/>
                <a:gd name="connsiteY14-6202" fmla="*/ 603250 h 1245658"/>
                <a:gd name="connsiteX15-6203" fmla="*/ 450850 w 539780"/>
                <a:gd name="connsiteY15-6204" fmla="*/ 628650 h 1245658"/>
                <a:gd name="connsiteX16-6205" fmla="*/ 454025 w 539780"/>
                <a:gd name="connsiteY16-6206" fmla="*/ 638175 h 1245658"/>
                <a:gd name="connsiteX17-6207" fmla="*/ 469900 w 539780"/>
                <a:gd name="connsiteY17-6208" fmla="*/ 692150 h 1245658"/>
                <a:gd name="connsiteX18-6209" fmla="*/ 485775 w 539780"/>
                <a:gd name="connsiteY18-6210" fmla="*/ 733425 h 1245658"/>
                <a:gd name="connsiteX19-6211" fmla="*/ 492125 w 539780"/>
                <a:gd name="connsiteY19-6212" fmla="*/ 758825 h 1245658"/>
                <a:gd name="connsiteX20-6213" fmla="*/ 498475 w 539780"/>
                <a:gd name="connsiteY20-6214" fmla="*/ 771525 h 1245658"/>
                <a:gd name="connsiteX21-6215" fmla="*/ 501650 w 539780"/>
                <a:gd name="connsiteY21-6216" fmla="*/ 784225 h 1245658"/>
                <a:gd name="connsiteX22-6217" fmla="*/ 504825 w 539780"/>
                <a:gd name="connsiteY22-6218" fmla="*/ 793750 h 1245658"/>
                <a:gd name="connsiteX23-6219" fmla="*/ 508000 w 539780"/>
                <a:gd name="connsiteY23-6220" fmla="*/ 806450 h 1245658"/>
                <a:gd name="connsiteX24-6221" fmla="*/ 514350 w 539780"/>
                <a:gd name="connsiteY24-6222" fmla="*/ 819150 h 1245658"/>
                <a:gd name="connsiteX25-6223" fmla="*/ 520700 w 539780"/>
                <a:gd name="connsiteY25-6224" fmla="*/ 838200 h 1245658"/>
                <a:gd name="connsiteX26-6225" fmla="*/ 523875 w 539780"/>
                <a:gd name="connsiteY26-6226" fmla="*/ 847725 h 1245658"/>
                <a:gd name="connsiteX27-6227" fmla="*/ 539750 w 539780"/>
                <a:gd name="connsiteY27-6228" fmla="*/ 974725 h 1245658"/>
                <a:gd name="connsiteX28-6229" fmla="*/ 527050 w 539780"/>
                <a:gd name="connsiteY28-6230" fmla="*/ 1041400 h 1245658"/>
                <a:gd name="connsiteX29-6231" fmla="*/ 498475 w 539780"/>
                <a:gd name="connsiteY29-6232" fmla="*/ 1111250 h 1245658"/>
                <a:gd name="connsiteX30-6233" fmla="*/ 450850 w 539780"/>
                <a:gd name="connsiteY30-6234" fmla="*/ 1184275 h 1245658"/>
                <a:gd name="connsiteX31-6235" fmla="*/ 390525 w 539780"/>
                <a:gd name="connsiteY31-6236" fmla="*/ 1241425 h 1245658"/>
                <a:gd name="connsiteX32-6237" fmla="*/ 282575 w 539780"/>
                <a:gd name="connsiteY32-6238" fmla="*/ 1241425 h 1245658"/>
                <a:gd name="connsiteX0-6239" fmla="*/ 0 w 539780"/>
                <a:gd name="connsiteY0-6240" fmla="*/ 0 h 1245658"/>
                <a:gd name="connsiteX1-6241" fmla="*/ 28575 w 539780"/>
                <a:gd name="connsiteY1-6242" fmla="*/ 22225 h 1245658"/>
                <a:gd name="connsiteX2-6243" fmla="*/ 85725 w 539780"/>
                <a:gd name="connsiteY2-6244" fmla="*/ 82550 h 1245658"/>
                <a:gd name="connsiteX3-6245" fmla="*/ 123825 w 539780"/>
                <a:gd name="connsiteY3-6246" fmla="*/ 139700 h 1245658"/>
                <a:gd name="connsiteX4-6247" fmla="*/ 158750 w 539780"/>
                <a:gd name="connsiteY4-6248" fmla="*/ 190500 h 1245658"/>
                <a:gd name="connsiteX5-6249" fmla="*/ 193675 w 539780"/>
                <a:gd name="connsiteY5-6250" fmla="*/ 250825 h 1245658"/>
                <a:gd name="connsiteX6-6251" fmla="*/ 225425 w 539780"/>
                <a:gd name="connsiteY6-6252" fmla="*/ 288925 h 1245658"/>
                <a:gd name="connsiteX7-6253" fmla="*/ 273050 w 539780"/>
                <a:gd name="connsiteY7-6254" fmla="*/ 339725 h 1245658"/>
                <a:gd name="connsiteX8-6255" fmla="*/ 304800 w 539780"/>
                <a:gd name="connsiteY8-6256" fmla="*/ 374650 h 1245658"/>
                <a:gd name="connsiteX9-6257" fmla="*/ 339725 w 539780"/>
                <a:gd name="connsiteY9-6258" fmla="*/ 425450 h 1245658"/>
                <a:gd name="connsiteX10-6259" fmla="*/ 387350 w 539780"/>
                <a:gd name="connsiteY10-6260" fmla="*/ 488950 h 1245658"/>
                <a:gd name="connsiteX11-6261" fmla="*/ 406400 w 539780"/>
                <a:gd name="connsiteY11-6262" fmla="*/ 520700 h 1245658"/>
                <a:gd name="connsiteX12-6263" fmla="*/ 431800 w 539780"/>
                <a:gd name="connsiteY12-6264" fmla="*/ 571500 h 1245658"/>
                <a:gd name="connsiteX13-6265" fmla="*/ 444500 w 539780"/>
                <a:gd name="connsiteY13-6266" fmla="*/ 603250 h 1245658"/>
                <a:gd name="connsiteX14-6267" fmla="*/ 450850 w 539780"/>
                <a:gd name="connsiteY14-6268" fmla="*/ 628650 h 1245658"/>
                <a:gd name="connsiteX15-6269" fmla="*/ 454025 w 539780"/>
                <a:gd name="connsiteY15-6270" fmla="*/ 638175 h 1245658"/>
                <a:gd name="connsiteX16-6271" fmla="*/ 469900 w 539780"/>
                <a:gd name="connsiteY16-6272" fmla="*/ 692150 h 1245658"/>
                <a:gd name="connsiteX17-6273" fmla="*/ 485775 w 539780"/>
                <a:gd name="connsiteY17-6274" fmla="*/ 733425 h 1245658"/>
                <a:gd name="connsiteX18-6275" fmla="*/ 492125 w 539780"/>
                <a:gd name="connsiteY18-6276" fmla="*/ 758825 h 1245658"/>
                <a:gd name="connsiteX19-6277" fmla="*/ 498475 w 539780"/>
                <a:gd name="connsiteY19-6278" fmla="*/ 771525 h 1245658"/>
                <a:gd name="connsiteX20-6279" fmla="*/ 501650 w 539780"/>
                <a:gd name="connsiteY20-6280" fmla="*/ 784225 h 1245658"/>
                <a:gd name="connsiteX21-6281" fmla="*/ 504825 w 539780"/>
                <a:gd name="connsiteY21-6282" fmla="*/ 793750 h 1245658"/>
                <a:gd name="connsiteX22-6283" fmla="*/ 508000 w 539780"/>
                <a:gd name="connsiteY22-6284" fmla="*/ 806450 h 1245658"/>
                <a:gd name="connsiteX23-6285" fmla="*/ 514350 w 539780"/>
                <a:gd name="connsiteY23-6286" fmla="*/ 819150 h 1245658"/>
                <a:gd name="connsiteX24-6287" fmla="*/ 520700 w 539780"/>
                <a:gd name="connsiteY24-6288" fmla="*/ 838200 h 1245658"/>
                <a:gd name="connsiteX25-6289" fmla="*/ 523875 w 539780"/>
                <a:gd name="connsiteY25-6290" fmla="*/ 847725 h 1245658"/>
                <a:gd name="connsiteX26-6291" fmla="*/ 539750 w 539780"/>
                <a:gd name="connsiteY26-6292" fmla="*/ 974725 h 1245658"/>
                <a:gd name="connsiteX27-6293" fmla="*/ 527050 w 539780"/>
                <a:gd name="connsiteY27-6294" fmla="*/ 1041400 h 1245658"/>
                <a:gd name="connsiteX28-6295" fmla="*/ 498475 w 539780"/>
                <a:gd name="connsiteY28-6296" fmla="*/ 1111250 h 1245658"/>
                <a:gd name="connsiteX29-6297" fmla="*/ 450850 w 539780"/>
                <a:gd name="connsiteY29-6298" fmla="*/ 1184275 h 1245658"/>
                <a:gd name="connsiteX30-6299" fmla="*/ 390525 w 539780"/>
                <a:gd name="connsiteY30-6300" fmla="*/ 1241425 h 1245658"/>
                <a:gd name="connsiteX31-6301" fmla="*/ 282575 w 539780"/>
                <a:gd name="connsiteY31-6302" fmla="*/ 1241425 h 1245658"/>
                <a:gd name="connsiteX0-6303" fmla="*/ 0 w 539780"/>
                <a:gd name="connsiteY0-6304" fmla="*/ 0 h 1245658"/>
                <a:gd name="connsiteX1-6305" fmla="*/ 28575 w 539780"/>
                <a:gd name="connsiteY1-6306" fmla="*/ 22225 h 1245658"/>
                <a:gd name="connsiteX2-6307" fmla="*/ 85725 w 539780"/>
                <a:gd name="connsiteY2-6308" fmla="*/ 82550 h 1245658"/>
                <a:gd name="connsiteX3-6309" fmla="*/ 123825 w 539780"/>
                <a:gd name="connsiteY3-6310" fmla="*/ 139700 h 1245658"/>
                <a:gd name="connsiteX4-6311" fmla="*/ 158750 w 539780"/>
                <a:gd name="connsiteY4-6312" fmla="*/ 190500 h 1245658"/>
                <a:gd name="connsiteX5-6313" fmla="*/ 193675 w 539780"/>
                <a:gd name="connsiteY5-6314" fmla="*/ 250825 h 1245658"/>
                <a:gd name="connsiteX6-6315" fmla="*/ 225425 w 539780"/>
                <a:gd name="connsiteY6-6316" fmla="*/ 288925 h 1245658"/>
                <a:gd name="connsiteX7-6317" fmla="*/ 273050 w 539780"/>
                <a:gd name="connsiteY7-6318" fmla="*/ 339725 h 1245658"/>
                <a:gd name="connsiteX8-6319" fmla="*/ 304800 w 539780"/>
                <a:gd name="connsiteY8-6320" fmla="*/ 374650 h 1245658"/>
                <a:gd name="connsiteX9-6321" fmla="*/ 339725 w 539780"/>
                <a:gd name="connsiteY9-6322" fmla="*/ 425450 h 1245658"/>
                <a:gd name="connsiteX10-6323" fmla="*/ 387350 w 539780"/>
                <a:gd name="connsiteY10-6324" fmla="*/ 488950 h 1245658"/>
                <a:gd name="connsiteX11-6325" fmla="*/ 406400 w 539780"/>
                <a:gd name="connsiteY11-6326" fmla="*/ 520700 h 1245658"/>
                <a:gd name="connsiteX12-6327" fmla="*/ 431800 w 539780"/>
                <a:gd name="connsiteY12-6328" fmla="*/ 571500 h 1245658"/>
                <a:gd name="connsiteX13-6329" fmla="*/ 450850 w 539780"/>
                <a:gd name="connsiteY13-6330" fmla="*/ 628650 h 1245658"/>
                <a:gd name="connsiteX14-6331" fmla="*/ 454025 w 539780"/>
                <a:gd name="connsiteY14-6332" fmla="*/ 638175 h 1245658"/>
                <a:gd name="connsiteX15-6333" fmla="*/ 469900 w 539780"/>
                <a:gd name="connsiteY15-6334" fmla="*/ 692150 h 1245658"/>
                <a:gd name="connsiteX16-6335" fmla="*/ 485775 w 539780"/>
                <a:gd name="connsiteY16-6336" fmla="*/ 733425 h 1245658"/>
                <a:gd name="connsiteX17-6337" fmla="*/ 492125 w 539780"/>
                <a:gd name="connsiteY17-6338" fmla="*/ 758825 h 1245658"/>
                <a:gd name="connsiteX18-6339" fmla="*/ 498475 w 539780"/>
                <a:gd name="connsiteY18-6340" fmla="*/ 771525 h 1245658"/>
                <a:gd name="connsiteX19-6341" fmla="*/ 501650 w 539780"/>
                <a:gd name="connsiteY19-6342" fmla="*/ 784225 h 1245658"/>
                <a:gd name="connsiteX20-6343" fmla="*/ 504825 w 539780"/>
                <a:gd name="connsiteY20-6344" fmla="*/ 793750 h 1245658"/>
                <a:gd name="connsiteX21-6345" fmla="*/ 508000 w 539780"/>
                <a:gd name="connsiteY21-6346" fmla="*/ 806450 h 1245658"/>
                <a:gd name="connsiteX22-6347" fmla="*/ 514350 w 539780"/>
                <a:gd name="connsiteY22-6348" fmla="*/ 819150 h 1245658"/>
                <a:gd name="connsiteX23-6349" fmla="*/ 520700 w 539780"/>
                <a:gd name="connsiteY23-6350" fmla="*/ 838200 h 1245658"/>
                <a:gd name="connsiteX24-6351" fmla="*/ 523875 w 539780"/>
                <a:gd name="connsiteY24-6352" fmla="*/ 847725 h 1245658"/>
                <a:gd name="connsiteX25-6353" fmla="*/ 539750 w 539780"/>
                <a:gd name="connsiteY25-6354" fmla="*/ 974725 h 1245658"/>
                <a:gd name="connsiteX26-6355" fmla="*/ 527050 w 539780"/>
                <a:gd name="connsiteY26-6356" fmla="*/ 1041400 h 1245658"/>
                <a:gd name="connsiteX27-6357" fmla="*/ 498475 w 539780"/>
                <a:gd name="connsiteY27-6358" fmla="*/ 1111250 h 1245658"/>
                <a:gd name="connsiteX28-6359" fmla="*/ 450850 w 539780"/>
                <a:gd name="connsiteY28-6360" fmla="*/ 1184275 h 1245658"/>
                <a:gd name="connsiteX29-6361" fmla="*/ 390525 w 539780"/>
                <a:gd name="connsiteY29-6362" fmla="*/ 1241425 h 1245658"/>
                <a:gd name="connsiteX30-6363" fmla="*/ 282575 w 539780"/>
                <a:gd name="connsiteY30-6364" fmla="*/ 1241425 h 1245658"/>
                <a:gd name="connsiteX0-6365" fmla="*/ 0 w 539780"/>
                <a:gd name="connsiteY0-6366" fmla="*/ 0 h 1245658"/>
                <a:gd name="connsiteX1-6367" fmla="*/ 28575 w 539780"/>
                <a:gd name="connsiteY1-6368" fmla="*/ 22225 h 1245658"/>
                <a:gd name="connsiteX2-6369" fmla="*/ 85725 w 539780"/>
                <a:gd name="connsiteY2-6370" fmla="*/ 82550 h 1245658"/>
                <a:gd name="connsiteX3-6371" fmla="*/ 123825 w 539780"/>
                <a:gd name="connsiteY3-6372" fmla="*/ 139700 h 1245658"/>
                <a:gd name="connsiteX4-6373" fmla="*/ 158750 w 539780"/>
                <a:gd name="connsiteY4-6374" fmla="*/ 190500 h 1245658"/>
                <a:gd name="connsiteX5-6375" fmla="*/ 193675 w 539780"/>
                <a:gd name="connsiteY5-6376" fmla="*/ 250825 h 1245658"/>
                <a:gd name="connsiteX6-6377" fmla="*/ 225425 w 539780"/>
                <a:gd name="connsiteY6-6378" fmla="*/ 288925 h 1245658"/>
                <a:gd name="connsiteX7-6379" fmla="*/ 273050 w 539780"/>
                <a:gd name="connsiteY7-6380" fmla="*/ 339725 h 1245658"/>
                <a:gd name="connsiteX8-6381" fmla="*/ 304800 w 539780"/>
                <a:gd name="connsiteY8-6382" fmla="*/ 374650 h 1245658"/>
                <a:gd name="connsiteX9-6383" fmla="*/ 339725 w 539780"/>
                <a:gd name="connsiteY9-6384" fmla="*/ 425450 h 1245658"/>
                <a:gd name="connsiteX10-6385" fmla="*/ 387350 w 539780"/>
                <a:gd name="connsiteY10-6386" fmla="*/ 488950 h 1245658"/>
                <a:gd name="connsiteX11-6387" fmla="*/ 406400 w 539780"/>
                <a:gd name="connsiteY11-6388" fmla="*/ 520700 h 1245658"/>
                <a:gd name="connsiteX12-6389" fmla="*/ 431800 w 539780"/>
                <a:gd name="connsiteY12-6390" fmla="*/ 571500 h 1245658"/>
                <a:gd name="connsiteX13-6391" fmla="*/ 450850 w 539780"/>
                <a:gd name="connsiteY13-6392" fmla="*/ 628650 h 1245658"/>
                <a:gd name="connsiteX14-6393" fmla="*/ 469900 w 539780"/>
                <a:gd name="connsiteY14-6394" fmla="*/ 692150 h 1245658"/>
                <a:gd name="connsiteX15-6395" fmla="*/ 485775 w 539780"/>
                <a:gd name="connsiteY15-6396" fmla="*/ 733425 h 1245658"/>
                <a:gd name="connsiteX16-6397" fmla="*/ 492125 w 539780"/>
                <a:gd name="connsiteY16-6398" fmla="*/ 758825 h 1245658"/>
                <a:gd name="connsiteX17-6399" fmla="*/ 498475 w 539780"/>
                <a:gd name="connsiteY17-6400" fmla="*/ 771525 h 1245658"/>
                <a:gd name="connsiteX18-6401" fmla="*/ 501650 w 539780"/>
                <a:gd name="connsiteY18-6402" fmla="*/ 784225 h 1245658"/>
                <a:gd name="connsiteX19-6403" fmla="*/ 504825 w 539780"/>
                <a:gd name="connsiteY19-6404" fmla="*/ 793750 h 1245658"/>
                <a:gd name="connsiteX20-6405" fmla="*/ 508000 w 539780"/>
                <a:gd name="connsiteY20-6406" fmla="*/ 806450 h 1245658"/>
                <a:gd name="connsiteX21-6407" fmla="*/ 514350 w 539780"/>
                <a:gd name="connsiteY21-6408" fmla="*/ 819150 h 1245658"/>
                <a:gd name="connsiteX22-6409" fmla="*/ 520700 w 539780"/>
                <a:gd name="connsiteY22-6410" fmla="*/ 838200 h 1245658"/>
                <a:gd name="connsiteX23-6411" fmla="*/ 523875 w 539780"/>
                <a:gd name="connsiteY23-6412" fmla="*/ 847725 h 1245658"/>
                <a:gd name="connsiteX24-6413" fmla="*/ 539750 w 539780"/>
                <a:gd name="connsiteY24-6414" fmla="*/ 974725 h 1245658"/>
                <a:gd name="connsiteX25-6415" fmla="*/ 527050 w 539780"/>
                <a:gd name="connsiteY25-6416" fmla="*/ 1041400 h 1245658"/>
                <a:gd name="connsiteX26-6417" fmla="*/ 498475 w 539780"/>
                <a:gd name="connsiteY26-6418" fmla="*/ 1111250 h 1245658"/>
                <a:gd name="connsiteX27-6419" fmla="*/ 450850 w 539780"/>
                <a:gd name="connsiteY27-6420" fmla="*/ 1184275 h 1245658"/>
                <a:gd name="connsiteX28-6421" fmla="*/ 390525 w 539780"/>
                <a:gd name="connsiteY28-6422" fmla="*/ 1241425 h 1245658"/>
                <a:gd name="connsiteX29-6423" fmla="*/ 282575 w 539780"/>
                <a:gd name="connsiteY29-6424" fmla="*/ 1241425 h 1245658"/>
                <a:gd name="connsiteX0-6425" fmla="*/ 0 w 539780"/>
                <a:gd name="connsiteY0-6426" fmla="*/ 0 h 1245658"/>
                <a:gd name="connsiteX1-6427" fmla="*/ 28575 w 539780"/>
                <a:gd name="connsiteY1-6428" fmla="*/ 22225 h 1245658"/>
                <a:gd name="connsiteX2-6429" fmla="*/ 85725 w 539780"/>
                <a:gd name="connsiteY2-6430" fmla="*/ 82550 h 1245658"/>
                <a:gd name="connsiteX3-6431" fmla="*/ 123825 w 539780"/>
                <a:gd name="connsiteY3-6432" fmla="*/ 139700 h 1245658"/>
                <a:gd name="connsiteX4-6433" fmla="*/ 158750 w 539780"/>
                <a:gd name="connsiteY4-6434" fmla="*/ 190500 h 1245658"/>
                <a:gd name="connsiteX5-6435" fmla="*/ 193675 w 539780"/>
                <a:gd name="connsiteY5-6436" fmla="*/ 250825 h 1245658"/>
                <a:gd name="connsiteX6-6437" fmla="*/ 225425 w 539780"/>
                <a:gd name="connsiteY6-6438" fmla="*/ 288925 h 1245658"/>
                <a:gd name="connsiteX7-6439" fmla="*/ 273050 w 539780"/>
                <a:gd name="connsiteY7-6440" fmla="*/ 339725 h 1245658"/>
                <a:gd name="connsiteX8-6441" fmla="*/ 304800 w 539780"/>
                <a:gd name="connsiteY8-6442" fmla="*/ 374650 h 1245658"/>
                <a:gd name="connsiteX9-6443" fmla="*/ 339725 w 539780"/>
                <a:gd name="connsiteY9-6444" fmla="*/ 425450 h 1245658"/>
                <a:gd name="connsiteX10-6445" fmla="*/ 387350 w 539780"/>
                <a:gd name="connsiteY10-6446" fmla="*/ 488950 h 1245658"/>
                <a:gd name="connsiteX11-6447" fmla="*/ 406400 w 539780"/>
                <a:gd name="connsiteY11-6448" fmla="*/ 520700 h 1245658"/>
                <a:gd name="connsiteX12-6449" fmla="*/ 431800 w 539780"/>
                <a:gd name="connsiteY12-6450" fmla="*/ 571500 h 1245658"/>
                <a:gd name="connsiteX13-6451" fmla="*/ 450850 w 539780"/>
                <a:gd name="connsiteY13-6452" fmla="*/ 628650 h 1245658"/>
                <a:gd name="connsiteX14-6453" fmla="*/ 469900 w 539780"/>
                <a:gd name="connsiteY14-6454" fmla="*/ 692150 h 1245658"/>
                <a:gd name="connsiteX15-6455" fmla="*/ 492125 w 539780"/>
                <a:gd name="connsiteY15-6456" fmla="*/ 758825 h 1245658"/>
                <a:gd name="connsiteX16-6457" fmla="*/ 498475 w 539780"/>
                <a:gd name="connsiteY16-6458" fmla="*/ 771525 h 1245658"/>
                <a:gd name="connsiteX17-6459" fmla="*/ 501650 w 539780"/>
                <a:gd name="connsiteY17-6460" fmla="*/ 784225 h 1245658"/>
                <a:gd name="connsiteX18-6461" fmla="*/ 504825 w 539780"/>
                <a:gd name="connsiteY18-6462" fmla="*/ 793750 h 1245658"/>
                <a:gd name="connsiteX19-6463" fmla="*/ 508000 w 539780"/>
                <a:gd name="connsiteY19-6464" fmla="*/ 806450 h 1245658"/>
                <a:gd name="connsiteX20-6465" fmla="*/ 514350 w 539780"/>
                <a:gd name="connsiteY20-6466" fmla="*/ 819150 h 1245658"/>
                <a:gd name="connsiteX21-6467" fmla="*/ 520700 w 539780"/>
                <a:gd name="connsiteY21-6468" fmla="*/ 838200 h 1245658"/>
                <a:gd name="connsiteX22-6469" fmla="*/ 523875 w 539780"/>
                <a:gd name="connsiteY22-6470" fmla="*/ 847725 h 1245658"/>
                <a:gd name="connsiteX23-6471" fmla="*/ 539750 w 539780"/>
                <a:gd name="connsiteY23-6472" fmla="*/ 974725 h 1245658"/>
                <a:gd name="connsiteX24-6473" fmla="*/ 527050 w 539780"/>
                <a:gd name="connsiteY24-6474" fmla="*/ 1041400 h 1245658"/>
                <a:gd name="connsiteX25-6475" fmla="*/ 498475 w 539780"/>
                <a:gd name="connsiteY25-6476" fmla="*/ 1111250 h 1245658"/>
                <a:gd name="connsiteX26-6477" fmla="*/ 450850 w 539780"/>
                <a:gd name="connsiteY26-6478" fmla="*/ 1184275 h 1245658"/>
                <a:gd name="connsiteX27-6479" fmla="*/ 390525 w 539780"/>
                <a:gd name="connsiteY27-6480" fmla="*/ 1241425 h 1245658"/>
                <a:gd name="connsiteX28-6481" fmla="*/ 282575 w 539780"/>
                <a:gd name="connsiteY28-6482" fmla="*/ 1241425 h 1245658"/>
                <a:gd name="connsiteX0-6483" fmla="*/ 0 w 539780"/>
                <a:gd name="connsiteY0-6484" fmla="*/ 0 h 1245658"/>
                <a:gd name="connsiteX1-6485" fmla="*/ 28575 w 539780"/>
                <a:gd name="connsiteY1-6486" fmla="*/ 22225 h 1245658"/>
                <a:gd name="connsiteX2-6487" fmla="*/ 85725 w 539780"/>
                <a:gd name="connsiteY2-6488" fmla="*/ 82550 h 1245658"/>
                <a:gd name="connsiteX3-6489" fmla="*/ 123825 w 539780"/>
                <a:gd name="connsiteY3-6490" fmla="*/ 139700 h 1245658"/>
                <a:gd name="connsiteX4-6491" fmla="*/ 158750 w 539780"/>
                <a:gd name="connsiteY4-6492" fmla="*/ 190500 h 1245658"/>
                <a:gd name="connsiteX5-6493" fmla="*/ 193675 w 539780"/>
                <a:gd name="connsiteY5-6494" fmla="*/ 250825 h 1245658"/>
                <a:gd name="connsiteX6-6495" fmla="*/ 225425 w 539780"/>
                <a:gd name="connsiteY6-6496" fmla="*/ 288925 h 1245658"/>
                <a:gd name="connsiteX7-6497" fmla="*/ 273050 w 539780"/>
                <a:gd name="connsiteY7-6498" fmla="*/ 339725 h 1245658"/>
                <a:gd name="connsiteX8-6499" fmla="*/ 304800 w 539780"/>
                <a:gd name="connsiteY8-6500" fmla="*/ 374650 h 1245658"/>
                <a:gd name="connsiteX9-6501" fmla="*/ 339725 w 539780"/>
                <a:gd name="connsiteY9-6502" fmla="*/ 425450 h 1245658"/>
                <a:gd name="connsiteX10-6503" fmla="*/ 387350 w 539780"/>
                <a:gd name="connsiteY10-6504" fmla="*/ 488950 h 1245658"/>
                <a:gd name="connsiteX11-6505" fmla="*/ 406400 w 539780"/>
                <a:gd name="connsiteY11-6506" fmla="*/ 520700 h 1245658"/>
                <a:gd name="connsiteX12-6507" fmla="*/ 431800 w 539780"/>
                <a:gd name="connsiteY12-6508" fmla="*/ 571500 h 1245658"/>
                <a:gd name="connsiteX13-6509" fmla="*/ 450850 w 539780"/>
                <a:gd name="connsiteY13-6510" fmla="*/ 628650 h 1245658"/>
                <a:gd name="connsiteX14-6511" fmla="*/ 469900 w 539780"/>
                <a:gd name="connsiteY14-6512" fmla="*/ 692150 h 1245658"/>
                <a:gd name="connsiteX15-6513" fmla="*/ 492125 w 539780"/>
                <a:gd name="connsiteY15-6514" fmla="*/ 758825 h 1245658"/>
                <a:gd name="connsiteX16-6515" fmla="*/ 498475 w 539780"/>
                <a:gd name="connsiteY16-6516" fmla="*/ 771525 h 1245658"/>
                <a:gd name="connsiteX17-6517" fmla="*/ 504825 w 539780"/>
                <a:gd name="connsiteY17-6518" fmla="*/ 793750 h 1245658"/>
                <a:gd name="connsiteX18-6519" fmla="*/ 508000 w 539780"/>
                <a:gd name="connsiteY18-6520" fmla="*/ 806450 h 1245658"/>
                <a:gd name="connsiteX19-6521" fmla="*/ 514350 w 539780"/>
                <a:gd name="connsiteY19-6522" fmla="*/ 819150 h 1245658"/>
                <a:gd name="connsiteX20-6523" fmla="*/ 520700 w 539780"/>
                <a:gd name="connsiteY20-6524" fmla="*/ 838200 h 1245658"/>
                <a:gd name="connsiteX21-6525" fmla="*/ 523875 w 539780"/>
                <a:gd name="connsiteY21-6526" fmla="*/ 847725 h 1245658"/>
                <a:gd name="connsiteX22-6527" fmla="*/ 539750 w 539780"/>
                <a:gd name="connsiteY22-6528" fmla="*/ 974725 h 1245658"/>
                <a:gd name="connsiteX23-6529" fmla="*/ 527050 w 539780"/>
                <a:gd name="connsiteY23-6530" fmla="*/ 1041400 h 1245658"/>
                <a:gd name="connsiteX24-6531" fmla="*/ 498475 w 539780"/>
                <a:gd name="connsiteY24-6532" fmla="*/ 1111250 h 1245658"/>
                <a:gd name="connsiteX25-6533" fmla="*/ 450850 w 539780"/>
                <a:gd name="connsiteY25-6534" fmla="*/ 1184275 h 1245658"/>
                <a:gd name="connsiteX26-6535" fmla="*/ 390525 w 539780"/>
                <a:gd name="connsiteY26-6536" fmla="*/ 1241425 h 1245658"/>
                <a:gd name="connsiteX27-6537" fmla="*/ 282575 w 539780"/>
                <a:gd name="connsiteY27-6538" fmla="*/ 1241425 h 1245658"/>
                <a:gd name="connsiteX0-6539" fmla="*/ 0 w 539780"/>
                <a:gd name="connsiteY0-6540" fmla="*/ 0 h 1245658"/>
                <a:gd name="connsiteX1-6541" fmla="*/ 28575 w 539780"/>
                <a:gd name="connsiteY1-6542" fmla="*/ 22225 h 1245658"/>
                <a:gd name="connsiteX2-6543" fmla="*/ 85725 w 539780"/>
                <a:gd name="connsiteY2-6544" fmla="*/ 82550 h 1245658"/>
                <a:gd name="connsiteX3-6545" fmla="*/ 123825 w 539780"/>
                <a:gd name="connsiteY3-6546" fmla="*/ 139700 h 1245658"/>
                <a:gd name="connsiteX4-6547" fmla="*/ 158750 w 539780"/>
                <a:gd name="connsiteY4-6548" fmla="*/ 190500 h 1245658"/>
                <a:gd name="connsiteX5-6549" fmla="*/ 193675 w 539780"/>
                <a:gd name="connsiteY5-6550" fmla="*/ 250825 h 1245658"/>
                <a:gd name="connsiteX6-6551" fmla="*/ 225425 w 539780"/>
                <a:gd name="connsiteY6-6552" fmla="*/ 288925 h 1245658"/>
                <a:gd name="connsiteX7-6553" fmla="*/ 273050 w 539780"/>
                <a:gd name="connsiteY7-6554" fmla="*/ 339725 h 1245658"/>
                <a:gd name="connsiteX8-6555" fmla="*/ 304800 w 539780"/>
                <a:gd name="connsiteY8-6556" fmla="*/ 374650 h 1245658"/>
                <a:gd name="connsiteX9-6557" fmla="*/ 339725 w 539780"/>
                <a:gd name="connsiteY9-6558" fmla="*/ 425450 h 1245658"/>
                <a:gd name="connsiteX10-6559" fmla="*/ 387350 w 539780"/>
                <a:gd name="connsiteY10-6560" fmla="*/ 488950 h 1245658"/>
                <a:gd name="connsiteX11-6561" fmla="*/ 406400 w 539780"/>
                <a:gd name="connsiteY11-6562" fmla="*/ 520700 h 1245658"/>
                <a:gd name="connsiteX12-6563" fmla="*/ 431800 w 539780"/>
                <a:gd name="connsiteY12-6564" fmla="*/ 571500 h 1245658"/>
                <a:gd name="connsiteX13-6565" fmla="*/ 450850 w 539780"/>
                <a:gd name="connsiteY13-6566" fmla="*/ 628650 h 1245658"/>
                <a:gd name="connsiteX14-6567" fmla="*/ 469900 w 539780"/>
                <a:gd name="connsiteY14-6568" fmla="*/ 692150 h 1245658"/>
                <a:gd name="connsiteX15-6569" fmla="*/ 492125 w 539780"/>
                <a:gd name="connsiteY15-6570" fmla="*/ 758825 h 1245658"/>
                <a:gd name="connsiteX16-6571" fmla="*/ 498475 w 539780"/>
                <a:gd name="connsiteY16-6572" fmla="*/ 771525 h 1245658"/>
                <a:gd name="connsiteX17-6573" fmla="*/ 504825 w 539780"/>
                <a:gd name="connsiteY17-6574" fmla="*/ 793750 h 1245658"/>
                <a:gd name="connsiteX18-6575" fmla="*/ 514350 w 539780"/>
                <a:gd name="connsiteY18-6576" fmla="*/ 819150 h 1245658"/>
                <a:gd name="connsiteX19-6577" fmla="*/ 520700 w 539780"/>
                <a:gd name="connsiteY19-6578" fmla="*/ 838200 h 1245658"/>
                <a:gd name="connsiteX20-6579" fmla="*/ 523875 w 539780"/>
                <a:gd name="connsiteY20-6580" fmla="*/ 847725 h 1245658"/>
                <a:gd name="connsiteX21-6581" fmla="*/ 539750 w 539780"/>
                <a:gd name="connsiteY21-6582" fmla="*/ 974725 h 1245658"/>
                <a:gd name="connsiteX22-6583" fmla="*/ 527050 w 539780"/>
                <a:gd name="connsiteY22-6584" fmla="*/ 1041400 h 1245658"/>
                <a:gd name="connsiteX23-6585" fmla="*/ 498475 w 539780"/>
                <a:gd name="connsiteY23-6586" fmla="*/ 1111250 h 1245658"/>
                <a:gd name="connsiteX24-6587" fmla="*/ 450850 w 539780"/>
                <a:gd name="connsiteY24-6588" fmla="*/ 1184275 h 1245658"/>
                <a:gd name="connsiteX25-6589" fmla="*/ 390525 w 539780"/>
                <a:gd name="connsiteY25-6590" fmla="*/ 1241425 h 1245658"/>
                <a:gd name="connsiteX26-6591" fmla="*/ 282575 w 539780"/>
                <a:gd name="connsiteY26-6592" fmla="*/ 1241425 h 1245658"/>
                <a:gd name="connsiteX0-6593" fmla="*/ 0 w 539780"/>
                <a:gd name="connsiteY0-6594" fmla="*/ 0 h 1245658"/>
                <a:gd name="connsiteX1-6595" fmla="*/ 28575 w 539780"/>
                <a:gd name="connsiteY1-6596" fmla="*/ 22225 h 1245658"/>
                <a:gd name="connsiteX2-6597" fmla="*/ 85725 w 539780"/>
                <a:gd name="connsiteY2-6598" fmla="*/ 82550 h 1245658"/>
                <a:gd name="connsiteX3-6599" fmla="*/ 123825 w 539780"/>
                <a:gd name="connsiteY3-6600" fmla="*/ 139700 h 1245658"/>
                <a:gd name="connsiteX4-6601" fmla="*/ 158750 w 539780"/>
                <a:gd name="connsiteY4-6602" fmla="*/ 190500 h 1245658"/>
                <a:gd name="connsiteX5-6603" fmla="*/ 193675 w 539780"/>
                <a:gd name="connsiteY5-6604" fmla="*/ 250825 h 1245658"/>
                <a:gd name="connsiteX6-6605" fmla="*/ 225425 w 539780"/>
                <a:gd name="connsiteY6-6606" fmla="*/ 288925 h 1245658"/>
                <a:gd name="connsiteX7-6607" fmla="*/ 273050 w 539780"/>
                <a:gd name="connsiteY7-6608" fmla="*/ 339725 h 1245658"/>
                <a:gd name="connsiteX8-6609" fmla="*/ 304800 w 539780"/>
                <a:gd name="connsiteY8-6610" fmla="*/ 374650 h 1245658"/>
                <a:gd name="connsiteX9-6611" fmla="*/ 339725 w 539780"/>
                <a:gd name="connsiteY9-6612" fmla="*/ 425450 h 1245658"/>
                <a:gd name="connsiteX10-6613" fmla="*/ 387350 w 539780"/>
                <a:gd name="connsiteY10-6614" fmla="*/ 488950 h 1245658"/>
                <a:gd name="connsiteX11-6615" fmla="*/ 406400 w 539780"/>
                <a:gd name="connsiteY11-6616" fmla="*/ 520700 h 1245658"/>
                <a:gd name="connsiteX12-6617" fmla="*/ 431800 w 539780"/>
                <a:gd name="connsiteY12-6618" fmla="*/ 571500 h 1245658"/>
                <a:gd name="connsiteX13-6619" fmla="*/ 450850 w 539780"/>
                <a:gd name="connsiteY13-6620" fmla="*/ 628650 h 1245658"/>
                <a:gd name="connsiteX14-6621" fmla="*/ 469900 w 539780"/>
                <a:gd name="connsiteY14-6622" fmla="*/ 692150 h 1245658"/>
                <a:gd name="connsiteX15-6623" fmla="*/ 492125 w 539780"/>
                <a:gd name="connsiteY15-6624" fmla="*/ 758825 h 1245658"/>
                <a:gd name="connsiteX16-6625" fmla="*/ 504825 w 539780"/>
                <a:gd name="connsiteY16-6626" fmla="*/ 793750 h 1245658"/>
                <a:gd name="connsiteX17-6627" fmla="*/ 514350 w 539780"/>
                <a:gd name="connsiteY17-6628" fmla="*/ 819150 h 1245658"/>
                <a:gd name="connsiteX18-6629" fmla="*/ 520700 w 539780"/>
                <a:gd name="connsiteY18-6630" fmla="*/ 838200 h 1245658"/>
                <a:gd name="connsiteX19-6631" fmla="*/ 523875 w 539780"/>
                <a:gd name="connsiteY19-6632" fmla="*/ 847725 h 1245658"/>
                <a:gd name="connsiteX20-6633" fmla="*/ 539750 w 539780"/>
                <a:gd name="connsiteY20-6634" fmla="*/ 974725 h 1245658"/>
                <a:gd name="connsiteX21-6635" fmla="*/ 527050 w 539780"/>
                <a:gd name="connsiteY21-6636" fmla="*/ 1041400 h 1245658"/>
                <a:gd name="connsiteX22-6637" fmla="*/ 498475 w 539780"/>
                <a:gd name="connsiteY22-6638" fmla="*/ 1111250 h 1245658"/>
                <a:gd name="connsiteX23-6639" fmla="*/ 450850 w 539780"/>
                <a:gd name="connsiteY23-6640" fmla="*/ 1184275 h 1245658"/>
                <a:gd name="connsiteX24-6641" fmla="*/ 390525 w 539780"/>
                <a:gd name="connsiteY24-6642" fmla="*/ 1241425 h 1245658"/>
                <a:gd name="connsiteX25-6643" fmla="*/ 282575 w 539780"/>
                <a:gd name="connsiteY25-6644" fmla="*/ 1241425 h 1245658"/>
                <a:gd name="connsiteX0-6645" fmla="*/ 0 w 539780"/>
                <a:gd name="connsiteY0-6646" fmla="*/ 0 h 1245658"/>
                <a:gd name="connsiteX1-6647" fmla="*/ 28575 w 539780"/>
                <a:gd name="connsiteY1-6648" fmla="*/ 22225 h 1245658"/>
                <a:gd name="connsiteX2-6649" fmla="*/ 85725 w 539780"/>
                <a:gd name="connsiteY2-6650" fmla="*/ 82550 h 1245658"/>
                <a:gd name="connsiteX3-6651" fmla="*/ 123825 w 539780"/>
                <a:gd name="connsiteY3-6652" fmla="*/ 139700 h 1245658"/>
                <a:gd name="connsiteX4-6653" fmla="*/ 158750 w 539780"/>
                <a:gd name="connsiteY4-6654" fmla="*/ 190500 h 1245658"/>
                <a:gd name="connsiteX5-6655" fmla="*/ 193675 w 539780"/>
                <a:gd name="connsiteY5-6656" fmla="*/ 250825 h 1245658"/>
                <a:gd name="connsiteX6-6657" fmla="*/ 225425 w 539780"/>
                <a:gd name="connsiteY6-6658" fmla="*/ 288925 h 1245658"/>
                <a:gd name="connsiteX7-6659" fmla="*/ 273050 w 539780"/>
                <a:gd name="connsiteY7-6660" fmla="*/ 339725 h 1245658"/>
                <a:gd name="connsiteX8-6661" fmla="*/ 304800 w 539780"/>
                <a:gd name="connsiteY8-6662" fmla="*/ 374650 h 1245658"/>
                <a:gd name="connsiteX9-6663" fmla="*/ 339725 w 539780"/>
                <a:gd name="connsiteY9-6664" fmla="*/ 425450 h 1245658"/>
                <a:gd name="connsiteX10-6665" fmla="*/ 387350 w 539780"/>
                <a:gd name="connsiteY10-6666" fmla="*/ 488950 h 1245658"/>
                <a:gd name="connsiteX11-6667" fmla="*/ 406400 w 539780"/>
                <a:gd name="connsiteY11-6668" fmla="*/ 520700 h 1245658"/>
                <a:gd name="connsiteX12-6669" fmla="*/ 431800 w 539780"/>
                <a:gd name="connsiteY12-6670" fmla="*/ 571500 h 1245658"/>
                <a:gd name="connsiteX13-6671" fmla="*/ 450850 w 539780"/>
                <a:gd name="connsiteY13-6672" fmla="*/ 628650 h 1245658"/>
                <a:gd name="connsiteX14-6673" fmla="*/ 469900 w 539780"/>
                <a:gd name="connsiteY14-6674" fmla="*/ 692150 h 1245658"/>
                <a:gd name="connsiteX15-6675" fmla="*/ 492125 w 539780"/>
                <a:gd name="connsiteY15-6676" fmla="*/ 758825 h 1245658"/>
                <a:gd name="connsiteX16-6677" fmla="*/ 514350 w 539780"/>
                <a:gd name="connsiteY16-6678" fmla="*/ 819150 h 1245658"/>
                <a:gd name="connsiteX17-6679" fmla="*/ 520700 w 539780"/>
                <a:gd name="connsiteY17-6680" fmla="*/ 838200 h 1245658"/>
                <a:gd name="connsiteX18-6681" fmla="*/ 523875 w 539780"/>
                <a:gd name="connsiteY18-6682" fmla="*/ 847725 h 1245658"/>
                <a:gd name="connsiteX19-6683" fmla="*/ 539750 w 539780"/>
                <a:gd name="connsiteY19-6684" fmla="*/ 974725 h 1245658"/>
                <a:gd name="connsiteX20-6685" fmla="*/ 527050 w 539780"/>
                <a:gd name="connsiteY20-6686" fmla="*/ 1041400 h 1245658"/>
                <a:gd name="connsiteX21-6687" fmla="*/ 498475 w 539780"/>
                <a:gd name="connsiteY21-6688" fmla="*/ 1111250 h 1245658"/>
                <a:gd name="connsiteX22-6689" fmla="*/ 450850 w 539780"/>
                <a:gd name="connsiteY22-6690" fmla="*/ 1184275 h 1245658"/>
                <a:gd name="connsiteX23-6691" fmla="*/ 390525 w 539780"/>
                <a:gd name="connsiteY23-6692" fmla="*/ 1241425 h 1245658"/>
                <a:gd name="connsiteX24-6693" fmla="*/ 282575 w 539780"/>
                <a:gd name="connsiteY24-6694" fmla="*/ 1241425 h 1245658"/>
                <a:gd name="connsiteX0-6695" fmla="*/ 0 w 539858"/>
                <a:gd name="connsiteY0-6696" fmla="*/ 0 h 1245658"/>
                <a:gd name="connsiteX1-6697" fmla="*/ 28575 w 539858"/>
                <a:gd name="connsiteY1-6698" fmla="*/ 22225 h 1245658"/>
                <a:gd name="connsiteX2-6699" fmla="*/ 85725 w 539858"/>
                <a:gd name="connsiteY2-6700" fmla="*/ 82550 h 1245658"/>
                <a:gd name="connsiteX3-6701" fmla="*/ 123825 w 539858"/>
                <a:gd name="connsiteY3-6702" fmla="*/ 139700 h 1245658"/>
                <a:gd name="connsiteX4-6703" fmla="*/ 158750 w 539858"/>
                <a:gd name="connsiteY4-6704" fmla="*/ 190500 h 1245658"/>
                <a:gd name="connsiteX5-6705" fmla="*/ 193675 w 539858"/>
                <a:gd name="connsiteY5-6706" fmla="*/ 250825 h 1245658"/>
                <a:gd name="connsiteX6-6707" fmla="*/ 225425 w 539858"/>
                <a:gd name="connsiteY6-6708" fmla="*/ 288925 h 1245658"/>
                <a:gd name="connsiteX7-6709" fmla="*/ 273050 w 539858"/>
                <a:gd name="connsiteY7-6710" fmla="*/ 339725 h 1245658"/>
                <a:gd name="connsiteX8-6711" fmla="*/ 304800 w 539858"/>
                <a:gd name="connsiteY8-6712" fmla="*/ 374650 h 1245658"/>
                <a:gd name="connsiteX9-6713" fmla="*/ 339725 w 539858"/>
                <a:gd name="connsiteY9-6714" fmla="*/ 425450 h 1245658"/>
                <a:gd name="connsiteX10-6715" fmla="*/ 387350 w 539858"/>
                <a:gd name="connsiteY10-6716" fmla="*/ 488950 h 1245658"/>
                <a:gd name="connsiteX11-6717" fmla="*/ 406400 w 539858"/>
                <a:gd name="connsiteY11-6718" fmla="*/ 520700 h 1245658"/>
                <a:gd name="connsiteX12-6719" fmla="*/ 431800 w 539858"/>
                <a:gd name="connsiteY12-6720" fmla="*/ 571500 h 1245658"/>
                <a:gd name="connsiteX13-6721" fmla="*/ 450850 w 539858"/>
                <a:gd name="connsiteY13-6722" fmla="*/ 628650 h 1245658"/>
                <a:gd name="connsiteX14-6723" fmla="*/ 469900 w 539858"/>
                <a:gd name="connsiteY14-6724" fmla="*/ 692150 h 1245658"/>
                <a:gd name="connsiteX15-6725" fmla="*/ 492125 w 539858"/>
                <a:gd name="connsiteY15-6726" fmla="*/ 758825 h 1245658"/>
                <a:gd name="connsiteX16-6727" fmla="*/ 514350 w 539858"/>
                <a:gd name="connsiteY16-6728" fmla="*/ 819150 h 1245658"/>
                <a:gd name="connsiteX17-6729" fmla="*/ 520700 w 539858"/>
                <a:gd name="connsiteY17-6730" fmla="*/ 838200 h 1245658"/>
                <a:gd name="connsiteX18-6731" fmla="*/ 539750 w 539858"/>
                <a:gd name="connsiteY18-6732" fmla="*/ 974725 h 1245658"/>
                <a:gd name="connsiteX19-6733" fmla="*/ 527050 w 539858"/>
                <a:gd name="connsiteY19-6734" fmla="*/ 1041400 h 1245658"/>
                <a:gd name="connsiteX20-6735" fmla="*/ 498475 w 539858"/>
                <a:gd name="connsiteY20-6736" fmla="*/ 1111250 h 1245658"/>
                <a:gd name="connsiteX21-6737" fmla="*/ 450850 w 539858"/>
                <a:gd name="connsiteY21-6738" fmla="*/ 1184275 h 1245658"/>
                <a:gd name="connsiteX22-6739" fmla="*/ 390525 w 539858"/>
                <a:gd name="connsiteY22-6740" fmla="*/ 1241425 h 1245658"/>
                <a:gd name="connsiteX23-6741" fmla="*/ 282575 w 539858"/>
                <a:gd name="connsiteY23-6742" fmla="*/ 1241425 h 1245658"/>
                <a:gd name="connsiteX0-6743" fmla="*/ 0 w 540098"/>
                <a:gd name="connsiteY0-6744" fmla="*/ 0 h 1245658"/>
                <a:gd name="connsiteX1-6745" fmla="*/ 28575 w 540098"/>
                <a:gd name="connsiteY1-6746" fmla="*/ 22225 h 1245658"/>
                <a:gd name="connsiteX2-6747" fmla="*/ 85725 w 540098"/>
                <a:gd name="connsiteY2-6748" fmla="*/ 82550 h 1245658"/>
                <a:gd name="connsiteX3-6749" fmla="*/ 123825 w 540098"/>
                <a:gd name="connsiteY3-6750" fmla="*/ 139700 h 1245658"/>
                <a:gd name="connsiteX4-6751" fmla="*/ 158750 w 540098"/>
                <a:gd name="connsiteY4-6752" fmla="*/ 190500 h 1245658"/>
                <a:gd name="connsiteX5-6753" fmla="*/ 193675 w 540098"/>
                <a:gd name="connsiteY5-6754" fmla="*/ 250825 h 1245658"/>
                <a:gd name="connsiteX6-6755" fmla="*/ 225425 w 540098"/>
                <a:gd name="connsiteY6-6756" fmla="*/ 288925 h 1245658"/>
                <a:gd name="connsiteX7-6757" fmla="*/ 273050 w 540098"/>
                <a:gd name="connsiteY7-6758" fmla="*/ 339725 h 1245658"/>
                <a:gd name="connsiteX8-6759" fmla="*/ 304800 w 540098"/>
                <a:gd name="connsiteY8-6760" fmla="*/ 374650 h 1245658"/>
                <a:gd name="connsiteX9-6761" fmla="*/ 339725 w 540098"/>
                <a:gd name="connsiteY9-6762" fmla="*/ 425450 h 1245658"/>
                <a:gd name="connsiteX10-6763" fmla="*/ 387350 w 540098"/>
                <a:gd name="connsiteY10-6764" fmla="*/ 488950 h 1245658"/>
                <a:gd name="connsiteX11-6765" fmla="*/ 406400 w 540098"/>
                <a:gd name="connsiteY11-6766" fmla="*/ 520700 h 1245658"/>
                <a:gd name="connsiteX12-6767" fmla="*/ 431800 w 540098"/>
                <a:gd name="connsiteY12-6768" fmla="*/ 571500 h 1245658"/>
                <a:gd name="connsiteX13-6769" fmla="*/ 450850 w 540098"/>
                <a:gd name="connsiteY13-6770" fmla="*/ 628650 h 1245658"/>
                <a:gd name="connsiteX14-6771" fmla="*/ 469900 w 540098"/>
                <a:gd name="connsiteY14-6772" fmla="*/ 692150 h 1245658"/>
                <a:gd name="connsiteX15-6773" fmla="*/ 492125 w 540098"/>
                <a:gd name="connsiteY15-6774" fmla="*/ 758825 h 1245658"/>
                <a:gd name="connsiteX16-6775" fmla="*/ 514350 w 540098"/>
                <a:gd name="connsiteY16-6776" fmla="*/ 819150 h 1245658"/>
                <a:gd name="connsiteX17-6777" fmla="*/ 539750 w 540098"/>
                <a:gd name="connsiteY17-6778" fmla="*/ 974725 h 1245658"/>
                <a:gd name="connsiteX18-6779" fmla="*/ 527050 w 540098"/>
                <a:gd name="connsiteY18-6780" fmla="*/ 1041400 h 1245658"/>
                <a:gd name="connsiteX19-6781" fmla="*/ 498475 w 540098"/>
                <a:gd name="connsiteY19-6782" fmla="*/ 1111250 h 1245658"/>
                <a:gd name="connsiteX20-6783" fmla="*/ 450850 w 540098"/>
                <a:gd name="connsiteY20-6784" fmla="*/ 1184275 h 1245658"/>
                <a:gd name="connsiteX21-6785" fmla="*/ 390525 w 540098"/>
                <a:gd name="connsiteY21-6786" fmla="*/ 1241425 h 1245658"/>
                <a:gd name="connsiteX22-6787" fmla="*/ 282575 w 540098"/>
                <a:gd name="connsiteY22-6788" fmla="*/ 1241425 h 1245658"/>
                <a:gd name="connsiteX0-6789" fmla="*/ 0 w 540098"/>
                <a:gd name="connsiteY0-6790" fmla="*/ 0 h 1245658"/>
                <a:gd name="connsiteX1-6791" fmla="*/ 28575 w 540098"/>
                <a:gd name="connsiteY1-6792" fmla="*/ 22225 h 1245658"/>
                <a:gd name="connsiteX2-6793" fmla="*/ 85725 w 540098"/>
                <a:gd name="connsiteY2-6794" fmla="*/ 82550 h 1245658"/>
                <a:gd name="connsiteX3-6795" fmla="*/ 123825 w 540098"/>
                <a:gd name="connsiteY3-6796" fmla="*/ 139700 h 1245658"/>
                <a:gd name="connsiteX4-6797" fmla="*/ 158750 w 540098"/>
                <a:gd name="connsiteY4-6798" fmla="*/ 190500 h 1245658"/>
                <a:gd name="connsiteX5-6799" fmla="*/ 193675 w 540098"/>
                <a:gd name="connsiteY5-6800" fmla="*/ 250825 h 1245658"/>
                <a:gd name="connsiteX6-6801" fmla="*/ 225425 w 540098"/>
                <a:gd name="connsiteY6-6802" fmla="*/ 288925 h 1245658"/>
                <a:gd name="connsiteX7-6803" fmla="*/ 273050 w 540098"/>
                <a:gd name="connsiteY7-6804" fmla="*/ 339725 h 1245658"/>
                <a:gd name="connsiteX8-6805" fmla="*/ 304800 w 540098"/>
                <a:gd name="connsiteY8-6806" fmla="*/ 374650 h 1245658"/>
                <a:gd name="connsiteX9-6807" fmla="*/ 339725 w 540098"/>
                <a:gd name="connsiteY9-6808" fmla="*/ 425450 h 1245658"/>
                <a:gd name="connsiteX10-6809" fmla="*/ 387350 w 540098"/>
                <a:gd name="connsiteY10-6810" fmla="*/ 488950 h 1245658"/>
                <a:gd name="connsiteX11-6811" fmla="*/ 406400 w 540098"/>
                <a:gd name="connsiteY11-6812" fmla="*/ 520700 h 1245658"/>
                <a:gd name="connsiteX12-6813" fmla="*/ 431800 w 540098"/>
                <a:gd name="connsiteY12-6814" fmla="*/ 571500 h 1245658"/>
                <a:gd name="connsiteX13-6815" fmla="*/ 450850 w 540098"/>
                <a:gd name="connsiteY13-6816" fmla="*/ 628650 h 1245658"/>
                <a:gd name="connsiteX14-6817" fmla="*/ 469900 w 540098"/>
                <a:gd name="connsiteY14-6818" fmla="*/ 692150 h 1245658"/>
                <a:gd name="connsiteX15-6819" fmla="*/ 514350 w 540098"/>
                <a:gd name="connsiteY15-6820" fmla="*/ 819150 h 1245658"/>
                <a:gd name="connsiteX16-6821" fmla="*/ 539750 w 540098"/>
                <a:gd name="connsiteY16-6822" fmla="*/ 974725 h 1245658"/>
                <a:gd name="connsiteX17-6823" fmla="*/ 527050 w 540098"/>
                <a:gd name="connsiteY17-6824" fmla="*/ 1041400 h 1245658"/>
                <a:gd name="connsiteX18-6825" fmla="*/ 498475 w 540098"/>
                <a:gd name="connsiteY18-6826" fmla="*/ 1111250 h 1245658"/>
                <a:gd name="connsiteX19-6827" fmla="*/ 450850 w 540098"/>
                <a:gd name="connsiteY19-6828" fmla="*/ 1184275 h 1245658"/>
                <a:gd name="connsiteX20-6829" fmla="*/ 390525 w 540098"/>
                <a:gd name="connsiteY20-6830" fmla="*/ 1241425 h 1245658"/>
                <a:gd name="connsiteX21-6831" fmla="*/ 282575 w 540098"/>
                <a:gd name="connsiteY21-6832" fmla="*/ 1241425 h 1245658"/>
                <a:gd name="connsiteX0-6833" fmla="*/ 0 w 540098"/>
                <a:gd name="connsiteY0-6834" fmla="*/ 0 h 1245658"/>
                <a:gd name="connsiteX1-6835" fmla="*/ 28575 w 540098"/>
                <a:gd name="connsiteY1-6836" fmla="*/ 22225 h 1245658"/>
                <a:gd name="connsiteX2-6837" fmla="*/ 85725 w 540098"/>
                <a:gd name="connsiteY2-6838" fmla="*/ 82550 h 1245658"/>
                <a:gd name="connsiteX3-6839" fmla="*/ 123825 w 540098"/>
                <a:gd name="connsiteY3-6840" fmla="*/ 139700 h 1245658"/>
                <a:gd name="connsiteX4-6841" fmla="*/ 158750 w 540098"/>
                <a:gd name="connsiteY4-6842" fmla="*/ 190500 h 1245658"/>
                <a:gd name="connsiteX5-6843" fmla="*/ 193675 w 540098"/>
                <a:gd name="connsiteY5-6844" fmla="*/ 250825 h 1245658"/>
                <a:gd name="connsiteX6-6845" fmla="*/ 225425 w 540098"/>
                <a:gd name="connsiteY6-6846" fmla="*/ 288925 h 1245658"/>
                <a:gd name="connsiteX7-6847" fmla="*/ 273050 w 540098"/>
                <a:gd name="connsiteY7-6848" fmla="*/ 339725 h 1245658"/>
                <a:gd name="connsiteX8-6849" fmla="*/ 304800 w 540098"/>
                <a:gd name="connsiteY8-6850" fmla="*/ 374650 h 1245658"/>
                <a:gd name="connsiteX9-6851" fmla="*/ 339725 w 540098"/>
                <a:gd name="connsiteY9-6852" fmla="*/ 425450 h 1245658"/>
                <a:gd name="connsiteX10-6853" fmla="*/ 387350 w 540098"/>
                <a:gd name="connsiteY10-6854" fmla="*/ 488950 h 1245658"/>
                <a:gd name="connsiteX11-6855" fmla="*/ 406400 w 540098"/>
                <a:gd name="connsiteY11-6856" fmla="*/ 520700 h 1245658"/>
                <a:gd name="connsiteX12-6857" fmla="*/ 431800 w 540098"/>
                <a:gd name="connsiteY12-6858" fmla="*/ 571500 h 1245658"/>
                <a:gd name="connsiteX13-6859" fmla="*/ 450850 w 540098"/>
                <a:gd name="connsiteY13-6860" fmla="*/ 628650 h 1245658"/>
                <a:gd name="connsiteX14-6861" fmla="*/ 481806 w 540098"/>
                <a:gd name="connsiteY14-6862" fmla="*/ 692150 h 1245658"/>
                <a:gd name="connsiteX15-6863" fmla="*/ 514350 w 540098"/>
                <a:gd name="connsiteY15-6864" fmla="*/ 819150 h 1245658"/>
                <a:gd name="connsiteX16-6865" fmla="*/ 539750 w 540098"/>
                <a:gd name="connsiteY16-6866" fmla="*/ 974725 h 1245658"/>
                <a:gd name="connsiteX17-6867" fmla="*/ 527050 w 540098"/>
                <a:gd name="connsiteY17-6868" fmla="*/ 1041400 h 1245658"/>
                <a:gd name="connsiteX18-6869" fmla="*/ 498475 w 540098"/>
                <a:gd name="connsiteY18-6870" fmla="*/ 1111250 h 1245658"/>
                <a:gd name="connsiteX19-6871" fmla="*/ 450850 w 540098"/>
                <a:gd name="connsiteY19-6872" fmla="*/ 1184275 h 1245658"/>
                <a:gd name="connsiteX20-6873" fmla="*/ 390525 w 540098"/>
                <a:gd name="connsiteY20-6874" fmla="*/ 1241425 h 1245658"/>
                <a:gd name="connsiteX21-6875" fmla="*/ 282575 w 540098"/>
                <a:gd name="connsiteY21-6876" fmla="*/ 1241425 h 1245658"/>
                <a:gd name="connsiteX0-6877" fmla="*/ 0 w 540098"/>
                <a:gd name="connsiteY0-6878" fmla="*/ 0 h 1245658"/>
                <a:gd name="connsiteX1-6879" fmla="*/ 28575 w 540098"/>
                <a:gd name="connsiteY1-6880" fmla="*/ 22225 h 1245658"/>
                <a:gd name="connsiteX2-6881" fmla="*/ 85725 w 540098"/>
                <a:gd name="connsiteY2-6882" fmla="*/ 82550 h 1245658"/>
                <a:gd name="connsiteX3-6883" fmla="*/ 123825 w 540098"/>
                <a:gd name="connsiteY3-6884" fmla="*/ 139700 h 1245658"/>
                <a:gd name="connsiteX4-6885" fmla="*/ 158750 w 540098"/>
                <a:gd name="connsiteY4-6886" fmla="*/ 190500 h 1245658"/>
                <a:gd name="connsiteX5-6887" fmla="*/ 193675 w 540098"/>
                <a:gd name="connsiteY5-6888" fmla="*/ 250825 h 1245658"/>
                <a:gd name="connsiteX6-6889" fmla="*/ 225425 w 540098"/>
                <a:gd name="connsiteY6-6890" fmla="*/ 288925 h 1245658"/>
                <a:gd name="connsiteX7-6891" fmla="*/ 273050 w 540098"/>
                <a:gd name="connsiteY7-6892" fmla="*/ 339725 h 1245658"/>
                <a:gd name="connsiteX8-6893" fmla="*/ 304800 w 540098"/>
                <a:gd name="connsiteY8-6894" fmla="*/ 374650 h 1245658"/>
                <a:gd name="connsiteX9-6895" fmla="*/ 339725 w 540098"/>
                <a:gd name="connsiteY9-6896" fmla="*/ 425450 h 1245658"/>
                <a:gd name="connsiteX10-6897" fmla="*/ 387350 w 540098"/>
                <a:gd name="connsiteY10-6898" fmla="*/ 488950 h 1245658"/>
                <a:gd name="connsiteX11-6899" fmla="*/ 406400 w 540098"/>
                <a:gd name="connsiteY11-6900" fmla="*/ 520700 h 1245658"/>
                <a:gd name="connsiteX12-6901" fmla="*/ 431800 w 540098"/>
                <a:gd name="connsiteY12-6902" fmla="*/ 571500 h 1245658"/>
                <a:gd name="connsiteX13-6903" fmla="*/ 481806 w 540098"/>
                <a:gd name="connsiteY13-6904" fmla="*/ 692150 h 1245658"/>
                <a:gd name="connsiteX14-6905" fmla="*/ 514350 w 540098"/>
                <a:gd name="connsiteY14-6906" fmla="*/ 819150 h 1245658"/>
                <a:gd name="connsiteX15-6907" fmla="*/ 539750 w 540098"/>
                <a:gd name="connsiteY15-6908" fmla="*/ 974725 h 1245658"/>
                <a:gd name="connsiteX16-6909" fmla="*/ 527050 w 540098"/>
                <a:gd name="connsiteY16-6910" fmla="*/ 1041400 h 1245658"/>
                <a:gd name="connsiteX17-6911" fmla="*/ 498475 w 540098"/>
                <a:gd name="connsiteY17-6912" fmla="*/ 1111250 h 1245658"/>
                <a:gd name="connsiteX18-6913" fmla="*/ 450850 w 540098"/>
                <a:gd name="connsiteY18-6914" fmla="*/ 1184275 h 1245658"/>
                <a:gd name="connsiteX19-6915" fmla="*/ 390525 w 540098"/>
                <a:gd name="connsiteY19-6916" fmla="*/ 1241425 h 1245658"/>
                <a:gd name="connsiteX20-6917" fmla="*/ 282575 w 540098"/>
                <a:gd name="connsiteY20-6918" fmla="*/ 1241425 h 1245658"/>
                <a:gd name="connsiteX0-6919" fmla="*/ 0 w 540007"/>
                <a:gd name="connsiteY0-6920" fmla="*/ 0 h 1245658"/>
                <a:gd name="connsiteX1-6921" fmla="*/ 28575 w 540007"/>
                <a:gd name="connsiteY1-6922" fmla="*/ 22225 h 1245658"/>
                <a:gd name="connsiteX2-6923" fmla="*/ 85725 w 540007"/>
                <a:gd name="connsiteY2-6924" fmla="*/ 82550 h 1245658"/>
                <a:gd name="connsiteX3-6925" fmla="*/ 123825 w 540007"/>
                <a:gd name="connsiteY3-6926" fmla="*/ 139700 h 1245658"/>
                <a:gd name="connsiteX4-6927" fmla="*/ 158750 w 540007"/>
                <a:gd name="connsiteY4-6928" fmla="*/ 190500 h 1245658"/>
                <a:gd name="connsiteX5-6929" fmla="*/ 193675 w 540007"/>
                <a:gd name="connsiteY5-6930" fmla="*/ 250825 h 1245658"/>
                <a:gd name="connsiteX6-6931" fmla="*/ 225425 w 540007"/>
                <a:gd name="connsiteY6-6932" fmla="*/ 288925 h 1245658"/>
                <a:gd name="connsiteX7-6933" fmla="*/ 273050 w 540007"/>
                <a:gd name="connsiteY7-6934" fmla="*/ 339725 h 1245658"/>
                <a:gd name="connsiteX8-6935" fmla="*/ 304800 w 540007"/>
                <a:gd name="connsiteY8-6936" fmla="*/ 374650 h 1245658"/>
                <a:gd name="connsiteX9-6937" fmla="*/ 339725 w 540007"/>
                <a:gd name="connsiteY9-6938" fmla="*/ 425450 h 1245658"/>
                <a:gd name="connsiteX10-6939" fmla="*/ 387350 w 540007"/>
                <a:gd name="connsiteY10-6940" fmla="*/ 488950 h 1245658"/>
                <a:gd name="connsiteX11-6941" fmla="*/ 406400 w 540007"/>
                <a:gd name="connsiteY11-6942" fmla="*/ 520700 h 1245658"/>
                <a:gd name="connsiteX12-6943" fmla="*/ 431800 w 540007"/>
                <a:gd name="connsiteY12-6944" fmla="*/ 571500 h 1245658"/>
                <a:gd name="connsiteX13-6945" fmla="*/ 481806 w 540007"/>
                <a:gd name="connsiteY13-6946" fmla="*/ 692150 h 1245658"/>
                <a:gd name="connsiteX14-6947" fmla="*/ 514350 w 540007"/>
                <a:gd name="connsiteY14-6948" fmla="*/ 819150 h 1245658"/>
                <a:gd name="connsiteX15-6949" fmla="*/ 539750 w 540007"/>
                <a:gd name="connsiteY15-6950" fmla="*/ 974725 h 1245658"/>
                <a:gd name="connsiteX16-6951" fmla="*/ 498475 w 540007"/>
                <a:gd name="connsiteY16-6952" fmla="*/ 1111250 h 1245658"/>
                <a:gd name="connsiteX17-6953" fmla="*/ 450850 w 540007"/>
                <a:gd name="connsiteY17-6954" fmla="*/ 1184275 h 1245658"/>
                <a:gd name="connsiteX18-6955" fmla="*/ 390525 w 540007"/>
                <a:gd name="connsiteY18-6956" fmla="*/ 1241425 h 1245658"/>
                <a:gd name="connsiteX19-6957" fmla="*/ 282575 w 540007"/>
                <a:gd name="connsiteY19-6958" fmla="*/ 1241425 h 1245658"/>
                <a:gd name="connsiteX0-6959" fmla="*/ 0 w 540007"/>
                <a:gd name="connsiteY0-6960" fmla="*/ 0 h 1245658"/>
                <a:gd name="connsiteX1-6961" fmla="*/ 28575 w 540007"/>
                <a:gd name="connsiteY1-6962" fmla="*/ 22225 h 1245658"/>
                <a:gd name="connsiteX2-6963" fmla="*/ 85725 w 540007"/>
                <a:gd name="connsiteY2-6964" fmla="*/ 82550 h 1245658"/>
                <a:gd name="connsiteX3-6965" fmla="*/ 123825 w 540007"/>
                <a:gd name="connsiteY3-6966" fmla="*/ 139700 h 1245658"/>
                <a:gd name="connsiteX4-6967" fmla="*/ 158750 w 540007"/>
                <a:gd name="connsiteY4-6968" fmla="*/ 190500 h 1245658"/>
                <a:gd name="connsiteX5-6969" fmla="*/ 225425 w 540007"/>
                <a:gd name="connsiteY5-6970" fmla="*/ 288925 h 1245658"/>
                <a:gd name="connsiteX6-6971" fmla="*/ 273050 w 540007"/>
                <a:gd name="connsiteY6-6972" fmla="*/ 339725 h 1245658"/>
                <a:gd name="connsiteX7-6973" fmla="*/ 304800 w 540007"/>
                <a:gd name="connsiteY7-6974" fmla="*/ 374650 h 1245658"/>
                <a:gd name="connsiteX8-6975" fmla="*/ 339725 w 540007"/>
                <a:gd name="connsiteY8-6976" fmla="*/ 425450 h 1245658"/>
                <a:gd name="connsiteX9-6977" fmla="*/ 387350 w 540007"/>
                <a:gd name="connsiteY9-6978" fmla="*/ 488950 h 1245658"/>
                <a:gd name="connsiteX10-6979" fmla="*/ 406400 w 540007"/>
                <a:gd name="connsiteY10-6980" fmla="*/ 520700 h 1245658"/>
                <a:gd name="connsiteX11-6981" fmla="*/ 431800 w 540007"/>
                <a:gd name="connsiteY11-6982" fmla="*/ 571500 h 1245658"/>
                <a:gd name="connsiteX12-6983" fmla="*/ 481806 w 540007"/>
                <a:gd name="connsiteY12-6984" fmla="*/ 692150 h 1245658"/>
                <a:gd name="connsiteX13-6985" fmla="*/ 514350 w 540007"/>
                <a:gd name="connsiteY13-6986" fmla="*/ 819150 h 1245658"/>
                <a:gd name="connsiteX14-6987" fmla="*/ 539750 w 540007"/>
                <a:gd name="connsiteY14-6988" fmla="*/ 974725 h 1245658"/>
                <a:gd name="connsiteX15-6989" fmla="*/ 498475 w 540007"/>
                <a:gd name="connsiteY15-6990" fmla="*/ 1111250 h 1245658"/>
                <a:gd name="connsiteX16-6991" fmla="*/ 450850 w 540007"/>
                <a:gd name="connsiteY16-6992" fmla="*/ 1184275 h 1245658"/>
                <a:gd name="connsiteX17-6993" fmla="*/ 390525 w 540007"/>
                <a:gd name="connsiteY17-6994" fmla="*/ 1241425 h 1245658"/>
                <a:gd name="connsiteX18-6995" fmla="*/ 282575 w 540007"/>
                <a:gd name="connsiteY18-6996" fmla="*/ 1241425 h 1245658"/>
                <a:gd name="connsiteX0-6997" fmla="*/ 0 w 526066"/>
                <a:gd name="connsiteY0-6998" fmla="*/ 0 h 1245658"/>
                <a:gd name="connsiteX1-6999" fmla="*/ 28575 w 526066"/>
                <a:gd name="connsiteY1-7000" fmla="*/ 22225 h 1245658"/>
                <a:gd name="connsiteX2-7001" fmla="*/ 85725 w 526066"/>
                <a:gd name="connsiteY2-7002" fmla="*/ 82550 h 1245658"/>
                <a:gd name="connsiteX3-7003" fmla="*/ 123825 w 526066"/>
                <a:gd name="connsiteY3-7004" fmla="*/ 139700 h 1245658"/>
                <a:gd name="connsiteX4-7005" fmla="*/ 158750 w 526066"/>
                <a:gd name="connsiteY4-7006" fmla="*/ 190500 h 1245658"/>
                <a:gd name="connsiteX5-7007" fmla="*/ 225425 w 526066"/>
                <a:gd name="connsiteY5-7008" fmla="*/ 288925 h 1245658"/>
                <a:gd name="connsiteX6-7009" fmla="*/ 273050 w 526066"/>
                <a:gd name="connsiteY6-7010" fmla="*/ 339725 h 1245658"/>
                <a:gd name="connsiteX7-7011" fmla="*/ 304800 w 526066"/>
                <a:gd name="connsiteY7-7012" fmla="*/ 374650 h 1245658"/>
                <a:gd name="connsiteX8-7013" fmla="*/ 339725 w 526066"/>
                <a:gd name="connsiteY8-7014" fmla="*/ 425450 h 1245658"/>
                <a:gd name="connsiteX9-7015" fmla="*/ 387350 w 526066"/>
                <a:gd name="connsiteY9-7016" fmla="*/ 488950 h 1245658"/>
                <a:gd name="connsiteX10-7017" fmla="*/ 406400 w 526066"/>
                <a:gd name="connsiteY10-7018" fmla="*/ 520700 h 1245658"/>
                <a:gd name="connsiteX11-7019" fmla="*/ 431800 w 526066"/>
                <a:gd name="connsiteY11-7020" fmla="*/ 571500 h 1245658"/>
                <a:gd name="connsiteX12-7021" fmla="*/ 481806 w 526066"/>
                <a:gd name="connsiteY12-7022" fmla="*/ 692150 h 1245658"/>
                <a:gd name="connsiteX13-7023" fmla="*/ 514350 w 526066"/>
                <a:gd name="connsiteY13-7024" fmla="*/ 819150 h 1245658"/>
                <a:gd name="connsiteX14-7025" fmla="*/ 525463 w 526066"/>
                <a:gd name="connsiteY14-7026" fmla="*/ 974725 h 1245658"/>
                <a:gd name="connsiteX15-7027" fmla="*/ 498475 w 526066"/>
                <a:gd name="connsiteY15-7028" fmla="*/ 1111250 h 1245658"/>
                <a:gd name="connsiteX16-7029" fmla="*/ 450850 w 526066"/>
                <a:gd name="connsiteY16-7030" fmla="*/ 1184275 h 1245658"/>
                <a:gd name="connsiteX17-7031" fmla="*/ 390525 w 526066"/>
                <a:gd name="connsiteY17-7032" fmla="*/ 1241425 h 1245658"/>
                <a:gd name="connsiteX18-7033" fmla="*/ 282575 w 526066"/>
                <a:gd name="connsiteY18-7034" fmla="*/ 1241425 h 1245658"/>
                <a:gd name="connsiteX0-7035" fmla="*/ 0 w 514902"/>
                <a:gd name="connsiteY0-7036" fmla="*/ 0 h 1245658"/>
                <a:gd name="connsiteX1-7037" fmla="*/ 28575 w 514902"/>
                <a:gd name="connsiteY1-7038" fmla="*/ 22225 h 1245658"/>
                <a:gd name="connsiteX2-7039" fmla="*/ 85725 w 514902"/>
                <a:gd name="connsiteY2-7040" fmla="*/ 82550 h 1245658"/>
                <a:gd name="connsiteX3-7041" fmla="*/ 123825 w 514902"/>
                <a:gd name="connsiteY3-7042" fmla="*/ 139700 h 1245658"/>
                <a:gd name="connsiteX4-7043" fmla="*/ 158750 w 514902"/>
                <a:gd name="connsiteY4-7044" fmla="*/ 190500 h 1245658"/>
                <a:gd name="connsiteX5-7045" fmla="*/ 225425 w 514902"/>
                <a:gd name="connsiteY5-7046" fmla="*/ 288925 h 1245658"/>
                <a:gd name="connsiteX6-7047" fmla="*/ 273050 w 514902"/>
                <a:gd name="connsiteY6-7048" fmla="*/ 339725 h 1245658"/>
                <a:gd name="connsiteX7-7049" fmla="*/ 304800 w 514902"/>
                <a:gd name="connsiteY7-7050" fmla="*/ 374650 h 1245658"/>
                <a:gd name="connsiteX8-7051" fmla="*/ 339725 w 514902"/>
                <a:gd name="connsiteY8-7052" fmla="*/ 425450 h 1245658"/>
                <a:gd name="connsiteX9-7053" fmla="*/ 387350 w 514902"/>
                <a:gd name="connsiteY9-7054" fmla="*/ 488950 h 1245658"/>
                <a:gd name="connsiteX10-7055" fmla="*/ 406400 w 514902"/>
                <a:gd name="connsiteY10-7056" fmla="*/ 520700 h 1245658"/>
                <a:gd name="connsiteX11-7057" fmla="*/ 431800 w 514902"/>
                <a:gd name="connsiteY11-7058" fmla="*/ 571500 h 1245658"/>
                <a:gd name="connsiteX12-7059" fmla="*/ 481806 w 514902"/>
                <a:gd name="connsiteY12-7060" fmla="*/ 692150 h 1245658"/>
                <a:gd name="connsiteX13-7061" fmla="*/ 514350 w 514902"/>
                <a:gd name="connsiteY13-7062" fmla="*/ 819150 h 1245658"/>
                <a:gd name="connsiteX14-7063" fmla="*/ 498475 w 514902"/>
                <a:gd name="connsiteY14-7064" fmla="*/ 1111250 h 1245658"/>
                <a:gd name="connsiteX15-7065" fmla="*/ 450850 w 514902"/>
                <a:gd name="connsiteY15-7066" fmla="*/ 1184275 h 1245658"/>
                <a:gd name="connsiteX16-7067" fmla="*/ 390525 w 514902"/>
                <a:gd name="connsiteY16-7068" fmla="*/ 1241425 h 1245658"/>
                <a:gd name="connsiteX17-7069" fmla="*/ 282575 w 514902"/>
                <a:gd name="connsiteY17-7070" fmla="*/ 1241425 h 1245658"/>
                <a:gd name="connsiteX0-7071" fmla="*/ 0 w 506417"/>
                <a:gd name="connsiteY0-7072" fmla="*/ 0 h 1245658"/>
                <a:gd name="connsiteX1-7073" fmla="*/ 28575 w 506417"/>
                <a:gd name="connsiteY1-7074" fmla="*/ 22225 h 1245658"/>
                <a:gd name="connsiteX2-7075" fmla="*/ 85725 w 506417"/>
                <a:gd name="connsiteY2-7076" fmla="*/ 82550 h 1245658"/>
                <a:gd name="connsiteX3-7077" fmla="*/ 123825 w 506417"/>
                <a:gd name="connsiteY3-7078" fmla="*/ 139700 h 1245658"/>
                <a:gd name="connsiteX4-7079" fmla="*/ 158750 w 506417"/>
                <a:gd name="connsiteY4-7080" fmla="*/ 190500 h 1245658"/>
                <a:gd name="connsiteX5-7081" fmla="*/ 225425 w 506417"/>
                <a:gd name="connsiteY5-7082" fmla="*/ 288925 h 1245658"/>
                <a:gd name="connsiteX6-7083" fmla="*/ 273050 w 506417"/>
                <a:gd name="connsiteY6-7084" fmla="*/ 339725 h 1245658"/>
                <a:gd name="connsiteX7-7085" fmla="*/ 304800 w 506417"/>
                <a:gd name="connsiteY7-7086" fmla="*/ 374650 h 1245658"/>
                <a:gd name="connsiteX8-7087" fmla="*/ 339725 w 506417"/>
                <a:gd name="connsiteY8-7088" fmla="*/ 425450 h 1245658"/>
                <a:gd name="connsiteX9-7089" fmla="*/ 387350 w 506417"/>
                <a:gd name="connsiteY9-7090" fmla="*/ 488950 h 1245658"/>
                <a:gd name="connsiteX10-7091" fmla="*/ 406400 w 506417"/>
                <a:gd name="connsiteY10-7092" fmla="*/ 520700 h 1245658"/>
                <a:gd name="connsiteX11-7093" fmla="*/ 431800 w 506417"/>
                <a:gd name="connsiteY11-7094" fmla="*/ 571500 h 1245658"/>
                <a:gd name="connsiteX12-7095" fmla="*/ 481806 w 506417"/>
                <a:gd name="connsiteY12-7096" fmla="*/ 692150 h 1245658"/>
                <a:gd name="connsiteX13-7097" fmla="*/ 504825 w 506417"/>
                <a:gd name="connsiteY13-7098" fmla="*/ 831056 h 1245658"/>
                <a:gd name="connsiteX14-7099" fmla="*/ 498475 w 506417"/>
                <a:gd name="connsiteY14-7100" fmla="*/ 1111250 h 1245658"/>
                <a:gd name="connsiteX15-7101" fmla="*/ 450850 w 506417"/>
                <a:gd name="connsiteY15-7102" fmla="*/ 1184275 h 1245658"/>
                <a:gd name="connsiteX16-7103" fmla="*/ 390525 w 506417"/>
                <a:gd name="connsiteY16-7104" fmla="*/ 1241425 h 1245658"/>
                <a:gd name="connsiteX17-7105" fmla="*/ 282575 w 506417"/>
                <a:gd name="connsiteY17-7106" fmla="*/ 1241425 h 1245658"/>
                <a:gd name="connsiteX0-7107" fmla="*/ 0 w 509700"/>
                <a:gd name="connsiteY0-7108" fmla="*/ 0 h 1245658"/>
                <a:gd name="connsiteX1-7109" fmla="*/ 28575 w 509700"/>
                <a:gd name="connsiteY1-7110" fmla="*/ 22225 h 1245658"/>
                <a:gd name="connsiteX2-7111" fmla="*/ 85725 w 509700"/>
                <a:gd name="connsiteY2-7112" fmla="*/ 82550 h 1245658"/>
                <a:gd name="connsiteX3-7113" fmla="*/ 123825 w 509700"/>
                <a:gd name="connsiteY3-7114" fmla="*/ 139700 h 1245658"/>
                <a:gd name="connsiteX4-7115" fmla="*/ 158750 w 509700"/>
                <a:gd name="connsiteY4-7116" fmla="*/ 190500 h 1245658"/>
                <a:gd name="connsiteX5-7117" fmla="*/ 225425 w 509700"/>
                <a:gd name="connsiteY5-7118" fmla="*/ 288925 h 1245658"/>
                <a:gd name="connsiteX6-7119" fmla="*/ 273050 w 509700"/>
                <a:gd name="connsiteY6-7120" fmla="*/ 339725 h 1245658"/>
                <a:gd name="connsiteX7-7121" fmla="*/ 304800 w 509700"/>
                <a:gd name="connsiteY7-7122" fmla="*/ 374650 h 1245658"/>
                <a:gd name="connsiteX8-7123" fmla="*/ 339725 w 509700"/>
                <a:gd name="connsiteY8-7124" fmla="*/ 425450 h 1245658"/>
                <a:gd name="connsiteX9-7125" fmla="*/ 387350 w 509700"/>
                <a:gd name="connsiteY9-7126" fmla="*/ 488950 h 1245658"/>
                <a:gd name="connsiteX10-7127" fmla="*/ 406400 w 509700"/>
                <a:gd name="connsiteY10-7128" fmla="*/ 520700 h 1245658"/>
                <a:gd name="connsiteX11-7129" fmla="*/ 431800 w 509700"/>
                <a:gd name="connsiteY11-7130" fmla="*/ 571500 h 1245658"/>
                <a:gd name="connsiteX12-7131" fmla="*/ 481806 w 509700"/>
                <a:gd name="connsiteY12-7132" fmla="*/ 692150 h 1245658"/>
                <a:gd name="connsiteX13-7133" fmla="*/ 504825 w 509700"/>
                <a:gd name="connsiteY13-7134" fmla="*/ 831056 h 1245658"/>
                <a:gd name="connsiteX14-7135" fmla="*/ 498475 w 509700"/>
                <a:gd name="connsiteY14-7136" fmla="*/ 1111250 h 1245658"/>
                <a:gd name="connsiteX15-7137" fmla="*/ 450850 w 509700"/>
                <a:gd name="connsiteY15-7138" fmla="*/ 1184275 h 1245658"/>
                <a:gd name="connsiteX16-7139" fmla="*/ 390525 w 509700"/>
                <a:gd name="connsiteY16-7140" fmla="*/ 1241425 h 1245658"/>
                <a:gd name="connsiteX17-7141" fmla="*/ 282575 w 509700"/>
                <a:gd name="connsiteY17-7142" fmla="*/ 1241425 h 1245658"/>
                <a:gd name="connsiteX0-7143" fmla="*/ 0 w 506945"/>
                <a:gd name="connsiteY0-7144" fmla="*/ 0 h 1245658"/>
                <a:gd name="connsiteX1-7145" fmla="*/ 28575 w 506945"/>
                <a:gd name="connsiteY1-7146" fmla="*/ 22225 h 1245658"/>
                <a:gd name="connsiteX2-7147" fmla="*/ 85725 w 506945"/>
                <a:gd name="connsiteY2-7148" fmla="*/ 82550 h 1245658"/>
                <a:gd name="connsiteX3-7149" fmla="*/ 123825 w 506945"/>
                <a:gd name="connsiteY3-7150" fmla="*/ 139700 h 1245658"/>
                <a:gd name="connsiteX4-7151" fmla="*/ 158750 w 506945"/>
                <a:gd name="connsiteY4-7152" fmla="*/ 190500 h 1245658"/>
                <a:gd name="connsiteX5-7153" fmla="*/ 225425 w 506945"/>
                <a:gd name="connsiteY5-7154" fmla="*/ 288925 h 1245658"/>
                <a:gd name="connsiteX6-7155" fmla="*/ 273050 w 506945"/>
                <a:gd name="connsiteY6-7156" fmla="*/ 339725 h 1245658"/>
                <a:gd name="connsiteX7-7157" fmla="*/ 304800 w 506945"/>
                <a:gd name="connsiteY7-7158" fmla="*/ 374650 h 1245658"/>
                <a:gd name="connsiteX8-7159" fmla="*/ 339725 w 506945"/>
                <a:gd name="connsiteY8-7160" fmla="*/ 425450 h 1245658"/>
                <a:gd name="connsiteX9-7161" fmla="*/ 387350 w 506945"/>
                <a:gd name="connsiteY9-7162" fmla="*/ 488950 h 1245658"/>
                <a:gd name="connsiteX10-7163" fmla="*/ 406400 w 506945"/>
                <a:gd name="connsiteY10-7164" fmla="*/ 520700 h 1245658"/>
                <a:gd name="connsiteX11-7165" fmla="*/ 431800 w 506945"/>
                <a:gd name="connsiteY11-7166" fmla="*/ 571500 h 1245658"/>
                <a:gd name="connsiteX12-7167" fmla="*/ 474662 w 506945"/>
                <a:gd name="connsiteY12-7168" fmla="*/ 696912 h 1245658"/>
                <a:gd name="connsiteX13-7169" fmla="*/ 504825 w 506945"/>
                <a:gd name="connsiteY13-7170" fmla="*/ 831056 h 1245658"/>
                <a:gd name="connsiteX14-7171" fmla="*/ 498475 w 506945"/>
                <a:gd name="connsiteY14-7172" fmla="*/ 1111250 h 1245658"/>
                <a:gd name="connsiteX15-7173" fmla="*/ 450850 w 506945"/>
                <a:gd name="connsiteY15-7174" fmla="*/ 1184275 h 1245658"/>
                <a:gd name="connsiteX16-7175" fmla="*/ 390525 w 506945"/>
                <a:gd name="connsiteY16-7176" fmla="*/ 1241425 h 1245658"/>
                <a:gd name="connsiteX17-7177" fmla="*/ 282575 w 506945"/>
                <a:gd name="connsiteY17-7178" fmla="*/ 1241425 h 1245658"/>
                <a:gd name="connsiteX0-7179" fmla="*/ 0 w 506945"/>
                <a:gd name="connsiteY0-7180" fmla="*/ 0 h 1245658"/>
                <a:gd name="connsiteX1-7181" fmla="*/ 28575 w 506945"/>
                <a:gd name="connsiteY1-7182" fmla="*/ 22225 h 1245658"/>
                <a:gd name="connsiteX2-7183" fmla="*/ 85725 w 506945"/>
                <a:gd name="connsiteY2-7184" fmla="*/ 82550 h 1245658"/>
                <a:gd name="connsiteX3-7185" fmla="*/ 123825 w 506945"/>
                <a:gd name="connsiteY3-7186" fmla="*/ 139700 h 1245658"/>
                <a:gd name="connsiteX4-7187" fmla="*/ 158750 w 506945"/>
                <a:gd name="connsiteY4-7188" fmla="*/ 190500 h 1245658"/>
                <a:gd name="connsiteX5-7189" fmla="*/ 225425 w 506945"/>
                <a:gd name="connsiteY5-7190" fmla="*/ 288925 h 1245658"/>
                <a:gd name="connsiteX6-7191" fmla="*/ 273050 w 506945"/>
                <a:gd name="connsiteY6-7192" fmla="*/ 339725 h 1245658"/>
                <a:gd name="connsiteX7-7193" fmla="*/ 304800 w 506945"/>
                <a:gd name="connsiteY7-7194" fmla="*/ 374650 h 1245658"/>
                <a:gd name="connsiteX8-7195" fmla="*/ 339725 w 506945"/>
                <a:gd name="connsiteY8-7196" fmla="*/ 425450 h 1245658"/>
                <a:gd name="connsiteX9-7197" fmla="*/ 387350 w 506945"/>
                <a:gd name="connsiteY9-7198" fmla="*/ 488950 h 1245658"/>
                <a:gd name="connsiteX10-7199" fmla="*/ 431800 w 506945"/>
                <a:gd name="connsiteY10-7200" fmla="*/ 571500 h 1245658"/>
                <a:gd name="connsiteX11-7201" fmla="*/ 474662 w 506945"/>
                <a:gd name="connsiteY11-7202" fmla="*/ 696912 h 1245658"/>
                <a:gd name="connsiteX12-7203" fmla="*/ 504825 w 506945"/>
                <a:gd name="connsiteY12-7204" fmla="*/ 831056 h 1245658"/>
                <a:gd name="connsiteX13-7205" fmla="*/ 498475 w 506945"/>
                <a:gd name="connsiteY13-7206" fmla="*/ 1111250 h 1245658"/>
                <a:gd name="connsiteX14-7207" fmla="*/ 450850 w 506945"/>
                <a:gd name="connsiteY14-7208" fmla="*/ 1184275 h 1245658"/>
                <a:gd name="connsiteX15-7209" fmla="*/ 390525 w 506945"/>
                <a:gd name="connsiteY15-7210" fmla="*/ 1241425 h 1245658"/>
                <a:gd name="connsiteX16-7211" fmla="*/ 282575 w 506945"/>
                <a:gd name="connsiteY16-7212" fmla="*/ 1241425 h 1245658"/>
                <a:gd name="connsiteX0-7213" fmla="*/ 0 w 506945"/>
                <a:gd name="connsiteY0-7214" fmla="*/ 0 h 1245658"/>
                <a:gd name="connsiteX1-7215" fmla="*/ 28575 w 506945"/>
                <a:gd name="connsiteY1-7216" fmla="*/ 22225 h 1245658"/>
                <a:gd name="connsiteX2-7217" fmla="*/ 85725 w 506945"/>
                <a:gd name="connsiteY2-7218" fmla="*/ 82550 h 1245658"/>
                <a:gd name="connsiteX3-7219" fmla="*/ 123825 w 506945"/>
                <a:gd name="connsiteY3-7220" fmla="*/ 139700 h 1245658"/>
                <a:gd name="connsiteX4-7221" fmla="*/ 158750 w 506945"/>
                <a:gd name="connsiteY4-7222" fmla="*/ 190500 h 1245658"/>
                <a:gd name="connsiteX5-7223" fmla="*/ 225425 w 506945"/>
                <a:gd name="connsiteY5-7224" fmla="*/ 288925 h 1245658"/>
                <a:gd name="connsiteX6-7225" fmla="*/ 273050 w 506945"/>
                <a:gd name="connsiteY6-7226" fmla="*/ 339725 h 1245658"/>
                <a:gd name="connsiteX7-7227" fmla="*/ 304800 w 506945"/>
                <a:gd name="connsiteY7-7228" fmla="*/ 374650 h 1245658"/>
                <a:gd name="connsiteX8-7229" fmla="*/ 339725 w 506945"/>
                <a:gd name="connsiteY8-7230" fmla="*/ 425450 h 1245658"/>
                <a:gd name="connsiteX9-7231" fmla="*/ 375444 w 506945"/>
                <a:gd name="connsiteY9-7232" fmla="*/ 491332 h 1245658"/>
                <a:gd name="connsiteX10-7233" fmla="*/ 431800 w 506945"/>
                <a:gd name="connsiteY10-7234" fmla="*/ 571500 h 1245658"/>
                <a:gd name="connsiteX11-7235" fmla="*/ 474662 w 506945"/>
                <a:gd name="connsiteY11-7236" fmla="*/ 696912 h 1245658"/>
                <a:gd name="connsiteX12-7237" fmla="*/ 504825 w 506945"/>
                <a:gd name="connsiteY12-7238" fmla="*/ 831056 h 1245658"/>
                <a:gd name="connsiteX13-7239" fmla="*/ 498475 w 506945"/>
                <a:gd name="connsiteY13-7240" fmla="*/ 1111250 h 1245658"/>
                <a:gd name="connsiteX14-7241" fmla="*/ 450850 w 506945"/>
                <a:gd name="connsiteY14-7242" fmla="*/ 1184275 h 1245658"/>
                <a:gd name="connsiteX15-7243" fmla="*/ 390525 w 506945"/>
                <a:gd name="connsiteY15-7244" fmla="*/ 1241425 h 1245658"/>
                <a:gd name="connsiteX16-7245" fmla="*/ 282575 w 506945"/>
                <a:gd name="connsiteY16-7246" fmla="*/ 1241425 h 1245658"/>
                <a:gd name="connsiteX0-7247" fmla="*/ 0 w 506945"/>
                <a:gd name="connsiteY0-7248" fmla="*/ 0 h 1245658"/>
                <a:gd name="connsiteX1-7249" fmla="*/ 28575 w 506945"/>
                <a:gd name="connsiteY1-7250" fmla="*/ 22225 h 1245658"/>
                <a:gd name="connsiteX2-7251" fmla="*/ 85725 w 506945"/>
                <a:gd name="connsiteY2-7252" fmla="*/ 82550 h 1245658"/>
                <a:gd name="connsiteX3-7253" fmla="*/ 123825 w 506945"/>
                <a:gd name="connsiteY3-7254" fmla="*/ 139700 h 1245658"/>
                <a:gd name="connsiteX4-7255" fmla="*/ 158750 w 506945"/>
                <a:gd name="connsiteY4-7256" fmla="*/ 190500 h 1245658"/>
                <a:gd name="connsiteX5-7257" fmla="*/ 225425 w 506945"/>
                <a:gd name="connsiteY5-7258" fmla="*/ 288925 h 1245658"/>
                <a:gd name="connsiteX6-7259" fmla="*/ 273050 w 506945"/>
                <a:gd name="connsiteY6-7260" fmla="*/ 339725 h 1245658"/>
                <a:gd name="connsiteX7-7261" fmla="*/ 304800 w 506945"/>
                <a:gd name="connsiteY7-7262" fmla="*/ 374650 h 1245658"/>
                <a:gd name="connsiteX8-7263" fmla="*/ 339725 w 506945"/>
                <a:gd name="connsiteY8-7264" fmla="*/ 425450 h 1245658"/>
                <a:gd name="connsiteX9-7265" fmla="*/ 375444 w 506945"/>
                <a:gd name="connsiteY9-7266" fmla="*/ 491332 h 1245658"/>
                <a:gd name="connsiteX10-7267" fmla="*/ 422275 w 506945"/>
                <a:gd name="connsiteY10-7268" fmla="*/ 573882 h 1245658"/>
                <a:gd name="connsiteX11-7269" fmla="*/ 474662 w 506945"/>
                <a:gd name="connsiteY11-7270" fmla="*/ 696912 h 1245658"/>
                <a:gd name="connsiteX12-7271" fmla="*/ 504825 w 506945"/>
                <a:gd name="connsiteY12-7272" fmla="*/ 831056 h 1245658"/>
                <a:gd name="connsiteX13-7273" fmla="*/ 498475 w 506945"/>
                <a:gd name="connsiteY13-7274" fmla="*/ 1111250 h 1245658"/>
                <a:gd name="connsiteX14-7275" fmla="*/ 450850 w 506945"/>
                <a:gd name="connsiteY14-7276" fmla="*/ 1184275 h 1245658"/>
                <a:gd name="connsiteX15-7277" fmla="*/ 390525 w 506945"/>
                <a:gd name="connsiteY15-7278" fmla="*/ 1241425 h 1245658"/>
                <a:gd name="connsiteX16-7279" fmla="*/ 282575 w 506945"/>
                <a:gd name="connsiteY16-7280" fmla="*/ 1241425 h 1245658"/>
                <a:gd name="connsiteX0-7281" fmla="*/ 0 w 503841"/>
                <a:gd name="connsiteY0-7282" fmla="*/ 0 h 1245658"/>
                <a:gd name="connsiteX1-7283" fmla="*/ 28575 w 503841"/>
                <a:gd name="connsiteY1-7284" fmla="*/ 22225 h 1245658"/>
                <a:gd name="connsiteX2-7285" fmla="*/ 85725 w 503841"/>
                <a:gd name="connsiteY2-7286" fmla="*/ 82550 h 1245658"/>
                <a:gd name="connsiteX3-7287" fmla="*/ 123825 w 503841"/>
                <a:gd name="connsiteY3-7288" fmla="*/ 139700 h 1245658"/>
                <a:gd name="connsiteX4-7289" fmla="*/ 158750 w 503841"/>
                <a:gd name="connsiteY4-7290" fmla="*/ 190500 h 1245658"/>
                <a:gd name="connsiteX5-7291" fmla="*/ 225425 w 503841"/>
                <a:gd name="connsiteY5-7292" fmla="*/ 288925 h 1245658"/>
                <a:gd name="connsiteX6-7293" fmla="*/ 273050 w 503841"/>
                <a:gd name="connsiteY6-7294" fmla="*/ 339725 h 1245658"/>
                <a:gd name="connsiteX7-7295" fmla="*/ 304800 w 503841"/>
                <a:gd name="connsiteY7-7296" fmla="*/ 374650 h 1245658"/>
                <a:gd name="connsiteX8-7297" fmla="*/ 339725 w 503841"/>
                <a:gd name="connsiteY8-7298" fmla="*/ 425450 h 1245658"/>
                <a:gd name="connsiteX9-7299" fmla="*/ 375444 w 503841"/>
                <a:gd name="connsiteY9-7300" fmla="*/ 491332 h 1245658"/>
                <a:gd name="connsiteX10-7301" fmla="*/ 422275 w 503841"/>
                <a:gd name="connsiteY10-7302" fmla="*/ 573882 h 1245658"/>
                <a:gd name="connsiteX11-7303" fmla="*/ 474662 w 503841"/>
                <a:gd name="connsiteY11-7304" fmla="*/ 696912 h 1245658"/>
                <a:gd name="connsiteX12-7305" fmla="*/ 500062 w 503841"/>
                <a:gd name="connsiteY12-7306" fmla="*/ 831056 h 1245658"/>
                <a:gd name="connsiteX13-7307" fmla="*/ 498475 w 503841"/>
                <a:gd name="connsiteY13-7308" fmla="*/ 1111250 h 1245658"/>
                <a:gd name="connsiteX14-7309" fmla="*/ 450850 w 503841"/>
                <a:gd name="connsiteY14-7310" fmla="*/ 1184275 h 1245658"/>
                <a:gd name="connsiteX15-7311" fmla="*/ 390525 w 503841"/>
                <a:gd name="connsiteY15-7312" fmla="*/ 1241425 h 1245658"/>
                <a:gd name="connsiteX16-7313" fmla="*/ 282575 w 503841"/>
                <a:gd name="connsiteY16-7314" fmla="*/ 1241425 h 1245658"/>
                <a:gd name="connsiteX0-7315" fmla="*/ 0 w 510953"/>
                <a:gd name="connsiteY0-7316" fmla="*/ 0 h 1245658"/>
                <a:gd name="connsiteX1-7317" fmla="*/ 28575 w 510953"/>
                <a:gd name="connsiteY1-7318" fmla="*/ 22225 h 1245658"/>
                <a:gd name="connsiteX2-7319" fmla="*/ 85725 w 510953"/>
                <a:gd name="connsiteY2-7320" fmla="*/ 82550 h 1245658"/>
                <a:gd name="connsiteX3-7321" fmla="*/ 123825 w 510953"/>
                <a:gd name="connsiteY3-7322" fmla="*/ 139700 h 1245658"/>
                <a:gd name="connsiteX4-7323" fmla="*/ 158750 w 510953"/>
                <a:gd name="connsiteY4-7324" fmla="*/ 190500 h 1245658"/>
                <a:gd name="connsiteX5-7325" fmla="*/ 225425 w 510953"/>
                <a:gd name="connsiteY5-7326" fmla="*/ 288925 h 1245658"/>
                <a:gd name="connsiteX6-7327" fmla="*/ 273050 w 510953"/>
                <a:gd name="connsiteY6-7328" fmla="*/ 339725 h 1245658"/>
                <a:gd name="connsiteX7-7329" fmla="*/ 304800 w 510953"/>
                <a:gd name="connsiteY7-7330" fmla="*/ 374650 h 1245658"/>
                <a:gd name="connsiteX8-7331" fmla="*/ 339725 w 510953"/>
                <a:gd name="connsiteY8-7332" fmla="*/ 425450 h 1245658"/>
                <a:gd name="connsiteX9-7333" fmla="*/ 375444 w 510953"/>
                <a:gd name="connsiteY9-7334" fmla="*/ 491332 h 1245658"/>
                <a:gd name="connsiteX10-7335" fmla="*/ 422275 w 510953"/>
                <a:gd name="connsiteY10-7336" fmla="*/ 573882 h 1245658"/>
                <a:gd name="connsiteX11-7337" fmla="*/ 474662 w 510953"/>
                <a:gd name="connsiteY11-7338" fmla="*/ 696912 h 1245658"/>
                <a:gd name="connsiteX12-7339" fmla="*/ 500062 w 510953"/>
                <a:gd name="connsiteY12-7340" fmla="*/ 831056 h 1245658"/>
                <a:gd name="connsiteX13-7341" fmla="*/ 498475 w 510953"/>
                <a:gd name="connsiteY13-7342" fmla="*/ 1111250 h 1245658"/>
                <a:gd name="connsiteX14-7343" fmla="*/ 450850 w 510953"/>
                <a:gd name="connsiteY14-7344" fmla="*/ 1184275 h 1245658"/>
                <a:gd name="connsiteX15-7345" fmla="*/ 390525 w 510953"/>
                <a:gd name="connsiteY15-7346" fmla="*/ 1241425 h 1245658"/>
                <a:gd name="connsiteX16-7347" fmla="*/ 282575 w 510953"/>
                <a:gd name="connsiteY16-7348" fmla="*/ 1241425 h 1245658"/>
                <a:gd name="connsiteX0-7349" fmla="*/ 0 w 507653"/>
                <a:gd name="connsiteY0-7350" fmla="*/ 0 h 1245658"/>
                <a:gd name="connsiteX1-7351" fmla="*/ 28575 w 507653"/>
                <a:gd name="connsiteY1-7352" fmla="*/ 22225 h 1245658"/>
                <a:gd name="connsiteX2-7353" fmla="*/ 85725 w 507653"/>
                <a:gd name="connsiteY2-7354" fmla="*/ 82550 h 1245658"/>
                <a:gd name="connsiteX3-7355" fmla="*/ 123825 w 507653"/>
                <a:gd name="connsiteY3-7356" fmla="*/ 139700 h 1245658"/>
                <a:gd name="connsiteX4-7357" fmla="*/ 158750 w 507653"/>
                <a:gd name="connsiteY4-7358" fmla="*/ 190500 h 1245658"/>
                <a:gd name="connsiteX5-7359" fmla="*/ 225425 w 507653"/>
                <a:gd name="connsiteY5-7360" fmla="*/ 288925 h 1245658"/>
                <a:gd name="connsiteX6-7361" fmla="*/ 273050 w 507653"/>
                <a:gd name="connsiteY6-7362" fmla="*/ 339725 h 1245658"/>
                <a:gd name="connsiteX7-7363" fmla="*/ 304800 w 507653"/>
                <a:gd name="connsiteY7-7364" fmla="*/ 374650 h 1245658"/>
                <a:gd name="connsiteX8-7365" fmla="*/ 339725 w 507653"/>
                <a:gd name="connsiteY8-7366" fmla="*/ 425450 h 1245658"/>
                <a:gd name="connsiteX9-7367" fmla="*/ 375444 w 507653"/>
                <a:gd name="connsiteY9-7368" fmla="*/ 491332 h 1245658"/>
                <a:gd name="connsiteX10-7369" fmla="*/ 422275 w 507653"/>
                <a:gd name="connsiteY10-7370" fmla="*/ 573882 h 1245658"/>
                <a:gd name="connsiteX11-7371" fmla="*/ 474662 w 507653"/>
                <a:gd name="connsiteY11-7372" fmla="*/ 696912 h 1245658"/>
                <a:gd name="connsiteX12-7373" fmla="*/ 500062 w 507653"/>
                <a:gd name="connsiteY12-7374" fmla="*/ 831056 h 1245658"/>
                <a:gd name="connsiteX13-7375" fmla="*/ 493713 w 507653"/>
                <a:gd name="connsiteY13-7376" fmla="*/ 1111250 h 1245658"/>
                <a:gd name="connsiteX14-7377" fmla="*/ 450850 w 507653"/>
                <a:gd name="connsiteY14-7378" fmla="*/ 1184275 h 1245658"/>
                <a:gd name="connsiteX15-7379" fmla="*/ 390525 w 507653"/>
                <a:gd name="connsiteY15-7380" fmla="*/ 1241425 h 1245658"/>
                <a:gd name="connsiteX16-7381" fmla="*/ 282575 w 507653"/>
                <a:gd name="connsiteY16-7382" fmla="*/ 1241425 h 1245658"/>
                <a:gd name="connsiteX0-7383" fmla="*/ 0 w 507653"/>
                <a:gd name="connsiteY0-7384" fmla="*/ 0 h 1241425"/>
                <a:gd name="connsiteX1-7385" fmla="*/ 28575 w 507653"/>
                <a:gd name="connsiteY1-7386" fmla="*/ 22225 h 1241425"/>
                <a:gd name="connsiteX2-7387" fmla="*/ 85725 w 507653"/>
                <a:gd name="connsiteY2-7388" fmla="*/ 82550 h 1241425"/>
                <a:gd name="connsiteX3-7389" fmla="*/ 123825 w 507653"/>
                <a:gd name="connsiteY3-7390" fmla="*/ 139700 h 1241425"/>
                <a:gd name="connsiteX4-7391" fmla="*/ 158750 w 507653"/>
                <a:gd name="connsiteY4-7392" fmla="*/ 190500 h 1241425"/>
                <a:gd name="connsiteX5-7393" fmla="*/ 225425 w 507653"/>
                <a:gd name="connsiteY5-7394" fmla="*/ 288925 h 1241425"/>
                <a:gd name="connsiteX6-7395" fmla="*/ 273050 w 507653"/>
                <a:gd name="connsiteY6-7396" fmla="*/ 339725 h 1241425"/>
                <a:gd name="connsiteX7-7397" fmla="*/ 304800 w 507653"/>
                <a:gd name="connsiteY7-7398" fmla="*/ 374650 h 1241425"/>
                <a:gd name="connsiteX8-7399" fmla="*/ 339725 w 507653"/>
                <a:gd name="connsiteY8-7400" fmla="*/ 425450 h 1241425"/>
                <a:gd name="connsiteX9-7401" fmla="*/ 375444 w 507653"/>
                <a:gd name="connsiteY9-7402" fmla="*/ 491332 h 1241425"/>
                <a:gd name="connsiteX10-7403" fmla="*/ 422275 w 507653"/>
                <a:gd name="connsiteY10-7404" fmla="*/ 573882 h 1241425"/>
                <a:gd name="connsiteX11-7405" fmla="*/ 474662 w 507653"/>
                <a:gd name="connsiteY11-7406" fmla="*/ 696912 h 1241425"/>
                <a:gd name="connsiteX12-7407" fmla="*/ 500062 w 507653"/>
                <a:gd name="connsiteY12-7408" fmla="*/ 831056 h 1241425"/>
                <a:gd name="connsiteX13-7409" fmla="*/ 493713 w 507653"/>
                <a:gd name="connsiteY13-7410" fmla="*/ 1111250 h 1241425"/>
                <a:gd name="connsiteX14-7411" fmla="*/ 450850 w 507653"/>
                <a:gd name="connsiteY14-7412" fmla="*/ 1184275 h 1241425"/>
                <a:gd name="connsiteX15-7413" fmla="*/ 390525 w 507653"/>
                <a:gd name="connsiteY15-7414" fmla="*/ 1241425 h 1241425"/>
                <a:gd name="connsiteX0-7415" fmla="*/ 0 w 507653"/>
                <a:gd name="connsiteY0-7416" fmla="*/ 0 h 1184275"/>
                <a:gd name="connsiteX1-7417" fmla="*/ 28575 w 507653"/>
                <a:gd name="connsiteY1-7418" fmla="*/ 22225 h 1184275"/>
                <a:gd name="connsiteX2-7419" fmla="*/ 85725 w 507653"/>
                <a:gd name="connsiteY2-7420" fmla="*/ 82550 h 1184275"/>
                <a:gd name="connsiteX3-7421" fmla="*/ 123825 w 507653"/>
                <a:gd name="connsiteY3-7422" fmla="*/ 139700 h 1184275"/>
                <a:gd name="connsiteX4-7423" fmla="*/ 158750 w 507653"/>
                <a:gd name="connsiteY4-7424" fmla="*/ 190500 h 1184275"/>
                <a:gd name="connsiteX5-7425" fmla="*/ 225425 w 507653"/>
                <a:gd name="connsiteY5-7426" fmla="*/ 288925 h 1184275"/>
                <a:gd name="connsiteX6-7427" fmla="*/ 273050 w 507653"/>
                <a:gd name="connsiteY6-7428" fmla="*/ 339725 h 1184275"/>
                <a:gd name="connsiteX7-7429" fmla="*/ 304800 w 507653"/>
                <a:gd name="connsiteY7-7430" fmla="*/ 374650 h 1184275"/>
                <a:gd name="connsiteX8-7431" fmla="*/ 339725 w 507653"/>
                <a:gd name="connsiteY8-7432" fmla="*/ 425450 h 1184275"/>
                <a:gd name="connsiteX9-7433" fmla="*/ 375444 w 507653"/>
                <a:gd name="connsiteY9-7434" fmla="*/ 491332 h 1184275"/>
                <a:gd name="connsiteX10-7435" fmla="*/ 422275 w 507653"/>
                <a:gd name="connsiteY10-7436" fmla="*/ 573882 h 1184275"/>
                <a:gd name="connsiteX11-7437" fmla="*/ 474662 w 507653"/>
                <a:gd name="connsiteY11-7438" fmla="*/ 696912 h 1184275"/>
                <a:gd name="connsiteX12-7439" fmla="*/ 500062 w 507653"/>
                <a:gd name="connsiteY12-7440" fmla="*/ 831056 h 1184275"/>
                <a:gd name="connsiteX13-7441" fmla="*/ 493713 w 507653"/>
                <a:gd name="connsiteY13-7442" fmla="*/ 1111250 h 1184275"/>
                <a:gd name="connsiteX14-7443" fmla="*/ 450850 w 507653"/>
                <a:gd name="connsiteY14-7444" fmla="*/ 1184275 h 1184275"/>
                <a:gd name="connsiteX0-7445" fmla="*/ 0 w 501927"/>
                <a:gd name="connsiteY0-7446" fmla="*/ 0 h 1203325"/>
                <a:gd name="connsiteX1-7447" fmla="*/ 28575 w 501927"/>
                <a:gd name="connsiteY1-7448" fmla="*/ 22225 h 1203325"/>
                <a:gd name="connsiteX2-7449" fmla="*/ 85725 w 501927"/>
                <a:gd name="connsiteY2-7450" fmla="*/ 82550 h 1203325"/>
                <a:gd name="connsiteX3-7451" fmla="*/ 123825 w 501927"/>
                <a:gd name="connsiteY3-7452" fmla="*/ 139700 h 1203325"/>
                <a:gd name="connsiteX4-7453" fmla="*/ 158750 w 501927"/>
                <a:gd name="connsiteY4-7454" fmla="*/ 190500 h 1203325"/>
                <a:gd name="connsiteX5-7455" fmla="*/ 225425 w 501927"/>
                <a:gd name="connsiteY5-7456" fmla="*/ 288925 h 1203325"/>
                <a:gd name="connsiteX6-7457" fmla="*/ 273050 w 501927"/>
                <a:gd name="connsiteY6-7458" fmla="*/ 339725 h 1203325"/>
                <a:gd name="connsiteX7-7459" fmla="*/ 304800 w 501927"/>
                <a:gd name="connsiteY7-7460" fmla="*/ 374650 h 1203325"/>
                <a:gd name="connsiteX8-7461" fmla="*/ 339725 w 501927"/>
                <a:gd name="connsiteY8-7462" fmla="*/ 425450 h 1203325"/>
                <a:gd name="connsiteX9-7463" fmla="*/ 375444 w 501927"/>
                <a:gd name="connsiteY9-7464" fmla="*/ 491332 h 1203325"/>
                <a:gd name="connsiteX10-7465" fmla="*/ 422275 w 501927"/>
                <a:gd name="connsiteY10-7466" fmla="*/ 573882 h 1203325"/>
                <a:gd name="connsiteX11-7467" fmla="*/ 474662 w 501927"/>
                <a:gd name="connsiteY11-7468" fmla="*/ 696912 h 1203325"/>
                <a:gd name="connsiteX12-7469" fmla="*/ 500062 w 501927"/>
                <a:gd name="connsiteY12-7470" fmla="*/ 831056 h 1203325"/>
                <a:gd name="connsiteX13-7471" fmla="*/ 493713 w 501927"/>
                <a:gd name="connsiteY13-7472" fmla="*/ 1111250 h 1203325"/>
                <a:gd name="connsiteX14-7473" fmla="*/ 443707 w 501927"/>
                <a:gd name="connsiteY14-7474" fmla="*/ 1203325 h 1203325"/>
                <a:gd name="connsiteX0-7475" fmla="*/ 0 w 473352"/>
                <a:gd name="connsiteY0-7476" fmla="*/ 0 h 1181100"/>
                <a:gd name="connsiteX1-7477" fmla="*/ 57150 w 473352"/>
                <a:gd name="connsiteY1-7478" fmla="*/ 60325 h 1181100"/>
                <a:gd name="connsiteX2-7479" fmla="*/ 95250 w 473352"/>
                <a:gd name="connsiteY2-7480" fmla="*/ 117475 h 1181100"/>
                <a:gd name="connsiteX3-7481" fmla="*/ 130175 w 473352"/>
                <a:gd name="connsiteY3-7482" fmla="*/ 168275 h 1181100"/>
                <a:gd name="connsiteX4-7483" fmla="*/ 196850 w 473352"/>
                <a:gd name="connsiteY4-7484" fmla="*/ 266700 h 1181100"/>
                <a:gd name="connsiteX5-7485" fmla="*/ 244475 w 473352"/>
                <a:gd name="connsiteY5-7486" fmla="*/ 317500 h 1181100"/>
                <a:gd name="connsiteX6-7487" fmla="*/ 276225 w 473352"/>
                <a:gd name="connsiteY6-7488" fmla="*/ 352425 h 1181100"/>
                <a:gd name="connsiteX7-7489" fmla="*/ 311150 w 473352"/>
                <a:gd name="connsiteY7-7490" fmla="*/ 403225 h 1181100"/>
                <a:gd name="connsiteX8-7491" fmla="*/ 346869 w 473352"/>
                <a:gd name="connsiteY8-7492" fmla="*/ 469107 h 1181100"/>
                <a:gd name="connsiteX9-7493" fmla="*/ 393700 w 473352"/>
                <a:gd name="connsiteY9-7494" fmla="*/ 551657 h 1181100"/>
                <a:gd name="connsiteX10-7495" fmla="*/ 446087 w 473352"/>
                <a:gd name="connsiteY10-7496" fmla="*/ 674687 h 1181100"/>
                <a:gd name="connsiteX11-7497" fmla="*/ 471487 w 473352"/>
                <a:gd name="connsiteY11-7498" fmla="*/ 808831 h 1181100"/>
                <a:gd name="connsiteX12-7499" fmla="*/ 465138 w 473352"/>
                <a:gd name="connsiteY12-7500" fmla="*/ 1089025 h 1181100"/>
                <a:gd name="connsiteX13-7501" fmla="*/ 415132 w 473352"/>
                <a:gd name="connsiteY13-7502" fmla="*/ 1181100 h 1181100"/>
                <a:gd name="connsiteX0-7503" fmla="*/ 0 w 416202"/>
                <a:gd name="connsiteY0-7504" fmla="*/ 0 h 1120775"/>
                <a:gd name="connsiteX1-7505" fmla="*/ 38100 w 416202"/>
                <a:gd name="connsiteY1-7506" fmla="*/ 57150 h 1120775"/>
                <a:gd name="connsiteX2-7507" fmla="*/ 73025 w 416202"/>
                <a:gd name="connsiteY2-7508" fmla="*/ 107950 h 1120775"/>
                <a:gd name="connsiteX3-7509" fmla="*/ 139700 w 416202"/>
                <a:gd name="connsiteY3-7510" fmla="*/ 206375 h 1120775"/>
                <a:gd name="connsiteX4-7511" fmla="*/ 187325 w 416202"/>
                <a:gd name="connsiteY4-7512" fmla="*/ 257175 h 1120775"/>
                <a:gd name="connsiteX5-7513" fmla="*/ 219075 w 416202"/>
                <a:gd name="connsiteY5-7514" fmla="*/ 292100 h 1120775"/>
                <a:gd name="connsiteX6-7515" fmla="*/ 254000 w 416202"/>
                <a:gd name="connsiteY6-7516" fmla="*/ 342900 h 1120775"/>
                <a:gd name="connsiteX7-7517" fmla="*/ 289719 w 416202"/>
                <a:gd name="connsiteY7-7518" fmla="*/ 408782 h 1120775"/>
                <a:gd name="connsiteX8-7519" fmla="*/ 336550 w 416202"/>
                <a:gd name="connsiteY8-7520" fmla="*/ 491332 h 1120775"/>
                <a:gd name="connsiteX9-7521" fmla="*/ 388937 w 416202"/>
                <a:gd name="connsiteY9-7522" fmla="*/ 614362 h 1120775"/>
                <a:gd name="connsiteX10-7523" fmla="*/ 414337 w 416202"/>
                <a:gd name="connsiteY10-7524" fmla="*/ 748506 h 1120775"/>
                <a:gd name="connsiteX11-7525" fmla="*/ 407988 w 416202"/>
                <a:gd name="connsiteY11-7526" fmla="*/ 1028700 h 1120775"/>
                <a:gd name="connsiteX12-7527" fmla="*/ 357982 w 416202"/>
                <a:gd name="connsiteY12-7528" fmla="*/ 1120775 h 1120775"/>
                <a:gd name="connsiteX0-7529" fmla="*/ 50468 w 378563"/>
                <a:gd name="connsiteY0-7530" fmla="*/ 0 h 1108869"/>
                <a:gd name="connsiteX1-7531" fmla="*/ 461 w 378563"/>
                <a:gd name="connsiteY1-7532" fmla="*/ 45244 h 1108869"/>
                <a:gd name="connsiteX2-7533" fmla="*/ 35386 w 378563"/>
                <a:gd name="connsiteY2-7534" fmla="*/ 96044 h 1108869"/>
                <a:gd name="connsiteX3-7535" fmla="*/ 102061 w 378563"/>
                <a:gd name="connsiteY3-7536" fmla="*/ 194469 h 1108869"/>
                <a:gd name="connsiteX4-7537" fmla="*/ 149686 w 378563"/>
                <a:gd name="connsiteY4-7538" fmla="*/ 245269 h 1108869"/>
                <a:gd name="connsiteX5-7539" fmla="*/ 181436 w 378563"/>
                <a:gd name="connsiteY5-7540" fmla="*/ 280194 h 1108869"/>
                <a:gd name="connsiteX6-7541" fmla="*/ 216361 w 378563"/>
                <a:gd name="connsiteY6-7542" fmla="*/ 330994 h 1108869"/>
                <a:gd name="connsiteX7-7543" fmla="*/ 252080 w 378563"/>
                <a:gd name="connsiteY7-7544" fmla="*/ 396876 h 1108869"/>
                <a:gd name="connsiteX8-7545" fmla="*/ 298911 w 378563"/>
                <a:gd name="connsiteY8-7546" fmla="*/ 479426 h 1108869"/>
                <a:gd name="connsiteX9-7547" fmla="*/ 351298 w 378563"/>
                <a:gd name="connsiteY9-7548" fmla="*/ 602456 h 1108869"/>
                <a:gd name="connsiteX10-7549" fmla="*/ 376698 w 378563"/>
                <a:gd name="connsiteY10-7550" fmla="*/ 736600 h 1108869"/>
                <a:gd name="connsiteX11-7551" fmla="*/ 370349 w 378563"/>
                <a:gd name="connsiteY11-7552" fmla="*/ 1016794 h 1108869"/>
                <a:gd name="connsiteX12-7553" fmla="*/ 320343 w 378563"/>
                <a:gd name="connsiteY12-7554" fmla="*/ 1108869 h 1108869"/>
                <a:gd name="connsiteX0-7555" fmla="*/ 0 w 378102"/>
                <a:gd name="connsiteY0-7556" fmla="*/ 0 h 1063625"/>
                <a:gd name="connsiteX1-7557" fmla="*/ 34925 w 378102"/>
                <a:gd name="connsiteY1-7558" fmla="*/ 50800 h 1063625"/>
                <a:gd name="connsiteX2-7559" fmla="*/ 101600 w 378102"/>
                <a:gd name="connsiteY2-7560" fmla="*/ 149225 h 1063625"/>
                <a:gd name="connsiteX3-7561" fmla="*/ 149225 w 378102"/>
                <a:gd name="connsiteY3-7562" fmla="*/ 200025 h 1063625"/>
                <a:gd name="connsiteX4-7563" fmla="*/ 180975 w 378102"/>
                <a:gd name="connsiteY4-7564" fmla="*/ 234950 h 1063625"/>
                <a:gd name="connsiteX5-7565" fmla="*/ 215900 w 378102"/>
                <a:gd name="connsiteY5-7566" fmla="*/ 285750 h 1063625"/>
                <a:gd name="connsiteX6-7567" fmla="*/ 251619 w 378102"/>
                <a:gd name="connsiteY6-7568" fmla="*/ 351632 h 1063625"/>
                <a:gd name="connsiteX7-7569" fmla="*/ 298450 w 378102"/>
                <a:gd name="connsiteY7-7570" fmla="*/ 434182 h 1063625"/>
                <a:gd name="connsiteX8-7571" fmla="*/ 350837 w 378102"/>
                <a:gd name="connsiteY8-7572" fmla="*/ 557212 h 1063625"/>
                <a:gd name="connsiteX9-7573" fmla="*/ 376237 w 378102"/>
                <a:gd name="connsiteY9-7574" fmla="*/ 691356 h 1063625"/>
                <a:gd name="connsiteX10-7575" fmla="*/ 369888 w 378102"/>
                <a:gd name="connsiteY10-7576" fmla="*/ 971550 h 1063625"/>
                <a:gd name="connsiteX11-7577" fmla="*/ 319882 w 378102"/>
                <a:gd name="connsiteY11-7578" fmla="*/ 1063625 h 1063625"/>
                <a:gd name="connsiteX0-7579" fmla="*/ 18576 w 344290"/>
                <a:gd name="connsiteY0-7580" fmla="*/ 0 h 1101725"/>
                <a:gd name="connsiteX1-7581" fmla="*/ 1113 w 344290"/>
                <a:gd name="connsiteY1-7582" fmla="*/ 88900 h 1101725"/>
                <a:gd name="connsiteX2-7583" fmla="*/ 67788 w 344290"/>
                <a:gd name="connsiteY2-7584" fmla="*/ 187325 h 1101725"/>
                <a:gd name="connsiteX3-7585" fmla="*/ 115413 w 344290"/>
                <a:gd name="connsiteY3-7586" fmla="*/ 238125 h 1101725"/>
                <a:gd name="connsiteX4-7587" fmla="*/ 147163 w 344290"/>
                <a:gd name="connsiteY4-7588" fmla="*/ 273050 h 1101725"/>
                <a:gd name="connsiteX5-7589" fmla="*/ 182088 w 344290"/>
                <a:gd name="connsiteY5-7590" fmla="*/ 323850 h 1101725"/>
                <a:gd name="connsiteX6-7591" fmla="*/ 217807 w 344290"/>
                <a:gd name="connsiteY6-7592" fmla="*/ 389732 h 1101725"/>
                <a:gd name="connsiteX7-7593" fmla="*/ 264638 w 344290"/>
                <a:gd name="connsiteY7-7594" fmla="*/ 472282 h 1101725"/>
                <a:gd name="connsiteX8-7595" fmla="*/ 317025 w 344290"/>
                <a:gd name="connsiteY8-7596" fmla="*/ 595312 h 1101725"/>
                <a:gd name="connsiteX9-7597" fmla="*/ 342425 w 344290"/>
                <a:gd name="connsiteY9-7598" fmla="*/ 729456 h 1101725"/>
                <a:gd name="connsiteX10-7599" fmla="*/ 336076 w 344290"/>
                <a:gd name="connsiteY10-7600" fmla="*/ 1009650 h 1101725"/>
                <a:gd name="connsiteX11-7601" fmla="*/ 286070 w 344290"/>
                <a:gd name="connsiteY11-7602" fmla="*/ 1101725 h 1101725"/>
                <a:gd name="connsiteX0-7603" fmla="*/ 0 w 325714"/>
                <a:gd name="connsiteY0-7604" fmla="*/ 0 h 1101725"/>
                <a:gd name="connsiteX1-7605" fmla="*/ 27781 w 325714"/>
                <a:gd name="connsiteY1-7606" fmla="*/ 79375 h 1101725"/>
                <a:gd name="connsiteX2-7607" fmla="*/ 49212 w 325714"/>
                <a:gd name="connsiteY2-7608" fmla="*/ 187325 h 1101725"/>
                <a:gd name="connsiteX3-7609" fmla="*/ 96837 w 325714"/>
                <a:gd name="connsiteY3-7610" fmla="*/ 238125 h 1101725"/>
                <a:gd name="connsiteX4-7611" fmla="*/ 128587 w 325714"/>
                <a:gd name="connsiteY4-7612" fmla="*/ 273050 h 1101725"/>
                <a:gd name="connsiteX5-7613" fmla="*/ 163512 w 325714"/>
                <a:gd name="connsiteY5-7614" fmla="*/ 323850 h 1101725"/>
                <a:gd name="connsiteX6-7615" fmla="*/ 199231 w 325714"/>
                <a:gd name="connsiteY6-7616" fmla="*/ 389732 h 1101725"/>
                <a:gd name="connsiteX7-7617" fmla="*/ 246062 w 325714"/>
                <a:gd name="connsiteY7-7618" fmla="*/ 472282 h 1101725"/>
                <a:gd name="connsiteX8-7619" fmla="*/ 298449 w 325714"/>
                <a:gd name="connsiteY8-7620" fmla="*/ 595312 h 1101725"/>
                <a:gd name="connsiteX9-7621" fmla="*/ 323849 w 325714"/>
                <a:gd name="connsiteY9-7622" fmla="*/ 729456 h 1101725"/>
                <a:gd name="connsiteX10-7623" fmla="*/ 317500 w 325714"/>
                <a:gd name="connsiteY10-7624" fmla="*/ 1009650 h 1101725"/>
                <a:gd name="connsiteX11-7625" fmla="*/ 267494 w 325714"/>
                <a:gd name="connsiteY11-7626" fmla="*/ 1101725 h 1101725"/>
                <a:gd name="connsiteX0-7627" fmla="*/ 0 w 325714"/>
                <a:gd name="connsiteY0-7628" fmla="*/ 0 h 1101725"/>
                <a:gd name="connsiteX1-7629" fmla="*/ 27781 w 325714"/>
                <a:gd name="connsiteY1-7630" fmla="*/ 79375 h 1101725"/>
                <a:gd name="connsiteX2-7631" fmla="*/ 77787 w 325714"/>
                <a:gd name="connsiteY2-7632" fmla="*/ 182562 h 1101725"/>
                <a:gd name="connsiteX3-7633" fmla="*/ 96837 w 325714"/>
                <a:gd name="connsiteY3-7634" fmla="*/ 238125 h 1101725"/>
                <a:gd name="connsiteX4-7635" fmla="*/ 128587 w 325714"/>
                <a:gd name="connsiteY4-7636" fmla="*/ 273050 h 1101725"/>
                <a:gd name="connsiteX5-7637" fmla="*/ 163512 w 325714"/>
                <a:gd name="connsiteY5-7638" fmla="*/ 323850 h 1101725"/>
                <a:gd name="connsiteX6-7639" fmla="*/ 199231 w 325714"/>
                <a:gd name="connsiteY6-7640" fmla="*/ 389732 h 1101725"/>
                <a:gd name="connsiteX7-7641" fmla="*/ 246062 w 325714"/>
                <a:gd name="connsiteY7-7642" fmla="*/ 472282 h 1101725"/>
                <a:gd name="connsiteX8-7643" fmla="*/ 298449 w 325714"/>
                <a:gd name="connsiteY8-7644" fmla="*/ 595312 h 1101725"/>
                <a:gd name="connsiteX9-7645" fmla="*/ 323849 w 325714"/>
                <a:gd name="connsiteY9-7646" fmla="*/ 729456 h 1101725"/>
                <a:gd name="connsiteX10-7647" fmla="*/ 317500 w 325714"/>
                <a:gd name="connsiteY10-7648" fmla="*/ 1009650 h 1101725"/>
                <a:gd name="connsiteX11-7649" fmla="*/ 267494 w 325714"/>
                <a:gd name="connsiteY11-7650" fmla="*/ 1101725 h 1101725"/>
                <a:gd name="connsiteX0-7651" fmla="*/ 0 w 325714"/>
                <a:gd name="connsiteY0-7652" fmla="*/ 0 h 1101725"/>
                <a:gd name="connsiteX1-7653" fmla="*/ 27781 w 325714"/>
                <a:gd name="connsiteY1-7654" fmla="*/ 79375 h 1101725"/>
                <a:gd name="connsiteX2-7655" fmla="*/ 77787 w 325714"/>
                <a:gd name="connsiteY2-7656" fmla="*/ 182562 h 1101725"/>
                <a:gd name="connsiteX3-7657" fmla="*/ 132556 w 325714"/>
                <a:gd name="connsiteY3-7658" fmla="*/ 238125 h 1101725"/>
                <a:gd name="connsiteX4-7659" fmla="*/ 128587 w 325714"/>
                <a:gd name="connsiteY4-7660" fmla="*/ 273050 h 1101725"/>
                <a:gd name="connsiteX5-7661" fmla="*/ 163512 w 325714"/>
                <a:gd name="connsiteY5-7662" fmla="*/ 323850 h 1101725"/>
                <a:gd name="connsiteX6-7663" fmla="*/ 199231 w 325714"/>
                <a:gd name="connsiteY6-7664" fmla="*/ 389732 h 1101725"/>
                <a:gd name="connsiteX7-7665" fmla="*/ 246062 w 325714"/>
                <a:gd name="connsiteY7-7666" fmla="*/ 472282 h 1101725"/>
                <a:gd name="connsiteX8-7667" fmla="*/ 298449 w 325714"/>
                <a:gd name="connsiteY8-7668" fmla="*/ 595312 h 1101725"/>
                <a:gd name="connsiteX9-7669" fmla="*/ 323849 w 325714"/>
                <a:gd name="connsiteY9-7670" fmla="*/ 729456 h 1101725"/>
                <a:gd name="connsiteX10-7671" fmla="*/ 317500 w 325714"/>
                <a:gd name="connsiteY10-7672" fmla="*/ 1009650 h 1101725"/>
                <a:gd name="connsiteX11-7673" fmla="*/ 267494 w 325714"/>
                <a:gd name="connsiteY11-7674" fmla="*/ 1101725 h 1101725"/>
                <a:gd name="connsiteX0-7675" fmla="*/ 0 w 325714"/>
                <a:gd name="connsiteY0-7676" fmla="*/ 0 h 1101725"/>
                <a:gd name="connsiteX1-7677" fmla="*/ 27781 w 325714"/>
                <a:gd name="connsiteY1-7678" fmla="*/ 79375 h 1101725"/>
                <a:gd name="connsiteX2-7679" fmla="*/ 77787 w 325714"/>
                <a:gd name="connsiteY2-7680" fmla="*/ 182562 h 1101725"/>
                <a:gd name="connsiteX3-7681" fmla="*/ 128587 w 325714"/>
                <a:gd name="connsiteY3-7682" fmla="*/ 273050 h 1101725"/>
                <a:gd name="connsiteX4-7683" fmla="*/ 163512 w 325714"/>
                <a:gd name="connsiteY4-7684" fmla="*/ 323850 h 1101725"/>
                <a:gd name="connsiteX5-7685" fmla="*/ 199231 w 325714"/>
                <a:gd name="connsiteY5-7686" fmla="*/ 389732 h 1101725"/>
                <a:gd name="connsiteX6-7687" fmla="*/ 246062 w 325714"/>
                <a:gd name="connsiteY6-7688" fmla="*/ 472282 h 1101725"/>
                <a:gd name="connsiteX7-7689" fmla="*/ 298449 w 325714"/>
                <a:gd name="connsiteY7-7690" fmla="*/ 595312 h 1101725"/>
                <a:gd name="connsiteX8-7691" fmla="*/ 323849 w 325714"/>
                <a:gd name="connsiteY8-7692" fmla="*/ 729456 h 1101725"/>
                <a:gd name="connsiteX9-7693" fmla="*/ 317500 w 325714"/>
                <a:gd name="connsiteY9-7694" fmla="*/ 1009650 h 1101725"/>
                <a:gd name="connsiteX10-7695" fmla="*/ 267494 w 325714"/>
                <a:gd name="connsiteY10-7696" fmla="*/ 1101725 h 1101725"/>
                <a:gd name="connsiteX0-7697" fmla="*/ 0 w 325714"/>
                <a:gd name="connsiteY0-7698" fmla="*/ 0 h 1101725"/>
                <a:gd name="connsiteX1-7699" fmla="*/ 27781 w 325714"/>
                <a:gd name="connsiteY1-7700" fmla="*/ 79375 h 1101725"/>
                <a:gd name="connsiteX2-7701" fmla="*/ 77787 w 325714"/>
                <a:gd name="connsiteY2-7702" fmla="*/ 182562 h 1101725"/>
                <a:gd name="connsiteX3-7703" fmla="*/ 161924 w 325714"/>
                <a:gd name="connsiteY3-7704" fmla="*/ 268288 h 1101725"/>
                <a:gd name="connsiteX4-7705" fmla="*/ 163512 w 325714"/>
                <a:gd name="connsiteY4-7706" fmla="*/ 323850 h 1101725"/>
                <a:gd name="connsiteX5-7707" fmla="*/ 199231 w 325714"/>
                <a:gd name="connsiteY5-7708" fmla="*/ 389732 h 1101725"/>
                <a:gd name="connsiteX6-7709" fmla="*/ 246062 w 325714"/>
                <a:gd name="connsiteY6-7710" fmla="*/ 472282 h 1101725"/>
                <a:gd name="connsiteX7-7711" fmla="*/ 298449 w 325714"/>
                <a:gd name="connsiteY7-7712" fmla="*/ 595312 h 1101725"/>
                <a:gd name="connsiteX8-7713" fmla="*/ 323849 w 325714"/>
                <a:gd name="connsiteY8-7714" fmla="*/ 729456 h 1101725"/>
                <a:gd name="connsiteX9-7715" fmla="*/ 317500 w 325714"/>
                <a:gd name="connsiteY9-7716" fmla="*/ 1009650 h 1101725"/>
                <a:gd name="connsiteX10-7717" fmla="*/ 267494 w 325714"/>
                <a:gd name="connsiteY10-7718" fmla="*/ 1101725 h 1101725"/>
                <a:gd name="connsiteX0-7719" fmla="*/ 0 w 325714"/>
                <a:gd name="connsiteY0-7720" fmla="*/ 0 h 1101725"/>
                <a:gd name="connsiteX1-7721" fmla="*/ 27781 w 325714"/>
                <a:gd name="connsiteY1-7722" fmla="*/ 79375 h 1101725"/>
                <a:gd name="connsiteX2-7723" fmla="*/ 77787 w 325714"/>
                <a:gd name="connsiteY2-7724" fmla="*/ 182562 h 1101725"/>
                <a:gd name="connsiteX3-7725" fmla="*/ 161924 w 325714"/>
                <a:gd name="connsiteY3-7726" fmla="*/ 268288 h 1101725"/>
                <a:gd name="connsiteX4-7727" fmla="*/ 196849 w 325714"/>
                <a:gd name="connsiteY4-7728" fmla="*/ 323850 h 1101725"/>
                <a:gd name="connsiteX5-7729" fmla="*/ 199231 w 325714"/>
                <a:gd name="connsiteY5-7730" fmla="*/ 389732 h 1101725"/>
                <a:gd name="connsiteX6-7731" fmla="*/ 246062 w 325714"/>
                <a:gd name="connsiteY6-7732" fmla="*/ 472282 h 1101725"/>
                <a:gd name="connsiteX7-7733" fmla="*/ 298449 w 325714"/>
                <a:gd name="connsiteY7-7734" fmla="*/ 595312 h 1101725"/>
                <a:gd name="connsiteX8-7735" fmla="*/ 323849 w 325714"/>
                <a:gd name="connsiteY8-7736" fmla="*/ 729456 h 1101725"/>
                <a:gd name="connsiteX9-7737" fmla="*/ 317500 w 325714"/>
                <a:gd name="connsiteY9-7738" fmla="*/ 1009650 h 1101725"/>
                <a:gd name="connsiteX10-7739" fmla="*/ 267494 w 325714"/>
                <a:gd name="connsiteY10-7740" fmla="*/ 1101725 h 1101725"/>
                <a:gd name="connsiteX0-7741" fmla="*/ 0 w 325714"/>
                <a:gd name="connsiteY0-7742" fmla="*/ 0 h 1101725"/>
                <a:gd name="connsiteX1-7743" fmla="*/ 27781 w 325714"/>
                <a:gd name="connsiteY1-7744" fmla="*/ 79375 h 1101725"/>
                <a:gd name="connsiteX2-7745" fmla="*/ 77787 w 325714"/>
                <a:gd name="connsiteY2-7746" fmla="*/ 182562 h 1101725"/>
                <a:gd name="connsiteX3-7747" fmla="*/ 161924 w 325714"/>
                <a:gd name="connsiteY3-7748" fmla="*/ 268288 h 1101725"/>
                <a:gd name="connsiteX4-7749" fmla="*/ 196849 w 325714"/>
                <a:gd name="connsiteY4-7750" fmla="*/ 323850 h 1101725"/>
                <a:gd name="connsiteX5-7751" fmla="*/ 242093 w 325714"/>
                <a:gd name="connsiteY5-7752" fmla="*/ 389732 h 1101725"/>
                <a:gd name="connsiteX6-7753" fmla="*/ 246062 w 325714"/>
                <a:gd name="connsiteY6-7754" fmla="*/ 472282 h 1101725"/>
                <a:gd name="connsiteX7-7755" fmla="*/ 298449 w 325714"/>
                <a:gd name="connsiteY7-7756" fmla="*/ 595312 h 1101725"/>
                <a:gd name="connsiteX8-7757" fmla="*/ 323849 w 325714"/>
                <a:gd name="connsiteY8-7758" fmla="*/ 729456 h 1101725"/>
                <a:gd name="connsiteX9-7759" fmla="*/ 317500 w 325714"/>
                <a:gd name="connsiteY9-7760" fmla="*/ 1009650 h 1101725"/>
                <a:gd name="connsiteX10-7761" fmla="*/ 267494 w 325714"/>
                <a:gd name="connsiteY10-7762" fmla="*/ 1101725 h 1101725"/>
                <a:gd name="connsiteX0-7763" fmla="*/ 0 w 325714"/>
                <a:gd name="connsiteY0-7764" fmla="*/ 0 h 1101725"/>
                <a:gd name="connsiteX1-7765" fmla="*/ 27781 w 325714"/>
                <a:gd name="connsiteY1-7766" fmla="*/ 79375 h 1101725"/>
                <a:gd name="connsiteX2-7767" fmla="*/ 77787 w 325714"/>
                <a:gd name="connsiteY2-7768" fmla="*/ 182562 h 1101725"/>
                <a:gd name="connsiteX3-7769" fmla="*/ 161924 w 325714"/>
                <a:gd name="connsiteY3-7770" fmla="*/ 268288 h 1101725"/>
                <a:gd name="connsiteX4-7771" fmla="*/ 196849 w 325714"/>
                <a:gd name="connsiteY4-7772" fmla="*/ 323850 h 1101725"/>
                <a:gd name="connsiteX5-7773" fmla="*/ 242093 w 325714"/>
                <a:gd name="connsiteY5-7774" fmla="*/ 389732 h 1101725"/>
                <a:gd name="connsiteX6-7775" fmla="*/ 279399 w 325714"/>
                <a:gd name="connsiteY6-7776" fmla="*/ 472282 h 1101725"/>
                <a:gd name="connsiteX7-7777" fmla="*/ 298449 w 325714"/>
                <a:gd name="connsiteY7-7778" fmla="*/ 595312 h 1101725"/>
                <a:gd name="connsiteX8-7779" fmla="*/ 323849 w 325714"/>
                <a:gd name="connsiteY8-7780" fmla="*/ 729456 h 1101725"/>
                <a:gd name="connsiteX9-7781" fmla="*/ 317500 w 325714"/>
                <a:gd name="connsiteY9-7782" fmla="*/ 1009650 h 1101725"/>
                <a:gd name="connsiteX10-7783" fmla="*/ 267494 w 325714"/>
                <a:gd name="connsiteY10-7784" fmla="*/ 1101725 h 1101725"/>
                <a:gd name="connsiteX0-7785" fmla="*/ 0 w 324665"/>
                <a:gd name="connsiteY0-7786" fmla="*/ 0 h 1101725"/>
                <a:gd name="connsiteX1-7787" fmla="*/ 27781 w 324665"/>
                <a:gd name="connsiteY1-7788" fmla="*/ 79375 h 1101725"/>
                <a:gd name="connsiteX2-7789" fmla="*/ 77787 w 324665"/>
                <a:gd name="connsiteY2-7790" fmla="*/ 182562 h 1101725"/>
                <a:gd name="connsiteX3-7791" fmla="*/ 161924 w 324665"/>
                <a:gd name="connsiteY3-7792" fmla="*/ 268288 h 1101725"/>
                <a:gd name="connsiteX4-7793" fmla="*/ 196849 w 324665"/>
                <a:gd name="connsiteY4-7794" fmla="*/ 323850 h 1101725"/>
                <a:gd name="connsiteX5-7795" fmla="*/ 242093 w 324665"/>
                <a:gd name="connsiteY5-7796" fmla="*/ 389732 h 1101725"/>
                <a:gd name="connsiteX6-7797" fmla="*/ 279399 w 324665"/>
                <a:gd name="connsiteY6-7798" fmla="*/ 472282 h 1101725"/>
                <a:gd name="connsiteX7-7799" fmla="*/ 312737 w 324665"/>
                <a:gd name="connsiteY7-7800" fmla="*/ 595312 h 1101725"/>
                <a:gd name="connsiteX8-7801" fmla="*/ 323849 w 324665"/>
                <a:gd name="connsiteY8-7802" fmla="*/ 729456 h 1101725"/>
                <a:gd name="connsiteX9-7803" fmla="*/ 317500 w 324665"/>
                <a:gd name="connsiteY9-7804" fmla="*/ 1009650 h 1101725"/>
                <a:gd name="connsiteX10-7805" fmla="*/ 267494 w 324665"/>
                <a:gd name="connsiteY10-7806" fmla="*/ 1101725 h 1101725"/>
                <a:gd name="connsiteX0-7807" fmla="*/ 0 w 324665"/>
                <a:gd name="connsiteY0-7808" fmla="*/ 0 h 1101725"/>
                <a:gd name="connsiteX1-7809" fmla="*/ 27781 w 324665"/>
                <a:gd name="connsiteY1-7810" fmla="*/ 79375 h 1101725"/>
                <a:gd name="connsiteX2-7811" fmla="*/ 113506 w 324665"/>
                <a:gd name="connsiteY2-7812" fmla="*/ 182562 h 1101725"/>
                <a:gd name="connsiteX3-7813" fmla="*/ 161924 w 324665"/>
                <a:gd name="connsiteY3-7814" fmla="*/ 268288 h 1101725"/>
                <a:gd name="connsiteX4-7815" fmla="*/ 196849 w 324665"/>
                <a:gd name="connsiteY4-7816" fmla="*/ 323850 h 1101725"/>
                <a:gd name="connsiteX5-7817" fmla="*/ 242093 w 324665"/>
                <a:gd name="connsiteY5-7818" fmla="*/ 389732 h 1101725"/>
                <a:gd name="connsiteX6-7819" fmla="*/ 279399 w 324665"/>
                <a:gd name="connsiteY6-7820" fmla="*/ 472282 h 1101725"/>
                <a:gd name="connsiteX7-7821" fmla="*/ 312737 w 324665"/>
                <a:gd name="connsiteY7-7822" fmla="*/ 595312 h 1101725"/>
                <a:gd name="connsiteX8-7823" fmla="*/ 323849 w 324665"/>
                <a:gd name="connsiteY8-7824" fmla="*/ 729456 h 1101725"/>
                <a:gd name="connsiteX9-7825" fmla="*/ 317500 w 324665"/>
                <a:gd name="connsiteY9-7826" fmla="*/ 1009650 h 1101725"/>
                <a:gd name="connsiteX10-7827" fmla="*/ 267494 w 324665"/>
                <a:gd name="connsiteY10-7828" fmla="*/ 1101725 h 1101725"/>
                <a:gd name="connsiteX0-7829" fmla="*/ 0 w 324665"/>
                <a:gd name="connsiteY0-7830" fmla="*/ 0 h 1101725"/>
                <a:gd name="connsiteX1-7831" fmla="*/ 53975 w 324665"/>
                <a:gd name="connsiteY1-7832" fmla="*/ 76994 h 1101725"/>
                <a:gd name="connsiteX2-7833" fmla="*/ 113506 w 324665"/>
                <a:gd name="connsiteY2-7834" fmla="*/ 182562 h 1101725"/>
                <a:gd name="connsiteX3-7835" fmla="*/ 161924 w 324665"/>
                <a:gd name="connsiteY3-7836" fmla="*/ 268288 h 1101725"/>
                <a:gd name="connsiteX4-7837" fmla="*/ 196849 w 324665"/>
                <a:gd name="connsiteY4-7838" fmla="*/ 323850 h 1101725"/>
                <a:gd name="connsiteX5-7839" fmla="*/ 242093 w 324665"/>
                <a:gd name="connsiteY5-7840" fmla="*/ 389732 h 1101725"/>
                <a:gd name="connsiteX6-7841" fmla="*/ 279399 w 324665"/>
                <a:gd name="connsiteY6-7842" fmla="*/ 472282 h 1101725"/>
                <a:gd name="connsiteX7-7843" fmla="*/ 312737 w 324665"/>
                <a:gd name="connsiteY7-7844" fmla="*/ 595312 h 1101725"/>
                <a:gd name="connsiteX8-7845" fmla="*/ 323849 w 324665"/>
                <a:gd name="connsiteY8-7846" fmla="*/ 729456 h 1101725"/>
                <a:gd name="connsiteX9-7847" fmla="*/ 317500 w 324665"/>
                <a:gd name="connsiteY9-7848" fmla="*/ 1009650 h 1101725"/>
                <a:gd name="connsiteX10-7849" fmla="*/ 267494 w 324665"/>
                <a:gd name="connsiteY10-7850" fmla="*/ 1101725 h 1101725"/>
                <a:gd name="connsiteX0-7851" fmla="*/ 0 w 323957"/>
                <a:gd name="connsiteY0-7852" fmla="*/ 0 h 1073150"/>
                <a:gd name="connsiteX1-7853" fmla="*/ 53975 w 323957"/>
                <a:gd name="connsiteY1-7854" fmla="*/ 76994 h 1073150"/>
                <a:gd name="connsiteX2-7855" fmla="*/ 113506 w 323957"/>
                <a:gd name="connsiteY2-7856" fmla="*/ 182562 h 1073150"/>
                <a:gd name="connsiteX3-7857" fmla="*/ 161924 w 323957"/>
                <a:gd name="connsiteY3-7858" fmla="*/ 268288 h 1073150"/>
                <a:gd name="connsiteX4-7859" fmla="*/ 196849 w 323957"/>
                <a:gd name="connsiteY4-7860" fmla="*/ 323850 h 1073150"/>
                <a:gd name="connsiteX5-7861" fmla="*/ 242093 w 323957"/>
                <a:gd name="connsiteY5-7862" fmla="*/ 389732 h 1073150"/>
                <a:gd name="connsiteX6-7863" fmla="*/ 279399 w 323957"/>
                <a:gd name="connsiteY6-7864" fmla="*/ 472282 h 1073150"/>
                <a:gd name="connsiteX7-7865" fmla="*/ 312737 w 323957"/>
                <a:gd name="connsiteY7-7866" fmla="*/ 595312 h 1073150"/>
                <a:gd name="connsiteX8-7867" fmla="*/ 323849 w 323957"/>
                <a:gd name="connsiteY8-7868" fmla="*/ 729456 h 1073150"/>
                <a:gd name="connsiteX9-7869" fmla="*/ 317500 w 323957"/>
                <a:gd name="connsiteY9-7870" fmla="*/ 1009650 h 1073150"/>
                <a:gd name="connsiteX10-7871" fmla="*/ 303212 w 323957"/>
                <a:gd name="connsiteY10-7872" fmla="*/ 1073150 h 1073150"/>
                <a:gd name="connsiteX0-7873" fmla="*/ 0 w 323941"/>
                <a:gd name="connsiteY0-7874" fmla="*/ 0 h 1085056"/>
                <a:gd name="connsiteX1-7875" fmla="*/ 53975 w 323941"/>
                <a:gd name="connsiteY1-7876" fmla="*/ 76994 h 1085056"/>
                <a:gd name="connsiteX2-7877" fmla="*/ 113506 w 323941"/>
                <a:gd name="connsiteY2-7878" fmla="*/ 182562 h 1085056"/>
                <a:gd name="connsiteX3-7879" fmla="*/ 161924 w 323941"/>
                <a:gd name="connsiteY3-7880" fmla="*/ 268288 h 1085056"/>
                <a:gd name="connsiteX4-7881" fmla="*/ 196849 w 323941"/>
                <a:gd name="connsiteY4-7882" fmla="*/ 323850 h 1085056"/>
                <a:gd name="connsiteX5-7883" fmla="*/ 242093 w 323941"/>
                <a:gd name="connsiteY5-7884" fmla="*/ 389732 h 1085056"/>
                <a:gd name="connsiteX6-7885" fmla="*/ 279399 w 323941"/>
                <a:gd name="connsiteY6-7886" fmla="*/ 472282 h 1085056"/>
                <a:gd name="connsiteX7-7887" fmla="*/ 312737 w 323941"/>
                <a:gd name="connsiteY7-7888" fmla="*/ 595312 h 1085056"/>
                <a:gd name="connsiteX8-7889" fmla="*/ 323849 w 323941"/>
                <a:gd name="connsiteY8-7890" fmla="*/ 729456 h 1085056"/>
                <a:gd name="connsiteX9-7891" fmla="*/ 317500 w 323941"/>
                <a:gd name="connsiteY9-7892" fmla="*/ 1009650 h 1085056"/>
                <a:gd name="connsiteX10-7893" fmla="*/ 307974 w 323941"/>
                <a:gd name="connsiteY10-7894" fmla="*/ 1085056 h 1085056"/>
                <a:gd name="connsiteX0-7895" fmla="*/ 0 w 323941"/>
                <a:gd name="connsiteY0-7896" fmla="*/ 0 h 1085056"/>
                <a:gd name="connsiteX1-7897" fmla="*/ 53975 w 323941"/>
                <a:gd name="connsiteY1-7898" fmla="*/ 76994 h 1085056"/>
                <a:gd name="connsiteX2-7899" fmla="*/ 113506 w 323941"/>
                <a:gd name="connsiteY2-7900" fmla="*/ 182562 h 1085056"/>
                <a:gd name="connsiteX3-7901" fmla="*/ 161924 w 323941"/>
                <a:gd name="connsiteY3-7902" fmla="*/ 268288 h 1085056"/>
                <a:gd name="connsiteX4-7903" fmla="*/ 196849 w 323941"/>
                <a:gd name="connsiteY4-7904" fmla="*/ 323850 h 1085056"/>
                <a:gd name="connsiteX5-7905" fmla="*/ 242093 w 323941"/>
                <a:gd name="connsiteY5-7906" fmla="*/ 389732 h 1085056"/>
                <a:gd name="connsiteX6-7907" fmla="*/ 279399 w 323941"/>
                <a:gd name="connsiteY6-7908" fmla="*/ 472282 h 1085056"/>
                <a:gd name="connsiteX7-7909" fmla="*/ 312737 w 323941"/>
                <a:gd name="connsiteY7-7910" fmla="*/ 595312 h 1085056"/>
                <a:gd name="connsiteX8-7911" fmla="*/ 323849 w 323941"/>
                <a:gd name="connsiteY8-7912" fmla="*/ 729456 h 1085056"/>
                <a:gd name="connsiteX9-7913" fmla="*/ 317500 w 323941"/>
                <a:gd name="connsiteY9-7914" fmla="*/ 1009650 h 1085056"/>
                <a:gd name="connsiteX10-7915" fmla="*/ 307974 w 323941"/>
                <a:gd name="connsiteY10-7916" fmla="*/ 1085056 h 1085056"/>
                <a:gd name="connsiteX0-7917" fmla="*/ 0 w 323920"/>
                <a:gd name="connsiteY0-7918" fmla="*/ 0 h 1073150"/>
                <a:gd name="connsiteX1-7919" fmla="*/ 53975 w 323920"/>
                <a:gd name="connsiteY1-7920" fmla="*/ 76994 h 1073150"/>
                <a:gd name="connsiteX2-7921" fmla="*/ 113506 w 323920"/>
                <a:gd name="connsiteY2-7922" fmla="*/ 182562 h 1073150"/>
                <a:gd name="connsiteX3-7923" fmla="*/ 161924 w 323920"/>
                <a:gd name="connsiteY3-7924" fmla="*/ 268288 h 1073150"/>
                <a:gd name="connsiteX4-7925" fmla="*/ 196849 w 323920"/>
                <a:gd name="connsiteY4-7926" fmla="*/ 323850 h 1073150"/>
                <a:gd name="connsiteX5-7927" fmla="*/ 242093 w 323920"/>
                <a:gd name="connsiteY5-7928" fmla="*/ 389732 h 1073150"/>
                <a:gd name="connsiteX6-7929" fmla="*/ 279399 w 323920"/>
                <a:gd name="connsiteY6-7930" fmla="*/ 472282 h 1073150"/>
                <a:gd name="connsiteX7-7931" fmla="*/ 312737 w 323920"/>
                <a:gd name="connsiteY7-7932" fmla="*/ 595312 h 1073150"/>
                <a:gd name="connsiteX8-7933" fmla="*/ 323849 w 323920"/>
                <a:gd name="connsiteY8-7934" fmla="*/ 729456 h 1073150"/>
                <a:gd name="connsiteX9-7935" fmla="*/ 317500 w 323920"/>
                <a:gd name="connsiteY9-7936" fmla="*/ 1009650 h 1073150"/>
                <a:gd name="connsiteX10-7937" fmla="*/ 317499 w 323920"/>
                <a:gd name="connsiteY10-7938" fmla="*/ 1073150 h 107315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</a:cxnLst>
              <a:rect l="l" t="t" r="r" b="b"/>
              <a:pathLst>
                <a:path w="323920" h="1073150">
                  <a:moveTo>
                    <a:pt x="0" y="0"/>
                  </a:moveTo>
                  <a:cubicBezTo>
                    <a:pt x="12171" y="17992"/>
                    <a:pt x="46038" y="64294"/>
                    <a:pt x="53975" y="76994"/>
                  </a:cubicBezTo>
                  <a:cubicBezTo>
                    <a:pt x="70908" y="101865"/>
                    <a:pt x="95515" y="150680"/>
                    <a:pt x="113506" y="182562"/>
                  </a:cubicBezTo>
                  <a:cubicBezTo>
                    <a:pt x="131498" y="214444"/>
                    <a:pt x="148034" y="244740"/>
                    <a:pt x="161924" y="268288"/>
                  </a:cubicBezTo>
                  <a:cubicBezTo>
                    <a:pt x="175814" y="291836"/>
                    <a:pt x="183488" y="303609"/>
                    <a:pt x="196849" y="323850"/>
                  </a:cubicBezTo>
                  <a:cubicBezTo>
                    <a:pt x="210210" y="344091"/>
                    <a:pt x="228335" y="364993"/>
                    <a:pt x="242093" y="389732"/>
                  </a:cubicBezTo>
                  <a:cubicBezTo>
                    <a:pt x="255851" y="414471"/>
                    <a:pt x="267625" y="438019"/>
                    <a:pt x="279399" y="472282"/>
                  </a:cubicBezTo>
                  <a:cubicBezTo>
                    <a:pt x="291173" y="506545"/>
                    <a:pt x="305329" y="552450"/>
                    <a:pt x="312737" y="595312"/>
                  </a:cubicBezTo>
                  <a:cubicBezTo>
                    <a:pt x="320145" y="638174"/>
                    <a:pt x="323055" y="660400"/>
                    <a:pt x="323849" y="729456"/>
                  </a:cubicBezTo>
                  <a:cubicBezTo>
                    <a:pt x="324643" y="798512"/>
                    <a:pt x="318558" y="952368"/>
                    <a:pt x="317500" y="1009650"/>
                  </a:cubicBezTo>
                  <a:cubicBezTo>
                    <a:pt x="316442" y="1066932"/>
                    <a:pt x="320409" y="1037167"/>
                    <a:pt x="317499" y="1073150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75" name="直接连接符 474"/>
            <p:cNvCxnSpPr/>
            <p:nvPr/>
          </p:nvCxnSpPr>
          <p:spPr>
            <a:xfrm>
              <a:off x="3988594" y="3338513"/>
              <a:ext cx="100806" cy="4603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直接连接符 475"/>
            <p:cNvCxnSpPr/>
            <p:nvPr/>
          </p:nvCxnSpPr>
          <p:spPr>
            <a:xfrm flipV="1">
              <a:off x="4092575" y="3194050"/>
              <a:ext cx="0" cy="1905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直接连接符 476"/>
            <p:cNvCxnSpPr/>
            <p:nvPr/>
          </p:nvCxnSpPr>
          <p:spPr>
            <a:xfrm flipV="1">
              <a:off x="4092575" y="3140076"/>
              <a:ext cx="152400" cy="5079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直接连接符 477"/>
            <p:cNvCxnSpPr/>
            <p:nvPr/>
          </p:nvCxnSpPr>
          <p:spPr>
            <a:xfrm flipV="1">
              <a:off x="4089400" y="3289300"/>
              <a:ext cx="273050" cy="984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直接连接符 478"/>
            <p:cNvCxnSpPr/>
            <p:nvPr/>
          </p:nvCxnSpPr>
          <p:spPr>
            <a:xfrm flipV="1">
              <a:off x="3988594" y="3143251"/>
              <a:ext cx="0" cy="1968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直接连接符 479"/>
            <p:cNvCxnSpPr/>
            <p:nvPr/>
          </p:nvCxnSpPr>
          <p:spPr>
            <a:xfrm>
              <a:off x="3990975" y="3140869"/>
              <a:ext cx="104775" cy="5238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直接连接符 480"/>
            <p:cNvCxnSpPr/>
            <p:nvPr/>
          </p:nvCxnSpPr>
          <p:spPr>
            <a:xfrm flipV="1">
              <a:off x="3988594" y="3126582"/>
              <a:ext cx="42862" cy="1666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直接连接符 481"/>
            <p:cNvCxnSpPr/>
            <p:nvPr/>
          </p:nvCxnSpPr>
          <p:spPr>
            <a:xfrm flipV="1">
              <a:off x="4098131" y="3069431"/>
              <a:ext cx="100012" cy="3095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直接连接符 482"/>
            <p:cNvCxnSpPr>
              <a:endCxn id="359" idx="16"/>
            </p:cNvCxnSpPr>
            <p:nvPr/>
          </p:nvCxnSpPr>
          <p:spPr>
            <a:xfrm flipV="1">
              <a:off x="4093369" y="3028950"/>
              <a:ext cx="135730" cy="4048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直接连接符 483"/>
            <p:cNvCxnSpPr/>
            <p:nvPr/>
          </p:nvCxnSpPr>
          <p:spPr>
            <a:xfrm>
              <a:off x="4095750" y="3071813"/>
              <a:ext cx="0" cy="881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直接连接符 484"/>
            <p:cNvCxnSpPr/>
            <p:nvPr/>
          </p:nvCxnSpPr>
          <p:spPr>
            <a:xfrm flipV="1">
              <a:off x="4095750" y="3114675"/>
              <a:ext cx="145256" cy="5000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直接连接符 485"/>
            <p:cNvCxnSpPr/>
            <p:nvPr/>
          </p:nvCxnSpPr>
          <p:spPr>
            <a:xfrm flipH="1" flipV="1">
              <a:off x="4029075" y="3128963"/>
              <a:ext cx="64294" cy="3333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直接连接符 486"/>
            <p:cNvCxnSpPr/>
            <p:nvPr/>
          </p:nvCxnSpPr>
          <p:spPr>
            <a:xfrm flipV="1">
              <a:off x="4029075" y="3033714"/>
              <a:ext cx="0" cy="10001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直接连接符 487"/>
            <p:cNvCxnSpPr/>
            <p:nvPr/>
          </p:nvCxnSpPr>
          <p:spPr>
            <a:xfrm flipH="1" flipV="1">
              <a:off x="4029075" y="3033713"/>
              <a:ext cx="71438" cy="404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直接连接符 488"/>
            <p:cNvCxnSpPr>
              <a:endCxn id="359" idx="15"/>
            </p:cNvCxnSpPr>
            <p:nvPr/>
          </p:nvCxnSpPr>
          <p:spPr>
            <a:xfrm flipV="1">
              <a:off x="4026694" y="2955925"/>
              <a:ext cx="250030" cy="777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0" name="任意多边形 489"/>
            <p:cNvSpPr/>
            <p:nvPr/>
          </p:nvSpPr>
          <p:spPr>
            <a:xfrm>
              <a:off x="3845718" y="1988345"/>
              <a:ext cx="59531" cy="1031080"/>
            </a:xfrm>
            <a:custGeom>
              <a:avLst/>
              <a:gdLst>
                <a:gd name="connsiteX0" fmla="*/ 38749 w 38749"/>
                <a:gd name="connsiteY0" fmla="*/ 0 h 1004887"/>
                <a:gd name="connsiteX1" fmla="*/ 33986 w 38749"/>
                <a:gd name="connsiteY1" fmla="*/ 514350 h 1004887"/>
                <a:gd name="connsiteX2" fmla="*/ 19699 w 38749"/>
                <a:gd name="connsiteY2" fmla="*/ 690562 h 1004887"/>
                <a:gd name="connsiteX3" fmla="*/ 10174 w 38749"/>
                <a:gd name="connsiteY3" fmla="*/ 785812 h 1004887"/>
                <a:gd name="connsiteX4" fmla="*/ 5411 w 38749"/>
                <a:gd name="connsiteY4" fmla="*/ 823912 h 1004887"/>
                <a:gd name="connsiteX5" fmla="*/ 649 w 38749"/>
                <a:gd name="connsiteY5" fmla="*/ 838200 h 1004887"/>
                <a:gd name="connsiteX6" fmla="*/ 649 w 38749"/>
                <a:gd name="connsiteY6" fmla="*/ 1004887 h 1004887"/>
                <a:gd name="connsiteX0-1" fmla="*/ 38749 w 38749"/>
                <a:gd name="connsiteY0-2" fmla="*/ 0 h 1004887"/>
                <a:gd name="connsiteX1-3" fmla="*/ 33986 w 38749"/>
                <a:gd name="connsiteY1-4" fmla="*/ 514350 h 1004887"/>
                <a:gd name="connsiteX2-5" fmla="*/ 19699 w 38749"/>
                <a:gd name="connsiteY2-6" fmla="*/ 690562 h 1004887"/>
                <a:gd name="connsiteX3-7" fmla="*/ 5411 w 38749"/>
                <a:gd name="connsiteY3-8" fmla="*/ 823912 h 1004887"/>
                <a:gd name="connsiteX4-9" fmla="*/ 649 w 38749"/>
                <a:gd name="connsiteY4-10" fmla="*/ 838200 h 1004887"/>
                <a:gd name="connsiteX5-11" fmla="*/ 649 w 38749"/>
                <a:gd name="connsiteY5-12" fmla="*/ 1004887 h 1004887"/>
                <a:gd name="connsiteX0-13" fmla="*/ 38100 w 38100"/>
                <a:gd name="connsiteY0-14" fmla="*/ 0 h 1004887"/>
                <a:gd name="connsiteX1-15" fmla="*/ 33337 w 38100"/>
                <a:gd name="connsiteY1-16" fmla="*/ 514350 h 1004887"/>
                <a:gd name="connsiteX2-17" fmla="*/ 19050 w 38100"/>
                <a:gd name="connsiteY2-18" fmla="*/ 690562 h 1004887"/>
                <a:gd name="connsiteX3-19" fmla="*/ 4762 w 38100"/>
                <a:gd name="connsiteY3-20" fmla="*/ 823912 h 1004887"/>
                <a:gd name="connsiteX4-21" fmla="*/ 0 w 38100"/>
                <a:gd name="connsiteY4-22" fmla="*/ 1004887 h 1004887"/>
                <a:gd name="connsiteX0-23" fmla="*/ 38100 w 38100"/>
                <a:gd name="connsiteY0-24" fmla="*/ 0 h 1004887"/>
                <a:gd name="connsiteX1-25" fmla="*/ 33337 w 38100"/>
                <a:gd name="connsiteY1-26" fmla="*/ 514350 h 1004887"/>
                <a:gd name="connsiteX2-27" fmla="*/ 4762 w 38100"/>
                <a:gd name="connsiteY2-28" fmla="*/ 823912 h 1004887"/>
                <a:gd name="connsiteX3-29" fmla="*/ 0 w 38100"/>
                <a:gd name="connsiteY3-30" fmla="*/ 1004887 h 1004887"/>
                <a:gd name="connsiteX0-31" fmla="*/ 38100 w 38100"/>
                <a:gd name="connsiteY0-32" fmla="*/ 0 h 1004887"/>
                <a:gd name="connsiteX1-33" fmla="*/ 33337 w 38100"/>
                <a:gd name="connsiteY1-34" fmla="*/ 514350 h 1004887"/>
                <a:gd name="connsiteX2-35" fmla="*/ 19747 w 38100"/>
                <a:gd name="connsiteY2-36" fmla="*/ 823912 h 1004887"/>
                <a:gd name="connsiteX3-37" fmla="*/ 0 w 38100"/>
                <a:gd name="connsiteY3-38" fmla="*/ 1004887 h 1004887"/>
                <a:gd name="connsiteX0-39" fmla="*/ 31440 w 31440"/>
                <a:gd name="connsiteY0-40" fmla="*/ 0 h 1004887"/>
                <a:gd name="connsiteX1-41" fmla="*/ 26677 w 31440"/>
                <a:gd name="connsiteY1-42" fmla="*/ 514350 h 1004887"/>
                <a:gd name="connsiteX2-43" fmla="*/ 13087 w 31440"/>
                <a:gd name="connsiteY2-44" fmla="*/ 823912 h 1004887"/>
                <a:gd name="connsiteX3-45" fmla="*/ 0 w 31440"/>
                <a:gd name="connsiteY3-46" fmla="*/ 1004887 h 1004887"/>
                <a:gd name="connsiteX0-47" fmla="*/ 34770 w 34770"/>
                <a:gd name="connsiteY0-48" fmla="*/ 0 h 1004887"/>
                <a:gd name="connsiteX1-49" fmla="*/ 30007 w 34770"/>
                <a:gd name="connsiteY1-50" fmla="*/ 514350 h 1004887"/>
                <a:gd name="connsiteX2-51" fmla="*/ 16417 w 34770"/>
                <a:gd name="connsiteY2-52" fmla="*/ 823912 h 1004887"/>
                <a:gd name="connsiteX3-53" fmla="*/ 0 w 34770"/>
                <a:gd name="connsiteY3-54" fmla="*/ 1004887 h 1004887"/>
                <a:gd name="connsiteX0-55" fmla="*/ 34770 w 34770"/>
                <a:gd name="connsiteY0-56" fmla="*/ 0 h 1004887"/>
                <a:gd name="connsiteX1-57" fmla="*/ 30007 w 34770"/>
                <a:gd name="connsiteY1-58" fmla="*/ 514350 h 1004887"/>
                <a:gd name="connsiteX2-59" fmla="*/ 16417 w 34770"/>
                <a:gd name="connsiteY2-60" fmla="*/ 823912 h 1004887"/>
                <a:gd name="connsiteX3-61" fmla="*/ 0 w 34770"/>
                <a:gd name="connsiteY3-62" fmla="*/ 1004887 h 1004887"/>
                <a:gd name="connsiteX0-63" fmla="*/ 34770 w 34770"/>
                <a:gd name="connsiteY0-64" fmla="*/ 0 h 984049"/>
                <a:gd name="connsiteX1-65" fmla="*/ 30007 w 34770"/>
                <a:gd name="connsiteY1-66" fmla="*/ 493512 h 984049"/>
                <a:gd name="connsiteX2-67" fmla="*/ 16417 w 34770"/>
                <a:gd name="connsiteY2-68" fmla="*/ 803074 h 984049"/>
                <a:gd name="connsiteX3-69" fmla="*/ 0 w 34770"/>
                <a:gd name="connsiteY3-70" fmla="*/ 984049 h 98404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34770" h="984049">
                  <a:moveTo>
                    <a:pt x="34770" y="0"/>
                  </a:moveTo>
                  <a:cubicBezTo>
                    <a:pt x="33182" y="171450"/>
                    <a:pt x="33066" y="359666"/>
                    <a:pt x="30007" y="493512"/>
                  </a:cubicBezTo>
                  <a:cubicBezTo>
                    <a:pt x="26948" y="627358"/>
                    <a:pt x="21418" y="721318"/>
                    <a:pt x="16417" y="803074"/>
                  </a:cubicBezTo>
                  <a:cubicBezTo>
                    <a:pt x="11416" y="884830"/>
                    <a:pt x="5988" y="946346"/>
                    <a:pt x="0" y="984049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1" name="任意多边形 490"/>
            <p:cNvSpPr/>
            <p:nvPr/>
          </p:nvSpPr>
          <p:spPr>
            <a:xfrm>
              <a:off x="3876955" y="2028826"/>
              <a:ext cx="49726" cy="981075"/>
            </a:xfrm>
            <a:custGeom>
              <a:avLst/>
              <a:gdLst>
                <a:gd name="connsiteX0" fmla="*/ 38749 w 38749"/>
                <a:gd name="connsiteY0" fmla="*/ 0 h 1004887"/>
                <a:gd name="connsiteX1" fmla="*/ 33986 w 38749"/>
                <a:gd name="connsiteY1" fmla="*/ 514350 h 1004887"/>
                <a:gd name="connsiteX2" fmla="*/ 19699 w 38749"/>
                <a:gd name="connsiteY2" fmla="*/ 690562 h 1004887"/>
                <a:gd name="connsiteX3" fmla="*/ 10174 w 38749"/>
                <a:gd name="connsiteY3" fmla="*/ 785812 h 1004887"/>
                <a:gd name="connsiteX4" fmla="*/ 5411 w 38749"/>
                <a:gd name="connsiteY4" fmla="*/ 823912 h 1004887"/>
                <a:gd name="connsiteX5" fmla="*/ 649 w 38749"/>
                <a:gd name="connsiteY5" fmla="*/ 838200 h 1004887"/>
                <a:gd name="connsiteX6" fmla="*/ 649 w 38749"/>
                <a:gd name="connsiteY6" fmla="*/ 1004887 h 1004887"/>
                <a:gd name="connsiteX0-1" fmla="*/ 38749 w 38749"/>
                <a:gd name="connsiteY0-2" fmla="*/ 0 h 1004887"/>
                <a:gd name="connsiteX1-3" fmla="*/ 33986 w 38749"/>
                <a:gd name="connsiteY1-4" fmla="*/ 514350 h 1004887"/>
                <a:gd name="connsiteX2-5" fmla="*/ 19699 w 38749"/>
                <a:gd name="connsiteY2-6" fmla="*/ 690562 h 1004887"/>
                <a:gd name="connsiteX3-7" fmla="*/ 5411 w 38749"/>
                <a:gd name="connsiteY3-8" fmla="*/ 823912 h 1004887"/>
                <a:gd name="connsiteX4-9" fmla="*/ 649 w 38749"/>
                <a:gd name="connsiteY4-10" fmla="*/ 838200 h 1004887"/>
                <a:gd name="connsiteX5-11" fmla="*/ 649 w 38749"/>
                <a:gd name="connsiteY5-12" fmla="*/ 1004887 h 1004887"/>
                <a:gd name="connsiteX0-13" fmla="*/ 38100 w 38100"/>
                <a:gd name="connsiteY0-14" fmla="*/ 0 h 1004887"/>
                <a:gd name="connsiteX1-15" fmla="*/ 33337 w 38100"/>
                <a:gd name="connsiteY1-16" fmla="*/ 514350 h 1004887"/>
                <a:gd name="connsiteX2-17" fmla="*/ 19050 w 38100"/>
                <a:gd name="connsiteY2-18" fmla="*/ 690562 h 1004887"/>
                <a:gd name="connsiteX3-19" fmla="*/ 4762 w 38100"/>
                <a:gd name="connsiteY3-20" fmla="*/ 823912 h 1004887"/>
                <a:gd name="connsiteX4-21" fmla="*/ 0 w 38100"/>
                <a:gd name="connsiteY4-22" fmla="*/ 1004887 h 1004887"/>
                <a:gd name="connsiteX0-23" fmla="*/ 38100 w 38100"/>
                <a:gd name="connsiteY0-24" fmla="*/ 0 h 1004887"/>
                <a:gd name="connsiteX1-25" fmla="*/ 33337 w 38100"/>
                <a:gd name="connsiteY1-26" fmla="*/ 514350 h 1004887"/>
                <a:gd name="connsiteX2-27" fmla="*/ 4762 w 38100"/>
                <a:gd name="connsiteY2-28" fmla="*/ 823912 h 1004887"/>
                <a:gd name="connsiteX3-29" fmla="*/ 0 w 38100"/>
                <a:gd name="connsiteY3-30" fmla="*/ 1004887 h 1004887"/>
                <a:gd name="connsiteX0-31" fmla="*/ 38100 w 38100"/>
                <a:gd name="connsiteY0-32" fmla="*/ 0 h 1004887"/>
                <a:gd name="connsiteX1-33" fmla="*/ 33337 w 38100"/>
                <a:gd name="connsiteY1-34" fmla="*/ 514350 h 1004887"/>
                <a:gd name="connsiteX2-35" fmla="*/ 19747 w 38100"/>
                <a:gd name="connsiteY2-36" fmla="*/ 823912 h 1004887"/>
                <a:gd name="connsiteX3-37" fmla="*/ 0 w 38100"/>
                <a:gd name="connsiteY3-38" fmla="*/ 1004887 h 1004887"/>
                <a:gd name="connsiteX0-39" fmla="*/ 31440 w 31440"/>
                <a:gd name="connsiteY0-40" fmla="*/ 0 h 1004887"/>
                <a:gd name="connsiteX1-41" fmla="*/ 26677 w 31440"/>
                <a:gd name="connsiteY1-42" fmla="*/ 514350 h 1004887"/>
                <a:gd name="connsiteX2-43" fmla="*/ 13087 w 31440"/>
                <a:gd name="connsiteY2-44" fmla="*/ 823912 h 1004887"/>
                <a:gd name="connsiteX3-45" fmla="*/ 0 w 31440"/>
                <a:gd name="connsiteY3-46" fmla="*/ 1004887 h 1004887"/>
                <a:gd name="connsiteX0-47" fmla="*/ 34770 w 34770"/>
                <a:gd name="connsiteY0-48" fmla="*/ 0 h 1004887"/>
                <a:gd name="connsiteX1-49" fmla="*/ 30007 w 34770"/>
                <a:gd name="connsiteY1-50" fmla="*/ 514350 h 1004887"/>
                <a:gd name="connsiteX2-51" fmla="*/ 16417 w 34770"/>
                <a:gd name="connsiteY2-52" fmla="*/ 823912 h 1004887"/>
                <a:gd name="connsiteX3-53" fmla="*/ 0 w 34770"/>
                <a:gd name="connsiteY3-54" fmla="*/ 1004887 h 1004887"/>
                <a:gd name="connsiteX0-55" fmla="*/ 34770 w 34770"/>
                <a:gd name="connsiteY0-56" fmla="*/ 0 h 1004887"/>
                <a:gd name="connsiteX1-57" fmla="*/ 30007 w 34770"/>
                <a:gd name="connsiteY1-58" fmla="*/ 514350 h 1004887"/>
                <a:gd name="connsiteX2-59" fmla="*/ 16417 w 34770"/>
                <a:gd name="connsiteY2-60" fmla="*/ 823912 h 1004887"/>
                <a:gd name="connsiteX3-61" fmla="*/ 0 w 34770"/>
                <a:gd name="connsiteY3-62" fmla="*/ 1004887 h 1004887"/>
                <a:gd name="connsiteX0-63" fmla="*/ 34770 w 34770"/>
                <a:gd name="connsiteY0-64" fmla="*/ 0 h 984049"/>
                <a:gd name="connsiteX1-65" fmla="*/ 30007 w 34770"/>
                <a:gd name="connsiteY1-66" fmla="*/ 493512 h 984049"/>
                <a:gd name="connsiteX2-67" fmla="*/ 16417 w 34770"/>
                <a:gd name="connsiteY2-68" fmla="*/ 803074 h 984049"/>
                <a:gd name="connsiteX3-69" fmla="*/ 0 w 34770"/>
                <a:gd name="connsiteY3-70" fmla="*/ 984049 h 984049"/>
                <a:gd name="connsiteX0-71" fmla="*/ 34770 w 34770"/>
                <a:gd name="connsiteY0-72" fmla="*/ 0 h 953949"/>
                <a:gd name="connsiteX1-73" fmla="*/ 30007 w 34770"/>
                <a:gd name="connsiteY1-74" fmla="*/ 463412 h 953949"/>
                <a:gd name="connsiteX2-75" fmla="*/ 16417 w 34770"/>
                <a:gd name="connsiteY2-76" fmla="*/ 772974 h 953949"/>
                <a:gd name="connsiteX3-77" fmla="*/ 0 w 34770"/>
                <a:gd name="connsiteY3-78" fmla="*/ 953949 h 95394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34770" h="953949">
                  <a:moveTo>
                    <a:pt x="34770" y="0"/>
                  </a:moveTo>
                  <a:cubicBezTo>
                    <a:pt x="33182" y="171450"/>
                    <a:pt x="33066" y="334583"/>
                    <a:pt x="30007" y="463412"/>
                  </a:cubicBezTo>
                  <a:cubicBezTo>
                    <a:pt x="26948" y="592241"/>
                    <a:pt x="21418" y="691218"/>
                    <a:pt x="16417" y="772974"/>
                  </a:cubicBezTo>
                  <a:cubicBezTo>
                    <a:pt x="11416" y="854730"/>
                    <a:pt x="5988" y="916246"/>
                    <a:pt x="0" y="953949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2" name="任意多边形 491"/>
            <p:cNvSpPr/>
            <p:nvPr/>
          </p:nvSpPr>
          <p:spPr>
            <a:xfrm>
              <a:off x="3900767" y="2052639"/>
              <a:ext cx="44964" cy="950119"/>
            </a:xfrm>
            <a:custGeom>
              <a:avLst/>
              <a:gdLst>
                <a:gd name="connsiteX0" fmla="*/ 38749 w 38749"/>
                <a:gd name="connsiteY0" fmla="*/ 0 h 1004887"/>
                <a:gd name="connsiteX1" fmla="*/ 33986 w 38749"/>
                <a:gd name="connsiteY1" fmla="*/ 514350 h 1004887"/>
                <a:gd name="connsiteX2" fmla="*/ 19699 w 38749"/>
                <a:gd name="connsiteY2" fmla="*/ 690562 h 1004887"/>
                <a:gd name="connsiteX3" fmla="*/ 10174 w 38749"/>
                <a:gd name="connsiteY3" fmla="*/ 785812 h 1004887"/>
                <a:gd name="connsiteX4" fmla="*/ 5411 w 38749"/>
                <a:gd name="connsiteY4" fmla="*/ 823912 h 1004887"/>
                <a:gd name="connsiteX5" fmla="*/ 649 w 38749"/>
                <a:gd name="connsiteY5" fmla="*/ 838200 h 1004887"/>
                <a:gd name="connsiteX6" fmla="*/ 649 w 38749"/>
                <a:gd name="connsiteY6" fmla="*/ 1004887 h 1004887"/>
                <a:gd name="connsiteX0-1" fmla="*/ 38749 w 38749"/>
                <a:gd name="connsiteY0-2" fmla="*/ 0 h 1004887"/>
                <a:gd name="connsiteX1-3" fmla="*/ 33986 w 38749"/>
                <a:gd name="connsiteY1-4" fmla="*/ 514350 h 1004887"/>
                <a:gd name="connsiteX2-5" fmla="*/ 19699 w 38749"/>
                <a:gd name="connsiteY2-6" fmla="*/ 690562 h 1004887"/>
                <a:gd name="connsiteX3-7" fmla="*/ 5411 w 38749"/>
                <a:gd name="connsiteY3-8" fmla="*/ 823912 h 1004887"/>
                <a:gd name="connsiteX4-9" fmla="*/ 649 w 38749"/>
                <a:gd name="connsiteY4-10" fmla="*/ 838200 h 1004887"/>
                <a:gd name="connsiteX5-11" fmla="*/ 649 w 38749"/>
                <a:gd name="connsiteY5-12" fmla="*/ 1004887 h 1004887"/>
                <a:gd name="connsiteX0-13" fmla="*/ 38100 w 38100"/>
                <a:gd name="connsiteY0-14" fmla="*/ 0 h 1004887"/>
                <a:gd name="connsiteX1-15" fmla="*/ 33337 w 38100"/>
                <a:gd name="connsiteY1-16" fmla="*/ 514350 h 1004887"/>
                <a:gd name="connsiteX2-17" fmla="*/ 19050 w 38100"/>
                <a:gd name="connsiteY2-18" fmla="*/ 690562 h 1004887"/>
                <a:gd name="connsiteX3-19" fmla="*/ 4762 w 38100"/>
                <a:gd name="connsiteY3-20" fmla="*/ 823912 h 1004887"/>
                <a:gd name="connsiteX4-21" fmla="*/ 0 w 38100"/>
                <a:gd name="connsiteY4-22" fmla="*/ 1004887 h 1004887"/>
                <a:gd name="connsiteX0-23" fmla="*/ 38100 w 38100"/>
                <a:gd name="connsiteY0-24" fmla="*/ 0 h 1004887"/>
                <a:gd name="connsiteX1-25" fmla="*/ 33337 w 38100"/>
                <a:gd name="connsiteY1-26" fmla="*/ 514350 h 1004887"/>
                <a:gd name="connsiteX2-27" fmla="*/ 4762 w 38100"/>
                <a:gd name="connsiteY2-28" fmla="*/ 823912 h 1004887"/>
                <a:gd name="connsiteX3-29" fmla="*/ 0 w 38100"/>
                <a:gd name="connsiteY3-30" fmla="*/ 1004887 h 1004887"/>
                <a:gd name="connsiteX0-31" fmla="*/ 38100 w 38100"/>
                <a:gd name="connsiteY0-32" fmla="*/ 0 h 1004887"/>
                <a:gd name="connsiteX1-33" fmla="*/ 33337 w 38100"/>
                <a:gd name="connsiteY1-34" fmla="*/ 514350 h 1004887"/>
                <a:gd name="connsiteX2-35" fmla="*/ 19747 w 38100"/>
                <a:gd name="connsiteY2-36" fmla="*/ 823912 h 1004887"/>
                <a:gd name="connsiteX3-37" fmla="*/ 0 w 38100"/>
                <a:gd name="connsiteY3-38" fmla="*/ 1004887 h 1004887"/>
                <a:gd name="connsiteX0-39" fmla="*/ 31440 w 31440"/>
                <a:gd name="connsiteY0-40" fmla="*/ 0 h 1004887"/>
                <a:gd name="connsiteX1-41" fmla="*/ 26677 w 31440"/>
                <a:gd name="connsiteY1-42" fmla="*/ 514350 h 1004887"/>
                <a:gd name="connsiteX2-43" fmla="*/ 13087 w 31440"/>
                <a:gd name="connsiteY2-44" fmla="*/ 823912 h 1004887"/>
                <a:gd name="connsiteX3-45" fmla="*/ 0 w 31440"/>
                <a:gd name="connsiteY3-46" fmla="*/ 1004887 h 1004887"/>
                <a:gd name="connsiteX0-47" fmla="*/ 34770 w 34770"/>
                <a:gd name="connsiteY0-48" fmla="*/ 0 h 1004887"/>
                <a:gd name="connsiteX1-49" fmla="*/ 30007 w 34770"/>
                <a:gd name="connsiteY1-50" fmla="*/ 514350 h 1004887"/>
                <a:gd name="connsiteX2-51" fmla="*/ 16417 w 34770"/>
                <a:gd name="connsiteY2-52" fmla="*/ 823912 h 1004887"/>
                <a:gd name="connsiteX3-53" fmla="*/ 0 w 34770"/>
                <a:gd name="connsiteY3-54" fmla="*/ 1004887 h 1004887"/>
                <a:gd name="connsiteX0-55" fmla="*/ 34770 w 34770"/>
                <a:gd name="connsiteY0-56" fmla="*/ 0 h 1004887"/>
                <a:gd name="connsiteX1-57" fmla="*/ 30007 w 34770"/>
                <a:gd name="connsiteY1-58" fmla="*/ 514350 h 1004887"/>
                <a:gd name="connsiteX2-59" fmla="*/ 16417 w 34770"/>
                <a:gd name="connsiteY2-60" fmla="*/ 823912 h 1004887"/>
                <a:gd name="connsiteX3-61" fmla="*/ 0 w 34770"/>
                <a:gd name="connsiteY3-62" fmla="*/ 1004887 h 1004887"/>
                <a:gd name="connsiteX0-63" fmla="*/ 34770 w 34770"/>
                <a:gd name="connsiteY0-64" fmla="*/ 0 h 984049"/>
                <a:gd name="connsiteX1-65" fmla="*/ 30007 w 34770"/>
                <a:gd name="connsiteY1-66" fmla="*/ 493512 h 984049"/>
                <a:gd name="connsiteX2-67" fmla="*/ 16417 w 34770"/>
                <a:gd name="connsiteY2-68" fmla="*/ 803074 h 984049"/>
                <a:gd name="connsiteX3-69" fmla="*/ 0 w 34770"/>
                <a:gd name="connsiteY3-70" fmla="*/ 984049 h 984049"/>
                <a:gd name="connsiteX0-71" fmla="*/ 31440 w 31440"/>
                <a:gd name="connsiteY0-72" fmla="*/ 0 h 923849"/>
                <a:gd name="connsiteX1-73" fmla="*/ 30007 w 31440"/>
                <a:gd name="connsiteY1-74" fmla="*/ 433312 h 923849"/>
                <a:gd name="connsiteX2-75" fmla="*/ 16417 w 31440"/>
                <a:gd name="connsiteY2-76" fmla="*/ 742874 h 923849"/>
                <a:gd name="connsiteX3-77" fmla="*/ 0 w 31440"/>
                <a:gd name="connsiteY3-78" fmla="*/ 923849 h 92384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31440" h="923849">
                  <a:moveTo>
                    <a:pt x="31440" y="0"/>
                  </a:moveTo>
                  <a:cubicBezTo>
                    <a:pt x="29852" y="171450"/>
                    <a:pt x="32511" y="309500"/>
                    <a:pt x="30007" y="433312"/>
                  </a:cubicBezTo>
                  <a:cubicBezTo>
                    <a:pt x="27503" y="557124"/>
                    <a:pt x="21418" y="661118"/>
                    <a:pt x="16417" y="742874"/>
                  </a:cubicBezTo>
                  <a:cubicBezTo>
                    <a:pt x="11416" y="824630"/>
                    <a:pt x="5988" y="886146"/>
                    <a:pt x="0" y="923849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3" name="任意多边形 492"/>
            <p:cNvSpPr/>
            <p:nvPr/>
          </p:nvSpPr>
          <p:spPr>
            <a:xfrm>
              <a:off x="3924301" y="2093119"/>
              <a:ext cx="46240" cy="909637"/>
            </a:xfrm>
            <a:custGeom>
              <a:avLst/>
              <a:gdLst>
                <a:gd name="connsiteX0" fmla="*/ 38749 w 38749"/>
                <a:gd name="connsiteY0" fmla="*/ 0 h 1004887"/>
                <a:gd name="connsiteX1" fmla="*/ 33986 w 38749"/>
                <a:gd name="connsiteY1" fmla="*/ 514350 h 1004887"/>
                <a:gd name="connsiteX2" fmla="*/ 19699 w 38749"/>
                <a:gd name="connsiteY2" fmla="*/ 690562 h 1004887"/>
                <a:gd name="connsiteX3" fmla="*/ 10174 w 38749"/>
                <a:gd name="connsiteY3" fmla="*/ 785812 h 1004887"/>
                <a:gd name="connsiteX4" fmla="*/ 5411 w 38749"/>
                <a:gd name="connsiteY4" fmla="*/ 823912 h 1004887"/>
                <a:gd name="connsiteX5" fmla="*/ 649 w 38749"/>
                <a:gd name="connsiteY5" fmla="*/ 838200 h 1004887"/>
                <a:gd name="connsiteX6" fmla="*/ 649 w 38749"/>
                <a:gd name="connsiteY6" fmla="*/ 1004887 h 1004887"/>
                <a:gd name="connsiteX0-1" fmla="*/ 38749 w 38749"/>
                <a:gd name="connsiteY0-2" fmla="*/ 0 h 1004887"/>
                <a:gd name="connsiteX1-3" fmla="*/ 33986 w 38749"/>
                <a:gd name="connsiteY1-4" fmla="*/ 514350 h 1004887"/>
                <a:gd name="connsiteX2-5" fmla="*/ 19699 w 38749"/>
                <a:gd name="connsiteY2-6" fmla="*/ 690562 h 1004887"/>
                <a:gd name="connsiteX3-7" fmla="*/ 5411 w 38749"/>
                <a:gd name="connsiteY3-8" fmla="*/ 823912 h 1004887"/>
                <a:gd name="connsiteX4-9" fmla="*/ 649 w 38749"/>
                <a:gd name="connsiteY4-10" fmla="*/ 838200 h 1004887"/>
                <a:gd name="connsiteX5-11" fmla="*/ 649 w 38749"/>
                <a:gd name="connsiteY5-12" fmla="*/ 1004887 h 1004887"/>
                <a:gd name="connsiteX0-13" fmla="*/ 38100 w 38100"/>
                <a:gd name="connsiteY0-14" fmla="*/ 0 h 1004887"/>
                <a:gd name="connsiteX1-15" fmla="*/ 33337 w 38100"/>
                <a:gd name="connsiteY1-16" fmla="*/ 514350 h 1004887"/>
                <a:gd name="connsiteX2-17" fmla="*/ 19050 w 38100"/>
                <a:gd name="connsiteY2-18" fmla="*/ 690562 h 1004887"/>
                <a:gd name="connsiteX3-19" fmla="*/ 4762 w 38100"/>
                <a:gd name="connsiteY3-20" fmla="*/ 823912 h 1004887"/>
                <a:gd name="connsiteX4-21" fmla="*/ 0 w 38100"/>
                <a:gd name="connsiteY4-22" fmla="*/ 1004887 h 1004887"/>
                <a:gd name="connsiteX0-23" fmla="*/ 38100 w 38100"/>
                <a:gd name="connsiteY0-24" fmla="*/ 0 h 1004887"/>
                <a:gd name="connsiteX1-25" fmla="*/ 33337 w 38100"/>
                <a:gd name="connsiteY1-26" fmla="*/ 514350 h 1004887"/>
                <a:gd name="connsiteX2-27" fmla="*/ 4762 w 38100"/>
                <a:gd name="connsiteY2-28" fmla="*/ 823912 h 1004887"/>
                <a:gd name="connsiteX3-29" fmla="*/ 0 w 38100"/>
                <a:gd name="connsiteY3-30" fmla="*/ 1004887 h 1004887"/>
                <a:gd name="connsiteX0-31" fmla="*/ 38100 w 38100"/>
                <a:gd name="connsiteY0-32" fmla="*/ 0 h 1004887"/>
                <a:gd name="connsiteX1-33" fmla="*/ 33337 w 38100"/>
                <a:gd name="connsiteY1-34" fmla="*/ 514350 h 1004887"/>
                <a:gd name="connsiteX2-35" fmla="*/ 19747 w 38100"/>
                <a:gd name="connsiteY2-36" fmla="*/ 823912 h 1004887"/>
                <a:gd name="connsiteX3-37" fmla="*/ 0 w 38100"/>
                <a:gd name="connsiteY3-38" fmla="*/ 1004887 h 1004887"/>
                <a:gd name="connsiteX0-39" fmla="*/ 31440 w 31440"/>
                <a:gd name="connsiteY0-40" fmla="*/ 0 h 1004887"/>
                <a:gd name="connsiteX1-41" fmla="*/ 26677 w 31440"/>
                <a:gd name="connsiteY1-42" fmla="*/ 514350 h 1004887"/>
                <a:gd name="connsiteX2-43" fmla="*/ 13087 w 31440"/>
                <a:gd name="connsiteY2-44" fmla="*/ 823912 h 1004887"/>
                <a:gd name="connsiteX3-45" fmla="*/ 0 w 31440"/>
                <a:gd name="connsiteY3-46" fmla="*/ 1004887 h 1004887"/>
                <a:gd name="connsiteX0-47" fmla="*/ 34770 w 34770"/>
                <a:gd name="connsiteY0-48" fmla="*/ 0 h 1004887"/>
                <a:gd name="connsiteX1-49" fmla="*/ 30007 w 34770"/>
                <a:gd name="connsiteY1-50" fmla="*/ 514350 h 1004887"/>
                <a:gd name="connsiteX2-51" fmla="*/ 16417 w 34770"/>
                <a:gd name="connsiteY2-52" fmla="*/ 823912 h 1004887"/>
                <a:gd name="connsiteX3-53" fmla="*/ 0 w 34770"/>
                <a:gd name="connsiteY3-54" fmla="*/ 1004887 h 1004887"/>
                <a:gd name="connsiteX0-55" fmla="*/ 34770 w 34770"/>
                <a:gd name="connsiteY0-56" fmla="*/ 0 h 1004887"/>
                <a:gd name="connsiteX1-57" fmla="*/ 30007 w 34770"/>
                <a:gd name="connsiteY1-58" fmla="*/ 514350 h 1004887"/>
                <a:gd name="connsiteX2-59" fmla="*/ 16417 w 34770"/>
                <a:gd name="connsiteY2-60" fmla="*/ 823912 h 1004887"/>
                <a:gd name="connsiteX3-61" fmla="*/ 0 w 34770"/>
                <a:gd name="connsiteY3-62" fmla="*/ 1004887 h 1004887"/>
                <a:gd name="connsiteX0-63" fmla="*/ 34770 w 34770"/>
                <a:gd name="connsiteY0-64" fmla="*/ 0 h 984049"/>
                <a:gd name="connsiteX1-65" fmla="*/ 30007 w 34770"/>
                <a:gd name="connsiteY1-66" fmla="*/ 493512 h 984049"/>
                <a:gd name="connsiteX2-67" fmla="*/ 16417 w 34770"/>
                <a:gd name="connsiteY2-68" fmla="*/ 803074 h 984049"/>
                <a:gd name="connsiteX3-69" fmla="*/ 0 w 34770"/>
                <a:gd name="connsiteY3-70" fmla="*/ 984049 h 984049"/>
                <a:gd name="connsiteX0-71" fmla="*/ 26445 w 30272"/>
                <a:gd name="connsiteY0-72" fmla="*/ 0 h 875225"/>
                <a:gd name="connsiteX1-73" fmla="*/ 30007 w 30272"/>
                <a:gd name="connsiteY1-74" fmla="*/ 384688 h 875225"/>
                <a:gd name="connsiteX2-75" fmla="*/ 16417 w 30272"/>
                <a:gd name="connsiteY2-76" fmla="*/ 694250 h 875225"/>
                <a:gd name="connsiteX3-77" fmla="*/ 0 w 30272"/>
                <a:gd name="connsiteY3-78" fmla="*/ 875225 h 875225"/>
                <a:gd name="connsiteX0-79" fmla="*/ 26445 w 27142"/>
                <a:gd name="connsiteY0-80" fmla="*/ 0 h 875225"/>
                <a:gd name="connsiteX1-81" fmla="*/ 26677 w 27142"/>
                <a:gd name="connsiteY1-82" fmla="*/ 384688 h 875225"/>
                <a:gd name="connsiteX2-83" fmla="*/ 16417 w 27142"/>
                <a:gd name="connsiteY2-84" fmla="*/ 694250 h 875225"/>
                <a:gd name="connsiteX3-85" fmla="*/ 0 w 27142"/>
                <a:gd name="connsiteY3-86" fmla="*/ 875225 h 8752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27142" h="875225">
                  <a:moveTo>
                    <a:pt x="26445" y="0"/>
                  </a:moveTo>
                  <a:cubicBezTo>
                    <a:pt x="24857" y="171450"/>
                    <a:pt x="28348" y="268980"/>
                    <a:pt x="26677" y="384688"/>
                  </a:cubicBezTo>
                  <a:cubicBezTo>
                    <a:pt x="25006" y="500396"/>
                    <a:pt x="20863" y="612494"/>
                    <a:pt x="16417" y="694250"/>
                  </a:cubicBezTo>
                  <a:cubicBezTo>
                    <a:pt x="11971" y="776006"/>
                    <a:pt x="5988" y="837522"/>
                    <a:pt x="0" y="875225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94" name="直接连接符 493"/>
            <p:cNvCxnSpPr/>
            <p:nvPr/>
          </p:nvCxnSpPr>
          <p:spPr>
            <a:xfrm flipH="1" flipV="1">
              <a:off x="3936208" y="2967036"/>
              <a:ext cx="30955" cy="190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5" name="直接连接符 494"/>
            <p:cNvCxnSpPr/>
            <p:nvPr/>
          </p:nvCxnSpPr>
          <p:spPr>
            <a:xfrm>
              <a:off x="3840956" y="2933700"/>
              <a:ext cx="0" cy="523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直接连接符 495"/>
            <p:cNvCxnSpPr>
              <a:endCxn id="500" idx="0"/>
            </p:cNvCxnSpPr>
            <p:nvPr/>
          </p:nvCxnSpPr>
          <p:spPr>
            <a:xfrm>
              <a:off x="2447925" y="2945606"/>
              <a:ext cx="307435" cy="11285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直接连接符 496"/>
            <p:cNvCxnSpPr/>
            <p:nvPr/>
          </p:nvCxnSpPr>
          <p:spPr>
            <a:xfrm flipV="1">
              <a:off x="2774950" y="3000375"/>
              <a:ext cx="250825" cy="698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8" name="直接连接符 497"/>
            <p:cNvCxnSpPr/>
            <p:nvPr/>
          </p:nvCxnSpPr>
          <p:spPr>
            <a:xfrm flipV="1">
              <a:off x="3295650" y="2774950"/>
              <a:ext cx="577850" cy="1492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直接连接符 498"/>
            <p:cNvCxnSpPr/>
            <p:nvPr/>
          </p:nvCxnSpPr>
          <p:spPr>
            <a:xfrm flipV="1">
              <a:off x="3958620" y="2717800"/>
              <a:ext cx="111730" cy="3019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0" name="弧形 499"/>
            <p:cNvSpPr/>
            <p:nvPr/>
          </p:nvSpPr>
          <p:spPr>
            <a:xfrm rot="1217311">
              <a:off x="2568576" y="3051175"/>
              <a:ext cx="292100" cy="234950"/>
            </a:xfrm>
            <a:prstGeom prst="arc">
              <a:avLst>
                <a:gd name="adj1" fmla="val 16200000"/>
                <a:gd name="adj2" fmla="val 2047935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1" name="弧形 500"/>
            <p:cNvSpPr/>
            <p:nvPr/>
          </p:nvSpPr>
          <p:spPr>
            <a:xfrm rot="1176287">
              <a:off x="2708668" y="3332425"/>
              <a:ext cx="118595" cy="153728"/>
            </a:xfrm>
            <a:prstGeom prst="arc">
              <a:avLst>
                <a:gd name="adj1" fmla="val 19521699"/>
                <a:gd name="adj2" fmla="val 4303525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02" name="直接连接符 501"/>
            <p:cNvCxnSpPr/>
            <p:nvPr/>
          </p:nvCxnSpPr>
          <p:spPr>
            <a:xfrm flipH="1">
              <a:off x="2854325" y="3175000"/>
              <a:ext cx="3175" cy="571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3" name="直接连接符 502"/>
            <p:cNvCxnSpPr>
              <a:endCxn id="501" idx="2"/>
            </p:cNvCxnSpPr>
            <p:nvPr/>
          </p:nvCxnSpPr>
          <p:spPr>
            <a:xfrm>
              <a:off x="2479675" y="3362325"/>
              <a:ext cx="286563" cy="12135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直接连接符 503"/>
            <p:cNvCxnSpPr/>
            <p:nvPr/>
          </p:nvCxnSpPr>
          <p:spPr>
            <a:xfrm flipH="1" flipV="1">
              <a:off x="2150270" y="3133725"/>
              <a:ext cx="114299" cy="428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5" name="直接连接符 504"/>
            <p:cNvCxnSpPr/>
            <p:nvPr/>
          </p:nvCxnSpPr>
          <p:spPr>
            <a:xfrm flipH="1" flipV="1">
              <a:off x="2176464" y="3009899"/>
              <a:ext cx="100011" cy="381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6" name="弧形 505"/>
            <p:cNvSpPr/>
            <p:nvPr/>
          </p:nvSpPr>
          <p:spPr>
            <a:xfrm rot="797574" flipV="1">
              <a:off x="2246990" y="2982487"/>
              <a:ext cx="112745" cy="73326"/>
            </a:xfrm>
            <a:prstGeom prst="arc">
              <a:avLst>
                <a:gd name="adj1" fmla="val 14072259"/>
                <a:gd name="adj2" fmla="val 20417735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07" name="直接连接符 506"/>
            <p:cNvCxnSpPr>
              <a:stCxn id="506" idx="2"/>
            </p:cNvCxnSpPr>
            <p:nvPr/>
          </p:nvCxnSpPr>
          <p:spPr>
            <a:xfrm flipH="1" flipV="1">
              <a:off x="2331244" y="2931319"/>
              <a:ext cx="16110" cy="1163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8" name="直接连接符 507"/>
            <p:cNvCxnSpPr/>
            <p:nvPr/>
          </p:nvCxnSpPr>
          <p:spPr>
            <a:xfrm flipV="1">
              <a:off x="2326481" y="2895600"/>
              <a:ext cx="100013" cy="4048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9" name="直接连接符 508"/>
            <p:cNvCxnSpPr>
              <a:stCxn id="510" idx="2"/>
            </p:cNvCxnSpPr>
            <p:nvPr/>
          </p:nvCxnSpPr>
          <p:spPr>
            <a:xfrm flipV="1">
              <a:off x="2154705" y="2805113"/>
              <a:ext cx="347989" cy="12715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0" name="弧形 509"/>
            <p:cNvSpPr/>
            <p:nvPr/>
          </p:nvSpPr>
          <p:spPr>
            <a:xfrm rot="12704713">
              <a:off x="2143127" y="2917031"/>
              <a:ext cx="154781" cy="111918"/>
            </a:xfrm>
            <a:prstGeom prst="arc">
              <a:avLst>
                <a:gd name="adj1" fmla="val 16941147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11" name="直接连接符 510"/>
            <p:cNvCxnSpPr/>
            <p:nvPr/>
          </p:nvCxnSpPr>
          <p:spPr>
            <a:xfrm>
              <a:off x="2147562" y="2956085"/>
              <a:ext cx="7469" cy="17764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2" name="弧形 511"/>
            <p:cNvSpPr/>
            <p:nvPr/>
          </p:nvSpPr>
          <p:spPr>
            <a:xfrm rot="20616176">
              <a:off x="2417042" y="2682936"/>
              <a:ext cx="835162" cy="499080"/>
            </a:xfrm>
            <a:prstGeom prst="arc">
              <a:avLst>
                <a:gd name="adj1" fmla="val 11122100"/>
                <a:gd name="adj2" fmla="val 18175733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3" name="弧形 512"/>
            <p:cNvSpPr/>
            <p:nvPr/>
          </p:nvSpPr>
          <p:spPr>
            <a:xfrm rot="20616176">
              <a:off x="2384051" y="2672557"/>
              <a:ext cx="848981" cy="501942"/>
            </a:xfrm>
            <a:prstGeom prst="arc">
              <a:avLst>
                <a:gd name="adj1" fmla="val 11036399"/>
                <a:gd name="adj2" fmla="val 18175733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4" name="弧形 513"/>
            <p:cNvSpPr/>
            <p:nvPr/>
          </p:nvSpPr>
          <p:spPr>
            <a:xfrm>
              <a:off x="2352676" y="2957038"/>
              <a:ext cx="111918" cy="57626"/>
            </a:xfrm>
            <a:prstGeom prst="arc">
              <a:avLst>
                <a:gd name="adj1" fmla="val 18811527"/>
                <a:gd name="adj2" fmla="val 15140242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15" name="直接连接符 514"/>
            <p:cNvCxnSpPr/>
            <p:nvPr/>
          </p:nvCxnSpPr>
          <p:spPr>
            <a:xfrm>
              <a:off x="2464595" y="2983707"/>
              <a:ext cx="64293" cy="1952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6" name="直接连接符 515"/>
            <p:cNvCxnSpPr/>
            <p:nvPr/>
          </p:nvCxnSpPr>
          <p:spPr>
            <a:xfrm flipH="1">
              <a:off x="2347914" y="2993234"/>
              <a:ext cx="2381" cy="4524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7" name="直接连接符 516"/>
            <p:cNvCxnSpPr>
              <a:stCxn id="514" idx="2"/>
            </p:cNvCxnSpPr>
            <p:nvPr/>
          </p:nvCxnSpPr>
          <p:spPr>
            <a:xfrm flipV="1">
              <a:off x="2399581" y="2800350"/>
              <a:ext cx="619844" cy="15706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8" name="直接连接符 517"/>
            <p:cNvCxnSpPr/>
            <p:nvPr/>
          </p:nvCxnSpPr>
          <p:spPr>
            <a:xfrm flipH="1">
              <a:off x="2509838" y="3043238"/>
              <a:ext cx="61912" cy="1952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9" name="直接连接符 518"/>
            <p:cNvCxnSpPr/>
            <p:nvPr/>
          </p:nvCxnSpPr>
          <p:spPr>
            <a:xfrm>
              <a:off x="2483644" y="2478882"/>
              <a:ext cx="11906" cy="32146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直接连接符 519"/>
            <p:cNvCxnSpPr/>
            <p:nvPr/>
          </p:nvCxnSpPr>
          <p:spPr>
            <a:xfrm>
              <a:off x="2514600" y="2488406"/>
              <a:ext cx="14288" cy="2976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1" name="直接连接符 520"/>
            <p:cNvCxnSpPr/>
            <p:nvPr/>
          </p:nvCxnSpPr>
          <p:spPr>
            <a:xfrm>
              <a:off x="2550319" y="2505075"/>
              <a:ext cx="11906" cy="2571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2" name="弧形 521"/>
            <p:cNvSpPr/>
            <p:nvPr/>
          </p:nvSpPr>
          <p:spPr>
            <a:xfrm rot="20090780">
              <a:off x="2216166" y="2577375"/>
              <a:ext cx="234562" cy="303962"/>
            </a:xfrm>
            <a:prstGeom prst="arc">
              <a:avLst>
                <a:gd name="adj1" fmla="val 14609633"/>
                <a:gd name="adj2" fmla="val 3881302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3" name="任意多边形 522"/>
            <p:cNvSpPr/>
            <p:nvPr/>
          </p:nvSpPr>
          <p:spPr>
            <a:xfrm>
              <a:off x="2070100" y="2073625"/>
              <a:ext cx="555625" cy="748950"/>
            </a:xfrm>
            <a:custGeom>
              <a:avLst/>
              <a:gdLst>
                <a:gd name="connsiteX0" fmla="*/ 374650 w 555625"/>
                <a:gd name="connsiteY0" fmla="*/ 746125 h 746125"/>
                <a:gd name="connsiteX1" fmla="*/ 282575 w 555625"/>
                <a:gd name="connsiteY1" fmla="*/ 695325 h 746125"/>
                <a:gd name="connsiteX2" fmla="*/ 273050 w 555625"/>
                <a:gd name="connsiteY2" fmla="*/ 685800 h 746125"/>
                <a:gd name="connsiteX3" fmla="*/ 254000 w 555625"/>
                <a:gd name="connsiteY3" fmla="*/ 673100 h 746125"/>
                <a:gd name="connsiteX4" fmla="*/ 244475 w 555625"/>
                <a:gd name="connsiteY4" fmla="*/ 666750 h 746125"/>
                <a:gd name="connsiteX5" fmla="*/ 225425 w 555625"/>
                <a:gd name="connsiteY5" fmla="*/ 650875 h 746125"/>
                <a:gd name="connsiteX6" fmla="*/ 215900 w 555625"/>
                <a:gd name="connsiteY6" fmla="*/ 641350 h 746125"/>
                <a:gd name="connsiteX7" fmla="*/ 184150 w 555625"/>
                <a:gd name="connsiteY7" fmla="*/ 612775 h 746125"/>
                <a:gd name="connsiteX8" fmla="*/ 174625 w 555625"/>
                <a:gd name="connsiteY8" fmla="*/ 600075 h 746125"/>
                <a:gd name="connsiteX9" fmla="*/ 168275 w 555625"/>
                <a:gd name="connsiteY9" fmla="*/ 590550 h 746125"/>
                <a:gd name="connsiteX10" fmla="*/ 158750 w 555625"/>
                <a:gd name="connsiteY10" fmla="*/ 581025 h 746125"/>
                <a:gd name="connsiteX11" fmla="*/ 146050 w 555625"/>
                <a:gd name="connsiteY11" fmla="*/ 561975 h 746125"/>
                <a:gd name="connsiteX12" fmla="*/ 139700 w 555625"/>
                <a:gd name="connsiteY12" fmla="*/ 549275 h 746125"/>
                <a:gd name="connsiteX13" fmla="*/ 130175 w 555625"/>
                <a:gd name="connsiteY13" fmla="*/ 539750 h 746125"/>
                <a:gd name="connsiteX14" fmla="*/ 123825 w 555625"/>
                <a:gd name="connsiteY14" fmla="*/ 527050 h 746125"/>
                <a:gd name="connsiteX15" fmla="*/ 111125 w 555625"/>
                <a:gd name="connsiteY15" fmla="*/ 508000 h 746125"/>
                <a:gd name="connsiteX16" fmla="*/ 107950 w 555625"/>
                <a:gd name="connsiteY16" fmla="*/ 498475 h 746125"/>
                <a:gd name="connsiteX17" fmla="*/ 101600 w 555625"/>
                <a:gd name="connsiteY17" fmla="*/ 488950 h 746125"/>
                <a:gd name="connsiteX18" fmla="*/ 98425 w 555625"/>
                <a:gd name="connsiteY18" fmla="*/ 479425 h 746125"/>
                <a:gd name="connsiteX19" fmla="*/ 85725 w 555625"/>
                <a:gd name="connsiteY19" fmla="*/ 457200 h 746125"/>
                <a:gd name="connsiteX20" fmla="*/ 73025 w 555625"/>
                <a:gd name="connsiteY20" fmla="*/ 434975 h 746125"/>
                <a:gd name="connsiteX21" fmla="*/ 69850 w 555625"/>
                <a:gd name="connsiteY21" fmla="*/ 425450 h 746125"/>
                <a:gd name="connsiteX22" fmla="*/ 66675 w 555625"/>
                <a:gd name="connsiteY22" fmla="*/ 412750 h 746125"/>
                <a:gd name="connsiteX23" fmla="*/ 60325 w 555625"/>
                <a:gd name="connsiteY23" fmla="*/ 403225 h 746125"/>
                <a:gd name="connsiteX24" fmla="*/ 57150 w 555625"/>
                <a:gd name="connsiteY24" fmla="*/ 387350 h 746125"/>
                <a:gd name="connsiteX25" fmla="*/ 50800 w 555625"/>
                <a:gd name="connsiteY25" fmla="*/ 377825 h 746125"/>
                <a:gd name="connsiteX26" fmla="*/ 47625 w 555625"/>
                <a:gd name="connsiteY26" fmla="*/ 365125 h 746125"/>
                <a:gd name="connsiteX27" fmla="*/ 41275 w 555625"/>
                <a:gd name="connsiteY27" fmla="*/ 346075 h 746125"/>
                <a:gd name="connsiteX28" fmla="*/ 38100 w 555625"/>
                <a:gd name="connsiteY28" fmla="*/ 330200 h 746125"/>
                <a:gd name="connsiteX29" fmla="*/ 31750 w 555625"/>
                <a:gd name="connsiteY29" fmla="*/ 311150 h 746125"/>
                <a:gd name="connsiteX30" fmla="*/ 22225 w 555625"/>
                <a:gd name="connsiteY30" fmla="*/ 276225 h 746125"/>
                <a:gd name="connsiteX31" fmla="*/ 15875 w 555625"/>
                <a:gd name="connsiteY31" fmla="*/ 263525 h 746125"/>
                <a:gd name="connsiteX32" fmla="*/ 9525 w 555625"/>
                <a:gd name="connsiteY32" fmla="*/ 234950 h 746125"/>
                <a:gd name="connsiteX33" fmla="*/ 6350 w 555625"/>
                <a:gd name="connsiteY33" fmla="*/ 225425 h 746125"/>
                <a:gd name="connsiteX34" fmla="*/ 0 w 555625"/>
                <a:gd name="connsiteY34" fmla="*/ 200025 h 746125"/>
                <a:gd name="connsiteX35" fmla="*/ 3175 w 555625"/>
                <a:gd name="connsiteY35" fmla="*/ 161925 h 746125"/>
                <a:gd name="connsiteX36" fmla="*/ 19050 w 555625"/>
                <a:gd name="connsiteY36" fmla="*/ 133350 h 746125"/>
                <a:gd name="connsiteX37" fmla="*/ 28575 w 555625"/>
                <a:gd name="connsiteY37" fmla="*/ 120650 h 746125"/>
                <a:gd name="connsiteX38" fmla="*/ 34925 w 555625"/>
                <a:gd name="connsiteY38" fmla="*/ 111125 h 746125"/>
                <a:gd name="connsiteX39" fmla="*/ 53975 w 555625"/>
                <a:gd name="connsiteY39" fmla="*/ 101600 h 746125"/>
                <a:gd name="connsiteX40" fmla="*/ 66675 w 555625"/>
                <a:gd name="connsiteY40" fmla="*/ 92075 h 746125"/>
                <a:gd name="connsiteX41" fmla="*/ 88900 w 555625"/>
                <a:gd name="connsiteY41" fmla="*/ 82550 h 746125"/>
                <a:gd name="connsiteX42" fmla="*/ 130175 w 555625"/>
                <a:gd name="connsiteY42" fmla="*/ 63500 h 746125"/>
                <a:gd name="connsiteX43" fmla="*/ 139700 w 555625"/>
                <a:gd name="connsiteY43" fmla="*/ 60325 h 746125"/>
                <a:gd name="connsiteX44" fmla="*/ 152400 w 555625"/>
                <a:gd name="connsiteY44" fmla="*/ 53975 h 746125"/>
                <a:gd name="connsiteX45" fmla="*/ 161925 w 555625"/>
                <a:gd name="connsiteY45" fmla="*/ 50800 h 746125"/>
                <a:gd name="connsiteX46" fmla="*/ 180975 w 555625"/>
                <a:gd name="connsiteY46" fmla="*/ 38100 h 746125"/>
                <a:gd name="connsiteX47" fmla="*/ 193675 w 555625"/>
                <a:gd name="connsiteY47" fmla="*/ 31750 h 746125"/>
                <a:gd name="connsiteX48" fmla="*/ 203200 w 555625"/>
                <a:gd name="connsiteY48" fmla="*/ 28575 h 746125"/>
                <a:gd name="connsiteX49" fmla="*/ 212725 w 555625"/>
                <a:gd name="connsiteY49" fmla="*/ 22225 h 746125"/>
                <a:gd name="connsiteX50" fmla="*/ 231775 w 555625"/>
                <a:gd name="connsiteY50" fmla="*/ 19050 h 746125"/>
                <a:gd name="connsiteX51" fmla="*/ 244475 w 555625"/>
                <a:gd name="connsiteY51" fmla="*/ 15875 h 746125"/>
                <a:gd name="connsiteX52" fmla="*/ 263525 w 555625"/>
                <a:gd name="connsiteY52" fmla="*/ 9525 h 746125"/>
                <a:gd name="connsiteX53" fmla="*/ 279400 w 555625"/>
                <a:gd name="connsiteY53" fmla="*/ 6350 h 746125"/>
                <a:gd name="connsiteX54" fmla="*/ 304800 w 555625"/>
                <a:gd name="connsiteY54" fmla="*/ 0 h 746125"/>
                <a:gd name="connsiteX55" fmla="*/ 428625 w 555625"/>
                <a:gd name="connsiteY55" fmla="*/ 3175 h 746125"/>
                <a:gd name="connsiteX56" fmla="*/ 454025 w 555625"/>
                <a:gd name="connsiteY56" fmla="*/ 6350 h 746125"/>
                <a:gd name="connsiteX57" fmla="*/ 482600 w 555625"/>
                <a:gd name="connsiteY57" fmla="*/ 19050 h 746125"/>
                <a:gd name="connsiteX58" fmla="*/ 504825 w 555625"/>
                <a:gd name="connsiteY58" fmla="*/ 25400 h 746125"/>
                <a:gd name="connsiteX59" fmla="*/ 514350 w 555625"/>
                <a:gd name="connsiteY59" fmla="*/ 31750 h 746125"/>
                <a:gd name="connsiteX60" fmla="*/ 517525 w 555625"/>
                <a:gd name="connsiteY60" fmla="*/ 41275 h 746125"/>
                <a:gd name="connsiteX61" fmla="*/ 539750 w 555625"/>
                <a:gd name="connsiteY61" fmla="*/ 69850 h 746125"/>
                <a:gd name="connsiteX62" fmla="*/ 552450 w 555625"/>
                <a:gd name="connsiteY62" fmla="*/ 101600 h 746125"/>
                <a:gd name="connsiteX63" fmla="*/ 555625 w 555625"/>
                <a:gd name="connsiteY63" fmla="*/ 152400 h 746125"/>
                <a:gd name="connsiteX0-1" fmla="*/ 374650 w 555625"/>
                <a:gd name="connsiteY0-2" fmla="*/ 746125 h 746125"/>
                <a:gd name="connsiteX1-3" fmla="*/ 282575 w 555625"/>
                <a:gd name="connsiteY1-4" fmla="*/ 695325 h 746125"/>
                <a:gd name="connsiteX2-5" fmla="*/ 273050 w 555625"/>
                <a:gd name="connsiteY2-6" fmla="*/ 685800 h 746125"/>
                <a:gd name="connsiteX3-7" fmla="*/ 254000 w 555625"/>
                <a:gd name="connsiteY3-8" fmla="*/ 673100 h 746125"/>
                <a:gd name="connsiteX4-9" fmla="*/ 244475 w 555625"/>
                <a:gd name="connsiteY4-10" fmla="*/ 666750 h 746125"/>
                <a:gd name="connsiteX5-11" fmla="*/ 225425 w 555625"/>
                <a:gd name="connsiteY5-12" fmla="*/ 650875 h 746125"/>
                <a:gd name="connsiteX6-13" fmla="*/ 215900 w 555625"/>
                <a:gd name="connsiteY6-14" fmla="*/ 641350 h 746125"/>
                <a:gd name="connsiteX7-15" fmla="*/ 184150 w 555625"/>
                <a:gd name="connsiteY7-16" fmla="*/ 612775 h 746125"/>
                <a:gd name="connsiteX8-17" fmla="*/ 174625 w 555625"/>
                <a:gd name="connsiteY8-18" fmla="*/ 600075 h 746125"/>
                <a:gd name="connsiteX9-19" fmla="*/ 168275 w 555625"/>
                <a:gd name="connsiteY9-20" fmla="*/ 590550 h 746125"/>
                <a:gd name="connsiteX10-21" fmla="*/ 158750 w 555625"/>
                <a:gd name="connsiteY10-22" fmla="*/ 581025 h 746125"/>
                <a:gd name="connsiteX11-23" fmla="*/ 146050 w 555625"/>
                <a:gd name="connsiteY11-24" fmla="*/ 561975 h 746125"/>
                <a:gd name="connsiteX12-25" fmla="*/ 139700 w 555625"/>
                <a:gd name="connsiteY12-26" fmla="*/ 549275 h 746125"/>
                <a:gd name="connsiteX13-27" fmla="*/ 130175 w 555625"/>
                <a:gd name="connsiteY13-28" fmla="*/ 539750 h 746125"/>
                <a:gd name="connsiteX14-29" fmla="*/ 123825 w 555625"/>
                <a:gd name="connsiteY14-30" fmla="*/ 527050 h 746125"/>
                <a:gd name="connsiteX15-31" fmla="*/ 111125 w 555625"/>
                <a:gd name="connsiteY15-32" fmla="*/ 508000 h 746125"/>
                <a:gd name="connsiteX16-33" fmla="*/ 107950 w 555625"/>
                <a:gd name="connsiteY16-34" fmla="*/ 498475 h 746125"/>
                <a:gd name="connsiteX17-35" fmla="*/ 101600 w 555625"/>
                <a:gd name="connsiteY17-36" fmla="*/ 488950 h 746125"/>
                <a:gd name="connsiteX18-37" fmla="*/ 98425 w 555625"/>
                <a:gd name="connsiteY18-38" fmla="*/ 479425 h 746125"/>
                <a:gd name="connsiteX19-39" fmla="*/ 85725 w 555625"/>
                <a:gd name="connsiteY19-40" fmla="*/ 457200 h 746125"/>
                <a:gd name="connsiteX20-41" fmla="*/ 73025 w 555625"/>
                <a:gd name="connsiteY20-42" fmla="*/ 434975 h 746125"/>
                <a:gd name="connsiteX21-43" fmla="*/ 69850 w 555625"/>
                <a:gd name="connsiteY21-44" fmla="*/ 425450 h 746125"/>
                <a:gd name="connsiteX22-45" fmla="*/ 66675 w 555625"/>
                <a:gd name="connsiteY22-46" fmla="*/ 412750 h 746125"/>
                <a:gd name="connsiteX23-47" fmla="*/ 60325 w 555625"/>
                <a:gd name="connsiteY23-48" fmla="*/ 403225 h 746125"/>
                <a:gd name="connsiteX24-49" fmla="*/ 57150 w 555625"/>
                <a:gd name="connsiteY24-50" fmla="*/ 387350 h 746125"/>
                <a:gd name="connsiteX25-51" fmla="*/ 50800 w 555625"/>
                <a:gd name="connsiteY25-52" fmla="*/ 377825 h 746125"/>
                <a:gd name="connsiteX26-53" fmla="*/ 47625 w 555625"/>
                <a:gd name="connsiteY26-54" fmla="*/ 365125 h 746125"/>
                <a:gd name="connsiteX27-55" fmla="*/ 41275 w 555625"/>
                <a:gd name="connsiteY27-56" fmla="*/ 346075 h 746125"/>
                <a:gd name="connsiteX28-57" fmla="*/ 38100 w 555625"/>
                <a:gd name="connsiteY28-58" fmla="*/ 330200 h 746125"/>
                <a:gd name="connsiteX29-59" fmla="*/ 31750 w 555625"/>
                <a:gd name="connsiteY29-60" fmla="*/ 311150 h 746125"/>
                <a:gd name="connsiteX30-61" fmla="*/ 22225 w 555625"/>
                <a:gd name="connsiteY30-62" fmla="*/ 276225 h 746125"/>
                <a:gd name="connsiteX31-63" fmla="*/ 15875 w 555625"/>
                <a:gd name="connsiteY31-64" fmla="*/ 263525 h 746125"/>
                <a:gd name="connsiteX32-65" fmla="*/ 9525 w 555625"/>
                <a:gd name="connsiteY32-66" fmla="*/ 234950 h 746125"/>
                <a:gd name="connsiteX33-67" fmla="*/ 6350 w 555625"/>
                <a:gd name="connsiteY33-68" fmla="*/ 225425 h 746125"/>
                <a:gd name="connsiteX34-69" fmla="*/ 0 w 555625"/>
                <a:gd name="connsiteY34-70" fmla="*/ 200025 h 746125"/>
                <a:gd name="connsiteX35-71" fmla="*/ 3175 w 555625"/>
                <a:gd name="connsiteY35-72" fmla="*/ 161925 h 746125"/>
                <a:gd name="connsiteX36-73" fmla="*/ 19050 w 555625"/>
                <a:gd name="connsiteY36-74" fmla="*/ 133350 h 746125"/>
                <a:gd name="connsiteX37-75" fmla="*/ 28575 w 555625"/>
                <a:gd name="connsiteY37-76" fmla="*/ 120650 h 746125"/>
                <a:gd name="connsiteX38-77" fmla="*/ 34925 w 555625"/>
                <a:gd name="connsiteY38-78" fmla="*/ 111125 h 746125"/>
                <a:gd name="connsiteX39-79" fmla="*/ 53975 w 555625"/>
                <a:gd name="connsiteY39-80" fmla="*/ 101600 h 746125"/>
                <a:gd name="connsiteX40-81" fmla="*/ 66675 w 555625"/>
                <a:gd name="connsiteY40-82" fmla="*/ 92075 h 746125"/>
                <a:gd name="connsiteX41-83" fmla="*/ 88900 w 555625"/>
                <a:gd name="connsiteY41-84" fmla="*/ 82550 h 746125"/>
                <a:gd name="connsiteX42-85" fmla="*/ 130175 w 555625"/>
                <a:gd name="connsiteY42-86" fmla="*/ 63500 h 746125"/>
                <a:gd name="connsiteX43-87" fmla="*/ 139700 w 555625"/>
                <a:gd name="connsiteY43-88" fmla="*/ 60325 h 746125"/>
                <a:gd name="connsiteX44-89" fmla="*/ 152400 w 555625"/>
                <a:gd name="connsiteY44-90" fmla="*/ 53975 h 746125"/>
                <a:gd name="connsiteX45-91" fmla="*/ 180975 w 555625"/>
                <a:gd name="connsiteY45-92" fmla="*/ 38100 h 746125"/>
                <a:gd name="connsiteX46-93" fmla="*/ 193675 w 555625"/>
                <a:gd name="connsiteY46-94" fmla="*/ 31750 h 746125"/>
                <a:gd name="connsiteX47-95" fmla="*/ 203200 w 555625"/>
                <a:gd name="connsiteY47-96" fmla="*/ 28575 h 746125"/>
                <a:gd name="connsiteX48-97" fmla="*/ 212725 w 555625"/>
                <a:gd name="connsiteY48-98" fmla="*/ 22225 h 746125"/>
                <a:gd name="connsiteX49-99" fmla="*/ 231775 w 555625"/>
                <a:gd name="connsiteY49-100" fmla="*/ 19050 h 746125"/>
                <a:gd name="connsiteX50-101" fmla="*/ 244475 w 555625"/>
                <a:gd name="connsiteY50-102" fmla="*/ 15875 h 746125"/>
                <a:gd name="connsiteX51-103" fmla="*/ 263525 w 555625"/>
                <a:gd name="connsiteY51-104" fmla="*/ 9525 h 746125"/>
                <a:gd name="connsiteX52-105" fmla="*/ 279400 w 555625"/>
                <a:gd name="connsiteY52-106" fmla="*/ 6350 h 746125"/>
                <a:gd name="connsiteX53-107" fmla="*/ 304800 w 555625"/>
                <a:gd name="connsiteY53-108" fmla="*/ 0 h 746125"/>
                <a:gd name="connsiteX54-109" fmla="*/ 428625 w 555625"/>
                <a:gd name="connsiteY54-110" fmla="*/ 3175 h 746125"/>
                <a:gd name="connsiteX55-111" fmla="*/ 454025 w 555625"/>
                <a:gd name="connsiteY55-112" fmla="*/ 6350 h 746125"/>
                <a:gd name="connsiteX56-113" fmla="*/ 482600 w 555625"/>
                <a:gd name="connsiteY56-114" fmla="*/ 19050 h 746125"/>
                <a:gd name="connsiteX57-115" fmla="*/ 504825 w 555625"/>
                <a:gd name="connsiteY57-116" fmla="*/ 25400 h 746125"/>
                <a:gd name="connsiteX58-117" fmla="*/ 514350 w 555625"/>
                <a:gd name="connsiteY58-118" fmla="*/ 31750 h 746125"/>
                <a:gd name="connsiteX59-119" fmla="*/ 517525 w 555625"/>
                <a:gd name="connsiteY59-120" fmla="*/ 41275 h 746125"/>
                <a:gd name="connsiteX60-121" fmla="*/ 539750 w 555625"/>
                <a:gd name="connsiteY60-122" fmla="*/ 69850 h 746125"/>
                <a:gd name="connsiteX61-123" fmla="*/ 552450 w 555625"/>
                <a:gd name="connsiteY61-124" fmla="*/ 101600 h 746125"/>
                <a:gd name="connsiteX62-125" fmla="*/ 555625 w 555625"/>
                <a:gd name="connsiteY62-126" fmla="*/ 152400 h 746125"/>
                <a:gd name="connsiteX0-127" fmla="*/ 374650 w 555625"/>
                <a:gd name="connsiteY0-128" fmla="*/ 746125 h 746125"/>
                <a:gd name="connsiteX1-129" fmla="*/ 282575 w 555625"/>
                <a:gd name="connsiteY1-130" fmla="*/ 695325 h 746125"/>
                <a:gd name="connsiteX2-131" fmla="*/ 273050 w 555625"/>
                <a:gd name="connsiteY2-132" fmla="*/ 685800 h 746125"/>
                <a:gd name="connsiteX3-133" fmla="*/ 254000 w 555625"/>
                <a:gd name="connsiteY3-134" fmla="*/ 673100 h 746125"/>
                <a:gd name="connsiteX4-135" fmla="*/ 244475 w 555625"/>
                <a:gd name="connsiteY4-136" fmla="*/ 666750 h 746125"/>
                <a:gd name="connsiteX5-137" fmla="*/ 225425 w 555625"/>
                <a:gd name="connsiteY5-138" fmla="*/ 650875 h 746125"/>
                <a:gd name="connsiteX6-139" fmla="*/ 215900 w 555625"/>
                <a:gd name="connsiteY6-140" fmla="*/ 641350 h 746125"/>
                <a:gd name="connsiteX7-141" fmla="*/ 184150 w 555625"/>
                <a:gd name="connsiteY7-142" fmla="*/ 612775 h 746125"/>
                <a:gd name="connsiteX8-143" fmla="*/ 174625 w 555625"/>
                <a:gd name="connsiteY8-144" fmla="*/ 600075 h 746125"/>
                <a:gd name="connsiteX9-145" fmla="*/ 168275 w 555625"/>
                <a:gd name="connsiteY9-146" fmla="*/ 590550 h 746125"/>
                <a:gd name="connsiteX10-147" fmla="*/ 158750 w 555625"/>
                <a:gd name="connsiteY10-148" fmla="*/ 581025 h 746125"/>
                <a:gd name="connsiteX11-149" fmla="*/ 146050 w 555625"/>
                <a:gd name="connsiteY11-150" fmla="*/ 561975 h 746125"/>
                <a:gd name="connsiteX12-151" fmla="*/ 139700 w 555625"/>
                <a:gd name="connsiteY12-152" fmla="*/ 549275 h 746125"/>
                <a:gd name="connsiteX13-153" fmla="*/ 130175 w 555625"/>
                <a:gd name="connsiteY13-154" fmla="*/ 539750 h 746125"/>
                <a:gd name="connsiteX14-155" fmla="*/ 123825 w 555625"/>
                <a:gd name="connsiteY14-156" fmla="*/ 527050 h 746125"/>
                <a:gd name="connsiteX15-157" fmla="*/ 111125 w 555625"/>
                <a:gd name="connsiteY15-158" fmla="*/ 508000 h 746125"/>
                <a:gd name="connsiteX16-159" fmla="*/ 107950 w 555625"/>
                <a:gd name="connsiteY16-160" fmla="*/ 498475 h 746125"/>
                <a:gd name="connsiteX17-161" fmla="*/ 101600 w 555625"/>
                <a:gd name="connsiteY17-162" fmla="*/ 488950 h 746125"/>
                <a:gd name="connsiteX18-163" fmla="*/ 98425 w 555625"/>
                <a:gd name="connsiteY18-164" fmla="*/ 479425 h 746125"/>
                <a:gd name="connsiteX19-165" fmla="*/ 85725 w 555625"/>
                <a:gd name="connsiteY19-166" fmla="*/ 457200 h 746125"/>
                <a:gd name="connsiteX20-167" fmla="*/ 73025 w 555625"/>
                <a:gd name="connsiteY20-168" fmla="*/ 434975 h 746125"/>
                <a:gd name="connsiteX21-169" fmla="*/ 69850 w 555625"/>
                <a:gd name="connsiteY21-170" fmla="*/ 425450 h 746125"/>
                <a:gd name="connsiteX22-171" fmla="*/ 66675 w 555625"/>
                <a:gd name="connsiteY22-172" fmla="*/ 412750 h 746125"/>
                <a:gd name="connsiteX23-173" fmla="*/ 60325 w 555625"/>
                <a:gd name="connsiteY23-174" fmla="*/ 403225 h 746125"/>
                <a:gd name="connsiteX24-175" fmla="*/ 57150 w 555625"/>
                <a:gd name="connsiteY24-176" fmla="*/ 387350 h 746125"/>
                <a:gd name="connsiteX25-177" fmla="*/ 50800 w 555625"/>
                <a:gd name="connsiteY25-178" fmla="*/ 377825 h 746125"/>
                <a:gd name="connsiteX26-179" fmla="*/ 47625 w 555625"/>
                <a:gd name="connsiteY26-180" fmla="*/ 365125 h 746125"/>
                <a:gd name="connsiteX27-181" fmla="*/ 41275 w 555625"/>
                <a:gd name="connsiteY27-182" fmla="*/ 346075 h 746125"/>
                <a:gd name="connsiteX28-183" fmla="*/ 38100 w 555625"/>
                <a:gd name="connsiteY28-184" fmla="*/ 330200 h 746125"/>
                <a:gd name="connsiteX29-185" fmla="*/ 31750 w 555625"/>
                <a:gd name="connsiteY29-186" fmla="*/ 311150 h 746125"/>
                <a:gd name="connsiteX30-187" fmla="*/ 22225 w 555625"/>
                <a:gd name="connsiteY30-188" fmla="*/ 276225 h 746125"/>
                <a:gd name="connsiteX31-189" fmla="*/ 15875 w 555625"/>
                <a:gd name="connsiteY31-190" fmla="*/ 263525 h 746125"/>
                <a:gd name="connsiteX32-191" fmla="*/ 9525 w 555625"/>
                <a:gd name="connsiteY32-192" fmla="*/ 234950 h 746125"/>
                <a:gd name="connsiteX33-193" fmla="*/ 6350 w 555625"/>
                <a:gd name="connsiteY33-194" fmla="*/ 225425 h 746125"/>
                <a:gd name="connsiteX34-195" fmla="*/ 0 w 555625"/>
                <a:gd name="connsiteY34-196" fmla="*/ 200025 h 746125"/>
                <a:gd name="connsiteX35-197" fmla="*/ 3175 w 555625"/>
                <a:gd name="connsiteY35-198" fmla="*/ 161925 h 746125"/>
                <a:gd name="connsiteX36-199" fmla="*/ 19050 w 555625"/>
                <a:gd name="connsiteY36-200" fmla="*/ 133350 h 746125"/>
                <a:gd name="connsiteX37-201" fmla="*/ 28575 w 555625"/>
                <a:gd name="connsiteY37-202" fmla="*/ 120650 h 746125"/>
                <a:gd name="connsiteX38-203" fmla="*/ 34925 w 555625"/>
                <a:gd name="connsiteY38-204" fmla="*/ 111125 h 746125"/>
                <a:gd name="connsiteX39-205" fmla="*/ 53975 w 555625"/>
                <a:gd name="connsiteY39-206" fmla="*/ 101600 h 746125"/>
                <a:gd name="connsiteX40-207" fmla="*/ 66675 w 555625"/>
                <a:gd name="connsiteY40-208" fmla="*/ 92075 h 746125"/>
                <a:gd name="connsiteX41-209" fmla="*/ 88900 w 555625"/>
                <a:gd name="connsiteY41-210" fmla="*/ 82550 h 746125"/>
                <a:gd name="connsiteX42-211" fmla="*/ 130175 w 555625"/>
                <a:gd name="connsiteY42-212" fmla="*/ 63500 h 746125"/>
                <a:gd name="connsiteX43-213" fmla="*/ 139700 w 555625"/>
                <a:gd name="connsiteY43-214" fmla="*/ 60325 h 746125"/>
                <a:gd name="connsiteX44-215" fmla="*/ 152400 w 555625"/>
                <a:gd name="connsiteY44-216" fmla="*/ 53975 h 746125"/>
                <a:gd name="connsiteX45-217" fmla="*/ 180975 w 555625"/>
                <a:gd name="connsiteY45-218" fmla="*/ 38100 h 746125"/>
                <a:gd name="connsiteX46-219" fmla="*/ 193675 w 555625"/>
                <a:gd name="connsiteY46-220" fmla="*/ 31750 h 746125"/>
                <a:gd name="connsiteX47-221" fmla="*/ 203200 w 555625"/>
                <a:gd name="connsiteY47-222" fmla="*/ 28575 h 746125"/>
                <a:gd name="connsiteX48-223" fmla="*/ 212725 w 555625"/>
                <a:gd name="connsiteY48-224" fmla="*/ 22225 h 746125"/>
                <a:gd name="connsiteX49-225" fmla="*/ 244475 w 555625"/>
                <a:gd name="connsiteY49-226" fmla="*/ 15875 h 746125"/>
                <a:gd name="connsiteX50-227" fmla="*/ 263525 w 555625"/>
                <a:gd name="connsiteY50-228" fmla="*/ 9525 h 746125"/>
                <a:gd name="connsiteX51-229" fmla="*/ 279400 w 555625"/>
                <a:gd name="connsiteY51-230" fmla="*/ 6350 h 746125"/>
                <a:gd name="connsiteX52-231" fmla="*/ 304800 w 555625"/>
                <a:gd name="connsiteY52-232" fmla="*/ 0 h 746125"/>
                <a:gd name="connsiteX53-233" fmla="*/ 428625 w 555625"/>
                <a:gd name="connsiteY53-234" fmla="*/ 3175 h 746125"/>
                <a:gd name="connsiteX54-235" fmla="*/ 454025 w 555625"/>
                <a:gd name="connsiteY54-236" fmla="*/ 6350 h 746125"/>
                <a:gd name="connsiteX55-237" fmla="*/ 482600 w 555625"/>
                <a:gd name="connsiteY55-238" fmla="*/ 19050 h 746125"/>
                <a:gd name="connsiteX56-239" fmla="*/ 504825 w 555625"/>
                <a:gd name="connsiteY56-240" fmla="*/ 25400 h 746125"/>
                <a:gd name="connsiteX57-241" fmla="*/ 514350 w 555625"/>
                <a:gd name="connsiteY57-242" fmla="*/ 31750 h 746125"/>
                <a:gd name="connsiteX58-243" fmla="*/ 517525 w 555625"/>
                <a:gd name="connsiteY58-244" fmla="*/ 41275 h 746125"/>
                <a:gd name="connsiteX59-245" fmla="*/ 539750 w 555625"/>
                <a:gd name="connsiteY59-246" fmla="*/ 69850 h 746125"/>
                <a:gd name="connsiteX60-247" fmla="*/ 552450 w 555625"/>
                <a:gd name="connsiteY60-248" fmla="*/ 101600 h 746125"/>
                <a:gd name="connsiteX61-249" fmla="*/ 555625 w 555625"/>
                <a:gd name="connsiteY61-250" fmla="*/ 152400 h 746125"/>
                <a:gd name="connsiteX0-251" fmla="*/ 374650 w 555625"/>
                <a:gd name="connsiteY0-252" fmla="*/ 746125 h 746125"/>
                <a:gd name="connsiteX1-253" fmla="*/ 282575 w 555625"/>
                <a:gd name="connsiteY1-254" fmla="*/ 695325 h 746125"/>
                <a:gd name="connsiteX2-255" fmla="*/ 273050 w 555625"/>
                <a:gd name="connsiteY2-256" fmla="*/ 685800 h 746125"/>
                <a:gd name="connsiteX3-257" fmla="*/ 254000 w 555625"/>
                <a:gd name="connsiteY3-258" fmla="*/ 673100 h 746125"/>
                <a:gd name="connsiteX4-259" fmla="*/ 244475 w 555625"/>
                <a:gd name="connsiteY4-260" fmla="*/ 666750 h 746125"/>
                <a:gd name="connsiteX5-261" fmla="*/ 225425 w 555625"/>
                <a:gd name="connsiteY5-262" fmla="*/ 650875 h 746125"/>
                <a:gd name="connsiteX6-263" fmla="*/ 215900 w 555625"/>
                <a:gd name="connsiteY6-264" fmla="*/ 641350 h 746125"/>
                <a:gd name="connsiteX7-265" fmla="*/ 184150 w 555625"/>
                <a:gd name="connsiteY7-266" fmla="*/ 612775 h 746125"/>
                <a:gd name="connsiteX8-267" fmla="*/ 174625 w 555625"/>
                <a:gd name="connsiteY8-268" fmla="*/ 600075 h 746125"/>
                <a:gd name="connsiteX9-269" fmla="*/ 168275 w 555625"/>
                <a:gd name="connsiteY9-270" fmla="*/ 590550 h 746125"/>
                <a:gd name="connsiteX10-271" fmla="*/ 158750 w 555625"/>
                <a:gd name="connsiteY10-272" fmla="*/ 581025 h 746125"/>
                <a:gd name="connsiteX11-273" fmla="*/ 146050 w 555625"/>
                <a:gd name="connsiteY11-274" fmla="*/ 561975 h 746125"/>
                <a:gd name="connsiteX12-275" fmla="*/ 139700 w 555625"/>
                <a:gd name="connsiteY12-276" fmla="*/ 549275 h 746125"/>
                <a:gd name="connsiteX13-277" fmla="*/ 130175 w 555625"/>
                <a:gd name="connsiteY13-278" fmla="*/ 539750 h 746125"/>
                <a:gd name="connsiteX14-279" fmla="*/ 123825 w 555625"/>
                <a:gd name="connsiteY14-280" fmla="*/ 527050 h 746125"/>
                <a:gd name="connsiteX15-281" fmla="*/ 111125 w 555625"/>
                <a:gd name="connsiteY15-282" fmla="*/ 508000 h 746125"/>
                <a:gd name="connsiteX16-283" fmla="*/ 107950 w 555625"/>
                <a:gd name="connsiteY16-284" fmla="*/ 498475 h 746125"/>
                <a:gd name="connsiteX17-285" fmla="*/ 101600 w 555625"/>
                <a:gd name="connsiteY17-286" fmla="*/ 488950 h 746125"/>
                <a:gd name="connsiteX18-287" fmla="*/ 98425 w 555625"/>
                <a:gd name="connsiteY18-288" fmla="*/ 479425 h 746125"/>
                <a:gd name="connsiteX19-289" fmla="*/ 85725 w 555625"/>
                <a:gd name="connsiteY19-290" fmla="*/ 457200 h 746125"/>
                <a:gd name="connsiteX20-291" fmla="*/ 73025 w 555625"/>
                <a:gd name="connsiteY20-292" fmla="*/ 434975 h 746125"/>
                <a:gd name="connsiteX21-293" fmla="*/ 69850 w 555625"/>
                <a:gd name="connsiteY21-294" fmla="*/ 425450 h 746125"/>
                <a:gd name="connsiteX22-295" fmla="*/ 66675 w 555625"/>
                <a:gd name="connsiteY22-296" fmla="*/ 412750 h 746125"/>
                <a:gd name="connsiteX23-297" fmla="*/ 60325 w 555625"/>
                <a:gd name="connsiteY23-298" fmla="*/ 403225 h 746125"/>
                <a:gd name="connsiteX24-299" fmla="*/ 57150 w 555625"/>
                <a:gd name="connsiteY24-300" fmla="*/ 387350 h 746125"/>
                <a:gd name="connsiteX25-301" fmla="*/ 50800 w 555625"/>
                <a:gd name="connsiteY25-302" fmla="*/ 377825 h 746125"/>
                <a:gd name="connsiteX26-303" fmla="*/ 47625 w 555625"/>
                <a:gd name="connsiteY26-304" fmla="*/ 365125 h 746125"/>
                <a:gd name="connsiteX27-305" fmla="*/ 41275 w 555625"/>
                <a:gd name="connsiteY27-306" fmla="*/ 346075 h 746125"/>
                <a:gd name="connsiteX28-307" fmla="*/ 38100 w 555625"/>
                <a:gd name="connsiteY28-308" fmla="*/ 330200 h 746125"/>
                <a:gd name="connsiteX29-309" fmla="*/ 31750 w 555625"/>
                <a:gd name="connsiteY29-310" fmla="*/ 311150 h 746125"/>
                <a:gd name="connsiteX30-311" fmla="*/ 22225 w 555625"/>
                <a:gd name="connsiteY30-312" fmla="*/ 276225 h 746125"/>
                <a:gd name="connsiteX31-313" fmla="*/ 15875 w 555625"/>
                <a:gd name="connsiteY31-314" fmla="*/ 263525 h 746125"/>
                <a:gd name="connsiteX32-315" fmla="*/ 9525 w 555625"/>
                <a:gd name="connsiteY32-316" fmla="*/ 234950 h 746125"/>
                <a:gd name="connsiteX33-317" fmla="*/ 6350 w 555625"/>
                <a:gd name="connsiteY33-318" fmla="*/ 225425 h 746125"/>
                <a:gd name="connsiteX34-319" fmla="*/ 0 w 555625"/>
                <a:gd name="connsiteY34-320" fmla="*/ 200025 h 746125"/>
                <a:gd name="connsiteX35-321" fmla="*/ 3175 w 555625"/>
                <a:gd name="connsiteY35-322" fmla="*/ 161925 h 746125"/>
                <a:gd name="connsiteX36-323" fmla="*/ 19050 w 555625"/>
                <a:gd name="connsiteY36-324" fmla="*/ 133350 h 746125"/>
                <a:gd name="connsiteX37-325" fmla="*/ 28575 w 555625"/>
                <a:gd name="connsiteY37-326" fmla="*/ 120650 h 746125"/>
                <a:gd name="connsiteX38-327" fmla="*/ 34925 w 555625"/>
                <a:gd name="connsiteY38-328" fmla="*/ 111125 h 746125"/>
                <a:gd name="connsiteX39-329" fmla="*/ 53975 w 555625"/>
                <a:gd name="connsiteY39-330" fmla="*/ 101600 h 746125"/>
                <a:gd name="connsiteX40-331" fmla="*/ 66675 w 555625"/>
                <a:gd name="connsiteY40-332" fmla="*/ 92075 h 746125"/>
                <a:gd name="connsiteX41-333" fmla="*/ 88900 w 555625"/>
                <a:gd name="connsiteY41-334" fmla="*/ 82550 h 746125"/>
                <a:gd name="connsiteX42-335" fmla="*/ 130175 w 555625"/>
                <a:gd name="connsiteY42-336" fmla="*/ 63500 h 746125"/>
                <a:gd name="connsiteX43-337" fmla="*/ 139700 w 555625"/>
                <a:gd name="connsiteY43-338" fmla="*/ 60325 h 746125"/>
                <a:gd name="connsiteX44-339" fmla="*/ 180975 w 555625"/>
                <a:gd name="connsiteY44-340" fmla="*/ 38100 h 746125"/>
                <a:gd name="connsiteX45-341" fmla="*/ 193675 w 555625"/>
                <a:gd name="connsiteY45-342" fmla="*/ 31750 h 746125"/>
                <a:gd name="connsiteX46-343" fmla="*/ 203200 w 555625"/>
                <a:gd name="connsiteY46-344" fmla="*/ 28575 h 746125"/>
                <a:gd name="connsiteX47-345" fmla="*/ 212725 w 555625"/>
                <a:gd name="connsiteY47-346" fmla="*/ 22225 h 746125"/>
                <a:gd name="connsiteX48-347" fmla="*/ 244475 w 555625"/>
                <a:gd name="connsiteY48-348" fmla="*/ 15875 h 746125"/>
                <a:gd name="connsiteX49-349" fmla="*/ 263525 w 555625"/>
                <a:gd name="connsiteY49-350" fmla="*/ 9525 h 746125"/>
                <a:gd name="connsiteX50-351" fmla="*/ 279400 w 555625"/>
                <a:gd name="connsiteY50-352" fmla="*/ 6350 h 746125"/>
                <a:gd name="connsiteX51-353" fmla="*/ 304800 w 555625"/>
                <a:gd name="connsiteY51-354" fmla="*/ 0 h 746125"/>
                <a:gd name="connsiteX52-355" fmla="*/ 428625 w 555625"/>
                <a:gd name="connsiteY52-356" fmla="*/ 3175 h 746125"/>
                <a:gd name="connsiteX53-357" fmla="*/ 454025 w 555625"/>
                <a:gd name="connsiteY53-358" fmla="*/ 6350 h 746125"/>
                <a:gd name="connsiteX54-359" fmla="*/ 482600 w 555625"/>
                <a:gd name="connsiteY54-360" fmla="*/ 19050 h 746125"/>
                <a:gd name="connsiteX55-361" fmla="*/ 504825 w 555625"/>
                <a:gd name="connsiteY55-362" fmla="*/ 25400 h 746125"/>
                <a:gd name="connsiteX56-363" fmla="*/ 514350 w 555625"/>
                <a:gd name="connsiteY56-364" fmla="*/ 31750 h 746125"/>
                <a:gd name="connsiteX57-365" fmla="*/ 517525 w 555625"/>
                <a:gd name="connsiteY57-366" fmla="*/ 41275 h 746125"/>
                <a:gd name="connsiteX58-367" fmla="*/ 539750 w 555625"/>
                <a:gd name="connsiteY58-368" fmla="*/ 69850 h 746125"/>
                <a:gd name="connsiteX59-369" fmla="*/ 552450 w 555625"/>
                <a:gd name="connsiteY59-370" fmla="*/ 101600 h 746125"/>
                <a:gd name="connsiteX60-371" fmla="*/ 555625 w 555625"/>
                <a:gd name="connsiteY60-372" fmla="*/ 152400 h 746125"/>
                <a:gd name="connsiteX0-373" fmla="*/ 374650 w 555625"/>
                <a:gd name="connsiteY0-374" fmla="*/ 746125 h 746125"/>
                <a:gd name="connsiteX1-375" fmla="*/ 282575 w 555625"/>
                <a:gd name="connsiteY1-376" fmla="*/ 695325 h 746125"/>
                <a:gd name="connsiteX2-377" fmla="*/ 273050 w 555625"/>
                <a:gd name="connsiteY2-378" fmla="*/ 685800 h 746125"/>
                <a:gd name="connsiteX3-379" fmla="*/ 254000 w 555625"/>
                <a:gd name="connsiteY3-380" fmla="*/ 673100 h 746125"/>
                <a:gd name="connsiteX4-381" fmla="*/ 244475 w 555625"/>
                <a:gd name="connsiteY4-382" fmla="*/ 666750 h 746125"/>
                <a:gd name="connsiteX5-383" fmla="*/ 225425 w 555625"/>
                <a:gd name="connsiteY5-384" fmla="*/ 650875 h 746125"/>
                <a:gd name="connsiteX6-385" fmla="*/ 215900 w 555625"/>
                <a:gd name="connsiteY6-386" fmla="*/ 641350 h 746125"/>
                <a:gd name="connsiteX7-387" fmla="*/ 184150 w 555625"/>
                <a:gd name="connsiteY7-388" fmla="*/ 612775 h 746125"/>
                <a:gd name="connsiteX8-389" fmla="*/ 174625 w 555625"/>
                <a:gd name="connsiteY8-390" fmla="*/ 600075 h 746125"/>
                <a:gd name="connsiteX9-391" fmla="*/ 168275 w 555625"/>
                <a:gd name="connsiteY9-392" fmla="*/ 590550 h 746125"/>
                <a:gd name="connsiteX10-393" fmla="*/ 158750 w 555625"/>
                <a:gd name="connsiteY10-394" fmla="*/ 581025 h 746125"/>
                <a:gd name="connsiteX11-395" fmla="*/ 146050 w 555625"/>
                <a:gd name="connsiteY11-396" fmla="*/ 561975 h 746125"/>
                <a:gd name="connsiteX12-397" fmla="*/ 139700 w 555625"/>
                <a:gd name="connsiteY12-398" fmla="*/ 549275 h 746125"/>
                <a:gd name="connsiteX13-399" fmla="*/ 130175 w 555625"/>
                <a:gd name="connsiteY13-400" fmla="*/ 539750 h 746125"/>
                <a:gd name="connsiteX14-401" fmla="*/ 123825 w 555625"/>
                <a:gd name="connsiteY14-402" fmla="*/ 527050 h 746125"/>
                <a:gd name="connsiteX15-403" fmla="*/ 111125 w 555625"/>
                <a:gd name="connsiteY15-404" fmla="*/ 508000 h 746125"/>
                <a:gd name="connsiteX16-405" fmla="*/ 107950 w 555625"/>
                <a:gd name="connsiteY16-406" fmla="*/ 498475 h 746125"/>
                <a:gd name="connsiteX17-407" fmla="*/ 101600 w 555625"/>
                <a:gd name="connsiteY17-408" fmla="*/ 488950 h 746125"/>
                <a:gd name="connsiteX18-409" fmla="*/ 98425 w 555625"/>
                <a:gd name="connsiteY18-410" fmla="*/ 479425 h 746125"/>
                <a:gd name="connsiteX19-411" fmla="*/ 85725 w 555625"/>
                <a:gd name="connsiteY19-412" fmla="*/ 457200 h 746125"/>
                <a:gd name="connsiteX20-413" fmla="*/ 73025 w 555625"/>
                <a:gd name="connsiteY20-414" fmla="*/ 434975 h 746125"/>
                <a:gd name="connsiteX21-415" fmla="*/ 69850 w 555625"/>
                <a:gd name="connsiteY21-416" fmla="*/ 425450 h 746125"/>
                <a:gd name="connsiteX22-417" fmla="*/ 66675 w 555625"/>
                <a:gd name="connsiteY22-418" fmla="*/ 412750 h 746125"/>
                <a:gd name="connsiteX23-419" fmla="*/ 60325 w 555625"/>
                <a:gd name="connsiteY23-420" fmla="*/ 403225 h 746125"/>
                <a:gd name="connsiteX24-421" fmla="*/ 57150 w 555625"/>
                <a:gd name="connsiteY24-422" fmla="*/ 387350 h 746125"/>
                <a:gd name="connsiteX25-423" fmla="*/ 50800 w 555625"/>
                <a:gd name="connsiteY25-424" fmla="*/ 377825 h 746125"/>
                <a:gd name="connsiteX26-425" fmla="*/ 47625 w 555625"/>
                <a:gd name="connsiteY26-426" fmla="*/ 365125 h 746125"/>
                <a:gd name="connsiteX27-427" fmla="*/ 41275 w 555625"/>
                <a:gd name="connsiteY27-428" fmla="*/ 346075 h 746125"/>
                <a:gd name="connsiteX28-429" fmla="*/ 38100 w 555625"/>
                <a:gd name="connsiteY28-430" fmla="*/ 330200 h 746125"/>
                <a:gd name="connsiteX29-431" fmla="*/ 31750 w 555625"/>
                <a:gd name="connsiteY29-432" fmla="*/ 311150 h 746125"/>
                <a:gd name="connsiteX30-433" fmla="*/ 22225 w 555625"/>
                <a:gd name="connsiteY30-434" fmla="*/ 276225 h 746125"/>
                <a:gd name="connsiteX31-435" fmla="*/ 15875 w 555625"/>
                <a:gd name="connsiteY31-436" fmla="*/ 263525 h 746125"/>
                <a:gd name="connsiteX32-437" fmla="*/ 9525 w 555625"/>
                <a:gd name="connsiteY32-438" fmla="*/ 234950 h 746125"/>
                <a:gd name="connsiteX33-439" fmla="*/ 6350 w 555625"/>
                <a:gd name="connsiteY33-440" fmla="*/ 225425 h 746125"/>
                <a:gd name="connsiteX34-441" fmla="*/ 0 w 555625"/>
                <a:gd name="connsiteY34-442" fmla="*/ 200025 h 746125"/>
                <a:gd name="connsiteX35-443" fmla="*/ 3175 w 555625"/>
                <a:gd name="connsiteY35-444" fmla="*/ 161925 h 746125"/>
                <a:gd name="connsiteX36-445" fmla="*/ 19050 w 555625"/>
                <a:gd name="connsiteY36-446" fmla="*/ 133350 h 746125"/>
                <a:gd name="connsiteX37-447" fmla="*/ 28575 w 555625"/>
                <a:gd name="connsiteY37-448" fmla="*/ 120650 h 746125"/>
                <a:gd name="connsiteX38-449" fmla="*/ 34925 w 555625"/>
                <a:gd name="connsiteY38-450" fmla="*/ 111125 h 746125"/>
                <a:gd name="connsiteX39-451" fmla="*/ 53975 w 555625"/>
                <a:gd name="connsiteY39-452" fmla="*/ 101600 h 746125"/>
                <a:gd name="connsiteX40-453" fmla="*/ 66675 w 555625"/>
                <a:gd name="connsiteY40-454" fmla="*/ 92075 h 746125"/>
                <a:gd name="connsiteX41-455" fmla="*/ 88900 w 555625"/>
                <a:gd name="connsiteY41-456" fmla="*/ 82550 h 746125"/>
                <a:gd name="connsiteX42-457" fmla="*/ 130175 w 555625"/>
                <a:gd name="connsiteY42-458" fmla="*/ 63500 h 746125"/>
                <a:gd name="connsiteX43-459" fmla="*/ 180975 w 555625"/>
                <a:gd name="connsiteY43-460" fmla="*/ 38100 h 746125"/>
                <a:gd name="connsiteX44-461" fmla="*/ 193675 w 555625"/>
                <a:gd name="connsiteY44-462" fmla="*/ 31750 h 746125"/>
                <a:gd name="connsiteX45-463" fmla="*/ 203200 w 555625"/>
                <a:gd name="connsiteY45-464" fmla="*/ 28575 h 746125"/>
                <a:gd name="connsiteX46-465" fmla="*/ 212725 w 555625"/>
                <a:gd name="connsiteY46-466" fmla="*/ 22225 h 746125"/>
                <a:gd name="connsiteX47-467" fmla="*/ 244475 w 555625"/>
                <a:gd name="connsiteY47-468" fmla="*/ 15875 h 746125"/>
                <a:gd name="connsiteX48-469" fmla="*/ 263525 w 555625"/>
                <a:gd name="connsiteY48-470" fmla="*/ 9525 h 746125"/>
                <a:gd name="connsiteX49-471" fmla="*/ 279400 w 555625"/>
                <a:gd name="connsiteY49-472" fmla="*/ 6350 h 746125"/>
                <a:gd name="connsiteX50-473" fmla="*/ 304800 w 555625"/>
                <a:gd name="connsiteY50-474" fmla="*/ 0 h 746125"/>
                <a:gd name="connsiteX51-475" fmla="*/ 428625 w 555625"/>
                <a:gd name="connsiteY51-476" fmla="*/ 3175 h 746125"/>
                <a:gd name="connsiteX52-477" fmla="*/ 454025 w 555625"/>
                <a:gd name="connsiteY52-478" fmla="*/ 6350 h 746125"/>
                <a:gd name="connsiteX53-479" fmla="*/ 482600 w 555625"/>
                <a:gd name="connsiteY53-480" fmla="*/ 19050 h 746125"/>
                <a:gd name="connsiteX54-481" fmla="*/ 504825 w 555625"/>
                <a:gd name="connsiteY54-482" fmla="*/ 25400 h 746125"/>
                <a:gd name="connsiteX55-483" fmla="*/ 514350 w 555625"/>
                <a:gd name="connsiteY55-484" fmla="*/ 31750 h 746125"/>
                <a:gd name="connsiteX56-485" fmla="*/ 517525 w 555625"/>
                <a:gd name="connsiteY56-486" fmla="*/ 41275 h 746125"/>
                <a:gd name="connsiteX57-487" fmla="*/ 539750 w 555625"/>
                <a:gd name="connsiteY57-488" fmla="*/ 69850 h 746125"/>
                <a:gd name="connsiteX58-489" fmla="*/ 552450 w 555625"/>
                <a:gd name="connsiteY58-490" fmla="*/ 101600 h 746125"/>
                <a:gd name="connsiteX59-491" fmla="*/ 555625 w 555625"/>
                <a:gd name="connsiteY59-492" fmla="*/ 152400 h 746125"/>
                <a:gd name="connsiteX0-493" fmla="*/ 374650 w 555625"/>
                <a:gd name="connsiteY0-494" fmla="*/ 746125 h 746125"/>
                <a:gd name="connsiteX1-495" fmla="*/ 282575 w 555625"/>
                <a:gd name="connsiteY1-496" fmla="*/ 695325 h 746125"/>
                <a:gd name="connsiteX2-497" fmla="*/ 273050 w 555625"/>
                <a:gd name="connsiteY2-498" fmla="*/ 685800 h 746125"/>
                <a:gd name="connsiteX3-499" fmla="*/ 254000 w 555625"/>
                <a:gd name="connsiteY3-500" fmla="*/ 673100 h 746125"/>
                <a:gd name="connsiteX4-501" fmla="*/ 244475 w 555625"/>
                <a:gd name="connsiteY4-502" fmla="*/ 666750 h 746125"/>
                <a:gd name="connsiteX5-503" fmla="*/ 225425 w 555625"/>
                <a:gd name="connsiteY5-504" fmla="*/ 650875 h 746125"/>
                <a:gd name="connsiteX6-505" fmla="*/ 215900 w 555625"/>
                <a:gd name="connsiteY6-506" fmla="*/ 641350 h 746125"/>
                <a:gd name="connsiteX7-507" fmla="*/ 184150 w 555625"/>
                <a:gd name="connsiteY7-508" fmla="*/ 612775 h 746125"/>
                <a:gd name="connsiteX8-509" fmla="*/ 174625 w 555625"/>
                <a:gd name="connsiteY8-510" fmla="*/ 600075 h 746125"/>
                <a:gd name="connsiteX9-511" fmla="*/ 168275 w 555625"/>
                <a:gd name="connsiteY9-512" fmla="*/ 590550 h 746125"/>
                <a:gd name="connsiteX10-513" fmla="*/ 158750 w 555625"/>
                <a:gd name="connsiteY10-514" fmla="*/ 581025 h 746125"/>
                <a:gd name="connsiteX11-515" fmla="*/ 146050 w 555625"/>
                <a:gd name="connsiteY11-516" fmla="*/ 561975 h 746125"/>
                <a:gd name="connsiteX12-517" fmla="*/ 139700 w 555625"/>
                <a:gd name="connsiteY12-518" fmla="*/ 549275 h 746125"/>
                <a:gd name="connsiteX13-519" fmla="*/ 130175 w 555625"/>
                <a:gd name="connsiteY13-520" fmla="*/ 539750 h 746125"/>
                <a:gd name="connsiteX14-521" fmla="*/ 123825 w 555625"/>
                <a:gd name="connsiteY14-522" fmla="*/ 527050 h 746125"/>
                <a:gd name="connsiteX15-523" fmla="*/ 111125 w 555625"/>
                <a:gd name="connsiteY15-524" fmla="*/ 508000 h 746125"/>
                <a:gd name="connsiteX16-525" fmla="*/ 107950 w 555625"/>
                <a:gd name="connsiteY16-526" fmla="*/ 498475 h 746125"/>
                <a:gd name="connsiteX17-527" fmla="*/ 101600 w 555625"/>
                <a:gd name="connsiteY17-528" fmla="*/ 488950 h 746125"/>
                <a:gd name="connsiteX18-529" fmla="*/ 98425 w 555625"/>
                <a:gd name="connsiteY18-530" fmla="*/ 479425 h 746125"/>
                <a:gd name="connsiteX19-531" fmla="*/ 85725 w 555625"/>
                <a:gd name="connsiteY19-532" fmla="*/ 457200 h 746125"/>
                <a:gd name="connsiteX20-533" fmla="*/ 73025 w 555625"/>
                <a:gd name="connsiteY20-534" fmla="*/ 434975 h 746125"/>
                <a:gd name="connsiteX21-535" fmla="*/ 69850 w 555625"/>
                <a:gd name="connsiteY21-536" fmla="*/ 425450 h 746125"/>
                <a:gd name="connsiteX22-537" fmla="*/ 66675 w 555625"/>
                <a:gd name="connsiteY22-538" fmla="*/ 412750 h 746125"/>
                <a:gd name="connsiteX23-539" fmla="*/ 60325 w 555625"/>
                <a:gd name="connsiteY23-540" fmla="*/ 403225 h 746125"/>
                <a:gd name="connsiteX24-541" fmla="*/ 57150 w 555625"/>
                <a:gd name="connsiteY24-542" fmla="*/ 387350 h 746125"/>
                <a:gd name="connsiteX25-543" fmla="*/ 50800 w 555625"/>
                <a:gd name="connsiteY25-544" fmla="*/ 377825 h 746125"/>
                <a:gd name="connsiteX26-545" fmla="*/ 47625 w 555625"/>
                <a:gd name="connsiteY26-546" fmla="*/ 365125 h 746125"/>
                <a:gd name="connsiteX27-547" fmla="*/ 41275 w 555625"/>
                <a:gd name="connsiteY27-548" fmla="*/ 346075 h 746125"/>
                <a:gd name="connsiteX28-549" fmla="*/ 38100 w 555625"/>
                <a:gd name="connsiteY28-550" fmla="*/ 330200 h 746125"/>
                <a:gd name="connsiteX29-551" fmla="*/ 31750 w 555625"/>
                <a:gd name="connsiteY29-552" fmla="*/ 311150 h 746125"/>
                <a:gd name="connsiteX30-553" fmla="*/ 22225 w 555625"/>
                <a:gd name="connsiteY30-554" fmla="*/ 276225 h 746125"/>
                <a:gd name="connsiteX31-555" fmla="*/ 15875 w 555625"/>
                <a:gd name="connsiteY31-556" fmla="*/ 263525 h 746125"/>
                <a:gd name="connsiteX32-557" fmla="*/ 9525 w 555625"/>
                <a:gd name="connsiteY32-558" fmla="*/ 234950 h 746125"/>
                <a:gd name="connsiteX33-559" fmla="*/ 6350 w 555625"/>
                <a:gd name="connsiteY33-560" fmla="*/ 225425 h 746125"/>
                <a:gd name="connsiteX34-561" fmla="*/ 0 w 555625"/>
                <a:gd name="connsiteY34-562" fmla="*/ 200025 h 746125"/>
                <a:gd name="connsiteX35-563" fmla="*/ 3175 w 555625"/>
                <a:gd name="connsiteY35-564" fmla="*/ 161925 h 746125"/>
                <a:gd name="connsiteX36-565" fmla="*/ 19050 w 555625"/>
                <a:gd name="connsiteY36-566" fmla="*/ 133350 h 746125"/>
                <a:gd name="connsiteX37-567" fmla="*/ 28575 w 555625"/>
                <a:gd name="connsiteY37-568" fmla="*/ 120650 h 746125"/>
                <a:gd name="connsiteX38-569" fmla="*/ 34925 w 555625"/>
                <a:gd name="connsiteY38-570" fmla="*/ 111125 h 746125"/>
                <a:gd name="connsiteX39-571" fmla="*/ 53975 w 555625"/>
                <a:gd name="connsiteY39-572" fmla="*/ 101600 h 746125"/>
                <a:gd name="connsiteX40-573" fmla="*/ 66675 w 555625"/>
                <a:gd name="connsiteY40-574" fmla="*/ 92075 h 746125"/>
                <a:gd name="connsiteX41-575" fmla="*/ 88900 w 555625"/>
                <a:gd name="connsiteY41-576" fmla="*/ 82550 h 746125"/>
                <a:gd name="connsiteX42-577" fmla="*/ 180975 w 555625"/>
                <a:gd name="connsiteY42-578" fmla="*/ 38100 h 746125"/>
                <a:gd name="connsiteX43-579" fmla="*/ 193675 w 555625"/>
                <a:gd name="connsiteY43-580" fmla="*/ 31750 h 746125"/>
                <a:gd name="connsiteX44-581" fmla="*/ 203200 w 555625"/>
                <a:gd name="connsiteY44-582" fmla="*/ 28575 h 746125"/>
                <a:gd name="connsiteX45-583" fmla="*/ 212725 w 555625"/>
                <a:gd name="connsiteY45-584" fmla="*/ 22225 h 746125"/>
                <a:gd name="connsiteX46-585" fmla="*/ 244475 w 555625"/>
                <a:gd name="connsiteY46-586" fmla="*/ 15875 h 746125"/>
                <a:gd name="connsiteX47-587" fmla="*/ 263525 w 555625"/>
                <a:gd name="connsiteY47-588" fmla="*/ 9525 h 746125"/>
                <a:gd name="connsiteX48-589" fmla="*/ 279400 w 555625"/>
                <a:gd name="connsiteY48-590" fmla="*/ 6350 h 746125"/>
                <a:gd name="connsiteX49-591" fmla="*/ 304800 w 555625"/>
                <a:gd name="connsiteY49-592" fmla="*/ 0 h 746125"/>
                <a:gd name="connsiteX50-593" fmla="*/ 428625 w 555625"/>
                <a:gd name="connsiteY50-594" fmla="*/ 3175 h 746125"/>
                <a:gd name="connsiteX51-595" fmla="*/ 454025 w 555625"/>
                <a:gd name="connsiteY51-596" fmla="*/ 6350 h 746125"/>
                <a:gd name="connsiteX52-597" fmla="*/ 482600 w 555625"/>
                <a:gd name="connsiteY52-598" fmla="*/ 19050 h 746125"/>
                <a:gd name="connsiteX53-599" fmla="*/ 504825 w 555625"/>
                <a:gd name="connsiteY53-600" fmla="*/ 25400 h 746125"/>
                <a:gd name="connsiteX54-601" fmla="*/ 514350 w 555625"/>
                <a:gd name="connsiteY54-602" fmla="*/ 31750 h 746125"/>
                <a:gd name="connsiteX55-603" fmla="*/ 517525 w 555625"/>
                <a:gd name="connsiteY55-604" fmla="*/ 41275 h 746125"/>
                <a:gd name="connsiteX56-605" fmla="*/ 539750 w 555625"/>
                <a:gd name="connsiteY56-606" fmla="*/ 69850 h 746125"/>
                <a:gd name="connsiteX57-607" fmla="*/ 552450 w 555625"/>
                <a:gd name="connsiteY57-608" fmla="*/ 101600 h 746125"/>
                <a:gd name="connsiteX58-609" fmla="*/ 555625 w 555625"/>
                <a:gd name="connsiteY58-610" fmla="*/ 152400 h 746125"/>
                <a:gd name="connsiteX0-611" fmla="*/ 374650 w 555625"/>
                <a:gd name="connsiteY0-612" fmla="*/ 746125 h 746125"/>
                <a:gd name="connsiteX1-613" fmla="*/ 282575 w 555625"/>
                <a:gd name="connsiteY1-614" fmla="*/ 695325 h 746125"/>
                <a:gd name="connsiteX2-615" fmla="*/ 273050 w 555625"/>
                <a:gd name="connsiteY2-616" fmla="*/ 685800 h 746125"/>
                <a:gd name="connsiteX3-617" fmla="*/ 254000 w 555625"/>
                <a:gd name="connsiteY3-618" fmla="*/ 673100 h 746125"/>
                <a:gd name="connsiteX4-619" fmla="*/ 244475 w 555625"/>
                <a:gd name="connsiteY4-620" fmla="*/ 666750 h 746125"/>
                <a:gd name="connsiteX5-621" fmla="*/ 225425 w 555625"/>
                <a:gd name="connsiteY5-622" fmla="*/ 650875 h 746125"/>
                <a:gd name="connsiteX6-623" fmla="*/ 215900 w 555625"/>
                <a:gd name="connsiteY6-624" fmla="*/ 641350 h 746125"/>
                <a:gd name="connsiteX7-625" fmla="*/ 184150 w 555625"/>
                <a:gd name="connsiteY7-626" fmla="*/ 612775 h 746125"/>
                <a:gd name="connsiteX8-627" fmla="*/ 174625 w 555625"/>
                <a:gd name="connsiteY8-628" fmla="*/ 600075 h 746125"/>
                <a:gd name="connsiteX9-629" fmla="*/ 168275 w 555625"/>
                <a:gd name="connsiteY9-630" fmla="*/ 590550 h 746125"/>
                <a:gd name="connsiteX10-631" fmla="*/ 158750 w 555625"/>
                <a:gd name="connsiteY10-632" fmla="*/ 581025 h 746125"/>
                <a:gd name="connsiteX11-633" fmla="*/ 146050 w 555625"/>
                <a:gd name="connsiteY11-634" fmla="*/ 561975 h 746125"/>
                <a:gd name="connsiteX12-635" fmla="*/ 139700 w 555625"/>
                <a:gd name="connsiteY12-636" fmla="*/ 549275 h 746125"/>
                <a:gd name="connsiteX13-637" fmla="*/ 130175 w 555625"/>
                <a:gd name="connsiteY13-638" fmla="*/ 539750 h 746125"/>
                <a:gd name="connsiteX14-639" fmla="*/ 123825 w 555625"/>
                <a:gd name="connsiteY14-640" fmla="*/ 527050 h 746125"/>
                <a:gd name="connsiteX15-641" fmla="*/ 111125 w 555625"/>
                <a:gd name="connsiteY15-642" fmla="*/ 508000 h 746125"/>
                <a:gd name="connsiteX16-643" fmla="*/ 107950 w 555625"/>
                <a:gd name="connsiteY16-644" fmla="*/ 498475 h 746125"/>
                <a:gd name="connsiteX17-645" fmla="*/ 101600 w 555625"/>
                <a:gd name="connsiteY17-646" fmla="*/ 488950 h 746125"/>
                <a:gd name="connsiteX18-647" fmla="*/ 98425 w 555625"/>
                <a:gd name="connsiteY18-648" fmla="*/ 479425 h 746125"/>
                <a:gd name="connsiteX19-649" fmla="*/ 85725 w 555625"/>
                <a:gd name="connsiteY19-650" fmla="*/ 457200 h 746125"/>
                <a:gd name="connsiteX20-651" fmla="*/ 73025 w 555625"/>
                <a:gd name="connsiteY20-652" fmla="*/ 434975 h 746125"/>
                <a:gd name="connsiteX21-653" fmla="*/ 69850 w 555625"/>
                <a:gd name="connsiteY21-654" fmla="*/ 425450 h 746125"/>
                <a:gd name="connsiteX22-655" fmla="*/ 66675 w 555625"/>
                <a:gd name="connsiteY22-656" fmla="*/ 412750 h 746125"/>
                <a:gd name="connsiteX23-657" fmla="*/ 60325 w 555625"/>
                <a:gd name="connsiteY23-658" fmla="*/ 403225 h 746125"/>
                <a:gd name="connsiteX24-659" fmla="*/ 57150 w 555625"/>
                <a:gd name="connsiteY24-660" fmla="*/ 387350 h 746125"/>
                <a:gd name="connsiteX25-661" fmla="*/ 50800 w 555625"/>
                <a:gd name="connsiteY25-662" fmla="*/ 377825 h 746125"/>
                <a:gd name="connsiteX26-663" fmla="*/ 47625 w 555625"/>
                <a:gd name="connsiteY26-664" fmla="*/ 365125 h 746125"/>
                <a:gd name="connsiteX27-665" fmla="*/ 41275 w 555625"/>
                <a:gd name="connsiteY27-666" fmla="*/ 346075 h 746125"/>
                <a:gd name="connsiteX28-667" fmla="*/ 38100 w 555625"/>
                <a:gd name="connsiteY28-668" fmla="*/ 330200 h 746125"/>
                <a:gd name="connsiteX29-669" fmla="*/ 31750 w 555625"/>
                <a:gd name="connsiteY29-670" fmla="*/ 311150 h 746125"/>
                <a:gd name="connsiteX30-671" fmla="*/ 22225 w 555625"/>
                <a:gd name="connsiteY30-672" fmla="*/ 276225 h 746125"/>
                <a:gd name="connsiteX31-673" fmla="*/ 15875 w 555625"/>
                <a:gd name="connsiteY31-674" fmla="*/ 263525 h 746125"/>
                <a:gd name="connsiteX32-675" fmla="*/ 9525 w 555625"/>
                <a:gd name="connsiteY32-676" fmla="*/ 234950 h 746125"/>
                <a:gd name="connsiteX33-677" fmla="*/ 6350 w 555625"/>
                <a:gd name="connsiteY33-678" fmla="*/ 225425 h 746125"/>
                <a:gd name="connsiteX34-679" fmla="*/ 0 w 555625"/>
                <a:gd name="connsiteY34-680" fmla="*/ 200025 h 746125"/>
                <a:gd name="connsiteX35-681" fmla="*/ 3175 w 555625"/>
                <a:gd name="connsiteY35-682" fmla="*/ 161925 h 746125"/>
                <a:gd name="connsiteX36-683" fmla="*/ 19050 w 555625"/>
                <a:gd name="connsiteY36-684" fmla="*/ 133350 h 746125"/>
                <a:gd name="connsiteX37-685" fmla="*/ 28575 w 555625"/>
                <a:gd name="connsiteY37-686" fmla="*/ 120650 h 746125"/>
                <a:gd name="connsiteX38-687" fmla="*/ 34925 w 555625"/>
                <a:gd name="connsiteY38-688" fmla="*/ 111125 h 746125"/>
                <a:gd name="connsiteX39-689" fmla="*/ 53975 w 555625"/>
                <a:gd name="connsiteY39-690" fmla="*/ 101600 h 746125"/>
                <a:gd name="connsiteX40-691" fmla="*/ 66675 w 555625"/>
                <a:gd name="connsiteY40-692" fmla="*/ 92075 h 746125"/>
                <a:gd name="connsiteX41-693" fmla="*/ 88900 w 555625"/>
                <a:gd name="connsiteY41-694" fmla="*/ 82550 h 746125"/>
                <a:gd name="connsiteX42-695" fmla="*/ 180975 w 555625"/>
                <a:gd name="connsiteY42-696" fmla="*/ 38100 h 746125"/>
                <a:gd name="connsiteX43-697" fmla="*/ 193675 w 555625"/>
                <a:gd name="connsiteY43-698" fmla="*/ 31750 h 746125"/>
                <a:gd name="connsiteX44-699" fmla="*/ 212725 w 555625"/>
                <a:gd name="connsiteY44-700" fmla="*/ 22225 h 746125"/>
                <a:gd name="connsiteX45-701" fmla="*/ 244475 w 555625"/>
                <a:gd name="connsiteY45-702" fmla="*/ 15875 h 746125"/>
                <a:gd name="connsiteX46-703" fmla="*/ 263525 w 555625"/>
                <a:gd name="connsiteY46-704" fmla="*/ 9525 h 746125"/>
                <a:gd name="connsiteX47-705" fmla="*/ 279400 w 555625"/>
                <a:gd name="connsiteY47-706" fmla="*/ 6350 h 746125"/>
                <a:gd name="connsiteX48-707" fmla="*/ 304800 w 555625"/>
                <a:gd name="connsiteY48-708" fmla="*/ 0 h 746125"/>
                <a:gd name="connsiteX49-709" fmla="*/ 428625 w 555625"/>
                <a:gd name="connsiteY49-710" fmla="*/ 3175 h 746125"/>
                <a:gd name="connsiteX50-711" fmla="*/ 454025 w 555625"/>
                <a:gd name="connsiteY50-712" fmla="*/ 6350 h 746125"/>
                <a:gd name="connsiteX51-713" fmla="*/ 482600 w 555625"/>
                <a:gd name="connsiteY51-714" fmla="*/ 19050 h 746125"/>
                <a:gd name="connsiteX52-715" fmla="*/ 504825 w 555625"/>
                <a:gd name="connsiteY52-716" fmla="*/ 25400 h 746125"/>
                <a:gd name="connsiteX53-717" fmla="*/ 514350 w 555625"/>
                <a:gd name="connsiteY53-718" fmla="*/ 31750 h 746125"/>
                <a:gd name="connsiteX54-719" fmla="*/ 517525 w 555625"/>
                <a:gd name="connsiteY54-720" fmla="*/ 41275 h 746125"/>
                <a:gd name="connsiteX55-721" fmla="*/ 539750 w 555625"/>
                <a:gd name="connsiteY55-722" fmla="*/ 69850 h 746125"/>
                <a:gd name="connsiteX56-723" fmla="*/ 552450 w 555625"/>
                <a:gd name="connsiteY56-724" fmla="*/ 101600 h 746125"/>
                <a:gd name="connsiteX57-725" fmla="*/ 555625 w 555625"/>
                <a:gd name="connsiteY57-726" fmla="*/ 152400 h 746125"/>
                <a:gd name="connsiteX0-727" fmla="*/ 374650 w 555625"/>
                <a:gd name="connsiteY0-728" fmla="*/ 746125 h 746125"/>
                <a:gd name="connsiteX1-729" fmla="*/ 282575 w 555625"/>
                <a:gd name="connsiteY1-730" fmla="*/ 695325 h 746125"/>
                <a:gd name="connsiteX2-731" fmla="*/ 273050 w 555625"/>
                <a:gd name="connsiteY2-732" fmla="*/ 685800 h 746125"/>
                <a:gd name="connsiteX3-733" fmla="*/ 254000 w 555625"/>
                <a:gd name="connsiteY3-734" fmla="*/ 673100 h 746125"/>
                <a:gd name="connsiteX4-735" fmla="*/ 244475 w 555625"/>
                <a:gd name="connsiteY4-736" fmla="*/ 666750 h 746125"/>
                <a:gd name="connsiteX5-737" fmla="*/ 225425 w 555625"/>
                <a:gd name="connsiteY5-738" fmla="*/ 650875 h 746125"/>
                <a:gd name="connsiteX6-739" fmla="*/ 215900 w 555625"/>
                <a:gd name="connsiteY6-740" fmla="*/ 641350 h 746125"/>
                <a:gd name="connsiteX7-741" fmla="*/ 184150 w 555625"/>
                <a:gd name="connsiteY7-742" fmla="*/ 612775 h 746125"/>
                <a:gd name="connsiteX8-743" fmla="*/ 174625 w 555625"/>
                <a:gd name="connsiteY8-744" fmla="*/ 600075 h 746125"/>
                <a:gd name="connsiteX9-745" fmla="*/ 168275 w 555625"/>
                <a:gd name="connsiteY9-746" fmla="*/ 590550 h 746125"/>
                <a:gd name="connsiteX10-747" fmla="*/ 158750 w 555625"/>
                <a:gd name="connsiteY10-748" fmla="*/ 581025 h 746125"/>
                <a:gd name="connsiteX11-749" fmla="*/ 146050 w 555625"/>
                <a:gd name="connsiteY11-750" fmla="*/ 561975 h 746125"/>
                <a:gd name="connsiteX12-751" fmla="*/ 139700 w 555625"/>
                <a:gd name="connsiteY12-752" fmla="*/ 549275 h 746125"/>
                <a:gd name="connsiteX13-753" fmla="*/ 130175 w 555625"/>
                <a:gd name="connsiteY13-754" fmla="*/ 539750 h 746125"/>
                <a:gd name="connsiteX14-755" fmla="*/ 123825 w 555625"/>
                <a:gd name="connsiteY14-756" fmla="*/ 527050 h 746125"/>
                <a:gd name="connsiteX15-757" fmla="*/ 111125 w 555625"/>
                <a:gd name="connsiteY15-758" fmla="*/ 508000 h 746125"/>
                <a:gd name="connsiteX16-759" fmla="*/ 107950 w 555625"/>
                <a:gd name="connsiteY16-760" fmla="*/ 498475 h 746125"/>
                <a:gd name="connsiteX17-761" fmla="*/ 101600 w 555625"/>
                <a:gd name="connsiteY17-762" fmla="*/ 488950 h 746125"/>
                <a:gd name="connsiteX18-763" fmla="*/ 98425 w 555625"/>
                <a:gd name="connsiteY18-764" fmla="*/ 479425 h 746125"/>
                <a:gd name="connsiteX19-765" fmla="*/ 85725 w 555625"/>
                <a:gd name="connsiteY19-766" fmla="*/ 457200 h 746125"/>
                <a:gd name="connsiteX20-767" fmla="*/ 73025 w 555625"/>
                <a:gd name="connsiteY20-768" fmla="*/ 434975 h 746125"/>
                <a:gd name="connsiteX21-769" fmla="*/ 69850 w 555625"/>
                <a:gd name="connsiteY21-770" fmla="*/ 425450 h 746125"/>
                <a:gd name="connsiteX22-771" fmla="*/ 66675 w 555625"/>
                <a:gd name="connsiteY22-772" fmla="*/ 412750 h 746125"/>
                <a:gd name="connsiteX23-773" fmla="*/ 60325 w 555625"/>
                <a:gd name="connsiteY23-774" fmla="*/ 403225 h 746125"/>
                <a:gd name="connsiteX24-775" fmla="*/ 57150 w 555625"/>
                <a:gd name="connsiteY24-776" fmla="*/ 387350 h 746125"/>
                <a:gd name="connsiteX25-777" fmla="*/ 50800 w 555625"/>
                <a:gd name="connsiteY25-778" fmla="*/ 377825 h 746125"/>
                <a:gd name="connsiteX26-779" fmla="*/ 47625 w 555625"/>
                <a:gd name="connsiteY26-780" fmla="*/ 365125 h 746125"/>
                <a:gd name="connsiteX27-781" fmla="*/ 41275 w 555625"/>
                <a:gd name="connsiteY27-782" fmla="*/ 346075 h 746125"/>
                <a:gd name="connsiteX28-783" fmla="*/ 38100 w 555625"/>
                <a:gd name="connsiteY28-784" fmla="*/ 330200 h 746125"/>
                <a:gd name="connsiteX29-785" fmla="*/ 31750 w 555625"/>
                <a:gd name="connsiteY29-786" fmla="*/ 311150 h 746125"/>
                <a:gd name="connsiteX30-787" fmla="*/ 22225 w 555625"/>
                <a:gd name="connsiteY30-788" fmla="*/ 276225 h 746125"/>
                <a:gd name="connsiteX31-789" fmla="*/ 15875 w 555625"/>
                <a:gd name="connsiteY31-790" fmla="*/ 263525 h 746125"/>
                <a:gd name="connsiteX32-791" fmla="*/ 9525 w 555625"/>
                <a:gd name="connsiteY32-792" fmla="*/ 234950 h 746125"/>
                <a:gd name="connsiteX33-793" fmla="*/ 6350 w 555625"/>
                <a:gd name="connsiteY33-794" fmla="*/ 225425 h 746125"/>
                <a:gd name="connsiteX34-795" fmla="*/ 0 w 555625"/>
                <a:gd name="connsiteY34-796" fmla="*/ 200025 h 746125"/>
                <a:gd name="connsiteX35-797" fmla="*/ 3175 w 555625"/>
                <a:gd name="connsiteY35-798" fmla="*/ 161925 h 746125"/>
                <a:gd name="connsiteX36-799" fmla="*/ 19050 w 555625"/>
                <a:gd name="connsiteY36-800" fmla="*/ 133350 h 746125"/>
                <a:gd name="connsiteX37-801" fmla="*/ 28575 w 555625"/>
                <a:gd name="connsiteY37-802" fmla="*/ 120650 h 746125"/>
                <a:gd name="connsiteX38-803" fmla="*/ 34925 w 555625"/>
                <a:gd name="connsiteY38-804" fmla="*/ 111125 h 746125"/>
                <a:gd name="connsiteX39-805" fmla="*/ 53975 w 555625"/>
                <a:gd name="connsiteY39-806" fmla="*/ 101600 h 746125"/>
                <a:gd name="connsiteX40-807" fmla="*/ 66675 w 555625"/>
                <a:gd name="connsiteY40-808" fmla="*/ 92075 h 746125"/>
                <a:gd name="connsiteX41-809" fmla="*/ 88900 w 555625"/>
                <a:gd name="connsiteY41-810" fmla="*/ 82550 h 746125"/>
                <a:gd name="connsiteX42-811" fmla="*/ 180975 w 555625"/>
                <a:gd name="connsiteY42-812" fmla="*/ 38100 h 746125"/>
                <a:gd name="connsiteX43-813" fmla="*/ 193675 w 555625"/>
                <a:gd name="connsiteY43-814" fmla="*/ 31750 h 746125"/>
                <a:gd name="connsiteX44-815" fmla="*/ 244475 w 555625"/>
                <a:gd name="connsiteY44-816" fmla="*/ 15875 h 746125"/>
                <a:gd name="connsiteX45-817" fmla="*/ 263525 w 555625"/>
                <a:gd name="connsiteY45-818" fmla="*/ 9525 h 746125"/>
                <a:gd name="connsiteX46-819" fmla="*/ 279400 w 555625"/>
                <a:gd name="connsiteY46-820" fmla="*/ 6350 h 746125"/>
                <a:gd name="connsiteX47-821" fmla="*/ 304800 w 555625"/>
                <a:gd name="connsiteY47-822" fmla="*/ 0 h 746125"/>
                <a:gd name="connsiteX48-823" fmla="*/ 428625 w 555625"/>
                <a:gd name="connsiteY48-824" fmla="*/ 3175 h 746125"/>
                <a:gd name="connsiteX49-825" fmla="*/ 454025 w 555625"/>
                <a:gd name="connsiteY49-826" fmla="*/ 6350 h 746125"/>
                <a:gd name="connsiteX50-827" fmla="*/ 482600 w 555625"/>
                <a:gd name="connsiteY50-828" fmla="*/ 19050 h 746125"/>
                <a:gd name="connsiteX51-829" fmla="*/ 504825 w 555625"/>
                <a:gd name="connsiteY51-830" fmla="*/ 25400 h 746125"/>
                <a:gd name="connsiteX52-831" fmla="*/ 514350 w 555625"/>
                <a:gd name="connsiteY52-832" fmla="*/ 31750 h 746125"/>
                <a:gd name="connsiteX53-833" fmla="*/ 517525 w 555625"/>
                <a:gd name="connsiteY53-834" fmla="*/ 41275 h 746125"/>
                <a:gd name="connsiteX54-835" fmla="*/ 539750 w 555625"/>
                <a:gd name="connsiteY54-836" fmla="*/ 69850 h 746125"/>
                <a:gd name="connsiteX55-837" fmla="*/ 552450 w 555625"/>
                <a:gd name="connsiteY55-838" fmla="*/ 101600 h 746125"/>
                <a:gd name="connsiteX56-839" fmla="*/ 555625 w 555625"/>
                <a:gd name="connsiteY56-840" fmla="*/ 152400 h 746125"/>
                <a:gd name="connsiteX0-841" fmla="*/ 374650 w 555625"/>
                <a:gd name="connsiteY0-842" fmla="*/ 746125 h 746125"/>
                <a:gd name="connsiteX1-843" fmla="*/ 282575 w 555625"/>
                <a:gd name="connsiteY1-844" fmla="*/ 695325 h 746125"/>
                <a:gd name="connsiteX2-845" fmla="*/ 273050 w 555625"/>
                <a:gd name="connsiteY2-846" fmla="*/ 685800 h 746125"/>
                <a:gd name="connsiteX3-847" fmla="*/ 254000 w 555625"/>
                <a:gd name="connsiteY3-848" fmla="*/ 673100 h 746125"/>
                <a:gd name="connsiteX4-849" fmla="*/ 244475 w 555625"/>
                <a:gd name="connsiteY4-850" fmla="*/ 666750 h 746125"/>
                <a:gd name="connsiteX5-851" fmla="*/ 225425 w 555625"/>
                <a:gd name="connsiteY5-852" fmla="*/ 650875 h 746125"/>
                <a:gd name="connsiteX6-853" fmla="*/ 215900 w 555625"/>
                <a:gd name="connsiteY6-854" fmla="*/ 641350 h 746125"/>
                <a:gd name="connsiteX7-855" fmla="*/ 184150 w 555625"/>
                <a:gd name="connsiteY7-856" fmla="*/ 612775 h 746125"/>
                <a:gd name="connsiteX8-857" fmla="*/ 174625 w 555625"/>
                <a:gd name="connsiteY8-858" fmla="*/ 600075 h 746125"/>
                <a:gd name="connsiteX9-859" fmla="*/ 168275 w 555625"/>
                <a:gd name="connsiteY9-860" fmla="*/ 590550 h 746125"/>
                <a:gd name="connsiteX10-861" fmla="*/ 158750 w 555625"/>
                <a:gd name="connsiteY10-862" fmla="*/ 581025 h 746125"/>
                <a:gd name="connsiteX11-863" fmla="*/ 146050 w 555625"/>
                <a:gd name="connsiteY11-864" fmla="*/ 561975 h 746125"/>
                <a:gd name="connsiteX12-865" fmla="*/ 139700 w 555625"/>
                <a:gd name="connsiteY12-866" fmla="*/ 549275 h 746125"/>
                <a:gd name="connsiteX13-867" fmla="*/ 130175 w 555625"/>
                <a:gd name="connsiteY13-868" fmla="*/ 539750 h 746125"/>
                <a:gd name="connsiteX14-869" fmla="*/ 123825 w 555625"/>
                <a:gd name="connsiteY14-870" fmla="*/ 527050 h 746125"/>
                <a:gd name="connsiteX15-871" fmla="*/ 111125 w 555625"/>
                <a:gd name="connsiteY15-872" fmla="*/ 508000 h 746125"/>
                <a:gd name="connsiteX16-873" fmla="*/ 107950 w 555625"/>
                <a:gd name="connsiteY16-874" fmla="*/ 498475 h 746125"/>
                <a:gd name="connsiteX17-875" fmla="*/ 101600 w 555625"/>
                <a:gd name="connsiteY17-876" fmla="*/ 488950 h 746125"/>
                <a:gd name="connsiteX18-877" fmla="*/ 98425 w 555625"/>
                <a:gd name="connsiteY18-878" fmla="*/ 479425 h 746125"/>
                <a:gd name="connsiteX19-879" fmla="*/ 85725 w 555625"/>
                <a:gd name="connsiteY19-880" fmla="*/ 457200 h 746125"/>
                <a:gd name="connsiteX20-881" fmla="*/ 73025 w 555625"/>
                <a:gd name="connsiteY20-882" fmla="*/ 434975 h 746125"/>
                <a:gd name="connsiteX21-883" fmla="*/ 69850 w 555625"/>
                <a:gd name="connsiteY21-884" fmla="*/ 425450 h 746125"/>
                <a:gd name="connsiteX22-885" fmla="*/ 66675 w 555625"/>
                <a:gd name="connsiteY22-886" fmla="*/ 412750 h 746125"/>
                <a:gd name="connsiteX23-887" fmla="*/ 60325 w 555625"/>
                <a:gd name="connsiteY23-888" fmla="*/ 403225 h 746125"/>
                <a:gd name="connsiteX24-889" fmla="*/ 57150 w 555625"/>
                <a:gd name="connsiteY24-890" fmla="*/ 387350 h 746125"/>
                <a:gd name="connsiteX25-891" fmla="*/ 50800 w 555625"/>
                <a:gd name="connsiteY25-892" fmla="*/ 377825 h 746125"/>
                <a:gd name="connsiteX26-893" fmla="*/ 47625 w 555625"/>
                <a:gd name="connsiteY26-894" fmla="*/ 365125 h 746125"/>
                <a:gd name="connsiteX27-895" fmla="*/ 41275 w 555625"/>
                <a:gd name="connsiteY27-896" fmla="*/ 346075 h 746125"/>
                <a:gd name="connsiteX28-897" fmla="*/ 38100 w 555625"/>
                <a:gd name="connsiteY28-898" fmla="*/ 330200 h 746125"/>
                <a:gd name="connsiteX29-899" fmla="*/ 31750 w 555625"/>
                <a:gd name="connsiteY29-900" fmla="*/ 311150 h 746125"/>
                <a:gd name="connsiteX30-901" fmla="*/ 22225 w 555625"/>
                <a:gd name="connsiteY30-902" fmla="*/ 276225 h 746125"/>
                <a:gd name="connsiteX31-903" fmla="*/ 15875 w 555625"/>
                <a:gd name="connsiteY31-904" fmla="*/ 263525 h 746125"/>
                <a:gd name="connsiteX32-905" fmla="*/ 9525 w 555625"/>
                <a:gd name="connsiteY32-906" fmla="*/ 234950 h 746125"/>
                <a:gd name="connsiteX33-907" fmla="*/ 6350 w 555625"/>
                <a:gd name="connsiteY33-908" fmla="*/ 225425 h 746125"/>
                <a:gd name="connsiteX34-909" fmla="*/ 0 w 555625"/>
                <a:gd name="connsiteY34-910" fmla="*/ 200025 h 746125"/>
                <a:gd name="connsiteX35-911" fmla="*/ 3175 w 555625"/>
                <a:gd name="connsiteY35-912" fmla="*/ 161925 h 746125"/>
                <a:gd name="connsiteX36-913" fmla="*/ 19050 w 555625"/>
                <a:gd name="connsiteY36-914" fmla="*/ 133350 h 746125"/>
                <a:gd name="connsiteX37-915" fmla="*/ 28575 w 555625"/>
                <a:gd name="connsiteY37-916" fmla="*/ 120650 h 746125"/>
                <a:gd name="connsiteX38-917" fmla="*/ 34925 w 555625"/>
                <a:gd name="connsiteY38-918" fmla="*/ 111125 h 746125"/>
                <a:gd name="connsiteX39-919" fmla="*/ 53975 w 555625"/>
                <a:gd name="connsiteY39-920" fmla="*/ 101600 h 746125"/>
                <a:gd name="connsiteX40-921" fmla="*/ 66675 w 555625"/>
                <a:gd name="connsiteY40-922" fmla="*/ 92075 h 746125"/>
                <a:gd name="connsiteX41-923" fmla="*/ 88900 w 555625"/>
                <a:gd name="connsiteY41-924" fmla="*/ 82550 h 746125"/>
                <a:gd name="connsiteX42-925" fmla="*/ 180975 w 555625"/>
                <a:gd name="connsiteY42-926" fmla="*/ 38100 h 746125"/>
                <a:gd name="connsiteX43-927" fmla="*/ 244475 w 555625"/>
                <a:gd name="connsiteY43-928" fmla="*/ 15875 h 746125"/>
                <a:gd name="connsiteX44-929" fmla="*/ 263525 w 555625"/>
                <a:gd name="connsiteY44-930" fmla="*/ 9525 h 746125"/>
                <a:gd name="connsiteX45-931" fmla="*/ 279400 w 555625"/>
                <a:gd name="connsiteY45-932" fmla="*/ 6350 h 746125"/>
                <a:gd name="connsiteX46-933" fmla="*/ 304800 w 555625"/>
                <a:gd name="connsiteY46-934" fmla="*/ 0 h 746125"/>
                <a:gd name="connsiteX47-935" fmla="*/ 428625 w 555625"/>
                <a:gd name="connsiteY47-936" fmla="*/ 3175 h 746125"/>
                <a:gd name="connsiteX48-937" fmla="*/ 454025 w 555625"/>
                <a:gd name="connsiteY48-938" fmla="*/ 6350 h 746125"/>
                <a:gd name="connsiteX49-939" fmla="*/ 482600 w 555625"/>
                <a:gd name="connsiteY49-940" fmla="*/ 19050 h 746125"/>
                <a:gd name="connsiteX50-941" fmla="*/ 504825 w 555625"/>
                <a:gd name="connsiteY50-942" fmla="*/ 25400 h 746125"/>
                <a:gd name="connsiteX51-943" fmla="*/ 514350 w 555625"/>
                <a:gd name="connsiteY51-944" fmla="*/ 31750 h 746125"/>
                <a:gd name="connsiteX52-945" fmla="*/ 517525 w 555625"/>
                <a:gd name="connsiteY52-946" fmla="*/ 41275 h 746125"/>
                <a:gd name="connsiteX53-947" fmla="*/ 539750 w 555625"/>
                <a:gd name="connsiteY53-948" fmla="*/ 69850 h 746125"/>
                <a:gd name="connsiteX54-949" fmla="*/ 552450 w 555625"/>
                <a:gd name="connsiteY54-950" fmla="*/ 101600 h 746125"/>
                <a:gd name="connsiteX55-951" fmla="*/ 555625 w 555625"/>
                <a:gd name="connsiteY55-952" fmla="*/ 152400 h 746125"/>
                <a:gd name="connsiteX0-953" fmla="*/ 374650 w 555625"/>
                <a:gd name="connsiteY0-954" fmla="*/ 746337 h 746337"/>
                <a:gd name="connsiteX1-955" fmla="*/ 282575 w 555625"/>
                <a:gd name="connsiteY1-956" fmla="*/ 695537 h 746337"/>
                <a:gd name="connsiteX2-957" fmla="*/ 273050 w 555625"/>
                <a:gd name="connsiteY2-958" fmla="*/ 686012 h 746337"/>
                <a:gd name="connsiteX3-959" fmla="*/ 254000 w 555625"/>
                <a:gd name="connsiteY3-960" fmla="*/ 673312 h 746337"/>
                <a:gd name="connsiteX4-961" fmla="*/ 244475 w 555625"/>
                <a:gd name="connsiteY4-962" fmla="*/ 666962 h 746337"/>
                <a:gd name="connsiteX5-963" fmla="*/ 225425 w 555625"/>
                <a:gd name="connsiteY5-964" fmla="*/ 651087 h 746337"/>
                <a:gd name="connsiteX6-965" fmla="*/ 215900 w 555625"/>
                <a:gd name="connsiteY6-966" fmla="*/ 641562 h 746337"/>
                <a:gd name="connsiteX7-967" fmla="*/ 184150 w 555625"/>
                <a:gd name="connsiteY7-968" fmla="*/ 612987 h 746337"/>
                <a:gd name="connsiteX8-969" fmla="*/ 174625 w 555625"/>
                <a:gd name="connsiteY8-970" fmla="*/ 600287 h 746337"/>
                <a:gd name="connsiteX9-971" fmla="*/ 168275 w 555625"/>
                <a:gd name="connsiteY9-972" fmla="*/ 590762 h 746337"/>
                <a:gd name="connsiteX10-973" fmla="*/ 158750 w 555625"/>
                <a:gd name="connsiteY10-974" fmla="*/ 581237 h 746337"/>
                <a:gd name="connsiteX11-975" fmla="*/ 146050 w 555625"/>
                <a:gd name="connsiteY11-976" fmla="*/ 562187 h 746337"/>
                <a:gd name="connsiteX12-977" fmla="*/ 139700 w 555625"/>
                <a:gd name="connsiteY12-978" fmla="*/ 549487 h 746337"/>
                <a:gd name="connsiteX13-979" fmla="*/ 130175 w 555625"/>
                <a:gd name="connsiteY13-980" fmla="*/ 539962 h 746337"/>
                <a:gd name="connsiteX14-981" fmla="*/ 123825 w 555625"/>
                <a:gd name="connsiteY14-982" fmla="*/ 527262 h 746337"/>
                <a:gd name="connsiteX15-983" fmla="*/ 111125 w 555625"/>
                <a:gd name="connsiteY15-984" fmla="*/ 508212 h 746337"/>
                <a:gd name="connsiteX16-985" fmla="*/ 107950 w 555625"/>
                <a:gd name="connsiteY16-986" fmla="*/ 498687 h 746337"/>
                <a:gd name="connsiteX17-987" fmla="*/ 101600 w 555625"/>
                <a:gd name="connsiteY17-988" fmla="*/ 489162 h 746337"/>
                <a:gd name="connsiteX18-989" fmla="*/ 98425 w 555625"/>
                <a:gd name="connsiteY18-990" fmla="*/ 479637 h 746337"/>
                <a:gd name="connsiteX19-991" fmla="*/ 85725 w 555625"/>
                <a:gd name="connsiteY19-992" fmla="*/ 457412 h 746337"/>
                <a:gd name="connsiteX20-993" fmla="*/ 73025 w 555625"/>
                <a:gd name="connsiteY20-994" fmla="*/ 435187 h 746337"/>
                <a:gd name="connsiteX21-995" fmla="*/ 69850 w 555625"/>
                <a:gd name="connsiteY21-996" fmla="*/ 425662 h 746337"/>
                <a:gd name="connsiteX22-997" fmla="*/ 66675 w 555625"/>
                <a:gd name="connsiteY22-998" fmla="*/ 412962 h 746337"/>
                <a:gd name="connsiteX23-999" fmla="*/ 60325 w 555625"/>
                <a:gd name="connsiteY23-1000" fmla="*/ 403437 h 746337"/>
                <a:gd name="connsiteX24-1001" fmla="*/ 57150 w 555625"/>
                <a:gd name="connsiteY24-1002" fmla="*/ 387562 h 746337"/>
                <a:gd name="connsiteX25-1003" fmla="*/ 50800 w 555625"/>
                <a:gd name="connsiteY25-1004" fmla="*/ 378037 h 746337"/>
                <a:gd name="connsiteX26-1005" fmla="*/ 47625 w 555625"/>
                <a:gd name="connsiteY26-1006" fmla="*/ 365337 h 746337"/>
                <a:gd name="connsiteX27-1007" fmla="*/ 41275 w 555625"/>
                <a:gd name="connsiteY27-1008" fmla="*/ 346287 h 746337"/>
                <a:gd name="connsiteX28-1009" fmla="*/ 38100 w 555625"/>
                <a:gd name="connsiteY28-1010" fmla="*/ 330412 h 746337"/>
                <a:gd name="connsiteX29-1011" fmla="*/ 31750 w 555625"/>
                <a:gd name="connsiteY29-1012" fmla="*/ 311362 h 746337"/>
                <a:gd name="connsiteX30-1013" fmla="*/ 22225 w 555625"/>
                <a:gd name="connsiteY30-1014" fmla="*/ 276437 h 746337"/>
                <a:gd name="connsiteX31-1015" fmla="*/ 15875 w 555625"/>
                <a:gd name="connsiteY31-1016" fmla="*/ 263737 h 746337"/>
                <a:gd name="connsiteX32-1017" fmla="*/ 9525 w 555625"/>
                <a:gd name="connsiteY32-1018" fmla="*/ 235162 h 746337"/>
                <a:gd name="connsiteX33-1019" fmla="*/ 6350 w 555625"/>
                <a:gd name="connsiteY33-1020" fmla="*/ 225637 h 746337"/>
                <a:gd name="connsiteX34-1021" fmla="*/ 0 w 555625"/>
                <a:gd name="connsiteY34-1022" fmla="*/ 200237 h 746337"/>
                <a:gd name="connsiteX35-1023" fmla="*/ 3175 w 555625"/>
                <a:gd name="connsiteY35-1024" fmla="*/ 162137 h 746337"/>
                <a:gd name="connsiteX36-1025" fmla="*/ 19050 w 555625"/>
                <a:gd name="connsiteY36-1026" fmla="*/ 133562 h 746337"/>
                <a:gd name="connsiteX37-1027" fmla="*/ 28575 w 555625"/>
                <a:gd name="connsiteY37-1028" fmla="*/ 120862 h 746337"/>
                <a:gd name="connsiteX38-1029" fmla="*/ 34925 w 555625"/>
                <a:gd name="connsiteY38-1030" fmla="*/ 111337 h 746337"/>
                <a:gd name="connsiteX39-1031" fmla="*/ 53975 w 555625"/>
                <a:gd name="connsiteY39-1032" fmla="*/ 101812 h 746337"/>
                <a:gd name="connsiteX40-1033" fmla="*/ 66675 w 555625"/>
                <a:gd name="connsiteY40-1034" fmla="*/ 92287 h 746337"/>
                <a:gd name="connsiteX41-1035" fmla="*/ 88900 w 555625"/>
                <a:gd name="connsiteY41-1036" fmla="*/ 82762 h 746337"/>
                <a:gd name="connsiteX42-1037" fmla="*/ 180975 w 555625"/>
                <a:gd name="connsiteY42-1038" fmla="*/ 38312 h 746337"/>
                <a:gd name="connsiteX43-1039" fmla="*/ 244475 w 555625"/>
                <a:gd name="connsiteY43-1040" fmla="*/ 16087 h 746337"/>
                <a:gd name="connsiteX44-1041" fmla="*/ 263525 w 555625"/>
                <a:gd name="connsiteY44-1042" fmla="*/ 9737 h 746337"/>
                <a:gd name="connsiteX45-1043" fmla="*/ 304800 w 555625"/>
                <a:gd name="connsiteY45-1044" fmla="*/ 212 h 746337"/>
                <a:gd name="connsiteX46-1045" fmla="*/ 428625 w 555625"/>
                <a:gd name="connsiteY46-1046" fmla="*/ 3387 h 746337"/>
                <a:gd name="connsiteX47-1047" fmla="*/ 454025 w 555625"/>
                <a:gd name="connsiteY47-1048" fmla="*/ 6562 h 746337"/>
                <a:gd name="connsiteX48-1049" fmla="*/ 482600 w 555625"/>
                <a:gd name="connsiteY48-1050" fmla="*/ 19262 h 746337"/>
                <a:gd name="connsiteX49-1051" fmla="*/ 504825 w 555625"/>
                <a:gd name="connsiteY49-1052" fmla="*/ 25612 h 746337"/>
                <a:gd name="connsiteX50-1053" fmla="*/ 514350 w 555625"/>
                <a:gd name="connsiteY50-1054" fmla="*/ 31962 h 746337"/>
                <a:gd name="connsiteX51-1055" fmla="*/ 517525 w 555625"/>
                <a:gd name="connsiteY51-1056" fmla="*/ 41487 h 746337"/>
                <a:gd name="connsiteX52-1057" fmla="*/ 539750 w 555625"/>
                <a:gd name="connsiteY52-1058" fmla="*/ 70062 h 746337"/>
                <a:gd name="connsiteX53-1059" fmla="*/ 552450 w 555625"/>
                <a:gd name="connsiteY53-1060" fmla="*/ 101812 h 746337"/>
                <a:gd name="connsiteX54-1061" fmla="*/ 555625 w 555625"/>
                <a:gd name="connsiteY54-1062" fmla="*/ 152612 h 746337"/>
                <a:gd name="connsiteX0-1063" fmla="*/ 374650 w 555625"/>
                <a:gd name="connsiteY0-1064" fmla="*/ 746337 h 746337"/>
                <a:gd name="connsiteX1-1065" fmla="*/ 282575 w 555625"/>
                <a:gd name="connsiteY1-1066" fmla="*/ 695537 h 746337"/>
                <a:gd name="connsiteX2-1067" fmla="*/ 273050 w 555625"/>
                <a:gd name="connsiteY2-1068" fmla="*/ 686012 h 746337"/>
                <a:gd name="connsiteX3-1069" fmla="*/ 254000 w 555625"/>
                <a:gd name="connsiteY3-1070" fmla="*/ 673312 h 746337"/>
                <a:gd name="connsiteX4-1071" fmla="*/ 244475 w 555625"/>
                <a:gd name="connsiteY4-1072" fmla="*/ 666962 h 746337"/>
                <a:gd name="connsiteX5-1073" fmla="*/ 225425 w 555625"/>
                <a:gd name="connsiteY5-1074" fmla="*/ 651087 h 746337"/>
                <a:gd name="connsiteX6-1075" fmla="*/ 215900 w 555625"/>
                <a:gd name="connsiteY6-1076" fmla="*/ 641562 h 746337"/>
                <a:gd name="connsiteX7-1077" fmla="*/ 184150 w 555625"/>
                <a:gd name="connsiteY7-1078" fmla="*/ 612987 h 746337"/>
                <a:gd name="connsiteX8-1079" fmla="*/ 174625 w 555625"/>
                <a:gd name="connsiteY8-1080" fmla="*/ 600287 h 746337"/>
                <a:gd name="connsiteX9-1081" fmla="*/ 168275 w 555625"/>
                <a:gd name="connsiteY9-1082" fmla="*/ 590762 h 746337"/>
                <a:gd name="connsiteX10-1083" fmla="*/ 158750 w 555625"/>
                <a:gd name="connsiteY10-1084" fmla="*/ 581237 h 746337"/>
                <a:gd name="connsiteX11-1085" fmla="*/ 146050 w 555625"/>
                <a:gd name="connsiteY11-1086" fmla="*/ 562187 h 746337"/>
                <a:gd name="connsiteX12-1087" fmla="*/ 139700 w 555625"/>
                <a:gd name="connsiteY12-1088" fmla="*/ 549487 h 746337"/>
                <a:gd name="connsiteX13-1089" fmla="*/ 130175 w 555625"/>
                <a:gd name="connsiteY13-1090" fmla="*/ 539962 h 746337"/>
                <a:gd name="connsiteX14-1091" fmla="*/ 123825 w 555625"/>
                <a:gd name="connsiteY14-1092" fmla="*/ 527262 h 746337"/>
                <a:gd name="connsiteX15-1093" fmla="*/ 111125 w 555625"/>
                <a:gd name="connsiteY15-1094" fmla="*/ 508212 h 746337"/>
                <a:gd name="connsiteX16-1095" fmla="*/ 107950 w 555625"/>
                <a:gd name="connsiteY16-1096" fmla="*/ 498687 h 746337"/>
                <a:gd name="connsiteX17-1097" fmla="*/ 101600 w 555625"/>
                <a:gd name="connsiteY17-1098" fmla="*/ 489162 h 746337"/>
                <a:gd name="connsiteX18-1099" fmla="*/ 98425 w 555625"/>
                <a:gd name="connsiteY18-1100" fmla="*/ 479637 h 746337"/>
                <a:gd name="connsiteX19-1101" fmla="*/ 85725 w 555625"/>
                <a:gd name="connsiteY19-1102" fmla="*/ 457412 h 746337"/>
                <a:gd name="connsiteX20-1103" fmla="*/ 73025 w 555625"/>
                <a:gd name="connsiteY20-1104" fmla="*/ 435187 h 746337"/>
                <a:gd name="connsiteX21-1105" fmla="*/ 69850 w 555625"/>
                <a:gd name="connsiteY21-1106" fmla="*/ 425662 h 746337"/>
                <a:gd name="connsiteX22-1107" fmla="*/ 66675 w 555625"/>
                <a:gd name="connsiteY22-1108" fmla="*/ 412962 h 746337"/>
                <a:gd name="connsiteX23-1109" fmla="*/ 60325 w 555625"/>
                <a:gd name="connsiteY23-1110" fmla="*/ 403437 h 746337"/>
                <a:gd name="connsiteX24-1111" fmla="*/ 57150 w 555625"/>
                <a:gd name="connsiteY24-1112" fmla="*/ 387562 h 746337"/>
                <a:gd name="connsiteX25-1113" fmla="*/ 50800 w 555625"/>
                <a:gd name="connsiteY25-1114" fmla="*/ 378037 h 746337"/>
                <a:gd name="connsiteX26-1115" fmla="*/ 47625 w 555625"/>
                <a:gd name="connsiteY26-1116" fmla="*/ 365337 h 746337"/>
                <a:gd name="connsiteX27-1117" fmla="*/ 41275 w 555625"/>
                <a:gd name="connsiteY27-1118" fmla="*/ 346287 h 746337"/>
                <a:gd name="connsiteX28-1119" fmla="*/ 38100 w 555625"/>
                <a:gd name="connsiteY28-1120" fmla="*/ 330412 h 746337"/>
                <a:gd name="connsiteX29-1121" fmla="*/ 31750 w 555625"/>
                <a:gd name="connsiteY29-1122" fmla="*/ 311362 h 746337"/>
                <a:gd name="connsiteX30-1123" fmla="*/ 22225 w 555625"/>
                <a:gd name="connsiteY30-1124" fmla="*/ 276437 h 746337"/>
                <a:gd name="connsiteX31-1125" fmla="*/ 15875 w 555625"/>
                <a:gd name="connsiteY31-1126" fmla="*/ 263737 h 746337"/>
                <a:gd name="connsiteX32-1127" fmla="*/ 9525 w 555625"/>
                <a:gd name="connsiteY32-1128" fmla="*/ 235162 h 746337"/>
                <a:gd name="connsiteX33-1129" fmla="*/ 6350 w 555625"/>
                <a:gd name="connsiteY33-1130" fmla="*/ 225637 h 746337"/>
                <a:gd name="connsiteX34-1131" fmla="*/ 0 w 555625"/>
                <a:gd name="connsiteY34-1132" fmla="*/ 200237 h 746337"/>
                <a:gd name="connsiteX35-1133" fmla="*/ 3175 w 555625"/>
                <a:gd name="connsiteY35-1134" fmla="*/ 162137 h 746337"/>
                <a:gd name="connsiteX36-1135" fmla="*/ 19050 w 555625"/>
                <a:gd name="connsiteY36-1136" fmla="*/ 133562 h 746337"/>
                <a:gd name="connsiteX37-1137" fmla="*/ 28575 w 555625"/>
                <a:gd name="connsiteY37-1138" fmla="*/ 120862 h 746337"/>
                <a:gd name="connsiteX38-1139" fmla="*/ 34925 w 555625"/>
                <a:gd name="connsiteY38-1140" fmla="*/ 111337 h 746337"/>
                <a:gd name="connsiteX39-1141" fmla="*/ 66675 w 555625"/>
                <a:gd name="connsiteY39-1142" fmla="*/ 92287 h 746337"/>
                <a:gd name="connsiteX40-1143" fmla="*/ 88900 w 555625"/>
                <a:gd name="connsiteY40-1144" fmla="*/ 82762 h 746337"/>
                <a:gd name="connsiteX41-1145" fmla="*/ 180975 w 555625"/>
                <a:gd name="connsiteY41-1146" fmla="*/ 38312 h 746337"/>
                <a:gd name="connsiteX42-1147" fmla="*/ 244475 w 555625"/>
                <a:gd name="connsiteY42-1148" fmla="*/ 16087 h 746337"/>
                <a:gd name="connsiteX43-1149" fmla="*/ 263525 w 555625"/>
                <a:gd name="connsiteY43-1150" fmla="*/ 9737 h 746337"/>
                <a:gd name="connsiteX44-1151" fmla="*/ 304800 w 555625"/>
                <a:gd name="connsiteY44-1152" fmla="*/ 212 h 746337"/>
                <a:gd name="connsiteX45-1153" fmla="*/ 428625 w 555625"/>
                <a:gd name="connsiteY45-1154" fmla="*/ 3387 h 746337"/>
                <a:gd name="connsiteX46-1155" fmla="*/ 454025 w 555625"/>
                <a:gd name="connsiteY46-1156" fmla="*/ 6562 h 746337"/>
                <a:gd name="connsiteX47-1157" fmla="*/ 482600 w 555625"/>
                <a:gd name="connsiteY47-1158" fmla="*/ 19262 h 746337"/>
                <a:gd name="connsiteX48-1159" fmla="*/ 504825 w 555625"/>
                <a:gd name="connsiteY48-1160" fmla="*/ 25612 h 746337"/>
                <a:gd name="connsiteX49-1161" fmla="*/ 514350 w 555625"/>
                <a:gd name="connsiteY49-1162" fmla="*/ 31962 h 746337"/>
                <a:gd name="connsiteX50-1163" fmla="*/ 517525 w 555625"/>
                <a:gd name="connsiteY50-1164" fmla="*/ 41487 h 746337"/>
                <a:gd name="connsiteX51-1165" fmla="*/ 539750 w 555625"/>
                <a:gd name="connsiteY51-1166" fmla="*/ 70062 h 746337"/>
                <a:gd name="connsiteX52-1167" fmla="*/ 552450 w 555625"/>
                <a:gd name="connsiteY52-1168" fmla="*/ 101812 h 746337"/>
                <a:gd name="connsiteX53-1169" fmla="*/ 555625 w 555625"/>
                <a:gd name="connsiteY53-1170" fmla="*/ 152612 h 746337"/>
                <a:gd name="connsiteX0-1171" fmla="*/ 374650 w 555625"/>
                <a:gd name="connsiteY0-1172" fmla="*/ 746337 h 746337"/>
                <a:gd name="connsiteX1-1173" fmla="*/ 282575 w 555625"/>
                <a:gd name="connsiteY1-1174" fmla="*/ 695537 h 746337"/>
                <a:gd name="connsiteX2-1175" fmla="*/ 273050 w 555625"/>
                <a:gd name="connsiteY2-1176" fmla="*/ 686012 h 746337"/>
                <a:gd name="connsiteX3-1177" fmla="*/ 254000 w 555625"/>
                <a:gd name="connsiteY3-1178" fmla="*/ 673312 h 746337"/>
                <a:gd name="connsiteX4-1179" fmla="*/ 244475 w 555625"/>
                <a:gd name="connsiteY4-1180" fmla="*/ 666962 h 746337"/>
                <a:gd name="connsiteX5-1181" fmla="*/ 225425 w 555625"/>
                <a:gd name="connsiteY5-1182" fmla="*/ 651087 h 746337"/>
                <a:gd name="connsiteX6-1183" fmla="*/ 215900 w 555625"/>
                <a:gd name="connsiteY6-1184" fmla="*/ 641562 h 746337"/>
                <a:gd name="connsiteX7-1185" fmla="*/ 184150 w 555625"/>
                <a:gd name="connsiteY7-1186" fmla="*/ 612987 h 746337"/>
                <a:gd name="connsiteX8-1187" fmla="*/ 174625 w 555625"/>
                <a:gd name="connsiteY8-1188" fmla="*/ 600287 h 746337"/>
                <a:gd name="connsiteX9-1189" fmla="*/ 168275 w 555625"/>
                <a:gd name="connsiteY9-1190" fmla="*/ 590762 h 746337"/>
                <a:gd name="connsiteX10-1191" fmla="*/ 158750 w 555625"/>
                <a:gd name="connsiteY10-1192" fmla="*/ 581237 h 746337"/>
                <a:gd name="connsiteX11-1193" fmla="*/ 146050 w 555625"/>
                <a:gd name="connsiteY11-1194" fmla="*/ 562187 h 746337"/>
                <a:gd name="connsiteX12-1195" fmla="*/ 139700 w 555625"/>
                <a:gd name="connsiteY12-1196" fmla="*/ 549487 h 746337"/>
                <a:gd name="connsiteX13-1197" fmla="*/ 130175 w 555625"/>
                <a:gd name="connsiteY13-1198" fmla="*/ 539962 h 746337"/>
                <a:gd name="connsiteX14-1199" fmla="*/ 123825 w 555625"/>
                <a:gd name="connsiteY14-1200" fmla="*/ 527262 h 746337"/>
                <a:gd name="connsiteX15-1201" fmla="*/ 111125 w 555625"/>
                <a:gd name="connsiteY15-1202" fmla="*/ 508212 h 746337"/>
                <a:gd name="connsiteX16-1203" fmla="*/ 107950 w 555625"/>
                <a:gd name="connsiteY16-1204" fmla="*/ 498687 h 746337"/>
                <a:gd name="connsiteX17-1205" fmla="*/ 101600 w 555625"/>
                <a:gd name="connsiteY17-1206" fmla="*/ 489162 h 746337"/>
                <a:gd name="connsiteX18-1207" fmla="*/ 98425 w 555625"/>
                <a:gd name="connsiteY18-1208" fmla="*/ 479637 h 746337"/>
                <a:gd name="connsiteX19-1209" fmla="*/ 85725 w 555625"/>
                <a:gd name="connsiteY19-1210" fmla="*/ 457412 h 746337"/>
                <a:gd name="connsiteX20-1211" fmla="*/ 73025 w 555625"/>
                <a:gd name="connsiteY20-1212" fmla="*/ 435187 h 746337"/>
                <a:gd name="connsiteX21-1213" fmla="*/ 69850 w 555625"/>
                <a:gd name="connsiteY21-1214" fmla="*/ 425662 h 746337"/>
                <a:gd name="connsiteX22-1215" fmla="*/ 66675 w 555625"/>
                <a:gd name="connsiteY22-1216" fmla="*/ 412962 h 746337"/>
                <a:gd name="connsiteX23-1217" fmla="*/ 60325 w 555625"/>
                <a:gd name="connsiteY23-1218" fmla="*/ 403437 h 746337"/>
                <a:gd name="connsiteX24-1219" fmla="*/ 57150 w 555625"/>
                <a:gd name="connsiteY24-1220" fmla="*/ 387562 h 746337"/>
                <a:gd name="connsiteX25-1221" fmla="*/ 50800 w 555625"/>
                <a:gd name="connsiteY25-1222" fmla="*/ 378037 h 746337"/>
                <a:gd name="connsiteX26-1223" fmla="*/ 47625 w 555625"/>
                <a:gd name="connsiteY26-1224" fmla="*/ 365337 h 746337"/>
                <a:gd name="connsiteX27-1225" fmla="*/ 41275 w 555625"/>
                <a:gd name="connsiteY27-1226" fmla="*/ 346287 h 746337"/>
                <a:gd name="connsiteX28-1227" fmla="*/ 38100 w 555625"/>
                <a:gd name="connsiteY28-1228" fmla="*/ 330412 h 746337"/>
                <a:gd name="connsiteX29-1229" fmla="*/ 31750 w 555625"/>
                <a:gd name="connsiteY29-1230" fmla="*/ 311362 h 746337"/>
                <a:gd name="connsiteX30-1231" fmla="*/ 22225 w 555625"/>
                <a:gd name="connsiteY30-1232" fmla="*/ 276437 h 746337"/>
                <a:gd name="connsiteX31-1233" fmla="*/ 15875 w 555625"/>
                <a:gd name="connsiteY31-1234" fmla="*/ 263737 h 746337"/>
                <a:gd name="connsiteX32-1235" fmla="*/ 9525 w 555625"/>
                <a:gd name="connsiteY32-1236" fmla="*/ 235162 h 746337"/>
                <a:gd name="connsiteX33-1237" fmla="*/ 6350 w 555625"/>
                <a:gd name="connsiteY33-1238" fmla="*/ 225637 h 746337"/>
                <a:gd name="connsiteX34-1239" fmla="*/ 0 w 555625"/>
                <a:gd name="connsiteY34-1240" fmla="*/ 200237 h 746337"/>
                <a:gd name="connsiteX35-1241" fmla="*/ 3175 w 555625"/>
                <a:gd name="connsiteY35-1242" fmla="*/ 162137 h 746337"/>
                <a:gd name="connsiteX36-1243" fmla="*/ 19050 w 555625"/>
                <a:gd name="connsiteY36-1244" fmla="*/ 133562 h 746337"/>
                <a:gd name="connsiteX37-1245" fmla="*/ 28575 w 555625"/>
                <a:gd name="connsiteY37-1246" fmla="*/ 120862 h 746337"/>
                <a:gd name="connsiteX38-1247" fmla="*/ 66675 w 555625"/>
                <a:gd name="connsiteY38-1248" fmla="*/ 92287 h 746337"/>
                <a:gd name="connsiteX39-1249" fmla="*/ 88900 w 555625"/>
                <a:gd name="connsiteY39-1250" fmla="*/ 82762 h 746337"/>
                <a:gd name="connsiteX40-1251" fmla="*/ 180975 w 555625"/>
                <a:gd name="connsiteY40-1252" fmla="*/ 38312 h 746337"/>
                <a:gd name="connsiteX41-1253" fmla="*/ 244475 w 555625"/>
                <a:gd name="connsiteY41-1254" fmla="*/ 16087 h 746337"/>
                <a:gd name="connsiteX42-1255" fmla="*/ 263525 w 555625"/>
                <a:gd name="connsiteY42-1256" fmla="*/ 9737 h 746337"/>
                <a:gd name="connsiteX43-1257" fmla="*/ 304800 w 555625"/>
                <a:gd name="connsiteY43-1258" fmla="*/ 212 h 746337"/>
                <a:gd name="connsiteX44-1259" fmla="*/ 428625 w 555625"/>
                <a:gd name="connsiteY44-1260" fmla="*/ 3387 h 746337"/>
                <a:gd name="connsiteX45-1261" fmla="*/ 454025 w 555625"/>
                <a:gd name="connsiteY45-1262" fmla="*/ 6562 h 746337"/>
                <a:gd name="connsiteX46-1263" fmla="*/ 482600 w 555625"/>
                <a:gd name="connsiteY46-1264" fmla="*/ 19262 h 746337"/>
                <a:gd name="connsiteX47-1265" fmla="*/ 504825 w 555625"/>
                <a:gd name="connsiteY47-1266" fmla="*/ 25612 h 746337"/>
                <a:gd name="connsiteX48-1267" fmla="*/ 514350 w 555625"/>
                <a:gd name="connsiteY48-1268" fmla="*/ 31962 h 746337"/>
                <a:gd name="connsiteX49-1269" fmla="*/ 517525 w 555625"/>
                <a:gd name="connsiteY49-1270" fmla="*/ 41487 h 746337"/>
                <a:gd name="connsiteX50-1271" fmla="*/ 539750 w 555625"/>
                <a:gd name="connsiteY50-1272" fmla="*/ 70062 h 746337"/>
                <a:gd name="connsiteX51-1273" fmla="*/ 552450 w 555625"/>
                <a:gd name="connsiteY51-1274" fmla="*/ 101812 h 746337"/>
                <a:gd name="connsiteX52-1275" fmla="*/ 555625 w 555625"/>
                <a:gd name="connsiteY52-1276" fmla="*/ 152612 h 746337"/>
                <a:gd name="connsiteX0-1277" fmla="*/ 374650 w 555625"/>
                <a:gd name="connsiteY0-1278" fmla="*/ 746337 h 746337"/>
                <a:gd name="connsiteX1-1279" fmla="*/ 282575 w 555625"/>
                <a:gd name="connsiteY1-1280" fmla="*/ 695537 h 746337"/>
                <a:gd name="connsiteX2-1281" fmla="*/ 273050 w 555625"/>
                <a:gd name="connsiteY2-1282" fmla="*/ 686012 h 746337"/>
                <a:gd name="connsiteX3-1283" fmla="*/ 254000 w 555625"/>
                <a:gd name="connsiteY3-1284" fmla="*/ 673312 h 746337"/>
                <a:gd name="connsiteX4-1285" fmla="*/ 244475 w 555625"/>
                <a:gd name="connsiteY4-1286" fmla="*/ 666962 h 746337"/>
                <a:gd name="connsiteX5-1287" fmla="*/ 225425 w 555625"/>
                <a:gd name="connsiteY5-1288" fmla="*/ 651087 h 746337"/>
                <a:gd name="connsiteX6-1289" fmla="*/ 215900 w 555625"/>
                <a:gd name="connsiteY6-1290" fmla="*/ 641562 h 746337"/>
                <a:gd name="connsiteX7-1291" fmla="*/ 184150 w 555625"/>
                <a:gd name="connsiteY7-1292" fmla="*/ 612987 h 746337"/>
                <a:gd name="connsiteX8-1293" fmla="*/ 174625 w 555625"/>
                <a:gd name="connsiteY8-1294" fmla="*/ 600287 h 746337"/>
                <a:gd name="connsiteX9-1295" fmla="*/ 168275 w 555625"/>
                <a:gd name="connsiteY9-1296" fmla="*/ 590762 h 746337"/>
                <a:gd name="connsiteX10-1297" fmla="*/ 158750 w 555625"/>
                <a:gd name="connsiteY10-1298" fmla="*/ 581237 h 746337"/>
                <a:gd name="connsiteX11-1299" fmla="*/ 146050 w 555625"/>
                <a:gd name="connsiteY11-1300" fmla="*/ 562187 h 746337"/>
                <a:gd name="connsiteX12-1301" fmla="*/ 139700 w 555625"/>
                <a:gd name="connsiteY12-1302" fmla="*/ 549487 h 746337"/>
                <a:gd name="connsiteX13-1303" fmla="*/ 130175 w 555625"/>
                <a:gd name="connsiteY13-1304" fmla="*/ 539962 h 746337"/>
                <a:gd name="connsiteX14-1305" fmla="*/ 123825 w 555625"/>
                <a:gd name="connsiteY14-1306" fmla="*/ 527262 h 746337"/>
                <a:gd name="connsiteX15-1307" fmla="*/ 111125 w 555625"/>
                <a:gd name="connsiteY15-1308" fmla="*/ 508212 h 746337"/>
                <a:gd name="connsiteX16-1309" fmla="*/ 107950 w 555625"/>
                <a:gd name="connsiteY16-1310" fmla="*/ 498687 h 746337"/>
                <a:gd name="connsiteX17-1311" fmla="*/ 101600 w 555625"/>
                <a:gd name="connsiteY17-1312" fmla="*/ 489162 h 746337"/>
                <a:gd name="connsiteX18-1313" fmla="*/ 98425 w 555625"/>
                <a:gd name="connsiteY18-1314" fmla="*/ 479637 h 746337"/>
                <a:gd name="connsiteX19-1315" fmla="*/ 85725 w 555625"/>
                <a:gd name="connsiteY19-1316" fmla="*/ 457412 h 746337"/>
                <a:gd name="connsiteX20-1317" fmla="*/ 73025 w 555625"/>
                <a:gd name="connsiteY20-1318" fmla="*/ 435187 h 746337"/>
                <a:gd name="connsiteX21-1319" fmla="*/ 69850 w 555625"/>
                <a:gd name="connsiteY21-1320" fmla="*/ 425662 h 746337"/>
                <a:gd name="connsiteX22-1321" fmla="*/ 66675 w 555625"/>
                <a:gd name="connsiteY22-1322" fmla="*/ 412962 h 746337"/>
                <a:gd name="connsiteX23-1323" fmla="*/ 60325 w 555625"/>
                <a:gd name="connsiteY23-1324" fmla="*/ 403437 h 746337"/>
                <a:gd name="connsiteX24-1325" fmla="*/ 57150 w 555625"/>
                <a:gd name="connsiteY24-1326" fmla="*/ 387562 h 746337"/>
                <a:gd name="connsiteX25-1327" fmla="*/ 50800 w 555625"/>
                <a:gd name="connsiteY25-1328" fmla="*/ 378037 h 746337"/>
                <a:gd name="connsiteX26-1329" fmla="*/ 47625 w 555625"/>
                <a:gd name="connsiteY26-1330" fmla="*/ 365337 h 746337"/>
                <a:gd name="connsiteX27-1331" fmla="*/ 41275 w 555625"/>
                <a:gd name="connsiteY27-1332" fmla="*/ 346287 h 746337"/>
                <a:gd name="connsiteX28-1333" fmla="*/ 38100 w 555625"/>
                <a:gd name="connsiteY28-1334" fmla="*/ 330412 h 746337"/>
                <a:gd name="connsiteX29-1335" fmla="*/ 31750 w 555625"/>
                <a:gd name="connsiteY29-1336" fmla="*/ 311362 h 746337"/>
                <a:gd name="connsiteX30-1337" fmla="*/ 22225 w 555625"/>
                <a:gd name="connsiteY30-1338" fmla="*/ 276437 h 746337"/>
                <a:gd name="connsiteX31-1339" fmla="*/ 15875 w 555625"/>
                <a:gd name="connsiteY31-1340" fmla="*/ 263737 h 746337"/>
                <a:gd name="connsiteX32-1341" fmla="*/ 9525 w 555625"/>
                <a:gd name="connsiteY32-1342" fmla="*/ 235162 h 746337"/>
                <a:gd name="connsiteX33-1343" fmla="*/ 6350 w 555625"/>
                <a:gd name="connsiteY33-1344" fmla="*/ 225637 h 746337"/>
                <a:gd name="connsiteX34-1345" fmla="*/ 0 w 555625"/>
                <a:gd name="connsiteY34-1346" fmla="*/ 200237 h 746337"/>
                <a:gd name="connsiteX35-1347" fmla="*/ 3175 w 555625"/>
                <a:gd name="connsiteY35-1348" fmla="*/ 162137 h 746337"/>
                <a:gd name="connsiteX36-1349" fmla="*/ 19050 w 555625"/>
                <a:gd name="connsiteY36-1350" fmla="*/ 133562 h 746337"/>
                <a:gd name="connsiteX37-1351" fmla="*/ 66675 w 555625"/>
                <a:gd name="connsiteY37-1352" fmla="*/ 92287 h 746337"/>
                <a:gd name="connsiteX38-1353" fmla="*/ 88900 w 555625"/>
                <a:gd name="connsiteY38-1354" fmla="*/ 82762 h 746337"/>
                <a:gd name="connsiteX39-1355" fmla="*/ 180975 w 555625"/>
                <a:gd name="connsiteY39-1356" fmla="*/ 38312 h 746337"/>
                <a:gd name="connsiteX40-1357" fmla="*/ 244475 w 555625"/>
                <a:gd name="connsiteY40-1358" fmla="*/ 16087 h 746337"/>
                <a:gd name="connsiteX41-1359" fmla="*/ 263525 w 555625"/>
                <a:gd name="connsiteY41-1360" fmla="*/ 9737 h 746337"/>
                <a:gd name="connsiteX42-1361" fmla="*/ 304800 w 555625"/>
                <a:gd name="connsiteY42-1362" fmla="*/ 212 h 746337"/>
                <a:gd name="connsiteX43-1363" fmla="*/ 428625 w 555625"/>
                <a:gd name="connsiteY43-1364" fmla="*/ 3387 h 746337"/>
                <a:gd name="connsiteX44-1365" fmla="*/ 454025 w 555625"/>
                <a:gd name="connsiteY44-1366" fmla="*/ 6562 h 746337"/>
                <a:gd name="connsiteX45-1367" fmla="*/ 482600 w 555625"/>
                <a:gd name="connsiteY45-1368" fmla="*/ 19262 h 746337"/>
                <a:gd name="connsiteX46-1369" fmla="*/ 504825 w 555625"/>
                <a:gd name="connsiteY46-1370" fmla="*/ 25612 h 746337"/>
                <a:gd name="connsiteX47-1371" fmla="*/ 514350 w 555625"/>
                <a:gd name="connsiteY47-1372" fmla="*/ 31962 h 746337"/>
                <a:gd name="connsiteX48-1373" fmla="*/ 517525 w 555625"/>
                <a:gd name="connsiteY48-1374" fmla="*/ 41487 h 746337"/>
                <a:gd name="connsiteX49-1375" fmla="*/ 539750 w 555625"/>
                <a:gd name="connsiteY49-1376" fmla="*/ 70062 h 746337"/>
                <a:gd name="connsiteX50-1377" fmla="*/ 552450 w 555625"/>
                <a:gd name="connsiteY50-1378" fmla="*/ 101812 h 746337"/>
                <a:gd name="connsiteX51-1379" fmla="*/ 555625 w 555625"/>
                <a:gd name="connsiteY51-1380" fmla="*/ 152612 h 746337"/>
                <a:gd name="connsiteX0-1381" fmla="*/ 374650 w 555625"/>
                <a:gd name="connsiteY0-1382" fmla="*/ 746337 h 746337"/>
                <a:gd name="connsiteX1-1383" fmla="*/ 282575 w 555625"/>
                <a:gd name="connsiteY1-1384" fmla="*/ 695537 h 746337"/>
                <a:gd name="connsiteX2-1385" fmla="*/ 273050 w 555625"/>
                <a:gd name="connsiteY2-1386" fmla="*/ 686012 h 746337"/>
                <a:gd name="connsiteX3-1387" fmla="*/ 254000 w 555625"/>
                <a:gd name="connsiteY3-1388" fmla="*/ 673312 h 746337"/>
                <a:gd name="connsiteX4-1389" fmla="*/ 244475 w 555625"/>
                <a:gd name="connsiteY4-1390" fmla="*/ 666962 h 746337"/>
                <a:gd name="connsiteX5-1391" fmla="*/ 225425 w 555625"/>
                <a:gd name="connsiteY5-1392" fmla="*/ 651087 h 746337"/>
                <a:gd name="connsiteX6-1393" fmla="*/ 215900 w 555625"/>
                <a:gd name="connsiteY6-1394" fmla="*/ 641562 h 746337"/>
                <a:gd name="connsiteX7-1395" fmla="*/ 184150 w 555625"/>
                <a:gd name="connsiteY7-1396" fmla="*/ 612987 h 746337"/>
                <a:gd name="connsiteX8-1397" fmla="*/ 174625 w 555625"/>
                <a:gd name="connsiteY8-1398" fmla="*/ 600287 h 746337"/>
                <a:gd name="connsiteX9-1399" fmla="*/ 168275 w 555625"/>
                <a:gd name="connsiteY9-1400" fmla="*/ 590762 h 746337"/>
                <a:gd name="connsiteX10-1401" fmla="*/ 158750 w 555625"/>
                <a:gd name="connsiteY10-1402" fmla="*/ 581237 h 746337"/>
                <a:gd name="connsiteX11-1403" fmla="*/ 146050 w 555625"/>
                <a:gd name="connsiteY11-1404" fmla="*/ 562187 h 746337"/>
                <a:gd name="connsiteX12-1405" fmla="*/ 139700 w 555625"/>
                <a:gd name="connsiteY12-1406" fmla="*/ 549487 h 746337"/>
                <a:gd name="connsiteX13-1407" fmla="*/ 130175 w 555625"/>
                <a:gd name="connsiteY13-1408" fmla="*/ 539962 h 746337"/>
                <a:gd name="connsiteX14-1409" fmla="*/ 123825 w 555625"/>
                <a:gd name="connsiteY14-1410" fmla="*/ 527262 h 746337"/>
                <a:gd name="connsiteX15-1411" fmla="*/ 111125 w 555625"/>
                <a:gd name="connsiteY15-1412" fmla="*/ 508212 h 746337"/>
                <a:gd name="connsiteX16-1413" fmla="*/ 107950 w 555625"/>
                <a:gd name="connsiteY16-1414" fmla="*/ 498687 h 746337"/>
                <a:gd name="connsiteX17-1415" fmla="*/ 101600 w 555625"/>
                <a:gd name="connsiteY17-1416" fmla="*/ 489162 h 746337"/>
                <a:gd name="connsiteX18-1417" fmla="*/ 98425 w 555625"/>
                <a:gd name="connsiteY18-1418" fmla="*/ 479637 h 746337"/>
                <a:gd name="connsiteX19-1419" fmla="*/ 85725 w 555625"/>
                <a:gd name="connsiteY19-1420" fmla="*/ 457412 h 746337"/>
                <a:gd name="connsiteX20-1421" fmla="*/ 73025 w 555625"/>
                <a:gd name="connsiteY20-1422" fmla="*/ 435187 h 746337"/>
                <a:gd name="connsiteX21-1423" fmla="*/ 69850 w 555625"/>
                <a:gd name="connsiteY21-1424" fmla="*/ 425662 h 746337"/>
                <a:gd name="connsiteX22-1425" fmla="*/ 66675 w 555625"/>
                <a:gd name="connsiteY22-1426" fmla="*/ 412962 h 746337"/>
                <a:gd name="connsiteX23-1427" fmla="*/ 60325 w 555625"/>
                <a:gd name="connsiteY23-1428" fmla="*/ 403437 h 746337"/>
                <a:gd name="connsiteX24-1429" fmla="*/ 57150 w 555625"/>
                <a:gd name="connsiteY24-1430" fmla="*/ 387562 h 746337"/>
                <a:gd name="connsiteX25-1431" fmla="*/ 50800 w 555625"/>
                <a:gd name="connsiteY25-1432" fmla="*/ 378037 h 746337"/>
                <a:gd name="connsiteX26-1433" fmla="*/ 47625 w 555625"/>
                <a:gd name="connsiteY26-1434" fmla="*/ 365337 h 746337"/>
                <a:gd name="connsiteX27-1435" fmla="*/ 41275 w 555625"/>
                <a:gd name="connsiteY27-1436" fmla="*/ 346287 h 746337"/>
                <a:gd name="connsiteX28-1437" fmla="*/ 38100 w 555625"/>
                <a:gd name="connsiteY28-1438" fmla="*/ 330412 h 746337"/>
                <a:gd name="connsiteX29-1439" fmla="*/ 31750 w 555625"/>
                <a:gd name="connsiteY29-1440" fmla="*/ 311362 h 746337"/>
                <a:gd name="connsiteX30-1441" fmla="*/ 22225 w 555625"/>
                <a:gd name="connsiteY30-1442" fmla="*/ 276437 h 746337"/>
                <a:gd name="connsiteX31-1443" fmla="*/ 15875 w 555625"/>
                <a:gd name="connsiteY31-1444" fmla="*/ 263737 h 746337"/>
                <a:gd name="connsiteX32-1445" fmla="*/ 9525 w 555625"/>
                <a:gd name="connsiteY32-1446" fmla="*/ 235162 h 746337"/>
                <a:gd name="connsiteX33-1447" fmla="*/ 6350 w 555625"/>
                <a:gd name="connsiteY33-1448" fmla="*/ 225637 h 746337"/>
                <a:gd name="connsiteX34-1449" fmla="*/ 0 w 555625"/>
                <a:gd name="connsiteY34-1450" fmla="*/ 200237 h 746337"/>
                <a:gd name="connsiteX35-1451" fmla="*/ 3175 w 555625"/>
                <a:gd name="connsiteY35-1452" fmla="*/ 162137 h 746337"/>
                <a:gd name="connsiteX36-1453" fmla="*/ 19050 w 555625"/>
                <a:gd name="connsiteY36-1454" fmla="*/ 133562 h 746337"/>
                <a:gd name="connsiteX37-1455" fmla="*/ 66675 w 555625"/>
                <a:gd name="connsiteY37-1456" fmla="*/ 92287 h 746337"/>
                <a:gd name="connsiteX38-1457" fmla="*/ 180975 w 555625"/>
                <a:gd name="connsiteY38-1458" fmla="*/ 38312 h 746337"/>
                <a:gd name="connsiteX39-1459" fmla="*/ 244475 w 555625"/>
                <a:gd name="connsiteY39-1460" fmla="*/ 16087 h 746337"/>
                <a:gd name="connsiteX40-1461" fmla="*/ 263525 w 555625"/>
                <a:gd name="connsiteY40-1462" fmla="*/ 9737 h 746337"/>
                <a:gd name="connsiteX41-1463" fmla="*/ 304800 w 555625"/>
                <a:gd name="connsiteY41-1464" fmla="*/ 212 h 746337"/>
                <a:gd name="connsiteX42-1465" fmla="*/ 428625 w 555625"/>
                <a:gd name="connsiteY42-1466" fmla="*/ 3387 h 746337"/>
                <a:gd name="connsiteX43-1467" fmla="*/ 454025 w 555625"/>
                <a:gd name="connsiteY43-1468" fmla="*/ 6562 h 746337"/>
                <a:gd name="connsiteX44-1469" fmla="*/ 482600 w 555625"/>
                <a:gd name="connsiteY44-1470" fmla="*/ 19262 h 746337"/>
                <a:gd name="connsiteX45-1471" fmla="*/ 504825 w 555625"/>
                <a:gd name="connsiteY45-1472" fmla="*/ 25612 h 746337"/>
                <a:gd name="connsiteX46-1473" fmla="*/ 514350 w 555625"/>
                <a:gd name="connsiteY46-1474" fmla="*/ 31962 h 746337"/>
                <a:gd name="connsiteX47-1475" fmla="*/ 517525 w 555625"/>
                <a:gd name="connsiteY47-1476" fmla="*/ 41487 h 746337"/>
                <a:gd name="connsiteX48-1477" fmla="*/ 539750 w 555625"/>
                <a:gd name="connsiteY48-1478" fmla="*/ 70062 h 746337"/>
                <a:gd name="connsiteX49-1479" fmla="*/ 552450 w 555625"/>
                <a:gd name="connsiteY49-1480" fmla="*/ 101812 h 746337"/>
                <a:gd name="connsiteX50-1481" fmla="*/ 555625 w 555625"/>
                <a:gd name="connsiteY50-1482" fmla="*/ 152612 h 746337"/>
                <a:gd name="connsiteX0-1483" fmla="*/ 374650 w 555625"/>
                <a:gd name="connsiteY0-1484" fmla="*/ 746709 h 746709"/>
                <a:gd name="connsiteX1-1485" fmla="*/ 282575 w 555625"/>
                <a:gd name="connsiteY1-1486" fmla="*/ 695909 h 746709"/>
                <a:gd name="connsiteX2-1487" fmla="*/ 273050 w 555625"/>
                <a:gd name="connsiteY2-1488" fmla="*/ 686384 h 746709"/>
                <a:gd name="connsiteX3-1489" fmla="*/ 254000 w 555625"/>
                <a:gd name="connsiteY3-1490" fmla="*/ 673684 h 746709"/>
                <a:gd name="connsiteX4-1491" fmla="*/ 244475 w 555625"/>
                <a:gd name="connsiteY4-1492" fmla="*/ 667334 h 746709"/>
                <a:gd name="connsiteX5-1493" fmla="*/ 225425 w 555625"/>
                <a:gd name="connsiteY5-1494" fmla="*/ 651459 h 746709"/>
                <a:gd name="connsiteX6-1495" fmla="*/ 215900 w 555625"/>
                <a:gd name="connsiteY6-1496" fmla="*/ 641934 h 746709"/>
                <a:gd name="connsiteX7-1497" fmla="*/ 184150 w 555625"/>
                <a:gd name="connsiteY7-1498" fmla="*/ 613359 h 746709"/>
                <a:gd name="connsiteX8-1499" fmla="*/ 174625 w 555625"/>
                <a:gd name="connsiteY8-1500" fmla="*/ 600659 h 746709"/>
                <a:gd name="connsiteX9-1501" fmla="*/ 168275 w 555625"/>
                <a:gd name="connsiteY9-1502" fmla="*/ 591134 h 746709"/>
                <a:gd name="connsiteX10-1503" fmla="*/ 158750 w 555625"/>
                <a:gd name="connsiteY10-1504" fmla="*/ 581609 h 746709"/>
                <a:gd name="connsiteX11-1505" fmla="*/ 146050 w 555625"/>
                <a:gd name="connsiteY11-1506" fmla="*/ 562559 h 746709"/>
                <a:gd name="connsiteX12-1507" fmla="*/ 139700 w 555625"/>
                <a:gd name="connsiteY12-1508" fmla="*/ 549859 h 746709"/>
                <a:gd name="connsiteX13-1509" fmla="*/ 130175 w 555625"/>
                <a:gd name="connsiteY13-1510" fmla="*/ 540334 h 746709"/>
                <a:gd name="connsiteX14-1511" fmla="*/ 123825 w 555625"/>
                <a:gd name="connsiteY14-1512" fmla="*/ 527634 h 746709"/>
                <a:gd name="connsiteX15-1513" fmla="*/ 111125 w 555625"/>
                <a:gd name="connsiteY15-1514" fmla="*/ 508584 h 746709"/>
                <a:gd name="connsiteX16-1515" fmla="*/ 107950 w 555625"/>
                <a:gd name="connsiteY16-1516" fmla="*/ 499059 h 746709"/>
                <a:gd name="connsiteX17-1517" fmla="*/ 101600 w 555625"/>
                <a:gd name="connsiteY17-1518" fmla="*/ 489534 h 746709"/>
                <a:gd name="connsiteX18-1519" fmla="*/ 98425 w 555625"/>
                <a:gd name="connsiteY18-1520" fmla="*/ 480009 h 746709"/>
                <a:gd name="connsiteX19-1521" fmla="*/ 85725 w 555625"/>
                <a:gd name="connsiteY19-1522" fmla="*/ 457784 h 746709"/>
                <a:gd name="connsiteX20-1523" fmla="*/ 73025 w 555625"/>
                <a:gd name="connsiteY20-1524" fmla="*/ 435559 h 746709"/>
                <a:gd name="connsiteX21-1525" fmla="*/ 69850 w 555625"/>
                <a:gd name="connsiteY21-1526" fmla="*/ 426034 h 746709"/>
                <a:gd name="connsiteX22-1527" fmla="*/ 66675 w 555625"/>
                <a:gd name="connsiteY22-1528" fmla="*/ 413334 h 746709"/>
                <a:gd name="connsiteX23-1529" fmla="*/ 60325 w 555625"/>
                <a:gd name="connsiteY23-1530" fmla="*/ 403809 h 746709"/>
                <a:gd name="connsiteX24-1531" fmla="*/ 57150 w 555625"/>
                <a:gd name="connsiteY24-1532" fmla="*/ 387934 h 746709"/>
                <a:gd name="connsiteX25-1533" fmla="*/ 50800 w 555625"/>
                <a:gd name="connsiteY25-1534" fmla="*/ 378409 h 746709"/>
                <a:gd name="connsiteX26-1535" fmla="*/ 47625 w 555625"/>
                <a:gd name="connsiteY26-1536" fmla="*/ 365709 h 746709"/>
                <a:gd name="connsiteX27-1537" fmla="*/ 41275 w 555625"/>
                <a:gd name="connsiteY27-1538" fmla="*/ 346659 h 746709"/>
                <a:gd name="connsiteX28-1539" fmla="*/ 38100 w 555625"/>
                <a:gd name="connsiteY28-1540" fmla="*/ 330784 h 746709"/>
                <a:gd name="connsiteX29-1541" fmla="*/ 31750 w 555625"/>
                <a:gd name="connsiteY29-1542" fmla="*/ 311734 h 746709"/>
                <a:gd name="connsiteX30-1543" fmla="*/ 22225 w 555625"/>
                <a:gd name="connsiteY30-1544" fmla="*/ 276809 h 746709"/>
                <a:gd name="connsiteX31-1545" fmla="*/ 15875 w 555625"/>
                <a:gd name="connsiteY31-1546" fmla="*/ 264109 h 746709"/>
                <a:gd name="connsiteX32-1547" fmla="*/ 9525 w 555625"/>
                <a:gd name="connsiteY32-1548" fmla="*/ 235534 h 746709"/>
                <a:gd name="connsiteX33-1549" fmla="*/ 6350 w 555625"/>
                <a:gd name="connsiteY33-1550" fmla="*/ 226009 h 746709"/>
                <a:gd name="connsiteX34-1551" fmla="*/ 0 w 555625"/>
                <a:gd name="connsiteY34-1552" fmla="*/ 200609 h 746709"/>
                <a:gd name="connsiteX35-1553" fmla="*/ 3175 w 555625"/>
                <a:gd name="connsiteY35-1554" fmla="*/ 162509 h 746709"/>
                <a:gd name="connsiteX36-1555" fmla="*/ 19050 w 555625"/>
                <a:gd name="connsiteY36-1556" fmla="*/ 133934 h 746709"/>
                <a:gd name="connsiteX37-1557" fmla="*/ 66675 w 555625"/>
                <a:gd name="connsiteY37-1558" fmla="*/ 92659 h 746709"/>
                <a:gd name="connsiteX38-1559" fmla="*/ 180975 w 555625"/>
                <a:gd name="connsiteY38-1560" fmla="*/ 38684 h 746709"/>
                <a:gd name="connsiteX39-1561" fmla="*/ 244475 w 555625"/>
                <a:gd name="connsiteY39-1562" fmla="*/ 16459 h 746709"/>
                <a:gd name="connsiteX40-1563" fmla="*/ 304800 w 555625"/>
                <a:gd name="connsiteY40-1564" fmla="*/ 584 h 746709"/>
                <a:gd name="connsiteX41-1565" fmla="*/ 428625 w 555625"/>
                <a:gd name="connsiteY41-1566" fmla="*/ 3759 h 746709"/>
                <a:gd name="connsiteX42-1567" fmla="*/ 454025 w 555625"/>
                <a:gd name="connsiteY42-1568" fmla="*/ 6934 h 746709"/>
                <a:gd name="connsiteX43-1569" fmla="*/ 482600 w 555625"/>
                <a:gd name="connsiteY43-1570" fmla="*/ 19634 h 746709"/>
                <a:gd name="connsiteX44-1571" fmla="*/ 504825 w 555625"/>
                <a:gd name="connsiteY44-1572" fmla="*/ 25984 h 746709"/>
                <a:gd name="connsiteX45-1573" fmla="*/ 514350 w 555625"/>
                <a:gd name="connsiteY45-1574" fmla="*/ 32334 h 746709"/>
                <a:gd name="connsiteX46-1575" fmla="*/ 517525 w 555625"/>
                <a:gd name="connsiteY46-1576" fmla="*/ 41859 h 746709"/>
                <a:gd name="connsiteX47-1577" fmla="*/ 539750 w 555625"/>
                <a:gd name="connsiteY47-1578" fmla="*/ 70434 h 746709"/>
                <a:gd name="connsiteX48-1579" fmla="*/ 552450 w 555625"/>
                <a:gd name="connsiteY48-1580" fmla="*/ 102184 h 746709"/>
                <a:gd name="connsiteX49-1581" fmla="*/ 555625 w 555625"/>
                <a:gd name="connsiteY49-1582" fmla="*/ 152984 h 746709"/>
                <a:gd name="connsiteX0-1583" fmla="*/ 374650 w 555625"/>
                <a:gd name="connsiteY0-1584" fmla="*/ 746709 h 746709"/>
                <a:gd name="connsiteX1-1585" fmla="*/ 282575 w 555625"/>
                <a:gd name="connsiteY1-1586" fmla="*/ 695909 h 746709"/>
                <a:gd name="connsiteX2-1587" fmla="*/ 273050 w 555625"/>
                <a:gd name="connsiteY2-1588" fmla="*/ 686384 h 746709"/>
                <a:gd name="connsiteX3-1589" fmla="*/ 254000 w 555625"/>
                <a:gd name="connsiteY3-1590" fmla="*/ 673684 h 746709"/>
                <a:gd name="connsiteX4-1591" fmla="*/ 244475 w 555625"/>
                <a:gd name="connsiteY4-1592" fmla="*/ 667334 h 746709"/>
                <a:gd name="connsiteX5-1593" fmla="*/ 225425 w 555625"/>
                <a:gd name="connsiteY5-1594" fmla="*/ 651459 h 746709"/>
                <a:gd name="connsiteX6-1595" fmla="*/ 215900 w 555625"/>
                <a:gd name="connsiteY6-1596" fmla="*/ 641934 h 746709"/>
                <a:gd name="connsiteX7-1597" fmla="*/ 184150 w 555625"/>
                <a:gd name="connsiteY7-1598" fmla="*/ 613359 h 746709"/>
                <a:gd name="connsiteX8-1599" fmla="*/ 174625 w 555625"/>
                <a:gd name="connsiteY8-1600" fmla="*/ 600659 h 746709"/>
                <a:gd name="connsiteX9-1601" fmla="*/ 168275 w 555625"/>
                <a:gd name="connsiteY9-1602" fmla="*/ 591134 h 746709"/>
                <a:gd name="connsiteX10-1603" fmla="*/ 158750 w 555625"/>
                <a:gd name="connsiteY10-1604" fmla="*/ 581609 h 746709"/>
                <a:gd name="connsiteX11-1605" fmla="*/ 146050 w 555625"/>
                <a:gd name="connsiteY11-1606" fmla="*/ 562559 h 746709"/>
                <a:gd name="connsiteX12-1607" fmla="*/ 139700 w 555625"/>
                <a:gd name="connsiteY12-1608" fmla="*/ 549859 h 746709"/>
                <a:gd name="connsiteX13-1609" fmla="*/ 130175 w 555625"/>
                <a:gd name="connsiteY13-1610" fmla="*/ 540334 h 746709"/>
                <a:gd name="connsiteX14-1611" fmla="*/ 123825 w 555625"/>
                <a:gd name="connsiteY14-1612" fmla="*/ 527634 h 746709"/>
                <a:gd name="connsiteX15-1613" fmla="*/ 111125 w 555625"/>
                <a:gd name="connsiteY15-1614" fmla="*/ 508584 h 746709"/>
                <a:gd name="connsiteX16-1615" fmla="*/ 107950 w 555625"/>
                <a:gd name="connsiteY16-1616" fmla="*/ 499059 h 746709"/>
                <a:gd name="connsiteX17-1617" fmla="*/ 101600 w 555625"/>
                <a:gd name="connsiteY17-1618" fmla="*/ 489534 h 746709"/>
                <a:gd name="connsiteX18-1619" fmla="*/ 98425 w 555625"/>
                <a:gd name="connsiteY18-1620" fmla="*/ 480009 h 746709"/>
                <a:gd name="connsiteX19-1621" fmla="*/ 85725 w 555625"/>
                <a:gd name="connsiteY19-1622" fmla="*/ 457784 h 746709"/>
                <a:gd name="connsiteX20-1623" fmla="*/ 73025 w 555625"/>
                <a:gd name="connsiteY20-1624" fmla="*/ 435559 h 746709"/>
                <a:gd name="connsiteX21-1625" fmla="*/ 69850 w 555625"/>
                <a:gd name="connsiteY21-1626" fmla="*/ 426034 h 746709"/>
                <a:gd name="connsiteX22-1627" fmla="*/ 66675 w 555625"/>
                <a:gd name="connsiteY22-1628" fmla="*/ 413334 h 746709"/>
                <a:gd name="connsiteX23-1629" fmla="*/ 60325 w 555625"/>
                <a:gd name="connsiteY23-1630" fmla="*/ 403809 h 746709"/>
                <a:gd name="connsiteX24-1631" fmla="*/ 57150 w 555625"/>
                <a:gd name="connsiteY24-1632" fmla="*/ 387934 h 746709"/>
                <a:gd name="connsiteX25-1633" fmla="*/ 50800 w 555625"/>
                <a:gd name="connsiteY25-1634" fmla="*/ 378409 h 746709"/>
                <a:gd name="connsiteX26-1635" fmla="*/ 47625 w 555625"/>
                <a:gd name="connsiteY26-1636" fmla="*/ 365709 h 746709"/>
                <a:gd name="connsiteX27-1637" fmla="*/ 41275 w 555625"/>
                <a:gd name="connsiteY27-1638" fmla="*/ 346659 h 746709"/>
                <a:gd name="connsiteX28-1639" fmla="*/ 38100 w 555625"/>
                <a:gd name="connsiteY28-1640" fmla="*/ 330784 h 746709"/>
                <a:gd name="connsiteX29-1641" fmla="*/ 31750 w 555625"/>
                <a:gd name="connsiteY29-1642" fmla="*/ 311734 h 746709"/>
                <a:gd name="connsiteX30-1643" fmla="*/ 22225 w 555625"/>
                <a:gd name="connsiteY30-1644" fmla="*/ 276809 h 746709"/>
                <a:gd name="connsiteX31-1645" fmla="*/ 15875 w 555625"/>
                <a:gd name="connsiteY31-1646" fmla="*/ 264109 h 746709"/>
                <a:gd name="connsiteX32-1647" fmla="*/ 9525 w 555625"/>
                <a:gd name="connsiteY32-1648" fmla="*/ 235534 h 746709"/>
                <a:gd name="connsiteX33-1649" fmla="*/ 6350 w 555625"/>
                <a:gd name="connsiteY33-1650" fmla="*/ 226009 h 746709"/>
                <a:gd name="connsiteX34-1651" fmla="*/ 0 w 555625"/>
                <a:gd name="connsiteY34-1652" fmla="*/ 200609 h 746709"/>
                <a:gd name="connsiteX35-1653" fmla="*/ 3175 w 555625"/>
                <a:gd name="connsiteY35-1654" fmla="*/ 162509 h 746709"/>
                <a:gd name="connsiteX36-1655" fmla="*/ 19050 w 555625"/>
                <a:gd name="connsiteY36-1656" fmla="*/ 133934 h 746709"/>
                <a:gd name="connsiteX37-1657" fmla="*/ 66675 w 555625"/>
                <a:gd name="connsiteY37-1658" fmla="*/ 92659 h 746709"/>
                <a:gd name="connsiteX38-1659" fmla="*/ 180975 w 555625"/>
                <a:gd name="connsiteY38-1660" fmla="*/ 38684 h 746709"/>
                <a:gd name="connsiteX39-1661" fmla="*/ 244475 w 555625"/>
                <a:gd name="connsiteY39-1662" fmla="*/ 16459 h 746709"/>
                <a:gd name="connsiteX40-1663" fmla="*/ 304800 w 555625"/>
                <a:gd name="connsiteY40-1664" fmla="*/ 584 h 746709"/>
                <a:gd name="connsiteX41-1665" fmla="*/ 428625 w 555625"/>
                <a:gd name="connsiteY41-1666" fmla="*/ 3759 h 746709"/>
                <a:gd name="connsiteX42-1667" fmla="*/ 454025 w 555625"/>
                <a:gd name="connsiteY42-1668" fmla="*/ 6934 h 746709"/>
                <a:gd name="connsiteX43-1669" fmla="*/ 482600 w 555625"/>
                <a:gd name="connsiteY43-1670" fmla="*/ 19634 h 746709"/>
                <a:gd name="connsiteX44-1671" fmla="*/ 504825 w 555625"/>
                <a:gd name="connsiteY44-1672" fmla="*/ 25984 h 746709"/>
                <a:gd name="connsiteX45-1673" fmla="*/ 514350 w 555625"/>
                <a:gd name="connsiteY45-1674" fmla="*/ 32334 h 746709"/>
                <a:gd name="connsiteX46-1675" fmla="*/ 539750 w 555625"/>
                <a:gd name="connsiteY46-1676" fmla="*/ 70434 h 746709"/>
                <a:gd name="connsiteX47-1677" fmla="*/ 552450 w 555625"/>
                <a:gd name="connsiteY47-1678" fmla="*/ 102184 h 746709"/>
                <a:gd name="connsiteX48-1679" fmla="*/ 555625 w 555625"/>
                <a:gd name="connsiteY48-1680" fmla="*/ 152984 h 746709"/>
                <a:gd name="connsiteX0-1681" fmla="*/ 374650 w 555625"/>
                <a:gd name="connsiteY0-1682" fmla="*/ 746709 h 746709"/>
                <a:gd name="connsiteX1-1683" fmla="*/ 282575 w 555625"/>
                <a:gd name="connsiteY1-1684" fmla="*/ 695909 h 746709"/>
                <a:gd name="connsiteX2-1685" fmla="*/ 273050 w 555625"/>
                <a:gd name="connsiteY2-1686" fmla="*/ 686384 h 746709"/>
                <a:gd name="connsiteX3-1687" fmla="*/ 254000 w 555625"/>
                <a:gd name="connsiteY3-1688" fmla="*/ 673684 h 746709"/>
                <a:gd name="connsiteX4-1689" fmla="*/ 244475 w 555625"/>
                <a:gd name="connsiteY4-1690" fmla="*/ 667334 h 746709"/>
                <a:gd name="connsiteX5-1691" fmla="*/ 225425 w 555625"/>
                <a:gd name="connsiteY5-1692" fmla="*/ 651459 h 746709"/>
                <a:gd name="connsiteX6-1693" fmla="*/ 215900 w 555625"/>
                <a:gd name="connsiteY6-1694" fmla="*/ 641934 h 746709"/>
                <a:gd name="connsiteX7-1695" fmla="*/ 184150 w 555625"/>
                <a:gd name="connsiteY7-1696" fmla="*/ 613359 h 746709"/>
                <a:gd name="connsiteX8-1697" fmla="*/ 174625 w 555625"/>
                <a:gd name="connsiteY8-1698" fmla="*/ 600659 h 746709"/>
                <a:gd name="connsiteX9-1699" fmla="*/ 168275 w 555625"/>
                <a:gd name="connsiteY9-1700" fmla="*/ 591134 h 746709"/>
                <a:gd name="connsiteX10-1701" fmla="*/ 158750 w 555625"/>
                <a:gd name="connsiteY10-1702" fmla="*/ 581609 h 746709"/>
                <a:gd name="connsiteX11-1703" fmla="*/ 146050 w 555625"/>
                <a:gd name="connsiteY11-1704" fmla="*/ 562559 h 746709"/>
                <a:gd name="connsiteX12-1705" fmla="*/ 139700 w 555625"/>
                <a:gd name="connsiteY12-1706" fmla="*/ 549859 h 746709"/>
                <a:gd name="connsiteX13-1707" fmla="*/ 130175 w 555625"/>
                <a:gd name="connsiteY13-1708" fmla="*/ 540334 h 746709"/>
                <a:gd name="connsiteX14-1709" fmla="*/ 123825 w 555625"/>
                <a:gd name="connsiteY14-1710" fmla="*/ 527634 h 746709"/>
                <a:gd name="connsiteX15-1711" fmla="*/ 111125 w 555625"/>
                <a:gd name="connsiteY15-1712" fmla="*/ 508584 h 746709"/>
                <a:gd name="connsiteX16-1713" fmla="*/ 107950 w 555625"/>
                <a:gd name="connsiteY16-1714" fmla="*/ 499059 h 746709"/>
                <a:gd name="connsiteX17-1715" fmla="*/ 101600 w 555625"/>
                <a:gd name="connsiteY17-1716" fmla="*/ 489534 h 746709"/>
                <a:gd name="connsiteX18-1717" fmla="*/ 98425 w 555625"/>
                <a:gd name="connsiteY18-1718" fmla="*/ 480009 h 746709"/>
                <a:gd name="connsiteX19-1719" fmla="*/ 85725 w 555625"/>
                <a:gd name="connsiteY19-1720" fmla="*/ 457784 h 746709"/>
                <a:gd name="connsiteX20-1721" fmla="*/ 73025 w 555625"/>
                <a:gd name="connsiteY20-1722" fmla="*/ 435559 h 746709"/>
                <a:gd name="connsiteX21-1723" fmla="*/ 69850 w 555625"/>
                <a:gd name="connsiteY21-1724" fmla="*/ 426034 h 746709"/>
                <a:gd name="connsiteX22-1725" fmla="*/ 66675 w 555625"/>
                <a:gd name="connsiteY22-1726" fmla="*/ 413334 h 746709"/>
                <a:gd name="connsiteX23-1727" fmla="*/ 60325 w 555625"/>
                <a:gd name="connsiteY23-1728" fmla="*/ 403809 h 746709"/>
                <a:gd name="connsiteX24-1729" fmla="*/ 57150 w 555625"/>
                <a:gd name="connsiteY24-1730" fmla="*/ 387934 h 746709"/>
                <a:gd name="connsiteX25-1731" fmla="*/ 50800 w 555625"/>
                <a:gd name="connsiteY25-1732" fmla="*/ 378409 h 746709"/>
                <a:gd name="connsiteX26-1733" fmla="*/ 47625 w 555625"/>
                <a:gd name="connsiteY26-1734" fmla="*/ 365709 h 746709"/>
                <a:gd name="connsiteX27-1735" fmla="*/ 41275 w 555625"/>
                <a:gd name="connsiteY27-1736" fmla="*/ 346659 h 746709"/>
                <a:gd name="connsiteX28-1737" fmla="*/ 38100 w 555625"/>
                <a:gd name="connsiteY28-1738" fmla="*/ 330784 h 746709"/>
                <a:gd name="connsiteX29-1739" fmla="*/ 31750 w 555625"/>
                <a:gd name="connsiteY29-1740" fmla="*/ 311734 h 746709"/>
                <a:gd name="connsiteX30-1741" fmla="*/ 22225 w 555625"/>
                <a:gd name="connsiteY30-1742" fmla="*/ 276809 h 746709"/>
                <a:gd name="connsiteX31-1743" fmla="*/ 15875 w 555625"/>
                <a:gd name="connsiteY31-1744" fmla="*/ 264109 h 746709"/>
                <a:gd name="connsiteX32-1745" fmla="*/ 9525 w 555625"/>
                <a:gd name="connsiteY32-1746" fmla="*/ 235534 h 746709"/>
                <a:gd name="connsiteX33-1747" fmla="*/ 6350 w 555625"/>
                <a:gd name="connsiteY33-1748" fmla="*/ 226009 h 746709"/>
                <a:gd name="connsiteX34-1749" fmla="*/ 0 w 555625"/>
                <a:gd name="connsiteY34-1750" fmla="*/ 200609 h 746709"/>
                <a:gd name="connsiteX35-1751" fmla="*/ 3175 w 555625"/>
                <a:gd name="connsiteY35-1752" fmla="*/ 162509 h 746709"/>
                <a:gd name="connsiteX36-1753" fmla="*/ 19050 w 555625"/>
                <a:gd name="connsiteY36-1754" fmla="*/ 133934 h 746709"/>
                <a:gd name="connsiteX37-1755" fmla="*/ 66675 w 555625"/>
                <a:gd name="connsiteY37-1756" fmla="*/ 92659 h 746709"/>
                <a:gd name="connsiteX38-1757" fmla="*/ 180975 w 555625"/>
                <a:gd name="connsiteY38-1758" fmla="*/ 38684 h 746709"/>
                <a:gd name="connsiteX39-1759" fmla="*/ 244475 w 555625"/>
                <a:gd name="connsiteY39-1760" fmla="*/ 16459 h 746709"/>
                <a:gd name="connsiteX40-1761" fmla="*/ 304800 w 555625"/>
                <a:gd name="connsiteY40-1762" fmla="*/ 584 h 746709"/>
                <a:gd name="connsiteX41-1763" fmla="*/ 428625 w 555625"/>
                <a:gd name="connsiteY41-1764" fmla="*/ 3759 h 746709"/>
                <a:gd name="connsiteX42-1765" fmla="*/ 454025 w 555625"/>
                <a:gd name="connsiteY42-1766" fmla="*/ 6934 h 746709"/>
                <a:gd name="connsiteX43-1767" fmla="*/ 482600 w 555625"/>
                <a:gd name="connsiteY43-1768" fmla="*/ 19634 h 746709"/>
                <a:gd name="connsiteX44-1769" fmla="*/ 504825 w 555625"/>
                <a:gd name="connsiteY44-1770" fmla="*/ 25984 h 746709"/>
                <a:gd name="connsiteX45-1771" fmla="*/ 539750 w 555625"/>
                <a:gd name="connsiteY45-1772" fmla="*/ 70434 h 746709"/>
                <a:gd name="connsiteX46-1773" fmla="*/ 552450 w 555625"/>
                <a:gd name="connsiteY46-1774" fmla="*/ 102184 h 746709"/>
                <a:gd name="connsiteX47-1775" fmla="*/ 555625 w 555625"/>
                <a:gd name="connsiteY47-1776" fmla="*/ 152984 h 746709"/>
                <a:gd name="connsiteX0-1777" fmla="*/ 374650 w 555625"/>
                <a:gd name="connsiteY0-1778" fmla="*/ 746709 h 746709"/>
                <a:gd name="connsiteX1-1779" fmla="*/ 282575 w 555625"/>
                <a:gd name="connsiteY1-1780" fmla="*/ 695909 h 746709"/>
                <a:gd name="connsiteX2-1781" fmla="*/ 273050 w 555625"/>
                <a:gd name="connsiteY2-1782" fmla="*/ 686384 h 746709"/>
                <a:gd name="connsiteX3-1783" fmla="*/ 254000 w 555625"/>
                <a:gd name="connsiteY3-1784" fmla="*/ 673684 h 746709"/>
                <a:gd name="connsiteX4-1785" fmla="*/ 244475 w 555625"/>
                <a:gd name="connsiteY4-1786" fmla="*/ 667334 h 746709"/>
                <a:gd name="connsiteX5-1787" fmla="*/ 225425 w 555625"/>
                <a:gd name="connsiteY5-1788" fmla="*/ 651459 h 746709"/>
                <a:gd name="connsiteX6-1789" fmla="*/ 215900 w 555625"/>
                <a:gd name="connsiteY6-1790" fmla="*/ 641934 h 746709"/>
                <a:gd name="connsiteX7-1791" fmla="*/ 184150 w 555625"/>
                <a:gd name="connsiteY7-1792" fmla="*/ 613359 h 746709"/>
                <a:gd name="connsiteX8-1793" fmla="*/ 174625 w 555625"/>
                <a:gd name="connsiteY8-1794" fmla="*/ 600659 h 746709"/>
                <a:gd name="connsiteX9-1795" fmla="*/ 168275 w 555625"/>
                <a:gd name="connsiteY9-1796" fmla="*/ 591134 h 746709"/>
                <a:gd name="connsiteX10-1797" fmla="*/ 158750 w 555625"/>
                <a:gd name="connsiteY10-1798" fmla="*/ 581609 h 746709"/>
                <a:gd name="connsiteX11-1799" fmla="*/ 146050 w 555625"/>
                <a:gd name="connsiteY11-1800" fmla="*/ 562559 h 746709"/>
                <a:gd name="connsiteX12-1801" fmla="*/ 139700 w 555625"/>
                <a:gd name="connsiteY12-1802" fmla="*/ 549859 h 746709"/>
                <a:gd name="connsiteX13-1803" fmla="*/ 130175 w 555625"/>
                <a:gd name="connsiteY13-1804" fmla="*/ 540334 h 746709"/>
                <a:gd name="connsiteX14-1805" fmla="*/ 123825 w 555625"/>
                <a:gd name="connsiteY14-1806" fmla="*/ 527634 h 746709"/>
                <a:gd name="connsiteX15-1807" fmla="*/ 111125 w 555625"/>
                <a:gd name="connsiteY15-1808" fmla="*/ 508584 h 746709"/>
                <a:gd name="connsiteX16-1809" fmla="*/ 107950 w 555625"/>
                <a:gd name="connsiteY16-1810" fmla="*/ 499059 h 746709"/>
                <a:gd name="connsiteX17-1811" fmla="*/ 101600 w 555625"/>
                <a:gd name="connsiteY17-1812" fmla="*/ 489534 h 746709"/>
                <a:gd name="connsiteX18-1813" fmla="*/ 98425 w 555625"/>
                <a:gd name="connsiteY18-1814" fmla="*/ 480009 h 746709"/>
                <a:gd name="connsiteX19-1815" fmla="*/ 85725 w 555625"/>
                <a:gd name="connsiteY19-1816" fmla="*/ 457784 h 746709"/>
                <a:gd name="connsiteX20-1817" fmla="*/ 73025 w 555625"/>
                <a:gd name="connsiteY20-1818" fmla="*/ 435559 h 746709"/>
                <a:gd name="connsiteX21-1819" fmla="*/ 69850 w 555625"/>
                <a:gd name="connsiteY21-1820" fmla="*/ 426034 h 746709"/>
                <a:gd name="connsiteX22-1821" fmla="*/ 66675 w 555625"/>
                <a:gd name="connsiteY22-1822" fmla="*/ 413334 h 746709"/>
                <a:gd name="connsiteX23-1823" fmla="*/ 60325 w 555625"/>
                <a:gd name="connsiteY23-1824" fmla="*/ 403809 h 746709"/>
                <a:gd name="connsiteX24-1825" fmla="*/ 57150 w 555625"/>
                <a:gd name="connsiteY24-1826" fmla="*/ 387934 h 746709"/>
                <a:gd name="connsiteX25-1827" fmla="*/ 50800 w 555625"/>
                <a:gd name="connsiteY25-1828" fmla="*/ 378409 h 746709"/>
                <a:gd name="connsiteX26-1829" fmla="*/ 47625 w 555625"/>
                <a:gd name="connsiteY26-1830" fmla="*/ 365709 h 746709"/>
                <a:gd name="connsiteX27-1831" fmla="*/ 41275 w 555625"/>
                <a:gd name="connsiteY27-1832" fmla="*/ 346659 h 746709"/>
                <a:gd name="connsiteX28-1833" fmla="*/ 38100 w 555625"/>
                <a:gd name="connsiteY28-1834" fmla="*/ 330784 h 746709"/>
                <a:gd name="connsiteX29-1835" fmla="*/ 31750 w 555625"/>
                <a:gd name="connsiteY29-1836" fmla="*/ 311734 h 746709"/>
                <a:gd name="connsiteX30-1837" fmla="*/ 22225 w 555625"/>
                <a:gd name="connsiteY30-1838" fmla="*/ 276809 h 746709"/>
                <a:gd name="connsiteX31-1839" fmla="*/ 15875 w 555625"/>
                <a:gd name="connsiteY31-1840" fmla="*/ 264109 h 746709"/>
                <a:gd name="connsiteX32-1841" fmla="*/ 9525 w 555625"/>
                <a:gd name="connsiteY32-1842" fmla="*/ 235534 h 746709"/>
                <a:gd name="connsiteX33-1843" fmla="*/ 6350 w 555625"/>
                <a:gd name="connsiteY33-1844" fmla="*/ 226009 h 746709"/>
                <a:gd name="connsiteX34-1845" fmla="*/ 0 w 555625"/>
                <a:gd name="connsiteY34-1846" fmla="*/ 200609 h 746709"/>
                <a:gd name="connsiteX35-1847" fmla="*/ 3175 w 555625"/>
                <a:gd name="connsiteY35-1848" fmla="*/ 162509 h 746709"/>
                <a:gd name="connsiteX36-1849" fmla="*/ 19050 w 555625"/>
                <a:gd name="connsiteY36-1850" fmla="*/ 133934 h 746709"/>
                <a:gd name="connsiteX37-1851" fmla="*/ 66675 w 555625"/>
                <a:gd name="connsiteY37-1852" fmla="*/ 92659 h 746709"/>
                <a:gd name="connsiteX38-1853" fmla="*/ 180975 w 555625"/>
                <a:gd name="connsiteY38-1854" fmla="*/ 38684 h 746709"/>
                <a:gd name="connsiteX39-1855" fmla="*/ 244475 w 555625"/>
                <a:gd name="connsiteY39-1856" fmla="*/ 16459 h 746709"/>
                <a:gd name="connsiteX40-1857" fmla="*/ 304800 w 555625"/>
                <a:gd name="connsiteY40-1858" fmla="*/ 584 h 746709"/>
                <a:gd name="connsiteX41-1859" fmla="*/ 428625 w 555625"/>
                <a:gd name="connsiteY41-1860" fmla="*/ 3759 h 746709"/>
                <a:gd name="connsiteX42-1861" fmla="*/ 454025 w 555625"/>
                <a:gd name="connsiteY42-1862" fmla="*/ 6934 h 746709"/>
                <a:gd name="connsiteX43-1863" fmla="*/ 482600 w 555625"/>
                <a:gd name="connsiteY43-1864" fmla="*/ 19634 h 746709"/>
                <a:gd name="connsiteX44-1865" fmla="*/ 539750 w 555625"/>
                <a:gd name="connsiteY44-1866" fmla="*/ 70434 h 746709"/>
                <a:gd name="connsiteX45-1867" fmla="*/ 552450 w 555625"/>
                <a:gd name="connsiteY45-1868" fmla="*/ 102184 h 746709"/>
                <a:gd name="connsiteX46-1869" fmla="*/ 555625 w 555625"/>
                <a:gd name="connsiteY46-1870" fmla="*/ 152984 h 746709"/>
                <a:gd name="connsiteX0-1871" fmla="*/ 374650 w 555625"/>
                <a:gd name="connsiteY0-1872" fmla="*/ 746977 h 746977"/>
                <a:gd name="connsiteX1-1873" fmla="*/ 282575 w 555625"/>
                <a:gd name="connsiteY1-1874" fmla="*/ 696177 h 746977"/>
                <a:gd name="connsiteX2-1875" fmla="*/ 273050 w 555625"/>
                <a:gd name="connsiteY2-1876" fmla="*/ 686652 h 746977"/>
                <a:gd name="connsiteX3-1877" fmla="*/ 254000 w 555625"/>
                <a:gd name="connsiteY3-1878" fmla="*/ 673952 h 746977"/>
                <a:gd name="connsiteX4-1879" fmla="*/ 244475 w 555625"/>
                <a:gd name="connsiteY4-1880" fmla="*/ 667602 h 746977"/>
                <a:gd name="connsiteX5-1881" fmla="*/ 225425 w 555625"/>
                <a:gd name="connsiteY5-1882" fmla="*/ 651727 h 746977"/>
                <a:gd name="connsiteX6-1883" fmla="*/ 215900 w 555625"/>
                <a:gd name="connsiteY6-1884" fmla="*/ 642202 h 746977"/>
                <a:gd name="connsiteX7-1885" fmla="*/ 184150 w 555625"/>
                <a:gd name="connsiteY7-1886" fmla="*/ 613627 h 746977"/>
                <a:gd name="connsiteX8-1887" fmla="*/ 174625 w 555625"/>
                <a:gd name="connsiteY8-1888" fmla="*/ 600927 h 746977"/>
                <a:gd name="connsiteX9-1889" fmla="*/ 168275 w 555625"/>
                <a:gd name="connsiteY9-1890" fmla="*/ 591402 h 746977"/>
                <a:gd name="connsiteX10-1891" fmla="*/ 158750 w 555625"/>
                <a:gd name="connsiteY10-1892" fmla="*/ 581877 h 746977"/>
                <a:gd name="connsiteX11-1893" fmla="*/ 146050 w 555625"/>
                <a:gd name="connsiteY11-1894" fmla="*/ 562827 h 746977"/>
                <a:gd name="connsiteX12-1895" fmla="*/ 139700 w 555625"/>
                <a:gd name="connsiteY12-1896" fmla="*/ 550127 h 746977"/>
                <a:gd name="connsiteX13-1897" fmla="*/ 130175 w 555625"/>
                <a:gd name="connsiteY13-1898" fmla="*/ 540602 h 746977"/>
                <a:gd name="connsiteX14-1899" fmla="*/ 123825 w 555625"/>
                <a:gd name="connsiteY14-1900" fmla="*/ 527902 h 746977"/>
                <a:gd name="connsiteX15-1901" fmla="*/ 111125 w 555625"/>
                <a:gd name="connsiteY15-1902" fmla="*/ 508852 h 746977"/>
                <a:gd name="connsiteX16-1903" fmla="*/ 107950 w 555625"/>
                <a:gd name="connsiteY16-1904" fmla="*/ 499327 h 746977"/>
                <a:gd name="connsiteX17-1905" fmla="*/ 101600 w 555625"/>
                <a:gd name="connsiteY17-1906" fmla="*/ 489802 h 746977"/>
                <a:gd name="connsiteX18-1907" fmla="*/ 98425 w 555625"/>
                <a:gd name="connsiteY18-1908" fmla="*/ 480277 h 746977"/>
                <a:gd name="connsiteX19-1909" fmla="*/ 85725 w 555625"/>
                <a:gd name="connsiteY19-1910" fmla="*/ 458052 h 746977"/>
                <a:gd name="connsiteX20-1911" fmla="*/ 73025 w 555625"/>
                <a:gd name="connsiteY20-1912" fmla="*/ 435827 h 746977"/>
                <a:gd name="connsiteX21-1913" fmla="*/ 69850 w 555625"/>
                <a:gd name="connsiteY21-1914" fmla="*/ 426302 h 746977"/>
                <a:gd name="connsiteX22-1915" fmla="*/ 66675 w 555625"/>
                <a:gd name="connsiteY22-1916" fmla="*/ 413602 h 746977"/>
                <a:gd name="connsiteX23-1917" fmla="*/ 60325 w 555625"/>
                <a:gd name="connsiteY23-1918" fmla="*/ 404077 h 746977"/>
                <a:gd name="connsiteX24-1919" fmla="*/ 57150 w 555625"/>
                <a:gd name="connsiteY24-1920" fmla="*/ 388202 h 746977"/>
                <a:gd name="connsiteX25-1921" fmla="*/ 50800 w 555625"/>
                <a:gd name="connsiteY25-1922" fmla="*/ 378677 h 746977"/>
                <a:gd name="connsiteX26-1923" fmla="*/ 47625 w 555625"/>
                <a:gd name="connsiteY26-1924" fmla="*/ 365977 h 746977"/>
                <a:gd name="connsiteX27-1925" fmla="*/ 41275 w 555625"/>
                <a:gd name="connsiteY27-1926" fmla="*/ 346927 h 746977"/>
                <a:gd name="connsiteX28-1927" fmla="*/ 38100 w 555625"/>
                <a:gd name="connsiteY28-1928" fmla="*/ 331052 h 746977"/>
                <a:gd name="connsiteX29-1929" fmla="*/ 31750 w 555625"/>
                <a:gd name="connsiteY29-1930" fmla="*/ 312002 h 746977"/>
                <a:gd name="connsiteX30-1931" fmla="*/ 22225 w 555625"/>
                <a:gd name="connsiteY30-1932" fmla="*/ 277077 h 746977"/>
                <a:gd name="connsiteX31-1933" fmla="*/ 15875 w 555625"/>
                <a:gd name="connsiteY31-1934" fmla="*/ 264377 h 746977"/>
                <a:gd name="connsiteX32-1935" fmla="*/ 9525 w 555625"/>
                <a:gd name="connsiteY32-1936" fmla="*/ 235802 h 746977"/>
                <a:gd name="connsiteX33-1937" fmla="*/ 6350 w 555625"/>
                <a:gd name="connsiteY33-1938" fmla="*/ 226277 h 746977"/>
                <a:gd name="connsiteX34-1939" fmla="*/ 0 w 555625"/>
                <a:gd name="connsiteY34-1940" fmla="*/ 200877 h 746977"/>
                <a:gd name="connsiteX35-1941" fmla="*/ 3175 w 555625"/>
                <a:gd name="connsiteY35-1942" fmla="*/ 162777 h 746977"/>
                <a:gd name="connsiteX36-1943" fmla="*/ 19050 w 555625"/>
                <a:gd name="connsiteY36-1944" fmla="*/ 134202 h 746977"/>
                <a:gd name="connsiteX37-1945" fmla="*/ 66675 w 555625"/>
                <a:gd name="connsiteY37-1946" fmla="*/ 92927 h 746977"/>
                <a:gd name="connsiteX38-1947" fmla="*/ 180975 w 555625"/>
                <a:gd name="connsiteY38-1948" fmla="*/ 38952 h 746977"/>
                <a:gd name="connsiteX39-1949" fmla="*/ 244475 w 555625"/>
                <a:gd name="connsiteY39-1950" fmla="*/ 16727 h 746977"/>
                <a:gd name="connsiteX40-1951" fmla="*/ 304800 w 555625"/>
                <a:gd name="connsiteY40-1952" fmla="*/ 852 h 746977"/>
                <a:gd name="connsiteX41-1953" fmla="*/ 428625 w 555625"/>
                <a:gd name="connsiteY41-1954" fmla="*/ 4027 h 746977"/>
                <a:gd name="connsiteX42-1955" fmla="*/ 482600 w 555625"/>
                <a:gd name="connsiteY42-1956" fmla="*/ 19902 h 746977"/>
                <a:gd name="connsiteX43-1957" fmla="*/ 539750 w 555625"/>
                <a:gd name="connsiteY43-1958" fmla="*/ 70702 h 746977"/>
                <a:gd name="connsiteX44-1959" fmla="*/ 552450 w 555625"/>
                <a:gd name="connsiteY44-1960" fmla="*/ 102452 h 746977"/>
                <a:gd name="connsiteX45-1961" fmla="*/ 555625 w 555625"/>
                <a:gd name="connsiteY45-1962" fmla="*/ 153252 h 746977"/>
                <a:gd name="connsiteX0-1963" fmla="*/ 374650 w 555625"/>
                <a:gd name="connsiteY0-1964" fmla="*/ 747308 h 747308"/>
                <a:gd name="connsiteX1-1965" fmla="*/ 282575 w 555625"/>
                <a:gd name="connsiteY1-1966" fmla="*/ 696508 h 747308"/>
                <a:gd name="connsiteX2-1967" fmla="*/ 273050 w 555625"/>
                <a:gd name="connsiteY2-1968" fmla="*/ 686983 h 747308"/>
                <a:gd name="connsiteX3-1969" fmla="*/ 254000 w 555625"/>
                <a:gd name="connsiteY3-1970" fmla="*/ 674283 h 747308"/>
                <a:gd name="connsiteX4-1971" fmla="*/ 244475 w 555625"/>
                <a:gd name="connsiteY4-1972" fmla="*/ 667933 h 747308"/>
                <a:gd name="connsiteX5-1973" fmla="*/ 225425 w 555625"/>
                <a:gd name="connsiteY5-1974" fmla="*/ 652058 h 747308"/>
                <a:gd name="connsiteX6-1975" fmla="*/ 215900 w 555625"/>
                <a:gd name="connsiteY6-1976" fmla="*/ 642533 h 747308"/>
                <a:gd name="connsiteX7-1977" fmla="*/ 184150 w 555625"/>
                <a:gd name="connsiteY7-1978" fmla="*/ 613958 h 747308"/>
                <a:gd name="connsiteX8-1979" fmla="*/ 174625 w 555625"/>
                <a:gd name="connsiteY8-1980" fmla="*/ 601258 h 747308"/>
                <a:gd name="connsiteX9-1981" fmla="*/ 168275 w 555625"/>
                <a:gd name="connsiteY9-1982" fmla="*/ 591733 h 747308"/>
                <a:gd name="connsiteX10-1983" fmla="*/ 158750 w 555625"/>
                <a:gd name="connsiteY10-1984" fmla="*/ 582208 h 747308"/>
                <a:gd name="connsiteX11-1985" fmla="*/ 146050 w 555625"/>
                <a:gd name="connsiteY11-1986" fmla="*/ 563158 h 747308"/>
                <a:gd name="connsiteX12-1987" fmla="*/ 139700 w 555625"/>
                <a:gd name="connsiteY12-1988" fmla="*/ 550458 h 747308"/>
                <a:gd name="connsiteX13-1989" fmla="*/ 130175 w 555625"/>
                <a:gd name="connsiteY13-1990" fmla="*/ 540933 h 747308"/>
                <a:gd name="connsiteX14-1991" fmla="*/ 123825 w 555625"/>
                <a:gd name="connsiteY14-1992" fmla="*/ 528233 h 747308"/>
                <a:gd name="connsiteX15-1993" fmla="*/ 111125 w 555625"/>
                <a:gd name="connsiteY15-1994" fmla="*/ 509183 h 747308"/>
                <a:gd name="connsiteX16-1995" fmla="*/ 107950 w 555625"/>
                <a:gd name="connsiteY16-1996" fmla="*/ 499658 h 747308"/>
                <a:gd name="connsiteX17-1997" fmla="*/ 101600 w 555625"/>
                <a:gd name="connsiteY17-1998" fmla="*/ 490133 h 747308"/>
                <a:gd name="connsiteX18-1999" fmla="*/ 98425 w 555625"/>
                <a:gd name="connsiteY18-2000" fmla="*/ 480608 h 747308"/>
                <a:gd name="connsiteX19-2001" fmla="*/ 85725 w 555625"/>
                <a:gd name="connsiteY19-2002" fmla="*/ 458383 h 747308"/>
                <a:gd name="connsiteX20-2003" fmla="*/ 73025 w 555625"/>
                <a:gd name="connsiteY20-2004" fmla="*/ 436158 h 747308"/>
                <a:gd name="connsiteX21-2005" fmla="*/ 69850 w 555625"/>
                <a:gd name="connsiteY21-2006" fmla="*/ 426633 h 747308"/>
                <a:gd name="connsiteX22-2007" fmla="*/ 66675 w 555625"/>
                <a:gd name="connsiteY22-2008" fmla="*/ 413933 h 747308"/>
                <a:gd name="connsiteX23-2009" fmla="*/ 60325 w 555625"/>
                <a:gd name="connsiteY23-2010" fmla="*/ 404408 h 747308"/>
                <a:gd name="connsiteX24-2011" fmla="*/ 57150 w 555625"/>
                <a:gd name="connsiteY24-2012" fmla="*/ 388533 h 747308"/>
                <a:gd name="connsiteX25-2013" fmla="*/ 50800 w 555625"/>
                <a:gd name="connsiteY25-2014" fmla="*/ 379008 h 747308"/>
                <a:gd name="connsiteX26-2015" fmla="*/ 47625 w 555625"/>
                <a:gd name="connsiteY26-2016" fmla="*/ 366308 h 747308"/>
                <a:gd name="connsiteX27-2017" fmla="*/ 41275 w 555625"/>
                <a:gd name="connsiteY27-2018" fmla="*/ 347258 h 747308"/>
                <a:gd name="connsiteX28-2019" fmla="*/ 38100 w 555625"/>
                <a:gd name="connsiteY28-2020" fmla="*/ 331383 h 747308"/>
                <a:gd name="connsiteX29-2021" fmla="*/ 31750 w 555625"/>
                <a:gd name="connsiteY29-2022" fmla="*/ 312333 h 747308"/>
                <a:gd name="connsiteX30-2023" fmla="*/ 22225 w 555625"/>
                <a:gd name="connsiteY30-2024" fmla="*/ 277408 h 747308"/>
                <a:gd name="connsiteX31-2025" fmla="*/ 15875 w 555625"/>
                <a:gd name="connsiteY31-2026" fmla="*/ 264708 h 747308"/>
                <a:gd name="connsiteX32-2027" fmla="*/ 9525 w 555625"/>
                <a:gd name="connsiteY32-2028" fmla="*/ 236133 h 747308"/>
                <a:gd name="connsiteX33-2029" fmla="*/ 6350 w 555625"/>
                <a:gd name="connsiteY33-2030" fmla="*/ 226608 h 747308"/>
                <a:gd name="connsiteX34-2031" fmla="*/ 0 w 555625"/>
                <a:gd name="connsiteY34-2032" fmla="*/ 201208 h 747308"/>
                <a:gd name="connsiteX35-2033" fmla="*/ 3175 w 555625"/>
                <a:gd name="connsiteY35-2034" fmla="*/ 163108 h 747308"/>
                <a:gd name="connsiteX36-2035" fmla="*/ 19050 w 555625"/>
                <a:gd name="connsiteY36-2036" fmla="*/ 134533 h 747308"/>
                <a:gd name="connsiteX37-2037" fmla="*/ 66675 w 555625"/>
                <a:gd name="connsiteY37-2038" fmla="*/ 93258 h 747308"/>
                <a:gd name="connsiteX38-2039" fmla="*/ 180975 w 555625"/>
                <a:gd name="connsiteY38-2040" fmla="*/ 39283 h 747308"/>
                <a:gd name="connsiteX39-2041" fmla="*/ 244475 w 555625"/>
                <a:gd name="connsiteY39-2042" fmla="*/ 17058 h 747308"/>
                <a:gd name="connsiteX40-2043" fmla="*/ 304800 w 555625"/>
                <a:gd name="connsiteY40-2044" fmla="*/ 1183 h 747308"/>
                <a:gd name="connsiteX41-2045" fmla="*/ 428625 w 555625"/>
                <a:gd name="connsiteY41-2046" fmla="*/ 4358 h 747308"/>
                <a:gd name="connsiteX42-2047" fmla="*/ 508000 w 555625"/>
                <a:gd name="connsiteY42-2048" fmla="*/ 29758 h 747308"/>
                <a:gd name="connsiteX43-2049" fmla="*/ 539750 w 555625"/>
                <a:gd name="connsiteY43-2050" fmla="*/ 71033 h 747308"/>
                <a:gd name="connsiteX44-2051" fmla="*/ 552450 w 555625"/>
                <a:gd name="connsiteY44-2052" fmla="*/ 102783 h 747308"/>
                <a:gd name="connsiteX45-2053" fmla="*/ 555625 w 555625"/>
                <a:gd name="connsiteY45-2054" fmla="*/ 153583 h 747308"/>
                <a:gd name="connsiteX0-2055" fmla="*/ 374650 w 555625"/>
                <a:gd name="connsiteY0-2056" fmla="*/ 747308 h 747308"/>
                <a:gd name="connsiteX1-2057" fmla="*/ 282575 w 555625"/>
                <a:gd name="connsiteY1-2058" fmla="*/ 696508 h 747308"/>
                <a:gd name="connsiteX2-2059" fmla="*/ 273050 w 555625"/>
                <a:gd name="connsiteY2-2060" fmla="*/ 686983 h 747308"/>
                <a:gd name="connsiteX3-2061" fmla="*/ 254000 w 555625"/>
                <a:gd name="connsiteY3-2062" fmla="*/ 674283 h 747308"/>
                <a:gd name="connsiteX4-2063" fmla="*/ 244475 w 555625"/>
                <a:gd name="connsiteY4-2064" fmla="*/ 667933 h 747308"/>
                <a:gd name="connsiteX5-2065" fmla="*/ 225425 w 555625"/>
                <a:gd name="connsiteY5-2066" fmla="*/ 652058 h 747308"/>
                <a:gd name="connsiteX6-2067" fmla="*/ 215900 w 555625"/>
                <a:gd name="connsiteY6-2068" fmla="*/ 642533 h 747308"/>
                <a:gd name="connsiteX7-2069" fmla="*/ 184150 w 555625"/>
                <a:gd name="connsiteY7-2070" fmla="*/ 613958 h 747308"/>
                <a:gd name="connsiteX8-2071" fmla="*/ 174625 w 555625"/>
                <a:gd name="connsiteY8-2072" fmla="*/ 601258 h 747308"/>
                <a:gd name="connsiteX9-2073" fmla="*/ 168275 w 555625"/>
                <a:gd name="connsiteY9-2074" fmla="*/ 591733 h 747308"/>
                <a:gd name="connsiteX10-2075" fmla="*/ 158750 w 555625"/>
                <a:gd name="connsiteY10-2076" fmla="*/ 582208 h 747308"/>
                <a:gd name="connsiteX11-2077" fmla="*/ 146050 w 555625"/>
                <a:gd name="connsiteY11-2078" fmla="*/ 563158 h 747308"/>
                <a:gd name="connsiteX12-2079" fmla="*/ 139700 w 555625"/>
                <a:gd name="connsiteY12-2080" fmla="*/ 550458 h 747308"/>
                <a:gd name="connsiteX13-2081" fmla="*/ 130175 w 555625"/>
                <a:gd name="connsiteY13-2082" fmla="*/ 540933 h 747308"/>
                <a:gd name="connsiteX14-2083" fmla="*/ 123825 w 555625"/>
                <a:gd name="connsiteY14-2084" fmla="*/ 528233 h 747308"/>
                <a:gd name="connsiteX15-2085" fmla="*/ 111125 w 555625"/>
                <a:gd name="connsiteY15-2086" fmla="*/ 509183 h 747308"/>
                <a:gd name="connsiteX16-2087" fmla="*/ 107950 w 555625"/>
                <a:gd name="connsiteY16-2088" fmla="*/ 499658 h 747308"/>
                <a:gd name="connsiteX17-2089" fmla="*/ 101600 w 555625"/>
                <a:gd name="connsiteY17-2090" fmla="*/ 490133 h 747308"/>
                <a:gd name="connsiteX18-2091" fmla="*/ 98425 w 555625"/>
                <a:gd name="connsiteY18-2092" fmla="*/ 480608 h 747308"/>
                <a:gd name="connsiteX19-2093" fmla="*/ 85725 w 555625"/>
                <a:gd name="connsiteY19-2094" fmla="*/ 458383 h 747308"/>
                <a:gd name="connsiteX20-2095" fmla="*/ 73025 w 555625"/>
                <a:gd name="connsiteY20-2096" fmla="*/ 436158 h 747308"/>
                <a:gd name="connsiteX21-2097" fmla="*/ 69850 w 555625"/>
                <a:gd name="connsiteY21-2098" fmla="*/ 426633 h 747308"/>
                <a:gd name="connsiteX22-2099" fmla="*/ 66675 w 555625"/>
                <a:gd name="connsiteY22-2100" fmla="*/ 413933 h 747308"/>
                <a:gd name="connsiteX23-2101" fmla="*/ 60325 w 555625"/>
                <a:gd name="connsiteY23-2102" fmla="*/ 404408 h 747308"/>
                <a:gd name="connsiteX24-2103" fmla="*/ 57150 w 555625"/>
                <a:gd name="connsiteY24-2104" fmla="*/ 388533 h 747308"/>
                <a:gd name="connsiteX25-2105" fmla="*/ 50800 w 555625"/>
                <a:gd name="connsiteY25-2106" fmla="*/ 379008 h 747308"/>
                <a:gd name="connsiteX26-2107" fmla="*/ 47625 w 555625"/>
                <a:gd name="connsiteY26-2108" fmla="*/ 366308 h 747308"/>
                <a:gd name="connsiteX27-2109" fmla="*/ 41275 w 555625"/>
                <a:gd name="connsiteY27-2110" fmla="*/ 347258 h 747308"/>
                <a:gd name="connsiteX28-2111" fmla="*/ 38100 w 555625"/>
                <a:gd name="connsiteY28-2112" fmla="*/ 331383 h 747308"/>
                <a:gd name="connsiteX29-2113" fmla="*/ 31750 w 555625"/>
                <a:gd name="connsiteY29-2114" fmla="*/ 312333 h 747308"/>
                <a:gd name="connsiteX30-2115" fmla="*/ 22225 w 555625"/>
                <a:gd name="connsiteY30-2116" fmla="*/ 277408 h 747308"/>
                <a:gd name="connsiteX31-2117" fmla="*/ 15875 w 555625"/>
                <a:gd name="connsiteY31-2118" fmla="*/ 264708 h 747308"/>
                <a:gd name="connsiteX32-2119" fmla="*/ 9525 w 555625"/>
                <a:gd name="connsiteY32-2120" fmla="*/ 236133 h 747308"/>
                <a:gd name="connsiteX33-2121" fmla="*/ 6350 w 555625"/>
                <a:gd name="connsiteY33-2122" fmla="*/ 226608 h 747308"/>
                <a:gd name="connsiteX34-2123" fmla="*/ 0 w 555625"/>
                <a:gd name="connsiteY34-2124" fmla="*/ 201208 h 747308"/>
                <a:gd name="connsiteX35-2125" fmla="*/ 3175 w 555625"/>
                <a:gd name="connsiteY35-2126" fmla="*/ 163108 h 747308"/>
                <a:gd name="connsiteX36-2127" fmla="*/ 19050 w 555625"/>
                <a:gd name="connsiteY36-2128" fmla="*/ 134533 h 747308"/>
                <a:gd name="connsiteX37-2129" fmla="*/ 66675 w 555625"/>
                <a:gd name="connsiteY37-2130" fmla="*/ 93258 h 747308"/>
                <a:gd name="connsiteX38-2131" fmla="*/ 180975 w 555625"/>
                <a:gd name="connsiteY38-2132" fmla="*/ 39283 h 747308"/>
                <a:gd name="connsiteX39-2133" fmla="*/ 244475 w 555625"/>
                <a:gd name="connsiteY39-2134" fmla="*/ 17058 h 747308"/>
                <a:gd name="connsiteX40-2135" fmla="*/ 304800 w 555625"/>
                <a:gd name="connsiteY40-2136" fmla="*/ 1183 h 747308"/>
                <a:gd name="connsiteX41-2137" fmla="*/ 428625 w 555625"/>
                <a:gd name="connsiteY41-2138" fmla="*/ 4358 h 747308"/>
                <a:gd name="connsiteX42-2139" fmla="*/ 508000 w 555625"/>
                <a:gd name="connsiteY42-2140" fmla="*/ 29758 h 747308"/>
                <a:gd name="connsiteX43-2141" fmla="*/ 552450 w 555625"/>
                <a:gd name="connsiteY43-2142" fmla="*/ 102783 h 747308"/>
                <a:gd name="connsiteX44-2143" fmla="*/ 555625 w 555625"/>
                <a:gd name="connsiteY44-2144" fmla="*/ 153583 h 747308"/>
                <a:gd name="connsiteX0-2145" fmla="*/ 374650 w 555625"/>
                <a:gd name="connsiteY0-2146" fmla="*/ 748950 h 748950"/>
                <a:gd name="connsiteX1-2147" fmla="*/ 282575 w 555625"/>
                <a:gd name="connsiteY1-2148" fmla="*/ 698150 h 748950"/>
                <a:gd name="connsiteX2-2149" fmla="*/ 273050 w 555625"/>
                <a:gd name="connsiteY2-2150" fmla="*/ 688625 h 748950"/>
                <a:gd name="connsiteX3-2151" fmla="*/ 254000 w 555625"/>
                <a:gd name="connsiteY3-2152" fmla="*/ 675925 h 748950"/>
                <a:gd name="connsiteX4-2153" fmla="*/ 244475 w 555625"/>
                <a:gd name="connsiteY4-2154" fmla="*/ 669575 h 748950"/>
                <a:gd name="connsiteX5-2155" fmla="*/ 225425 w 555625"/>
                <a:gd name="connsiteY5-2156" fmla="*/ 653700 h 748950"/>
                <a:gd name="connsiteX6-2157" fmla="*/ 215900 w 555625"/>
                <a:gd name="connsiteY6-2158" fmla="*/ 644175 h 748950"/>
                <a:gd name="connsiteX7-2159" fmla="*/ 184150 w 555625"/>
                <a:gd name="connsiteY7-2160" fmla="*/ 615600 h 748950"/>
                <a:gd name="connsiteX8-2161" fmla="*/ 174625 w 555625"/>
                <a:gd name="connsiteY8-2162" fmla="*/ 602900 h 748950"/>
                <a:gd name="connsiteX9-2163" fmla="*/ 168275 w 555625"/>
                <a:gd name="connsiteY9-2164" fmla="*/ 593375 h 748950"/>
                <a:gd name="connsiteX10-2165" fmla="*/ 158750 w 555625"/>
                <a:gd name="connsiteY10-2166" fmla="*/ 583850 h 748950"/>
                <a:gd name="connsiteX11-2167" fmla="*/ 146050 w 555625"/>
                <a:gd name="connsiteY11-2168" fmla="*/ 564800 h 748950"/>
                <a:gd name="connsiteX12-2169" fmla="*/ 139700 w 555625"/>
                <a:gd name="connsiteY12-2170" fmla="*/ 552100 h 748950"/>
                <a:gd name="connsiteX13-2171" fmla="*/ 130175 w 555625"/>
                <a:gd name="connsiteY13-2172" fmla="*/ 542575 h 748950"/>
                <a:gd name="connsiteX14-2173" fmla="*/ 123825 w 555625"/>
                <a:gd name="connsiteY14-2174" fmla="*/ 529875 h 748950"/>
                <a:gd name="connsiteX15-2175" fmla="*/ 111125 w 555625"/>
                <a:gd name="connsiteY15-2176" fmla="*/ 510825 h 748950"/>
                <a:gd name="connsiteX16-2177" fmla="*/ 107950 w 555625"/>
                <a:gd name="connsiteY16-2178" fmla="*/ 501300 h 748950"/>
                <a:gd name="connsiteX17-2179" fmla="*/ 101600 w 555625"/>
                <a:gd name="connsiteY17-2180" fmla="*/ 491775 h 748950"/>
                <a:gd name="connsiteX18-2181" fmla="*/ 98425 w 555625"/>
                <a:gd name="connsiteY18-2182" fmla="*/ 482250 h 748950"/>
                <a:gd name="connsiteX19-2183" fmla="*/ 85725 w 555625"/>
                <a:gd name="connsiteY19-2184" fmla="*/ 460025 h 748950"/>
                <a:gd name="connsiteX20-2185" fmla="*/ 73025 w 555625"/>
                <a:gd name="connsiteY20-2186" fmla="*/ 437800 h 748950"/>
                <a:gd name="connsiteX21-2187" fmla="*/ 69850 w 555625"/>
                <a:gd name="connsiteY21-2188" fmla="*/ 428275 h 748950"/>
                <a:gd name="connsiteX22-2189" fmla="*/ 66675 w 555625"/>
                <a:gd name="connsiteY22-2190" fmla="*/ 415575 h 748950"/>
                <a:gd name="connsiteX23-2191" fmla="*/ 60325 w 555625"/>
                <a:gd name="connsiteY23-2192" fmla="*/ 406050 h 748950"/>
                <a:gd name="connsiteX24-2193" fmla="*/ 57150 w 555625"/>
                <a:gd name="connsiteY24-2194" fmla="*/ 390175 h 748950"/>
                <a:gd name="connsiteX25-2195" fmla="*/ 50800 w 555625"/>
                <a:gd name="connsiteY25-2196" fmla="*/ 380650 h 748950"/>
                <a:gd name="connsiteX26-2197" fmla="*/ 47625 w 555625"/>
                <a:gd name="connsiteY26-2198" fmla="*/ 367950 h 748950"/>
                <a:gd name="connsiteX27-2199" fmla="*/ 41275 w 555625"/>
                <a:gd name="connsiteY27-2200" fmla="*/ 348900 h 748950"/>
                <a:gd name="connsiteX28-2201" fmla="*/ 38100 w 555625"/>
                <a:gd name="connsiteY28-2202" fmla="*/ 333025 h 748950"/>
                <a:gd name="connsiteX29-2203" fmla="*/ 31750 w 555625"/>
                <a:gd name="connsiteY29-2204" fmla="*/ 313975 h 748950"/>
                <a:gd name="connsiteX30-2205" fmla="*/ 22225 w 555625"/>
                <a:gd name="connsiteY30-2206" fmla="*/ 279050 h 748950"/>
                <a:gd name="connsiteX31-2207" fmla="*/ 15875 w 555625"/>
                <a:gd name="connsiteY31-2208" fmla="*/ 266350 h 748950"/>
                <a:gd name="connsiteX32-2209" fmla="*/ 9525 w 555625"/>
                <a:gd name="connsiteY32-2210" fmla="*/ 237775 h 748950"/>
                <a:gd name="connsiteX33-2211" fmla="*/ 6350 w 555625"/>
                <a:gd name="connsiteY33-2212" fmla="*/ 228250 h 748950"/>
                <a:gd name="connsiteX34-2213" fmla="*/ 0 w 555625"/>
                <a:gd name="connsiteY34-2214" fmla="*/ 202850 h 748950"/>
                <a:gd name="connsiteX35-2215" fmla="*/ 3175 w 555625"/>
                <a:gd name="connsiteY35-2216" fmla="*/ 164750 h 748950"/>
                <a:gd name="connsiteX36-2217" fmla="*/ 19050 w 555625"/>
                <a:gd name="connsiteY36-2218" fmla="*/ 136175 h 748950"/>
                <a:gd name="connsiteX37-2219" fmla="*/ 66675 w 555625"/>
                <a:gd name="connsiteY37-2220" fmla="*/ 94900 h 748950"/>
                <a:gd name="connsiteX38-2221" fmla="*/ 180975 w 555625"/>
                <a:gd name="connsiteY38-2222" fmla="*/ 40925 h 748950"/>
                <a:gd name="connsiteX39-2223" fmla="*/ 304800 w 555625"/>
                <a:gd name="connsiteY39-2224" fmla="*/ 2825 h 748950"/>
                <a:gd name="connsiteX40-2225" fmla="*/ 428625 w 555625"/>
                <a:gd name="connsiteY40-2226" fmla="*/ 6000 h 748950"/>
                <a:gd name="connsiteX41-2227" fmla="*/ 508000 w 555625"/>
                <a:gd name="connsiteY41-2228" fmla="*/ 31400 h 748950"/>
                <a:gd name="connsiteX42-2229" fmla="*/ 552450 w 555625"/>
                <a:gd name="connsiteY42-2230" fmla="*/ 104425 h 748950"/>
                <a:gd name="connsiteX43-2231" fmla="*/ 555625 w 555625"/>
                <a:gd name="connsiteY43-2232" fmla="*/ 155225 h 748950"/>
                <a:gd name="connsiteX0-2233" fmla="*/ 374650 w 555625"/>
                <a:gd name="connsiteY0-2234" fmla="*/ 748950 h 748950"/>
                <a:gd name="connsiteX1-2235" fmla="*/ 282575 w 555625"/>
                <a:gd name="connsiteY1-2236" fmla="*/ 698150 h 748950"/>
                <a:gd name="connsiteX2-2237" fmla="*/ 273050 w 555625"/>
                <a:gd name="connsiteY2-2238" fmla="*/ 688625 h 748950"/>
                <a:gd name="connsiteX3-2239" fmla="*/ 254000 w 555625"/>
                <a:gd name="connsiteY3-2240" fmla="*/ 675925 h 748950"/>
                <a:gd name="connsiteX4-2241" fmla="*/ 244475 w 555625"/>
                <a:gd name="connsiteY4-2242" fmla="*/ 669575 h 748950"/>
                <a:gd name="connsiteX5-2243" fmla="*/ 225425 w 555625"/>
                <a:gd name="connsiteY5-2244" fmla="*/ 653700 h 748950"/>
                <a:gd name="connsiteX6-2245" fmla="*/ 215900 w 555625"/>
                <a:gd name="connsiteY6-2246" fmla="*/ 644175 h 748950"/>
                <a:gd name="connsiteX7-2247" fmla="*/ 184150 w 555625"/>
                <a:gd name="connsiteY7-2248" fmla="*/ 615600 h 748950"/>
                <a:gd name="connsiteX8-2249" fmla="*/ 174625 w 555625"/>
                <a:gd name="connsiteY8-2250" fmla="*/ 602900 h 748950"/>
                <a:gd name="connsiteX9-2251" fmla="*/ 168275 w 555625"/>
                <a:gd name="connsiteY9-2252" fmla="*/ 593375 h 748950"/>
                <a:gd name="connsiteX10-2253" fmla="*/ 158750 w 555625"/>
                <a:gd name="connsiteY10-2254" fmla="*/ 583850 h 748950"/>
                <a:gd name="connsiteX11-2255" fmla="*/ 146050 w 555625"/>
                <a:gd name="connsiteY11-2256" fmla="*/ 564800 h 748950"/>
                <a:gd name="connsiteX12-2257" fmla="*/ 139700 w 555625"/>
                <a:gd name="connsiteY12-2258" fmla="*/ 552100 h 748950"/>
                <a:gd name="connsiteX13-2259" fmla="*/ 130175 w 555625"/>
                <a:gd name="connsiteY13-2260" fmla="*/ 542575 h 748950"/>
                <a:gd name="connsiteX14-2261" fmla="*/ 123825 w 555625"/>
                <a:gd name="connsiteY14-2262" fmla="*/ 529875 h 748950"/>
                <a:gd name="connsiteX15-2263" fmla="*/ 111125 w 555625"/>
                <a:gd name="connsiteY15-2264" fmla="*/ 510825 h 748950"/>
                <a:gd name="connsiteX16-2265" fmla="*/ 107950 w 555625"/>
                <a:gd name="connsiteY16-2266" fmla="*/ 501300 h 748950"/>
                <a:gd name="connsiteX17-2267" fmla="*/ 101600 w 555625"/>
                <a:gd name="connsiteY17-2268" fmla="*/ 491775 h 748950"/>
                <a:gd name="connsiteX18-2269" fmla="*/ 98425 w 555625"/>
                <a:gd name="connsiteY18-2270" fmla="*/ 482250 h 748950"/>
                <a:gd name="connsiteX19-2271" fmla="*/ 85725 w 555625"/>
                <a:gd name="connsiteY19-2272" fmla="*/ 460025 h 748950"/>
                <a:gd name="connsiteX20-2273" fmla="*/ 73025 w 555625"/>
                <a:gd name="connsiteY20-2274" fmla="*/ 437800 h 748950"/>
                <a:gd name="connsiteX21-2275" fmla="*/ 69850 w 555625"/>
                <a:gd name="connsiteY21-2276" fmla="*/ 428275 h 748950"/>
                <a:gd name="connsiteX22-2277" fmla="*/ 66675 w 555625"/>
                <a:gd name="connsiteY22-2278" fmla="*/ 415575 h 748950"/>
                <a:gd name="connsiteX23-2279" fmla="*/ 60325 w 555625"/>
                <a:gd name="connsiteY23-2280" fmla="*/ 406050 h 748950"/>
                <a:gd name="connsiteX24-2281" fmla="*/ 57150 w 555625"/>
                <a:gd name="connsiteY24-2282" fmla="*/ 390175 h 748950"/>
                <a:gd name="connsiteX25-2283" fmla="*/ 50800 w 555625"/>
                <a:gd name="connsiteY25-2284" fmla="*/ 380650 h 748950"/>
                <a:gd name="connsiteX26-2285" fmla="*/ 47625 w 555625"/>
                <a:gd name="connsiteY26-2286" fmla="*/ 367950 h 748950"/>
                <a:gd name="connsiteX27-2287" fmla="*/ 41275 w 555625"/>
                <a:gd name="connsiteY27-2288" fmla="*/ 348900 h 748950"/>
                <a:gd name="connsiteX28-2289" fmla="*/ 38100 w 555625"/>
                <a:gd name="connsiteY28-2290" fmla="*/ 333025 h 748950"/>
                <a:gd name="connsiteX29-2291" fmla="*/ 31750 w 555625"/>
                <a:gd name="connsiteY29-2292" fmla="*/ 313975 h 748950"/>
                <a:gd name="connsiteX30-2293" fmla="*/ 22225 w 555625"/>
                <a:gd name="connsiteY30-2294" fmla="*/ 279050 h 748950"/>
                <a:gd name="connsiteX31-2295" fmla="*/ 15875 w 555625"/>
                <a:gd name="connsiteY31-2296" fmla="*/ 266350 h 748950"/>
                <a:gd name="connsiteX32-2297" fmla="*/ 9525 w 555625"/>
                <a:gd name="connsiteY32-2298" fmla="*/ 237775 h 748950"/>
                <a:gd name="connsiteX33-2299" fmla="*/ 0 w 555625"/>
                <a:gd name="connsiteY33-2300" fmla="*/ 202850 h 748950"/>
                <a:gd name="connsiteX34-2301" fmla="*/ 3175 w 555625"/>
                <a:gd name="connsiteY34-2302" fmla="*/ 164750 h 748950"/>
                <a:gd name="connsiteX35-2303" fmla="*/ 19050 w 555625"/>
                <a:gd name="connsiteY35-2304" fmla="*/ 136175 h 748950"/>
                <a:gd name="connsiteX36-2305" fmla="*/ 66675 w 555625"/>
                <a:gd name="connsiteY36-2306" fmla="*/ 94900 h 748950"/>
                <a:gd name="connsiteX37-2307" fmla="*/ 180975 w 555625"/>
                <a:gd name="connsiteY37-2308" fmla="*/ 40925 h 748950"/>
                <a:gd name="connsiteX38-2309" fmla="*/ 304800 w 555625"/>
                <a:gd name="connsiteY38-2310" fmla="*/ 2825 h 748950"/>
                <a:gd name="connsiteX39-2311" fmla="*/ 428625 w 555625"/>
                <a:gd name="connsiteY39-2312" fmla="*/ 6000 h 748950"/>
                <a:gd name="connsiteX40-2313" fmla="*/ 508000 w 555625"/>
                <a:gd name="connsiteY40-2314" fmla="*/ 31400 h 748950"/>
                <a:gd name="connsiteX41-2315" fmla="*/ 552450 w 555625"/>
                <a:gd name="connsiteY41-2316" fmla="*/ 104425 h 748950"/>
                <a:gd name="connsiteX42-2317" fmla="*/ 555625 w 555625"/>
                <a:gd name="connsiteY42-2318" fmla="*/ 155225 h 748950"/>
                <a:gd name="connsiteX0-2319" fmla="*/ 374650 w 555625"/>
                <a:gd name="connsiteY0-2320" fmla="*/ 748950 h 748950"/>
                <a:gd name="connsiteX1-2321" fmla="*/ 282575 w 555625"/>
                <a:gd name="connsiteY1-2322" fmla="*/ 698150 h 748950"/>
                <a:gd name="connsiteX2-2323" fmla="*/ 273050 w 555625"/>
                <a:gd name="connsiteY2-2324" fmla="*/ 688625 h 748950"/>
                <a:gd name="connsiteX3-2325" fmla="*/ 254000 w 555625"/>
                <a:gd name="connsiteY3-2326" fmla="*/ 675925 h 748950"/>
                <a:gd name="connsiteX4-2327" fmla="*/ 244475 w 555625"/>
                <a:gd name="connsiteY4-2328" fmla="*/ 669575 h 748950"/>
                <a:gd name="connsiteX5-2329" fmla="*/ 225425 w 555625"/>
                <a:gd name="connsiteY5-2330" fmla="*/ 653700 h 748950"/>
                <a:gd name="connsiteX6-2331" fmla="*/ 215900 w 555625"/>
                <a:gd name="connsiteY6-2332" fmla="*/ 644175 h 748950"/>
                <a:gd name="connsiteX7-2333" fmla="*/ 184150 w 555625"/>
                <a:gd name="connsiteY7-2334" fmla="*/ 615600 h 748950"/>
                <a:gd name="connsiteX8-2335" fmla="*/ 174625 w 555625"/>
                <a:gd name="connsiteY8-2336" fmla="*/ 602900 h 748950"/>
                <a:gd name="connsiteX9-2337" fmla="*/ 168275 w 555625"/>
                <a:gd name="connsiteY9-2338" fmla="*/ 593375 h 748950"/>
                <a:gd name="connsiteX10-2339" fmla="*/ 158750 w 555625"/>
                <a:gd name="connsiteY10-2340" fmla="*/ 583850 h 748950"/>
                <a:gd name="connsiteX11-2341" fmla="*/ 146050 w 555625"/>
                <a:gd name="connsiteY11-2342" fmla="*/ 564800 h 748950"/>
                <a:gd name="connsiteX12-2343" fmla="*/ 139700 w 555625"/>
                <a:gd name="connsiteY12-2344" fmla="*/ 552100 h 748950"/>
                <a:gd name="connsiteX13-2345" fmla="*/ 130175 w 555625"/>
                <a:gd name="connsiteY13-2346" fmla="*/ 542575 h 748950"/>
                <a:gd name="connsiteX14-2347" fmla="*/ 123825 w 555625"/>
                <a:gd name="connsiteY14-2348" fmla="*/ 529875 h 748950"/>
                <a:gd name="connsiteX15-2349" fmla="*/ 111125 w 555625"/>
                <a:gd name="connsiteY15-2350" fmla="*/ 510825 h 748950"/>
                <a:gd name="connsiteX16-2351" fmla="*/ 107950 w 555625"/>
                <a:gd name="connsiteY16-2352" fmla="*/ 501300 h 748950"/>
                <a:gd name="connsiteX17-2353" fmla="*/ 101600 w 555625"/>
                <a:gd name="connsiteY17-2354" fmla="*/ 491775 h 748950"/>
                <a:gd name="connsiteX18-2355" fmla="*/ 98425 w 555625"/>
                <a:gd name="connsiteY18-2356" fmla="*/ 482250 h 748950"/>
                <a:gd name="connsiteX19-2357" fmla="*/ 85725 w 555625"/>
                <a:gd name="connsiteY19-2358" fmla="*/ 460025 h 748950"/>
                <a:gd name="connsiteX20-2359" fmla="*/ 73025 w 555625"/>
                <a:gd name="connsiteY20-2360" fmla="*/ 437800 h 748950"/>
                <a:gd name="connsiteX21-2361" fmla="*/ 69850 w 555625"/>
                <a:gd name="connsiteY21-2362" fmla="*/ 428275 h 748950"/>
                <a:gd name="connsiteX22-2363" fmla="*/ 66675 w 555625"/>
                <a:gd name="connsiteY22-2364" fmla="*/ 415575 h 748950"/>
                <a:gd name="connsiteX23-2365" fmla="*/ 60325 w 555625"/>
                <a:gd name="connsiteY23-2366" fmla="*/ 406050 h 748950"/>
                <a:gd name="connsiteX24-2367" fmla="*/ 57150 w 555625"/>
                <a:gd name="connsiteY24-2368" fmla="*/ 390175 h 748950"/>
                <a:gd name="connsiteX25-2369" fmla="*/ 50800 w 555625"/>
                <a:gd name="connsiteY25-2370" fmla="*/ 380650 h 748950"/>
                <a:gd name="connsiteX26-2371" fmla="*/ 47625 w 555625"/>
                <a:gd name="connsiteY26-2372" fmla="*/ 367950 h 748950"/>
                <a:gd name="connsiteX27-2373" fmla="*/ 41275 w 555625"/>
                <a:gd name="connsiteY27-2374" fmla="*/ 348900 h 748950"/>
                <a:gd name="connsiteX28-2375" fmla="*/ 38100 w 555625"/>
                <a:gd name="connsiteY28-2376" fmla="*/ 333025 h 748950"/>
                <a:gd name="connsiteX29-2377" fmla="*/ 31750 w 555625"/>
                <a:gd name="connsiteY29-2378" fmla="*/ 313975 h 748950"/>
                <a:gd name="connsiteX30-2379" fmla="*/ 22225 w 555625"/>
                <a:gd name="connsiteY30-2380" fmla="*/ 279050 h 748950"/>
                <a:gd name="connsiteX31-2381" fmla="*/ 15875 w 555625"/>
                <a:gd name="connsiteY31-2382" fmla="*/ 266350 h 748950"/>
                <a:gd name="connsiteX32-2383" fmla="*/ 0 w 555625"/>
                <a:gd name="connsiteY32-2384" fmla="*/ 202850 h 748950"/>
                <a:gd name="connsiteX33-2385" fmla="*/ 3175 w 555625"/>
                <a:gd name="connsiteY33-2386" fmla="*/ 164750 h 748950"/>
                <a:gd name="connsiteX34-2387" fmla="*/ 19050 w 555625"/>
                <a:gd name="connsiteY34-2388" fmla="*/ 136175 h 748950"/>
                <a:gd name="connsiteX35-2389" fmla="*/ 66675 w 555625"/>
                <a:gd name="connsiteY35-2390" fmla="*/ 94900 h 748950"/>
                <a:gd name="connsiteX36-2391" fmla="*/ 180975 w 555625"/>
                <a:gd name="connsiteY36-2392" fmla="*/ 40925 h 748950"/>
                <a:gd name="connsiteX37-2393" fmla="*/ 304800 w 555625"/>
                <a:gd name="connsiteY37-2394" fmla="*/ 2825 h 748950"/>
                <a:gd name="connsiteX38-2395" fmla="*/ 428625 w 555625"/>
                <a:gd name="connsiteY38-2396" fmla="*/ 6000 h 748950"/>
                <a:gd name="connsiteX39-2397" fmla="*/ 508000 w 555625"/>
                <a:gd name="connsiteY39-2398" fmla="*/ 31400 h 748950"/>
                <a:gd name="connsiteX40-2399" fmla="*/ 552450 w 555625"/>
                <a:gd name="connsiteY40-2400" fmla="*/ 104425 h 748950"/>
                <a:gd name="connsiteX41-2401" fmla="*/ 555625 w 555625"/>
                <a:gd name="connsiteY41-2402" fmla="*/ 155225 h 748950"/>
                <a:gd name="connsiteX0-2403" fmla="*/ 374650 w 555625"/>
                <a:gd name="connsiteY0-2404" fmla="*/ 748950 h 748950"/>
                <a:gd name="connsiteX1-2405" fmla="*/ 282575 w 555625"/>
                <a:gd name="connsiteY1-2406" fmla="*/ 698150 h 748950"/>
                <a:gd name="connsiteX2-2407" fmla="*/ 273050 w 555625"/>
                <a:gd name="connsiteY2-2408" fmla="*/ 688625 h 748950"/>
                <a:gd name="connsiteX3-2409" fmla="*/ 254000 w 555625"/>
                <a:gd name="connsiteY3-2410" fmla="*/ 675925 h 748950"/>
                <a:gd name="connsiteX4-2411" fmla="*/ 244475 w 555625"/>
                <a:gd name="connsiteY4-2412" fmla="*/ 669575 h 748950"/>
                <a:gd name="connsiteX5-2413" fmla="*/ 225425 w 555625"/>
                <a:gd name="connsiteY5-2414" fmla="*/ 653700 h 748950"/>
                <a:gd name="connsiteX6-2415" fmla="*/ 215900 w 555625"/>
                <a:gd name="connsiteY6-2416" fmla="*/ 644175 h 748950"/>
                <a:gd name="connsiteX7-2417" fmla="*/ 184150 w 555625"/>
                <a:gd name="connsiteY7-2418" fmla="*/ 615600 h 748950"/>
                <a:gd name="connsiteX8-2419" fmla="*/ 174625 w 555625"/>
                <a:gd name="connsiteY8-2420" fmla="*/ 602900 h 748950"/>
                <a:gd name="connsiteX9-2421" fmla="*/ 168275 w 555625"/>
                <a:gd name="connsiteY9-2422" fmla="*/ 593375 h 748950"/>
                <a:gd name="connsiteX10-2423" fmla="*/ 158750 w 555625"/>
                <a:gd name="connsiteY10-2424" fmla="*/ 583850 h 748950"/>
                <a:gd name="connsiteX11-2425" fmla="*/ 146050 w 555625"/>
                <a:gd name="connsiteY11-2426" fmla="*/ 564800 h 748950"/>
                <a:gd name="connsiteX12-2427" fmla="*/ 139700 w 555625"/>
                <a:gd name="connsiteY12-2428" fmla="*/ 552100 h 748950"/>
                <a:gd name="connsiteX13-2429" fmla="*/ 130175 w 555625"/>
                <a:gd name="connsiteY13-2430" fmla="*/ 542575 h 748950"/>
                <a:gd name="connsiteX14-2431" fmla="*/ 123825 w 555625"/>
                <a:gd name="connsiteY14-2432" fmla="*/ 529875 h 748950"/>
                <a:gd name="connsiteX15-2433" fmla="*/ 111125 w 555625"/>
                <a:gd name="connsiteY15-2434" fmla="*/ 510825 h 748950"/>
                <a:gd name="connsiteX16-2435" fmla="*/ 107950 w 555625"/>
                <a:gd name="connsiteY16-2436" fmla="*/ 501300 h 748950"/>
                <a:gd name="connsiteX17-2437" fmla="*/ 101600 w 555625"/>
                <a:gd name="connsiteY17-2438" fmla="*/ 491775 h 748950"/>
                <a:gd name="connsiteX18-2439" fmla="*/ 98425 w 555625"/>
                <a:gd name="connsiteY18-2440" fmla="*/ 482250 h 748950"/>
                <a:gd name="connsiteX19-2441" fmla="*/ 85725 w 555625"/>
                <a:gd name="connsiteY19-2442" fmla="*/ 460025 h 748950"/>
                <a:gd name="connsiteX20-2443" fmla="*/ 73025 w 555625"/>
                <a:gd name="connsiteY20-2444" fmla="*/ 437800 h 748950"/>
                <a:gd name="connsiteX21-2445" fmla="*/ 69850 w 555625"/>
                <a:gd name="connsiteY21-2446" fmla="*/ 428275 h 748950"/>
                <a:gd name="connsiteX22-2447" fmla="*/ 66675 w 555625"/>
                <a:gd name="connsiteY22-2448" fmla="*/ 415575 h 748950"/>
                <a:gd name="connsiteX23-2449" fmla="*/ 60325 w 555625"/>
                <a:gd name="connsiteY23-2450" fmla="*/ 406050 h 748950"/>
                <a:gd name="connsiteX24-2451" fmla="*/ 57150 w 555625"/>
                <a:gd name="connsiteY24-2452" fmla="*/ 390175 h 748950"/>
                <a:gd name="connsiteX25-2453" fmla="*/ 50800 w 555625"/>
                <a:gd name="connsiteY25-2454" fmla="*/ 380650 h 748950"/>
                <a:gd name="connsiteX26-2455" fmla="*/ 47625 w 555625"/>
                <a:gd name="connsiteY26-2456" fmla="*/ 367950 h 748950"/>
                <a:gd name="connsiteX27-2457" fmla="*/ 41275 w 555625"/>
                <a:gd name="connsiteY27-2458" fmla="*/ 348900 h 748950"/>
                <a:gd name="connsiteX28-2459" fmla="*/ 38100 w 555625"/>
                <a:gd name="connsiteY28-2460" fmla="*/ 333025 h 748950"/>
                <a:gd name="connsiteX29-2461" fmla="*/ 31750 w 555625"/>
                <a:gd name="connsiteY29-2462" fmla="*/ 313975 h 748950"/>
                <a:gd name="connsiteX30-2463" fmla="*/ 22225 w 555625"/>
                <a:gd name="connsiteY30-2464" fmla="*/ 279050 h 748950"/>
                <a:gd name="connsiteX31-2465" fmla="*/ 0 w 555625"/>
                <a:gd name="connsiteY31-2466" fmla="*/ 202850 h 748950"/>
                <a:gd name="connsiteX32-2467" fmla="*/ 3175 w 555625"/>
                <a:gd name="connsiteY32-2468" fmla="*/ 164750 h 748950"/>
                <a:gd name="connsiteX33-2469" fmla="*/ 19050 w 555625"/>
                <a:gd name="connsiteY33-2470" fmla="*/ 136175 h 748950"/>
                <a:gd name="connsiteX34-2471" fmla="*/ 66675 w 555625"/>
                <a:gd name="connsiteY34-2472" fmla="*/ 94900 h 748950"/>
                <a:gd name="connsiteX35-2473" fmla="*/ 180975 w 555625"/>
                <a:gd name="connsiteY35-2474" fmla="*/ 40925 h 748950"/>
                <a:gd name="connsiteX36-2475" fmla="*/ 304800 w 555625"/>
                <a:gd name="connsiteY36-2476" fmla="*/ 2825 h 748950"/>
                <a:gd name="connsiteX37-2477" fmla="*/ 428625 w 555625"/>
                <a:gd name="connsiteY37-2478" fmla="*/ 6000 h 748950"/>
                <a:gd name="connsiteX38-2479" fmla="*/ 508000 w 555625"/>
                <a:gd name="connsiteY38-2480" fmla="*/ 31400 h 748950"/>
                <a:gd name="connsiteX39-2481" fmla="*/ 552450 w 555625"/>
                <a:gd name="connsiteY39-2482" fmla="*/ 104425 h 748950"/>
                <a:gd name="connsiteX40-2483" fmla="*/ 555625 w 555625"/>
                <a:gd name="connsiteY40-2484" fmla="*/ 155225 h 748950"/>
                <a:gd name="connsiteX0-2485" fmla="*/ 374650 w 555625"/>
                <a:gd name="connsiteY0-2486" fmla="*/ 748950 h 748950"/>
                <a:gd name="connsiteX1-2487" fmla="*/ 282575 w 555625"/>
                <a:gd name="connsiteY1-2488" fmla="*/ 698150 h 748950"/>
                <a:gd name="connsiteX2-2489" fmla="*/ 273050 w 555625"/>
                <a:gd name="connsiteY2-2490" fmla="*/ 688625 h 748950"/>
                <a:gd name="connsiteX3-2491" fmla="*/ 254000 w 555625"/>
                <a:gd name="connsiteY3-2492" fmla="*/ 675925 h 748950"/>
                <a:gd name="connsiteX4-2493" fmla="*/ 244475 w 555625"/>
                <a:gd name="connsiteY4-2494" fmla="*/ 669575 h 748950"/>
                <a:gd name="connsiteX5-2495" fmla="*/ 225425 w 555625"/>
                <a:gd name="connsiteY5-2496" fmla="*/ 653700 h 748950"/>
                <a:gd name="connsiteX6-2497" fmla="*/ 215900 w 555625"/>
                <a:gd name="connsiteY6-2498" fmla="*/ 644175 h 748950"/>
                <a:gd name="connsiteX7-2499" fmla="*/ 184150 w 555625"/>
                <a:gd name="connsiteY7-2500" fmla="*/ 615600 h 748950"/>
                <a:gd name="connsiteX8-2501" fmla="*/ 174625 w 555625"/>
                <a:gd name="connsiteY8-2502" fmla="*/ 602900 h 748950"/>
                <a:gd name="connsiteX9-2503" fmla="*/ 168275 w 555625"/>
                <a:gd name="connsiteY9-2504" fmla="*/ 593375 h 748950"/>
                <a:gd name="connsiteX10-2505" fmla="*/ 158750 w 555625"/>
                <a:gd name="connsiteY10-2506" fmla="*/ 583850 h 748950"/>
                <a:gd name="connsiteX11-2507" fmla="*/ 146050 w 555625"/>
                <a:gd name="connsiteY11-2508" fmla="*/ 564800 h 748950"/>
                <a:gd name="connsiteX12-2509" fmla="*/ 139700 w 555625"/>
                <a:gd name="connsiteY12-2510" fmla="*/ 552100 h 748950"/>
                <a:gd name="connsiteX13-2511" fmla="*/ 130175 w 555625"/>
                <a:gd name="connsiteY13-2512" fmla="*/ 542575 h 748950"/>
                <a:gd name="connsiteX14-2513" fmla="*/ 123825 w 555625"/>
                <a:gd name="connsiteY14-2514" fmla="*/ 529875 h 748950"/>
                <a:gd name="connsiteX15-2515" fmla="*/ 111125 w 555625"/>
                <a:gd name="connsiteY15-2516" fmla="*/ 510825 h 748950"/>
                <a:gd name="connsiteX16-2517" fmla="*/ 107950 w 555625"/>
                <a:gd name="connsiteY16-2518" fmla="*/ 501300 h 748950"/>
                <a:gd name="connsiteX17-2519" fmla="*/ 101600 w 555625"/>
                <a:gd name="connsiteY17-2520" fmla="*/ 491775 h 748950"/>
                <a:gd name="connsiteX18-2521" fmla="*/ 98425 w 555625"/>
                <a:gd name="connsiteY18-2522" fmla="*/ 482250 h 748950"/>
                <a:gd name="connsiteX19-2523" fmla="*/ 85725 w 555625"/>
                <a:gd name="connsiteY19-2524" fmla="*/ 460025 h 748950"/>
                <a:gd name="connsiteX20-2525" fmla="*/ 73025 w 555625"/>
                <a:gd name="connsiteY20-2526" fmla="*/ 437800 h 748950"/>
                <a:gd name="connsiteX21-2527" fmla="*/ 69850 w 555625"/>
                <a:gd name="connsiteY21-2528" fmla="*/ 428275 h 748950"/>
                <a:gd name="connsiteX22-2529" fmla="*/ 66675 w 555625"/>
                <a:gd name="connsiteY22-2530" fmla="*/ 415575 h 748950"/>
                <a:gd name="connsiteX23-2531" fmla="*/ 60325 w 555625"/>
                <a:gd name="connsiteY23-2532" fmla="*/ 406050 h 748950"/>
                <a:gd name="connsiteX24-2533" fmla="*/ 57150 w 555625"/>
                <a:gd name="connsiteY24-2534" fmla="*/ 390175 h 748950"/>
                <a:gd name="connsiteX25-2535" fmla="*/ 50800 w 555625"/>
                <a:gd name="connsiteY25-2536" fmla="*/ 380650 h 748950"/>
                <a:gd name="connsiteX26-2537" fmla="*/ 47625 w 555625"/>
                <a:gd name="connsiteY26-2538" fmla="*/ 367950 h 748950"/>
                <a:gd name="connsiteX27-2539" fmla="*/ 41275 w 555625"/>
                <a:gd name="connsiteY27-2540" fmla="*/ 348900 h 748950"/>
                <a:gd name="connsiteX28-2541" fmla="*/ 38100 w 555625"/>
                <a:gd name="connsiteY28-2542" fmla="*/ 333025 h 748950"/>
                <a:gd name="connsiteX29-2543" fmla="*/ 31750 w 555625"/>
                <a:gd name="connsiteY29-2544" fmla="*/ 313975 h 748950"/>
                <a:gd name="connsiteX30-2545" fmla="*/ 6350 w 555625"/>
                <a:gd name="connsiteY30-2546" fmla="*/ 279050 h 748950"/>
                <a:gd name="connsiteX31-2547" fmla="*/ 0 w 555625"/>
                <a:gd name="connsiteY31-2548" fmla="*/ 202850 h 748950"/>
                <a:gd name="connsiteX32-2549" fmla="*/ 3175 w 555625"/>
                <a:gd name="connsiteY32-2550" fmla="*/ 164750 h 748950"/>
                <a:gd name="connsiteX33-2551" fmla="*/ 19050 w 555625"/>
                <a:gd name="connsiteY33-2552" fmla="*/ 136175 h 748950"/>
                <a:gd name="connsiteX34-2553" fmla="*/ 66675 w 555625"/>
                <a:gd name="connsiteY34-2554" fmla="*/ 94900 h 748950"/>
                <a:gd name="connsiteX35-2555" fmla="*/ 180975 w 555625"/>
                <a:gd name="connsiteY35-2556" fmla="*/ 40925 h 748950"/>
                <a:gd name="connsiteX36-2557" fmla="*/ 304800 w 555625"/>
                <a:gd name="connsiteY36-2558" fmla="*/ 2825 h 748950"/>
                <a:gd name="connsiteX37-2559" fmla="*/ 428625 w 555625"/>
                <a:gd name="connsiteY37-2560" fmla="*/ 6000 h 748950"/>
                <a:gd name="connsiteX38-2561" fmla="*/ 508000 w 555625"/>
                <a:gd name="connsiteY38-2562" fmla="*/ 31400 h 748950"/>
                <a:gd name="connsiteX39-2563" fmla="*/ 552450 w 555625"/>
                <a:gd name="connsiteY39-2564" fmla="*/ 104425 h 748950"/>
                <a:gd name="connsiteX40-2565" fmla="*/ 555625 w 555625"/>
                <a:gd name="connsiteY40-2566" fmla="*/ 155225 h 748950"/>
                <a:gd name="connsiteX0-2567" fmla="*/ 374650 w 555625"/>
                <a:gd name="connsiteY0-2568" fmla="*/ 748950 h 748950"/>
                <a:gd name="connsiteX1-2569" fmla="*/ 282575 w 555625"/>
                <a:gd name="connsiteY1-2570" fmla="*/ 698150 h 748950"/>
                <a:gd name="connsiteX2-2571" fmla="*/ 273050 w 555625"/>
                <a:gd name="connsiteY2-2572" fmla="*/ 688625 h 748950"/>
                <a:gd name="connsiteX3-2573" fmla="*/ 254000 w 555625"/>
                <a:gd name="connsiteY3-2574" fmla="*/ 675925 h 748950"/>
                <a:gd name="connsiteX4-2575" fmla="*/ 244475 w 555625"/>
                <a:gd name="connsiteY4-2576" fmla="*/ 669575 h 748950"/>
                <a:gd name="connsiteX5-2577" fmla="*/ 225425 w 555625"/>
                <a:gd name="connsiteY5-2578" fmla="*/ 653700 h 748950"/>
                <a:gd name="connsiteX6-2579" fmla="*/ 215900 w 555625"/>
                <a:gd name="connsiteY6-2580" fmla="*/ 644175 h 748950"/>
                <a:gd name="connsiteX7-2581" fmla="*/ 184150 w 555625"/>
                <a:gd name="connsiteY7-2582" fmla="*/ 615600 h 748950"/>
                <a:gd name="connsiteX8-2583" fmla="*/ 174625 w 555625"/>
                <a:gd name="connsiteY8-2584" fmla="*/ 602900 h 748950"/>
                <a:gd name="connsiteX9-2585" fmla="*/ 168275 w 555625"/>
                <a:gd name="connsiteY9-2586" fmla="*/ 593375 h 748950"/>
                <a:gd name="connsiteX10-2587" fmla="*/ 158750 w 555625"/>
                <a:gd name="connsiteY10-2588" fmla="*/ 583850 h 748950"/>
                <a:gd name="connsiteX11-2589" fmla="*/ 146050 w 555625"/>
                <a:gd name="connsiteY11-2590" fmla="*/ 564800 h 748950"/>
                <a:gd name="connsiteX12-2591" fmla="*/ 139700 w 555625"/>
                <a:gd name="connsiteY12-2592" fmla="*/ 552100 h 748950"/>
                <a:gd name="connsiteX13-2593" fmla="*/ 130175 w 555625"/>
                <a:gd name="connsiteY13-2594" fmla="*/ 542575 h 748950"/>
                <a:gd name="connsiteX14-2595" fmla="*/ 123825 w 555625"/>
                <a:gd name="connsiteY14-2596" fmla="*/ 529875 h 748950"/>
                <a:gd name="connsiteX15-2597" fmla="*/ 111125 w 555625"/>
                <a:gd name="connsiteY15-2598" fmla="*/ 510825 h 748950"/>
                <a:gd name="connsiteX16-2599" fmla="*/ 107950 w 555625"/>
                <a:gd name="connsiteY16-2600" fmla="*/ 501300 h 748950"/>
                <a:gd name="connsiteX17-2601" fmla="*/ 101600 w 555625"/>
                <a:gd name="connsiteY17-2602" fmla="*/ 491775 h 748950"/>
                <a:gd name="connsiteX18-2603" fmla="*/ 98425 w 555625"/>
                <a:gd name="connsiteY18-2604" fmla="*/ 482250 h 748950"/>
                <a:gd name="connsiteX19-2605" fmla="*/ 85725 w 555625"/>
                <a:gd name="connsiteY19-2606" fmla="*/ 460025 h 748950"/>
                <a:gd name="connsiteX20-2607" fmla="*/ 73025 w 555625"/>
                <a:gd name="connsiteY20-2608" fmla="*/ 437800 h 748950"/>
                <a:gd name="connsiteX21-2609" fmla="*/ 69850 w 555625"/>
                <a:gd name="connsiteY21-2610" fmla="*/ 428275 h 748950"/>
                <a:gd name="connsiteX22-2611" fmla="*/ 66675 w 555625"/>
                <a:gd name="connsiteY22-2612" fmla="*/ 415575 h 748950"/>
                <a:gd name="connsiteX23-2613" fmla="*/ 60325 w 555625"/>
                <a:gd name="connsiteY23-2614" fmla="*/ 406050 h 748950"/>
                <a:gd name="connsiteX24-2615" fmla="*/ 57150 w 555625"/>
                <a:gd name="connsiteY24-2616" fmla="*/ 390175 h 748950"/>
                <a:gd name="connsiteX25-2617" fmla="*/ 50800 w 555625"/>
                <a:gd name="connsiteY25-2618" fmla="*/ 380650 h 748950"/>
                <a:gd name="connsiteX26-2619" fmla="*/ 47625 w 555625"/>
                <a:gd name="connsiteY26-2620" fmla="*/ 367950 h 748950"/>
                <a:gd name="connsiteX27-2621" fmla="*/ 41275 w 555625"/>
                <a:gd name="connsiteY27-2622" fmla="*/ 348900 h 748950"/>
                <a:gd name="connsiteX28-2623" fmla="*/ 38100 w 555625"/>
                <a:gd name="connsiteY28-2624" fmla="*/ 333025 h 748950"/>
                <a:gd name="connsiteX29-2625" fmla="*/ 6350 w 555625"/>
                <a:gd name="connsiteY29-2626" fmla="*/ 279050 h 748950"/>
                <a:gd name="connsiteX30-2627" fmla="*/ 0 w 555625"/>
                <a:gd name="connsiteY30-2628" fmla="*/ 202850 h 748950"/>
                <a:gd name="connsiteX31-2629" fmla="*/ 3175 w 555625"/>
                <a:gd name="connsiteY31-2630" fmla="*/ 164750 h 748950"/>
                <a:gd name="connsiteX32-2631" fmla="*/ 19050 w 555625"/>
                <a:gd name="connsiteY32-2632" fmla="*/ 136175 h 748950"/>
                <a:gd name="connsiteX33-2633" fmla="*/ 66675 w 555625"/>
                <a:gd name="connsiteY33-2634" fmla="*/ 94900 h 748950"/>
                <a:gd name="connsiteX34-2635" fmla="*/ 180975 w 555625"/>
                <a:gd name="connsiteY34-2636" fmla="*/ 40925 h 748950"/>
                <a:gd name="connsiteX35-2637" fmla="*/ 304800 w 555625"/>
                <a:gd name="connsiteY35-2638" fmla="*/ 2825 h 748950"/>
                <a:gd name="connsiteX36-2639" fmla="*/ 428625 w 555625"/>
                <a:gd name="connsiteY36-2640" fmla="*/ 6000 h 748950"/>
                <a:gd name="connsiteX37-2641" fmla="*/ 508000 w 555625"/>
                <a:gd name="connsiteY37-2642" fmla="*/ 31400 h 748950"/>
                <a:gd name="connsiteX38-2643" fmla="*/ 552450 w 555625"/>
                <a:gd name="connsiteY38-2644" fmla="*/ 104425 h 748950"/>
                <a:gd name="connsiteX39-2645" fmla="*/ 555625 w 555625"/>
                <a:gd name="connsiteY39-2646" fmla="*/ 155225 h 748950"/>
                <a:gd name="connsiteX0-2647" fmla="*/ 374650 w 555625"/>
                <a:gd name="connsiteY0-2648" fmla="*/ 748950 h 748950"/>
                <a:gd name="connsiteX1-2649" fmla="*/ 282575 w 555625"/>
                <a:gd name="connsiteY1-2650" fmla="*/ 698150 h 748950"/>
                <a:gd name="connsiteX2-2651" fmla="*/ 273050 w 555625"/>
                <a:gd name="connsiteY2-2652" fmla="*/ 688625 h 748950"/>
                <a:gd name="connsiteX3-2653" fmla="*/ 254000 w 555625"/>
                <a:gd name="connsiteY3-2654" fmla="*/ 675925 h 748950"/>
                <a:gd name="connsiteX4-2655" fmla="*/ 244475 w 555625"/>
                <a:gd name="connsiteY4-2656" fmla="*/ 669575 h 748950"/>
                <a:gd name="connsiteX5-2657" fmla="*/ 225425 w 555625"/>
                <a:gd name="connsiteY5-2658" fmla="*/ 653700 h 748950"/>
                <a:gd name="connsiteX6-2659" fmla="*/ 215900 w 555625"/>
                <a:gd name="connsiteY6-2660" fmla="*/ 644175 h 748950"/>
                <a:gd name="connsiteX7-2661" fmla="*/ 184150 w 555625"/>
                <a:gd name="connsiteY7-2662" fmla="*/ 615600 h 748950"/>
                <a:gd name="connsiteX8-2663" fmla="*/ 174625 w 555625"/>
                <a:gd name="connsiteY8-2664" fmla="*/ 602900 h 748950"/>
                <a:gd name="connsiteX9-2665" fmla="*/ 168275 w 555625"/>
                <a:gd name="connsiteY9-2666" fmla="*/ 593375 h 748950"/>
                <a:gd name="connsiteX10-2667" fmla="*/ 158750 w 555625"/>
                <a:gd name="connsiteY10-2668" fmla="*/ 583850 h 748950"/>
                <a:gd name="connsiteX11-2669" fmla="*/ 146050 w 555625"/>
                <a:gd name="connsiteY11-2670" fmla="*/ 564800 h 748950"/>
                <a:gd name="connsiteX12-2671" fmla="*/ 139700 w 555625"/>
                <a:gd name="connsiteY12-2672" fmla="*/ 552100 h 748950"/>
                <a:gd name="connsiteX13-2673" fmla="*/ 130175 w 555625"/>
                <a:gd name="connsiteY13-2674" fmla="*/ 542575 h 748950"/>
                <a:gd name="connsiteX14-2675" fmla="*/ 123825 w 555625"/>
                <a:gd name="connsiteY14-2676" fmla="*/ 529875 h 748950"/>
                <a:gd name="connsiteX15-2677" fmla="*/ 111125 w 555625"/>
                <a:gd name="connsiteY15-2678" fmla="*/ 510825 h 748950"/>
                <a:gd name="connsiteX16-2679" fmla="*/ 107950 w 555625"/>
                <a:gd name="connsiteY16-2680" fmla="*/ 501300 h 748950"/>
                <a:gd name="connsiteX17-2681" fmla="*/ 101600 w 555625"/>
                <a:gd name="connsiteY17-2682" fmla="*/ 491775 h 748950"/>
                <a:gd name="connsiteX18-2683" fmla="*/ 98425 w 555625"/>
                <a:gd name="connsiteY18-2684" fmla="*/ 482250 h 748950"/>
                <a:gd name="connsiteX19-2685" fmla="*/ 85725 w 555625"/>
                <a:gd name="connsiteY19-2686" fmla="*/ 460025 h 748950"/>
                <a:gd name="connsiteX20-2687" fmla="*/ 73025 w 555625"/>
                <a:gd name="connsiteY20-2688" fmla="*/ 437800 h 748950"/>
                <a:gd name="connsiteX21-2689" fmla="*/ 69850 w 555625"/>
                <a:gd name="connsiteY21-2690" fmla="*/ 428275 h 748950"/>
                <a:gd name="connsiteX22-2691" fmla="*/ 66675 w 555625"/>
                <a:gd name="connsiteY22-2692" fmla="*/ 415575 h 748950"/>
                <a:gd name="connsiteX23-2693" fmla="*/ 60325 w 555625"/>
                <a:gd name="connsiteY23-2694" fmla="*/ 406050 h 748950"/>
                <a:gd name="connsiteX24-2695" fmla="*/ 57150 w 555625"/>
                <a:gd name="connsiteY24-2696" fmla="*/ 390175 h 748950"/>
                <a:gd name="connsiteX25-2697" fmla="*/ 50800 w 555625"/>
                <a:gd name="connsiteY25-2698" fmla="*/ 380650 h 748950"/>
                <a:gd name="connsiteX26-2699" fmla="*/ 47625 w 555625"/>
                <a:gd name="connsiteY26-2700" fmla="*/ 367950 h 748950"/>
                <a:gd name="connsiteX27-2701" fmla="*/ 41275 w 555625"/>
                <a:gd name="connsiteY27-2702" fmla="*/ 348900 h 748950"/>
                <a:gd name="connsiteX28-2703" fmla="*/ 6350 w 555625"/>
                <a:gd name="connsiteY28-2704" fmla="*/ 279050 h 748950"/>
                <a:gd name="connsiteX29-2705" fmla="*/ 0 w 555625"/>
                <a:gd name="connsiteY29-2706" fmla="*/ 202850 h 748950"/>
                <a:gd name="connsiteX30-2707" fmla="*/ 3175 w 555625"/>
                <a:gd name="connsiteY30-2708" fmla="*/ 164750 h 748950"/>
                <a:gd name="connsiteX31-2709" fmla="*/ 19050 w 555625"/>
                <a:gd name="connsiteY31-2710" fmla="*/ 136175 h 748950"/>
                <a:gd name="connsiteX32-2711" fmla="*/ 66675 w 555625"/>
                <a:gd name="connsiteY32-2712" fmla="*/ 94900 h 748950"/>
                <a:gd name="connsiteX33-2713" fmla="*/ 180975 w 555625"/>
                <a:gd name="connsiteY33-2714" fmla="*/ 40925 h 748950"/>
                <a:gd name="connsiteX34-2715" fmla="*/ 304800 w 555625"/>
                <a:gd name="connsiteY34-2716" fmla="*/ 2825 h 748950"/>
                <a:gd name="connsiteX35-2717" fmla="*/ 428625 w 555625"/>
                <a:gd name="connsiteY35-2718" fmla="*/ 6000 h 748950"/>
                <a:gd name="connsiteX36-2719" fmla="*/ 508000 w 555625"/>
                <a:gd name="connsiteY36-2720" fmla="*/ 31400 h 748950"/>
                <a:gd name="connsiteX37-2721" fmla="*/ 552450 w 555625"/>
                <a:gd name="connsiteY37-2722" fmla="*/ 104425 h 748950"/>
                <a:gd name="connsiteX38-2723" fmla="*/ 555625 w 555625"/>
                <a:gd name="connsiteY38-2724" fmla="*/ 155225 h 748950"/>
                <a:gd name="connsiteX0-2725" fmla="*/ 374650 w 555625"/>
                <a:gd name="connsiteY0-2726" fmla="*/ 748950 h 748950"/>
                <a:gd name="connsiteX1-2727" fmla="*/ 282575 w 555625"/>
                <a:gd name="connsiteY1-2728" fmla="*/ 698150 h 748950"/>
                <a:gd name="connsiteX2-2729" fmla="*/ 273050 w 555625"/>
                <a:gd name="connsiteY2-2730" fmla="*/ 688625 h 748950"/>
                <a:gd name="connsiteX3-2731" fmla="*/ 254000 w 555625"/>
                <a:gd name="connsiteY3-2732" fmla="*/ 675925 h 748950"/>
                <a:gd name="connsiteX4-2733" fmla="*/ 244475 w 555625"/>
                <a:gd name="connsiteY4-2734" fmla="*/ 669575 h 748950"/>
                <a:gd name="connsiteX5-2735" fmla="*/ 225425 w 555625"/>
                <a:gd name="connsiteY5-2736" fmla="*/ 653700 h 748950"/>
                <a:gd name="connsiteX6-2737" fmla="*/ 215900 w 555625"/>
                <a:gd name="connsiteY6-2738" fmla="*/ 644175 h 748950"/>
                <a:gd name="connsiteX7-2739" fmla="*/ 184150 w 555625"/>
                <a:gd name="connsiteY7-2740" fmla="*/ 615600 h 748950"/>
                <a:gd name="connsiteX8-2741" fmla="*/ 174625 w 555625"/>
                <a:gd name="connsiteY8-2742" fmla="*/ 602900 h 748950"/>
                <a:gd name="connsiteX9-2743" fmla="*/ 168275 w 555625"/>
                <a:gd name="connsiteY9-2744" fmla="*/ 593375 h 748950"/>
                <a:gd name="connsiteX10-2745" fmla="*/ 158750 w 555625"/>
                <a:gd name="connsiteY10-2746" fmla="*/ 583850 h 748950"/>
                <a:gd name="connsiteX11-2747" fmla="*/ 146050 w 555625"/>
                <a:gd name="connsiteY11-2748" fmla="*/ 564800 h 748950"/>
                <a:gd name="connsiteX12-2749" fmla="*/ 139700 w 555625"/>
                <a:gd name="connsiteY12-2750" fmla="*/ 552100 h 748950"/>
                <a:gd name="connsiteX13-2751" fmla="*/ 130175 w 555625"/>
                <a:gd name="connsiteY13-2752" fmla="*/ 542575 h 748950"/>
                <a:gd name="connsiteX14-2753" fmla="*/ 123825 w 555625"/>
                <a:gd name="connsiteY14-2754" fmla="*/ 529875 h 748950"/>
                <a:gd name="connsiteX15-2755" fmla="*/ 111125 w 555625"/>
                <a:gd name="connsiteY15-2756" fmla="*/ 510825 h 748950"/>
                <a:gd name="connsiteX16-2757" fmla="*/ 107950 w 555625"/>
                <a:gd name="connsiteY16-2758" fmla="*/ 501300 h 748950"/>
                <a:gd name="connsiteX17-2759" fmla="*/ 101600 w 555625"/>
                <a:gd name="connsiteY17-2760" fmla="*/ 491775 h 748950"/>
                <a:gd name="connsiteX18-2761" fmla="*/ 98425 w 555625"/>
                <a:gd name="connsiteY18-2762" fmla="*/ 482250 h 748950"/>
                <a:gd name="connsiteX19-2763" fmla="*/ 85725 w 555625"/>
                <a:gd name="connsiteY19-2764" fmla="*/ 460025 h 748950"/>
                <a:gd name="connsiteX20-2765" fmla="*/ 73025 w 555625"/>
                <a:gd name="connsiteY20-2766" fmla="*/ 437800 h 748950"/>
                <a:gd name="connsiteX21-2767" fmla="*/ 69850 w 555625"/>
                <a:gd name="connsiteY21-2768" fmla="*/ 428275 h 748950"/>
                <a:gd name="connsiteX22-2769" fmla="*/ 66675 w 555625"/>
                <a:gd name="connsiteY22-2770" fmla="*/ 415575 h 748950"/>
                <a:gd name="connsiteX23-2771" fmla="*/ 60325 w 555625"/>
                <a:gd name="connsiteY23-2772" fmla="*/ 406050 h 748950"/>
                <a:gd name="connsiteX24-2773" fmla="*/ 57150 w 555625"/>
                <a:gd name="connsiteY24-2774" fmla="*/ 390175 h 748950"/>
                <a:gd name="connsiteX25-2775" fmla="*/ 50800 w 555625"/>
                <a:gd name="connsiteY25-2776" fmla="*/ 380650 h 748950"/>
                <a:gd name="connsiteX26-2777" fmla="*/ 47625 w 555625"/>
                <a:gd name="connsiteY26-2778" fmla="*/ 367950 h 748950"/>
                <a:gd name="connsiteX27-2779" fmla="*/ 6350 w 555625"/>
                <a:gd name="connsiteY27-2780" fmla="*/ 279050 h 748950"/>
                <a:gd name="connsiteX28-2781" fmla="*/ 0 w 555625"/>
                <a:gd name="connsiteY28-2782" fmla="*/ 202850 h 748950"/>
                <a:gd name="connsiteX29-2783" fmla="*/ 3175 w 555625"/>
                <a:gd name="connsiteY29-2784" fmla="*/ 164750 h 748950"/>
                <a:gd name="connsiteX30-2785" fmla="*/ 19050 w 555625"/>
                <a:gd name="connsiteY30-2786" fmla="*/ 136175 h 748950"/>
                <a:gd name="connsiteX31-2787" fmla="*/ 66675 w 555625"/>
                <a:gd name="connsiteY31-2788" fmla="*/ 94900 h 748950"/>
                <a:gd name="connsiteX32-2789" fmla="*/ 180975 w 555625"/>
                <a:gd name="connsiteY32-2790" fmla="*/ 40925 h 748950"/>
                <a:gd name="connsiteX33-2791" fmla="*/ 304800 w 555625"/>
                <a:gd name="connsiteY33-2792" fmla="*/ 2825 h 748950"/>
                <a:gd name="connsiteX34-2793" fmla="*/ 428625 w 555625"/>
                <a:gd name="connsiteY34-2794" fmla="*/ 6000 h 748950"/>
                <a:gd name="connsiteX35-2795" fmla="*/ 508000 w 555625"/>
                <a:gd name="connsiteY35-2796" fmla="*/ 31400 h 748950"/>
                <a:gd name="connsiteX36-2797" fmla="*/ 552450 w 555625"/>
                <a:gd name="connsiteY36-2798" fmla="*/ 104425 h 748950"/>
                <a:gd name="connsiteX37-2799" fmla="*/ 555625 w 555625"/>
                <a:gd name="connsiteY37-2800" fmla="*/ 155225 h 748950"/>
                <a:gd name="connsiteX0-2801" fmla="*/ 374650 w 555625"/>
                <a:gd name="connsiteY0-2802" fmla="*/ 748950 h 748950"/>
                <a:gd name="connsiteX1-2803" fmla="*/ 282575 w 555625"/>
                <a:gd name="connsiteY1-2804" fmla="*/ 698150 h 748950"/>
                <a:gd name="connsiteX2-2805" fmla="*/ 273050 w 555625"/>
                <a:gd name="connsiteY2-2806" fmla="*/ 688625 h 748950"/>
                <a:gd name="connsiteX3-2807" fmla="*/ 254000 w 555625"/>
                <a:gd name="connsiteY3-2808" fmla="*/ 675925 h 748950"/>
                <a:gd name="connsiteX4-2809" fmla="*/ 244475 w 555625"/>
                <a:gd name="connsiteY4-2810" fmla="*/ 669575 h 748950"/>
                <a:gd name="connsiteX5-2811" fmla="*/ 225425 w 555625"/>
                <a:gd name="connsiteY5-2812" fmla="*/ 653700 h 748950"/>
                <a:gd name="connsiteX6-2813" fmla="*/ 215900 w 555625"/>
                <a:gd name="connsiteY6-2814" fmla="*/ 644175 h 748950"/>
                <a:gd name="connsiteX7-2815" fmla="*/ 184150 w 555625"/>
                <a:gd name="connsiteY7-2816" fmla="*/ 615600 h 748950"/>
                <a:gd name="connsiteX8-2817" fmla="*/ 174625 w 555625"/>
                <a:gd name="connsiteY8-2818" fmla="*/ 602900 h 748950"/>
                <a:gd name="connsiteX9-2819" fmla="*/ 168275 w 555625"/>
                <a:gd name="connsiteY9-2820" fmla="*/ 593375 h 748950"/>
                <a:gd name="connsiteX10-2821" fmla="*/ 158750 w 555625"/>
                <a:gd name="connsiteY10-2822" fmla="*/ 583850 h 748950"/>
                <a:gd name="connsiteX11-2823" fmla="*/ 146050 w 555625"/>
                <a:gd name="connsiteY11-2824" fmla="*/ 564800 h 748950"/>
                <a:gd name="connsiteX12-2825" fmla="*/ 139700 w 555625"/>
                <a:gd name="connsiteY12-2826" fmla="*/ 552100 h 748950"/>
                <a:gd name="connsiteX13-2827" fmla="*/ 130175 w 555625"/>
                <a:gd name="connsiteY13-2828" fmla="*/ 542575 h 748950"/>
                <a:gd name="connsiteX14-2829" fmla="*/ 123825 w 555625"/>
                <a:gd name="connsiteY14-2830" fmla="*/ 529875 h 748950"/>
                <a:gd name="connsiteX15-2831" fmla="*/ 111125 w 555625"/>
                <a:gd name="connsiteY15-2832" fmla="*/ 510825 h 748950"/>
                <a:gd name="connsiteX16-2833" fmla="*/ 107950 w 555625"/>
                <a:gd name="connsiteY16-2834" fmla="*/ 501300 h 748950"/>
                <a:gd name="connsiteX17-2835" fmla="*/ 101600 w 555625"/>
                <a:gd name="connsiteY17-2836" fmla="*/ 491775 h 748950"/>
                <a:gd name="connsiteX18-2837" fmla="*/ 98425 w 555625"/>
                <a:gd name="connsiteY18-2838" fmla="*/ 482250 h 748950"/>
                <a:gd name="connsiteX19-2839" fmla="*/ 85725 w 555625"/>
                <a:gd name="connsiteY19-2840" fmla="*/ 460025 h 748950"/>
                <a:gd name="connsiteX20-2841" fmla="*/ 73025 w 555625"/>
                <a:gd name="connsiteY20-2842" fmla="*/ 437800 h 748950"/>
                <a:gd name="connsiteX21-2843" fmla="*/ 69850 w 555625"/>
                <a:gd name="connsiteY21-2844" fmla="*/ 428275 h 748950"/>
                <a:gd name="connsiteX22-2845" fmla="*/ 66675 w 555625"/>
                <a:gd name="connsiteY22-2846" fmla="*/ 415575 h 748950"/>
                <a:gd name="connsiteX23-2847" fmla="*/ 60325 w 555625"/>
                <a:gd name="connsiteY23-2848" fmla="*/ 406050 h 748950"/>
                <a:gd name="connsiteX24-2849" fmla="*/ 57150 w 555625"/>
                <a:gd name="connsiteY24-2850" fmla="*/ 390175 h 748950"/>
                <a:gd name="connsiteX25-2851" fmla="*/ 50800 w 555625"/>
                <a:gd name="connsiteY25-2852" fmla="*/ 380650 h 748950"/>
                <a:gd name="connsiteX26-2853" fmla="*/ 6350 w 555625"/>
                <a:gd name="connsiteY26-2854" fmla="*/ 279050 h 748950"/>
                <a:gd name="connsiteX27-2855" fmla="*/ 0 w 555625"/>
                <a:gd name="connsiteY27-2856" fmla="*/ 202850 h 748950"/>
                <a:gd name="connsiteX28-2857" fmla="*/ 3175 w 555625"/>
                <a:gd name="connsiteY28-2858" fmla="*/ 164750 h 748950"/>
                <a:gd name="connsiteX29-2859" fmla="*/ 19050 w 555625"/>
                <a:gd name="connsiteY29-2860" fmla="*/ 136175 h 748950"/>
                <a:gd name="connsiteX30-2861" fmla="*/ 66675 w 555625"/>
                <a:gd name="connsiteY30-2862" fmla="*/ 94900 h 748950"/>
                <a:gd name="connsiteX31-2863" fmla="*/ 180975 w 555625"/>
                <a:gd name="connsiteY31-2864" fmla="*/ 40925 h 748950"/>
                <a:gd name="connsiteX32-2865" fmla="*/ 304800 w 555625"/>
                <a:gd name="connsiteY32-2866" fmla="*/ 2825 h 748950"/>
                <a:gd name="connsiteX33-2867" fmla="*/ 428625 w 555625"/>
                <a:gd name="connsiteY33-2868" fmla="*/ 6000 h 748950"/>
                <a:gd name="connsiteX34-2869" fmla="*/ 508000 w 555625"/>
                <a:gd name="connsiteY34-2870" fmla="*/ 31400 h 748950"/>
                <a:gd name="connsiteX35-2871" fmla="*/ 552450 w 555625"/>
                <a:gd name="connsiteY35-2872" fmla="*/ 104425 h 748950"/>
                <a:gd name="connsiteX36-2873" fmla="*/ 555625 w 555625"/>
                <a:gd name="connsiteY36-2874" fmla="*/ 155225 h 748950"/>
                <a:gd name="connsiteX0-2875" fmla="*/ 374650 w 555625"/>
                <a:gd name="connsiteY0-2876" fmla="*/ 748950 h 748950"/>
                <a:gd name="connsiteX1-2877" fmla="*/ 282575 w 555625"/>
                <a:gd name="connsiteY1-2878" fmla="*/ 698150 h 748950"/>
                <a:gd name="connsiteX2-2879" fmla="*/ 273050 w 555625"/>
                <a:gd name="connsiteY2-2880" fmla="*/ 688625 h 748950"/>
                <a:gd name="connsiteX3-2881" fmla="*/ 254000 w 555625"/>
                <a:gd name="connsiteY3-2882" fmla="*/ 675925 h 748950"/>
                <a:gd name="connsiteX4-2883" fmla="*/ 244475 w 555625"/>
                <a:gd name="connsiteY4-2884" fmla="*/ 669575 h 748950"/>
                <a:gd name="connsiteX5-2885" fmla="*/ 225425 w 555625"/>
                <a:gd name="connsiteY5-2886" fmla="*/ 653700 h 748950"/>
                <a:gd name="connsiteX6-2887" fmla="*/ 215900 w 555625"/>
                <a:gd name="connsiteY6-2888" fmla="*/ 644175 h 748950"/>
                <a:gd name="connsiteX7-2889" fmla="*/ 184150 w 555625"/>
                <a:gd name="connsiteY7-2890" fmla="*/ 615600 h 748950"/>
                <a:gd name="connsiteX8-2891" fmla="*/ 174625 w 555625"/>
                <a:gd name="connsiteY8-2892" fmla="*/ 602900 h 748950"/>
                <a:gd name="connsiteX9-2893" fmla="*/ 168275 w 555625"/>
                <a:gd name="connsiteY9-2894" fmla="*/ 593375 h 748950"/>
                <a:gd name="connsiteX10-2895" fmla="*/ 158750 w 555625"/>
                <a:gd name="connsiteY10-2896" fmla="*/ 583850 h 748950"/>
                <a:gd name="connsiteX11-2897" fmla="*/ 146050 w 555625"/>
                <a:gd name="connsiteY11-2898" fmla="*/ 564800 h 748950"/>
                <a:gd name="connsiteX12-2899" fmla="*/ 139700 w 555625"/>
                <a:gd name="connsiteY12-2900" fmla="*/ 552100 h 748950"/>
                <a:gd name="connsiteX13-2901" fmla="*/ 130175 w 555625"/>
                <a:gd name="connsiteY13-2902" fmla="*/ 542575 h 748950"/>
                <a:gd name="connsiteX14-2903" fmla="*/ 123825 w 555625"/>
                <a:gd name="connsiteY14-2904" fmla="*/ 529875 h 748950"/>
                <a:gd name="connsiteX15-2905" fmla="*/ 111125 w 555625"/>
                <a:gd name="connsiteY15-2906" fmla="*/ 510825 h 748950"/>
                <a:gd name="connsiteX16-2907" fmla="*/ 107950 w 555625"/>
                <a:gd name="connsiteY16-2908" fmla="*/ 501300 h 748950"/>
                <a:gd name="connsiteX17-2909" fmla="*/ 101600 w 555625"/>
                <a:gd name="connsiteY17-2910" fmla="*/ 491775 h 748950"/>
                <a:gd name="connsiteX18-2911" fmla="*/ 98425 w 555625"/>
                <a:gd name="connsiteY18-2912" fmla="*/ 482250 h 748950"/>
                <a:gd name="connsiteX19-2913" fmla="*/ 85725 w 555625"/>
                <a:gd name="connsiteY19-2914" fmla="*/ 460025 h 748950"/>
                <a:gd name="connsiteX20-2915" fmla="*/ 73025 w 555625"/>
                <a:gd name="connsiteY20-2916" fmla="*/ 437800 h 748950"/>
                <a:gd name="connsiteX21-2917" fmla="*/ 69850 w 555625"/>
                <a:gd name="connsiteY21-2918" fmla="*/ 428275 h 748950"/>
                <a:gd name="connsiteX22-2919" fmla="*/ 66675 w 555625"/>
                <a:gd name="connsiteY22-2920" fmla="*/ 415575 h 748950"/>
                <a:gd name="connsiteX23-2921" fmla="*/ 60325 w 555625"/>
                <a:gd name="connsiteY23-2922" fmla="*/ 406050 h 748950"/>
                <a:gd name="connsiteX24-2923" fmla="*/ 57150 w 555625"/>
                <a:gd name="connsiteY24-2924" fmla="*/ 390175 h 748950"/>
                <a:gd name="connsiteX25-2925" fmla="*/ 6350 w 555625"/>
                <a:gd name="connsiteY25-2926" fmla="*/ 279050 h 748950"/>
                <a:gd name="connsiteX26-2927" fmla="*/ 0 w 555625"/>
                <a:gd name="connsiteY26-2928" fmla="*/ 202850 h 748950"/>
                <a:gd name="connsiteX27-2929" fmla="*/ 3175 w 555625"/>
                <a:gd name="connsiteY27-2930" fmla="*/ 164750 h 748950"/>
                <a:gd name="connsiteX28-2931" fmla="*/ 19050 w 555625"/>
                <a:gd name="connsiteY28-2932" fmla="*/ 136175 h 748950"/>
                <a:gd name="connsiteX29-2933" fmla="*/ 66675 w 555625"/>
                <a:gd name="connsiteY29-2934" fmla="*/ 94900 h 748950"/>
                <a:gd name="connsiteX30-2935" fmla="*/ 180975 w 555625"/>
                <a:gd name="connsiteY30-2936" fmla="*/ 40925 h 748950"/>
                <a:gd name="connsiteX31-2937" fmla="*/ 304800 w 555625"/>
                <a:gd name="connsiteY31-2938" fmla="*/ 2825 h 748950"/>
                <a:gd name="connsiteX32-2939" fmla="*/ 428625 w 555625"/>
                <a:gd name="connsiteY32-2940" fmla="*/ 6000 h 748950"/>
                <a:gd name="connsiteX33-2941" fmla="*/ 508000 w 555625"/>
                <a:gd name="connsiteY33-2942" fmla="*/ 31400 h 748950"/>
                <a:gd name="connsiteX34-2943" fmla="*/ 552450 w 555625"/>
                <a:gd name="connsiteY34-2944" fmla="*/ 104425 h 748950"/>
                <a:gd name="connsiteX35-2945" fmla="*/ 555625 w 555625"/>
                <a:gd name="connsiteY35-2946" fmla="*/ 155225 h 748950"/>
                <a:gd name="connsiteX0-2947" fmla="*/ 374650 w 555625"/>
                <a:gd name="connsiteY0-2948" fmla="*/ 748950 h 748950"/>
                <a:gd name="connsiteX1-2949" fmla="*/ 282575 w 555625"/>
                <a:gd name="connsiteY1-2950" fmla="*/ 698150 h 748950"/>
                <a:gd name="connsiteX2-2951" fmla="*/ 273050 w 555625"/>
                <a:gd name="connsiteY2-2952" fmla="*/ 688625 h 748950"/>
                <a:gd name="connsiteX3-2953" fmla="*/ 254000 w 555625"/>
                <a:gd name="connsiteY3-2954" fmla="*/ 675925 h 748950"/>
                <a:gd name="connsiteX4-2955" fmla="*/ 244475 w 555625"/>
                <a:gd name="connsiteY4-2956" fmla="*/ 669575 h 748950"/>
                <a:gd name="connsiteX5-2957" fmla="*/ 225425 w 555625"/>
                <a:gd name="connsiteY5-2958" fmla="*/ 653700 h 748950"/>
                <a:gd name="connsiteX6-2959" fmla="*/ 215900 w 555625"/>
                <a:gd name="connsiteY6-2960" fmla="*/ 644175 h 748950"/>
                <a:gd name="connsiteX7-2961" fmla="*/ 184150 w 555625"/>
                <a:gd name="connsiteY7-2962" fmla="*/ 615600 h 748950"/>
                <a:gd name="connsiteX8-2963" fmla="*/ 174625 w 555625"/>
                <a:gd name="connsiteY8-2964" fmla="*/ 602900 h 748950"/>
                <a:gd name="connsiteX9-2965" fmla="*/ 168275 w 555625"/>
                <a:gd name="connsiteY9-2966" fmla="*/ 593375 h 748950"/>
                <a:gd name="connsiteX10-2967" fmla="*/ 158750 w 555625"/>
                <a:gd name="connsiteY10-2968" fmla="*/ 583850 h 748950"/>
                <a:gd name="connsiteX11-2969" fmla="*/ 146050 w 555625"/>
                <a:gd name="connsiteY11-2970" fmla="*/ 564800 h 748950"/>
                <a:gd name="connsiteX12-2971" fmla="*/ 139700 w 555625"/>
                <a:gd name="connsiteY12-2972" fmla="*/ 552100 h 748950"/>
                <a:gd name="connsiteX13-2973" fmla="*/ 130175 w 555625"/>
                <a:gd name="connsiteY13-2974" fmla="*/ 542575 h 748950"/>
                <a:gd name="connsiteX14-2975" fmla="*/ 123825 w 555625"/>
                <a:gd name="connsiteY14-2976" fmla="*/ 529875 h 748950"/>
                <a:gd name="connsiteX15-2977" fmla="*/ 111125 w 555625"/>
                <a:gd name="connsiteY15-2978" fmla="*/ 510825 h 748950"/>
                <a:gd name="connsiteX16-2979" fmla="*/ 107950 w 555625"/>
                <a:gd name="connsiteY16-2980" fmla="*/ 501300 h 748950"/>
                <a:gd name="connsiteX17-2981" fmla="*/ 101600 w 555625"/>
                <a:gd name="connsiteY17-2982" fmla="*/ 491775 h 748950"/>
                <a:gd name="connsiteX18-2983" fmla="*/ 98425 w 555625"/>
                <a:gd name="connsiteY18-2984" fmla="*/ 482250 h 748950"/>
                <a:gd name="connsiteX19-2985" fmla="*/ 85725 w 555625"/>
                <a:gd name="connsiteY19-2986" fmla="*/ 460025 h 748950"/>
                <a:gd name="connsiteX20-2987" fmla="*/ 73025 w 555625"/>
                <a:gd name="connsiteY20-2988" fmla="*/ 437800 h 748950"/>
                <a:gd name="connsiteX21-2989" fmla="*/ 69850 w 555625"/>
                <a:gd name="connsiteY21-2990" fmla="*/ 428275 h 748950"/>
                <a:gd name="connsiteX22-2991" fmla="*/ 66675 w 555625"/>
                <a:gd name="connsiteY22-2992" fmla="*/ 415575 h 748950"/>
                <a:gd name="connsiteX23-2993" fmla="*/ 57150 w 555625"/>
                <a:gd name="connsiteY23-2994" fmla="*/ 390175 h 748950"/>
                <a:gd name="connsiteX24-2995" fmla="*/ 6350 w 555625"/>
                <a:gd name="connsiteY24-2996" fmla="*/ 279050 h 748950"/>
                <a:gd name="connsiteX25-2997" fmla="*/ 0 w 555625"/>
                <a:gd name="connsiteY25-2998" fmla="*/ 202850 h 748950"/>
                <a:gd name="connsiteX26-2999" fmla="*/ 3175 w 555625"/>
                <a:gd name="connsiteY26-3000" fmla="*/ 164750 h 748950"/>
                <a:gd name="connsiteX27-3001" fmla="*/ 19050 w 555625"/>
                <a:gd name="connsiteY27-3002" fmla="*/ 136175 h 748950"/>
                <a:gd name="connsiteX28-3003" fmla="*/ 66675 w 555625"/>
                <a:gd name="connsiteY28-3004" fmla="*/ 94900 h 748950"/>
                <a:gd name="connsiteX29-3005" fmla="*/ 180975 w 555625"/>
                <a:gd name="connsiteY29-3006" fmla="*/ 40925 h 748950"/>
                <a:gd name="connsiteX30-3007" fmla="*/ 304800 w 555625"/>
                <a:gd name="connsiteY30-3008" fmla="*/ 2825 h 748950"/>
                <a:gd name="connsiteX31-3009" fmla="*/ 428625 w 555625"/>
                <a:gd name="connsiteY31-3010" fmla="*/ 6000 h 748950"/>
                <a:gd name="connsiteX32-3011" fmla="*/ 508000 w 555625"/>
                <a:gd name="connsiteY32-3012" fmla="*/ 31400 h 748950"/>
                <a:gd name="connsiteX33-3013" fmla="*/ 552450 w 555625"/>
                <a:gd name="connsiteY33-3014" fmla="*/ 104425 h 748950"/>
                <a:gd name="connsiteX34-3015" fmla="*/ 555625 w 555625"/>
                <a:gd name="connsiteY34-3016" fmla="*/ 155225 h 748950"/>
                <a:gd name="connsiteX0-3017" fmla="*/ 374650 w 555625"/>
                <a:gd name="connsiteY0-3018" fmla="*/ 748950 h 748950"/>
                <a:gd name="connsiteX1-3019" fmla="*/ 282575 w 555625"/>
                <a:gd name="connsiteY1-3020" fmla="*/ 698150 h 748950"/>
                <a:gd name="connsiteX2-3021" fmla="*/ 273050 w 555625"/>
                <a:gd name="connsiteY2-3022" fmla="*/ 688625 h 748950"/>
                <a:gd name="connsiteX3-3023" fmla="*/ 254000 w 555625"/>
                <a:gd name="connsiteY3-3024" fmla="*/ 675925 h 748950"/>
                <a:gd name="connsiteX4-3025" fmla="*/ 244475 w 555625"/>
                <a:gd name="connsiteY4-3026" fmla="*/ 669575 h 748950"/>
                <a:gd name="connsiteX5-3027" fmla="*/ 225425 w 555625"/>
                <a:gd name="connsiteY5-3028" fmla="*/ 653700 h 748950"/>
                <a:gd name="connsiteX6-3029" fmla="*/ 215900 w 555625"/>
                <a:gd name="connsiteY6-3030" fmla="*/ 644175 h 748950"/>
                <a:gd name="connsiteX7-3031" fmla="*/ 184150 w 555625"/>
                <a:gd name="connsiteY7-3032" fmla="*/ 615600 h 748950"/>
                <a:gd name="connsiteX8-3033" fmla="*/ 174625 w 555625"/>
                <a:gd name="connsiteY8-3034" fmla="*/ 602900 h 748950"/>
                <a:gd name="connsiteX9-3035" fmla="*/ 168275 w 555625"/>
                <a:gd name="connsiteY9-3036" fmla="*/ 593375 h 748950"/>
                <a:gd name="connsiteX10-3037" fmla="*/ 158750 w 555625"/>
                <a:gd name="connsiteY10-3038" fmla="*/ 583850 h 748950"/>
                <a:gd name="connsiteX11-3039" fmla="*/ 146050 w 555625"/>
                <a:gd name="connsiteY11-3040" fmla="*/ 564800 h 748950"/>
                <a:gd name="connsiteX12-3041" fmla="*/ 139700 w 555625"/>
                <a:gd name="connsiteY12-3042" fmla="*/ 552100 h 748950"/>
                <a:gd name="connsiteX13-3043" fmla="*/ 130175 w 555625"/>
                <a:gd name="connsiteY13-3044" fmla="*/ 542575 h 748950"/>
                <a:gd name="connsiteX14-3045" fmla="*/ 123825 w 555625"/>
                <a:gd name="connsiteY14-3046" fmla="*/ 529875 h 748950"/>
                <a:gd name="connsiteX15-3047" fmla="*/ 111125 w 555625"/>
                <a:gd name="connsiteY15-3048" fmla="*/ 510825 h 748950"/>
                <a:gd name="connsiteX16-3049" fmla="*/ 107950 w 555625"/>
                <a:gd name="connsiteY16-3050" fmla="*/ 501300 h 748950"/>
                <a:gd name="connsiteX17-3051" fmla="*/ 101600 w 555625"/>
                <a:gd name="connsiteY17-3052" fmla="*/ 491775 h 748950"/>
                <a:gd name="connsiteX18-3053" fmla="*/ 98425 w 555625"/>
                <a:gd name="connsiteY18-3054" fmla="*/ 482250 h 748950"/>
                <a:gd name="connsiteX19-3055" fmla="*/ 85725 w 555625"/>
                <a:gd name="connsiteY19-3056" fmla="*/ 460025 h 748950"/>
                <a:gd name="connsiteX20-3057" fmla="*/ 73025 w 555625"/>
                <a:gd name="connsiteY20-3058" fmla="*/ 437800 h 748950"/>
                <a:gd name="connsiteX21-3059" fmla="*/ 69850 w 555625"/>
                <a:gd name="connsiteY21-3060" fmla="*/ 428275 h 748950"/>
                <a:gd name="connsiteX22-3061" fmla="*/ 57150 w 555625"/>
                <a:gd name="connsiteY22-3062" fmla="*/ 390175 h 748950"/>
                <a:gd name="connsiteX23-3063" fmla="*/ 6350 w 555625"/>
                <a:gd name="connsiteY23-3064" fmla="*/ 279050 h 748950"/>
                <a:gd name="connsiteX24-3065" fmla="*/ 0 w 555625"/>
                <a:gd name="connsiteY24-3066" fmla="*/ 202850 h 748950"/>
                <a:gd name="connsiteX25-3067" fmla="*/ 3175 w 555625"/>
                <a:gd name="connsiteY25-3068" fmla="*/ 164750 h 748950"/>
                <a:gd name="connsiteX26-3069" fmla="*/ 19050 w 555625"/>
                <a:gd name="connsiteY26-3070" fmla="*/ 136175 h 748950"/>
                <a:gd name="connsiteX27-3071" fmla="*/ 66675 w 555625"/>
                <a:gd name="connsiteY27-3072" fmla="*/ 94900 h 748950"/>
                <a:gd name="connsiteX28-3073" fmla="*/ 180975 w 555625"/>
                <a:gd name="connsiteY28-3074" fmla="*/ 40925 h 748950"/>
                <a:gd name="connsiteX29-3075" fmla="*/ 304800 w 555625"/>
                <a:gd name="connsiteY29-3076" fmla="*/ 2825 h 748950"/>
                <a:gd name="connsiteX30-3077" fmla="*/ 428625 w 555625"/>
                <a:gd name="connsiteY30-3078" fmla="*/ 6000 h 748950"/>
                <a:gd name="connsiteX31-3079" fmla="*/ 508000 w 555625"/>
                <a:gd name="connsiteY31-3080" fmla="*/ 31400 h 748950"/>
                <a:gd name="connsiteX32-3081" fmla="*/ 552450 w 555625"/>
                <a:gd name="connsiteY32-3082" fmla="*/ 104425 h 748950"/>
                <a:gd name="connsiteX33-3083" fmla="*/ 555625 w 555625"/>
                <a:gd name="connsiteY33-3084" fmla="*/ 155225 h 748950"/>
                <a:gd name="connsiteX0-3085" fmla="*/ 374650 w 555625"/>
                <a:gd name="connsiteY0-3086" fmla="*/ 748950 h 748950"/>
                <a:gd name="connsiteX1-3087" fmla="*/ 282575 w 555625"/>
                <a:gd name="connsiteY1-3088" fmla="*/ 698150 h 748950"/>
                <a:gd name="connsiteX2-3089" fmla="*/ 273050 w 555625"/>
                <a:gd name="connsiteY2-3090" fmla="*/ 688625 h 748950"/>
                <a:gd name="connsiteX3-3091" fmla="*/ 254000 w 555625"/>
                <a:gd name="connsiteY3-3092" fmla="*/ 675925 h 748950"/>
                <a:gd name="connsiteX4-3093" fmla="*/ 244475 w 555625"/>
                <a:gd name="connsiteY4-3094" fmla="*/ 669575 h 748950"/>
                <a:gd name="connsiteX5-3095" fmla="*/ 225425 w 555625"/>
                <a:gd name="connsiteY5-3096" fmla="*/ 653700 h 748950"/>
                <a:gd name="connsiteX6-3097" fmla="*/ 215900 w 555625"/>
                <a:gd name="connsiteY6-3098" fmla="*/ 644175 h 748950"/>
                <a:gd name="connsiteX7-3099" fmla="*/ 184150 w 555625"/>
                <a:gd name="connsiteY7-3100" fmla="*/ 615600 h 748950"/>
                <a:gd name="connsiteX8-3101" fmla="*/ 174625 w 555625"/>
                <a:gd name="connsiteY8-3102" fmla="*/ 602900 h 748950"/>
                <a:gd name="connsiteX9-3103" fmla="*/ 168275 w 555625"/>
                <a:gd name="connsiteY9-3104" fmla="*/ 593375 h 748950"/>
                <a:gd name="connsiteX10-3105" fmla="*/ 158750 w 555625"/>
                <a:gd name="connsiteY10-3106" fmla="*/ 583850 h 748950"/>
                <a:gd name="connsiteX11-3107" fmla="*/ 146050 w 555625"/>
                <a:gd name="connsiteY11-3108" fmla="*/ 564800 h 748950"/>
                <a:gd name="connsiteX12-3109" fmla="*/ 139700 w 555625"/>
                <a:gd name="connsiteY12-3110" fmla="*/ 552100 h 748950"/>
                <a:gd name="connsiteX13-3111" fmla="*/ 130175 w 555625"/>
                <a:gd name="connsiteY13-3112" fmla="*/ 542575 h 748950"/>
                <a:gd name="connsiteX14-3113" fmla="*/ 123825 w 555625"/>
                <a:gd name="connsiteY14-3114" fmla="*/ 529875 h 748950"/>
                <a:gd name="connsiteX15-3115" fmla="*/ 111125 w 555625"/>
                <a:gd name="connsiteY15-3116" fmla="*/ 510825 h 748950"/>
                <a:gd name="connsiteX16-3117" fmla="*/ 107950 w 555625"/>
                <a:gd name="connsiteY16-3118" fmla="*/ 501300 h 748950"/>
                <a:gd name="connsiteX17-3119" fmla="*/ 101600 w 555625"/>
                <a:gd name="connsiteY17-3120" fmla="*/ 491775 h 748950"/>
                <a:gd name="connsiteX18-3121" fmla="*/ 98425 w 555625"/>
                <a:gd name="connsiteY18-3122" fmla="*/ 482250 h 748950"/>
                <a:gd name="connsiteX19-3123" fmla="*/ 85725 w 555625"/>
                <a:gd name="connsiteY19-3124" fmla="*/ 460025 h 748950"/>
                <a:gd name="connsiteX20-3125" fmla="*/ 73025 w 555625"/>
                <a:gd name="connsiteY20-3126" fmla="*/ 437800 h 748950"/>
                <a:gd name="connsiteX21-3127" fmla="*/ 57150 w 555625"/>
                <a:gd name="connsiteY21-3128" fmla="*/ 390175 h 748950"/>
                <a:gd name="connsiteX22-3129" fmla="*/ 6350 w 555625"/>
                <a:gd name="connsiteY22-3130" fmla="*/ 279050 h 748950"/>
                <a:gd name="connsiteX23-3131" fmla="*/ 0 w 555625"/>
                <a:gd name="connsiteY23-3132" fmla="*/ 202850 h 748950"/>
                <a:gd name="connsiteX24-3133" fmla="*/ 3175 w 555625"/>
                <a:gd name="connsiteY24-3134" fmla="*/ 164750 h 748950"/>
                <a:gd name="connsiteX25-3135" fmla="*/ 19050 w 555625"/>
                <a:gd name="connsiteY25-3136" fmla="*/ 136175 h 748950"/>
                <a:gd name="connsiteX26-3137" fmla="*/ 66675 w 555625"/>
                <a:gd name="connsiteY26-3138" fmla="*/ 94900 h 748950"/>
                <a:gd name="connsiteX27-3139" fmla="*/ 180975 w 555625"/>
                <a:gd name="connsiteY27-3140" fmla="*/ 40925 h 748950"/>
                <a:gd name="connsiteX28-3141" fmla="*/ 304800 w 555625"/>
                <a:gd name="connsiteY28-3142" fmla="*/ 2825 h 748950"/>
                <a:gd name="connsiteX29-3143" fmla="*/ 428625 w 555625"/>
                <a:gd name="connsiteY29-3144" fmla="*/ 6000 h 748950"/>
                <a:gd name="connsiteX30-3145" fmla="*/ 508000 w 555625"/>
                <a:gd name="connsiteY30-3146" fmla="*/ 31400 h 748950"/>
                <a:gd name="connsiteX31-3147" fmla="*/ 552450 w 555625"/>
                <a:gd name="connsiteY31-3148" fmla="*/ 104425 h 748950"/>
                <a:gd name="connsiteX32-3149" fmla="*/ 555625 w 555625"/>
                <a:gd name="connsiteY32-3150" fmla="*/ 155225 h 748950"/>
                <a:gd name="connsiteX0-3151" fmla="*/ 374650 w 555625"/>
                <a:gd name="connsiteY0-3152" fmla="*/ 748950 h 748950"/>
                <a:gd name="connsiteX1-3153" fmla="*/ 282575 w 555625"/>
                <a:gd name="connsiteY1-3154" fmla="*/ 698150 h 748950"/>
                <a:gd name="connsiteX2-3155" fmla="*/ 273050 w 555625"/>
                <a:gd name="connsiteY2-3156" fmla="*/ 688625 h 748950"/>
                <a:gd name="connsiteX3-3157" fmla="*/ 254000 w 555625"/>
                <a:gd name="connsiteY3-3158" fmla="*/ 675925 h 748950"/>
                <a:gd name="connsiteX4-3159" fmla="*/ 244475 w 555625"/>
                <a:gd name="connsiteY4-3160" fmla="*/ 669575 h 748950"/>
                <a:gd name="connsiteX5-3161" fmla="*/ 225425 w 555625"/>
                <a:gd name="connsiteY5-3162" fmla="*/ 653700 h 748950"/>
                <a:gd name="connsiteX6-3163" fmla="*/ 215900 w 555625"/>
                <a:gd name="connsiteY6-3164" fmla="*/ 644175 h 748950"/>
                <a:gd name="connsiteX7-3165" fmla="*/ 184150 w 555625"/>
                <a:gd name="connsiteY7-3166" fmla="*/ 615600 h 748950"/>
                <a:gd name="connsiteX8-3167" fmla="*/ 174625 w 555625"/>
                <a:gd name="connsiteY8-3168" fmla="*/ 602900 h 748950"/>
                <a:gd name="connsiteX9-3169" fmla="*/ 168275 w 555625"/>
                <a:gd name="connsiteY9-3170" fmla="*/ 593375 h 748950"/>
                <a:gd name="connsiteX10-3171" fmla="*/ 158750 w 555625"/>
                <a:gd name="connsiteY10-3172" fmla="*/ 583850 h 748950"/>
                <a:gd name="connsiteX11-3173" fmla="*/ 146050 w 555625"/>
                <a:gd name="connsiteY11-3174" fmla="*/ 564800 h 748950"/>
                <a:gd name="connsiteX12-3175" fmla="*/ 139700 w 555625"/>
                <a:gd name="connsiteY12-3176" fmla="*/ 552100 h 748950"/>
                <a:gd name="connsiteX13-3177" fmla="*/ 130175 w 555625"/>
                <a:gd name="connsiteY13-3178" fmla="*/ 542575 h 748950"/>
                <a:gd name="connsiteX14-3179" fmla="*/ 123825 w 555625"/>
                <a:gd name="connsiteY14-3180" fmla="*/ 529875 h 748950"/>
                <a:gd name="connsiteX15-3181" fmla="*/ 111125 w 555625"/>
                <a:gd name="connsiteY15-3182" fmla="*/ 510825 h 748950"/>
                <a:gd name="connsiteX16-3183" fmla="*/ 107950 w 555625"/>
                <a:gd name="connsiteY16-3184" fmla="*/ 501300 h 748950"/>
                <a:gd name="connsiteX17-3185" fmla="*/ 101600 w 555625"/>
                <a:gd name="connsiteY17-3186" fmla="*/ 491775 h 748950"/>
                <a:gd name="connsiteX18-3187" fmla="*/ 98425 w 555625"/>
                <a:gd name="connsiteY18-3188" fmla="*/ 482250 h 748950"/>
                <a:gd name="connsiteX19-3189" fmla="*/ 85725 w 555625"/>
                <a:gd name="connsiteY19-3190" fmla="*/ 460025 h 748950"/>
                <a:gd name="connsiteX20-3191" fmla="*/ 57150 w 555625"/>
                <a:gd name="connsiteY20-3192" fmla="*/ 390175 h 748950"/>
                <a:gd name="connsiteX21-3193" fmla="*/ 6350 w 555625"/>
                <a:gd name="connsiteY21-3194" fmla="*/ 279050 h 748950"/>
                <a:gd name="connsiteX22-3195" fmla="*/ 0 w 555625"/>
                <a:gd name="connsiteY22-3196" fmla="*/ 202850 h 748950"/>
                <a:gd name="connsiteX23-3197" fmla="*/ 3175 w 555625"/>
                <a:gd name="connsiteY23-3198" fmla="*/ 164750 h 748950"/>
                <a:gd name="connsiteX24-3199" fmla="*/ 19050 w 555625"/>
                <a:gd name="connsiteY24-3200" fmla="*/ 136175 h 748950"/>
                <a:gd name="connsiteX25-3201" fmla="*/ 66675 w 555625"/>
                <a:gd name="connsiteY25-3202" fmla="*/ 94900 h 748950"/>
                <a:gd name="connsiteX26-3203" fmla="*/ 180975 w 555625"/>
                <a:gd name="connsiteY26-3204" fmla="*/ 40925 h 748950"/>
                <a:gd name="connsiteX27-3205" fmla="*/ 304800 w 555625"/>
                <a:gd name="connsiteY27-3206" fmla="*/ 2825 h 748950"/>
                <a:gd name="connsiteX28-3207" fmla="*/ 428625 w 555625"/>
                <a:gd name="connsiteY28-3208" fmla="*/ 6000 h 748950"/>
                <a:gd name="connsiteX29-3209" fmla="*/ 508000 w 555625"/>
                <a:gd name="connsiteY29-3210" fmla="*/ 31400 h 748950"/>
                <a:gd name="connsiteX30-3211" fmla="*/ 552450 w 555625"/>
                <a:gd name="connsiteY30-3212" fmla="*/ 104425 h 748950"/>
                <a:gd name="connsiteX31-3213" fmla="*/ 555625 w 555625"/>
                <a:gd name="connsiteY31-3214" fmla="*/ 155225 h 748950"/>
                <a:gd name="connsiteX0-3215" fmla="*/ 374650 w 555625"/>
                <a:gd name="connsiteY0-3216" fmla="*/ 748950 h 748950"/>
                <a:gd name="connsiteX1-3217" fmla="*/ 282575 w 555625"/>
                <a:gd name="connsiteY1-3218" fmla="*/ 698150 h 748950"/>
                <a:gd name="connsiteX2-3219" fmla="*/ 273050 w 555625"/>
                <a:gd name="connsiteY2-3220" fmla="*/ 688625 h 748950"/>
                <a:gd name="connsiteX3-3221" fmla="*/ 254000 w 555625"/>
                <a:gd name="connsiteY3-3222" fmla="*/ 675925 h 748950"/>
                <a:gd name="connsiteX4-3223" fmla="*/ 244475 w 555625"/>
                <a:gd name="connsiteY4-3224" fmla="*/ 669575 h 748950"/>
                <a:gd name="connsiteX5-3225" fmla="*/ 225425 w 555625"/>
                <a:gd name="connsiteY5-3226" fmla="*/ 653700 h 748950"/>
                <a:gd name="connsiteX6-3227" fmla="*/ 215900 w 555625"/>
                <a:gd name="connsiteY6-3228" fmla="*/ 644175 h 748950"/>
                <a:gd name="connsiteX7-3229" fmla="*/ 184150 w 555625"/>
                <a:gd name="connsiteY7-3230" fmla="*/ 615600 h 748950"/>
                <a:gd name="connsiteX8-3231" fmla="*/ 174625 w 555625"/>
                <a:gd name="connsiteY8-3232" fmla="*/ 602900 h 748950"/>
                <a:gd name="connsiteX9-3233" fmla="*/ 168275 w 555625"/>
                <a:gd name="connsiteY9-3234" fmla="*/ 593375 h 748950"/>
                <a:gd name="connsiteX10-3235" fmla="*/ 158750 w 555625"/>
                <a:gd name="connsiteY10-3236" fmla="*/ 583850 h 748950"/>
                <a:gd name="connsiteX11-3237" fmla="*/ 146050 w 555625"/>
                <a:gd name="connsiteY11-3238" fmla="*/ 564800 h 748950"/>
                <a:gd name="connsiteX12-3239" fmla="*/ 139700 w 555625"/>
                <a:gd name="connsiteY12-3240" fmla="*/ 552100 h 748950"/>
                <a:gd name="connsiteX13-3241" fmla="*/ 130175 w 555625"/>
                <a:gd name="connsiteY13-3242" fmla="*/ 542575 h 748950"/>
                <a:gd name="connsiteX14-3243" fmla="*/ 123825 w 555625"/>
                <a:gd name="connsiteY14-3244" fmla="*/ 529875 h 748950"/>
                <a:gd name="connsiteX15-3245" fmla="*/ 111125 w 555625"/>
                <a:gd name="connsiteY15-3246" fmla="*/ 510825 h 748950"/>
                <a:gd name="connsiteX16-3247" fmla="*/ 107950 w 555625"/>
                <a:gd name="connsiteY16-3248" fmla="*/ 501300 h 748950"/>
                <a:gd name="connsiteX17-3249" fmla="*/ 101600 w 555625"/>
                <a:gd name="connsiteY17-3250" fmla="*/ 491775 h 748950"/>
                <a:gd name="connsiteX18-3251" fmla="*/ 85725 w 555625"/>
                <a:gd name="connsiteY18-3252" fmla="*/ 460025 h 748950"/>
                <a:gd name="connsiteX19-3253" fmla="*/ 57150 w 555625"/>
                <a:gd name="connsiteY19-3254" fmla="*/ 390175 h 748950"/>
                <a:gd name="connsiteX20-3255" fmla="*/ 6350 w 555625"/>
                <a:gd name="connsiteY20-3256" fmla="*/ 279050 h 748950"/>
                <a:gd name="connsiteX21-3257" fmla="*/ 0 w 555625"/>
                <a:gd name="connsiteY21-3258" fmla="*/ 202850 h 748950"/>
                <a:gd name="connsiteX22-3259" fmla="*/ 3175 w 555625"/>
                <a:gd name="connsiteY22-3260" fmla="*/ 164750 h 748950"/>
                <a:gd name="connsiteX23-3261" fmla="*/ 19050 w 555625"/>
                <a:gd name="connsiteY23-3262" fmla="*/ 136175 h 748950"/>
                <a:gd name="connsiteX24-3263" fmla="*/ 66675 w 555625"/>
                <a:gd name="connsiteY24-3264" fmla="*/ 94900 h 748950"/>
                <a:gd name="connsiteX25-3265" fmla="*/ 180975 w 555625"/>
                <a:gd name="connsiteY25-3266" fmla="*/ 40925 h 748950"/>
                <a:gd name="connsiteX26-3267" fmla="*/ 304800 w 555625"/>
                <a:gd name="connsiteY26-3268" fmla="*/ 2825 h 748950"/>
                <a:gd name="connsiteX27-3269" fmla="*/ 428625 w 555625"/>
                <a:gd name="connsiteY27-3270" fmla="*/ 6000 h 748950"/>
                <a:gd name="connsiteX28-3271" fmla="*/ 508000 w 555625"/>
                <a:gd name="connsiteY28-3272" fmla="*/ 31400 h 748950"/>
                <a:gd name="connsiteX29-3273" fmla="*/ 552450 w 555625"/>
                <a:gd name="connsiteY29-3274" fmla="*/ 104425 h 748950"/>
                <a:gd name="connsiteX30-3275" fmla="*/ 555625 w 555625"/>
                <a:gd name="connsiteY30-3276" fmla="*/ 155225 h 748950"/>
                <a:gd name="connsiteX0-3277" fmla="*/ 374650 w 555625"/>
                <a:gd name="connsiteY0-3278" fmla="*/ 748950 h 748950"/>
                <a:gd name="connsiteX1-3279" fmla="*/ 282575 w 555625"/>
                <a:gd name="connsiteY1-3280" fmla="*/ 698150 h 748950"/>
                <a:gd name="connsiteX2-3281" fmla="*/ 273050 w 555625"/>
                <a:gd name="connsiteY2-3282" fmla="*/ 688625 h 748950"/>
                <a:gd name="connsiteX3-3283" fmla="*/ 254000 w 555625"/>
                <a:gd name="connsiteY3-3284" fmla="*/ 675925 h 748950"/>
                <a:gd name="connsiteX4-3285" fmla="*/ 244475 w 555625"/>
                <a:gd name="connsiteY4-3286" fmla="*/ 669575 h 748950"/>
                <a:gd name="connsiteX5-3287" fmla="*/ 225425 w 555625"/>
                <a:gd name="connsiteY5-3288" fmla="*/ 653700 h 748950"/>
                <a:gd name="connsiteX6-3289" fmla="*/ 215900 w 555625"/>
                <a:gd name="connsiteY6-3290" fmla="*/ 644175 h 748950"/>
                <a:gd name="connsiteX7-3291" fmla="*/ 184150 w 555625"/>
                <a:gd name="connsiteY7-3292" fmla="*/ 615600 h 748950"/>
                <a:gd name="connsiteX8-3293" fmla="*/ 174625 w 555625"/>
                <a:gd name="connsiteY8-3294" fmla="*/ 602900 h 748950"/>
                <a:gd name="connsiteX9-3295" fmla="*/ 168275 w 555625"/>
                <a:gd name="connsiteY9-3296" fmla="*/ 593375 h 748950"/>
                <a:gd name="connsiteX10-3297" fmla="*/ 158750 w 555625"/>
                <a:gd name="connsiteY10-3298" fmla="*/ 583850 h 748950"/>
                <a:gd name="connsiteX11-3299" fmla="*/ 146050 w 555625"/>
                <a:gd name="connsiteY11-3300" fmla="*/ 564800 h 748950"/>
                <a:gd name="connsiteX12-3301" fmla="*/ 139700 w 555625"/>
                <a:gd name="connsiteY12-3302" fmla="*/ 552100 h 748950"/>
                <a:gd name="connsiteX13-3303" fmla="*/ 130175 w 555625"/>
                <a:gd name="connsiteY13-3304" fmla="*/ 542575 h 748950"/>
                <a:gd name="connsiteX14-3305" fmla="*/ 123825 w 555625"/>
                <a:gd name="connsiteY14-3306" fmla="*/ 529875 h 748950"/>
                <a:gd name="connsiteX15-3307" fmla="*/ 111125 w 555625"/>
                <a:gd name="connsiteY15-3308" fmla="*/ 510825 h 748950"/>
                <a:gd name="connsiteX16-3309" fmla="*/ 107950 w 555625"/>
                <a:gd name="connsiteY16-3310" fmla="*/ 501300 h 748950"/>
                <a:gd name="connsiteX17-3311" fmla="*/ 85725 w 555625"/>
                <a:gd name="connsiteY17-3312" fmla="*/ 460025 h 748950"/>
                <a:gd name="connsiteX18-3313" fmla="*/ 57150 w 555625"/>
                <a:gd name="connsiteY18-3314" fmla="*/ 390175 h 748950"/>
                <a:gd name="connsiteX19-3315" fmla="*/ 6350 w 555625"/>
                <a:gd name="connsiteY19-3316" fmla="*/ 279050 h 748950"/>
                <a:gd name="connsiteX20-3317" fmla="*/ 0 w 555625"/>
                <a:gd name="connsiteY20-3318" fmla="*/ 202850 h 748950"/>
                <a:gd name="connsiteX21-3319" fmla="*/ 3175 w 555625"/>
                <a:gd name="connsiteY21-3320" fmla="*/ 164750 h 748950"/>
                <a:gd name="connsiteX22-3321" fmla="*/ 19050 w 555625"/>
                <a:gd name="connsiteY22-3322" fmla="*/ 136175 h 748950"/>
                <a:gd name="connsiteX23-3323" fmla="*/ 66675 w 555625"/>
                <a:gd name="connsiteY23-3324" fmla="*/ 94900 h 748950"/>
                <a:gd name="connsiteX24-3325" fmla="*/ 180975 w 555625"/>
                <a:gd name="connsiteY24-3326" fmla="*/ 40925 h 748950"/>
                <a:gd name="connsiteX25-3327" fmla="*/ 304800 w 555625"/>
                <a:gd name="connsiteY25-3328" fmla="*/ 2825 h 748950"/>
                <a:gd name="connsiteX26-3329" fmla="*/ 428625 w 555625"/>
                <a:gd name="connsiteY26-3330" fmla="*/ 6000 h 748950"/>
                <a:gd name="connsiteX27-3331" fmla="*/ 508000 w 555625"/>
                <a:gd name="connsiteY27-3332" fmla="*/ 31400 h 748950"/>
                <a:gd name="connsiteX28-3333" fmla="*/ 552450 w 555625"/>
                <a:gd name="connsiteY28-3334" fmla="*/ 104425 h 748950"/>
                <a:gd name="connsiteX29-3335" fmla="*/ 555625 w 555625"/>
                <a:gd name="connsiteY29-3336" fmla="*/ 155225 h 748950"/>
                <a:gd name="connsiteX0-3337" fmla="*/ 374650 w 555625"/>
                <a:gd name="connsiteY0-3338" fmla="*/ 748950 h 748950"/>
                <a:gd name="connsiteX1-3339" fmla="*/ 282575 w 555625"/>
                <a:gd name="connsiteY1-3340" fmla="*/ 698150 h 748950"/>
                <a:gd name="connsiteX2-3341" fmla="*/ 273050 w 555625"/>
                <a:gd name="connsiteY2-3342" fmla="*/ 688625 h 748950"/>
                <a:gd name="connsiteX3-3343" fmla="*/ 254000 w 555625"/>
                <a:gd name="connsiteY3-3344" fmla="*/ 675925 h 748950"/>
                <a:gd name="connsiteX4-3345" fmla="*/ 244475 w 555625"/>
                <a:gd name="connsiteY4-3346" fmla="*/ 669575 h 748950"/>
                <a:gd name="connsiteX5-3347" fmla="*/ 225425 w 555625"/>
                <a:gd name="connsiteY5-3348" fmla="*/ 653700 h 748950"/>
                <a:gd name="connsiteX6-3349" fmla="*/ 215900 w 555625"/>
                <a:gd name="connsiteY6-3350" fmla="*/ 644175 h 748950"/>
                <a:gd name="connsiteX7-3351" fmla="*/ 184150 w 555625"/>
                <a:gd name="connsiteY7-3352" fmla="*/ 615600 h 748950"/>
                <a:gd name="connsiteX8-3353" fmla="*/ 174625 w 555625"/>
                <a:gd name="connsiteY8-3354" fmla="*/ 602900 h 748950"/>
                <a:gd name="connsiteX9-3355" fmla="*/ 168275 w 555625"/>
                <a:gd name="connsiteY9-3356" fmla="*/ 593375 h 748950"/>
                <a:gd name="connsiteX10-3357" fmla="*/ 158750 w 555625"/>
                <a:gd name="connsiteY10-3358" fmla="*/ 583850 h 748950"/>
                <a:gd name="connsiteX11-3359" fmla="*/ 146050 w 555625"/>
                <a:gd name="connsiteY11-3360" fmla="*/ 564800 h 748950"/>
                <a:gd name="connsiteX12-3361" fmla="*/ 139700 w 555625"/>
                <a:gd name="connsiteY12-3362" fmla="*/ 552100 h 748950"/>
                <a:gd name="connsiteX13-3363" fmla="*/ 130175 w 555625"/>
                <a:gd name="connsiteY13-3364" fmla="*/ 542575 h 748950"/>
                <a:gd name="connsiteX14-3365" fmla="*/ 123825 w 555625"/>
                <a:gd name="connsiteY14-3366" fmla="*/ 529875 h 748950"/>
                <a:gd name="connsiteX15-3367" fmla="*/ 111125 w 555625"/>
                <a:gd name="connsiteY15-3368" fmla="*/ 510825 h 748950"/>
                <a:gd name="connsiteX16-3369" fmla="*/ 85725 w 555625"/>
                <a:gd name="connsiteY16-3370" fmla="*/ 460025 h 748950"/>
                <a:gd name="connsiteX17-3371" fmla="*/ 57150 w 555625"/>
                <a:gd name="connsiteY17-3372" fmla="*/ 390175 h 748950"/>
                <a:gd name="connsiteX18-3373" fmla="*/ 6350 w 555625"/>
                <a:gd name="connsiteY18-3374" fmla="*/ 279050 h 748950"/>
                <a:gd name="connsiteX19-3375" fmla="*/ 0 w 555625"/>
                <a:gd name="connsiteY19-3376" fmla="*/ 202850 h 748950"/>
                <a:gd name="connsiteX20-3377" fmla="*/ 3175 w 555625"/>
                <a:gd name="connsiteY20-3378" fmla="*/ 164750 h 748950"/>
                <a:gd name="connsiteX21-3379" fmla="*/ 19050 w 555625"/>
                <a:gd name="connsiteY21-3380" fmla="*/ 136175 h 748950"/>
                <a:gd name="connsiteX22-3381" fmla="*/ 66675 w 555625"/>
                <a:gd name="connsiteY22-3382" fmla="*/ 94900 h 748950"/>
                <a:gd name="connsiteX23-3383" fmla="*/ 180975 w 555625"/>
                <a:gd name="connsiteY23-3384" fmla="*/ 40925 h 748950"/>
                <a:gd name="connsiteX24-3385" fmla="*/ 304800 w 555625"/>
                <a:gd name="connsiteY24-3386" fmla="*/ 2825 h 748950"/>
                <a:gd name="connsiteX25-3387" fmla="*/ 428625 w 555625"/>
                <a:gd name="connsiteY25-3388" fmla="*/ 6000 h 748950"/>
                <a:gd name="connsiteX26-3389" fmla="*/ 508000 w 555625"/>
                <a:gd name="connsiteY26-3390" fmla="*/ 31400 h 748950"/>
                <a:gd name="connsiteX27-3391" fmla="*/ 552450 w 555625"/>
                <a:gd name="connsiteY27-3392" fmla="*/ 104425 h 748950"/>
                <a:gd name="connsiteX28-3393" fmla="*/ 555625 w 555625"/>
                <a:gd name="connsiteY28-3394" fmla="*/ 155225 h 748950"/>
                <a:gd name="connsiteX0-3395" fmla="*/ 374650 w 555625"/>
                <a:gd name="connsiteY0-3396" fmla="*/ 748950 h 748950"/>
                <a:gd name="connsiteX1-3397" fmla="*/ 282575 w 555625"/>
                <a:gd name="connsiteY1-3398" fmla="*/ 698150 h 748950"/>
                <a:gd name="connsiteX2-3399" fmla="*/ 273050 w 555625"/>
                <a:gd name="connsiteY2-3400" fmla="*/ 688625 h 748950"/>
                <a:gd name="connsiteX3-3401" fmla="*/ 254000 w 555625"/>
                <a:gd name="connsiteY3-3402" fmla="*/ 675925 h 748950"/>
                <a:gd name="connsiteX4-3403" fmla="*/ 244475 w 555625"/>
                <a:gd name="connsiteY4-3404" fmla="*/ 669575 h 748950"/>
                <a:gd name="connsiteX5-3405" fmla="*/ 225425 w 555625"/>
                <a:gd name="connsiteY5-3406" fmla="*/ 653700 h 748950"/>
                <a:gd name="connsiteX6-3407" fmla="*/ 215900 w 555625"/>
                <a:gd name="connsiteY6-3408" fmla="*/ 644175 h 748950"/>
                <a:gd name="connsiteX7-3409" fmla="*/ 184150 w 555625"/>
                <a:gd name="connsiteY7-3410" fmla="*/ 615600 h 748950"/>
                <a:gd name="connsiteX8-3411" fmla="*/ 174625 w 555625"/>
                <a:gd name="connsiteY8-3412" fmla="*/ 602900 h 748950"/>
                <a:gd name="connsiteX9-3413" fmla="*/ 168275 w 555625"/>
                <a:gd name="connsiteY9-3414" fmla="*/ 593375 h 748950"/>
                <a:gd name="connsiteX10-3415" fmla="*/ 158750 w 555625"/>
                <a:gd name="connsiteY10-3416" fmla="*/ 583850 h 748950"/>
                <a:gd name="connsiteX11-3417" fmla="*/ 146050 w 555625"/>
                <a:gd name="connsiteY11-3418" fmla="*/ 564800 h 748950"/>
                <a:gd name="connsiteX12-3419" fmla="*/ 139700 w 555625"/>
                <a:gd name="connsiteY12-3420" fmla="*/ 552100 h 748950"/>
                <a:gd name="connsiteX13-3421" fmla="*/ 130175 w 555625"/>
                <a:gd name="connsiteY13-3422" fmla="*/ 542575 h 748950"/>
                <a:gd name="connsiteX14-3423" fmla="*/ 123825 w 555625"/>
                <a:gd name="connsiteY14-3424" fmla="*/ 529875 h 748950"/>
                <a:gd name="connsiteX15-3425" fmla="*/ 85725 w 555625"/>
                <a:gd name="connsiteY15-3426" fmla="*/ 460025 h 748950"/>
                <a:gd name="connsiteX16-3427" fmla="*/ 57150 w 555625"/>
                <a:gd name="connsiteY16-3428" fmla="*/ 390175 h 748950"/>
                <a:gd name="connsiteX17-3429" fmla="*/ 6350 w 555625"/>
                <a:gd name="connsiteY17-3430" fmla="*/ 279050 h 748950"/>
                <a:gd name="connsiteX18-3431" fmla="*/ 0 w 555625"/>
                <a:gd name="connsiteY18-3432" fmla="*/ 202850 h 748950"/>
                <a:gd name="connsiteX19-3433" fmla="*/ 3175 w 555625"/>
                <a:gd name="connsiteY19-3434" fmla="*/ 164750 h 748950"/>
                <a:gd name="connsiteX20-3435" fmla="*/ 19050 w 555625"/>
                <a:gd name="connsiteY20-3436" fmla="*/ 136175 h 748950"/>
                <a:gd name="connsiteX21-3437" fmla="*/ 66675 w 555625"/>
                <a:gd name="connsiteY21-3438" fmla="*/ 94900 h 748950"/>
                <a:gd name="connsiteX22-3439" fmla="*/ 180975 w 555625"/>
                <a:gd name="connsiteY22-3440" fmla="*/ 40925 h 748950"/>
                <a:gd name="connsiteX23-3441" fmla="*/ 304800 w 555625"/>
                <a:gd name="connsiteY23-3442" fmla="*/ 2825 h 748950"/>
                <a:gd name="connsiteX24-3443" fmla="*/ 428625 w 555625"/>
                <a:gd name="connsiteY24-3444" fmla="*/ 6000 h 748950"/>
                <a:gd name="connsiteX25-3445" fmla="*/ 508000 w 555625"/>
                <a:gd name="connsiteY25-3446" fmla="*/ 31400 h 748950"/>
                <a:gd name="connsiteX26-3447" fmla="*/ 552450 w 555625"/>
                <a:gd name="connsiteY26-3448" fmla="*/ 104425 h 748950"/>
                <a:gd name="connsiteX27-3449" fmla="*/ 555625 w 555625"/>
                <a:gd name="connsiteY27-3450" fmla="*/ 155225 h 748950"/>
                <a:gd name="connsiteX0-3451" fmla="*/ 374650 w 555625"/>
                <a:gd name="connsiteY0-3452" fmla="*/ 748950 h 748950"/>
                <a:gd name="connsiteX1-3453" fmla="*/ 282575 w 555625"/>
                <a:gd name="connsiteY1-3454" fmla="*/ 698150 h 748950"/>
                <a:gd name="connsiteX2-3455" fmla="*/ 273050 w 555625"/>
                <a:gd name="connsiteY2-3456" fmla="*/ 688625 h 748950"/>
                <a:gd name="connsiteX3-3457" fmla="*/ 254000 w 555625"/>
                <a:gd name="connsiteY3-3458" fmla="*/ 675925 h 748950"/>
                <a:gd name="connsiteX4-3459" fmla="*/ 244475 w 555625"/>
                <a:gd name="connsiteY4-3460" fmla="*/ 669575 h 748950"/>
                <a:gd name="connsiteX5-3461" fmla="*/ 225425 w 555625"/>
                <a:gd name="connsiteY5-3462" fmla="*/ 653700 h 748950"/>
                <a:gd name="connsiteX6-3463" fmla="*/ 215900 w 555625"/>
                <a:gd name="connsiteY6-3464" fmla="*/ 644175 h 748950"/>
                <a:gd name="connsiteX7-3465" fmla="*/ 184150 w 555625"/>
                <a:gd name="connsiteY7-3466" fmla="*/ 615600 h 748950"/>
                <a:gd name="connsiteX8-3467" fmla="*/ 174625 w 555625"/>
                <a:gd name="connsiteY8-3468" fmla="*/ 602900 h 748950"/>
                <a:gd name="connsiteX9-3469" fmla="*/ 168275 w 555625"/>
                <a:gd name="connsiteY9-3470" fmla="*/ 593375 h 748950"/>
                <a:gd name="connsiteX10-3471" fmla="*/ 158750 w 555625"/>
                <a:gd name="connsiteY10-3472" fmla="*/ 583850 h 748950"/>
                <a:gd name="connsiteX11-3473" fmla="*/ 146050 w 555625"/>
                <a:gd name="connsiteY11-3474" fmla="*/ 564800 h 748950"/>
                <a:gd name="connsiteX12-3475" fmla="*/ 139700 w 555625"/>
                <a:gd name="connsiteY12-3476" fmla="*/ 552100 h 748950"/>
                <a:gd name="connsiteX13-3477" fmla="*/ 130175 w 555625"/>
                <a:gd name="connsiteY13-3478" fmla="*/ 542575 h 748950"/>
                <a:gd name="connsiteX14-3479" fmla="*/ 85725 w 555625"/>
                <a:gd name="connsiteY14-3480" fmla="*/ 460025 h 748950"/>
                <a:gd name="connsiteX15-3481" fmla="*/ 57150 w 555625"/>
                <a:gd name="connsiteY15-3482" fmla="*/ 390175 h 748950"/>
                <a:gd name="connsiteX16-3483" fmla="*/ 6350 w 555625"/>
                <a:gd name="connsiteY16-3484" fmla="*/ 279050 h 748950"/>
                <a:gd name="connsiteX17-3485" fmla="*/ 0 w 555625"/>
                <a:gd name="connsiteY17-3486" fmla="*/ 202850 h 748950"/>
                <a:gd name="connsiteX18-3487" fmla="*/ 3175 w 555625"/>
                <a:gd name="connsiteY18-3488" fmla="*/ 164750 h 748950"/>
                <a:gd name="connsiteX19-3489" fmla="*/ 19050 w 555625"/>
                <a:gd name="connsiteY19-3490" fmla="*/ 136175 h 748950"/>
                <a:gd name="connsiteX20-3491" fmla="*/ 66675 w 555625"/>
                <a:gd name="connsiteY20-3492" fmla="*/ 94900 h 748950"/>
                <a:gd name="connsiteX21-3493" fmla="*/ 180975 w 555625"/>
                <a:gd name="connsiteY21-3494" fmla="*/ 40925 h 748950"/>
                <a:gd name="connsiteX22-3495" fmla="*/ 304800 w 555625"/>
                <a:gd name="connsiteY22-3496" fmla="*/ 2825 h 748950"/>
                <a:gd name="connsiteX23-3497" fmla="*/ 428625 w 555625"/>
                <a:gd name="connsiteY23-3498" fmla="*/ 6000 h 748950"/>
                <a:gd name="connsiteX24-3499" fmla="*/ 508000 w 555625"/>
                <a:gd name="connsiteY24-3500" fmla="*/ 31400 h 748950"/>
                <a:gd name="connsiteX25-3501" fmla="*/ 552450 w 555625"/>
                <a:gd name="connsiteY25-3502" fmla="*/ 104425 h 748950"/>
                <a:gd name="connsiteX26-3503" fmla="*/ 555625 w 555625"/>
                <a:gd name="connsiteY26-3504" fmla="*/ 155225 h 748950"/>
                <a:gd name="connsiteX0-3505" fmla="*/ 374650 w 555625"/>
                <a:gd name="connsiteY0-3506" fmla="*/ 748950 h 748950"/>
                <a:gd name="connsiteX1-3507" fmla="*/ 282575 w 555625"/>
                <a:gd name="connsiteY1-3508" fmla="*/ 698150 h 748950"/>
                <a:gd name="connsiteX2-3509" fmla="*/ 273050 w 555625"/>
                <a:gd name="connsiteY2-3510" fmla="*/ 688625 h 748950"/>
                <a:gd name="connsiteX3-3511" fmla="*/ 254000 w 555625"/>
                <a:gd name="connsiteY3-3512" fmla="*/ 675925 h 748950"/>
                <a:gd name="connsiteX4-3513" fmla="*/ 244475 w 555625"/>
                <a:gd name="connsiteY4-3514" fmla="*/ 669575 h 748950"/>
                <a:gd name="connsiteX5-3515" fmla="*/ 225425 w 555625"/>
                <a:gd name="connsiteY5-3516" fmla="*/ 653700 h 748950"/>
                <a:gd name="connsiteX6-3517" fmla="*/ 215900 w 555625"/>
                <a:gd name="connsiteY6-3518" fmla="*/ 644175 h 748950"/>
                <a:gd name="connsiteX7-3519" fmla="*/ 184150 w 555625"/>
                <a:gd name="connsiteY7-3520" fmla="*/ 615600 h 748950"/>
                <a:gd name="connsiteX8-3521" fmla="*/ 174625 w 555625"/>
                <a:gd name="connsiteY8-3522" fmla="*/ 602900 h 748950"/>
                <a:gd name="connsiteX9-3523" fmla="*/ 168275 w 555625"/>
                <a:gd name="connsiteY9-3524" fmla="*/ 593375 h 748950"/>
                <a:gd name="connsiteX10-3525" fmla="*/ 158750 w 555625"/>
                <a:gd name="connsiteY10-3526" fmla="*/ 583850 h 748950"/>
                <a:gd name="connsiteX11-3527" fmla="*/ 146050 w 555625"/>
                <a:gd name="connsiteY11-3528" fmla="*/ 564800 h 748950"/>
                <a:gd name="connsiteX12-3529" fmla="*/ 130175 w 555625"/>
                <a:gd name="connsiteY12-3530" fmla="*/ 542575 h 748950"/>
                <a:gd name="connsiteX13-3531" fmla="*/ 85725 w 555625"/>
                <a:gd name="connsiteY13-3532" fmla="*/ 460025 h 748950"/>
                <a:gd name="connsiteX14-3533" fmla="*/ 57150 w 555625"/>
                <a:gd name="connsiteY14-3534" fmla="*/ 390175 h 748950"/>
                <a:gd name="connsiteX15-3535" fmla="*/ 6350 w 555625"/>
                <a:gd name="connsiteY15-3536" fmla="*/ 279050 h 748950"/>
                <a:gd name="connsiteX16-3537" fmla="*/ 0 w 555625"/>
                <a:gd name="connsiteY16-3538" fmla="*/ 202850 h 748950"/>
                <a:gd name="connsiteX17-3539" fmla="*/ 3175 w 555625"/>
                <a:gd name="connsiteY17-3540" fmla="*/ 164750 h 748950"/>
                <a:gd name="connsiteX18-3541" fmla="*/ 19050 w 555625"/>
                <a:gd name="connsiteY18-3542" fmla="*/ 136175 h 748950"/>
                <a:gd name="connsiteX19-3543" fmla="*/ 66675 w 555625"/>
                <a:gd name="connsiteY19-3544" fmla="*/ 94900 h 748950"/>
                <a:gd name="connsiteX20-3545" fmla="*/ 180975 w 555625"/>
                <a:gd name="connsiteY20-3546" fmla="*/ 40925 h 748950"/>
                <a:gd name="connsiteX21-3547" fmla="*/ 304800 w 555625"/>
                <a:gd name="connsiteY21-3548" fmla="*/ 2825 h 748950"/>
                <a:gd name="connsiteX22-3549" fmla="*/ 428625 w 555625"/>
                <a:gd name="connsiteY22-3550" fmla="*/ 6000 h 748950"/>
                <a:gd name="connsiteX23-3551" fmla="*/ 508000 w 555625"/>
                <a:gd name="connsiteY23-3552" fmla="*/ 31400 h 748950"/>
                <a:gd name="connsiteX24-3553" fmla="*/ 552450 w 555625"/>
                <a:gd name="connsiteY24-3554" fmla="*/ 104425 h 748950"/>
                <a:gd name="connsiteX25-3555" fmla="*/ 555625 w 555625"/>
                <a:gd name="connsiteY25-3556" fmla="*/ 155225 h 748950"/>
                <a:gd name="connsiteX0-3557" fmla="*/ 374650 w 555625"/>
                <a:gd name="connsiteY0-3558" fmla="*/ 748950 h 748950"/>
                <a:gd name="connsiteX1-3559" fmla="*/ 282575 w 555625"/>
                <a:gd name="connsiteY1-3560" fmla="*/ 698150 h 748950"/>
                <a:gd name="connsiteX2-3561" fmla="*/ 273050 w 555625"/>
                <a:gd name="connsiteY2-3562" fmla="*/ 688625 h 748950"/>
                <a:gd name="connsiteX3-3563" fmla="*/ 254000 w 555625"/>
                <a:gd name="connsiteY3-3564" fmla="*/ 675925 h 748950"/>
                <a:gd name="connsiteX4-3565" fmla="*/ 244475 w 555625"/>
                <a:gd name="connsiteY4-3566" fmla="*/ 669575 h 748950"/>
                <a:gd name="connsiteX5-3567" fmla="*/ 225425 w 555625"/>
                <a:gd name="connsiteY5-3568" fmla="*/ 653700 h 748950"/>
                <a:gd name="connsiteX6-3569" fmla="*/ 215900 w 555625"/>
                <a:gd name="connsiteY6-3570" fmla="*/ 644175 h 748950"/>
                <a:gd name="connsiteX7-3571" fmla="*/ 184150 w 555625"/>
                <a:gd name="connsiteY7-3572" fmla="*/ 615600 h 748950"/>
                <a:gd name="connsiteX8-3573" fmla="*/ 174625 w 555625"/>
                <a:gd name="connsiteY8-3574" fmla="*/ 602900 h 748950"/>
                <a:gd name="connsiteX9-3575" fmla="*/ 168275 w 555625"/>
                <a:gd name="connsiteY9-3576" fmla="*/ 593375 h 748950"/>
                <a:gd name="connsiteX10-3577" fmla="*/ 146050 w 555625"/>
                <a:gd name="connsiteY10-3578" fmla="*/ 564800 h 748950"/>
                <a:gd name="connsiteX11-3579" fmla="*/ 130175 w 555625"/>
                <a:gd name="connsiteY11-3580" fmla="*/ 542575 h 748950"/>
                <a:gd name="connsiteX12-3581" fmla="*/ 85725 w 555625"/>
                <a:gd name="connsiteY12-3582" fmla="*/ 460025 h 748950"/>
                <a:gd name="connsiteX13-3583" fmla="*/ 57150 w 555625"/>
                <a:gd name="connsiteY13-3584" fmla="*/ 390175 h 748950"/>
                <a:gd name="connsiteX14-3585" fmla="*/ 6350 w 555625"/>
                <a:gd name="connsiteY14-3586" fmla="*/ 279050 h 748950"/>
                <a:gd name="connsiteX15-3587" fmla="*/ 0 w 555625"/>
                <a:gd name="connsiteY15-3588" fmla="*/ 202850 h 748950"/>
                <a:gd name="connsiteX16-3589" fmla="*/ 3175 w 555625"/>
                <a:gd name="connsiteY16-3590" fmla="*/ 164750 h 748950"/>
                <a:gd name="connsiteX17-3591" fmla="*/ 19050 w 555625"/>
                <a:gd name="connsiteY17-3592" fmla="*/ 136175 h 748950"/>
                <a:gd name="connsiteX18-3593" fmla="*/ 66675 w 555625"/>
                <a:gd name="connsiteY18-3594" fmla="*/ 94900 h 748950"/>
                <a:gd name="connsiteX19-3595" fmla="*/ 180975 w 555625"/>
                <a:gd name="connsiteY19-3596" fmla="*/ 40925 h 748950"/>
                <a:gd name="connsiteX20-3597" fmla="*/ 304800 w 555625"/>
                <a:gd name="connsiteY20-3598" fmla="*/ 2825 h 748950"/>
                <a:gd name="connsiteX21-3599" fmla="*/ 428625 w 555625"/>
                <a:gd name="connsiteY21-3600" fmla="*/ 6000 h 748950"/>
                <a:gd name="connsiteX22-3601" fmla="*/ 508000 w 555625"/>
                <a:gd name="connsiteY22-3602" fmla="*/ 31400 h 748950"/>
                <a:gd name="connsiteX23-3603" fmla="*/ 552450 w 555625"/>
                <a:gd name="connsiteY23-3604" fmla="*/ 104425 h 748950"/>
                <a:gd name="connsiteX24-3605" fmla="*/ 555625 w 555625"/>
                <a:gd name="connsiteY24-3606" fmla="*/ 155225 h 748950"/>
                <a:gd name="connsiteX0-3607" fmla="*/ 374650 w 555625"/>
                <a:gd name="connsiteY0-3608" fmla="*/ 748950 h 748950"/>
                <a:gd name="connsiteX1-3609" fmla="*/ 282575 w 555625"/>
                <a:gd name="connsiteY1-3610" fmla="*/ 698150 h 748950"/>
                <a:gd name="connsiteX2-3611" fmla="*/ 273050 w 555625"/>
                <a:gd name="connsiteY2-3612" fmla="*/ 688625 h 748950"/>
                <a:gd name="connsiteX3-3613" fmla="*/ 254000 w 555625"/>
                <a:gd name="connsiteY3-3614" fmla="*/ 675925 h 748950"/>
                <a:gd name="connsiteX4-3615" fmla="*/ 244475 w 555625"/>
                <a:gd name="connsiteY4-3616" fmla="*/ 669575 h 748950"/>
                <a:gd name="connsiteX5-3617" fmla="*/ 225425 w 555625"/>
                <a:gd name="connsiteY5-3618" fmla="*/ 653700 h 748950"/>
                <a:gd name="connsiteX6-3619" fmla="*/ 215900 w 555625"/>
                <a:gd name="connsiteY6-3620" fmla="*/ 644175 h 748950"/>
                <a:gd name="connsiteX7-3621" fmla="*/ 184150 w 555625"/>
                <a:gd name="connsiteY7-3622" fmla="*/ 615600 h 748950"/>
                <a:gd name="connsiteX8-3623" fmla="*/ 174625 w 555625"/>
                <a:gd name="connsiteY8-3624" fmla="*/ 602900 h 748950"/>
                <a:gd name="connsiteX9-3625" fmla="*/ 146050 w 555625"/>
                <a:gd name="connsiteY9-3626" fmla="*/ 564800 h 748950"/>
                <a:gd name="connsiteX10-3627" fmla="*/ 130175 w 555625"/>
                <a:gd name="connsiteY10-3628" fmla="*/ 542575 h 748950"/>
                <a:gd name="connsiteX11-3629" fmla="*/ 85725 w 555625"/>
                <a:gd name="connsiteY11-3630" fmla="*/ 460025 h 748950"/>
                <a:gd name="connsiteX12-3631" fmla="*/ 57150 w 555625"/>
                <a:gd name="connsiteY12-3632" fmla="*/ 390175 h 748950"/>
                <a:gd name="connsiteX13-3633" fmla="*/ 6350 w 555625"/>
                <a:gd name="connsiteY13-3634" fmla="*/ 279050 h 748950"/>
                <a:gd name="connsiteX14-3635" fmla="*/ 0 w 555625"/>
                <a:gd name="connsiteY14-3636" fmla="*/ 202850 h 748950"/>
                <a:gd name="connsiteX15-3637" fmla="*/ 3175 w 555625"/>
                <a:gd name="connsiteY15-3638" fmla="*/ 164750 h 748950"/>
                <a:gd name="connsiteX16-3639" fmla="*/ 19050 w 555625"/>
                <a:gd name="connsiteY16-3640" fmla="*/ 136175 h 748950"/>
                <a:gd name="connsiteX17-3641" fmla="*/ 66675 w 555625"/>
                <a:gd name="connsiteY17-3642" fmla="*/ 94900 h 748950"/>
                <a:gd name="connsiteX18-3643" fmla="*/ 180975 w 555625"/>
                <a:gd name="connsiteY18-3644" fmla="*/ 40925 h 748950"/>
                <a:gd name="connsiteX19-3645" fmla="*/ 304800 w 555625"/>
                <a:gd name="connsiteY19-3646" fmla="*/ 2825 h 748950"/>
                <a:gd name="connsiteX20-3647" fmla="*/ 428625 w 555625"/>
                <a:gd name="connsiteY20-3648" fmla="*/ 6000 h 748950"/>
                <a:gd name="connsiteX21-3649" fmla="*/ 508000 w 555625"/>
                <a:gd name="connsiteY21-3650" fmla="*/ 31400 h 748950"/>
                <a:gd name="connsiteX22-3651" fmla="*/ 552450 w 555625"/>
                <a:gd name="connsiteY22-3652" fmla="*/ 104425 h 748950"/>
                <a:gd name="connsiteX23-3653" fmla="*/ 555625 w 555625"/>
                <a:gd name="connsiteY23-3654" fmla="*/ 155225 h 748950"/>
                <a:gd name="connsiteX0-3655" fmla="*/ 374650 w 555625"/>
                <a:gd name="connsiteY0-3656" fmla="*/ 748950 h 748950"/>
                <a:gd name="connsiteX1-3657" fmla="*/ 282575 w 555625"/>
                <a:gd name="connsiteY1-3658" fmla="*/ 698150 h 748950"/>
                <a:gd name="connsiteX2-3659" fmla="*/ 273050 w 555625"/>
                <a:gd name="connsiteY2-3660" fmla="*/ 688625 h 748950"/>
                <a:gd name="connsiteX3-3661" fmla="*/ 254000 w 555625"/>
                <a:gd name="connsiteY3-3662" fmla="*/ 675925 h 748950"/>
                <a:gd name="connsiteX4-3663" fmla="*/ 244475 w 555625"/>
                <a:gd name="connsiteY4-3664" fmla="*/ 669575 h 748950"/>
                <a:gd name="connsiteX5-3665" fmla="*/ 225425 w 555625"/>
                <a:gd name="connsiteY5-3666" fmla="*/ 653700 h 748950"/>
                <a:gd name="connsiteX6-3667" fmla="*/ 215900 w 555625"/>
                <a:gd name="connsiteY6-3668" fmla="*/ 644175 h 748950"/>
                <a:gd name="connsiteX7-3669" fmla="*/ 184150 w 555625"/>
                <a:gd name="connsiteY7-3670" fmla="*/ 615600 h 748950"/>
                <a:gd name="connsiteX8-3671" fmla="*/ 146050 w 555625"/>
                <a:gd name="connsiteY8-3672" fmla="*/ 564800 h 748950"/>
                <a:gd name="connsiteX9-3673" fmla="*/ 130175 w 555625"/>
                <a:gd name="connsiteY9-3674" fmla="*/ 542575 h 748950"/>
                <a:gd name="connsiteX10-3675" fmla="*/ 85725 w 555625"/>
                <a:gd name="connsiteY10-3676" fmla="*/ 460025 h 748950"/>
                <a:gd name="connsiteX11-3677" fmla="*/ 57150 w 555625"/>
                <a:gd name="connsiteY11-3678" fmla="*/ 390175 h 748950"/>
                <a:gd name="connsiteX12-3679" fmla="*/ 6350 w 555625"/>
                <a:gd name="connsiteY12-3680" fmla="*/ 279050 h 748950"/>
                <a:gd name="connsiteX13-3681" fmla="*/ 0 w 555625"/>
                <a:gd name="connsiteY13-3682" fmla="*/ 202850 h 748950"/>
                <a:gd name="connsiteX14-3683" fmla="*/ 3175 w 555625"/>
                <a:gd name="connsiteY14-3684" fmla="*/ 164750 h 748950"/>
                <a:gd name="connsiteX15-3685" fmla="*/ 19050 w 555625"/>
                <a:gd name="connsiteY15-3686" fmla="*/ 136175 h 748950"/>
                <a:gd name="connsiteX16-3687" fmla="*/ 66675 w 555625"/>
                <a:gd name="connsiteY16-3688" fmla="*/ 94900 h 748950"/>
                <a:gd name="connsiteX17-3689" fmla="*/ 180975 w 555625"/>
                <a:gd name="connsiteY17-3690" fmla="*/ 40925 h 748950"/>
                <a:gd name="connsiteX18-3691" fmla="*/ 304800 w 555625"/>
                <a:gd name="connsiteY18-3692" fmla="*/ 2825 h 748950"/>
                <a:gd name="connsiteX19-3693" fmla="*/ 428625 w 555625"/>
                <a:gd name="connsiteY19-3694" fmla="*/ 6000 h 748950"/>
                <a:gd name="connsiteX20-3695" fmla="*/ 508000 w 555625"/>
                <a:gd name="connsiteY20-3696" fmla="*/ 31400 h 748950"/>
                <a:gd name="connsiteX21-3697" fmla="*/ 552450 w 555625"/>
                <a:gd name="connsiteY21-3698" fmla="*/ 104425 h 748950"/>
                <a:gd name="connsiteX22-3699" fmla="*/ 555625 w 555625"/>
                <a:gd name="connsiteY22-3700" fmla="*/ 155225 h 748950"/>
                <a:gd name="connsiteX0-3701" fmla="*/ 374650 w 555625"/>
                <a:gd name="connsiteY0-3702" fmla="*/ 748950 h 748950"/>
                <a:gd name="connsiteX1-3703" fmla="*/ 282575 w 555625"/>
                <a:gd name="connsiteY1-3704" fmla="*/ 698150 h 748950"/>
                <a:gd name="connsiteX2-3705" fmla="*/ 273050 w 555625"/>
                <a:gd name="connsiteY2-3706" fmla="*/ 688625 h 748950"/>
                <a:gd name="connsiteX3-3707" fmla="*/ 254000 w 555625"/>
                <a:gd name="connsiteY3-3708" fmla="*/ 675925 h 748950"/>
                <a:gd name="connsiteX4-3709" fmla="*/ 225425 w 555625"/>
                <a:gd name="connsiteY4-3710" fmla="*/ 653700 h 748950"/>
                <a:gd name="connsiteX5-3711" fmla="*/ 215900 w 555625"/>
                <a:gd name="connsiteY5-3712" fmla="*/ 644175 h 748950"/>
                <a:gd name="connsiteX6-3713" fmla="*/ 184150 w 555625"/>
                <a:gd name="connsiteY6-3714" fmla="*/ 615600 h 748950"/>
                <a:gd name="connsiteX7-3715" fmla="*/ 146050 w 555625"/>
                <a:gd name="connsiteY7-3716" fmla="*/ 564800 h 748950"/>
                <a:gd name="connsiteX8-3717" fmla="*/ 130175 w 555625"/>
                <a:gd name="connsiteY8-3718" fmla="*/ 542575 h 748950"/>
                <a:gd name="connsiteX9-3719" fmla="*/ 85725 w 555625"/>
                <a:gd name="connsiteY9-3720" fmla="*/ 460025 h 748950"/>
                <a:gd name="connsiteX10-3721" fmla="*/ 57150 w 555625"/>
                <a:gd name="connsiteY10-3722" fmla="*/ 390175 h 748950"/>
                <a:gd name="connsiteX11-3723" fmla="*/ 6350 w 555625"/>
                <a:gd name="connsiteY11-3724" fmla="*/ 279050 h 748950"/>
                <a:gd name="connsiteX12-3725" fmla="*/ 0 w 555625"/>
                <a:gd name="connsiteY12-3726" fmla="*/ 202850 h 748950"/>
                <a:gd name="connsiteX13-3727" fmla="*/ 3175 w 555625"/>
                <a:gd name="connsiteY13-3728" fmla="*/ 164750 h 748950"/>
                <a:gd name="connsiteX14-3729" fmla="*/ 19050 w 555625"/>
                <a:gd name="connsiteY14-3730" fmla="*/ 136175 h 748950"/>
                <a:gd name="connsiteX15-3731" fmla="*/ 66675 w 555625"/>
                <a:gd name="connsiteY15-3732" fmla="*/ 94900 h 748950"/>
                <a:gd name="connsiteX16-3733" fmla="*/ 180975 w 555625"/>
                <a:gd name="connsiteY16-3734" fmla="*/ 40925 h 748950"/>
                <a:gd name="connsiteX17-3735" fmla="*/ 304800 w 555625"/>
                <a:gd name="connsiteY17-3736" fmla="*/ 2825 h 748950"/>
                <a:gd name="connsiteX18-3737" fmla="*/ 428625 w 555625"/>
                <a:gd name="connsiteY18-3738" fmla="*/ 6000 h 748950"/>
                <a:gd name="connsiteX19-3739" fmla="*/ 508000 w 555625"/>
                <a:gd name="connsiteY19-3740" fmla="*/ 31400 h 748950"/>
                <a:gd name="connsiteX20-3741" fmla="*/ 552450 w 555625"/>
                <a:gd name="connsiteY20-3742" fmla="*/ 104425 h 748950"/>
                <a:gd name="connsiteX21-3743" fmla="*/ 555625 w 555625"/>
                <a:gd name="connsiteY21-3744" fmla="*/ 155225 h 748950"/>
                <a:gd name="connsiteX0-3745" fmla="*/ 374650 w 555625"/>
                <a:gd name="connsiteY0-3746" fmla="*/ 748950 h 748950"/>
                <a:gd name="connsiteX1-3747" fmla="*/ 282575 w 555625"/>
                <a:gd name="connsiteY1-3748" fmla="*/ 698150 h 748950"/>
                <a:gd name="connsiteX2-3749" fmla="*/ 273050 w 555625"/>
                <a:gd name="connsiteY2-3750" fmla="*/ 688625 h 748950"/>
                <a:gd name="connsiteX3-3751" fmla="*/ 225425 w 555625"/>
                <a:gd name="connsiteY3-3752" fmla="*/ 653700 h 748950"/>
                <a:gd name="connsiteX4-3753" fmla="*/ 215900 w 555625"/>
                <a:gd name="connsiteY4-3754" fmla="*/ 644175 h 748950"/>
                <a:gd name="connsiteX5-3755" fmla="*/ 184150 w 555625"/>
                <a:gd name="connsiteY5-3756" fmla="*/ 615600 h 748950"/>
                <a:gd name="connsiteX6-3757" fmla="*/ 146050 w 555625"/>
                <a:gd name="connsiteY6-3758" fmla="*/ 564800 h 748950"/>
                <a:gd name="connsiteX7-3759" fmla="*/ 130175 w 555625"/>
                <a:gd name="connsiteY7-3760" fmla="*/ 542575 h 748950"/>
                <a:gd name="connsiteX8-3761" fmla="*/ 85725 w 555625"/>
                <a:gd name="connsiteY8-3762" fmla="*/ 460025 h 748950"/>
                <a:gd name="connsiteX9-3763" fmla="*/ 57150 w 555625"/>
                <a:gd name="connsiteY9-3764" fmla="*/ 390175 h 748950"/>
                <a:gd name="connsiteX10-3765" fmla="*/ 6350 w 555625"/>
                <a:gd name="connsiteY10-3766" fmla="*/ 279050 h 748950"/>
                <a:gd name="connsiteX11-3767" fmla="*/ 0 w 555625"/>
                <a:gd name="connsiteY11-3768" fmla="*/ 202850 h 748950"/>
                <a:gd name="connsiteX12-3769" fmla="*/ 3175 w 555625"/>
                <a:gd name="connsiteY12-3770" fmla="*/ 164750 h 748950"/>
                <a:gd name="connsiteX13-3771" fmla="*/ 19050 w 555625"/>
                <a:gd name="connsiteY13-3772" fmla="*/ 136175 h 748950"/>
                <a:gd name="connsiteX14-3773" fmla="*/ 66675 w 555625"/>
                <a:gd name="connsiteY14-3774" fmla="*/ 94900 h 748950"/>
                <a:gd name="connsiteX15-3775" fmla="*/ 180975 w 555625"/>
                <a:gd name="connsiteY15-3776" fmla="*/ 40925 h 748950"/>
                <a:gd name="connsiteX16-3777" fmla="*/ 304800 w 555625"/>
                <a:gd name="connsiteY16-3778" fmla="*/ 2825 h 748950"/>
                <a:gd name="connsiteX17-3779" fmla="*/ 428625 w 555625"/>
                <a:gd name="connsiteY17-3780" fmla="*/ 6000 h 748950"/>
                <a:gd name="connsiteX18-3781" fmla="*/ 508000 w 555625"/>
                <a:gd name="connsiteY18-3782" fmla="*/ 31400 h 748950"/>
                <a:gd name="connsiteX19-3783" fmla="*/ 552450 w 555625"/>
                <a:gd name="connsiteY19-3784" fmla="*/ 104425 h 748950"/>
                <a:gd name="connsiteX20-3785" fmla="*/ 555625 w 555625"/>
                <a:gd name="connsiteY20-3786" fmla="*/ 155225 h 748950"/>
                <a:gd name="connsiteX0-3787" fmla="*/ 374650 w 555625"/>
                <a:gd name="connsiteY0-3788" fmla="*/ 748950 h 748950"/>
                <a:gd name="connsiteX1-3789" fmla="*/ 282575 w 555625"/>
                <a:gd name="connsiteY1-3790" fmla="*/ 698150 h 748950"/>
                <a:gd name="connsiteX2-3791" fmla="*/ 225425 w 555625"/>
                <a:gd name="connsiteY2-3792" fmla="*/ 653700 h 748950"/>
                <a:gd name="connsiteX3-3793" fmla="*/ 215900 w 555625"/>
                <a:gd name="connsiteY3-3794" fmla="*/ 644175 h 748950"/>
                <a:gd name="connsiteX4-3795" fmla="*/ 184150 w 555625"/>
                <a:gd name="connsiteY4-3796" fmla="*/ 615600 h 748950"/>
                <a:gd name="connsiteX5-3797" fmla="*/ 146050 w 555625"/>
                <a:gd name="connsiteY5-3798" fmla="*/ 564800 h 748950"/>
                <a:gd name="connsiteX6-3799" fmla="*/ 130175 w 555625"/>
                <a:gd name="connsiteY6-3800" fmla="*/ 542575 h 748950"/>
                <a:gd name="connsiteX7-3801" fmla="*/ 85725 w 555625"/>
                <a:gd name="connsiteY7-3802" fmla="*/ 460025 h 748950"/>
                <a:gd name="connsiteX8-3803" fmla="*/ 57150 w 555625"/>
                <a:gd name="connsiteY8-3804" fmla="*/ 390175 h 748950"/>
                <a:gd name="connsiteX9-3805" fmla="*/ 6350 w 555625"/>
                <a:gd name="connsiteY9-3806" fmla="*/ 279050 h 748950"/>
                <a:gd name="connsiteX10-3807" fmla="*/ 0 w 555625"/>
                <a:gd name="connsiteY10-3808" fmla="*/ 202850 h 748950"/>
                <a:gd name="connsiteX11-3809" fmla="*/ 3175 w 555625"/>
                <a:gd name="connsiteY11-3810" fmla="*/ 164750 h 748950"/>
                <a:gd name="connsiteX12-3811" fmla="*/ 19050 w 555625"/>
                <a:gd name="connsiteY12-3812" fmla="*/ 136175 h 748950"/>
                <a:gd name="connsiteX13-3813" fmla="*/ 66675 w 555625"/>
                <a:gd name="connsiteY13-3814" fmla="*/ 94900 h 748950"/>
                <a:gd name="connsiteX14-3815" fmla="*/ 180975 w 555625"/>
                <a:gd name="connsiteY14-3816" fmla="*/ 40925 h 748950"/>
                <a:gd name="connsiteX15-3817" fmla="*/ 304800 w 555625"/>
                <a:gd name="connsiteY15-3818" fmla="*/ 2825 h 748950"/>
                <a:gd name="connsiteX16-3819" fmla="*/ 428625 w 555625"/>
                <a:gd name="connsiteY16-3820" fmla="*/ 6000 h 748950"/>
                <a:gd name="connsiteX17-3821" fmla="*/ 508000 w 555625"/>
                <a:gd name="connsiteY17-3822" fmla="*/ 31400 h 748950"/>
                <a:gd name="connsiteX18-3823" fmla="*/ 552450 w 555625"/>
                <a:gd name="connsiteY18-3824" fmla="*/ 104425 h 748950"/>
                <a:gd name="connsiteX19-3825" fmla="*/ 555625 w 555625"/>
                <a:gd name="connsiteY19-3826" fmla="*/ 155225 h 748950"/>
                <a:gd name="connsiteX0-3827" fmla="*/ 374650 w 555625"/>
                <a:gd name="connsiteY0-3828" fmla="*/ 748950 h 748950"/>
                <a:gd name="connsiteX1-3829" fmla="*/ 282575 w 555625"/>
                <a:gd name="connsiteY1-3830" fmla="*/ 698150 h 748950"/>
                <a:gd name="connsiteX2-3831" fmla="*/ 225425 w 555625"/>
                <a:gd name="connsiteY2-3832" fmla="*/ 653700 h 748950"/>
                <a:gd name="connsiteX3-3833" fmla="*/ 184150 w 555625"/>
                <a:gd name="connsiteY3-3834" fmla="*/ 615600 h 748950"/>
                <a:gd name="connsiteX4-3835" fmla="*/ 146050 w 555625"/>
                <a:gd name="connsiteY4-3836" fmla="*/ 564800 h 748950"/>
                <a:gd name="connsiteX5-3837" fmla="*/ 130175 w 555625"/>
                <a:gd name="connsiteY5-3838" fmla="*/ 542575 h 748950"/>
                <a:gd name="connsiteX6-3839" fmla="*/ 85725 w 555625"/>
                <a:gd name="connsiteY6-3840" fmla="*/ 460025 h 748950"/>
                <a:gd name="connsiteX7-3841" fmla="*/ 57150 w 555625"/>
                <a:gd name="connsiteY7-3842" fmla="*/ 390175 h 748950"/>
                <a:gd name="connsiteX8-3843" fmla="*/ 6350 w 555625"/>
                <a:gd name="connsiteY8-3844" fmla="*/ 279050 h 748950"/>
                <a:gd name="connsiteX9-3845" fmla="*/ 0 w 555625"/>
                <a:gd name="connsiteY9-3846" fmla="*/ 202850 h 748950"/>
                <a:gd name="connsiteX10-3847" fmla="*/ 3175 w 555625"/>
                <a:gd name="connsiteY10-3848" fmla="*/ 164750 h 748950"/>
                <a:gd name="connsiteX11-3849" fmla="*/ 19050 w 555625"/>
                <a:gd name="connsiteY11-3850" fmla="*/ 136175 h 748950"/>
                <a:gd name="connsiteX12-3851" fmla="*/ 66675 w 555625"/>
                <a:gd name="connsiteY12-3852" fmla="*/ 94900 h 748950"/>
                <a:gd name="connsiteX13-3853" fmla="*/ 180975 w 555625"/>
                <a:gd name="connsiteY13-3854" fmla="*/ 40925 h 748950"/>
                <a:gd name="connsiteX14-3855" fmla="*/ 304800 w 555625"/>
                <a:gd name="connsiteY14-3856" fmla="*/ 2825 h 748950"/>
                <a:gd name="connsiteX15-3857" fmla="*/ 428625 w 555625"/>
                <a:gd name="connsiteY15-3858" fmla="*/ 6000 h 748950"/>
                <a:gd name="connsiteX16-3859" fmla="*/ 508000 w 555625"/>
                <a:gd name="connsiteY16-3860" fmla="*/ 31400 h 748950"/>
                <a:gd name="connsiteX17-3861" fmla="*/ 552450 w 555625"/>
                <a:gd name="connsiteY17-3862" fmla="*/ 104425 h 748950"/>
                <a:gd name="connsiteX18-3863" fmla="*/ 555625 w 555625"/>
                <a:gd name="connsiteY18-3864" fmla="*/ 155225 h 748950"/>
                <a:gd name="connsiteX0-3865" fmla="*/ 374650 w 555625"/>
                <a:gd name="connsiteY0-3866" fmla="*/ 748950 h 748950"/>
                <a:gd name="connsiteX1-3867" fmla="*/ 282575 w 555625"/>
                <a:gd name="connsiteY1-3868" fmla="*/ 698150 h 748950"/>
                <a:gd name="connsiteX2-3869" fmla="*/ 225425 w 555625"/>
                <a:gd name="connsiteY2-3870" fmla="*/ 653700 h 748950"/>
                <a:gd name="connsiteX3-3871" fmla="*/ 184150 w 555625"/>
                <a:gd name="connsiteY3-3872" fmla="*/ 615600 h 748950"/>
                <a:gd name="connsiteX4-3873" fmla="*/ 130175 w 555625"/>
                <a:gd name="connsiteY4-3874" fmla="*/ 542575 h 748950"/>
                <a:gd name="connsiteX5-3875" fmla="*/ 85725 w 555625"/>
                <a:gd name="connsiteY5-3876" fmla="*/ 460025 h 748950"/>
                <a:gd name="connsiteX6-3877" fmla="*/ 57150 w 555625"/>
                <a:gd name="connsiteY6-3878" fmla="*/ 390175 h 748950"/>
                <a:gd name="connsiteX7-3879" fmla="*/ 6350 w 555625"/>
                <a:gd name="connsiteY7-3880" fmla="*/ 279050 h 748950"/>
                <a:gd name="connsiteX8-3881" fmla="*/ 0 w 555625"/>
                <a:gd name="connsiteY8-3882" fmla="*/ 202850 h 748950"/>
                <a:gd name="connsiteX9-3883" fmla="*/ 3175 w 555625"/>
                <a:gd name="connsiteY9-3884" fmla="*/ 164750 h 748950"/>
                <a:gd name="connsiteX10-3885" fmla="*/ 19050 w 555625"/>
                <a:gd name="connsiteY10-3886" fmla="*/ 136175 h 748950"/>
                <a:gd name="connsiteX11-3887" fmla="*/ 66675 w 555625"/>
                <a:gd name="connsiteY11-3888" fmla="*/ 94900 h 748950"/>
                <a:gd name="connsiteX12-3889" fmla="*/ 180975 w 555625"/>
                <a:gd name="connsiteY12-3890" fmla="*/ 40925 h 748950"/>
                <a:gd name="connsiteX13-3891" fmla="*/ 304800 w 555625"/>
                <a:gd name="connsiteY13-3892" fmla="*/ 2825 h 748950"/>
                <a:gd name="connsiteX14-3893" fmla="*/ 428625 w 555625"/>
                <a:gd name="connsiteY14-3894" fmla="*/ 6000 h 748950"/>
                <a:gd name="connsiteX15-3895" fmla="*/ 508000 w 555625"/>
                <a:gd name="connsiteY15-3896" fmla="*/ 31400 h 748950"/>
                <a:gd name="connsiteX16-3897" fmla="*/ 552450 w 555625"/>
                <a:gd name="connsiteY16-3898" fmla="*/ 104425 h 748950"/>
                <a:gd name="connsiteX17-3899" fmla="*/ 555625 w 555625"/>
                <a:gd name="connsiteY17-3900" fmla="*/ 155225 h 748950"/>
                <a:gd name="connsiteX0-3901" fmla="*/ 374650 w 555625"/>
                <a:gd name="connsiteY0-3902" fmla="*/ 748950 h 748950"/>
                <a:gd name="connsiteX1-3903" fmla="*/ 282575 w 555625"/>
                <a:gd name="connsiteY1-3904" fmla="*/ 698150 h 748950"/>
                <a:gd name="connsiteX2-3905" fmla="*/ 225425 w 555625"/>
                <a:gd name="connsiteY2-3906" fmla="*/ 653700 h 748950"/>
                <a:gd name="connsiteX3-3907" fmla="*/ 184150 w 555625"/>
                <a:gd name="connsiteY3-3908" fmla="*/ 615600 h 748950"/>
                <a:gd name="connsiteX4-3909" fmla="*/ 130175 w 555625"/>
                <a:gd name="connsiteY4-3910" fmla="*/ 542575 h 748950"/>
                <a:gd name="connsiteX5-3911" fmla="*/ 85725 w 555625"/>
                <a:gd name="connsiteY5-3912" fmla="*/ 460025 h 748950"/>
                <a:gd name="connsiteX6-3913" fmla="*/ 44450 w 555625"/>
                <a:gd name="connsiteY6-3914" fmla="*/ 390175 h 748950"/>
                <a:gd name="connsiteX7-3915" fmla="*/ 6350 w 555625"/>
                <a:gd name="connsiteY7-3916" fmla="*/ 279050 h 748950"/>
                <a:gd name="connsiteX8-3917" fmla="*/ 0 w 555625"/>
                <a:gd name="connsiteY8-3918" fmla="*/ 202850 h 748950"/>
                <a:gd name="connsiteX9-3919" fmla="*/ 3175 w 555625"/>
                <a:gd name="connsiteY9-3920" fmla="*/ 164750 h 748950"/>
                <a:gd name="connsiteX10-3921" fmla="*/ 19050 w 555625"/>
                <a:gd name="connsiteY10-3922" fmla="*/ 136175 h 748950"/>
                <a:gd name="connsiteX11-3923" fmla="*/ 66675 w 555625"/>
                <a:gd name="connsiteY11-3924" fmla="*/ 94900 h 748950"/>
                <a:gd name="connsiteX12-3925" fmla="*/ 180975 w 555625"/>
                <a:gd name="connsiteY12-3926" fmla="*/ 40925 h 748950"/>
                <a:gd name="connsiteX13-3927" fmla="*/ 304800 w 555625"/>
                <a:gd name="connsiteY13-3928" fmla="*/ 2825 h 748950"/>
                <a:gd name="connsiteX14-3929" fmla="*/ 428625 w 555625"/>
                <a:gd name="connsiteY14-3930" fmla="*/ 6000 h 748950"/>
                <a:gd name="connsiteX15-3931" fmla="*/ 508000 w 555625"/>
                <a:gd name="connsiteY15-3932" fmla="*/ 31400 h 748950"/>
                <a:gd name="connsiteX16-3933" fmla="*/ 552450 w 555625"/>
                <a:gd name="connsiteY16-3934" fmla="*/ 104425 h 748950"/>
                <a:gd name="connsiteX17-3935" fmla="*/ 555625 w 555625"/>
                <a:gd name="connsiteY17-3936" fmla="*/ 155225 h 748950"/>
                <a:gd name="connsiteX0-3937" fmla="*/ 374650 w 555625"/>
                <a:gd name="connsiteY0-3938" fmla="*/ 748950 h 748950"/>
                <a:gd name="connsiteX1-3939" fmla="*/ 282575 w 555625"/>
                <a:gd name="connsiteY1-3940" fmla="*/ 698150 h 748950"/>
                <a:gd name="connsiteX2-3941" fmla="*/ 225425 w 555625"/>
                <a:gd name="connsiteY2-3942" fmla="*/ 653700 h 748950"/>
                <a:gd name="connsiteX3-3943" fmla="*/ 184150 w 555625"/>
                <a:gd name="connsiteY3-3944" fmla="*/ 615600 h 748950"/>
                <a:gd name="connsiteX4-3945" fmla="*/ 130175 w 555625"/>
                <a:gd name="connsiteY4-3946" fmla="*/ 542575 h 748950"/>
                <a:gd name="connsiteX5-3947" fmla="*/ 44450 w 555625"/>
                <a:gd name="connsiteY5-3948" fmla="*/ 390175 h 748950"/>
                <a:gd name="connsiteX6-3949" fmla="*/ 6350 w 555625"/>
                <a:gd name="connsiteY6-3950" fmla="*/ 279050 h 748950"/>
                <a:gd name="connsiteX7-3951" fmla="*/ 0 w 555625"/>
                <a:gd name="connsiteY7-3952" fmla="*/ 202850 h 748950"/>
                <a:gd name="connsiteX8-3953" fmla="*/ 3175 w 555625"/>
                <a:gd name="connsiteY8-3954" fmla="*/ 164750 h 748950"/>
                <a:gd name="connsiteX9-3955" fmla="*/ 19050 w 555625"/>
                <a:gd name="connsiteY9-3956" fmla="*/ 136175 h 748950"/>
                <a:gd name="connsiteX10-3957" fmla="*/ 66675 w 555625"/>
                <a:gd name="connsiteY10-3958" fmla="*/ 94900 h 748950"/>
                <a:gd name="connsiteX11-3959" fmla="*/ 180975 w 555625"/>
                <a:gd name="connsiteY11-3960" fmla="*/ 40925 h 748950"/>
                <a:gd name="connsiteX12-3961" fmla="*/ 304800 w 555625"/>
                <a:gd name="connsiteY12-3962" fmla="*/ 2825 h 748950"/>
                <a:gd name="connsiteX13-3963" fmla="*/ 428625 w 555625"/>
                <a:gd name="connsiteY13-3964" fmla="*/ 6000 h 748950"/>
                <a:gd name="connsiteX14-3965" fmla="*/ 508000 w 555625"/>
                <a:gd name="connsiteY14-3966" fmla="*/ 31400 h 748950"/>
                <a:gd name="connsiteX15-3967" fmla="*/ 552450 w 555625"/>
                <a:gd name="connsiteY15-3968" fmla="*/ 104425 h 748950"/>
                <a:gd name="connsiteX16-3969" fmla="*/ 555625 w 555625"/>
                <a:gd name="connsiteY16-3970" fmla="*/ 155225 h 74895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</a:cxnLst>
              <a:rect l="l" t="t" r="r" b="b"/>
              <a:pathLst>
                <a:path w="555625" h="748950">
                  <a:moveTo>
                    <a:pt x="374650" y="748950"/>
                  </a:moveTo>
                  <a:cubicBezTo>
                    <a:pt x="343958" y="732017"/>
                    <a:pt x="307446" y="714025"/>
                    <a:pt x="282575" y="698150"/>
                  </a:cubicBezTo>
                  <a:cubicBezTo>
                    <a:pt x="257704" y="682275"/>
                    <a:pt x="236537" y="662696"/>
                    <a:pt x="225425" y="653700"/>
                  </a:cubicBezTo>
                  <a:cubicBezTo>
                    <a:pt x="209021" y="639942"/>
                    <a:pt x="200025" y="634121"/>
                    <a:pt x="184150" y="615600"/>
                  </a:cubicBezTo>
                  <a:cubicBezTo>
                    <a:pt x="168275" y="597079"/>
                    <a:pt x="153458" y="580146"/>
                    <a:pt x="130175" y="542575"/>
                  </a:cubicBezTo>
                  <a:cubicBezTo>
                    <a:pt x="106892" y="505004"/>
                    <a:pt x="65087" y="434096"/>
                    <a:pt x="44450" y="390175"/>
                  </a:cubicBezTo>
                  <a:cubicBezTo>
                    <a:pt x="23813" y="346254"/>
                    <a:pt x="13758" y="310271"/>
                    <a:pt x="6350" y="279050"/>
                  </a:cubicBezTo>
                  <a:cubicBezTo>
                    <a:pt x="-1058" y="247829"/>
                    <a:pt x="3175" y="221900"/>
                    <a:pt x="0" y="202850"/>
                  </a:cubicBezTo>
                  <a:cubicBezTo>
                    <a:pt x="1058" y="190150"/>
                    <a:pt x="1491" y="177382"/>
                    <a:pt x="3175" y="164750"/>
                  </a:cubicBezTo>
                  <a:cubicBezTo>
                    <a:pt x="4513" y="154716"/>
                    <a:pt x="8467" y="147817"/>
                    <a:pt x="19050" y="136175"/>
                  </a:cubicBezTo>
                  <a:cubicBezTo>
                    <a:pt x="29633" y="124533"/>
                    <a:pt x="39688" y="110775"/>
                    <a:pt x="66675" y="94900"/>
                  </a:cubicBezTo>
                  <a:cubicBezTo>
                    <a:pt x="93663" y="79025"/>
                    <a:pt x="141288" y="56271"/>
                    <a:pt x="180975" y="40925"/>
                  </a:cubicBezTo>
                  <a:cubicBezTo>
                    <a:pt x="220662" y="25579"/>
                    <a:pt x="263525" y="8646"/>
                    <a:pt x="304800" y="2825"/>
                  </a:cubicBezTo>
                  <a:cubicBezTo>
                    <a:pt x="346075" y="-2996"/>
                    <a:pt x="394758" y="1238"/>
                    <a:pt x="428625" y="6000"/>
                  </a:cubicBezTo>
                  <a:cubicBezTo>
                    <a:pt x="462492" y="10762"/>
                    <a:pt x="487363" y="14996"/>
                    <a:pt x="508000" y="31400"/>
                  </a:cubicBezTo>
                  <a:cubicBezTo>
                    <a:pt x="528637" y="47804"/>
                    <a:pt x="544513" y="83788"/>
                    <a:pt x="552450" y="104425"/>
                  </a:cubicBezTo>
                  <a:lnTo>
                    <a:pt x="555625" y="155225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4" name="任意多边形 523"/>
            <p:cNvSpPr/>
            <p:nvPr/>
          </p:nvSpPr>
          <p:spPr>
            <a:xfrm>
              <a:off x="2041586" y="2057623"/>
              <a:ext cx="622239" cy="783208"/>
            </a:xfrm>
            <a:custGeom>
              <a:avLst/>
              <a:gdLst>
                <a:gd name="connsiteX0" fmla="*/ 374650 w 555625"/>
                <a:gd name="connsiteY0" fmla="*/ 746125 h 746125"/>
                <a:gd name="connsiteX1" fmla="*/ 282575 w 555625"/>
                <a:gd name="connsiteY1" fmla="*/ 695325 h 746125"/>
                <a:gd name="connsiteX2" fmla="*/ 273050 w 555625"/>
                <a:gd name="connsiteY2" fmla="*/ 685800 h 746125"/>
                <a:gd name="connsiteX3" fmla="*/ 254000 w 555625"/>
                <a:gd name="connsiteY3" fmla="*/ 673100 h 746125"/>
                <a:gd name="connsiteX4" fmla="*/ 244475 w 555625"/>
                <a:gd name="connsiteY4" fmla="*/ 666750 h 746125"/>
                <a:gd name="connsiteX5" fmla="*/ 225425 w 555625"/>
                <a:gd name="connsiteY5" fmla="*/ 650875 h 746125"/>
                <a:gd name="connsiteX6" fmla="*/ 215900 w 555625"/>
                <a:gd name="connsiteY6" fmla="*/ 641350 h 746125"/>
                <a:gd name="connsiteX7" fmla="*/ 184150 w 555625"/>
                <a:gd name="connsiteY7" fmla="*/ 612775 h 746125"/>
                <a:gd name="connsiteX8" fmla="*/ 174625 w 555625"/>
                <a:gd name="connsiteY8" fmla="*/ 600075 h 746125"/>
                <a:gd name="connsiteX9" fmla="*/ 168275 w 555625"/>
                <a:gd name="connsiteY9" fmla="*/ 590550 h 746125"/>
                <a:gd name="connsiteX10" fmla="*/ 158750 w 555625"/>
                <a:gd name="connsiteY10" fmla="*/ 581025 h 746125"/>
                <a:gd name="connsiteX11" fmla="*/ 146050 w 555625"/>
                <a:gd name="connsiteY11" fmla="*/ 561975 h 746125"/>
                <a:gd name="connsiteX12" fmla="*/ 139700 w 555625"/>
                <a:gd name="connsiteY12" fmla="*/ 549275 h 746125"/>
                <a:gd name="connsiteX13" fmla="*/ 130175 w 555625"/>
                <a:gd name="connsiteY13" fmla="*/ 539750 h 746125"/>
                <a:gd name="connsiteX14" fmla="*/ 123825 w 555625"/>
                <a:gd name="connsiteY14" fmla="*/ 527050 h 746125"/>
                <a:gd name="connsiteX15" fmla="*/ 111125 w 555625"/>
                <a:gd name="connsiteY15" fmla="*/ 508000 h 746125"/>
                <a:gd name="connsiteX16" fmla="*/ 107950 w 555625"/>
                <a:gd name="connsiteY16" fmla="*/ 498475 h 746125"/>
                <a:gd name="connsiteX17" fmla="*/ 101600 w 555625"/>
                <a:gd name="connsiteY17" fmla="*/ 488950 h 746125"/>
                <a:gd name="connsiteX18" fmla="*/ 98425 w 555625"/>
                <a:gd name="connsiteY18" fmla="*/ 479425 h 746125"/>
                <a:gd name="connsiteX19" fmla="*/ 85725 w 555625"/>
                <a:gd name="connsiteY19" fmla="*/ 457200 h 746125"/>
                <a:gd name="connsiteX20" fmla="*/ 73025 w 555625"/>
                <a:gd name="connsiteY20" fmla="*/ 434975 h 746125"/>
                <a:gd name="connsiteX21" fmla="*/ 69850 w 555625"/>
                <a:gd name="connsiteY21" fmla="*/ 425450 h 746125"/>
                <a:gd name="connsiteX22" fmla="*/ 66675 w 555625"/>
                <a:gd name="connsiteY22" fmla="*/ 412750 h 746125"/>
                <a:gd name="connsiteX23" fmla="*/ 60325 w 555625"/>
                <a:gd name="connsiteY23" fmla="*/ 403225 h 746125"/>
                <a:gd name="connsiteX24" fmla="*/ 57150 w 555625"/>
                <a:gd name="connsiteY24" fmla="*/ 387350 h 746125"/>
                <a:gd name="connsiteX25" fmla="*/ 50800 w 555625"/>
                <a:gd name="connsiteY25" fmla="*/ 377825 h 746125"/>
                <a:gd name="connsiteX26" fmla="*/ 47625 w 555625"/>
                <a:gd name="connsiteY26" fmla="*/ 365125 h 746125"/>
                <a:gd name="connsiteX27" fmla="*/ 41275 w 555625"/>
                <a:gd name="connsiteY27" fmla="*/ 346075 h 746125"/>
                <a:gd name="connsiteX28" fmla="*/ 38100 w 555625"/>
                <a:gd name="connsiteY28" fmla="*/ 330200 h 746125"/>
                <a:gd name="connsiteX29" fmla="*/ 31750 w 555625"/>
                <a:gd name="connsiteY29" fmla="*/ 311150 h 746125"/>
                <a:gd name="connsiteX30" fmla="*/ 22225 w 555625"/>
                <a:gd name="connsiteY30" fmla="*/ 276225 h 746125"/>
                <a:gd name="connsiteX31" fmla="*/ 15875 w 555625"/>
                <a:gd name="connsiteY31" fmla="*/ 263525 h 746125"/>
                <a:gd name="connsiteX32" fmla="*/ 9525 w 555625"/>
                <a:gd name="connsiteY32" fmla="*/ 234950 h 746125"/>
                <a:gd name="connsiteX33" fmla="*/ 6350 w 555625"/>
                <a:gd name="connsiteY33" fmla="*/ 225425 h 746125"/>
                <a:gd name="connsiteX34" fmla="*/ 0 w 555625"/>
                <a:gd name="connsiteY34" fmla="*/ 200025 h 746125"/>
                <a:gd name="connsiteX35" fmla="*/ 3175 w 555625"/>
                <a:gd name="connsiteY35" fmla="*/ 161925 h 746125"/>
                <a:gd name="connsiteX36" fmla="*/ 19050 w 555625"/>
                <a:gd name="connsiteY36" fmla="*/ 133350 h 746125"/>
                <a:gd name="connsiteX37" fmla="*/ 28575 w 555625"/>
                <a:gd name="connsiteY37" fmla="*/ 120650 h 746125"/>
                <a:gd name="connsiteX38" fmla="*/ 34925 w 555625"/>
                <a:gd name="connsiteY38" fmla="*/ 111125 h 746125"/>
                <a:gd name="connsiteX39" fmla="*/ 53975 w 555625"/>
                <a:gd name="connsiteY39" fmla="*/ 101600 h 746125"/>
                <a:gd name="connsiteX40" fmla="*/ 66675 w 555625"/>
                <a:gd name="connsiteY40" fmla="*/ 92075 h 746125"/>
                <a:gd name="connsiteX41" fmla="*/ 88900 w 555625"/>
                <a:gd name="connsiteY41" fmla="*/ 82550 h 746125"/>
                <a:gd name="connsiteX42" fmla="*/ 130175 w 555625"/>
                <a:gd name="connsiteY42" fmla="*/ 63500 h 746125"/>
                <a:gd name="connsiteX43" fmla="*/ 139700 w 555625"/>
                <a:gd name="connsiteY43" fmla="*/ 60325 h 746125"/>
                <a:gd name="connsiteX44" fmla="*/ 152400 w 555625"/>
                <a:gd name="connsiteY44" fmla="*/ 53975 h 746125"/>
                <a:gd name="connsiteX45" fmla="*/ 161925 w 555625"/>
                <a:gd name="connsiteY45" fmla="*/ 50800 h 746125"/>
                <a:gd name="connsiteX46" fmla="*/ 180975 w 555625"/>
                <a:gd name="connsiteY46" fmla="*/ 38100 h 746125"/>
                <a:gd name="connsiteX47" fmla="*/ 193675 w 555625"/>
                <a:gd name="connsiteY47" fmla="*/ 31750 h 746125"/>
                <a:gd name="connsiteX48" fmla="*/ 203200 w 555625"/>
                <a:gd name="connsiteY48" fmla="*/ 28575 h 746125"/>
                <a:gd name="connsiteX49" fmla="*/ 212725 w 555625"/>
                <a:gd name="connsiteY49" fmla="*/ 22225 h 746125"/>
                <a:gd name="connsiteX50" fmla="*/ 231775 w 555625"/>
                <a:gd name="connsiteY50" fmla="*/ 19050 h 746125"/>
                <a:gd name="connsiteX51" fmla="*/ 244475 w 555625"/>
                <a:gd name="connsiteY51" fmla="*/ 15875 h 746125"/>
                <a:gd name="connsiteX52" fmla="*/ 263525 w 555625"/>
                <a:gd name="connsiteY52" fmla="*/ 9525 h 746125"/>
                <a:gd name="connsiteX53" fmla="*/ 279400 w 555625"/>
                <a:gd name="connsiteY53" fmla="*/ 6350 h 746125"/>
                <a:gd name="connsiteX54" fmla="*/ 304800 w 555625"/>
                <a:gd name="connsiteY54" fmla="*/ 0 h 746125"/>
                <a:gd name="connsiteX55" fmla="*/ 428625 w 555625"/>
                <a:gd name="connsiteY55" fmla="*/ 3175 h 746125"/>
                <a:gd name="connsiteX56" fmla="*/ 454025 w 555625"/>
                <a:gd name="connsiteY56" fmla="*/ 6350 h 746125"/>
                <a:gd name="connsiteX57" fmla="*/ 482600 w 555625"/>
                <a:gd name="connsiteY57" fmla="*/ 19050 h 746125"/>
                <a:gd name="connsiteX58" fmla="*/ 504825 w 555625"/>
                <a:gd name="connsiteY58" fmla="*/ 25400 h 746125"/>
                <a:gd name="connsiteX59" fmla="*/ 514350 w 555625"/>
                <a:gd name="connsiteY59" fmla="*/ 31750 h 746125"/>
                <a:gd name="connsiteX60" fmla="*/ 517525 w 555625"/>
                <a:gd name="connsiteY60" fmla="*/ 41275 h 746125"/>
                <a:gd name="connsiteX61" fmla="*/ 539750 w 555625"/>
                <a:gd name="connsiteY61" fmla="*/ 69850 h 746125"/>
                <a:gd name="connsiteX62" fmla="*/ 552450 w 555625"/>
                <a:gd name="connsiteY62" fmla="*/ 101600 h 746125"/>
                <a:gd name="connsiteX63" fmla="*/ 555625 w 555625"/>
                <a:gd name="connsiteY63" fmla="*/ 152400 h 746125"/>
                <a:gd name="connsiteX0-1" fmla="*/ 374650 w 555625"/>
                <a:gd name="connsiteY0-2" fmla="*/ 746125 h 746125"/>
                <a:gd name="connsiteX1-3" fmla="*/ 282575 w 555625"/>
                <a:gd name="connsiteY1-4" fmla="*/ 695325 h 746125"/>
                <a:gd name="connsiteX2-5" fmla="*/ 273050 w 555625"/>
                <a:gd name="connsiteY2-6" fmla="*/ 685800 h 746125"/>
                <a:gd name="connsiteX3-7" fmla="*/ 254000 w 555625"/>
                <a:gd name="connsiteY3-8" fmla="*/ 673100 h 746125"/>
                <a:gd name="connsiteX4-9" fmla="*/ 244475 w 555625"/>
                <a:gd name="connsiteY4-10" fmla="*/ 666750 h 746125"/>
                <a:gd name="connsiteX5-11" fmla="*/ 225425 w 555625"/>
                <a:gd name="connsiteY5-12" fmla="*/ 650875 h 746125"/>
                <a:gd name="connsiteX6-13" fmla="*/ 215900 w 555625"/>
                <a:gd name="connsiteY6-14" fmla="*/ 641350 h 746125"/>
                <a:gd name="connsiteX7-15" fmla="*/ 184150 w 555625"/>
                <a:gd name="connsiteY7-16" fmla="*/ 612775 h 746125"/>
                <a:gd name="connsiteX8-17" fmla="*/ 174625 w 555625"/>
                <a:gd name="connsiteY8-18" fmla="*/ 600075 h 746125"/>
                <a:gd name="connsiteX9-19" fmla="*/ 168275 w 555625"/>
                <a:gd name="connsiteY9-20" fmla="*/ 590550 h 746125"/>
                <a:gd name="connsiteX10-21" fmla="*/ 158750 w 555625"/>
                <a:gd name="connsiteY10-22" fmla="*/ 581025 h 746125"/>
                <a:gd name="connsiteX11-23" fmla="*/ 146050 w 555625"/>
                <a:gd name="connsiteY11-24" fmla="*/ 561975 h 746125"/>
                <a:gd name="connsiteX12-25" fmla="*/ 139700 w 555625"/>
                <a:gd name="connsiteY12-26" fmla="*/ 549275 h 746125"/>
                <a:gd name="connsiteX13-27" fmla="*/ 130175 w 555625"/>
                <a:gd name="connsiteY13-28" fmla="*/ 539750 h 746125"/>
                <a:gd name="connsiteX14-29" fmla="*/ 123825 w 555625"/>
                <a:gd name="connsiteY14-30" fmla="*/ 527050 h 746125"/>
                <a:gd name="connsiteX15-31" fmla="*/ 111125 w 555625"/>
                <a:gd name="connsiteY15-32" fmla="*/ 508000 h 746125"/>
                <a:gd name="connsiteX16-33" fmla="*/ 107950 w 555625"/>
                <a:gd name="connsiteY16-34" fmla="*/ 498475 h 746125"/>
                <a:gd name="connsiteX17-35" fmla="*/ 101600 w 555625"/>
                <a:gd name="connsiteY17-36" fmla="*/ 488950 h 746125"/>
                <a:gd name="connsiteX18-37" fmla="*/ 98425 w 555625"/>
                <a:gd name="connsiteY18-38" fmla="*/ 479425 h 746125"/>
                <a:gd name="connsiteX19-39" fmla="*/ 85725 w 555625"/>
                <a:gd name="connsiteY19-40" fmla="*/ 457200 h 746125"/>
                <a:gd name="connsiteX20-41" fmla="*/ 73025 w 555625"/>
                <a:gd name="connsiteY20-42" fmla="*/ 434975 h 746125"/>
                <a:gd name="connsiteX21-43" fmla="*/ 69850 w 555625"/>
                <a:gd name="connsiteY21-44" fmla="*/ 425450 h 746125"/>
                <a:gd name="connsiteX22-45" fmla="*/ 66675 w 555625"/>
                <a:gd name="connsiteY22-46" fmla="*/ 412750 h 746125"/>
                <a:gd name="connsiteX23-47" fmla="*/ 60325 w 555625"/>
                <a:gd name="connsiteY23-48" fmla="*/ 403225 h 746125"/>
                <a:gd name="connsiteX24-49" fmla="*/ 57150 w 555625"/>
                <a:gd name="connsiteY24-50" fmla="*/ 387350 h 746125"/>
                <a:gd name="connsiteX25-51" fmla="*/ 50800 w 555625"/>
                <a:gd name="connsiteY25-52" fmla="*/ 377825 h 746125"/>
                <a:gd name="connsiteX26-53" fmla="*/ 47625 w 555625"/>
                <a:gd name="connsiteY26-54" fmla="*/ 365125 h 746125"/>
                <a:gd name="connsiteX27-55" fmla="*/ 41275 w 555625"/>
                <a:gd name="connsiteY27-56" fmla="*/ 346075 h 746125"/>
                <a:gd name="connsiteX28-57" fmla="*/ 38100 w 555625"/>
                <a:gd name="connsiteY28-58" fmla="*/ 330200 h 746125"/>
                <a:gd name="connsiteX29-59" fmla="*/ 31750 w 555625"/>
                <a:gd name="connsiteY29-60" fmla="*/ 311150 h 746125"/>
                <a:gd name="connsiteX30-61" fmla="*/ 22225 w 555625"/>
                <a:gd name="connsiteY30-62" fmla="*/ 276225 h 746125"/>
                <a:gd name="connsiteX31-63" fmla="*/ 15875 w 555625"/>
                <a:gd name="connsiteY31-64" fmla="*/ 263525 h 746125"/>
                <a:gd name="connsiteX32-65" fmla="*/ 9525 w 555625"/>
                <a:gd name="connsiteY32-66" fmla="*/ 234950 h 746125"/>
                <a:gd name="connsiteX33-67" fmla="*/ 6350 w 555625"/>
                <a:gd name="connsiteY33-68" fmla="*/ 225425 h 746125"/>
                <a:gd name="connsiteX34-69" fmla="*/ 0 w 555625"/>
                <a:gd name="connsiteY34-70" fmla="*/ 200025 h 746125"/>
                <a:gd name="connsiteX35-71" fmla="*/ 3175 w 555625"/>
                <a:gd name="connsiteY35-72" fmla="*/ 161925 h 746125"/>
                <a:gd name="connsiteX36-73" fmla="*/ 19050 w 555625"/>
                <a:gd name="connsiteY36-74" fmla="*/ 133350 h 746125"/>
                <a:gd name="connsiteX37-75" fmla="*/ 28575 w 555625"/>
                <a:gd name="connsiteY37-76" fmla="*/ 120650 h 746125"/>
                <a:gd name="connsiteX38-77" fmla="*/ 34925 w 555625"/>
                <a:gd name="connsiteY38-78" fmla="*/ 111125 h 746125"/>
                <a:gd name="connsiteX39-79" fmla="*/ 53975 w 555625"/>
                <a:gd name="connsiteY39-80" fmla="*/ 101600 h 746125"/>
                <a:gd name="connsiteX40-81" fmla="*/ 66675 w 555625"/>
                <a:gd name="connsiteY40-82" fmla="*/ 92075 h 746125"/>
                <a:gd name="connsiteX41-83" fmla="*/ 88900 w 555625"/>
                <a:gd name="connsiteY41-84" fmla="*/ 82550 h 746125"/>
                <a:gd name="connsiteX42-85" fmla="*/ 130175 w 555625"/>
                <a:gd name="connsiteY42-86" fmla="*/ 63500 h 746125"/>
                <a:gd name="connsiteX43-87" fmla="*/ 139700 w 555625"/>
                <a:gd name="connsiteY43-88" fmla="*/ 60325 h 746125"/>
                <a:gd name="connsiteX44-89" fmla="*/ 152400 w 555625"/>
                <a:gd name="connsiteY44-90" fmla="*/ 53975 h 746125"/>
                <a:gd name="connsiteX45-91" fmla="*/ 180975 w 555625"/>
                <a:gd name="connsiteY45-92" fmla="*/ 38100 h 746125"/>
                <a:gd name="connsiteX46-93" fmla="*/ 193675 w 555625"/>
                <a:gd name="connsiteY46-94" fmla="*/ 31750 h 746125"/>
                <a:gd name="connsiteX47-95" fmla="*/ 203200 w 555625"/>
                <a:gd name="connsiteY47-96" fmla="*/ 28575 h 746125"/>
                <a:gd name="connsiteX48-97" fmla="*/ 212725 w 555625"/>
                <a:gd name="connsiteY48-98" fmla="*/ 22225 h 746125"/>
                <a:gd name="connsiteX49-99" fmla="*/ 231775 w 555625"/>
                <a:gd name="connsiteY49-100" fmla="*/ 19050 h 746125"/>
                <a:gd name="connsiteX50-101" fmla="*/ 244475 w 555625"/>
                <a:gd name="connsiteY50-102" fmla="*/ 15875 h 746125"/>
                <a:gd name="connsiteX51-103" fmla="*/ 263525 w 555625"/>
                <a:gd name="connsiteY51-104" fmla="*/ 9525 h 746125"/>
                <a:gd name="connsiteX52-105" fmla="*/ 279400 w 555625"/>
                <a:gd name="connsiteY52-106" fmla="*/ 6350 h 746125"/>
                <a:gd name="connsiteX53-107" fmla="*/ 304800 w 555625"/>
                <a:gd name="connsiteY53-108" fmla="*/ 0 h 746125"/>
                <a:gd name="connsiteX54-109" fmla="*/ 428625 w 555625"/>
                <a:gd name="connsiteY54-110" fmla="*/ 3175 h 746125"/>
                <a:gd name="connsiteX55-111" fmla="*/ 454025 w 555625"/>
                <a:gd name="connsiteY55-112" fmla="*/ 6350 h 746125"/>
                <a:gd name="connsiteX56-113" fmla="*/ 482600 w 555625"/>
                <a:gd name="connsiteY56-114" fmla="*/ 19050 h 746125"/>
                <a:gd name="connsiteX57-115" fmla="*/ 504825 w 555625"/>
                <a:gd name="connsiteY57-116" fmla="*/ 25400 h 746125"/>
                <a:gd name="connsiteX58-117" fmla="*/ 514350 w 555625"/>
                <a:gd name="connsiteY58-118" fmla="*/ 31750 h 746125"/>
                <a:gd name="connsiteX59-119" fmla="*/ 517525 w 555625"/>
                <a:gd name="connsiteY59-120" fmla="*/ 41275 h 746125"/>
                <a:gd name="connsiteX60-121" fmla="*/ 539750 w 555625"/>
                <a:gd name="connsiteY60-122" fmla="*/ 69850 h 746125"/>
                <a:gd name="connsiteX61-123" fmla="*/ 552450 w 555625"/>
                <a:gd name="connsiteY61-124" fmla="*/ 101600 h 746125"/>
                <a:gd name="connsiteX62-125" fmla="*/ 555625 w 555625"/>
                <a:gd name="connsiteY62-126" fmla="*/ 152400 h 746125"/>
                <a:gd name="connsiteX0-127" fmla="*/ 374650 w 555625"/>
                <a:gd name="connsiteY0-128" fmla="*/ 746125 h 746125"/>
                <a:gd name="connsiteX1-129" fmla="*/ 282575 w 555625"/>
                <a:gd name="connsiteY1-130" fmla="*/ 695325 h 746125"/>
                <a:gd name="connsiteX2-131" fmla="*/ 273050 w 555625"/>
                <a:gd name="connsiteY2-132" fmla="*/ 685800 h 746125"/>
                <a:gd name="connsiteX3-133" fmla="*/ 254000 w 555625"/>
                <a:gd name="connsiteY3-134" fmla="*/ 673100 h 746125"/>
                <a:gd name="connsiteX4-135" fmla="*/ 244475 w 555625"/>
                <a:gd name="connsiteY4-136" fmla="*/ 666750 h 746125"/>
                <a:gd name="connsiteX5-137" fmla="*/ 225425 w 555625"/>
                <a:gd name="connsiteY5-138" fmla="*/ 650875 h 746125"/>
                <a:gd name="connsiteX6-139" fmla="*/ 215900 w 555625"/>
                <a:gd name="connsiteY6-140" fmla="*/ 641350 h 746125"/>
                <a:gd name="connsiteX7-141" fmla="*/ 184150 w 555625"/>
                <a:gd name="connsiteY7-142" fmla="*/ 612775 h 746125"/>
                <a:gd name="connsiteX8-143" fmla="*/ 174625 w 555625"/>
                <a:gd name="connsiteY8-144" fmla="*/ 600075 h 746125"/>
                <a:gd name="connsiteX9-145" fmla="*/ 168275 w 555625"/>
                <a:gd name="connsiteY9-146" fmla="*/ 590550 h 746125"/>
                <a:gd name="connsiteX10-147" fmla="*/ 158750 w 555625"/>
                <a:gd name="connsiteY10-148" fmla="*/ 581025 h 746125"/>
                <a:gd name="connsiteX11-149" fmla="*/ 146050 w 555625"/>
                <a:gd name="connsiteY11-150" fmla="*/ 561975 h 746125"/>
                <a:gd name="connsiteX12-151" fmla="*/ 139700 w 555625"/>
                <a:gd name="connsiteY12-152" fmla="*/ 549275 h 746125"/>
                <a:gd name="connsiteX13-153" fmla="*/ 130175 w 555625"/>
                <a:gd name="connsiteY13-154" fmla="*/ 539750 h 746125"/>
                <a:gd name="connsiteX14-155" fmla="*/ 123825 w 555625"/>
                <a:gd name="connsiteY14-156" fmla="*/ 527050 h 746125"/>
                <a:gd name="connsiteX15-157" fmla="*/ 111125 w 555625"/>
                <a:gd name="connsiteY15-158" fmla="*/ 508000 h 746125"/>
                <a:gd name="connsiteX16-159" fmla="*/ 107950 w 555625"/>
                <a:gd name="connsiteY16-160" fmla="*/ 498475 h 746125"/>
                <a:gd name="connsiteX17-161" fmla="*/ 101600 w 555625"/>
                <a:gd name="connsiteY17-162" fmla="*/ 488950 h 746125"/>
                <a:gd name="connsiteX18-163" fmla="*/ 98425 w 555625"/>
                <a:gd name="connsiteY18-164" fmla="*/ 479425 h 746125"/>
                <a:gd name="connsiteX19-165" fmla="*/ 85725 w 555625"/>
                <a:gd name="connsiteY19-166" fmla="*/ 457200 h 746125"/>
                <a:gd name="connsiteX20-167" fmla="*/ 73025 w 555625"/>
                <a:gd name="connsiteY20-168" fmla="*/ 434975 h 746125"/>
                <a:gd name="connsiteX21-169" fmla="*/ 69850 w 555625"/>
                <a:gd name="connsiteY21-170" fmla="*/ 425450 h 746125"/>
                <a:gd name="connsiteX22-171" fmla="*/ 66675 w 555625"/>
                <a:gd name="connsiteY22-172" fmla="*/ 412750 h 746125"/>
                <a:gd name="connsiteX23-173" fmla="*/ 60325 w 555625"/>
                <a:gd name="connsiteY23-174" fmla="*/ 403225 h 746125"/>
                <a:gd name="connsiteX24-175" fmla="*/ 57150 w 555625"/>
                <a:gd name="connsiteY24-176" fmla="*/ 387350 h 746125"/>
                <a:gd name="connsiteX25-177" fmla="*/ 50800 w 555625"/>
                <a:gd name="connsiteY25-178" fmla="*/ 377825 h 746125"/>
                <a:gd name="connsiteX26-179" fmla="*/ 47625 w 555625"/>
                <a:gd name="connsiteY26-180" fmla="*/ 365125 h 746125"/>
                <a:gd name="connsiteX27-181" fmla="*/ 41275 w 555625"/>
                <a:gd name="connsiteY27-182" fmla="*/ 346075 h 746125"/>
                <a:gd name="connsiteX28-183" fmla="*/ 38100 w 555625"/>
                <a:gd name="connsiteY28-184" fmla="*/ 330200 h 746125"/>
                <a:gd name="connsiteX29-185" fmla="*/ 31750 w 555625"/>
                <a:gd name="connsiteY29-186" fmla="*/ 311150 h 746125"/>
                <a:gd name="connsiteX30-187" fmla="*/ 22225 w 555625"/>
                <a:gd name="connsiteY30-188" fmla="*/ 276225 h 746125"/>
                <a:gd name="connsiteX31-189" fmla="*/ 15875 w 555625"/>
                <a:gd name="connsiteY31-190" fmla="*/ 263525 h 746125"/>
                <a:gd name="connsiteX32-191" fmla="*/ 9525 w 555625"/>
                <a:gd name="connsiteY32-192" fmla="*/ 234950 h 746125"/>
                <a:gd name="connsiteX33-193" fmla="*/ 6350 w 555625"/>
                <a:gd name="connsiteY33-194" fmla="*/ 225425 h 746125"/>
                <a:gd name="connsiteX34-195" fmla="*/ 0 w 555625"/>
                <a:gd name="connsiteY34-196" fmla="*/ 200025 h 746125"/>
                <a:gd name="connsiteX35-197" fmla="*/ 3175 w 555625"/>
                <a:gd name="connsiteY35-198" fmla="*/ 161925 h 746125"/>
                <a:gd name="connsiteX36-199" fmla="*/ 19050 w 555625"/>
                <a:gd name="connsiteY36-200" fmla="*/ 133350 h 746125"/>
                <a:gd name="connsiteX37-201" fmla="*/ 28575 w 555625"/>
                <a:gd name="connsiteY37-202" fmla="*/ 120650 h 746125"/>
                <a:gd name="connsiteX38-203" fmla="*/ 34925 w 555625"/>
                <a:gd name="connsiteY38-204" fmla="*/ 111125 h 746125"/>
                <a:gd name="connsiteX39-205" fmla="*/ 53975 w 555625"/>
                <a:gd name="connsiteY39-206" fmla="*/ 101600 h 746125"/>
                <a:gd name="connsiteX40-207" fmla="*/ 66675 w 555625"/>
                <a:gd name="connsiteY40-208" fmla="*/ 92075 h 746125"/>
                <a:gd name="connsiteX41-209" fmla="*/ 88900 w 555625"/>
                <a:gd name="connsiteY41-210" fmla="*/ 82550 h 746125"/>
                <a:gd name="connsiteX42-211" fmla="*/ 130175 w 555625"/>
                <a:gd name="connsiteY42-212" fmla="*/ 63500 h 746125"/>
                <a:gd name="connsiteX43-213" fmla="*/ 139700 w 555625"/>
                <a:gd name="connsiteY43-214" fmla="*/ 60325 h 746125"/>
                <a:gd name="connsiteX44-215" fmla="*/ 152400 w 555625"/>
                <a:gd name="connsiteY44-216" fmla="*/ 53975 h 746125"/>
                <a:gd name="connsiteX45-217" fmla="*/ 180975 w 555625"/>
                <a:gd name="connsiteY45-218" fmla="*/ 38100 h 746125"/>
                <a:gd name="connsiteX46-219" fmla="*/ 193675 w 555625"/>
                <a:gd name="connsiteY46-220" fmla="*/ 31750 h 746125"/>
                <a:gd name="connsiteX47-221" fmla="*/ 203200 w 555625"/>
                <a:gd name="connsiteY47-222" fmla="*/ 28575 h 746125"/>
                <a:gd name="connsiteX48-223" fmla="*/ 212725 w 555625"/>
                <a:gd name="connsiteY48-224" fmla="*/ 22225 h 746125"/>
                <a:gd name="connsiteX49-225" fmla="*/ 244475 w 555625"/>
                <a:gd name="connsiteY49-226" fmla="*/ 15875 h 746125"/>
                <a:gd name="connsiteX50-227" fmla="*/ 263525 w 555625"/>
                <a:gd name="connsiteY50-228" fmla="*/ 9525 h 746125"/>
                <a:gd name="connsiteX51-229" fmla="*/ 279400 w 555625"/>
                <a:gd name="connsiteY51-230" fmla="*/ 6350 h 746125"/>
                <a:gd name="connsiteX52-231" fmla="*/ 304800 w 555625"/>
                <a:gd name="connsiteY52-232" fmla="*/ 0 h 746125"/>
                <a:gd name="connsiteX53-233" fmla="*/ 428625 w 555625"/>
                <a:gd name="connsiteY53-234" fmla="*/ 3175 h 746125"/>
                <a:gd name="connsiteX54-235" fmla="*/ 454025 w 555625"/>
                <a:gd name="connsiteY54-236" fmla="*/ 6350 h 746125"/>
                <a:gd name="connsiteX55-237" fmla="*/ 482600 w 555625"/>
                <a:gd name="connsiteY55-238" fmla="*/ 19050 h 746125"/>
                <a:gd name="connsiteX56-239" fmla="*/ 504825 w 555625"/>
                <a:gd name="connsiteY56-240" fmla="*/ 25400 h 746125"/>
                <a:gd name="connsiteX57-241" fmla="*/ 514350 w 555625"/>
                <a:gd name="connsiteY57-242" fmla="*/ 31750 h 746125"/>
                <a:gd name="connsiteX58-243" fmla="*/ 517525 w 555625"/>
                <a:gd name="connsiteY58-244" fmla="*/ 41275 h 746125"/>
                <a:gd name="connsiteX59-245" fmla="*/ 539750 w 555625"/>
                <a:gd name="connsiteY59-246" fmla="*/ 69850 h 746125"/>
                <a:gd name="connsiteX60-247" fmla="*/ 552450 w 555625"/>
                <a:gd name="connsiteY60-248" fmla="*/ 101600 h 746125"/>
                <a:gd name="connsiteX61-249" fmla="*/ 555625 w 555625"/>
                <a:gd name="connsiteY61-250" fmla="*/ 152400 h 746125"/>
                <a:gd name="connsiteX0-251" fmla="*/ 374650 w 555625"/>
                <a:gd name="connsiteY0-252" fmla="*/ 746125 h 746125"/>
                <a:gd name="connsiteX1-253" fmla="*/ 282575 w 555625"/>
                <a:gd name="connsiteY1-254" fmla="*/ 695325 h 746125"/>
                <a:gd name="connsiteX2-255" fmla="*/ 273050 w 555625"/>
                <a:gd name="connsiteY2-256" fmla="*/ 685800 h 746125"/>
                <a:gd name="connsiteX3-257" fmla="*/ 254000 w 555625"/>
                <a:gd name="connsiteY3-258" fmla="*/ 673100 h 746125"/>
                <a:gd name="connsiteX4-259" fmla="*/ 244475 w 555625"/>
                <a:gd name="connsiteY4-260" fmla="*/ 666750 h 746125"/>
                <a:gd name="connsiteX5-261" fmla="*/ 225425 w 555625"/>
                <a:gd name="connsiteY5-262" fmla="*/ 650875 h 746125"/>
                <a:gd name="connsiteX6-263" fmla="*/ 215900 w 555625"/>
                <a:gd name="connsiteY6-264" fmla="*/ 641350 h 746125"/>
                <a:gd name="connsiteX7-265" fmla="*/ 184150 w 555625"/>
                <a:gd name="connsiteY7-266" fmla="*/ 612775 h 746125"/>
                <a:gd name="connsiteX8-267" fmla="*/ 174625 w 555625"/>
                <a:gd name="connsiteY8-268" fmla="*/ 600075 h 746125"/>
                <a:gd name="connsiteX9-269" fmla="*/ 168275 w 555625"/>
                <a:gd name="connsiteY9-270" fmla="*/ 590550 h 746125"/>
                <a:gd name="connsiteX10-271" fmla="*/ 158750 w 555625"/>
                <a:gd name="connsiteY10-272" fmla="*/ 581025 h 746125"/>
                <a:gd name="connsiteX11-273" fmla="*/ 146050 w 555625"/>
                <a:gd name="connsiteY11-274" fmla="*/ 561975 h 746125"/>
                <a:gd name="connsiteX12-275" fmla="*/ 139700 w 555625"/>
                <a:gd name="connsiteY12-276" fmla="*/ 549275 h 746125"/>
                <a:gd name="connsiteX13-277" fmla="*/ 130175 w 555625"/>
                <a:gd name="connsiteY13-278" fmla="*/ 539750 h 746125"/>
                <a:gd name="connsiteX14-279" fmla="*/ 123825 w 555625"/>
                <a:gd name="connsiteY14-280" fmla="*/ 527050 h 746125"/>
                <a:gd name="connsiteX15-281" fmla="*/ 111125 w 555625"/>
                <a:gd name="connsiteY15-282" fmla="*/ 508000 h 746125"/>
                <a:gd name="connsiteX16-283" fmla="*/ 107950 w 555625"/>
                <a:gd name="connsiteY16-284" fmla="*/ 498475 h 746125"/>
                <a:gd name="connsiteX17-285" fmla="*/ 101600 w 555625"/>
                <a:gd name="connsiteY17-286" fmla="*/ 488950 h 746125"/>
                <a:gd name="connsiteX18-287" fmla="*/ 98425 w 555625"/>
                <a:gd name="connsiteY18-288" fmla="*/ 479425 h 746125"/>
                <a:gd name="connsiteX19-289" fmla="*/ 85725 w 555625"/>
                <a:gd name="connsiteY19-290" fmla="*/ 457200 h 746125"/>
                <a:gd name="connsiteX20-291" fmla="*/ 73025 w 555625"/>
                <a:gd name="connsiteY20-292" fmla="*/ 434975 h 746125"/>
                <a:gd name="connsiteX21-293" fmla="*/ 69850 w 555625"/>
                <a:gd name="connsiteY21-294" fmla="*/ 425450 h 746125"/>
                <a:gd name="connsiteX22-295" fmla="*/ 66675 w 555625"/>
                <a:gd name="connsiteY22-296" fmla="*/ 412750 h 746125"/>
                <a:gd name="connsiteX23-297" fmla="*/ 60325 w 555625"/>
                <a:gd name="connsiteY23-298" fmla="*/ 403225 h 746125"/>
                <a:gd name="connsiteX24-299" fmla="*/ 57150 w 555625"/>
                <a:gd name="connsiteY24-300" fmla="*/ 387350 h 746125"/>
                <a:gd name="connsiteX25-301" fmla="*/ 50800 w 555625"/>
                <a:gd name="connsiteY25-302" fmla="*/ 377825 h 746125"/>
                <a:gd name="connsiteX26-303" fmla="*/ 47625 w 555625"/>
                <a:gd name="connsiteY26-304" fmla="*/ 365125 h 746125"/>
                <a:gd name="connsiteX27-305" fmla="*/ 41275 w 555625"/>
                <a:gd name="connsiteY27-306" fmla="*/ 346075 h 746125"/>
                <a:gd name="connsiteX28-307" fmla="*/ 38100 w 555625"/>
                <a:gd name="connsiteY28-308" fmla="*/ 330200 h 746125"/>
                <a:gd name="connsiteX29-309" fmla="*/ 31750 w 555625"/>
                <a:gd name="connsiteY29-310" fmla="*/ 311150 h 746125"/>
                <a:gd name="connsiteX30-311" fmla="*/ 22225 w 555625"/>
                <a:gd name="connsiteY30-312" fmla="*/ 276225 h 746125"/>
                <a:gd name="connsiteX31-313" fmla="*/ 15875 w 555625"/>
                <a:gd name="connsiteY31-314" fmla="*/ 263525 h 746125"/>
                <a:gd name="connsiteX32-315" fmla="*/ 9525 w 555625"/>
                <a:gd name="connsiteY32-316" fmla="*/ 234950 h 746125"/>
                <a:gd name="connsiteX33-317" fmla="*/ 6350 w 555625"/>
                <a:gd name="connsiteY33-318" fmla="*/ 225425 h 746125"/>
                <a:gd name="connsiteX34-319" fmla="*/ 0 w 555625"/>
                <a:gd name="connsiteY34-320" fmla="*/ 200025 h 746125"/>
                <a:gd name="connsiteX35-321" fmla="*/ 3175 w 555625"/>
                <a:gd name="connsiteY35-322" fmla="*/ 161925 h 746125"/>
                <a:gd name="connsiteX36-323" fmla="*/ 19050 w 555625"/>
                <a:gd name="connsiteY36-324" fmla="*/ 133350 h 746125"/>
                <a:gd name="connsiteX37-325" fmla="*/ 28575 w 555625"/>
                <a:gd name="connsiteY37-326" fmla="*/ 120650 h 746125"/>
                <a:gd name="connsiteX38-327" fmla="*/ 34925 w 555625"/>
                <a:gd name="connsiteY38-328" fmla="*/ 111125 h 746125"/>
                <a:gd name="connsiteX39-329" fmla="*/ 53975 w 555625"/>
                <a:gd name="connsiteY39-330" fmla="*/ 101600 h 746125"/>
                <a:gd name="connsiteX40-331" fmla="*/ 66675 w 555625"/>
                <a:gd name="connsiteY40-332" fmla="*/ 92075 h 746125"/>
                <a:gd name="connsiteX41-333" fmla="*/ 88900 w 555625"/>
                <a:gd name="connsiteY41-334" fmla="*/ 82550 h 746125"/>
                <a:gd name="connsiteX42-335" fmla="*/ 130175 w 555625"/>
                <a:gd name="connsiteY42-336" fmla="*/ 63500 h 746125"/>
                <a:gd name="connsiteX43-337" fmla="*/ 139700 w 555625"/>
                <a:gd name="connsiteY43-338" fmla="*/ 60325 h 746125"/>
                <a:gd name="connsiteX44-339" fmla="*/ 180975 w 555625"/>
                <a:gd name="connsiteY44-340" fmla="*/ 38100 h 746125"/>
                <a:gd name="connsiteX45-341" fmla="*/ 193675 w 555625"/>
                <a:gd name="connsiteY45-342" fmla="*/ 31750 h 746125"/>
                <a:gd name="connsiteX46-343" fmla="*/ 203200 w 555625"/>
                <a:gd name="connsiteY46-344" fmla="*/ 28575 h 746125"/>
                <a:gd name="connsiteX47-345" fmla="*/ 212725 w 555625"/>
                <a:gd name="connsiteY47-346" fmla="*/ 22225 h 746125"/>
                <a:gd name="connsiteX48-347" fmla="*/ 244475 w 555625"/>
                <a:gd name="connsiteY48-348" fmla="*/ 15875 h 746125"/>
                <a:gd name="connsiteX49-349" fmla="*/ 263525 w 555625"/>
                <a:gd name="connsiteY49-350" fmla="*/ 9525 h 746125"/>
                <a:gd name="connsiteX50-351" fmla="*/ 279400 w 555625"/>
                <a:gd name="connsiteY50-352" fmla="*/ 6350 h 746125"/>
                <a:gd name="connsiteX51-353" fmla="*/ 304800 w 555625"/>
                <a:gd name="connsiteY51-354" fmla="*/ 0 h 746125"/>
                <a:gd name="connsiteX52-355" fmla="*/ 428625 w 555625"/>
                <a:gd name="connsiteY52-356" fmla="*/ 3175 h 746125"/>
                <a:gd name="connsiteX53-357" fmla="*/ 454025 w 555625"/>
                <a:gd name="connsiteY53-358" fmla="*/ 6350 h 746125"/>
                <a:gd name="connsiteX54-359" fmla="*/ 482600 w 555625"/>
                <a:gd name="connsiteY54-360" fmla="*/ 19050 h 746125"/>
                <a:gd name="connsiteX55-361" fmla="*/ 504825 w 555625"/>
                <a:gd name="connsiteY55-362" fmla="*/ 25400 h 746125"/>
                <a:gd name="connsiteX56-363" fmla="*/ 514350 w 555625"/>
                <a:gd name="connsiteY56-364" fmla="*/ 31750 h 746125"/>
                <a:gd name="connsiteX57-365" fmla="*/ 517525 w 555625"/>
                <a:gd name="connsiteY57-366" fmla="*/ 41275 h 746125"/>
                <a:gd name="connsiteX58-367" fmla="*/ 539750 w 555625"/>
                <a:gd name="connsiteY58-368" fmla="*/ 69850 h 746125"/>
                <a:gd name="connsiteX59-369" fmla="*/ 552450 w 555625"/>
                <a:gd name="connsiteY59-370" fmla="*/ 101600 h 746125"/>
                <a:gd name="connsiteX60-371" fmla="*/ 555625 w 555625"/>
                <a:gd name="connsiteY60-372" fmla="*/ 152400 h 746125"/>
                <a:gd name="connsiteX0-373" fmla="*/ 374650 w 555625"/>
                <a:gd name="connsiteY0-374" fmla="*/ 746125 h 746125"/>
                <a:gd name="connsiteX1-375" fmla="*/ 282575 w 555625"/>
                <a:gd name="connsiteY1-376" fmla="*/ 695325 h 746125"/>
                <a:gd name="connsiteX2-377" fmla="*/ 273050 w 555625"/>
                <a:gd name="connsiteY2-378" fmla="*/ 685800 h 746125"/>
                <a:gd name="connsiteX3-379" fmla="*/ 254000 w 555625"/>
                <a:gd name="connsiteY3-380" fmla="*/ 673100 h 746125"/>
                <a:gd name="connsiteX4-381" fmla="*/ 244475 w 555625"/>
                <a:gd name="connsiteY4-382" fmla="*/ 666750 h 746125"/>
                <a:gd name="connsiteX5-383" fmla="*/ 225425 w 555625"/>
                <a:gd name="connsiteY5-384" fmla="*/ 650875 h 746125"/>
                <a:gd name="connsiteX6-385" fmla="*/ 215900 w 555625"/>
                <a:gd name="connsiteY6-386" fmla="*/ 641350 h 746125"/>
                <a:gd name="connsiteX7-387" fmla="*/ 184150 w 555625"/>
                <a:gd name="connsiteY7-388" fmla="*/ 612775 h 746125"/>
                <a:gd name="connsiteX8-389" fmla="*/ 174625 w 555625"/>
                <a:gd name="connsiteY8-390" fmla="*/ 600075 h 746125"/>
                <a:gd name="connsiteX9-391" fmla="*/ 168275 w 555625"/>
                <a:gd name="connsiteY9-392" fmla="*/ 590550 h 746125"/>
                <a:gd name="connsiteX10-393" fmla="*/ 158750 w 555625"/>
                <a:gd name="connsiteY10-394" fmla="*/ 581025 h 746125"/>
                <a:gd name="connsiteX11-395" fmla="*/ 146050 w 555625"/>
                <a:gd name="connsiteY11-396" fmla="*/ 561975 h 746125"/>
                <a:gd name="connsiteX12-397" fmla="*/ 139700 w 555625"/>
                <a:gd name="connsiteY12-398" fmla="*/ 549275 h 746125"/>
                <a:gd name="connsiteX13-399" fmla="*/ 130175 w 555625"/>
                <a:gd name="connsiteY13-400" fmla="*/ 539750 h 746125"/>
                <a:gd name="connsiteX14-401" fmla="*/ 123825 w 555625"/>
                <a:gd name="connsiteY14-402" fmla="*/ 527050 h 746125"/>
                <a:gd name="connsiteX15-403" fmla="*/ 111125 w 555625"/>
                <a:gd name="connsiteY15-404" fmla="*/ 508000 h 746125"/>
                <a:gd name="connsiteX16-405" fmla="*/ 107950 w 555625"/>
                <a:gd name="connsiteY16-406" fmla="*/ 498475 h 746125"/>
                <a:gd name="connsiteX17-407" fmla="*/ 101600 w 555625"/>
                <a:gd name="connsiteY17-408" fmla="*/ 488950 h 746125"/>
                <a:gd name="connsiteX18-409" fmla="*/ 98425 w 555625"/>
                <a:gd name="connsiteY18-410" fmla="*/ 479425 h 746125"/>
                <a:gd name="connsiteX19-411" fmla="*/ 85725 w 555625"/>
                <a:gd name="connsiteY19-412" fmla="*/ 457200 h 746125"/>
                <a:gd name="connsiteX20-413" fmla="*/ 73025 w 555625"/>
                <a:gd name="connsiteY20-414" fmla="*/ 434975 h 746125"/>
                <a:gd name="connsiteX21-415" fmla="*/ 69850 w 555625"/>
                <a:gd name="connsiteY21-416" fmla="*/ 425450 h 746125"/>
                <a:gd name="connsiteX22-417" fmla="*/ 66675 w 555625"/>
                <a:gd name="connsiteY22-418" fmla="*/ 412750 h 746125"/>
                <a:gd name="connsiteX23-419" fmla="*/ 60325 w 555625"/>
                <a:gd name="connsiteY23-420" fmla="*/ 403225 h 746125"/>
                <a:gd name="connsiteX24-421" fmla="*/ 57150 w 555625"/>
                <a:gd name="connsiteY24-422" fmla="*/ 387350 h 746125"/>
                <a:gd name="connsiteX25-423" fmla="*/ 50800 w 555625"/>
                <a:gd name="connsiteY25-424" fmla="*/ 377825 h 746125"/>
                <a:gd name="connsiteX26-425" fmla="*/ 47625 w 555625"/>
                <a:gd name="connsiteY26-426" fmla="*/ 365125 h 746125"/>
                <a:gd name="connsiteX27-427" fmla="*/ 41275 w 555625"/>
                <a:gd name="connsiteY27-428" fmla="*/ 346075 h 746125"/>
                <a:gd name="connsiteX28-429" fmla="*/ 38100 w 555625"/>
                <a:gd name="connsiteY28-430" fmla="*/ 330200 h 746125"/>
                <a:gd name="connsiteX29-431" fmla="*/ 31750 w 555625"/>
                <a:gd name="connsiteY29-432" fmla="*/ 311150 h 746125"/>
                <a:gd name="connsiteX30-433" fmla="*/ 22225 w 555625"/>
                <a:gd name="connsiteY30-434" fmla="*/ 276225 h 746125"/>
                <a:gd name="connsiteX31-435" fmla="*/ 15875 w 555625"/>
                <a:gd name="connsiteY31-436" fmla="*/ 263525 h 746125"/>
                <a:gd name="connsiteX32-437" fmla="*/ 9525 w 555625"/>
                <a:gd name="connsiteY32-438" fmla="*/ 234950 h 746125"/>
                <a:gd name="connsiteX33-439" fmla="*/ 6350 w 555625"/>
                <a:gd name="connsiteY33-440" fmla="*/ 225425 h 746125"/>
                <a:gd name="connsiteX34-441" fmla="*/ 0 w 555625"/>
                <a:gd name="connsiteY34-442" fmla="*/ 200025 h 746125"/>
                <a:gd name="connsiteX35-443" fmla="*/ 3175 w 555625"/>
                <a:gd name="connsiteY35-444" fmla="*/ 161925 h 746125"/>
                <a:gd name="connsiteX36-445" fmla="*/ 19050 w 555625"/>
                <a:gd name="connsiteY36-446" fmla="*/ 133350 h 746125"/>
                <a:gd name="connsiteX37-447" fmla="*/ 28575 w 555625"/>
                <a:gd name="connsiteY37-448" fmla="*/ 120650 h 746125"/>
                <a:gd name="connsiteX38-449" fmla="*/ 34925 w 555625"/>
                <a:gd name="connsiteY38-450" fmla="*/ 111125 h 746125"/>
                <a:gd name="connsiteX39-451" fmla="*/ 53975 w 555625"/>
                <a:gd name="connsiteY39-452" fmla="*/ 101600 h 746125"/>
                <a:gd name="connsiteX40-453" fmla="*/ 66675 w 555625"/>
                <a:gd name="connsiteY40-454" fmla="*/ 92075 h 746125"/>
                <a:gd name="connsiteX41-455" fmla="*/ 88900 w 555625"/>
                <a:gd name="connsiteY41-456" fmla="*/ 82550 h 746125"/>
                <a:gd name="connsiteX42-457" fmla="*/ 130175 w 555625"/>
                <a:gd name="connsiteY42-458" fmla="*/ 63500 h 746125"/>
                <a:gd name="connsiteX43-459" fmla="*/ 180975 w 555625"/>
                <a:gd name="connsiteY43-460" fmla="*/ 38100 h 746125"/>
                <a:gd name="connsiteX44-461" fmla="*/ 193675 w 555625"/>
                <a:gd name="connsiteY44-462" fmla="*/ 31750 h 746125"/>
                <a:gd name="connsiteX45-463" fmla="*/ 203200 w 555625"/>
                <a:gd name="connsiteY45-464" fmla="*/ 28575 h 746125"/>
                <a:gd name="connsiteX46-465" fmla="*/ 212725 w 555625"/>
                <a:gd name="connsiteY46-466" fmla="*/ 22225 h 746125"/>
                <a:gd name="connsiteX47-467" fmla="*/ 244475 w 555625"/>
                <a:gd name="connsiteY47-468" fmla="*/ 15875 h 746125"/>
                <a:gd name="connsiteX48-469" fmla="*/ 263525 w 555625"/>
                <a:gd name="connsiteY48-470" fmla="*/ 9525 h 746125"/>
                <a:gd name="connsiteX49-471" fmla="*/ 279400 w 555625"/>
                <a:gd name="connsiteY49-472" fmla="*/ 6350 h 746125"/>
                <a:gd name="connsiteX50-473" fmla="*/ 304800 w 555625"/>
                <a:gd name="connsiteY50-474" fmla="*/ 0 h 746125"/>
                <a:gd name="connsiteX51-475" fmla="*/ 428625 w 555625"/>
                <a:gd name="connsiteY51-476" fmla="*/ 3175 h 746125"/>
                <a:gd name="connsiteX52-477" fmla="*/ 454025 w 555625"/>
                <a:gd name="connsiteY52-478" fmla="*/ 6350 h 746125"/>
                <a:gd name="connsiteX53-479" fmla="*/ 482600 w 555625"/>
                <a:gd name="connsiteY53-480" fmla="*/ 19050 h 746125"/>
                <a:gd name="connsiteX54-481" fmla="*/ 504825 w 555625"/>
                <a:gd name="connsiteY54-482" fmla="*/ 25400 h 746125"/>
                <a:gd name="connsiteX55-483" fmla="*/ 514350 w 555625"/>
                <a:gd name="connsiteY55-484" fmla="*/ 31750 h 746125"/>
                <a:gd name="connsiteX56-485" fmla="*/ 517525 w 555625"/>
                <a:gd name="connsiteY56-486" fmla="*/ 41275 h 746125"/>
                <a:gd name="connsiteX57-487" fmla="*/ 539750 w 555625"/>
                <a:gd name="connsiteY57-488" fmla="*/ 69850 h 746125"/>
                <a:gd name="connsiteX58-489" fmla="*/ 552450 w 555625"/>
                <a:gd name="connsiteY58-490" fmla="*/ 101600 h 746125"/>
                <a:gd name="connsiteX59-491" fmla="*/ 555625 w 555625"/>
                <a:gd name="connsiteY59-492" fmla="*/ 152400 h 746125"/>
                <a:gd name="connsiteX0-493" fmla="*/ 374650 w 555625"/>
                <a:gd name="connsiteY0-494" fmla="*/ 746125 h 746125"/>
                <a:gd name="connsiteX1-495" fmla="*/ 282575 w 555625"/>
                <a:gd name="connsiteY1-496" fmla="*/ 695325 h 746125"/>
                <a:gd name="connsiteX2-497" fmla="*/ 273050 w 555625"/>
                <a:gd name="connsiteY2-498" fmla="*/ 685800 h 746125"/>
                <a:gd name="connsiteX3-499" fmla="*/ 254000 w 555625"/>
                <a:gd name="connsiteY3-500" fmla="*/ 673100 h 746125"/>
                <a:gd name="connsiteX4-501" fmla="*/ 244475 w 555625"/>
                <a:gd name="connsiteY4-502" fmla="*/ 666750 h 746125"/>
                <a:gd name="connsiteX5-503" fmla="*/ 225425 w 555625"/>
                <a:gd name="connsiteY5-504" fmla="*/ 650875 h 746125"/>
                <a:gd name="connsiteX6-505" fmla="*/ 215900 w 555625"/>
                <a:gd name="connsiteY6-506" fmla="*/ 641350 h 746125"/>
                <a:gd name="connsiteX7-507" fmla="*/ 184150 w 555625"/>
                <a:gd name="connsiteY7-508" fmla="*/ 612775 h 746125"/>
                <a:gd name="connsiteX8-509" fmla="*/ 174625 w 555625"/>
                <a:gd name="connsiteY8-510" fmla="*/ 600075 h 746125"/>
                <a:gd name="connsiteX9-511" fmla="*/ 168275 w 555625"/>
                <a:gd name="connsiteY9-512" fmla="*/ 590550 h 746125"/>
                <a:gd name="connsiteX10-513" fmla="*/ 158750 w 555625"/>
                <a:gd name="connsiteY10-514" fmla="*/ 581025 h 746125"/>
                <a:gd name="connsiteX11-515" fmla="*/ 146050 w 555625"/>
                <a:gd name="connsiteY11-516" fmla="*/ 561975 h 746125"/>
                <a:gd name="connsiteX12-517" fmla="*/ 139700 w 555625"/>
                <a:gd name="connsiteY12-518" fmla="*/ 549275 h 746125"/>
                <a:gd name="connsiteX13-519" fmla="*/ 130175 w 555625"/>
                <a:gd name="connsiteY13-520" fmla="*/ 539750 h 746125"/>
                <a:gd name="connsiteX14-521" fmla="*/ 123825 w 555625"/>
                <a:gd name="connsiteY14-522" fmla="*/ 527050 h 746125"/>
                <a:gd name="connsiteX15-523" fmla="*/ 111125 w 555625"/>
                <a:gd name="connsiteY15-524" fmla="*/ 508000 h 746125"/>
                <a:gd name="connsiteX16-525" fmla="*/ 107950 w 555625"/>
                <a:gd name="connsiteY16-526" fmla="*/ 498475 h 746125"/>
                <a:gd name="connsiteX17-527" fmla="*/ 101600 w 555625"/>
                <a:gd name="connsiteY17-528" fmla="*/ 488950 h 746125"/>
                <a:gd name="connsiteX18-529" fmla="*/ 98425 w 555625"/>
                <a:gd name="connsiteY18-530" fmla="*/ 479425 h 746125"/>
                <a:gd name="connsiteX19-531" fmla="*/ 85725 w 555625"/>
                <a:gd name="connsiteY19-532" fmla="*/ 457200 h 746125"/>
                <a:gd name="connsiteX20-533" fmla="*/ 73025 w 555625"/>
                <a:gd name="connsiteY20-534" fmla="*/ 434975 h 746125"/>
                <a:gd name="connsiteX21-535" fmla="*/ 69850 w 555625"/>
                <a:gd name="connsiteY21-536" fmla="*/ 425450 h 746125"/>
                <a:gd name="connsiteX22-537" fmla="*/ 66675 w 555625"/>
                <a:gd name="connsiteY22-538" fmla="*/ 412750 h 746125"/>
                <a:gd name="connsiteX23-539" fmla="*/ 60325 w 555625"/>
                <a:gd name="connsiteY23-540" fmla="*/ 403225 h 746125"/>
                <a:gd name="connsiteX24-541" fmla="*/ 57150 w 555625"/>
                <a:gd name="connsiteY24-542" fmla="*/ 387350 h 746125"/>
                <a:gd name="connsiteX25-543" fmla="*/ 50800 w 555625"/>
                <a:gd name="connsiteY25-544" fmla="*/ 377825 h 746125"/>
                <a:gd name="connsiteX26-545" fmla="*/ 47625 w 555625"/>
                <a:gd name="connsiteY26-546" fmla="*/ 365125 h 746125"/>
                <a:gd name="connsiteX27-547" fmla="*/ 41275 w 555625"/>
                <a:gd name="connsiteY27-548" fmla="*/ 346075 h 746125"/>
                <a:gd name="connsiteX28-549" fmla="*/ 38100 w 555625"/>
                <a:gd name="connsiteY28-550" fmla="*/ 330200 h 746125"/>
                <a:gd name="connsiteX29-551" fmla="*/ 31750 w 555625"/>
                <a:gd name="connsiteY29-552" fmla="*/ 311150 h 746125"/>
                <a:gd name="connsiteX30-553" fmla="*/ 22225 w 555625"/>
                <a:gd name="connsiteY30-554" fmla="*/ 276225 h 746125"/>
                <a:gd name="connsiteX31-555" fmla="*/ 15875 w 555625"/>
                <a:gd name="connsiteY31-556" fmla="*/ 263525 h 746125"/>
                <a:gd name="connsiteX32-557" fmla="*/ 9525 w 555625"/>
                <a:gd name="connsiteY32-558" fmla="*/ 234950 h 746125"/>
                <a:gd name="connsiteX33-559" fmla="*/ 6350 w 555625"/>
                <a:gd name="connsiteY33-560" fmla="*/ 225425 h 746125"/>
                <a:gd name="connsiteX34-561" fmla="*/ 0 w 555625"/>
                <a:gd name="connsiteY34-562" fmla="*/ 200025 h 746125"/>
                <a:gd name="connsiteX35-563" fmla="*/ 3175 w 555625"/>
                <a:gd name="connsiteY35-564" fmla="*/ 161925 h 746125"/>
                <a:gd name="connsiteX36-565" fmla="*/ 19050 w 555625"/>
                <a:gd name="connsiteY36-566" fmla="*/ 133350 h 746125"/>
                <a:gd name="connsiteX37-567" fmla="*/ 28575 w 555625"/>
                <a:gd name="connsiteY37-568" fmla="*/ 120650 h 746125"/>
                <a:gd name="connsiteX38-569" fmla="*/ 34925 w 555625"/>
                <a:gd name="connsiteY38-570" fmla="*/ 111125 h 746125"/>
                <a:gd name="connsiteX39-571" fmla="*/ 53975 w 555625"/>
                <a:gd name="connsiteY39-572" fmla="*/ 101600 h 746125"/>
                <a:gd name="connsiteX40-573" fmla="*/ 66675 w 555625"/>
                <a:gd name="connsiteY40-574" fmla="*/ 92075 h 746125"/>
                <a:gd name="connsiteX41-575" fmla="*/ 88900 w 555625"/>
                <a:gd name="connsiteY41-576" fmla="*/ 82550 h 746125"/>
                <a:gd name="connsiteX42-577" fmla="*/ 180975 w 555625"/>
                <a:gd name="connsiteY42-578" fmla="*/ 38100 h 746125"/>
                <a:gd name="connsiteX43-579" fmla="*/ 193675 w 555625"/>
                <a:gd name="connsiteY43-580" fmla="*/ 31750 h 746125"/>
                <a:gd name="connsiteX44-581" fmla="*/ 203200 w 555625"/>
                <a:gd name="connsiteY44-582" fmla="*/ 28575 h 746125"/>
                <a:gd name="connsiteX45-583" fmla="*/ 212725 w 555625"/>
                <a:gd name="connsiteY45-584" fmla="*/ 22225 h 746125"/>
                <a:gd name="connsiteX46-585" fmla="*/ 244475 w 555625"/>
                <a:gd name="connsiteY46-586" fmla="*/ 15875 h 746125"/>
                <a:gd name="connsiteX47-587" fmla="*/ 263525 w 555625"/>
                <a:gd name="connsiteY47-588" fmla="*/ 9525 h 746125"/>
                <a:gd name="connsiteX48-589" fmla="*/ 279400 w 555625"/>
                <a:gd name="connsiteY48-590" fmla="*/ 6350 h 746125"/>
                <a:gd name="connsiteX49-591" fmla="*/ 304800 w 555625"/>
                <a:gd name="connsiteY49-592" fmla="*/ 0 h 746125"/>
                <a:gd name="connsiteX50-593" fmla="*/ 428625 w 555625"/>
                <a:gd name="connsiteY50-594" fmla="*/ 3175 h 746125"/>
                <a:gd name="connsiteX51-595" fmla="*/ 454025 w 555625"/>
                <a:gd name="connsiteY51-596" fmla="*/ 6350 h 746125"/>
                <a:gd name="connsiteX52-597" fmla="*/ 482600 w 555625"/>
                <a:gd name="connsiteY52-598" fmla="*/ 19050 h 746125"/>
                <a:gd name="connsiteX53-599" fmla="*/ 504825 w 555625"/>
                <a:gd name="connsiteY53-600" fmla="*/ 25400 h 746125"/>
                <a:gd name="connsiteX54-601" fmla="*/ 514350 w 555625"/>
                <a:gd name="connsiteY54-602" fmla="*/ 31750 h 746125"/>
                <a:gd name="connsiteX55-603" fmla="*/ 517525 w 555625"/>
                <a:gd name="connsiteY55-604" fmla="*/ 41275 h 746125"/>
                <a:gd name="connsiteX56-605" fmla="*/ 539750 w 555625"/>
                <a:gd name="connsiteY56-606" fmla="*/ 69850 h 746125"/>
                <a:gd name="connsiteX57-607" fmla="*/ 552450 w 555625"/>
                <a:gd name="connsiteY57-608" fmla="*/ 101600 h 746125"/>
                <a:gd name="connsiteX58-609" fmla="*/ 555625 w 555625"/>
                <a:gd name="connsiteY58-610" fmla="*/ 152400 h 746125"/>
                <a:gd name="connsiteX0-611" fmla="*/ 374650 w 555625"/>
                <a:gd name="connsiteY0-612" fmla="*/ 746125 h 746125"/>
                <a:gd name="connsiteX1-613" fmla="*/ 282575 w 555625"/>
                <a:gd name="connsiteY1-614" fmla="*/ 695325 h 746125"/>
                <a:gd name="connsiteX2-615" fmla="*/ 273050 w 555625"/>
                <a:gd name="connsiteY2-616" fmla="*/ 685800 h 746125"/>
                <a:gd name="connsiteX3-617" fmla="*/ 254000 w 555625"/>
                <a:gd name="connsiteY3-618" fmla="*/ 673100 h 746125"/>
                <a:gd name="connsiteX4-619" fmla="*/ 244475 w 555625"/>
                <a:gd name="connsiteY4-620" fmla="*/ 666750 h 746125"/>
                <a:gd name="connsiteX5-621" fmla="*/ 225425 w 555625"/>
                <a:gd name="connsiteY5-622" fmla="*/ 650875 h 746125"/>
                <a:gd name="connsiteX6-623" fmla="*/ 215900 w 555625"/>
                <a:gd name="connsiteY6-624" fmla="*/ 641350 h 746125"/>
                <a:gd name="connsiteX7-625" fmla="*/ 184150 w 555625"/>
                <a:gd name="connsiteY7-626" fmla="*/ 612775 h 746125"/>
                <a:gd name="connsiteX8-627" fmla="*/ 174625 w 555625"/>
                <a:gd name="connsiteY8-628" fmla="*/ 600075 h 746125"/>
                <a:gd name="connsiteX9-629" fmla="*/ 168275 w 555625"/>
                <a:gd name="connsiteY9-630" fmla="*/ 590550 h 746125"/>
                <a:gd name="connsiteX10-631" fmla="*/ 158750 w 555625"/>
                <a:gd name="connsiteY10-632" fmla="*/ 581025 h 746125"/>
                <a:gd name="connsiteX11-633" fmla="*/ 146050 w 555625"/>
                <a:gd name="connsiteY11-634" fmla="*/ 561975 h 746125"/>
                <a:gd name="connsiteX12-635" fmla="*/ 139700 w 555625"/>
                <a:gd name="connsiteY12-636" fmla="*/ 549275 h 746125"/>
                <a:gd name="connsiteX13-637" fmla="*/ 130175 w 555625"/>
                <a:gd name="connsiteY13-638" fmla="*/ 539750 h 746125"/>
                <a:gd name="connsiteX14-639" fmla="*/ 123825 w 555625"/>
                <a:gd name="connsiteY14-640" fmla="*/ 527050 h 746125"/>
                <a:gd name="connsiteX15-641" fmla="*/ 111125 w 555625"/>
                <a:gd name="connsiteY15-642" fmla="*/ 508000 h 746125"/>
                <a:gd name="connsiteX16-643" fmla="*/ 107950 w 555625"/>
                <a:gd name="connsiteY16-644" fmla="*/ 498475 h 746125"/>
                <a:gd name="connsiteX17-645" fmla="*/ 101600 w 555625"/>
                <a:gd name="connsiteY17-646" fmla="*/ 488950 h 746125"/>
                <a:gd name="connsiteX18-647" fmla="*/ 98425 w 555625"/>
                <a:gd name="connsiteY18-648" fmla="*/ 479425 h 746125"/>
                <a:gd name="connsiteX19-649" fmla="*/ 85725 w 555625"/>
                <a:gd name="connsiteY19-650" fmla="*/ 457200 h 746125"/>
                <a:gd name="connsiteX20-651" fmla="*/ 73025 w 555625"/>
                <a:gd name="connsiteY20-652" fmla="*/ 434975 h 746125"/>
                <a:gd name="connsiteX21-653" fmla="*/ 69850 w 555625"/>
                <a:gd name="connsiteY21-654" fmla="*/ 425450 h 746125"/>
                <a:gd name="connsiteX22-655" fmla="*/ 66675 w 555625"/>
                <a:gd name="connsiteY22-656" fmla="*/ 412750 h 746125"/>
                <a:gd name="connsiteX23-657" fmla="*/ 60325 w 555625"/>
                <a:gd name="connsiteY23-658" fmla="*/ 403225 h 746125"/>
                <a:gd name="connsiteX24-659" fmla="*/ 57150 w 555625"/>
                <a:gd name="connsiteY24-660" fmla="*/ 387350 h 746125"/>
                <a:gd name="connsiteX25-661" fmla="*/ 50800 w 555625"/>
                <a:gd name="connsiteY25-662" fmla="*/ 377825 h 746125"/>
                <a:gd name="connsiteX26-663" fmla="*/ 47625 w 555625"/>
                <a:gd name="connsiteY26-664" fmla="*/ 365125 h 746125"/>
                <a:gd name="connsiteX27-665" fmla="*/ 41275 w 555625"/>
                <a:gd name="connsiteY27-666" fmla="*/ 346075 h 746125"/>
                <a:gd name="connsiteX28-667" fmla="*/ 38100 w 555625"/>
                <a:gd name="connsiteY28-668" fmla="*/ 330200 h 746125"/>
                <a:gd name="connsiteX29-669" fmla="*/ 31750 w 555625"/>
                <a:gd name="connsiteY29-670" fmla="*/ 311150 h 746125"/>
                <a:gd name="connsiteX30-671" fmla="*/ 22225 w 555625"/>
                <a:gd name="connsiteY30-672" fmla="*/ 276225 h 746125"/>
                <a:gd name="connsiteX31-673" fmla="*/ 15875 w 555625"/>
                <a:gd name="connsiteY31-674" fmla="*/ 263525 h 746125"/>
                <a:gd name="connsiteX32-675" fmla="*/ 9525 w 555625"/>
                <a:gd name="connsiteY32-676" fmla="*/ 234950 h 746125"/>
                <a:gd name="connsiteX33-677" fmla="*/ 6350 w 555625"/>
                <a:gd name="connsiteY33-678" fmla="*/ 225425 h 746125"/>
                <a:gd name="connsiteX34-679" fmla="*/ 0 w 555625"/>
                <a:gd name="connsiteY34-680" fmla="*/ 200025 h 746125"/>
                <a:gd name="connsiteX35-681" fmla="*/ 3175 w 555625"/>
                <a:gd name="connsiteY35-682" fmla="*/ 161925 h 746125"/>
                <a:gd name="connsiteX36-683" fmla="*/ 19050 w 555625"/>
                <a:gd name="connsiteY36-684" fmla="*/ 133350 h 746125"/>
                <a:gd name="connsiteX37-685" fmla="*/ 28575 w 555625"/>
                <a:gd name="connsiteY37-686" fmla="*/ 120650 h 746125"/>
                <a:gd name="connsiteX38-687" fmla="*/ 34925 w 555625"/>
                <a:gd name="connsiteY38-688" fmla="*/ 111125 h 746125"/>
                <a:gd name="connsiteX39-689" fmla="*/ 53975 w 555625"/>
                <a:gd name="connsiteY39-690" fmla="*/ 101600 h 746125"/>
                <a:gd name="connsiteX40-691" fmla="*/ 66675 w 555625"/>
                <a:gd name="connsiteY40-692" fmla="*/ 92075 h 746125"/>
                <a:gd name="connsiteX41-693" fmla="*/ 88900 w 555625"/>
                <a:gd name="connsiteY41-694" fmla="*/ 82550 h 746125"/>
                <a:gd name="connsiteX42-695" fmla="*/ 180975 w 555625"/>
                <a:gd name="connsiteY42-696" fmla="*/ 38100 h 746125"/>
                <a:gd name="connsiteX43-697" fmla="*/ 193675 w 555625"/>
                <a:gd name="connsiteY43-698" fmla="*/ 31750 h 746125"/>
                <a:gd name="connsiteX44-699" fmla="*/ 212725 w 555625"/>
                <a:gd name="connsiteY44-700" fmla="*/ 22225 h 746125"/>
                <a:gd name="connsiteX45-701" fmla="*/ 244475 w 555625"/>
                <a:gd name="connsiteY45-702" fmla="*/ 15875 h 746125"/>
                <a:gd name="connsiteX46-703" fmla="*/ 263525 w 555625"/>
                <a:gd name="connsiteY46-704" fmla="*/ 9525 h 746125"/>
                <a:gd name="connsiteX47-705" fmla="*/ 279400 w 555625"/>
                <a:gd name="connsiteY47-706" fmla="*/ 6350 h 746125"/>
                <a:gd name="connsiteX48-707" fmla="*/ 304800 w 555625"/>
                <a:gd name="connsiteY48-708" fmla="*/ 0 h 746125"/>
                <a:gd name="connsiteX49-709" fmla="*/ 428625 w 555625"/>
                <a:gd name="connsiteY49-710" fmla="*/ 3175 h 746125"/>
                <a:gd name="connsiteX50-711" fmla="*/ 454025 w 555625"/>
                <a:gd name="connsiteY50-712" fmla="*/ 6350 h 746125"/>
                <a:gd name="connsiteX51-713" fmla="*/ 482600 w 555625"/>
                <a:gd name="connsiteY51-714" fmla="*/ 19050 h 746125"/>
                <a:gd name="connsiteX52-715" fmla="*/ 504825 w 555625"/>
                <a:gd name="connsiteY52-716" fmla="*/ 25400 h 746125"/>
                <a:gd name="connsiteX53-717" fmla="*/ 514350 w 555625"/>
                <a:gd name="connsiteY53-718" fmla="*/ 31750 h 746125"/>
                <a:gd name="connsiteX54-719" fmla="*/ 517525 w 555625"/>
                <a:gd name="connsiteY54-720" fmla="*/ 41275 h 746125"/>
                <a:gd name="connsiteX55-721" fmla="*/ 539750 w 555625"/>
                <a:gd name="connsiteY55-722" fmla="*/ 69850 h 746125"/>
                <a:gd name="connsiteX56-723" fmla="*/ 552450 w 555625"/>
                <a:gd name="connsiteY56-724" fmla="*/ 101600 h 746125"/>
                <a:gd name="connsiteX57-725" fmla="*/ 555625 w 555625"/>
                <a:gd name="connsiteY57-726" fmla="*/ 152400 h 746125"/>
                <a:gd name="connsiteX0-727" fmla="*/ 374650 w 555625"/>
                <a:gd name="connsiteY0-728" fmla="*/ 746125 h 746125"/>
                <a:gd name="connsiteX1-729" fmla="*/ 282575 w 555625"/>
                <a:gd name="connsiteY1-730" fmla="*/ 695325 h 746125"/>
                <a:gd name="connsiteX2-731" fmla="*/ 273050 w 555625"/>
                <a:gd name="connsiteY2-732" fmla="*/ 685800 h 746125"/>
                <a:gd name="connsiteX3-733" fmla="*/ 254000 w 555625"/>
                <a:gd name="connsiteY3-734" fmla="*/ 673100 h 746125"/>
                <a:gd name="connsiteX4-735" fmla="*/ 244475 w 555625"/>
                <a:gd name="connsiteY4-736" fmla="*/ 666750 h 746125"/>
                <a:gd name="connsiteX5-737" fmla="*/ 225425 w 555625"/>
                <a:gd name="connsiteY5-738" fmla="*/ 650875 h 746125"/>
                <a:gd name="connsiteX6-739" fmla="*/ 215900 w 555625"/>
                <a:gd name="connsiteY6-740" fmla="*/ 641350 h 746125"/>
                <a:gd name="connsiteX7-741" fmla="*/ 184150 w 555625"/>
                <a:gd name="connsiteY7-742" fmla="*/ 612775 h 746125"/>
                <a:gd name="connsiteX8-743" fmla="*/ 174625 w 555625"/>
                <a:gd name="connsiteY8-744" fmla="*/ 600075 h 746125"/>
                <a:gd name="connsiteX9-745" fmla="*/ 168275 w 555625"/>
                <a:gd name="connsiteY9-746" fmla="*/ 590550 h 746125"/>
                <a:gd name="connsiteX10-747" fmla="*/ 158750 w 555625"/>
                <a:gd name="connsiteY10-748" fmla="*/ 581025 h 746125"/>
                <a:gd name="connsiteX11-749" fmla="*/ 146050 w 555625"/>
                <a:gd name="connsiteY11-750" fmla="*/ 561975 h 746125"/>
                <a:gd name="connsiteX12-751" fmla="*/ 139700 w 555625"/>
                <a:gd name="connsiteY12-752" fmla="*/ 549275 h 746125"/>
                <a:gd name="connsiteX13-753" fmla="*/ 130175 w 555625"/>
                <a:gd name="connsiteY13-754" fmla="*/ 539750 h 746125"/>
                <a:gd name="connsiteX14-755" fmla="*/ 123825 w 555625"/>
                <a:gd name="connsiteY14-756" fmla="*/ 527050 h 746125"/>
                <a:gd name="connsiteX15-757" fmla="*/ 111125 w 555625"/>
                <a:gd name="connsiteY15-758" fmla="*/ 508000 h 746125"/>
                <a:gd name="connsiteX16-759" fmla="*/ 107950 w 555625"/>
                <a:gd name="connsiteY16-760" fmla="*/ 498475 h 746125"/>
                <a:gd name="connsiteX17-761" fmla="*/ 101600 w 555625"/>
                <a:gd name="connsiteY17-762" fmla="*/ 488950 h 746125"/>
                <a:gd name="connsiteX18-763" fmla="*/ 98425 w 555625"/>
                <a:gd name="connsiteY18-764" fmla="*/ 479425 h 746125"/>
                <a:gd name="connsiteX19-765" fmla="*/ 85725 w 555625"/>
                <a:gd name="connsiteY19-766" fmla="*/ 457200 h 746125"/>
                <a:gd name="connsiteX20-767" fmla="*/ 73025 w 555625"/>
                <a:gd name="connsiteY20-768" fmla="*/ 434975 h 746125"/>
                <a:gd name="connsiteX21-769" fmla="*/ 69850 w 555625"/>
                <a:gd name="connsiteY21-770" fmla="*/ 425450 h 746125"/>
                <a:gd name="connsiteX22-771" fmla="*/ 66675 w 555625"/>
                <a:gd name="connsiteY22-772" fmla="*/ 412750 h 746125"/>
                <a:gd name="connsiteX23-773" fmla="*/ 60325 w 555625"/>
                <a:gd name="connsiteY23-774" fmla="*/ 403225 h 746125"/>
                <a:gd name="connsiteX24-775" fmla="*/ 57150 w 555625"/>
                <a:gd name="connsiteY24-776" fmla="*/ 387350 h 746125"/>
                <a:gd name="connsiteX25-777" fmla="*/ 50800 w 555625"/>
                <a:gd name="connsiteY25-778" fmla="*/ 377825 h 746125"/>
                <a:gd name="connsiteX26-779" fmla="*/ 47625 w 555625"/>
                <a:gd name="connsiteY26-780" fmla="*/ 365125 h 746125"/>
                <a:gd name="connsiteX27-781" fmla="*/ 41275 w 555625"/>
                <a:gd name="connsiteY27-782" fmla="*/ 346075 h 746125"/>
                <a:gd name="connsiteX28-783" fmla="*/ 38100 w 555625"/>
                <a:gd name="connsiteY28-784" fmla="*/ 330200 h 746125"/>
                <a:gd name="connsiteX29-785" fmla="*/ 31750 w 555625"/>
                <a:gd name="connsiteY29-786" fmla="*/ 311150 h 746125"/>
                <a:gd name="connsiteX30-787" fmla="*/ 22225 w 555625"/>
                <a:gd name="connsiteY30-788" fmla="*/ 276225 h 746125"/>
                <a:gd name="connsiteX31-789" fmla="*/ 15875 w 555625"/>
                <a:gd name="connsiteY31-790" fmla="*/ 263525 h 746125"/>
                <a:gd name="connsiteX32-791" fmla="*/ 9525 w 555625"/>
                <a:gd name="connsiteY32-792" fmla="*/ 234950 h 746125"/>
                <a:gd name="connsiteX33-793" fmla="*/ 6350 w 555625"/>
                <a:gd name="connsiteY33-794" fmla="*/ 225425 h 746125"/>
                <a:gd name="connsiteX34-795" fmla="*/ 0 w 555625"/>
                <a:gd name="connsiteY34-796" fmla="*/ 200025 h 746125"/>
                <a:gd name="connsiteX35-797" fmla="*/ 3175 w 555625"/>
                <a:gd name="connsiteY35-798" fmla="*/ 161925 h 746125"/>
                <a:gd name="connsiteX36-799" fmla="*/ 19050 w 555625"/>
                <a:gd name="connsiteY36-800" fmla="*/ 133350 h 746125"/>
                <a:gd name="connsiteX37-801" fmla="*/ 28575 w 555625"/>
                <a:gd name="connsiteY37-802" fmla="*/ 120650 h 746125"/>
                <a:gd name="connsiteX38-803" fmla="*/ 34925 w 555625"/>
                <a:gd name="connsiteY38-804" fmla="*/ 111125 h 746125"/>
                <a:gd name="connsiteX39-805" fmla="*/ 53975 w 555625"/>
                <a:gd name="connsiteY39-806" fmla="*/ 101600 h 746125"/>
                <a:gd name="connsiteX40-807" fmla="*/ 66675 w 555625"/>
                <a:gd name="connsiteY40-808" fmla="*/ 92075 h 746125"/>
                <a:gd name="connsiteX41-809" fmla="*/ 88900 w 555625"/>
                <a:gd name="connsiteY41-810" fmla="*/ 82550 h 746125"/>
                <a:gd name="connsiteX42-811" fmla="*/ 180975 w 555625"/>
                <a:gd name="connsiteY42-812" fmla="*/ 38100 h 746125"/>
                <a:gd name="connsiteX43-813" fmla="*/ 193675 w 555625"/>
                <a:gd name="connsiteY43-814" fmla="*/ 31750 h 746125"/>
                <a:gd name="connsiteX44-815" fmla="*/ 244475 w 555625"/>
                <a:gd name="connsiteY44-816" fmla="*/ 15875 h 746125"/>
                <a:gd name="connsiteX45-817" fmla="*/ 263525 w 555625"/>
                <a:gd name="connsiteY45-818" fmla="*/ 9525 h 746125"/>
                <a:gd name="connsiteX46-819" fmla="*/ 279400 w 555625"/>
                <a:gd name="connsiteY46-820" fmla="*/ 6350 h 746125"/>
                <a:gd name="connsiteX47-821" fmla="*/ 304800 w 555625"/>
                <a:gd name="connsiteY47-822" fmla="*/ 0 h 746125"/>
                <a:gd name="connsiteX48-823" fmla="*/ 428625 w 555625"/>
                <a:gd name="connsiteY48-824" fmla="*/ 3175 h 746125"/>
                <a:gd name="connsiteX49-825" fmla="*/ 454025 w 555625"/>
                <a:gd name="connsiteY49-826" fmla="*/ 6350 h 746125"/>
                <a:gd name="connsiteX50-827" fmla="*/ 482600 w 555625"/>
                <a:gd name="connsiteY50-828" fmla="*/ 19050 h 746125"/>
                <a:gd name="connsiteX51-829" fmla="*/ 504825 w 555625"/>
                <a:gd name="connsiteY51-830" fmla="*/ 25400 h 746125"/>
                <a:gd name="connsiteX52-831" fmla="*/ 514350 w 555625"/>
                <a:gd name="connsiteY52-832" fmla="*/ 31750 h 746125"/>
                <a:gd name="connsiteX53-833" fmla="*/ 517525 w 555625"/>
                <a:gd name="connsiteY53-834" fmla="*/ 41275 h 746125"/>
                <a:gd name="connsiteX54-835" fmla="*/ 539750 w 555625"/>
                <a:gd name="connsiteY54-836" fmla="*/ 69850 h 746125"/>
                <a:gd name="connsiteX55-837" fmla="*/ 552450 w 555625"/>
                <a:gd name="connsiteY55-838" fmla="*/ 101600 h 746125"/>
                <a:gd name="connsiteX56-839" fmla="*/ 555625 w 555625"/>
                <a:gd name="connsiteY56-840" fmla="*/ 152400 h 746125"/>
                <a:gd name="connsiteX0-841" fmla="*/ 374650 w 555625"/>
                <a:gd name="connsiteY0-842" fmla="*/ 746125 h 746125"/>
                <a:gd name="connsiteX1-843" fmla="*/ 282575 w 555625"/>
                <a:gd name="connsiteY1-844" fmla="*/ 695325 h 746125"/>
                <a:gd name="connsiteX2-845" fmla="*/ 273050 w 555625"/>
                <a:gd name="connsiteY2-846" fmla="*/ 685800 h 746125"/>
                <a:gd name="connsiteX3-847" fmla="*/ 254000 w 555625"/>
                <a:gd name="connsiteY3-848" fmla="*/ 673100 h 746125"/>
                <a:gd name="connsiteX4-849" fmla="*/ 244475 w 555625"/>
                <a:gd name="connsiteY4-850" fmla="*/ 666750 h 746125"/>
                <a:gd name="connsiteX5-851" fmla="*/ 225425 w 555625"/>
                <a:gd name="connsiteY5-852" fmla="*/ 650875 h 746125"/>
                <a:gd name="connsiteX6-853" fmla="*/ 215900 w 555625"/>
                <a:gd name="connsiteY6-854" fmla="*/ 641350 h 746125"/>
                <a:gd name="connsiteX7-855" fmla="*/ 184150 w 555625"/>
                <a:gd name="connsiteY7-856" fmla="*/ 612775 h 746125"/>
                <a:gd name="connsiteX8-857" fmla="*/ 174625 w 555625"/>
                <a:gd name="connsiteY8-858" fmla="*/ 600075 h 746125"/>
                <a:gd name="connsiteX9-859" fmla="*/ 168275 w 555625"/>
                <a:gd name="connsiteY9-860" fmla="*/ 590550 h 746125"/>
                <a:gd name="connsiteX10-861" fmla="*/ 158750 w 555625"/>
                <a:gd name="connsiteY10-862" fmla="*/ 581025 h 746125"/>
                <a:gd name="connsiteX11-863" fmla="*/ 146050 w 555625"/>
                <a:gd name="connsiteY11-864" fmla="*/ 561975 h 746125"/>
                <a:gd name="connsiteX12-865" fmla="*/ 139700 w 555625"/>
                <a:gd name="connsiteY12-866" fmla="*/ 549275 h 746125"/>
                <a:gd name="connsiteX13-867" fmla="*/ 130175 w 555625"/>
                <a:gd name="connsiteY13-868" fmla="*/ 539750 h 746125"/>
                <a:gd name="connsiteX14-869" fmla="*/ 123825 w 555625"/>
                <a:gd name="connsiteY14-870" fmla="*/ 527050 h 746125"/>
                <a:gd name="connsiteX15-871" fmla="*/ 111125 w 555625"/>
                <a:gd name="connsiteY15-872" fmla="*/ 508000 h 746125"/>
                <a:gd name="connsiteX16-873" fmla="*/ 107950 w 555625"/>
                <a:gd name="connsiteY16-874" fmla="*/ 498475 h 746125"/>
                <a:gd name="connsiteX17-875" fmla="*/ 101600 w 555625"/>
                <a:gd name="connsiteY17-876" fmla="*/ 488950 h 746125"/>
                <a:gd name="connsiteX18-877" fmla="*/ 98425 w 555625"/>
                <a:gd name="connsiteY18-878" fmla="*/ 479425 h 746125"/>
                <a:gd name="connsiteX19-879" fmla="*/ 85725 w 555625"/>
                <a:gd name="connsiteY19-880" fmla="*/ 457200 h 746125"/>
                <a:gd name="connsiteX20-881" fmla="*/ 73025 w 555625"/>
                <a:gd name="connsiteY20-882" fmla="*/ 434975 h 746125"/>
                <a:gd name="connsiteX21-883" fmla="*/ 69850 w 555625"/>
                <a:gd name="connsiteY21-884" fmla="*/ 425450 h 746125"/>
                <a:gd name="connsiteX22-885" fmla="*/ 66675 w 555625"/>
                <a:gd name="connsiteY22-886" fmla="*/ 412750 h 746125"/>
                <a:gd name="connsiteX23-887" fmla="*/ 60325 w 555625"/>
                <a:gd name="connsiteY23-888" fmla="*/ 403225 h 746125"/>
                <a:gd name="connsiteX24-889" fmla="*/ 57150 w 555625"/>
                <a:gd name="connsiteY24-890" fmla="*/ 387350 h 746125"/>
                <a:gd name="connsiteX25-891" fmla="*/ 50800 w 555625"/>
                <a:gd name="connsiteY25-892" fmla="*/ 377825 h 746125"/>
                <a:gd name="connsiteX26-893" fmla="*/ 47625 w 555625"/>
                <a:gd name="connsiteY26-894" fmla="*/ 365125 h 746125"/>
                <a:gd name="connsiteX27-895" fmla="*/ 41275 w 555625"/>
                <a:gd name="connsiteY27-896" fmla="*/ 346075 h 746125"/>
                <a:gd name="connsiteX28-897" fmla="*/ 38100 w 555625"/>
                <a:gd name="connsiteY28-898" fmla="*/ 330200 h 746125"/>
                <a:gd name="connsiteX29-899" fmla="*/ 31750 w 555625"/>
                <a:gd name="connsiteY29-900" fmla="*/ 311150 h 746125"/>
                <a:gd name="connsiteX30-901" fmla="*/ 22225 w 555625"/>
                <a:gd name="connsiteY30-902" fmla="*/ 276225 h 746125"/>
                <a:gd name="connsiteX31-903" fmla="*/ 15875 w 555625"/>
                <a:gd name="connsiteY31-904" fmla="*/ 263525 h 746125"/>
                <a:gd name="connsiteX32-905" fmla="*/ 9525 w 555625"/>
                <a:gd name="connsiteY32-906" fmla="*/ 234950 h 746125"/>
                <a:gd name="connsiteX33-907" fmla="*/ 6350 w 555625"/>
                <a:gd name="connsiteY33-908" fmla="*/ 225425 h 746125"/>
                <a:gd name="connsiteX34-909" fmla="*/ 0 w 555625"/>
                <a:gd name="connsiteY34-910" fmla="*/ 200025 h 746125"/>
                <a:gd name="connsiteX35-911" fmla="*/ 3175 w 555625"/>
                <a:gd name="connsiteY35-912" fmla="*/ 161925 h 746125"/>
                <a:gd name="connsiteX36-913" fmla="*/ 19050 w 555625"/>
                <a:gd name="connsiteY36-914" fmla="*/ 133350 h 746125"/>
                <a:gd name="connsiteX37-915" fmla="*/ 28575 w 555625"/>
                <a:gd name="connsiteY37-916" fmla="*/ 120650 h 746125"/>
                <a:gd name="connsiteX38-917" fmla="*/ 34925 w 555625"/>
                <a:gd name="connsiteY38-918" fmla="*/ 111125 h 746125"/>
                <a:gd name="connsiteX39-919" fmla="*/ 53975 w 555625"/>
                <a:gd name="connsiteY39-920" fmla="*/ 101600 h 746125"/>
                <a:gd name="connsiteX40-921" fmla="*/ 66675 w 555625"/>
                <a:gd name="connsiteY40-922" fmla="*/ 92075 h 746125"/>
                <a:gd name="connsiteX41-923" fmla="*/ 88900 w 555625"/>
                <a:gd name="connsiteY41-924" fmla="*/ 82550 h 746125"/>
                <a:gd name="connsiteX42-925" fmla="*/ 180975 w 555625"/>
                <a:gd name="connsiteY42-926" fmla="*/ 38100 h 746125"/>
                <a:gd name="connsiteX43-927" fmla="*/ 244475 w 555625"/>
                <a:gd name="connsiteY43-928" fmla="*/ 15875 h 746125"/>
                <a:gd name="connsiteX44-929" fmla="*/ 263525 w 555625"/>
                <a:gd name="connsiteY44-930" fmla="*/ 9525 h 746125"/>
                <a:gd name="connsiteX45-931" fmla="*/ 279400 w 555625"/>
                <a:gd name="connsiteY45-932" fmla="*/ 6350 h 746125"/>
                <a:gd name="connsiteX46-933" fmla="*/ 304800 w 555625"/>
                <a:gd name="connsiteY46-934" fmla="*/ 0 h 746125"/>
                <a:gd name="connsiteX47-935" fmla="*/ 428625 w 555625"/>
                <a:gd name="connsiteY47-936" fmla="*/ 3175 h 746125"/>
                <a:gd name="connsiteX48-937" fmla="*/ 454025 w 555625"/>
                <a:gd name="connsiteY48-938" fmla="*/ 6350 h 746125"/>
                <a:gd name="connsiteX49-939" fmla="*/ 482600 w 555625"/>
                <a:gd name="connsiteY49-940" fmla="*/ 19050 h 746125"/>
                <a:gd name="connsiteX50-941" fmla="*/ 504825 w 555625"/>
                <a:gd name="connsiteY50-942" fmla="*/ 25400 h 746125"/>
                <a:gd name="connsiteX51-943" fmla="*/ 514350 w 555625"/>
                <a:gd name="connsiteY51-944" fmla="*/ 31750 h 746125"/>
                <a:gd name="connsiteX52-945" fmla="*/ 517525 w 555625"/>
                <a:gd name="connsiteY52-946" fmla="*/ 41275 h 746125"/>
                <a:gd name="connsiteX53-947" fmla="*/ 539750 w 555625"/>
                <a:gd name="connsiteY53-948" fmla="*/ 69850 h 746125"/>
                <a:gd name="connsiteX54-949" fmla="*/ 552450 w 555625"/>
                <a:gd name="connsiteY54-950" fmla="*/ 101600 h 746125"/>
                <a:gd name="connsiteX55-951" fmla="*/ 555625 w 555625"/>
                <a:gd name="connsiteY55-952" fmla="*/ 152400 h 746125"/>
                <a:gd name="connsiteX0-953" fmla="*/ 374650 w 555625"/>
                <a:gd name="connsiteY0-954" fmla="*/ 746337 h 746337"/>
                <a:gd name="connsiteX1-955" fmla="*/ 282575 w 555625"/>
                <a:gd name="connsiteY1-956" fmla="*/ 695537 h 746337"/>
                <a:gd name="connsiteX2-957" fmla="*/ 273050 w 555625"/>
                <a:gd name="connsiteY2-958" fmla="*/ 686012 h 746337"/>
                <a:gd name="connsiteX3-959" fmla="*/ 254000 w 555625"/>
                <a:gd name="connsiteY3-960" fmla="*/ 673312 h 746337"/>
                <a:gd name="connsiteX4-961" fmla="*/ 244475 w 555625"/>
                <a:gd name="connsiteY4-962" fmla="*/ 666962 h 746337"/>
                <a:gd name="connsiteX5-963" fmla="*/ 225425 w 555625"/>
                <a:gd name="connsiteY5-964" fmla="*/ 651087 h 746337"/>
                <a:gd name="connsiteX6-965" fmla="*/ 215900 w 555625"/>
                <a:gd name="connsiteY6-966" fmla="*/ 641562 h 746337"/>
                <a:gd name="connsiteX7-967" fmla="*/ 184150 w 555625"/>
                <a:gd name="connsiteY7-968" fmla="*/ 612987 h 746337"/>
                <a:gd name="connsiteX8-969" fmla="*/ 174625 w 555625"/>
                <a:gd name="connsiteY8-970" fmla="*/ 600287 h 746337"/>
                <a:gd name="connsiteX9-971" fmla="*/ 168275 w 555625"/>
                <a:gd name="connsiteY9-972" fmla="*/ 590762 h 746337"/>
                <a:gd name="connsiteX10-973" fmla="*/ 158750 w 555625"/>
                <a:gd name="connsiteY10-974" fmla="*/ 581237 h 746337"/>
                <a:gd name="connsiteX11-975" fmla="*/ 146050 w 555625"/>
                <a:gd name="connsiteY11-976" fmla="*/ 562187 h 746337"/>
                <a:gd name="connsiteX12-977" fmla="*/ 139700 w 555625"/>
                <a:gd name="connsiteY12-978" fmla="*/ 549487 h 746337"/>
                <a:gd name="connsiteX13-979" fmla="*/ 130175 w 555625"/>
                <a:gd name="connsiteY13-980" fmla="*/ 539962 h 746337"/>
                <a:gd name="connsiteX14-981" fmla="*/ 123825 w 555625"/>
                <a:gd name="connsiteY14-982" fmla="*/ 527262 h 746337"/>
                <a:gd name="connsiteX15-983" fmla="*/ 111125 w 555625"/>
                <a:gd name="connsiteY15-984" fmla="*/ 508212 h 746337"/>
                <a:gd name="connsiteX16-985" fmla="*/ 107950 w 555625"/>
                <a:gd name="connsiteY16-986" fmla="*/ 498687 h 746337"/>
                <a:gd name="connsiteX17-987" fmla="*/ 101600 w 555625"/>
                <a:gd name="connsiteY17-988" fmla="*/ 489162 h 746337"/>
                <a:gd name="connsiteX18-989" fmla="*/ 98425 w 555625"/>
                <a:gd name="connsiteY18-990" fmla="*/ 479637 h 746337"/>
                <a:gd name="connsiteX19-991" fmla="*/ 85725 w 555625"/>
                <a:gd name="connsiteY19-992" fmla="*/ 457412 h 746337"/>
                <a:gd name="connsiteX20-993" fmla="*/ 73025 w 555625"/>
                <a:gd name="connsiteY20-994" fmla="*/ 435187 h 746337"/>
                <a:gd name="connsiteX21-995" fmla="*/ 69850 w 555625"/>
                <a:gd name="connsiteY21-996" fmla="*/ 425662 h 746337"/>
                <a:gd name="connsiteX22-997" fmla="*/ 66675 w 555625"/>
                <a:gd name="connsiteY22-998" fmla="*/ 412962 h 746337"/>
                <a:gd name="connsiteX23-999" fmla="*/ 60325 w 555625"/>
                <a:gd name="connsiteY23-1000" fmla="*/ 403437 h 746337"/>
                <a:gd name="connsiteX24-1001" fmla="*/ 57150 w 555625"/>
                <a:gd name="connsiteY24-1002" fmla="*/ 387562 h 746337"/>
                <a:gd name="connsiteX25-1003" fmla="*/ 50800 w 555625"/>
                <a:gd name="connsiteY25-1004" fmla="*/ 378037 h 746337"/>
                <a:gd name="connsiteX26-1005" fmla="*/ 47625 w 555625"/>
                <a:gd name="connsiteY26-1006" fmla="*/ 365337 h 746337"/>
                <a:gd name="connsiteX27-1007" fmla="*/ 41275 w 555625"/>
                <a:gd name="connsiteY27-1008" fmla="*/ 346287 h 746337"/>
                <a:gd name="connsiteX28-1009" fmla="*/ 38100 w 555625"/>
                <a:gd name="connsiteY28-1010" fmla="*/ 330412 h 746337"/>
                <a:gd name="connsiteX29-1011" fmla="*/ 31750 w 555625"/>
                <a:gd name="connsiteY29-1012" fmla="*/ 311362 h 746337"/>
                <a:gd name="connsiteX30-1013" fmla="*/ 22225 w 555625"/>
                <a:gd name="connsiteY30-1014" fmla="*/ 276437 h 746337"/>
                <a:gd name="connsiteX31-1015" fmla="*/ 15875 w 555625"/>
                <a:gd name="connsiteY31-1016" fmla="*/ 263737 h 746337"/>
                <a:gd name="connsiteX32-1017" fmla="*/ 9525 w 555625"/>
                <a:gd name="connsiteY32-1018" fmla="*/ 235162 h 746337"/>
                <a:gd name="connsiteX33-1019" fmla="*/ 6350 w 555625"/>
                <a:gd name="connsiteY33-1020" fmla="*/ 225637 h 746337"/>
                <a:gd name="connsiteX34-1021" fmla="*/ 0 w 555625"/>
                <a:gd name="connsiteY34-1022" fmla="*/ 200237 h 746337"/>
                <a:gd name="connsiteX35-1023" fmla="*/ 3175 w 555625"/>
                <a:gd name="connsiteY35-1024" fmla="*/ 162137 h 746337"/>
                <a:gd name="connsiteX36-1025" fmla="*/ 19050 w 555625"/>
                <a:gd name="connsiteY36-1026" fmla="*/ 133562 h 746337"/>
                <a:gd name="connsiteX37-1027" fmla="*/ 28575 w 555625"/>
                <a:gd name="connsiteY37-1028" fmla="*/ 120862 h 746337"/>
                <a:gd name="connsiteX38-1029" fmla="*/ 34925 w 555625"/>
                <a:gd name="connsiteY38-1030" fmla="*/ 111337 h 746337"/>
                <a:gd name="connsiteX39-1031" fmla="*/ 53975 w 555625"/>
                <a:gd name="connsiteY39-1032" fmla="*/ 101812 h 746337"/>
                <a:gd name="connsiteX40-1033" fmla="*/ 66675 w 555625"/>
                <a:gd name="connsiteY40-1034" fmla="*/ 92287 h 746337"/>
                <a:gd name="connsiteX41-1035" fmla="*/ 88900 w 555625"/>
                <a:gd name="connsiteY41-1036" fmla="*/ 82762 h 746337"/>
                <a:gd name="connsiteX42-1037" fmla="*/ 180975 w 555625"/>
                <a:gd name="connsiteY42-1038" fmla="*/ 38312 h 746337"/>
                <a:gd name="connsiteX43-1039" fmla="*/ 244475 w 555625"/>
                <a:gd name="connsiteY43-1040" fmla="*/ 16087 h 746337"/>
                <a:gd name="connsiteX44-1041" fmla="*/ 263525 w 555625"/>
                <a:gd name="connsiteY44-1042" fmla="*/ 9737 h 746337"/>
                <a:gd name="connsiteX45-1043" fmla="*/ 304800 w 555625"/>
                <a:gd name="connsiteY45-1044" fmla="*/ 212 h 746337"/>
                <a:gd name="connsiteX46-1045" fmla="*/ 428625 w 555625"/>
                <a:gd name="connsiteY46-1046" fmla="*/ 3387 h 746337"/>
                <a:gd name="connsiteX47-1047" fmla="*/ 454025 w 555625"/>
                <a:gd name="connsiteY47-1048" fmla="*/ 6562 h 746337"/>
                <a:gd name="connsiteX48-1049" fmla="*/ 482600 w 555625"/>
                <a:gd name="connsiteY48-1050" fmla="*/ 19262 h 746337"/>
                <a:gd name="connsiteX49-1051" fmla="*/ 504825 w 555625"/>
                <a:gd name="connsiteY49-1052" fmla="*/ 25612 h 746337"/>
                <a:gd name="connsiteX50-1053" fmla="*/ 514350 w 555625"/>
                <a:gd name="connsiteY50-1054" fmla="*/ 31962 h 746337"/>
                <a:gd name="connsiteX51-1055" fmla="*/ 517525 w 555625"/>
                <a:gd name="connsiteY51-1056" fmla="*/ 41487 h 746337"/>
                <a:gd name="connsiteX52-1057" fmla="*/ 539750 w 555625"/>
                <a:gd name="connsiteY52-1058" fmla="*/ 70062 h 746337"/>
                <a:gd name="connsiteX53-1059" fmla="*/ 552450 w 555625"/>
                <a:gd name="connsiteY53-1060" fmla="*/ 101812 h 746337"/>
                <a:gd name="connsiteX54-1061" fmla="*/ 555625 w 555625"/>
                <a:gd name="connsiteY54-1062" fmla="*/ 152612 h 746337"/>
                <a:gd name="connsiteX0-1063" fmla="*/ 374650 w 555625"/>
                <a:gd name="connsiteY0-1064" fmla="*/ 746337 h 746337"/>
                <a:gd name="connsiteX1-1065" fmla="*/ 282575 w 555625"/>
                <a:gd name="connsiteY1-1066" fmla="*/ 695537 h 746337"/>
                <a:gd name="connsiteX2-1067" fmla="*/ 273050 w 555625"/>
                <a:gd name="connsiteY2-1068" fmla="*/ 686012 h 746337"/>
                <a:gd name="connsiteX3-1069" fmla="*/ 254000 w 555625"/>
                <a:gd name="connsiteY3-1070" fmla="*/ 673312 h 746337"/>
                <a:gd name="connsiteX4-1071" fmla="*/ 244475 w 555625"/>
                <a:gd name="connsiteY4-1072" fmla="*/ 666962 h 746337"/>
                <a:gd name="connsiteX5-1073" fmla="*/ 225425 w 555625"/>
                <a:gd name="connsiteY5-1074" fmla="*/ 651087 h 746337"/>
                <a:gd name="connsiteX6-1075" fmla="*/ 215900 w 555625"/>
                <a:gd name="connsiteY6-1076" fmla="*/ 641562 h 746337"/>
                <a:gd name="connsiteX7-1077" fmla="*/ 184150 w 555625"/>
                <a:gd name="connsiteY7-1078" fmla="*/ 612987 h 746337"/>
                <a:gd name="connsiteX8-1079" fmla="*/ 174625 w 555625"/>
                <a:gd name="connsiteY8-1080" fmla="*/ 600287 h 746337"/>
                <a:gd name="connsiteX9-1081" fmla="*/ 168275 w 555625"/>
                <a:gd name="connsiteY9-1082" fmla="*/ 590762 h 746337"/>
                <a:gd name="connsiteX10-1083" fmla="*/ 158750 w 555625"/>
                <a:gd name="connsiteY10-1084" fmla="*/ 581237 h 746337"/>
                <a:gd name="connsiteX11-1085" fmla="*/ 146050 w 555625"/>
                <a:gd name="connsiteY11-1086" fmla="*/ 562187 h 746337"/>
                <a:gd name="connsiteX12-1087" fmla="*/ 139700 w 555625"/>
                <a:gd name="connsiteY12-1088" fmla="*/ 549487 h 746337"/>
                <a:gd name="connsiteX13-1089" fmla="*/ 130175 w 555625"/>
                <a:gd name="connsiteY13-1090" fmla="*/ 539962 h 746337"/>
                <a:gd name="connsiteX14-1091" fmla="*/ 123825 w 555625"/>
                <a:gd name="connsiteY14-1092" fmla="*/ 527262 h 746337"/>
                <a:gd name="connsiteX15-1093" fmla="*/ 111125 w 555625"/>
                <a:gd name="connsiteY15-1094" fmla="*/ 508212 h 746337"/>
                <a:gd name="connsiteX16-1095" fmla="*/ 107950 w 555625"/>
                <a:gd name="connsiteY16-1096" fmla="*/ 498687 h 746337"/>
                <a:gd name="connsiteX17-1097" fmla="*/ 101600 w 555625"/>
                <a:gd name="connsiteY17-1098" fmla="*/ 489162 h 746337"/>
                <a:gd name="connsiteX18-1099" fmla="*/ 98425 w 555625"/>
                <a:gd name="connsiteY18-1100" fmla="*/ 479637 h 746337"/>
                <a:gd name="connsiteX19-1101" fmla="*/ 85725 w 555625"/>
                <a:gd name="connsiteY19-1102" fmla="*/ 457412 h 746337"/>
                <a:gd name="connsiteX20-1103" fmla="*/ 73025 w 555625"/>
                <a:gd name="connsiteY20-1104" fmla="*/ 435187 h 746337"/>
                <a:gd name="connsiteX21-1105" fmla="*/ 69850 w 555625"/>
                <a:gd name="connsiteY21-1106" fmla="*/ 425662 h 746337"/>
                <a:gd name="connsiteX22-1107" fmla="*/ 66675 w 555625"/>
                <a:gd name="connsiteY22-1108" fmla="*/ 412962 h 746337"/>
                <a:gd name="connsiteX23-1109" fmla="*/ 60325 w 555625"/>
                <a:gd name="connsiteY23-1110" fmla="*/ 403437 h 746337"/>
                <a:gd name="connsiteX24-1111" fmla="*/ 57150 w 555625"/>
                <a:gd name="connsiteY24-1112" fmla="*/ 387562 h 746337"/>
                <a:gd name="connsiteX25-1113" fmla="*/ 50800 w 555625"/>
                <a:gd name="connsiteY25-1114" fmla="*/ 378037 h 746337"/>
                <a:gd name="connsiteX26-1115" fmla="*/ 47625 w 555625"/>
                <a:gd name="connsiteY26-1116" fmla="*/ 365337 h 746337"/>
                <a:gd name="connsiteX27-1117" fmla="*/ 41275 w 555625"/>
                <a:gd name="connsiteY27-1118" fmla="*/ 346287 h 746337"/>
                <a:gd name="connsiteX28-1119" fmla="*/ 38100 w 555625"/>
                <a:gd name="connsiteY28-1120" fmla="*/ 330412 h 746337"/>
                <a:gd name="connsiteX29-1121" fmla="*/ 31750 w 555625"/>
                <a:gd name="connsiteY29-1122" fmla="*/ 311362 h 746337"/>
                <a:gd name="connsiteX30-1123" fmla="*/ 22225 w 555625"/>
                <a:gd name="connsiteY30-1124" fmla="*/ 276437 h 746337"/>
                <a:gd name="connsiteX31-1125" fmla="*/ 15875 w 555625"/>
                <a:gd name="connsiteY31-1126" fmla="*/ 263737 h 746337"/>
                <a:gd name="connsiteX32-1127" fmla="*/ 9525 w 555625"/>
                <a:gd name="connsiteY32-1128" fmla="*/ 235162 h 746337"/>
                <a:gd name="connsiteX33-1129" fmla="*/ 6350 w 555625"/>
                <a:gd name="connsiteY33-1130" fmla="*/ 225637 h 746337"/>
                <a:gd name="connsiteX34-1131" fmla="*/ 0 w 555625"/>
                <a:gd name="connsiteY34-1132" fmla="*/ 200237 h 746337"/>
                <a:gd name="connsiteX35-1133" fmla="*/ 3175 w 555625"/>
                <a:gd name="connsiteY35-1134" fmla="*/ 162137 h 746337"/>
                <a:gd name="connsiteX36-1135" fmla="*/ 19050 w 555625"/>
                <a:gd name="connsiteY36-1136" fmla="*/ 133562 h 746337"/>
                <a:gd name="connsiteX37-1137" fmla="*/ 28575 w 555625"/>
                <a:gd name="connsiteY37-1138" fmla="*/ 120862 h 746337"/>
                <a:gd name="connsiteX38-1139" fmla="*/ 34925 w 555625"/>
                <a:gd name="connsiteY38-1140" fmla="*/ 111337 h 746337"/>
                <a:gd name="connsiteX39-1141" fmla="*/ 66675 w 555625"/>
                <a:gd name="connsiteY39-1142" fmla="*/ 92287 h 746337"/>
                <a:gd name="connsiteX40-1143" fmla="*/ 88900 w 555625"/>
                <a:gd name="connsiteY40-1144" fmla="*/ 82762 h 746337"/>
                <a:gd name="connsiteX41-1145" fmla="*/ 180975 w 555625"/>
                <a:gd name="connsiteY41-1146" fmla="*/ 38312 h 746337"/>
                <a:gd name="connsiteX42-1147" fmla="*/ 244475 w 555625"/>
                <a:gd name="connsiteY42-1148" fmla="*/ 16087 h 746337"/>
                <a:gd name="connsiteX43-1149" fmla="*/ 263525 w 555625"/>
                <a:gd name="connsiteY43-1150" fmla="*/ 9737 h 746337"/>
                <a:gd name="connsiteX44-1151" fmla="*/ 304800 w 555625"/>
                <a:gd name="connsiteY44-1152" fmla="*/ 212 h 746337"/>
                <a:gd name="connsiteX45-1153" fmla="*/ 428625 w 555625"/>
                <a:gd name="connsiteY45-1154" fmla="*/ 3387 h 746337"/>
                <a:gd name="connsiteX46-1155" fmla="*/ 454025 w 555625"/>
                <a:gd name="connsiteY46-1156" fmla="*/ 6562 h 746337"/>
                <a:gd name="connsiteX47-1157" fmla="*/ 482600 w 555625"/>
                <a:gd name="connsiteY47-1158" fmla="*/ 19262 h 746337"/>
                <a:gd name="connsiteX48-1159" fmla="*/ 504825 w 555625"/>
                <a:gd name="connsiteY48-1160" fmla="*/ 25612 h 746337"/>
                <a:gd name="connsiteX49-1161" fmla="*/ 514350 w 555625"/>
                <a:gd name="connsiteY49-1162" fmla="*/ 31962 h 746337"/>
                <a:gd name="connsiteX50-1163" fmla="*/ 517525 w 555625"/>
                <a:gd name="connsiteY50-1164" fmla="*/ 41487 h 746337"/>
                <a:gd name="connsiteX51-1165" fmla="*/ 539750 w 555625"/>
                <a:gd name="connsiteY51-1166" fmla="*/ 70062 h 746337"/>
                <a:gd name="connsiteX52-1167" fmla="*/ 552450 w 555625"/>
                <a:gd name="connsiteY52-1168" fmla="*/ 101812 h 746337"/>
                <a:gd name="connsiteX53-1169" fmla="*/ 555625 w 555625"/>
                <a:gd name="connsiteY53-1170" fmla="*/ 152612 h 746337"/>
                <a:gd name="connsiteX0-1171" fmla="*/ 374650 w 555625"/>
                <a:gd name="connsiteY0-1172" fmla="*/ 746337 h 746337"/>
                <a:gd name="connsiteX1-1173" fmla="*/ 282575 w 555625"/>
                <a:gd name="connsiteY1-1174" fmla="*/ 695537 h 746337"/>
                <a:gd name="connsiteX2-1175" fmla="*/ 273050 w 555625"/>
                <a:gd name="connsiteY2-1176" fmla="*/ 686012 h 746337"/>
                <a:gd name="connsiteX3-1177" fmla="*/ 254000 w 555625"/>
                <a:gd name="connsiteY3-1178" fmla="*/ 673312 h 746337"/>
                <a:gd name="connsiteX4-1179" fmla="*/ 244475 w 555625"/>
                <a:gd name="connsiteY4-1180" fmla="*/ 666962 h 746337"/>
                <a:gd name="connsiteX5-1181" fmla="*/ 225425 w 555625"/>
                <a:gd name="connsiteY5-1182" fmla="*/ 651087 h 746337"/>
                <a:gd name="connsiteX6-1183" fmla="*/ 215900 w 555625"/>
                <a:gd name="connsiteY6-1184" fmla="*/ 641562 h 746337"/>
                <a:gd name="connsiteX7-1185" fmla="*/ 184150 w 555625"/>
                <a:gd name="connsiteY7-1186" fmla="*/ 612987 h 746337"/>
                <a:gd name="connsiteX8-1187" fmla="*/ 174625 w 555625"/>
                <a:gd name="connsiteY8-1188" fmla="*/ 600287 h 746337"/>
                <a:gd name="connsiteX9-1189" fmla="*/ 168275 w 555625"/>
                <a:gd name="connsiteY9-1190" fmla="*/ 590762 h 746337"/>
                <a:gd name="connsiteX10-1191" fmla="*/ 158750 w 555625"/>
                <a:gd name="connsiteY10-1192" fmla="*/ 581237 h 746337"/>
                <a:gd name="connsiteX11-1193" fmla="*/ 146050 w 555625"/>
                <a:gd name="connsiteY11-1194" fmla="*/ 562187 h 746337"/>
                <a:gd name="connsiteX12-1195" fmla="*/ 139700 w 555625"/>
                <a:gd name="connsiteY12-1196" fmla="*/ 549487 h 746337"/>
                <a:gd name="connsiteX13-1197" fmla="*/ 130175 w 555625"/>
                <a:gd name="connsiteY13-1198" fmla="*/ 539962 h 746337"/>
                <a:gd name="connsiteX14-1199" fmla="*/ 123825 w 555625"/>
                <a:gd name="connsiteY14-1200" fmla="*/ 527262 h 746337"/>
                <a:gd name="connsiteX15-1201" fmla="*/ 111125 w 555625"/>
                <a:gd name="connsiteY15-1202" fmla="*/ 508212 h 746337"/>
                <a:gd name="connsiteX16-1203" fmla="*/ 107950 w 555625"/>
                <a:gd name="connsiteY16-1204" fmla="*/ 498687 h 746337"/>
                <a:gd name="connsiteX17-1205" fmla="*/ 101600 w 555625"/>
                <a:gd name="connsiteY17-1206" fmla="*/ 489162 h 746337"/>
                <a:gd name="connsiteX18-1207" fmla="*/ 98425 w 555625"/>
                <a:gd name="connsiteY18-1208" fmla="*/ 479637 h 746337"/>
                <a:gd name="connsiteX19-1209" fmla="*/ 85725 w 555625"/>
                <a:gd name="connsiteY19-1210" fmla="*/ 457412 h 746337"/>
                <a:gd name="connsiteX20-1211" fmla="*/ 73025 w 555625"/>
                <a:gd name="connsiteY20-1212" fmla="*/ 435187 h 746337"/>
                <a:gd name="connsiteX21-1213" fmla="*/ 69850 w 555625"/>
                <a:gd name="connsiteY21-1214" fmla="*/ 425662 h 746337"/>
                <a:gd name="connsiteX22-1215" fmla="*/ 66675 w 555625"/>
                <a:gd name="connsiteY22-1216" fmla="*/ 412962 h 746337"/>
                <a:gd name="connsiteX23-1217" fmla="*/ 60325 w 555625"/>
                <a:gd name="connsiteY23-1218" fmla="*/ 403437 h 746337"/>
                <a:gd name="connsiteX24-1219" fmla="*/ 57150 w 555625"/>
                <a:gd name="connsiteY24-1220" fmla="*/ 387562 h 746337"/>
                <a:gd name="connsiteX25-1221" fmla="*/ 50800 w 555625"/>
                <a:gd name="connsiteY25-1222" fmla="*/ 378037 h 746337"/>
                <a:gd name="connsiteX26-1223" fmla="*/ 47625 w 555625"/>
                <a:gd name="connsiteY26-1224" fmla="*/ 365337 h 746337"/>
                <a:gd name="connsiteX27-1225" fmla="*/ 41275 w 555625"/>
                <a:gd name="connsiteY27-1226" fmla="*/ 346287 h 746337"/>
                <a:gd name="connsiteX28-1227" fmla="*/ 38100 w 555625"/>
                <a:gd name="connsiteY28-1228" fmla="*/ 330412 h 746337"/>
                <a:gd name="connsiteX29-1229" fmla="*/ 31750 w 555625"/>
                <a:gd name="connsiteY29-1230" fmla="*/ 311362 h 746337"/>
                <a:gd name="connsiteX30-1231" fmla="*/ 22225 w 555625"/>
                <a:gd name="connsiteY30-1232" fmla="*/ 276437 h 746337"/>
                <a:gd name="connsiteX31-1233" fmla="*/ 15875 w 555625"/>
                <a:gd name="connsiteY31-1234" fmla="*/ 263737 h 746337"/>
                <a:gd name="connsiteX32-1235" fmla="*/ 9525 w 555625"/>
                <a:gd name="connsiteY32-1236" fmla="*/ 235162 h 746337"/>
                <a:gd name="connsiteX33-1237" fmla="*/ 6350 w 555625"/>
                <a:gd name="connsiteY33-1238" fmla="*/ 225637 h 746337"/>
                <a:gd name="connsiteX34-1239" fmla="*/ 0 w 555625"/>
                <a:gd name="connsiteY34-1240" fmla="*/ 200237 h 746337"/>
                <a:gd name="connsiteX35-1241" fmla="*/ 3175 w 555625"/>
                <a:gd name="connsiteY35-1242" fmla="*/ 162137 h 746337"/>
                <a:gd name="connsiteX36-1243" fmla="*/ 19050 w 555625"/>
                <a:gd name="connsiteY36-1244" fmla="*/ 133562 h 746337"/>
                <a:gd name="connsiteX37-1245" fmla="*/ 28575 w 555625"/>
                <a:gd name="connsiteY37-1246" fmla="*/ 120862 h 746337"/>
                <a:gd name="connsiteX38-1247" fmla="*/ 66675 w 555625"/>
                <a:gd name="connsiteY38-1248" fmla="*/ 92287 h 746337"/>
                <a:gd name="connsiteX39-1249" fmla="*/ 88900 w 555625"/>
                <a:gd name="connsiteY39-1250" fmla="*/ 82762 h 746337"/>
                <a:gd name="connsiteX40-1251" fmla="*/ 180975 w 555625"/>
                <a:gd name="connsiteY40-1252" fmla="*/ 38312 h 746337"/>
                <a:gd name="connsiteX41-1253" fmla="*/ 244475 w 555625"/>
                <a:gd name="connsiteY41-1254" fmla="*/ 16087 h 746337"/>
                <a:gd name="connsiteX42-1255" fmla="*/ 263525 w 555625"/>
                <a:gd name="connsiteY42-1256" fmla="*/ 9737 h 746337"/>
                <a:gd name="connsiteX43-1257" fmla="*/ 304800 w 555625"/>
                <a:gd name="connsiteY43-1258" fmla="*/ 212 h 746337"/>
                <a:gd name="connsiteX44-1259" fmla="*/ 428625 w 555625"/>
                <a:gd name="connsiteY44-1260" fmla="*/ 3387 h 746337"/>
                <a:gd name="connsiteX45-1261" fmla="*/ 454025 w 555625"/>
                <a:gd name="connsiteY45-1262" fmla="*/ 6562 h 746337"/>
                <a:gd name="connsiteX46-1263" fmla="*/ 482600 w 555625"/>
                <a:gd name="connsiteY46-1264" fmla="*/ 19262 h 746337"/>
                <a:gd name="connsiteX47-1265" fmla="*/ 504825 w 555625"/>
                <a:gd name="connsiteY47-1266" fmla="*/ 25612 h 746337"/>
                <a:gd name="connsiteX48-1267" fmla="*/ 514350 w 555625"/>
                <a:gd name="connsiteY48-1268" fmla="*/ 31962 h 746337"/>
                <a:gd name="connsiteX49-1269" fmla="*/ 517525 w 555625"/>
                <a:gd name="connsiteY49-1270" fmla="*/ 41487 h 746337"/>
                <a:gd name="connsiteX50-1271" fmla="*/ 539750 w 555625"/>
                <a:gd name="connsiteY50-1272" fmla="*/ 70062 h 746337"/>
                <a:gd name="connsiteX51-1273" fmla="*/ 552450 w 555625"/>
                <a:gd name="connsiteY51-1274" fmla="*/ 101812 h 746337"/>
                <a:gd name="connsiteX52-1275" fmla="*/ 555625 w 555625"/>
                <a:gd name="connsiteY52-1276" fmla="*/ 152612 h 746337"/>
                <a:gd name="connsiteX0-1277" fmla="*/ 374650 w 555625"/>
                <a:gd name="connsiteY0-1278" fmla="*/ 746337 h 746337"/>
                <a:gd name="connsiteX1-1279" fmla="*/ 282575 w 555625"/>
                <a:gd name="connsiteY1-1280" fmla="*/ 695537 h 746337"/>
                <a:gd name="connsiteX2-1281" fmla="*/ 273050 w 555625"/>
                <a:gd name="connsiteY2-1282" fmla="*/ 686012 h 746337"/>
                <a:gd name="connsiteX3-1283" fmla="*/ 254000 w 555625"/>
                <a:gd name="connsiteY3-1284" fmla="*/ 673312 h 746337"/>
                <a:gd name="connsiteX4-1285" fmla="*/ 244475 w 555625"/>
                <a:gd name="connsiteY4-1286" fmla="*/ 666962 h 746337"/>
                <a:gd name="connsiteX5-1287" fmla="*/ 225425 w 555625"/>
                <a:gd name="connsiteY5-1288" fmla="*/ 651087 h 746337"/>
                <a:gd name="connsiteX6-1289" fmla="*/ 215900 w 555625"/>
                <a:gd name="connsiteY6-1290" fmla="*/ 641562 h 746337"/>
                <a:gd name="connsiteX7-1291" fmla="*/ 184150 w 555625"/>
                <a:gd name="connsiteY7-1292" fmla="*/ 612987 h 746337"/>
                <a:gd name="connsiteX8-1293" fmla="*/ 174625 w 555625"/>
                <a:gd name="connsiteY8-1294" fmla="*/ 600287 h 746337"/>
                <a:gd name="connsiteX9-1295" fmla="*/ 168275 w 555625"/>
                <a:gd name="connsiteY9-1296" fmla="*/ 590762 h 746337"/>
                <a:gd name="connsiteX10-1297" fmla="*/ 158750 w 555625"/>
                <a:gd name="connsiteY10-1298" fmla="*/ 581237 h 746337"/>
                <a:gd name="connsiteX11-1299" fmla="*/ 146050 w 555625"/>
                <a:gd name="connsiteY11-1300" fmla="*/ 562187 h 746337"/>
                <a:gd name="connsiteX12-1301" fmla="*/ 139700 w 555625"/>
                <a:gd name="connsiteY12-1302" fmla="*/ 549487 h 746337"/>
                <a:gd name="connsiteX13-1303" fmla="*/ 130175 w 555625"/>
                <a:gd name="connsiteY13-1304" fmla="*/ 539962 h 746337"/>
                <a:gd name="connsiteX14-1305" fmla="*/ 123825 w 555625"/>
                <a:gd name="connsiteY14-1306" fmla="*/ 527262 h 746337"/>
                <a:gd name="connsiteX15-1307" fmla="*/ 111125 w 555625"/>
                <a:gd name="connsiteY15-1308" fmla="*/ 508212 h 746337"/>
                <a:gd name="connsiteX16-1309" fmla="*/ 107950 w 555625"/>
                <a:gd name="connsiteY16-1310" fmla="*/ 498687 h 746337"/>
                <a:gd name="connsiteX17-1311" fmla="*/ 101600 w 555625"/>
                <a:gd name="connsiteY17-1312" fmla="*/ 489162 h 746337"/>
                <a:gd name="connsiteX18-1313" fmla="*/ 98425 w 555625"/>
                <a:gd name="connsiteY18-1314" fmla="*/ 479637 h 746337"/>
                <a:gd name="connsiteX19-1315" fmla="*/ 85725 w 555625"/>
                <a:gd name="connsiteY19-1316" fmla="*/ 457412 h 746337"/>
                <a:gd name="connsiteX20-1317" fmla="*/ 73025 w 555625"/>
                <a:gd name="connsiteY20-1318" fmla="*/ 435187 h 746337"/>
                <a:gd name="connsiteX21-1319" fmla="*/ 69850 w 555625"/>
                <a:gd name="connsiteY21-1320" fmla="*/ 425662 h 746337"/>
                <a:gd name="connsiteX22-1321" fmla="*/ 66675 w 555625"/>
                <a:gd name="connsiteY22-1322" fmla="*/ 412962 h 746337"/>
                <a:gd name="connsiteX23-1323" fmla="*/ 60325 w 555625"/>
                <a:gd name="connsiteY23-1324" fmla="*/ 403437 h 746337"/>
                <a:gd name="connsiteX24-1325" fmla="*/ 57150 w 555625"/>
                <a:gd name="connsiteY24-1326" fmla="*/ 387562 h 746337"/>
                <a:gd name="connsiteX25-1327" fmla="*/ 50800 w 555625"/>
                <a:gd name="connsiteY25-1328" fmla="*/ 378037 h 746337"/>
                <a:gd name="connsiteX26-1329" fmla="*/ 47625 w 555625"/>
                <a:gd name="connsiteY26-1330" fmla="*/ 365337 h 746337"/>
                <a:gd name="connsiteX27-1331" fmla="*/ 41275 w 555625"/>
                <a:gd name="connsiteY27-1332" fmla="*/ 346287 h 746337"/>
                <a:gd name="connsiteX28-1333" fmla="*/ 38100 w 555625"/>
                <a:gd name="connsiteY28-1334" fmla="*/ 330412 h 746337"/>
                <a:gd name="connsiteX29-1335" fmla="*/ 31750 w 555625"/>
                <a:gd name="connsiteY29-1336" fmla="*/ 311362 h 746337"/>
                <a:gd name="connsiteX30-1337" fmla="*/ 22225 w 555625"/>
                <a:gd name="connsiteY30-1338" fmla="*/ 276437 h 746337"/>
                <a:gd name="connsiteX31-1339" fmla="*/ 15875 w 555625"/>
                <a:gd name="connsiteY31-1340" fmla="*/ 263737 h 746337"/>
                <a:gd name="connsiteX32-1341" fmla="*/ 9525 w 555625"/>
                <a:gd name="connsiteY32-1342" fmla="*/ 235162 h 746337"/>
                <a:gd name="connsiteX33-1343" fmla="*/ 6350 w 555625"/>
                <a:gd name="connsiteY33-1344" fmla="*/ 225637 h 746337"/>
                <a:gd name="connsiteX34-1345" fmla="*/ 0 w 555625"/>
                <a:gd name="connsiteY34-1346" fmla="*/ 200237 h 746337"/>
                <a:gd name="connsiteX35-1347" fmla="*/ 3175 w 555625"/>
                <a:gd name="connsiteY35-1348" fmla="*/ 162137 h 746337"/>
                <a:gd name="connsiteX36-1349" fmla="*/ 19050 w 555625"/>
                <a:gd name="connsiteY36-1350" fmla="*/ 133562 h 746337"/>
                <a:gd name="connsiteX37-1351" fmla="*/ 66675 w 555625"/>
                <a:gd name="connsiteY37-1352" fmla="*/ 92287 h 746337"/>
                <a:gd name="connsiteX38-1353" fmla="*/ 88900 w 555625"/>
                <a:gd name="connsiteY38-1354" fmla="*/ 82762 h 746337"/>
                <a:gd name="connsiteX39-1355" fmla="*/ 180975 w 555625"/>
                <a:gd name="connsiteY39-1356" fmla="*/ 38312 h 746337"/>
                <a:gd name="connsiteX40-1357" fmla="*/ 244475 w 555625"/>
                <a:gd name="connsiteY40-1358" fmla="*/ 16087 h 746337"/>
                <a:gd name="connsiteX41-1359" fmla="*/ 263525 w 555625"/>
                <a:gd name="connsiteY41-1360" fmla="*/ 9737 h 746337"/>
                <a:gd name="connsiteX42-1361" fmla="*/ 304800 w 555625"/>
                <a:gd name="connsiteY42-1362" fmla="*/ 212 h 746337"/>
                <a:gd name="connsiteX43-1363" fmla="*/ 428625 w 555625"/>
                <a:gd name="connsiteY43-1364" fmla="*/ 3387 h 746337"/>
                <a:gd name="connsiteX44-1365" fmla="*/ 454025 w 555625"/>
                <a:gd name="connsiteY44-1366" fmla="*/ 6562 h 746337"/>
                <a:gd name="connsiteX45-1367" fmla="*/ 482600 w 555625"/>
                <a:gd name="connsiteY45-1368" fmla="*/ 19262 h 746337"/>
                <a:gd name="connsiteX46-1369" fmla="*/ 504825 w 555625"/>
                <a:gd name="connsiteY46-1370" fmla="*/ 25612 h 746337"/>
                <a:gd name="connsiteX47-1371" fmla="*/ 514350 w 555625"/>
                <a:gd name="connsiteY47-1372" fmla="*/ 31962 h 746337"/>
                <a:gd name="connsiteX48-1373" fmla="*/ 517525 w 555625"/>
                <a:gd name="connsiteY48-1374" fmla="*/ 41487 h 746337"/>
                <a:gd name="connsiteX49-1375" fmla="*/ 539750 w 555625"/>
                <a:gd name="connsiteY49-1376" fmla="*/ 70062 h 746337"/>
                <a:gd name="connsiteX50-1377" fmla="*/ 552450 w 555625"/>
                <a:gd name="connsiteY50-1378" fmla="*/ 101812 h 746337"/>
                <a:gd name="connsiteX51-1379" fmla="*/ 555625 w 555625"/>
                <a:gd name="connsiteY51-1380" fmla="*/ 152612 h 746337"/>
                <a:gd name="connsiteX0-1381" fmla="*/ 374650 w 555625"/>
                <a:gd name="connsiteY0-1382" fmla="*/ 746337 h 746337"/>
                <a:gd name="connsiteX1-1383" fmla="*/ 282575 w 555625"/>
                <a:gd name="connsiteY1-1384" fmla="*/ 695537 h 746337"/>
                <a:gd name="connsiteX2-1385" fmla="*/ 273050 w 555625"/>
                <a:gd name="connsiteY2-1386" fmla="*/ 686012 h 746337"/>
                <a:gd name="connsiteX3-1387" fmla="*/ 254000 w 555625"/>
                <a:gd name="connsiteY3-1388" fmla="*/ 673312 h 746337"/>
                <a:gd name="connsiteX4-1389" fmla="*/ 244475 w 555625"/>
                <a:gd name="connsiteY4-1390" fmla="*/ 666962 h 746337"/>
                <a:gd name="connsiteX5-1391" fmla="*/ 225425 w 555625"/>
                <a:gd name="connsiteY5-1392" fmla="*/ 651087 h 746337"/>
                <a:gd name="connsiteX6-1393" fmla="*/ 215900 w 555625"/>
                <a:gd name="connsiteY6-1394" fmla="*/ 641562 h 746337"/>
                <a:gd name="connsiteX7-1395" fmla="*/ 184150 w 555625"/>
                <a:gd name="connsiteY7-1396" fmla="*/ 612987 h 746337"/>
                <a:gd name="connsiteX8-1397" fmla="*/ 174625 w 555625"/>
                <a:gd name="connsiteY8-1398" fmla="*/ 600287 h 746337"/>
                <a:gd name="connsiteX9-1399" fmla="*/ 168275 w 555625"/>
                <a:gd name="connsiteY9-1400" fmla="*/ 590762 h 746337"/>
                <a:gd name="connsiteX10-1401" fmla="*/ 158750 w 555625"/>
                <a:gd name="connsiteY10-1402" fmla="*/ 581237 h 746337"/>
                <a:gd name="connsiteX11-1403" fmla="*/ 146050 w 555625"/>
                <a:gd name="connsiteY11-1404" fmla="*/ 562187 h 746337"/>
                <a:gd name="connsiteX12-1405" fmla="*/ 139700 w 555625"/>
                <a:gd name="connsiteY12-1406" fmla="*/ 549487 h 746337"/>
                <a:gd name="connsiteX13-1407" fmla="*/ 130175 w 555625"/>
                <a:gd name="connsiteY13-1408" fmla="*/ 539962 h 746337"/>
                <a:gd name="connsiteX14-1409" fmla="*/ 123825 w 555625"/>
                <a:gd name="connsiteY14-1410" fmla="*/ 527262 h 746337"/>
                <a:gd name="connsiteX15-1411" fmla="*/ 111125 w 555625"/>
                <a:gd name="connsiteY15-1412" fmla="*/ 508212 h 746337"/>
                <a:gd name="connsiteX16-1413" fmla="*/ 107950 w 555625"/>
                <a:gd name="connsiteY16-1414" fmla="*/ 498687 h 746337"/>
                <a:gd name="connsiteX17-1415" fmla="*/ 101600 w 555625"/>
                <a:gd name="connsiteY17-1416" fmla="*/ 489162 h 746337"/>
                <a:gd name="connsiteX18-1417" fmla="*/ 98425 w 555625"/>
                <a:gd name="connsiteY18-1418" fmla="*/ 479637 h 746337"/>
                <a:gd name="connsiteX19-1419" fmla="*/ 85725 w 555625"/>
                <a:gd name="connsiteY19-1420" fmla="*/ 457412 h 746337"/>
                <a:gd name="connsiteX20-1421" fmla="*/ 73025 w 555625"/>
                <a:gd name="connsiteY20-1422" fmla="*/ 435187 h 746337"/>
                <a:gd name="connsiteX21-1423" fmla="*/ 69850 w 555625"/>
                <a:gd name="connsiteY21-1424" fmla="*/ 425662 h 746337"/>
                <a:gd name="connsiteX22-1425" fmla="*/ 66675 w 555625"/>
                <a:gd name="connsiteY22-1426" fmla="*/ 412962 h 746337"/>
                <a:gd name="connsiteX23-1427" fmla="*/ 60325 w 555625"/>
                <a:gd name="connsiteY23-1428" fmla="*/ 403437 h 746337"/>
                <a:gd name="connsiteX24-1429" fmla="*/ 57150 w 555625"/>
                <a:gd name="connsiteY24-1430" fmla="*/ 387562 h 746337"/>
                <a:gd name="connsiteX25-1431" fmla="*/ 50800 w 555625"/>
                <a:gd name="connsiteY25-1432" fmla="*/ 378037 h 746337"/>
                <a:gd name="connsiteX26-1433" fmla="*/ 47625 w 555625"/>
                <a:gd name="connsiteY26-1434" fmla="*/ 365337 h 746337"/>
                <a:gd name="connsiteX27-1435" fmla="*/ 41275 w 555625"/>
                <a:gd name="connsiteY27-1436" fmla="*/ 346287 h 746337"/>
                <a:gd name="connsiteX28-1437" fmla="*/ 38100 w 555625"/>
                <a:gd name="connsiteY28-1438" fmla="*/ 330412 h 746337"/>
                <a:gd name="connsiteX29-1439" fmla="*/ 31750 w 555625"/>
                <a:gd name="connsiteY29-1440" fmla="*/ 311362 h 746337"/>
                <a:gd name="connsiteX30-1441" fmla="*/ 22225 w 555625"/>
                <a:gd name="connsiteY30-1442" fmla="*/ 276437 h 746337"/>
                <a:gd name="connsiteX31-1443" fmla="*/ 15875 w 555625"/>
                <a:gd name="connsiteY31-1444" fmla="*/ 263737 h 746337"/>
                <a:gd name="connsiteX32-1445" fmla="*/ 9525 w 555625"/>
                <a:gd name="connsiteY32-1446" fmla="*/ 235162 h 746337"/>
                <a:gd name="connsiteX33-1447" fmla="*/ 6350 w 555625"/>
                <a:gd name="connsiteY33-1448" fmla="*/ 225637 h 746337"/>
                <a:gd name="connsiteX34-1449" fmla="*/ 0 w 555625"/>
                <a:gd name="connsiteY34-1450" fmla="*/ 200237 h 746337"/>
                <a:gd name="connsiteX35-1451" fmla="*/ 3175 w 555625"/>
                <a:gd name="connsiteY35-1452" fmla="*/ 162137 h 746337"/>
                <a:gd name="connsiteX36-1453" fmla="*/ 19050 w 555625"/>
                <a:gd name="connsiteY36-1454" fmla="*/ 133562 h 746337"/>
                <a:gd name="connsiteX37-1455" fmla="*/ 66675 w 555625"/>
                <a:gd name="connsiteY37-1456" fmla="*/ 92287 h 746337"/>
                <a:gd name="connsiteX38-1457" fmla="*/ 180975 w 555625"/>
                <a:gd name="connsiteY38-1458" fmla="*/ 38312 h 746337"/>
                <a:gd name="connsiteX39-1459" fmla="*/ 244475 w 555625"/>
                <a:gd name="connsiteY39-1460" fmla="*/ 16087 h 746337"/>
                <a:gd name="connsiteX40-1461" fmla="*/ 263525 w 555625"/>
                <a:gd name="connsiteY40-1462" fmla="*/ 9737 h 746337"/>
                <a:gd name="connsiteX41-1463" fmla="*/ 304800 w 555625"/>
                <a:gd name="connsiteY41-1464" fmla="*/ 212 h 746337"/>
                <a:gd name="connsiteX42-1465" fmla="*/ 428625 w 555625"/>
                <a:gd name="connsiteY42-1466" fmla="*/ 3387 h 746337"/>
                <a:gd name="connsiteX43-1467" fmla="*/ 454025 w 555625"/>
                <a:gd name="connsiteY43-1468" fmla="*/ 6562 h 746337"/>
                <a:gd name="connsiteX44-1469" fmla="*/ 482600 w 555625"/>
                <a:gd name="connsiteY44-1470" fmla="*/ 19262 h 746337"/>
                <a:gd name="connsiteX45-1471" fmla="*/ 504825 w 555625"/>
                <a:gd name="connsiteY45-1472" fmla="*/ 25612 h 746337"/>
                <a:gd name="connsiteX46-1473" fmla="*/ 514350 w 555625"/>
                <a:gd name="connsiteY46-1474" fmla="*/ 31962 h 746337"/>
                <a:gd name="connsiteX47-1475" fmla="*/ 517525 w 555625"/>
                <a:gd name="connsiteY47-1476" fmla="*/ 41487 h 746337"/>
                <a:gd name="connsiteX48-1477" fmla="*/ 539750 w 555625"/>
                <a:gd name="connsiteY48-1478" fmla="*/ 70062 h 746337"/>
                <a:gd name="connsiteX49-1479" fmla="*/ 552450 w 555625"/>
                <a:gd name="connsiteY49-1480" fmla="*/ 101812 h 746337"/>
                <a:gd name="connsiteX50-1481" fmla="*/ 555625 w 555625"/>
                <a:gd name="connsiteY50-1482" fmla="*/ 152612 h 746337"/>
                <a:gd name="connsiteX0-1483" fmla="*/ 374650 w 555625"/>
                <a:gd name="connsiteY0-1484" fmla="*/ 746709 h 746709"/>
                <a:gd name="connsiteX1-1485" fmla="*/ 282575 w 555625"/>
                <a:gd name="connsiteY1-1486" fmla="*/ 695909 h 746709"/>
                <a:gd name="connsiteX2-1487" fmla="*/ 273050 w 555625"/>
                <a:gd name="connsiteY2-1488" fmla="*/ 686384 h 746709"/>
                <a:gd name="connsiteX3-1489" fmla="*/ 254000 w 555625"/>
                <a:gd name="connsiteY3-1490" fmla="*/ 673684 h 746709"/>
                <a:gd name="connsiteX4-1491" fmla="*/ 244475 w 555625"/>
                <a:gd name="connsiteY4-1492" fmla="*/ 667334 h 746709"/>
                <a:gd name="connsiteX5-1493" fmla="*/ 225425 w 555625"/>
                <a:gd name="connsiteY5-1494" fmla="*/ 651459 h 746709"/>
                <a:gd name="connsiteX6-1495" fmla="*/ 215900 w 555625"/>
                <a:gd name="connsiteY6-1496" fmla="*/ 641934 h 746709"/>
                <a:gd name="connsiteX7-1497" fmla="*/ 184150 w 555625"/>
                <a:gd name="connsiteY7-1498" fmla="*/ 613359 h 746709"/>
                <a:gd name="connsiteX8-1499" fmla="*/ 174625 w 555625"/>
                <a:gd name="connsiteY8-1500" fmla="*/ 600659 h 746709"/>
                <a:gd name="connsiteX9-1501" fmla="*/ 168275 w 555625"/>
                <a:gd name="connsiteY9-1502" fmla="*/ 591134 h 746709"/>
                <a:gd name="connsiteX10-1503" fmla="*/ 158750 w 555625"/>
                <a:gd name="connsiteY10-1504" fmla="*/ 581609 h 746709"/>
                <a:gd name="connsiteX11-1505" fmla="*/ 146050 w 555625"/>
                <a:gd name="connsiteY11-1506" fmla="*/ 562559 h 746709"/>
                <a:gd name="connsiteX12-1507" fmla="*/ 139700 w 555625"/>
                <a:gd name="connsiteY12-1508" fmla="*/ 549859 h 746709"/>
                <a:gd name="connsiteX13-1509" fmla="*/ 130175 w 555625"/>
                <a:gd name="connsiteY13-1510" fmla="*/ 540334 h 746709"/>
                <a:gd name="connsiteX14-1511" fmla="*/ 123825 w 555625"/>
                <a:gd name="connsiteY14-1512" fmla="*/ 527634 h 746709"/>
                <a:gd name="connsiteX15-1513" fmla="*/ 111125 w 555625"/>
                <a:gd name="connsiteY15-1514" fmla="*/ 508584 h 746709"/>
                <a:gd name="connsiteX16-1515" fmla="*/ 107950 w 555625"/>
                <a:gd name="connsiteY16-1516" fmla="*/ 499059 h 746709"/>
                <a:gd name="connsiteX17-1517" fmla="*/ 101600 w 555625"/>
                <a:gd name="connsiteY17-1518" fmla="*/ 489534 h 746709"/>
                <a:gd name="connsiteX18-1519" fmla="*/ 98425 w 555625"/>
                <a:gd name="connsiteY18-1520" fmla="*/ 480009 h 746709"/>
                <a:gd name="connsiteX19-1521" fmla="*/ 85725 w 555625"/>
                <a:gd name="connsiteY19-1522" fmla="*/ 457784 h 746709"/>
                <a:gd name="connsiteX20-1523" fmla="*/ 73025 w 555625"/>
                <a:gd name="connsiteY20-1524" fmla="*/ 435559 h 746709"/>
                <a:gd name="connsiteX21-1525" fmla="*/ 69850 w 555625"/>
                <a:gd name="connsiteY21-1526" fmla="*/ 426034 h 746709"/>
                <a:gd name="connsiteX22-1527" fmla="*/ 66675 w 555625"/>
                <a:gd name="connsiteY22-1528" fmla="*/ 413334 h 746709"/>
                <a:gd name="connsiteX23-1529" fmla="*/ 60325 w 555625"/>
                <a:gd name="connsiteY23-1530" fmla="*/ 403809 h 746709"/>
                <a:gd name="connsiteX24-1531" fmla="*/ 57150 w 555625"/>
                <a:gd name="connsiteY24-1532" fmla="*/ 387934 h 746709"/>
                <a:gd name="connsiteX25-1533" fmla="*/ 50800 w 555625"/>
                <a:gd name="connsiteY25-1534" fmla="*/ 378409 h 746709"/>
                <a:gd name="connsiteX26-1535" fmla="*/ 47625 w 555625"/>
                <a:gd name="connsiteY26-1536" fmla="*/ 365709 h 746709"/>
                <a:gd name="connsiteX27-1537" fmla="*/ 41275 w 555625"/>
                <a:gd name="connsiteY27-1538" fmla="*/ 346659 h 746709"/>
                <a:gd name="connsiteX28-1539" fmla="*/ 38100 w 555625"/>
                <a:gd name="connsiteY28-1540" fmla="*/ 330784 h 746709"/>
                <a:gd name="connsiteX29-1541" fmla="*/ 31750 w 555625"/>
                <a:gd name="connsiteY29-1542" fmla="*/ 311734 h 746709"/>
                <a:gd name="connsiteX30-1543" fmla="*/ 22225 w 555625"/>
                <a:gd name="connsiteY30-1544" fmla="*/ 276809 h 746709"/>
                <a:gd name="connsiteX31-1545" fmla="*/ 15875 w 555625"/>
                <a:gd name="connsiteY31-1546" fmla="*/ 264109 h 746709"/>
                <a:gd name="connsiteX32-1547" fmla="*/ 9525 w 555625"/>
                <a:gd name="connsiteY32-1548" fmla="*/ 235534 h 746709"/>
                <a:gd name="connsiteX33-1549" fmla="*/ 6350 w 555625"/>
                <a:gd name="connsiteY33-1550" fmla="*/ 226009 h 746709"/>
                <a:gd name="connsiteX34-1551" fmla="*/ 0 w 555625"/>
                <a:gd name="connsiteY34-1552" fmla="*/ 200609 h 746709"/>
                <a:gd name="connsiteX35-1553" fmla="*/ 3175 w 555625"/>
                <a:gd name="connsiteY35-1554" fmla="*/ 162509 h 746709"/>
                <a:gd name="connsiteX36-1555" fmla="*/ 19050 w 555625"/>
                <a:gd name="connsiteY36-1556" fmla="*/ 133934 h 746709"/>
                <a:gd name="connsiteX37-1557" fmla="*/ 66675 w 555625"/>
                <a:gd name="connsiteY37-1558" fmla="*/ 92659 h 746709"/>
                <a:gd name="connsiteX38-1559" fmla="*/ 180975 w 555625"/>
                <a:gd name="connsiteY38-1560" fmla="*/ 38684 h 746709"/>
                <a:gd name="connsiteX39-1561" fmla="*/ 244475 w 555625"/>
                <a:gd name="connsiteY39-1562" fmla="*/ 16459 h 746709"/>
                <a:gd name="connsiteX40-1563" fmla="*/ 304800 w 555625"/>
                <a:gd name="connsiteY40-1564" fmla="*/ 584 h 746709"/>
                <a:gd name="connsiteX41-1565" fmla="*/ 428625 w 555625"/>
                <a:gd name="connsiteY41-1566" fmla="*/ 3759 h 746709"/>
                <a:gd name="connsiteX42-1567" fmla="*/ 454025 w 555625"/>
                <a:gd name="connsiteY42-1568" fmla="*/ 6934 h 746709"/>
                <a:gd name="connsiteX43-1569" fmla="*/ 482600 w 555625"/>
                <a:gd name="connsiteY43-1570" fmla="*/ 19634 h 746709"/>
                <a:gd name="connsiteX44-1571" fmla="*/ 504825 w 555625"/>
                <a:gd name="connsiteY44-1572" fmla="*/ 25984 h 746709"/>
                <a:gd name="connsiteX45-1573" fmla="*/ 514350 w 555625"/>
                <a:gd name="connsiteY45-1574" fmla="*/ 32334 h 746709"/>
                <a:gd name="connsiteX46-1575" fmla="*/ 517525 w 555625"/>
                <a:gd name="connsiteY46-1576" fmla="*/ 41859 h 746709"/>
                <a:gd name="connsiteX47-1577" fmla="*/ 539750 w 555625"/>
                <a:gd name="connsiteY47-1578" fmla="*/ 70434 h 746709"/>
                <a:gd name="connsiteX48-1579" fmla="*/ 552450 w 555625"/>
                <a:gd name="connsiteY48-1580" fmla="*/ 102184 h 746709"/>
                <a:gd name="connsiteX49-1581" fmla="*/ 555625 w 555625"/>
                <a:gd name="connsiteY49-1582" fmla="*/ 152984 h 746709"/>
                <a:gd name="connsiteX0-1583" fmla="*/ 374650 w 555625"/>
                <a:gd name="connsiteY0-1584" fmla="*/ 746709 h 746709"/>
                <a:gd name="connsiteX1-1585" fmla="*/ 282575 w 555625"/>
                <a:gd name="connsiteY1-1586" fmla="*/ 695909 h 746709"/>
                <a:gd name="connsiteX2-1587" fmla="*/ 273050 w 555625"/>
                <a:gd name="connsiteY2-1588" fmla="*/ 686384 h 746709"/>
                <a:gd name="connsiteX3-1589" fmla="*/ 254000 w 555625"/>
                <a:gd name="connsiteY3-1590" fmla="*/ 673684 h 746709"/>
                <a:gd name="connsiteX4-1591" fmla="*/ 244475 w 555625"/>
                <a:gd name="connsiteY4-1592" fmla="*/ 667334 h 746709"/>
                <a:gd name="connsiteX5-1593" fmla="*/ 225425 w 555625"/>
                <a:gd name="connsiteY5-1594" fmla="*/ 651459 h 746709"/>
                <a:gd name="connsiteX6-1595" fmla="*/ 215900 w 555625"/>
                <a:gd name="connsiteY6-1596" fmla="*/ 641934 h 746709"/>
                <a:gd name="connsiteX7-1597" fmla="*/ 184150 w 555625"/>
                <a:gd name="connsiteY7-1598" fmla="*/ 613359 h 746709"/>
                <a:gd name="connsiteX8-1599" fmla="*/ 174625 w 555625"/>
                <a:gd name="connsiteY8-1600" fmla="*/ 600659 h 746709"/>
                <a:gd name="connsiteX9-1601" fmla="*/ 168275 w 555625"/>
                <a:gd name="connsiteY9-1602" fmla="*/ 591134 h 746709"/>
                <a:gd name="connsiteX10-1603" fmla="*/ 158750 w 555625"/>
                <a:gd name="connsiteY10-1604" fmla="*/ 581609 h 746709"/>
                <a:gd name="connsiteX11-1605" fmla="*/ 146050 w 555625"/>
                <a:gd name="connsiteY11-1606" fmla="*/ 562559 h 746709"/>
                <a:gd name="connsiteX12-1607" fmla="*/ 139700 w 555625"/>
                <a:gd name="connsiteY12-1608" fmla="*/ 549859 h 746709"/>
                <a:gd name="connsiteX13-1609" fmla="*/ 130175 w 555625"/>
                <a:gd name="connsiteY13-1610" fmla="*/ 540334 h 746709"/>
                <a:gd name="connsiteX14-1611" fmla="*/ 123825 w 555625"/>
                <a:gd name="connsiteY14-1612" fmla="*/ 527634 h 746709"/>
                <a:gd name="connsiteX15-1613" fmla="*/ 111125 w 555625"/>
                <a:gd name="connsiteY15-1614" fmla="*/ 508584 h 746709"/>
                <a:gd name="connsiteX16-1615" fmla="*/ 107950 w 555625"/>
                <a:gd name="connsiteY16-1616" fmla="*/ 499059 h 746709"/>
                <a:gd name="connsiteX17-1617" fmla="*/ 101600 w 555625"/>
                <a:gd name="connsiteY17-1618" fmla="*/ 489534 h 746709"/>
                <a:gd name="connsiteX18-1619" fmla="*/ 98425 w 555625"/>
                <a:gd name="connsiteY18-1620" fmla="*/ 480009 h 746709"/>
                <a:gd name="connsiteX19-1621" fmla="*/ 85725 w 555625"/>
                <a:gd name="connsiteY19-1622" fmla="*/ 457784 h 746709"/>
                <a:gd name="connsiteX20-1623" fmla="*/ 73025 w 555625"/>
                <a:gd name="connsiteY20-1624" fmla="*/ 435559 h 746709"/>
                <a:gd name="connsiteX21-1625" fmla="*/ 69850 w 555625"/>
                <a:gd name="connsiteY21-1626" fmla="*/ 426034 h 746709"/>
                <a:gd name="connsiteX22-1627" fmla="*/ 66675 w 555625"/>
                <a:gd name="connsiteY22-1628" fmla="*/ 413334 h 746709"/>
                <a:gd name="connsiteX23-1629" fmla="*/ 60325 w 555625"/>
                <a:gd name="connsiteY23-1630" fmla="*/ 403809 h 746709"/>
                <a:gd name="connsiteX24-1631" fmla="*/ 57150 w 555625"/>
                <a:gd name="connsiteY24-1632" fmla="*/ 387934 h 746709"/>
                <a:gd name="connsiteX25-1633" fmla="*/ 50800 w 555625"/>
                <a:gd name="connsiteY25-1634" fmla="*/ 378409 h 746709"/>
                <a:gd name="connsiteX26-1635" fmla="*/ 47625 w 555625"/>
                <a:gd name="connsiteY26-1636" fmla="*/ 365709 h 746709"/>
                <a:gd name="connsiteX27-1637" fmla="*/ 41275 w 555625"/>
                <a:gd name="connsiteY27-1638" fmla="*/ 346659 h 746709"/>
                <a:gd name="connsiteX28-1639" fmla="*/ 38100 w 555625"/>
                <a:gd name="connsiteY28-1640" fmla="*/ 330784 h 746709"/>
                <a:gd name="connsiteX29-1641" fmla="*/ 31750 w 555625"/>
                <a:gd name="connsiteY29-1642" fmla="*/ 311734 h 746709"/>
                <a:gd name="connsiteX30-1643" fmla="*/ 22225 w 555625"/>
                <a:gd name="connsiteY30-1644" fmla="*/ 276809 h 746709"/>
                <a:gd name="connsiteX31-1645" fmla="*/ 15875 w 555625"/>
                <a:gd name="connsiteY31-1646" fmla="*/ 264109 h 746709"/>
                <a:gd name="connsiteX32-1647" fmla="*/ 9525 w 555625"/>
                <a:gd name="connsiteY32-1648" fmla="*/ 235534 h 746709"/>
                <a:gd name="connsiteX33-1649" fmla="*/ 6350 w 555625"/>
                <a:gd name="connsiteY33-1650" fmla="*/ 226009 h 746709"/>
                <a:gd name="connsiteX34-1651" fmla="*/ 0 w 555625"/>
                <a:gd name="connsiteY34-1652" fmla="*/ 200609 h 746709"/>
                <a:gd name="connsiteX35-1653" fmla="*/ 3175 w 555625"/>
                <a:gd name="connsiteY35-1654" fmla="*/ 162509 h 746709"/>
                <a:gd name="connsiteX36-1655" fmla="*/ 19050 w 555625"/>
                <a:gd name="connsiteY36-1656" fmla="*/ 133934 h 746709"/>
                <a:gd name="connsiteX37-1657" fmla="*/ 66675 w 555625"/>
                <a:gd name="connsiteY37-1658" fmla="*/ 92659 h 746709"/>
                <a:gd name="connsiteX38-1659" fmla="*/ 180975 w 555625"/>
                <a:gd name="connsiteY38-1660" fmla="*/ 38684 h 746709"/>
                <a:gd name="connsiteX39-1661" fmla="*/ 244475 w 555625"/>
                <a:gd name="connsiteY39-1662" fmla="*/ 16459 h 746709"/>
                <a:gd name="connsiteX40-1663" fmla="*/ 304800 w 555625"/>
                <a:gd name="connsiteY40-1664" fmla="*/ 584 h 746709"/>
                <a:gd name="connsiteX41-1665" fmla="*/ 428625 w 555625"/>
                <a:gd name="connsiteY41-1666" fmla="*/ 3759 h 746709"/>
                <a:gd name="connsiteX42-1667" fmla="*/ 454025 w 555625"/>
                <a:gd name="connsiteY42-1668" fmla="*/ 6934 h 746709"/>
                <a:gd name="connsiteX43-1669" fmla="*/ 482600 w 555625"/>
                <a:gd name="connsiteY43-1670" fmla="*/ 19634 h 746709"/>
                <a:gd name="connsiteX44-1671" fmla="*/ 504825 w 555625"/>
                <a:gd name="connsiteY44-1672" fmla="*/ 25984 h 746709"/>
                <a:gd name="connsiteX45-1673" fmla="*/ 514350 w 555625"/>
                <a:gd name="connsiteY45-1674" fmla="*/ 32334 h 746709"/>
                <a:gd name="connsiteX46-1675" fmla="*/ 539750 w 555625"/>
                <a:gd name="connsiteY46-1676" fmla="*/ 70434 h 746709"/>
                <a:gd name="connsiteX47-1677" fmla="*/ 552450 w 555625"/>
                <a:gd name="connsiteY47-1678" fmla="*/ 102184 h 746709"/>
                <a:gd name="connsiteX48-1679" fmla="*/ 555625 w 555625"/>
                <a:gd name="connsiteY48-1680" fmla="*/ 152984 h 746709"/>
                <a:gd name="connsiteX0-1681" fmla="*/ 374650 w 555625"/>
                <a:gd name="connsiteY0-1682" fmla="*/ 746709 h 746709"/>
                <a:gd name="connsiteX1-1683" fmla="*/ 282575 w 555625"/>
                <a:gd name="connsiteY1-1684" fmla="*/ 695909 h 746709"/>
                <a:gd name="connsiteX2-1685" fmla="*/ 273050 w 555625"/>
                <a:gd name="connsiteY2-1686" fmla="*/ 686384 h 746709"/>
                <a:gd name="connsiteX3-1687" fmla="*/ 254000 w 555625"/>
                <a:gd name="connsiteY3-1688" fmla="*/ 673684 h 746709"/>
                <a:gd name="connsiteX4-1689" fmla="*/ 244475 w 555625"/>
                <a:gd name="connsiteY4-1690" fmla="*/ 667334 h 746709"/>
                <a:gd name="connsiteX5-1691" fmla="*/ 225425 w 555625"/>
                <a:gd name="connsiteY5-1692" fmla="*/ 651459 h 746709"/>
                <a:gd name="connsiteX6-1693" fmla="*/ 215900 w 555625"/>
                <a:gd name="connsiteY6-1694" fmla="*/ 641934 h 746709"/>
                <a:gd name="connsiteX7-1695" fmla="*/ 184150 w 555625"/>
                <a:gd name="connsiteY7-1696" fmla="*/ 613359 h 746709"/>
                <a:gd name="connsiteX8-1697" fmla="*/ 174625 w 555625"/>
                <a:gd name="connsiteY8-1698" fmla="*/ 600659 h 746709"/>
                <a:gd name="connsiteX9-1699" fmla="*/ 168275 w 555625"/>
                <a:gd name="connsiteY9-1700" fmla="*/ 591134 h 746709"/>
                <a:gd name="connsiteX10-1701" fmla="*/ 158750 w 555625"/>
                <a:gd name="connsiteY10-1702" fmla="*/ 581609 h 746709"/>
                <a:gd name="connsiteX11-1703" fmla="*/ 146050 w 555625"/>
                <a:gd name="connsiteY11-1704" fmla="*/ 562559 h 746709"/>
                <a:gd name="connsiteX12-1705" fmla="*/ 139700 w 555625"/>
                <a:gd name="connsiteY12-1706" fmla="*/ 549859 h 746709"/>
                <a:gd name="connsiteX13-1707" fmla="*/ 130175 w 555625"/>
                <a:gd name="connsiteY13-1708" fmla="*/ 540334 h 746709"/>
                <a:gd name="connsiteX14-1709" fmla="*/ 123825 w 555625"/>
                <a:gd name="connsiteY14-1710" fmla="*/ 527634 h 746709"/>
                <a:gd name="connsiteX15-1711" fmla="*/ 111125 w 555625"/>
                <a:gd name="connsiteY15-1712" fmla="*/ 508584 h 746709"/>
                <a:gd name="connsiteX16-1713" fmla="*/ 107950 w 555625"/>
                <a:gd name="connsiteY16-1714" fmla="*/ 499059 h 746709"/>
                <a:gd name="connsiteX17-1715" fmla="*/ 101600 w 555625"/>
                <a:gd name="connsiteY17-1716" fmla="*/ 489534 h 746709"/>
                <a:gd name="connsiteX18-1717" fmla="*/ 98425 w 555625"/>
                <a:gd name="connsiteY18-1718" fmla="*/ 480009 h 746709"/>
                <a:gd name="connsiteX19-1719" fmla="*/ 85725 w 555625"/>
                <a:gd name="connsiteY19-1720" fmla="*/ 457784 h 746709"/>
                <a:gd name="connsiteX20-1721" fmla="*/ 73025 w 555625"/>
                <a:gd name="connsiteY20-1722" fmla="*/ 435559 h 746709"/>
                <a:gd name="connsiteX21-1723" fmla="*/ 69850 w 555625"/>
                <a:gd name="connsiteY21-1724" fmla="*/ 426034 h 746709"/>
                <a:gd name="connsiteX22-1725" fmla="*/ 66675 w 555625"/>
                <a:gd name="connsiteY22-1726" fmla="*/ 413334 h 746709"/>
                <a:gd name="connsiteX23-1727" fmla="*/ 60325 w 555625"/>
                <a:gd name="connsiteY23-1728" fmla="*/ 403809 h 746709"/>
                <a:gd name="connsiteX24-1729" fmla="*/ 57150 w 555625"/>
                <a:gd name="connsiteY24-1730" fmla="*/ 387934 h 746709"/>
                <a:gd name="connsiteX25-1731" fmla="*/ 50800 w 555625"/>
                <a:gd name="connsiteY25-1732" fmla="*/ 378409 h 746709"/>
                <a:gd name="connsiteX26-1733" fmla="*/ 47625 w 555625"/>
                <a:gd name="connsiteY26-1734" fmla="*/ 365709 h 746709"/>
                <a:gd name="connsiteX27-1735" fmla="*/ 41275 w 555625"/>
                <a:gd name="connsiteY27-1736" fmla="*/ 346659 h 746709"/>
                <a:gd name="connsiteX28-1737" fmla="*/ 38100 w 555625"/>
                <a:gd name="connsiteY28-1738" fmla="*/ 330784 h 746709"/>
                <a:gd name="connsiteX29-1739" fmla="*/ 31750 w 555625"/>
                <a:gd name="connsiteY29-1740" fmla="*/ 311734 h 746709"/>
                <a:gd name="connsiteX30-1741" fmla="*/ 22225 w 555625"/>
                <a:gd name="connsiteY30-1742" fmla="*/ 276809 h 746709"/>
                <a:gd name="connsiteX31-1743" fmla="*/ 15875 w 555625"/>
                <a:gd name="connsiteY31-1744" fmla="*/ 264109 h 746709"/>
                <a:gd name="connsiteX32-1745" fmla="*/ 9525 w 555625"/>
                <a:gd name="connsiteY32-1746" fmla="*/ 235534 h 746709"/>
                <a:gd name="connsiteX33-1747" fmla="*/ 6350 w 555625"/>
                <a:gd name="connsiteY33-1748" fmla="*/ 226009 h 746709"/>
                <a:gd name="connsiteX34-1749" fmla="*/ 0 w 555625"/>
                <a:gd name="connsiteY34-1750" fmla="*/ 200609 h 746709"/>
                <a:gd name="connsiteX35-1751" fmla="*/ 3175 w 555625"/>
                <a:gd name="connsiteY35-1752" fmla="*/ 162509 h 746709"/>
                <a:gd name="connsiteX36-1753" fmla="*/ 19050 w 555625"/>
                <a:gd name="connsiteY36-1754" fmla="*/ 133934 h 746709"/>
                <a:gd name="connsiteX37-1755" fmla="*/ 66675 w 555625"/>
                <a:gd name="connsiteY37-1756" fmla="*/ 92659 h 746709"/>
                <a:gd name="connsiteX38-1757" fmla="*/ 180975 w 555625"/>
                <a:gd name="connsiteY38-1758" fmla="*/ 38684 h 746709"/>
                <a:gd name="connsiteX39-1759" fmla="*/ 244475 w 555625"/>
                <a:gd name="connsiteY39-1760" fmla="*/ 16459 h 746709"/>
                <a:gd name="connsiteX40-1761" fmla="*/ 304800 w 555625"/>
                <a:gd name="connsiteY40-1762" fmla="*/ 584 h 746709"/>
                <a:gd name="connsiteX41-1763" fmla="*/ 428625 w 555625"/>
                <a:gd name="connsiteY41-1764" fmla="*/ 3759 h 746709"/>
                <a:gd name="connsiteX42-1765" fmla="*/ 454025 w 555625"/>
                <a:gd name="connsiteY42-1766" fmla="*/ 6934 h 746709"/>
                <a:gd name="connsiteX43-1767" fmla="*/ 482600 w 555625"/>
                <a:gd name="connsiteY43-1768" fmla="*/ 19634 h 746709"/>
                <a:gd name="connsiteX44-1769" fmla="*/ 504825 w 555625"/>
                <a:gd name="connsiteY44-1770" fmla="*/ 25984 h 746709"/>
                <a:gd name="connsiteX45-1771" fmla="*/ 539750 w 555625"/>
                <a:gd name="connsiteY45-1772" fmla="*/ 70434 h 746709"/>
                <a:gd name="connsiteX46-1773" fmla="*/ 552450 w 555625"/>
                <a:gd name="connsiteY46-1774" fmla="*/ 102184 h 746709"/>
                <a:gd name="connsiteX47-1775" fmla="*/ 555625 w 555625"/>
                <a:gd name="connsiteY47-1776" fmla="*/ 152984 h 746709"/>
                <a:gd name="connsiteX0-1777" fmla="*/ 374650 w 555625"/>
                <a:gd name="connsiteY0-1778" fmla="*/ 746709 h 746709"/>
                <a:gd name="connsiteX1-1779" fmla="*/ 282575 w 555625"/>
                <a:gd name="connsiteY1-1780" fmla="*/ 695909 h 746709"/>
                <a:gd name="connsiteX2-1781" fmla="*/ 273050 w 555625"/>
                <a:gd name="connsiteY2-1782" fmla="*/ 686384 h 746709"/>
                <a:gd name="connsiteX3-1783" fmla="*/ 254000 w 555625"/>
                <a:gd name="connsiteY3-1784" fmla="*/ 673684 h 746709"/>
                <a:gd name="connsiteX4-1785" fmla="*/ 244475 w 555625"/>
                <a:gd name="connsiteY4-1786" fmla="*/ 667334 h 746709"/>
                <a:gd name="connsiteX5-1787" fmla="*/ 225425 w 555625"/>
                <a:gd name="connsiteY5-1788" fmla="*/ 651459 h 746709"/>
                <a:gd name="connsiteX6-1789" fmla="*/ 215900 w 555625"/>
                <a:gd name="connsiteY6-1790" fmla="*/ 641934 h 746709"/>
                <a:gd name="connsiteX7-1791" fmla="*/ 184150 w 555625"/>
                <a:gd name="connsiteY7-1792" fmla="*/ 613359 h 746709"/>
                <a:gd name="connsiteX8-1793" fmla="*/ 174625 w 555625"/>
                <a:gd name="connsiteY8-1794" fmla="*/ 600659 h 746709"/>
                <a:gd name="connsiteX9-1795" fmla="*/ 168275 w 555625"/>
                <a:gd name="connsiteY9-1796" fmla="*/ 591134 h 746709"/>
                <a:gd name="connsiteX10-1797" fmla="*/ 158750 w 555625"/>
                <a:gd name="connsiteY10-1798" fmla="*/ 581609 h 746709"/>
                <a:gd name="connsiteX11-1799" fmla="*/ 146050 w 555625"/>
                <a:gd name="connsiteY11-1800" fmla="*/ 562559 h 746709"/>
                <a:gd name="connsiteX12-1801" fmla="*/ 139700 w 555625"/>
                <a:gd name="connsiteY12-1802" fmla="*/ 549859 h 746709"/>
                <a:gd name="connsiteX13-1803" fmla="*/ 130175 w 555625"/>
                <a:gd name="connsiteY13-1804" fmla="*/ 540334 h 746709"/>
                <a:gd name="connsiteX14-1805" fmla="*/ 123825 w 555625"/>
                <a:gd name="connsiteY14-1806" fmla="*/ 527634 h 746709"/>
                <a:gd name="connsiteX15-1807" fmla="*/ 111125 w 555625"/>
                <a:gd name="connsiteY15-1808" fmla="*/ 508584 h 746709"/>
                <a:gd name="connsiteX16-1809" fmla="*/ 107950 w 555625"/>
                <a:gd name="connsiteY16-1810" fmla="*/ 499059 h 746709"/>
                <a:gd name="connsiteX17-1811" fmla="*/ 101600 w 555625"/>
                <a:gd name="connsiteY17-1812" fmla="*/ 489534 h 746709"/>
                <a:gd name="connsiteX18-1813" fmla="*/ 98425 w 555625"/>
                <a:gd name="connsiteY18-1814" fmla="*/ 480009 h 746709"/>
                <a:gd name="connsiteX19-1815" fmla="*/ 85725 w 555625"/>
                <a:gd name="connsiteY19-1816" fmla="*/ 457784 h 746709"/>
                <a:gd name="connsiteX20-1817" fmla="*/ 73025 w 555625"/>
                <a:gd name="connsiteY20-1818" fmla="*/ 435559 h 746709"/>
                <a:gd name="connsiteX21-1819" fmla="*/ 69850 w 555625"/>
                <a:gd name="connsiteY21-1820" fmla="*/ 426034 h 746709"/>
                <a:gd name="connsiteX22-1821" fmla="*/ 66675 w 555625"/>
                <a:gd name="connsiteY22-1822" fmla="*/ 413334 h 746709"/>
                <a:gd name="connsiteX23-1823" fmla="*/ 60325 w 555625"/>
                <a:gd name="connsiteY23-1824" fmla="*/ 403809 h 746709"/>
                <a:gd name="connsiteX24-1825" fmla="*/ 57150 w 555625"/>
                <a:gd name="connsiteY24-1826" fmla="*/ 387934 h 746709"/>
                <a:gd name="connsiteX25-1827" fmla="*/ 50800 w 555625"/>
                <a:gd name="connsiteY25-1828" fmla="*/ 378409 h 746709"/>
                <a:gd name="connsiteX26-1829" fmla="*/ 47625 w 555625"/>
                <a:gd name="connsiteY26-1830" fmla="*/ 365709 h 746709"/>
                <a:gd name="connsiteX27-1831" fmla="*/ 41275 w 555625"/>
                <a:gd name="connsiteY27-1832" fmla="*/ 346659 h 746709"/>
                <a:gd name="connsiteX28-1833" fmla="*/ 38100 w 555625"/>
                <a:gd name="connsiteY28-1834" fmla="*/ 330784 h 746709"/>
                <a:gd name="connsiteX29-1835" fmla="*/ 31750 w 555625"/>
                <a:gd name="connsiteY29-1836" fmla="*/ 311734 h 746709"/>
                <a:gd name="connsiteX30-1837" fmla="*/ 22225 w 555625"/>
                <a:gd name="connsiteY30-1838" fmla="*/ 276809 h 746709"/>
                <a:gd name="connsiteX31-1839" fmla="*/ 15875 w 555625"/>
                <a:gd name="connsiteY31-1840" fmla="*/ 264109 h 746709"/>
                <a:gd name="connsiteX32-1841" fmla="*/ 9525 w 555625"/>
                <a:gd name="connsiteY32-1842" fmla="*/ 235534 h 746709"/>
                <a:gd name="connsiteX33-1843" fmla="*/ 6350 w 555625"/>
                <a:gd name="connsiteY33-1844" fmla="*/ 226009 h 746709"/>
                <a:gd name="connsiteX34-1845" fmla="*/ 0 w 555625"/>
                <a:gd name="connsiteY34-1846" fmla="*/ 200609 h 746709"/>
                <a:gd name="connsiteX35-1847" fmla="*/ 3175 w 555625"/>
                <a:gd name="connsiteY35-1848" fmla="*/ 162509 h 746709"/>
                <a:gd name="connsiteX36-1849" fmla="*/ 19050 w 555625"/>
                <a:gd name="connsiteY36-1850" fmla="*/ 133934 h 746709"/>
                <a:gd name="connsiteX37-1851" fmla="*/ 66675 w 555625"/>
                <a:gd name="connsiteY37-1852" fmla="*/ 92659 h 746709"/>
                <a:gd name="connsiteX38-1853" fmla="*/ 180975 w 555625"/>
                <a:gd name="connsiteY38-1854" fmla="*/ 38684 h 746709"/>
                <a:gd name="connsiteX39-1855" fmla="*/ 244475 w 555625"/>
                <a:gd name="connsiteY39-1856" fmla="*/ 16459 h 746709"/>
                <a:gd name="connsiteX40-1857" fmla="*/ 304800 w 555625"/>
                <a:gd name="connsiteY40-1858" fmla="*/ 584 h 746709"/>
                <a:gd name="connsiteX41-1859" fmla="*/ 428625 w 555625"/>
                <a:gd name="connsiteY41-1860" fmla="*/ 3759 h 746709"/>
                <a:gd name="connsiteX42-1861" fmla="*/ 454025 w 555625"/>
                <a:gd name="connsiteY42-1862" fmla="*/ 6934 h 746709"/>
                <a:gd name="connsiteX43-1863" fmla="*/ 482600 w 555625"/>
                <a:gd name="connsiteY43-1864" fmla="*/ 19634 h 746709"/>
                <a:gd name="connsiteX44-1865" fmla="*/ 539750 w 555625"/>
                <a:gd name="connsiteY44-1866" fmla="*/ 70434 h 746709"/>
                <a:gd name="connsiteX45-1867" fmla="*/ 552450 w 555625"/>
                <a:gd name="connsiteY45-1868" fmla="*/ 102184 h 746709"/>
                <a:gd name="connsiteX46-1869" fmla="*/ 555625 w 555625"/>
                <a:gd name="connsiteY46-1870" fmla="*/ 152984 h 746709"/>
                <a:gd name="connsiteX0-1871" fmla="*/ 374650 w 555625"/>
                <a:gd name="connsiteY0-1872" fmla="*/ 746977 h 746977"/>
                <a:gd name="connsiteX1-1873" fmla="*/ 282575 w 555625"/>
                <a:gd name="connsiteY1-1874" fmla="*/ 696177 h 746977"/>
                <a:gd name="connsiteX2-1875" fmla="*/ 273050 w 555625"/>
                <a:gd name="connsiteY2-1876" fmla="*/ 686652 h 746977"/>
                <a:gd name="connsiteX3-1877" fmla="*/ 254000 w 555625"/>
                <a:gd name="connsiteY3-1878" fmla="*/ 673952 h 746977"/>
                <a:gd name="connsiteX4-1879" fmla="*/ 244475 w 555625"/>
                <a:gd name="connsiteY4-1880" fmla="*/ 667602 h 746977"/>
                <a:gd name="connsiteX5-1881" fmla="*/ 225425 w 555625"/>
                <a:gd name="connsiteY5-1882" fmla="*/ 651727 h 746977"/>
                <a:gd name="connsiteX6-1883" fmla="*/ 215900 w 555625"/>
                <a:gd name="connsiteY6-1884" fmla="*/ 642202 h 746977"/>
                <a:gd name="connsiteX7-1885" fmla="*/ 184150 w 555625"/>
                <a:gd name="connsiteY7-1886" fmla="*/ 613627 h 746977"/>
                <a:gd name="connsiteX8-1887" fmla="*/ 174625 w 555625"/>
                <a:gd name="connsiteY8-1888" fmla="*/ 600927 h 746977"/>
                <a:gd name="connsiteX9-1889" fmla="*/ 168275 w 555625"/>
                <a:gd name="connsiteY9-1890" fmla="*/ 591402 h 746977"/>
                <a:gd name="connsiteX10-1891" fmla="*/ 158750 w 555625"/>
                <a:gd name="connsiteY10-1892" fmla="*/ 581877 h 746977"/>
                <a:gd name="connsiteX11-1893" fmla="*/ 146050 w 555625"/>
                <a:gd name="connsiteY11-1894" fmla="*/ 562827 h 746977"/>
                <a:gd name="connsiteX12-1895" fmla="*/ 139700 w 555625"/>
                <a:gd name="connsiteY12-1896" fmla="*/ 550127 h 746977"/>
                <a:gd name="connsiteX13-1897" fmla="*/ 130175 w 555625"/>
                <a:gd name="connsiteY13-1898" fmla="*/ 540602 h 746977"/>
                <a:gd name="connsiteX14-1899" fmla="*/ 123825 w 555625"/>
                <a:gd name="connsiteY14-1900" fmla="*/ 527902 h 746977"/>
                <a:gd name="connsiteX15-1901" fmla="*/ 111125 w 555625"/>
                <a:gd name="connsiteY15-1902" fmla="*/ 508852 h 746977"/>
                <a:gd name="connsiteX16-1903" fmla="*/ 107950 w 555625"/>
                <a:gd name="connsiteY16-1904" fmla="*/ 499327 h 746977"/>
                <a:gd name="connsiteX17-1905" fmla="*/ 101600 w 555625"/>
                <a:gd name="connsiteY17-1906" fmla="*/ 489802 h 746977"/>
                <a:gd name="connsiteX18-1907" fmla="*/ 98425 w 555625"/>
                <a:gd name="connsiteY18-1908" fmla="*/ 480277 h 746977"/>
                <a:gd name="connsiteX19-1909" fmla="*/ 85725 w 555625"/>
                <a:gd name="connsiteY19-1910" fmla="*/ 458052 h 746977"/>
                <a:gd name="connsiteX20-1911" fmla="*/ 73025 w 555625"/>
                <a:gd name="connsiteY20-1912" fmla="*/ 435827 h 746977"/>
                <a:gd name="connsiteX21-1913" fmla="*/ 69850 w 555625"/>
                <a:gd name="connsiteY21-1914" fmla="*/ 426302 h 746977"/>
                <a:gd name="connsiteX22-1915" fmla="*/ 66675 w 555625"/>
                <a:gd name="connsiteY22-1916" fmla="*/ 413602 h 746977"/>
                <a:gd name="connsiteX23-1917" fmla="*/ 60325 w 555625"/>
                <a:gd name="connsiteY23-1918" fmla="*/ 404077 h 746977"/>
                <a:gd name="connsiteX24-1919" fmla="*/ 57150 w 555625"/>
                <a:gd name="connsiteY24-1920" fmla="*/ 388202 h 746977"/>
                <a:gd name="connsiteX25-1921" fmla="*/ 50800 w 555625"/>
                <a:gd name="connsiteY25-1922" fmla="*/ 378677 h 746977"/>
                <a:gd name="connsiteX26-1923" fmla="*/ 47625 w 555625"/>
                <a:gd name="connsiteY26-1924" fmla="*/ 365977 h 746977"/>
                <a:gd name="connsiteX27-1925" fmla="*/ 41275 w 555625"/>
                <a:gd name="connsiteY27-1926" fmla="*/ 346927 h 746977"/>
                <a:gd name="connsiteX28-1927" fmla="*/ 38100 w 555625"/>
                <a:gd name="connsiteY28-1928" fmla="*/ 331052 h 746977"/>
                <a:gd name="connsiteX29-1929" fmla="*/ 31750 w 555625"/>
                <a:gd name="connsiteY29-1930" fmla="*/ 312002 h 746977"/>
                <a:gd name="connsiteX30-1931" fmla="*/ 22225 w 555625"/>
                <a:gd name="connsiteY30-1932" fmla="*/ 277077 h 746977"/>
                <a:gd name="connsiteX31-1933" fmla="*/ 15875 w 555625"/>
                <a:gd name="connsiteY31-1934" fmla="*/ 264377 h 746977"/>
                <a:gd name="connsiteX32-1935" fmla="*/ 9525 w 555625"/>
                <a:gd name="connsiteY32-1936" fmla="*/ 235802 h 746977"/>
                <a:gd name="connsiteX33-1937" fmla="*/ 6350 w 555625"/>
                <a:gd name="connsiteY33-1938" fmla="*/ 226277 h 746977"/>
                <a:gd name="connsiteX34-1939" fmla="*/ 0 w 555625"/>
                <a:gd name="connsiteY34-1940" fmla="*/ 200877 h 746977"/>
                <a:gd name="connsiteX35-1941" fmla="*/ 3175 w 555625"/>
                <a:gd name="connsiteY35-1942" fmla="*/ 162777 h 746977"/>
                <a:gd name="connsiteX36-1943" fmla="*/ 19050 w 555625"/>
                <a:gd name="connsiteY36-1944" fmla="*/ 134202 h 746977"/>
                <a:gd name="connsiteX37-1945" fmla="*/ 66675 w 555625"/>
                <a:gd name="connsiteY37-1946" fmla="*/ 92927 h 746977"/>
                <a:gd name="connsiteX38-1947" fmla="*/ 180975 w 555625"/>
                <a:gd name="connsiteY38-1948" fmla="*/ 38952 h 746977"/>
                <a:gd name="connsiteX39-1949" fmla="*/ 244475 w 555625"/>
                <a:gd name="connsiteY39-1950" fmla="*/ 16727 h 746977"/>
                <a:gd name="connsiteX40-1951" fmla="*/ 304800 w 555625"/>
                <a:gd name="connsiteY40-1952" fmla="*/ 852 h 746977"/>
                <a:gd name="connsiteX41-1953" fmla="*/ 428625 w 555625"/>
                <a:gd name="connsiteY41-1954" fmla="*/ 4027 h 746977"/>
                <a:gd name="connsiteX42-1955" fmla="*/ 482600 w 555625"/>
                <a:gd name="connsiteY42-1956" fmla="*/ 19902 h 746977"/>
                <a:gd name="connsiteX43-1957" fmla="*/ 539750 w 555625"/>
                <a:gd name="connsiteY43-1958" fmla="*/ 70702 h 746977"/>
                <a:gd name="connsiteX44-1959" fmla="*/ 552450 w 555625"/>
                <a:gd name="connsiteY44-1960" fmla="*/ 102452 h 746977"/>
                <a:gd name="connsiteX45-1961" fmla="*/ 555625 w 555625"/>
                <a:gd name="connsiteY45-1962" fmla="*/ 153252 h 746977"/>
                <a:gd name="connsiteX0-1963" fmla="*/ 374650 w 555625"/>
                <a:gd name="connsiteY0-1964" fmla="*/ 747308 h 747308"/>
                <a:gd name="connsiteX1-1965" fmla="*/ 282575 w 555625"/>
                <a:gd name="connsiteY1-1966" fmla="*/ 696508 h 747308"/>
                <a:gd name="connsiteX2-1967" fmla="*/ 273050 w 555625"/>
                <a:gd name="connsiteY2-1968" fmla="*/ 686983 h 747308"/>
                <a:gd name="connsiteX3-1969" fmla="*/ 254000 w 555625"/>
                <a:gd name="connsiteY3-1970" fmla="*/ 674283 h 747308"/>
                <a:gd name="connsiteX4-1971" fmla="*/ 244475 w 555625"/>
                <a:gd name="connsiteY4-1972" fmla="*/ 667933 h 747308"/>
                <a:gd name="connsiteX5-1973" fmla="*/ 225425 w 555625"/>
                <a:gd name="connsiteY5-1974" fmla="*/ 652058 h 747308"/>
                <a:gd name="connsiteX6-1975" fmla="*/ 215900 w 555625"/>
                <a:gd name="connsiteY6-1976" fmla="*/ 642533 h 747308"/>
                <a:gd name="connsiteX7-1977" fmla="*/ 184150 w 555625"/>
                <a:gd name="connsiteY7-1978" fmla="*/ 613958 h 747308"/>
                <a:gd name="connsiteX8-1979" fmla="*/ 174625 w 555625"/>
                <a:gd name="connsiteY8-1980" fmla="*/ 601258 h 747308"/>
                <a:gd name="connsiteX9-1981" fmla="*/ 168275 w 555625"/>
                <a:gd name="connsiteY9-1982" fmla="*/ 591733 h 747308"/>
                <a:gd name="connsiteX10-1983" fmla="*/ 158750 w 555625"/>
                <a:gd name="connsiteY10-1984" fmla="*/ 582208 h 747308"/>
                <a:gd name="connsiteX11-1985" fmla="*/ 146050 w 555625"/>
                <a:gd name="connsiteY11-1986" fmla="*/ 563158 h 747308"/>
                <a:gd name="connsiteX12-1987" fmla="*/ 139700 w 555625"/>
                <a:gd name="connsiteY12-1988" fmla="*/ 550458 h 747308"/>
                <a:gd name="connsiteX13-1989" fmla="*/ 130175 w 555625"/>
                <a:gd name="connsiteY13-1990" fmla="*/ 540933 h 747308"/>
                <a:gd name="connsiteX14-1991" fmla="*/ 123825 w 555625"/>
                <a:gd name="connsiteY14-1992" fmla="*/ 528233 h 747308"/>
                <a:gd name="connsiteX15-1993" fmla="*/ 111125 w 555625"/>
                <a:gd name="connsiteY15-1994" fmla="*/ 509183 h 747308"/>
                <a:gd name="connsiteX16-1995" fmla="*/ 107950 w 555625"/>
                <a:gd name="connsiteY16-1996" fmla="*/ 499658 h 747308"/>
                <a:gd name="connsiteX17-1997" fmla="*/ 101600 w 555625"/>
                <a:gd name="connsiteY17-1998" fmla="*/ 490133 h 747308"/>
                <a:gd name="connsiteX18-1999" fmla="*/ 98425 w 555625"/>
                <a:gd name="connsiteY18-2000" fmla="*/ 480608 h 747308"/>
                <a:gd name="connsiteX19-2001" fmla="*/ 85725 w 555625"/>
                <a:gd name="connsiteY19-2002" fmla="*/ 458383 h 747308"/>
                <a:gd name="connsiteX20-2003" fmla="*/ 73025 w 555625"/>
                <a:gd name="connsiteY20-2004" fmla="*/ 436158 h 747308"/>
                <a:gd name="connsiteX21-2005" fmla="*/ 69850 w 555625"/>
                <a:gd name="connsiteY21-2006" fmla="*/ 426633 h 747308"/>
                <a:gd name="connsiteX22-2007" fmla="*/ 66675 w 555625"/>
                <a:gd name="connsiteY22-2008" fmla="*/ 413933 h 747308"/>
                <a:gd name="connsiteX23-2009" fmla="*/ 60325 w 555625"/>
                <a:gd name="connsiteY23-2010" fmla="*/ 404408 h 747308"/>
                <a:gd name="connsiteX24-2011" fmla="*/ 57150 w 555625"/>
                <a:gd name="connsiteY24-2012" fmla="*/ 388533 h 747308"/>
                <a:gd name="connsiteX25-2013" fmla="*/ 50800 w 555625"/>
                <a:gd name="connsiteY25-2014" fmla="*/ 379008 h 747308"/>
                <a:gd name="connsiteX26-2015" fmla="*/ 47625 w 555625"/>
                <a:gd name="connsiteY26-2016" fmla="*/ 366308 h 747308"/>
                <a:gd name="connsiteX27-2017" fmla="*/ 41275 w 555625"/>
                <a:gd name="connsiteY27-2018" fmla="*/ 347258 h 747308"/>
                <a:gd name="connsiteX28-2019" fmla="*/ 38100 w 555625"/>
                <a:gd name="connsiteY28-2020" fmla="*/ 331383 h 747308"/>
                <a:gd name="connsiteX29-2021" fmla="*/ 31750 w 555625"/>
                <a:gd name="connsiteY29-2022" fmla="*/ 312333 h 747308"/>
                <a:gd name="connsiteX30-2023" fmla="*/ 22225 w 555625"/>
                <a:gd name="connsiteY30-2024" fmla="*/ 277408 h 747308"/>
                <a:gd name="connsiteX31-2025" fmla="*/ 15875 w 555625"/>
                <a:gd name="connsiteY31-2026" fmla="*/ 264708 h 747308"/>
                <a:gd name="connsiteX32-2027" fmla="*/ 9525 w 555625"/>
                <a:gd name="connsiteY32-2028" fmla="*/ 236133 h 747308"/>
                <a:gd name="connsiteX33-2029" fmla="*/ 6350 w 555625"/>
                <a:gd name="connsiteY33-2030" fmla="*/ 226608 h 747308"/>
                <a:gd name="connsiteX34-2031" fmla="*/ 0 w 555625"/>
                <a:gd name="connsiteY34-2032" fmla="*/ 201208 h 747308"/>
                <a:gd name="connsiteX35-2033" fmla="*/ 3175 w 555625"/>
                <a:gd name="connsiteY35-2034" fmla="*/ 163108 h 747308"/>
                <a:gd name="connsiteX36-2035" fmla="*/ 19050 w 555625"/>
                <a:gd name="connsiteY36-2036" fmla="*/ 134533 h 747308"/>
                <a:gd name="connsiteX37-2037" fmla="*/ 66675 w 555625"/>
                <a:gd name="connsiteY37-2038" fmla="*/ 93258 h 747308"/>
                <a:gd name="connsiteX38-2039" fmla="*/ 180975 w 555625"/>
                <a:gd name="connsiteY38-2040" fmla="*/ 39283 h 747308"/>
                <a:gd name="connsiteX39-2041" fmla="*/ 244475 w 555625"/>
                <a:gd name="connsiteY39-2042" fmla="*/ 17058 h 747308"/>
                <a:gd name="connsiteX40-2043" fmla="*/ 304800 w 555625"/>
                <a:gd name="connsiteY40-2044" fmla="*/ 1183 h 747308"/>
                <a:gd name="connsiteX41-2045" fmla="*/ 428625 w 555625"/>
                <a:gd name="connsiteY41-2046" fmla="*/ 4358 h 747308"/>
                <a:gd name="connsiteX42-2047" fmla="*/ 508000 w 555625"/>
                <a:gd name="connsiteY42-2048" fmla="*/ 29758 h 747308"/>
                <a:gd name="connsiteX43-2049" fmla="*/ 539750 w 555625"/>
                <a:gd name="connsiteY43-2050" fmla="*/ 71033 h 747308"/>
                <a:gd name="connsiteX44-2051" fmla="*/ 552450 w 555625"/>
                <a:gd name="connsiteY44-2052" fmla="*/ 102783 h 747308"/>
                <a:gd name="connsiteX45-2053" fmla="*/ 555625 w 555625"/>
                <a:gd name="connsiteY45-2054" fmla="*/ 153583 h 747308"/>
                <a:gd name="connsiteX0-2055" fmla="*/ 374650 w 555625"/>
                <a:gd name="connsiteY0-2056" fmla="*/ 747308 h 747308"/>
                <a:gd name="connsiteX1-2057" fmla="*/ 282575 w 555625"/>
                <a:gd name="connsiteY1-2058" fmla="*/ 696508 h 747308"/>
                <a:gd name="connsiteX2-2059" fmla="*/ 273050 w 555625"/>
                <a:gd name="connsiteY2-2060" fmla="*/ 686983 h 747308"/>
                <a:gd name="connsiteX3-2061" fmla="*/ 254000 w 555625"/>
                <a:gd name="connsiteY3-2062" fmla="*/ 674283 h 747308"/>
                <a:gd name="connsiteX4-2063" fmla="*/ 244475 w 555625"/>
                <a:gd name="connsiteY4-2064" fmla="*/ 667933 h 747308"/>
                <a:gd name="connsiteX5-2065" fmla="*/ 225425 w 555625"/>
                <a:gd name="connsiteY5-2066" fmla="*/ 652058 h 747308"/>
                <a:gd name="connsiteX6-2067" fmla="*/ 215900 w 555625"/>
                <a:gd name="connsiteY6-2068" fmla="*/ 642533 h 747308"/>
                <a:gd name="connsiteX7-2069" fmla="*/ 184150 w 555625"/>
                <a:gd name="connsiteY7-2070" fmla="*/ 613958 h 747308"/>
                <a:gd name="connsiteX8-2071" fmla="*/ 174625 w 555625"/>
                <a:gd name="connsiteY8-2072" fmla="*/ 601258 h 747308"/>
                <a:gd name="connsiteX9-2073" fmla="*/ 168275 w 555625"/>
                <a:gd name="connsiteY9-2074" fmla="*/ 591733 h 747308"/>
                <a:gd name="connsiteX10-2075" fmla="*/ 158750 w 555625"/>
                <a:gd name="connsiteY10-2076" fmla="*/ 582208 h 747308"/>
                <a:gd name="connsiteX11-2077" fmla="*/ 146050 w 555625"/>
                <a:gd name="connsiteY11-2078" fmla="*/ 563158 h 747308"/>
                <a:gd name="connsiteX12-2079" fmla="*/ 139700 w 555625"/>
                <a:gd name="connsiteY12-2080" fmla="*/ 550458 h 747308"/>
                <a:gd name="connsiteX13-2081" fmla="*/ 130175 w 555625"/>
                <a:gd name="connsiteY13-2082" fmla="*/ 540933 h 747308"/>
                <a:gd name="connsiteX14-2083" fmla="*/ 123825 w 555625"/>
                <a:gd name="connsiteY14-2084" fmla="*/ 528233 h 747308"/>
                <a:gd name="connsiteX15-2085" fmla="*/ 111125 w 555625"/>
                <a:gd name="connsiteY15-2086" fmla="*/ 509183 h 747308"/>
                <a:gd name="connsiteX16-2087" fmla="*/ 107950 w 555625"/>
                <a:gd name="connsiteY16-2088" fmla="*/ 499658 h 747308"/>
                <a:gd name="connsiteX17-2089" fmla="*/ 101600 w 555625"/>
                <a:gd name="connsiteY17-2090" fmla="*/ 490133 h 747308"/>
                <a:gd name="connsiteX18-2091" fmla="*/ 98425 w 555625"/>
                <a:gd name="connsiteY18-2092" fmla="*/ 480608 h 747308"/>
                <a:gd name="connsiteX19-2093" fmla="*/ 85725 w 555625"/>
                <a:gd name="connsiteY19-2094" fmla="*/ 458383 h 747308"/>
                <a:gd name="connsiteX20-2095" fmla="*/ 73025 w 555625"/>
                <a:gd name="connsiteY20-2096" fmla="*/ 436158 h 747308"/>
                <a:gd name="connsiteX21-2097" fmla="*/ 69850 w 555625"/>
                <a:gd name="connsiteY21-2098" fmla="*/ 426633 h 747308"/>
                <a:gd name="connsiteX22-2099" fmla="*/ 66675 w 555625"/>
                <a:gd name="connsiteY22-2100" fmla="*/ 413933 h 747308"/>
                <a:gd name="connsiteX23-2101" fmla="*/ 60325 w 555625"/>
                <a:gd name="connsiteY23-2102" fmla="*/ 404408 h 747308"/>
                <a:gd name="connsiteX24-2103" fmla="*/ 57150 w 555625"/>
                <a:gd name="connsiteY24-2104" fmla="*/ 388533 h 747308"/>
                <a:gd name="connsiteX25-2105" fmla="*/ 50800 w 555625"/>
                <a:gd name="connsiteY25-2106" fmla="*/ 379008 h 747308"/>
                <a:gd name="connsiteX26-2107" fmla="*/ 47625 w 555625"/>
                <a:gd name="connsiteY26-2108" fmla="*/ 366308 h 747308"/>
                <a:gd name="connsiteX27-2109" fmla="*/ 41275 w 555625"/>
                <a:gd name="connsiteY27-2110" fmla="*/ 347258 h 747308"/>
                <a:gd name="connsiteX28-2111" fmla="*/ 38100 w 555625"/>
                <a:gd name="connsiteY28-2112" fmla="*/ 331383 h 747308"/>
                <a:gd name="connsiteX29-2113" fmla="*/ 31750 w 555625"/>
                <a:gd name="connsiteY29-2114" fmla="*/ 312333 h 747308"/>
                <a:gd name="connsiteX30-2115" fmla="*/ 22225 w 555625"/>
                <a:gd name="connsiteY30-2116" fmla="*/ 277408 h 747308"/>
                <a:gd name="connsiteX31-2117" fmla="*/ 15875 w 555625"/>
                <a:gd name="connsiteY31-2118" fmla="*/ 264708 h 747308"/>
                <a:gd name="connsiteX32-2119" fmla="*/ 9525 w 555625"/>
                <a:gd name="connsiteY32-2120" fmla="*/ 236133 h 747308"/>
                <a:gd name="connsiteX33-2121" fmla="*/ 6350 w 555625"/>
                <a:gd name="connsiteY33-2122" fmla="*/ 226608 h 747308"/>
                <a:gd name="connsiteX34-2123" fmla="*/ 0 w 555625"/>
                <a:gd name="connsiteY34-2124" fmla="*/ 201208 h 747308"/>
                <a:gd name="connsiteX35-2125" fmla="*/ 3175 w 555625"/>
                <a:gd name="connsiteY35-2126" fmla="*/ 163108 h 747308"/>
                <a:gd name="connsiteX36-2127" fmla="*/ 19050 w 555625"/>
                <a:gd name="connsiteY36-2128" fmla="*/ 134533 h 747308"/>
                <a:gd name="connsiteX37-2129" fmla="*/ 66675 w 555625"/>
                <a:gd name="connsiteY37-2130" fmla="*/ 93258 h 747308"/>
                <a:gd name="connsiteX38-2131" fmla="*/ 180975 w 555625"/>
                <a:gd name="connsiteY38-2132" fmla="*/ 39283 h 747308"/>
                <a:gd name="connsiteX39-2133" fmla="*/ 244475 w 555625"/>
                <a:gd name="connsiteY39-2134" fmla="*/ 17058 h 747308"/>
                <a:gd name="connsiteX40-2135" fmla="*/ 304800 w 555625"/>
                <a:gd name="connsiteY40-2136" fmla="*/ 1183 h 747308"/>
                <a:gd name="connsiteX41-2137" fmla="*/ 428625 w 555625"/>
                <a:gd name="connsiteY41-2138" fmla="*/ 4358 h 747308"/>
                <a:gd name="connsiteX42-2139" fmla="*/ 508000 w 555625"/>
                <a:gd name="connsiteY42-2140" fmla="*/ 29758 h 747308"/>
                <a:gd name="connsiteX43-2141" fmla="*/ 552450 w 555625"/>
                <a:gd name="connsiteY43-2142" fmla="*/ 102783 h 747308"/>
                <a:gd name="connsiteX44-2143" fmla="*/ 555625 w 555625"/>
                <a:gd name="connsiteY44-2144" fmla="*/ 153583 h 747308"/>
                <a:gd name="connsiteX0-2145" fmla="*/ 374650 w 555625"/>
                <a:gd name="connsiteY0-2146" fmla="*/ 748950 h 748950"/>
                <a:gd name="connsiteX1-2147" fmla="*/ 282575 w 555625"/>
                <a:gd name="connsiteY1-2148" fmla="*/ 698150 h 748950"/>
                <a:gd name="connsiteX2-2149" fmla="*/ 273050 w 555625"/>
                <a:gd name="connsiteY2-2150" fmla="*/ 688625 h 748950"/>
                <a:gd name="connsiteX3-2151" fmla="*/ 254000 w 555625"/>
                <a:gd name="connsiteY3-2152" fmla="*/ 675925 h 748950"/>
                <a:gd name="connsiteX4-2153" fmla="*/ 244475 w 555625"/>
                <a:gd name="connsiteY4-2154" fmla="*/ 669575 h 748950"/>
                <a:gd name="connsiteX5-2155" fmla="*/ 225425 w 555625"/>
                <a:gd name="connsiteY5-2156" fmla="*/ 653700 h 748950"/>
                <a:gd name="connsiteX6-2157" fmla="*/ 215900 w 555625"/>
                <a:gd name="connsiteY6-2158" fmla="*/ 644175 h 748950"/>
                <a:gd name="connsiteX7-2159" fmla="*/ 184150 w 555625"/>
                <a:gd name="connsiteY7-2160" fmla="*/ 615600 h 748950"/>
                <a:gd name="connsiteX8-2161" fmla="*/ 174625 w 555625"/>
                <a:gd name="connsiteY8-2162" fmla="*/ 602900 h 748950"/>
                <a:gd name="connsiteX9-2163" fmla="*/ 168275 w 555625"/>
                <a:gd name="connsiteY9-2164" fmla="*/ 593375 h 748950"/>
                <a:gd name="connsiteX10-2165" fmla="*/ 158750 w 555625"/>
                <a:gd name="connsiteY10-2166" fmla="*/ 583850 h 748950"/>
                <a:gd name="connsiteX11-2167" fmla="*/ 146050 w 555625"/>
                <a:gd name="connsiteY11-2168" fmla="*/ 564800 h 748950"/>
                <a:gd name="connsiteX12-2169" fmla="*/ 139700 w 555625"/>
                <a:gd name="connsiteY12-2170" fmla="*/ 552100 h 748950"/>
                <a:gd name="connsiteX13-2171" fmla="*/ 130175 w 555625"/>
                <a:gd name="connsiteY13-2172" fmla="*/ 542575 h 748950"/>
                <a:gd name="connsiteX14-2173" fmla="*/ 123825 w 555625"/>
                <a:gd name="connsiteY14-2174" fmla="*/ 529875 h 748950"/>
                <a:gd name="connsiteX15-2175" fmla="*/ 111125 w 555625"/>
                <a:gd name="connsiteY15-2176" fmla="*/ 510825 h 748950"/>
                <a:gd name="connsiteX16-2177" fmla="*/ 107950 w 555625"/>
                <a:gd name="connsiteY16-2178" fmla="*/ 501300 h 748950"/>
                <a:gd name="connsiteX17-2179" fmla="*/ 101600 w 555625"/>
                <a:gd name="connsiteY17-2180" fmla="*/ 491775 h 748950"/>
                <a:gd name="connsiteX18-2181" fmla="*/ 98425 w 555625"/>
                <a:gd name="connsiteY18-2182" fmla="*/ 482250 h 748950"/>
                <a:gd name="connsiteX19-2183" fmla="*/ 85725 w 555625"/>
                <a:gd name="connsiteY19-2184" fmla="*/ 460025 h 748950"/>
                <a:gd name="connsiteX20-2185" fmla="*/ 73025 w 555625"/>
                <a:gd name="connsiteY20-2186" fmla="*/ 437800 h 748950"/>
                <a:gd name="connsiteX21-2187" fmla="*/ 69850 w 555625"/>
                <a:gd name="connsiteY21-2188" fmla="*/ 428275 h 748950"/>
                <a:gd name="connsiteX22-2189" fmla="*/ 66675 w 555625"/>
                <a:gd name="connsiteY22-2190" fmla="*/ 415575 h 748950"/>
                <a:gd name="connsiteX23-2191" fmla="*/ 60325 w 555625"/>
                <a:gd name="connsiteY23-2192" fmla="*/ 406050 h 748950"/>
                <a:gd name="connsiteX24-2193" fmla="*/ 57150 w 555625"/>
                <a:gd name="connsiteY24-2194" fmla="*/ 390175 h 748950"/>
                <a:gd name="connsiteX25-2195" fmla="*/ 50800 w 555625"/>
                <a:gd name="connsiteY25-2196" fmla="*/ 380650 h 748950"/>
                <a:gd name="connsiteX26-2197" fmla="*/ 47625 w 555625"/>
                <a:gd name="connsiteY26-2198" fmla="*/ 367950 h 748950"/>
                <a:gd name="connsiteX27-2199" fmla="*/ 41275 w 555625"/>
                <a:gd name="connsiteY27-2200" fmla="*/ 348900 h 748950"/>
                <a:gd name="connsiteX28-2201" fmla="*/ 38100 w 555625"/>
                <a:gd name="connsiteY28-2202" fmla="*/ 333025 h 748950"/>
                <a:gd name="connsiteX29-2203" fmla="*/ 31750 w 555625"/>
                <a:gd name="connsiteY29-2204" fmla="*/ 313975 h 748950"/>
                <a:gd name="connsiteX30-2205" fmla="*/ 22225 w 555625"/>
                <a:gd name="connsiteY30-2206" fmla="*/ 279050 h 748950"/>
                <a:gd name="connsiteX31-2207" fmla="*/ 15875 w 555625"/>
                <a:gd name="connsiteY31-2208" fmla="*/ 266350 h 748950"/>
                <a:gd name="connsiteX32-2209" fmla="*/ 9525 w 555625"/>
                <a:gd name="connsiteY32-2210" fmla="*/ 237775 h 748950"/>
                <a:gd name="connsiteX33-2211" fmla="*/ 6350 w 555625"/>
                <a:gd name="connsiteY33-2212" fmla="*/ 228250 h 748950"/>
                <a:gd name="connsiteX34-2213" fmla="*/ 0 w 555625"/>
                <a:gd name="connsiteY34-2214" fmla="*/ 202850 h 748950"/>
                <a:gd name="connsiteX35-2215" fmla="*/ 3175 w 555625"/>
                <a:gd name="connsiteY35-2216" fmla="*/ 164750 h 748950"/>
                <a:gd name="connsiteX36-2217" fmla="*/ 19050 w 555625"/>
                <a:gd name="connsiteY36-2218" fmla="*/ 136175 h 748950"/>
                <a:gd name="connsiteX37-2219" fmla="*/ 66675 w 555625"/>
                <a:gd name="connsiteY37-2220" fmla="*/ 94900 h 748950"/>
                <a:gd name="connsiteX38-2221" fmla="*/ 180975 w 555625"/>
                <a:gd name="connsiteY38-2222" fmla="*/ 40925 h 748950"/>
                <a:gd name="connsiteX39-2223" fmla="*/ 304800 w 555625"/>
                <a:gd name="connsiteY39-2224" fmla="*/ 2825 h 748950"/>
                <a:gd name="connsiteX40-2225" fmla="*/ 428625 w 555625"/>
                <a:gd name="connsiteY40-2226" fmla="*/ 6000 h 748950"/>
                <a:gd name="connsiteX41-2227" fmla="*/ 508000 w 555625"/>
                <a:gd name="connsiteY41-2228" fmla="*/ 31400 h 748950"/>
                <a:gd name="connsiteX42-2229" fmla="*/ 552450 w 555625"/>
                <a:gd name="connsiteY42-2230" fmla="*/ 104425 h 748950"/>
                <a:gd name="connsiteX43-2231" fmla="*/ 555625 w 555625"/>
                <a:gd name="connsiteY43-2232" fmla="*/ 155225 h 748950"/>
                <a:gd name="connsiteX0-2233" fmla="*/ 374650 w 555625"/>
                <a:gd name="connsiteY0-2234" fmla="*/ 748950 h 748950"/>
                <a:gd name="connsiteX1-2235" fmla="*/ 282575 w 555625"/>
                <a:gd name="connsiteY1-2236" fmla="*/ 698150 h 748950"/>
                <a:gd name="connsiteX2-2237" fmla="*/ 273050 w 555625"/>
                <a:gd name="connsiteY2-2238" fmla="*/ 688625 h 748950"/>
                <a:gd name="connsiteX3-2239" fmla="*/ 254000 w 555625"/>
                <a:gd name="connsiteY3-2240" fmla="*/ 675925 h 748950"/>
                <a:gd name="connsiteX4-2241" fmla="*/ 244475 w 555625"/>
                <a:gd name="connsiteY4-2242" fmla="*/ 669575 h 748950"/>
                <a:gd name="connsiteX5-2243" fmla="*/ 225425 w 555625"/>
                <a:gd name="connsiteY5-2244" fmla="*/ 653700 h 748950"/>
                <a:gd name="connsiteX6-2245" fmla="*/ 215900 w 555625"/>
                <a:gd name="connsiteY6-2246" fmla="*/ 644175 h 748950"/>
                <a:gd name="connsiteX7-2247" fmla="*/ 184150 w 555625"/>
                <a:gd name="connsiteY7-2248" fmla="*/ 615600 h 748950"/>
                <a:gd name="connsiteX8-2249" fmla="*/ 174625 w 555625"/>
                <a:gd name="connsiteY8-2250" fmla="*/ 602900 h 748950"/>
                <a:gd name="connsiteX9-2251" fmla="*/ 168275 w 555625"/>
                <a:gd name="connsiteY9-2252" fmla="*/ 593375 h 748950"/>
                <a:gd name="connsiteX10-2253" fmla="*/ 158750 w 555625"/>
                <a:gd name="connsiteY10-2254" fmla="*/ 583850 h 748950"/>
                <a:gd name="connsiteX11-2255" fmla="*/ 146050 w 555625"/>
                <a:gd name="connsiteY11-2256" fmla="*/ 564800 h 748950"/>
                <a:gd name="connsiteX12-2257" fmla="*/ 139700 w 555625"/>
                <a:gd name="connsiteY12-2258" fmla="*/ 552100 h 748950"/>
                <a:gd name="connsiteX13-2259" fmla="*/ 130175 w 555625"/>
                <a:gd name="connsiteY13-2260" fmla="*/ 542575 h 748950"/>
                <a:gd name="connsiteX14-2261" fmla="*/ 123825 w 555625"/>
                <a:gd name="connsiteY14-2262" fmla="*/ 529875 h 748950"/>
                <a:gd name="connsiteX15-2263" fmla="*/ 111125 w 555625"/>
                <a:gd name="connsiteY15-2264" fmla="*/ 510825 h 748950"/>
                <a:gd name="connsiteX16-2265" fmla="*/ 107950 w 555625"/>
                <a:gd name="connsiteY16-2266" fmla="*/ 501300 h 748950"/>
                <a:gd name="connsiteX17-2267" fmla="*/ 101600 w 555625"/>
                <a:gd name="connsiteY17-2268" fmla="*/ 491775 h 748950"/>
                <a:gd name="connsiteX18-2269" fmla="*/ 98425 w 555625"/>
                <a:gd name="connsiteY18-2270" fmla="*/ 482250 h 748950"/>
                <a:gd name="connsiteX19-2271" fmla="*/ 85725 w 555625"/>
                <a:gd name="connsiteY19-2272" fmla="*/ 460025 h 748950"/>
                <a:gd name="connsiteX20-2273" fmla="*/ 73025 w 555625"/>
                <a:gd name="connsiteY20-2274" fmla="*/ 437800 h 748950"/>
                <a:gd name="connsiteX21-2275" fmla="*/ 69850 w 555625"/>
                <a:gd name="connsiteY21-2276" fmla="*/ 428275 h 748950"/>
                <a:gd name="connsiteX22-2277" fmla="*/ 66675 w 555625"/>
                <a:gd name="connsiteY22-2278" fmla="*/ 415575 h 748950"/>
                <a:gd name="connsiteX23-2279" fmla="*/ 60325 w 555625"/>
                <a:gd name="connsiteY23-2280" fmla="*/ 406050 h 748950"/>
                <a:gd name="connsiteX24-2281" fmla="*/ 57150 w 555625"/>
                <a:gd name="connsiteY24-2282" fmla="*/ 390175 h 748950"/>
                <a:gd name="connsiteX25-2283" fmla="*/ 50800 w 555625"/>
                <a:gd name="connsiteY25-2284" fmla="*/ 380650 h 748950"/>
                <a:gd name="connsiteX26-2285" fmla="*/ 47625 w 555625"/>
                <a:gd name="connsiteY26-2286" fmla="*/ 367950 h 748950"/>
                <a:gd name="connsiteX27-2287" fmla="*/ 41275 w 555625"/>
                <a:gd name="connsiteY27-2288" fmla="*/ 348900 h 748950"/>
                <a:gd name="connsiteX28-2289" fmla="*/ 38100 w 555625"/>
                <a:gd name="connsiteY28-2290" fmla="*/ 333025 h 748950"/>
                <a:gd name="connsiteX29-2291" fmla="*/ 31750 w 555625"/>
                <a:gd name="connsiteY29-2292" fmla="*/ 313975 h 748950"/>
                <a:gd name="connsiteX30-2293" fmla="*/ 22225 w 555625"/>
                <a:gd name="connsiteY30-2294" fmla="*/ 279050 h 748950"/>
                <a:gd name="connsiteX31-2295" fmla="*/ 15875 w 555625"/>
                <a:gd name="connsiteY31-2296" fmla="*/ 266350 h 748950"/>
                <a:gd name="connsiteX32-2297" fmla="*/ 9525 w 555625"/>
                <a:gd name="connsiteY32-2298" fmla="*/ 237775 h 748950"/>
                <a:gd name="connsiteX33-2299" fmla="*/ 0 w 555625"/>
                <a:gd name="connsiteY33-2300" fmla="*/ 202850 h 748950"/>
                <a:gd name="connsiteX34-2301" fmla="*/ 3175 w 555625"/>
                <a:gd name="connsiteY34-2302" fmla="*/ 164750 h 748950"/>
                <a:gd name="connsiteX35-2303" fmla="*/ 19050 w 555625"/>
                <a:gd name="connsiteY35-2304" fmla="*/ 136175 h 748950"/>
                <a:gd name="connsiteX36-2305" fmla="*/ 66675 w 555625"/>
                <a:gd name="connsiteY36-2306" fmla="*/ 94900 h 748950"/>
                <a:gd name="connsiteX37-2307" fmla="*/ 180975 w 555625"/>
                <a:gd name="connsiteY37-2308" fmla="*/ 40925 h 748950"/>
                <a:gd name="connsiteX38-2309" fmla="*/ 304800 w 555625"/>
                <a:gd name="connsiteY38-2310" fmla="*/ 2825 h 748950"/>
                <a:gd name="connsiteX39-2311" fmla="*/ 428625 w 555625"/>
                <a:gd name="connsiteY39-2312" fmla="*/ 6000 h 748950"/>
                <a:gd name="connsiteX40-2313" fmla="*/ 508000 w 555625"/>
                <a:gd name="connsiteY40-2314" fmla="*/ 31400 h 748950"/>
                <a:gd name="connsiteX41-2315" fmla="*/ 552450 w 555625"/>
                <a:gd name="connsiteY41-2316" fmla="*/ 104425 h 748950"/>
                <a:gd name="connsiteX42-2317" fmla="*/ 555625 w 555625"/>
                <a:gd name="connsiteY42-2318" fmla="*/ 155225 h 748950"/>
                <a:gd name="connsiteX0-2319" fmla="*/ 374650 w 555625"/>
                <a:gd name="connsiteY0-2320" fmla="*/ 748950 h 748950"/>
                <a:gd name="connsiteX1-2321" fmla="*/ 282575 w 555625"/>
                <a:gd name="connsiteY1-2322" fmla="*/ 698150 h 748950"/>
                <a:gd name="connsiteX2-2323" fmla="*/ 273050 w 555625"/>
                <a:gd name="connsiteY2-2324" fmla="*/ 688625 h 748950"/>
                <a:gd name="connsiteX3-2325" fmla="*/ 254000 w 555625"/>
                <a:gd name="connsiteY3-2326" fmla="*/ 675925 h 748950"/>
                <a:gd name="connsiteX4-2327" fmla="*/ 244475 w 555625"/>
                <a:gd name="connsiteY4-2328" fmla="*/ 669575 h 748950"/>
                <a:gd name="connsiteX5-2329" fmla="*/ 225425 w 555625"/>
                <a:gd name="connsiteY5-2330" fmla="*/ 653700 h 748950"/>
                <a:gd name="connsiteX6-2331" fmla="*/ 215900 w 555625"/>
                <a:gd name="connsiteY6-2332" fmla="*/ 644175 h 748950"/>
                <a:gd name="connsiteX7-2333" fmla="*/ 184150 w 555625"/>
                <a:gd name="connsiteY7-2334" fmla="*/ 615600 h 748950"/>
                <a:gd name="connsiteX8-2335" fmla="*/ 174625 w 555625"/>
                <a:gd name="connsiteY8-2336" fmla="*/ 602900 h 748950"/>
                <a:gd name="connsiteX9-2337" fmla="*/ 168275 w 555625"/>
                <a:gd name="connsiteY9-2338" fmla="*/ 593375 h 748950"/>
                <a:gd name="connsiteX10-2339" fmla="*/ 158750 w 555625"/>
                <a:gd name="connsiteY10-2340" fmla="*/ 583850 h 748950"/>
                <a:gd name="connsiteX11-2341" fmla="*/ 146050 w 555625"/>
                <a:gd name="connsiteY11-2342" fmla="*/ 564800 h 748950"/>
                <a:gd name="connsiteX12-2343" fmla="*/ 139700 w 555625"/>
                <a:gd name="connsiteY12-2344" fmla="*/ 552100 h 748950"/>
                <a:gd name="connsiteX13-2345" fmla="*/ 130175 w 555625"/>
                <a:gd name="connsiteY13-2346" fmla="*/ 542575 h 748950"/>
                <a:gd name="connsiteX14-2347" fmla="*/ 123825 w 555625"/>
                <a:gd name="connsiteY14-2348" fmla="*/ 529875 h 748950"/>
                <a:gd name="connsiteX15-2349" fmla="*/ 111125 w 555625"/>
                <a:gd name="connsiteY15-2350" fmla="*/ 510825 h 748950"/>
                <a:gd name="connsiteX16-2351" fmla="*/ 107950 w 555625"/>
                <a:gd name="connsiteY16-2352" fmla="*/ 501300 h 748950"/>
                <a:gd name="connsiteX17-2353" fmla="*/ 101600 w 555625"/>
                <a:gd name="connsiteY17-2354" fmla="*/ 491775 h 748950"/>
                <a:gd name="connsiteX18-2355" fmla="*/ 98425 w 555625"/>
                <a:gd name="connsiteY18-2356" fmla="*/ 482250 h 748950"/>
                <a:gd name="connsiteX19-2357" fmla="*/ 85725 w 555625"/>
                <a:gd name="connsiteY19-2358" fmla="*/ 460025 h 748950"/>
                <a:gd name="connsiteX20-2359" fmla="*/ 73025 w 555625"/>
                <a:gd name="connsiteY20-2360" fmla="*/ 437800 h 748950"/>
                <a:gd name="connsiteX21-2361" fmla="*/ 69850 w 555625"/>
                <a:gd name="connsiteY21-2362" fmla="*/ 428275 h 748950"/>
                <a:gd name="connsiteX22-2363" fmla="*/ 66675 w 555625"/>
                <a:gd name="connsiteY22-2364" fmla="*/ 415575 h 748950"/>
                <a:gd name="connsiteX23-2365" fmla="*/ 60325 w 555625"/>
                <a:gd name="connsiteY23-2366" fmla="*/ 406050 h 748950"/>
                <a:gd name="connsiteX24-2367" fmla="*/ 57150 w 555625"/>
                <a:gd name="connsiteY24-2368" fmla="*/ 390175 h 748950"/>
                <a:gd name="connsiteX25-2369" fmla="*/ 50800 w 555625"/>
                <a:gd name="connsiteY25-2370" fmla="*/ 380650 h 748950"/>
                <a:gd name="connsiteX26-2371" fmla="*/ 47625 w 555625"/>
                <a:gd name="connsiteY26-2372" fmla="*/ 367950 h 748950"/>
                <a:gd name="connsiteX27-2373" fmla="*/ 41275 w 555625"/>
                <a:gd name="connsiteY27-2374" fmla="*/ 348900 h 748950"/>
                <a:gd name="connsiteX28-2375" fmla="*/ 38100 w 555625"/>
                <a:gd name="connsiteY28-2376" fmla="*/ 333025 h 748950"/>
                <a:gd name="connsiteX29-2377" fmla="*/ 31750 w 555625"/>
                <a:gd name="connsiteY29-2378" fmla="*/ 313975 h 748950"/>
                <a:gd name="connsiteX30-2379" fmla="*/ 22225 w 555625"/>
                <a:gd name="connsiteY30-2380" fmla="*/ 279050 h 748950"/>
                <a:gd name="connsiteX31-2381" fmla="*/ 15875 w 555625"/>
                <a:gd name="connsiteY31-2382" fmla="*/ 266350 h 748950"/>
                <a:gd name="connsiteX32-2383" fmla="*/ 0 w 555625"/>
                <a:gd name="connsiteY32-2384" fmla="*/ 202850 h 748950"/>
                <a:gd name="connsiteX33-2385" fmla="*/ 3175 w 555625"/>
                <a:gd name="connsiteY33-2386" fmla="*/ 164750 h 748950"/>
                <a:gd name="connsiteX34-2387" fmla="*/ 19050 w 555625"/>
                <a:gd name="connsiteY34-2388" fmla="*/ 136175 h 748950"/>
                <a:gd name="connsiteX35-2389" fmla="*/ 66675 w 555625"/>
                <a:gd name="connsiteY35-2390" fmla="*/ 94900 h 748950"/>
                <a:gd name="connsiteX36-2391" fmla="*/ 180975 w 555625"/>
                <a:gd name="connsiteY36-2392" fmla="*/ 40925 h 748950"/>
                <a:gd name="connsiteX37-2393" fmla="*/ 304800 w 555625"/>
                <a:gd name="connsiteY37-2394" fmla="*/ 2825 h 748950"/>
                <a:gd name="connsiteX38-2395" fmla="*/ 428625 w 555625"/>
                <a:gd name="connsiteY38-2396" fmla="*/ 6000 h 748950"/>
                <a:gd name="connsiteX39-2397" fmla="*/ 508000 w 555625"/>
                <a:gd name="connsiteY39-2398" fmla="*/ 31400 h 748950"/>
                <a:gd name="connsiteX40-2399" fmla="*/ 552450 w 555625"/>
                <a:gd name="connsiteY40-2400" fmla="*/ 104425 h 748950"/>
                <a:gd name="connsiteX41-2401" fmla="*/ 555625 w 555625"/>
                <a:gd name="connsiteY41-2402" fmla="*/ 155225 h 748950"/>
                <a:gd name="connsiteX0-2403" fmla="*/ 374650 w 555625"/>
                <a:gd name="connsiteY0-2404" fmla="*/ 748950 h 748950"/>
                <a:gd name="connsiteX1-2405" fmla="*/ 282575 w 555625"/>
                <a:gd name="connsiteY1-2406" fmla="*/ 698150 h 748950"/>
                <a:gd name="connsiteX2-2407" fmla="*/ 273050 w 555625"/>
                <a:gd name="connsiteY2-2408" fmla="*/ 688625 h 748950"/>
                <a:gd name="connsiteX3-2409" fmla="*/ 254000 w 555625"/>
                <a:gd name="connsiteY3-2410" fmla="*/ 675925 h 748950"/>
                <a:gd name="connsiteX4-2411" fmla="*/ 244475 w 555625"/>
                <a:gd name="connsiteY4-2412" fmla="*/ 669575 h 748950"/>
                <a:gd name="connsiteX5-2413" fmla="*/ 225425 w 555625"/>
                <a:gd name="connsiteY5-2414" fmla="*/ 653700 h 748950"/>
                <a:gd name="connsiteX6-2415" fmla="*/ 215900 w 555625"/>
                <a:gd name="connsiteY6-2416" fmla="*/ 644175 h 748950"/>
                <a:gd name="connsiteX7-2417" fmla="*/ 184150 w 555625"/>
                <a:gd name="connsiteY7-2418" fmla="*/ 615600 h 748950"/>
                <a:gd name="connsiteX8-2419" fmla="*/ 174625 w 555625"/>
                <a:gd name="connsiteY8-2420" fmla="*/ 602900 h 748950"/>
                <a:gd name="connsiteX9-2421" fmla="*/ 168275 w 555625"/>
                <a:gd name="connsiteY9-2422" fmla="*/ 593375 h 748950"/>
                <a:gd name="connsiteX10-2423" fmla="*/ 158750 w 555625"/>
                <a:gd name="connsiteY10-2424" fmla="*/ 583850 h 748950"/>
                <a:gd name="connsiteX11-2425" fmla="*/ 146050 w 555625"/>
                <a:gd name="connsiteY11-2426" fmla="*/ 564800 h 748950"/>
                <a:gd name="connsiteX12-2427" fmla="*/ 139700 w 555625"/>
                <a:gd name="connsiteY12-2428" fmla="*/ 552100 h 748950"/>
                <a:gd name="connsiteX13-2429" fmla="*/ 130175 w 555625"/>
                <a:gd name="connsiteY13-2430" fmla="*/ 542575 h 748950"/>
                <a:gd name="connsiteX14-2431" fmla="*/ 123825 w 555625"/>
                <a:gd name="connsiteY14-2432" fmla="*/ 529875 h 748950"/>
                <a:gd name="connsiteX15-2433" fmla="*/ 111125 w 555625"/>
                <a:gd name="connsiteY15-2434" fmla="*/ 510825 h 748950"/>
                <a:gd name="connsiteX16-2435" fmla="*/ 107950 w 555625"/>
                <a:gd name="connsiteY16-2436" fmla="*/ 501300 h 748950"/>
                <a:gd name="connsiteX17-2437" fmla="*/ 101600 w 555625"/>
                <a:gd name="connsiteY17-2438" fmla="*/ 491775 h 748950"/>
                <a:gd name="connsiteX18-2439" fmla="*/ 98425 w 555625"/>
                <a:gd name="connsiteY18-2440" fmla="*/ 482250 h 748950"/>
                <a:gd name="connsiteX19-2441" fmla="*/ 85725 w 555625"/>
                <a:gd name="connsiteY19-2442" fmla="*/ 460025 h 748950"/>
                <a:gd name="connsiteX20-2443" fmla="*/ 73025 w 555625"/>
                <a:gd name="connsiteY20-2444" fmla="*/ 437800 h 748950"/>
                <a:gd name="connsiteX21-2445" fmla="*/ 69850 w 555625"/>
                <a:gd name="connsiteY21-2446" fmla="*/ 428275 h 748950"/>
                <a:gd name="connsiteX22-2447" fmla="*/ 66675 w 555625"/>
                <a:gd name="connsiteY22-2448" fmla="*/ 415575 h 748950"/>
                <a:gd name="connsiteX23-2449" fmla="*/ 60325 w 555625"/>
                <a:gd name="connsiteY23-2450" fmla="*/ 406050 h 748950"/>
                <a:gd name="connsiteX24-2451" fmla="*/ 57150 w 555625"/>
                <a:gd name="connsiteY24-2452" fmla="*/ 390175 h 748950"/>
                <a:gd name="connsiteX25-2453" fmla="*/ 50800 w 555625"/>
                <a:gd name="connsiteY25-2454" fmla="*/ 380650 h 748950"/>
                <a:gd name="connsiteX26-2455" fmla="*/ 47625 w 555625"/>
                <a:gd name="connsiteY26-2456" fmla="*/ 367950 h 748950"/>
                <a:gd name="connsiteX27-2457" fmla="*/ 41275 w 555625"/>
                <a:gd name="connsiteY27-2458" fmla="*/ 348900 h 748950"/>
                <a:gd name="connsiteX28-2459" fmla="*/ 38100 w 555625"/>
                <a:gd name="connsiteY28-2460" fmla="*/ 333025 h 748950"/>
                <a:gd name="connsiteX29-2461" fmla="*/ 31750 w 555625"/>
                <a:gd name="connsiteY29-2462" fmla="*/ 313975 h 748950"/>
                <a:gd name="connsiteX30-2463" fmla="*/ 22225 w 555625"/>
                <a:gd name="connsiteY30-2464" fmla="*/ 279050 h 748950"/>
                <a:gd name="connsiteX31-2465" fmla="*/ 0 w 555625"/>
                <a:gd name="connsiteY31-2466" fmla="*/ 202850 h 748950"/>
                <a:gd name="connsiteX32-2467" fmla="*/ 3175 w 555625"/>
                <a:gd name="connsiteY32-2468" fmla="*/ 164750 h 748950"/>
                <a:gd name="connsiteX33-2469" fmla="*/ 19050 w 555625"/>
                <a:gd name="connsiteY33-2470" fmla="*/ 136175 h 748950"/>
                <a:gd name="connsiteX34-2471" fmla="*/ 66675 w 555625"/>
                <a:gd name="connsiteY34-2472" fmla="*/ 94900 h 748950"/>
                <a:gd name="connsiteX35-2473" fmla="*/ 180975 w 555625"/>
                <a:gd name="connsiteY35-2474" fmla="*/ 40925 h 748950"/>
                <a:gd name="connsiteX36-2475" fmla="*/ 304800 w 555625"/>
                <a:gd name="connsiteY36-2476" fmla="*/ 2825 h 748950"/>
                <a:gd name="connsiteX37-2477" fmla="*/ 428625 w 555625"/>
                <a:gd name="connsiteY37-2478" fmla="*/ 6000 h 748950"/>
                <a:gd name="connsiteX38-2479" fmla="*/ 508000 w 555625"/>
                <a:gd name="connsiteY38-2480" fmla="*/ 31400 h 748950"/>
                <a:gd name="connsiteX39-2481" fmla="*/ 552450 w 555625"/>
                <a:gd name="connsiteY39-2482" fmla="*/ 104425 h 748950"/>
                <a:gd name="connsiteX40-2483" fmla="*/ 555625 w 555625"/>
                <a:gd name="connsiteY40-2484" fmla="*/ 155225 h 748950"/>
                <a:gd name="connsiteX0-2485" fmla="*/ 374650 w 555625"/>
                <a:gd name="connsiteY0-2486" fmla="*/ 748950 h 748950"/>
                <a:gd name="connsiteX1-2487" fmla="*/ 282575 w 555625"/>
                <a:gd name="connsiteY1-2488" fmla="*/ 698150 h 748950"/>
                <a:gd name="connsiteX2-2489" fmla="*/ 273050 w 555625"/>
                <a:gd name="connsiteY2-2490" fmla="*/ 688625 h 748950"/>
                <a:gd name="connsiteX3-2491" fmla="*/ 254000 w 555625"/>
                <a:gd name="connsiteY3-2492" fmla="*/ 675925 h 748950"/>
                <a:gd name="connsiteX4-2493" fmla="*/ 244475 w 555625"/>
                <a:gd name="connsiteY4-2494" fmla="*/ 669575 h 748950"/>
                <a:gd name="connsiteX5-2495" fmla="*/ 225425 w 555625"/>
                <a:gd name="connsiteY5-2496" fmla="*/ 653700 h 748950"/>
                <a:gd name="connsiteX6-2497" fmla="*/ 215900 w 555625"/>
                <a:gd name="connsiteY6-2498" fmla="*/ 644175 h 748950"/>
                <a:gd name="connsiteX7-2499" fmla="*/ 184150 w 555625"/>
                <a:gd name="connsiteY7-2500" fmla="*/ 615600 h 748950"/>
                <a:gd name="connsiteX8-2501" fmla="*/ 174625 w 555625"/>
                <a:gd name="connsiteY8-2502" fmla="*/ 602900 h 748950"/>
                <a:gd name="connsiteX9-2503" fmla="*/ 168275 w 555625"/>
                <a:gd name="connsiteY9-2504" fmla="*/ 593375 h 748950"/>
                <a:gd name="connsiteX10-2505" fmla="*/ 158750 w 555625"/>
                <a:gd name="connsiteY10-2506" fmla="*/ 583850 h 748950"/>
                <a:gd name="connsiteX11-2507" fmla="*/ 146050 w 555625"/>
                <a:gd name="connsiteY11-2508" fmla="*/ 564800 h 748950"/>
                <a:gd name="connsiteX12-2509" fmla="*/ 139700 w 555625"/>
                <a:gd name="connsiteY12-2510" fmla="*/ 552100 h 748950"/>
                <a:gd name="connsiteX13-2511" fmla="*/ 130175 w 555625"/>
                <a:gd name="connsiteY13-2512" fmla="*/ 542575 h 748950"/>
                <a:gd name="connsiteX14-2513" fmla="*/ 123825 w 555625"/>
                <a:gd name="connsiteY14-2514" fmla="*/ 529875 h 748950"/>
                <a:gd name="connsiteX15-2515" fmla="*/ 111125 w 555625"/>
                <a:gd name="connsiteY15-2516" fmla="*/ 510825 h 748950"/>
                <a:gd name="connsiteX16-2517" fmla="*/ 107950 w 555625"/>
                <a:gd name="connsiteY16-2518" fmla="*/ 501300 h 748950"/>
                <a:gd name="connsiteX17-2519" fmla="*/ 101600 w 555625"/>
                <a:gd name="connsiteY17-2520" fmla="*/ 491775 h 748950"/>
                <a:gd name="connsiteX18-2521" fmla="*/ 98425 w 555625"/>
                <a:gd name="connsiteY18-2522" fmla="*/ 482250 h 748950"/>
                <a:gd name="connsiteX19-2523" fmla="*/ 85725 w 555625"/>
                <a:gd name="connsiteY19-2524" fmla="*/ 460025 h 748950"/>
                <a:gd name="connsiteX20-2525" fmla="*/ 73025 w 555625"/>
                <a:gd name="connsiteY20-2526" fmla="*/ 437800 h 748950"/>
                <a:gd name="connsiteX21-2527" fmla="*/ 69850 w 555625"/>
                <a:gd name="connsiteY21-2528" fmla="*/ 428275 h 748950"/>
                <a:gd name="connsiteX22-2529" fmla="*/ 66675 w 555625"/>
                <a:gd name="connsiteY22-2530" fmla="*/ 415575 h 748950"/>
                <a:gd name="connsiteX23-2531" fmla="*/ 60325 w 555625"/>
                <a:gd name="connsiteY23-2532" fmla="*/ 406050 h 748950"/>
                <a:gd name="connsiteX24-2533" fmla="*/ 57150 w 555625"/>
                <a:gd name="connsiteY24-2534" fmla="*/ 390175 h 748950"/>
                <a:gd name="connsiteX25-2535" fmla="*/ 50800 w 555625"/>
                <a:gd name="connsiteY25-2536" fmla="*/ 380650 h 748950"/>
                <a:gd name="connsiteX26-2537" fmla="*/ 47625 w 555625"/>
                <a:gd name="connsiteY26-2538" fmla="*/ 367950 h 748950"/>
                <a:gd name="connsiteX27-2539" fmla="*/ 41275 w 555625"/>
                <a:gd name="connsiteY27-2540" fmla="*/ 348900 h 748950"/>
                <a:gd name="connsiteX28-2541" fmla="*/ 38100 w 555625"/>
                <a:gd name="connsiteY28-2542" fmla="*/ 333025 h 748950"/>
                <a:gd name="connsiteX29-2543" fmla="*/ 31750 w 555625"/>
                <a:gd name="connsiteY29-2544" fmla="*/ 313975 h 748950"/>
                <a:gd name="connsiteX30-2545" fmla="*/ 6350 w 555625"/>
                <a:gd name="connsiteY30-2546" fmla="*/ 279050 h 748950"/>
                <a:gd name="connsiteX31-2547" fmla="*/ 0 w 555625"/>
                <a:gd name="connsiteY31-2548" fmla="*/ 202850 h 748950"/>
                <a:gd name="connsiteX32-2549" fmla="*/ 3175 w 555625"/>
                <a:gd name="connsiteY32-2550" fmla="*/ 164750 h 748950"/>
                <a:gd name="connsiteX33-2551" fmla="*/ 19050 w 555625"/>
                <a:gd name="connsiteY33-2552" fmla="*/ 136175 h 748950"/>
                <a:gd name="connsiteX34-2553" fmla="*/ 66675 w 555625"/>
                <a:gd name="connsiteY34-2554" fmla="*/ 94900 h 748950"/>
                <a:gd name="connsiteX35-2555" fmla="*/ 180975 w 555625"/>
                <a:gd name="connsiteY35-2556" fmla="*/ 40925 h 748950"/>
                <a:gd name="connsiteX36-2557" fmla="*/ 304800 w 555625"/>
                <a:gd name="connsiteY36-2558" fmla="*/ 2825 h 748950"/>
                <a:gd name="connsiteX37-2559" fmla="*/ 428625 w 555625"/>
                <a:gd name="connsiteY37-2560" fmla="*/ 6000 h 748950"/>
                <a:gd name="connsiteX38-2561" fmla="*/ 508000 w 555625"/>
                <a:gd name="connsiteY38-2562" fmla="*/ 31400 h 748950"/>
                <a:gd name="connsiteX39-2563" fmla="*/ 552450 w 555625"/>
                <a:gd name="connsiteY39-2564" fmla="*/ 104425 h 748950"/>
                <a:gd name="connsiteX40-2565" fmla="*/ 555625 w 555625"/>
                <a:gd name="connsiteY40-2566" fmla="*/ 155225 h 748950"/>
                <a:gd name="connsiteX0-2567" fmla="*/ 374650 w 555625"/>
                <a:gd name="connsiteY0-2568" fmla="*/ 748950 h 748950"/>
                <a:gd name="connsiteX1-2569" fmla="*/ 282575 w 555625"/>
                <a:gd name="connsiteY1-2570" fmla="*/ 698150 h 748950"/>
                <a:gd name="connsiteX2-2571" fmla="*/ 273050 w 555625"/>
                <a:gd name="connsiteY2-2572" fmla="*/ 688625 h 748950"/>
                <a:gd name="connsiteX3-2573" fmla="*/ 254000 w 555625"/>
                <a:gd name="connsiteY3-2574" fmla="*/ 675925 h 748950"/>
                <a:gd name="connsiteX4-2575" fmla="*/ 244475 w 555625"/>
                <a:gd name="connsiteY4-2576" fmla="*/ 669575 h 748950"/>
                <a:gd name="connsiteX5-2577" fmla="*/ 225425 w 555625"/>
                <a:gd name="connsiteY5-2578" fmla="*/ 653700 h 748950"/>
                <a:gd name="connsiteX6-2579" fmla="*/ 215900 w 555625"/>
                <a:gd name="connsiteY6-2580" fmla="*/ 644175 h 748950"/>
                <a:gd name="connsiteX7-2581" fmla="*/ 184150 w 555625"/>
                <a:gd name="connsiteY7-2582" fmla="*/ 615600 h 748950"/>
                <a:gd name="connsiteX8-2583" fmla="*/ 174625 w 555625"/>
                <a:gd name="connsiteY8-2584" fmla="*/ 602900 h 748950"/>
                <a:gd name="connsiteX9-2585" fmla="*/ 168275 w 555625"/>
                <a:gd name="connsiteY9-2586" fmla="*/ 593375 h 748950"/>
                <a:gd name="connsiteX10-2587" fmla="*/ 158750 w 555625"/>
                <a:gd name="connsiteY10-2588" fmla="*/ 583850 h 748950"/>
                <a:gd name="connsiteX11-2589" fmla="*/ 146050 w 555625"/>
                <a:gd name="connsiteY11-2590" fmla="*/ 564800 h 748950"/>
                <a:gd name="connsiteX12-2591" fmla="*/ 139700 w 555625"/>
                <a:gd name="connsiteY12-2592" fmla="*/ 552100 h 748950"/>
                <a:gd name="connsiteX13-2593" fmla="*/ 130175 w 555625"/>
                <a:gd name="connsiteY13-2594" fmla="*/ 542575 h 748950"/>
                <a:gd name="connsiteX14-2595" fmla="*/ 123825 w 555625"/>
                <a:gd name="connsiteY14-2596" fmla="*/ 529875 h 748950"/>
                <a:gd name="connsiteX15-2597" fmla="*/ 111125 w 555625"/>
                <a:gd name="connsiteY15-2598" fmla="*/ 510825 h 748950"/>
                <a:gd name="connsiteX16-2599" fmla="*/ 107950 w 555625"/>
                <a:gd name="connsiteY16-2600" fmla="*/ 501300 h 748950"/>
                <a:gd name="connsiteX17-2601" fmla="*/ 101600 w 555625"/>
                <a:gd name="connsiteY17-2602" fmla="*/ 491775 h 748950"/>
                <a:gd name="connsiteX18-2603" fmla="*/ 98425 w 555625"/>
                <a:gd name="connsiteY18-2604" fmla="*/ 482250 h 748950"/>
                <a:gd name="connsiteX19-2605" fmla="*/ 85725 w 555625"/>
                <a:gd name="connsiteY19-2606" fmla="*/ 460025 h 748950"/>
                <a:gd name="connsiteX20-2607" fmla="*/ 73025 w 555625"/>
                <a:gd name="connsiteY20-2608" fmla="*/ 437800 h 748950"/>
                <a:gd name="connsiteX21-2609" fmla="*/ 69850 w 555625"/>
                <a:gd name="connsiteY21-2610" fmla="*/ 428275 h 748950"/>
                <a:gd name="connsiteX22-2611" fmla="*/ 66675 w 555625"/>
                <a:gd name="connsiteY22-2612" fmla="*/ 415575 h 748950"/>
                <a:gd name="connsiteX23-2613" fmla="*/ 60325 w 555625"/>
                <a:gd name="connsiteY23-2614" fmla="*/ 406050 h 748950"/>
                <a:gd name="connsiteX24-2615" fmla="*/ 57150 w 555625"/>
                <a:gd name="connsiteY24-2616" fmla="*/ 390175 h 748950"/>
                <a:gd name="connsiteX25-2617" fmla="*/ 50800 w 555625"/>
                <a:gd name="connsiteY25-2618" fmla="*/ 380650 h 748950"/>
                <a:gd name="connsiteX26-2619" fmla="*/ 47625 w 555625"/>
                <a:gd name="connsiteY26-2620" fmla="*/ 367950 h 748950"/>
                <a:gd name="connsiteX27-2621" fmla="*/ 41275 w 555625"/>
                <a:gd name="connsiteY27-2622" fmla="*/ 348900 h 748950"/>
                <a:gd name="connsiteX28-2623" fmla="*/ 38100 w 555625"/>
                <a:gd name="connsiteY28-2624" fmla="*/ 333025 h 748950"/>
                <a:gd name="connsiteX29-2625" fmla="*/ 6350 w 555625"/>
                <a:gd name="connsiteY29-2626" fmla="*/ 279050 h 748950"/>
                <a:gd name="connsiteX30-2627" fmla="*/ 0 w 555625"/>
                <a:gd name="connsiteY30-2628" fmla="*/ 202850 h 748950"/>
                <a:gd name="connsiteX31-2629" fmla="*/ 3175 w 555625"/>
                <a:gd name="connsiteY31-2630" fmla="*/ 164750 h 748950"/>
                <a:gd name="connsiteX32-2631" fmla="*/ 19050 w 555625"/>
                <a:gd name="connsiteY32-2632" fmla="*/ 136175 h 748950"/>
                <a:gd name="connsiteX33-2633" fmla="*/ 66675 w 555625"/>
                <a:gd name="connsiteY33-2634" fmla="*/ 94900 h 748950"/>
                <a:gd name="connsiteX34-2635" fmla="*/ 180975 w 555625"/>
                <a:gd name="connsiteY34-2636" fmla="*/ 40925 h 748950"/>
                <a:gd name="connsiteX35-2637" fmla="*/ 304800 w 555625"/>
                <a:gd name="connsiteY35-2638" fmla="*/ 2825 h 748950"/>
                <a:gd name="connsiteX36-2639" fmla="*/ 428625 w 555625"/>
                <a:gd name="connsiteY36-2640" fmla="*/ 6000 h 748950"/>
                <a:gd name="connsiteX37-2641" fmla="*/ 508000 w 555625"/>
                <a:gd name="connsiteY37-2642" fmla="*/ 31400 h 748950"/>
                <a:gd name="connsiteX38-2643" fmla="*/ 552450 w 555625"/>
                <a:gd name="connsiteY38-2644" fmla="*/ 104425 h 748950"/>
                <a:gd name="connsiteX39-2645" fmla="*/ 555625 w 555625"/>
                <a:gd name="connsiteY39-2646" fmla="*/ 155225 h 748950"/>
                <a:gd name="connsiteX0-2647" fmla="*/ 374650 w 555625"/>
                <a:gd name="connsiteY0-2648" fmla="*/ 748950 h 748950"/>
                <a:gd name="connsiteX1-2649" fmla="*/ 282575 w 555625"/>
                <a:gd name="connsiteY1-2650" fmla="*/ 698150 h 748950"/>
                <a:gd name="connsiteX2-2651" fmla="*/ 273050 w 555625"/>
                <a:gd name="connsiteY2-2652" fmla="*/ 688625 h 748950"/>
                <a:gd name="connsiteX3-2653" fmla="*/ 254000 w 555625"/>
                <a:gd name="connsiteY3-2654" fmla="*/ 675925 h 748950"/>
                <a:gd name="connsiteX4-2655" fmla="*/ 244475 w 555625"/>
                <a:gd name="connsiteY4-2656" fmla="*/ 669575 h 748950"/>
                <a:gd name="connsiteX5-2657" fmla="*/ 225425 w 555625"/>
                <a:gd name="connsiteY5-2658" fmla="*/ 653700 h 748950"/>
                <a:gd name="connsiteX6-2659" fmla="*/ 215900 w 555625"/>
                <a:gd name="connsiteY6-2660" fmla="*/ 644175 h 748950"/>
                <a:gd name="connsiteX7-2661" fmla="*/ 184150 w 555625"/>
                <a:gd name="connsiteY7-2662" fmla="*/ 615600 h 748950"/>
                <a:gd name="connsiteX8-2663" fmla="*/ 174625 w 555625"/>
                <a:gd name="connsiteY8-2664" fmla="*/ 602900 h 748950"/>
                <a:gd name="connsiteX9-2665" fmla="*/ 168275 w 555625"/>
                <a:gd name="connsiteY9-2666" fmla="*/ 593375 h 748950"/>
                <a:gd name="connsiteX10-2667" fmla="*/ 158750 w 555625"/>
                <a:gd name="connsiteY10-2668" fmla="*/ 583850 h 748950"/>
                <a:gd name="connsiteX11-2669" fmla="*/ 146050 w 555625"/>
                <a:gd name="connsiteY11-2670" fmla="*/ 564800 h 748950"/>
                <a:gd name="connsiteX12-2671" fmla="*/ 139700 w 555625"/>
                <a:gd name="connsiteY12-2672" fmla="*/ 552100 h 748950"/>
                <a:gd name="connsiteX13-2673" fmla="*/ 130175 w 555625"/>
                <a:gd name="connsiteY13-2674" fmla="*/ 542575 h 748950"/>
                <a:gd name="connsiteX14-2675" fmla="*/ 123825 w 555625"/>
                <a:gd name="connsiteY14-2676" fmla="*/ 529875 h 748950"/>
                <a:gd name="connsiteX15-2677" fmla="*/ 111125 w 555625"/>
                <a:gd name="connsiteY15-2678" fmla="*/ 510825 h 748950"/>
                <a:gd name="connsiteX16-2679" fmla="*/ 107950 w 555625"/>
                <a:gd name="connsiteY16-2680" fmla="*/ 501300 h 748950"/>
                <a:gd name="connsiteX17-2681" fmla="*/ 101600 w 555625"/>
                <a:gd name="connsiteY17-2682" fmla="*/ 491775 h 748950"/>
                <a:gd name="connsiteX18-2683" fmla="*/ 98425 w 555625"/>
                <a:gd name="connsiteY18-2684" fmla="*/ 482250 h 748950"/>
                <a:gd name="connsiteX19-2685" fmla="*/ 85725 w 555625"/>
                <a:gd name="connsiteY19-2686" fmla="*/ 460025 h 748950"/>
                <a:gd name="connsiteX20-2687" fmla="*/ 73025 w 555625"/>
                <a:gd name="connsiteY20-2688" fmla="*/ 437800 h 748950"/>
                <a:gd name="connsiteX21-2689" fmla="*/ 69850 w 555625"/>
                <a:gd name="connsiteY21-2690" fmla="*/ 428275 h 748950"/>
                <a:gd name="connsiteX22-2691" fmla="*/ 66675 w 555625"/>
                <a:gd name="connsiteY22-2692" fmla="*/ 415575 h 748950"/>
                <a:gd name="connsiteX23-2693" fmla="*/ 60325 w 555625"/>
                <a:gd name="connsiteY23-2694" fmla="*/ 406050 h 748950"/>
                <a:gd name="connsiteX24-2695" fmla="*/ 57150 w 555625"/>
                <a:gd name="connsiteY24-2696" fmla="*/ 390175 h 748950"/>
                <a:gd name="connsiteX25-2697" fmla="*/ 50800 w 555625"/>
                <a:gd name="connsiteY25-2698" fmla="*/ 380650 h 748950"/>
                <a:gd name="connsiteX26-2699" fmla="*/ 47625 w 555625"/>
                <a:gd name="connsiteY26-2700" fmla="*/ 367950 h 748950"/>
                <a:gd name="connsiteX27-2701" fmla="*/ 41275 w 555625"/>
                <a:gd name="connsiteY27-2702" fmla="*/ 348900 h 748950"/>
                <a:gd name="connsiteX28-2703" fmla="*/ 6350 w 555625"/>
                <a:gd name="connsiteY28-2704" fmla="*/ 279050 h 748950"/>
                <a:gd name="connsiteX29-2705" fmla="*/ 0 w 555625"/>
                <a:gd name="connsiteY29-2706" fmla="*/ 202850 h 748950"/>
                <a:gd name="connsiteX30-2707" fmla="*/ 3175 w 555625"/>
                <a:gd name="connsiteY30-2708" fmla="*/ 164750 h 748950"/>
                <a:gd name="connsiteX31-2709" fmla="*/ 19050 w 555625"/>
                <a:gd name="connsiteY31-2710" fmla="*/ 136175 h 748950"/>
                <a:gd name="connsiteX32-2711" fmla="*/ 66675 w 555625"/>
                <a:gd name="connsiteY32-2712" fmla="*/ 94900 h 748950"/>
                <a:gd name="connsiteX33-2713" fmla="*/ 180975 w 555625"/>
                <a:gd name="connsiteY33-2714" fmla="*/ 40925 h 748950"/>
                <a:gd name="connsiteX34-2715" fmla="*/ 304800 w 555625"/>
                <a:gd name="connsiteY34-2716" fmla="*/ 2825 h 748950"/>
                <a:gd name="connsiteX35-2717" fmla="*/ 428625 w 555625"/>
                <a:gd name="connsiteY35-2718" fmla="*/ 6000 h 748950"/>
                <a:gd name="connsiteX36-2719" fmla="*/ 508000 w 555625"/>
                <a:gd name="connsiteY36-2720" fmla="*/ 31400 h 748950"/>
                <a:gd name="connsiteX37-2721" fmla="*/ 552450 w 555625"/>
                <a:gd name="connsiteY37-2722" fmla="*/ 104425 h 748950"/>
                <a:gd name="connsiteX38-2723" fmla="*/ 555625 w 555625"/>
                <a:gd name="connsiteY38-2724" fmla="*/ 155225 h 748950"/>
                <a:gd name="connsiteX0-2725" fmla="*/ 374650 w 555625"/>
                <a:gd name="connsiteY0-2726" fmla="*/ 748950 h 748950"/>
                <a:gd name="connsiteX1-2727" fmla="*/ 282575 w 555625"/>
                <a:gd name="connsiteY1-2728" fmla="*/ 698150 h 748950"/>
                <a:gd name="connsiteX2-2729" fmla="*/ 273050 w 555625"/>
                <a:gd name="connsiteY2-2730" fmla="*/ 688625 h 748950"/>
                <a:gd name="connsiteX3-2731" fmla="*/ 254000 w 555625"/>
                <a:gd name="connsiteY3-2732" fmla="*/ 675925 h 748950"/>
                <a:gd name="connsiteX4-2733" fmla="*/ 244475 w 555625"/>
                <a:gd name="connsiteY4-2734" fmla="*/ 669575 h 748950"/>
                <a:gd name="connsiteX5-2735" fmla="*/ 225425 w 555625"/>
                <a:gd name="connsiteY5-2736" fmla="*/ 653700 h 748950"/>
                <a:gd name="connsiteX6-2737" fmla="*/ 215900 w 555625"/>
                <a:gd name="connsiteY6-2738" fmla="*/ 644175 h 748950"/>
                <a:gd name="connsiteX7-2739" fmla="*/ 184150 w 555625"/>
                <a:gd name="connsiteY7-2740" fmla="*/ 615600 h 748950"/>
                <a:gd name="connsiteX8-2741" fmla="*/ 174625 w 555625"/>
                <a:gd name="connsiteY8-2742" fmla="*/ 602900 h 748950"/>
                <a:gd name="connsiteX9-2743" fmla="*/ 168275 w 555625"/>
                <a:gd name="connsiteY9-2744" fmla="*/ 593375 h 748950"/>
                <a:gd name="connsiteX10-2745" fmla="*/ 158750 w 555625"/>
                <a:gd name="connsiteY10-2746" fmla="*/ 583850 h 748950"/>
                <a:gd name="connsiteX11-2747" fmla="*/ 146050 w 555625"/>
                <a:gd name="connsiteY11-2748" fmla="*/ 564800 h 748950"/>
                <a:gd name="connsiteX12-2749" fmla="*/ 139700 w 555625"/>
                <a:gd name="connsiteY12-2750" fmla="*/ 552100 h 748950"/>
                <a:gd name="connsiteX13-2751" fmla="*/ 130175 w 555625"/>
                <a:gd name="connsiteY13-2752" fmla="*/ 542575 h 748950"/>
                <a:gd name="connsiteX14-2753" fmla="*/ 123825 w 555625"/>
                <a:gd name="connsiteY14-2754" fmla="*/ 529875 h 748950"/>
                <a:gd name="connsiteX15-2755" fmla="*/ 111125 w 555625"/>
                <a:gd name="connsiteY15-2756" fmla="*/ 510825 h 748950"/>
                <a:gd name="connsiteX16-2757" fmla="*/ 107950 w 555625"/>
                <a:gd name="connsiteY16-2758" fmla="*/ 501300 h 748950"/>
                <a:gd name="connsiteX17-2759" fmla="*/ 101600 w 555625"/>
                <a:gd name="connsiteY17-2760" fmla="*/ 491775 h 748950"/>
                <a:gd name="connsiteX18-2761" fmla="*/ 98425 w 555625"/>
                <a:gd name="connsiteY18-2762" fmla="*/ 482250 h 748950"/>
                <a:gd name="connsiteX19-2763" fmla="*/ 85725 w 555625"/>
                <a:gd name="connsiteY19-2764" fmla="*/ 460025 h 748950"/>
                <a:gd name="connsiteX20-2765" fmla="*/ 73025 w 555625"/>
                <a:gd name="connsiteY20-2766" fmla="*/ 437800 h 748950"/>
                <a:gd name="connsiteX21-2767" fmla="*/ 69850 w 555625"/>
                <a:gd name="connsiteY21-2768" fmla="*/ 428275 h 748950"/>
                <a:gd name="connsiteX22-2769" fmla="*/ 66675 w 555625"/>
                <a:gd name="connsiteY22-2770" fmla="*/ 415575 h 748950"/>
                <a:gd name="connsiteX23-2771" fmla="*/ 60325 w 555625"/>
                <a:gd name="connsiteY23-2772" fmla="*/ 406050 h 748950"/>
                <a:gd name="connsiteX24-2773" fmla="*/ 57150 w 555625"/>
                <a:gd name="connsiteY24-2774" fmla="*/ 390175 h 748950"/>
                <a:gd name="connsiteX25-2775" fmla="*/ 50800 w 555625"/>
                <a:gd name="connsiteY25-2776" fmla="*/ 380650 h 748950"/>
                <a:gd name="connsiteX26-2777" fmla="*/ 47625 w 555625"/>
                <a:gd name="connsiteY26-2778" fmla="*/ 367950 h 748950"/>
                <a:gd name="connsiteX27-2779" fmla="*/ 6350 w 555625"/>
                <a:gd name="connsiteY27-2780" fmla="*/ 279050 h 748950"/>
                <a:gd name="connsiteX28-2781" fmla="*/ 0 w 555625"/>
                <a:gd name="connsiteY28-2782" fmla="*/ 202850 h 748950"/>
                <a:gd name="connsiteX29-2783" fmla="*/ 3175 w 555625"/>
                <a:gd name="connsiteY29-2784" fmla="*/ 164750 h 748950"/>
                <a:gd name="connsiteX30-2785" fmla="*/ 19050 w 555625"/>
                <a:gd name="connsiteY30-2786" fmla="*/ 136175 h 748950"/>
                <a:gd name="connsiteX31-2787" fmla="*/ 66675 w 555625"/>
                <a:gd name="connsiteY31-2788" fmla="*/ 94900 h 748950"/>
                <a:gd name="connsiteX32-2789" fmla="*/ 180975 w 555625"/>
                <a:gd name="connsiteY32-2790" fmla="*/ 40925 h 748950"/>
                <a:gd name="connsiteX33-2791" fmla="*/ 304800 w 555625"/>
                <a:gd name="connsiteY33-2792" fmla="*/ 2825 h 748950"/>
                <a:gd name="connsiteX34-2793" fmla="*/ 428625 w 555625"/>
                <a:gd name="connsiteY34-2794" fmla="*/ 6000 h 748950"/>
                <a:gd name="connsiteX35-2795" fmla="*/ 508000 w 555625"/>
                <a:gd name="connsiteY35-2796" fmla="*/ 31400 h 748950"/>
                <a:gd name="connsiteX36-2797" fmla="*/ 552450 w 555625"/>
                <a:gd name="connsiteY36-2798" fmla="*/ 104425 h 748950"/>
                <a:gd name="connsiteX37-2799" fmla="*/ 555625 w 555625"/>
                <a:gd name="connsiteY37-2800" fmla="*/ 155225 h 748950"/>
                <a:gd name="connsiteX0-2801" fmla="*/ 374650 w 555625"/>
                <a:gd name="connsiteY0-2802" fmla="*/ 748950 h 748950"/>
                <a:gd name="connsiteX1-2803" fmla="*/ 282575 w 555625"/>
                <a:gd name="connsiteY1-2804" fmla="*/ 698150 h 748950"/>
                <a:gd name="connsiteX2-2805" fmla="*/ 273050 w 555625"/>
                <a:gd name="connsiteY2-2806" fmla="*/ 688625 h 748950"/>
                <a:gd name="connsiteX3-2807" fmla="*/ 254000 w 555625"/>
                <a:gd name="connsiteY3-2808" fmla="*/ 675925 h 748950"/>
                <a:gd name="connsiteX4-2809" fmla="*/ 244475 w 555625"/>
                <a:gd name="connsiteY4-2810" fmla="*/ 669575 h 748950"/>
                <a:gd name="connsiteX5-2811" fmla="*/ 225425 w 555625"/>
                <a:gd name="connsiteY5-2812" fmla="*/ 653700 h 748950"/>
                <a:gd name="connsiteX6-2813" fmla="*/ 215900 w 555625"/>
                <a:gd name="connsiteY6-2814" fmla="*/ 644175 h 748950"/>
                <a:gd name="connsiteX7-2815" fmla="*/ 184150 w 555625"/>
                <a:gd name="connsiteY7-2816" fmla="*/ 615600 h 748950"/>
                <a:gd name="connsiteX8-2817" fmla="*/ 174625 w 555625"/>
                <a:gd name="connsiteY8-2818" fmla="*/ 602900 h 748950"/>
                <a:gd name="connsiteX9-2819" fmla="*/ 168275 w 555625"/>
                <a:gd name="connsiteY9-2820" fmla="*/ 593375 h 748950"/>
                <a:gd name="connsiteX10-2821" fmla="*/ 158750 w 555625"/>
                <a:gd name="connsiteY10-2822" fmla="*/ 583850 h 748950"/>
                <a:gd name="connsiteX11-2823" fmla="*/ 146050 w 555625"/>
                <a:gd name="connsiteY11-2824" fmla="*/ 564800 h 748950"/>
                <a:gd name="connsiteX12-2825" fmla="*/ 139700 w 555625"/>
                <a:gd name="connsiteY12-2826" fmla="*/ 552100 h 748950"/>
                <a:gd name="connsiteX13-2827" fmla="*/ 130175 w 555625"/>
                <a:gd name="connsiteY13-2828" fmla="*/ 542575 h 748950"/>
                <a:gd name="connsiteX14-2829" fmla="*/ 123825 w 555625"/>
                <a:gd name="connsiteY14-2830" fmla="*/ 529875 h 748950"/>
                <a:gd name="connsiteX15-2831" fmla="*/ 111125 w 555625"/>
                <a:gd name="connsiteY15-2832" fmla="*/ 510825 h 748950"/>
                <a:gd name="connsiteX16-2833" fmla="*/ 107950 w 555625"/>
                <a:gd name="connsiteY16-2834" fmla="*/ 501300 h 748950"/>
                <a:gd name="connsiteX17-2835" fmla="*/ 101600 w 555625"/>
                <a:gd name="connsiteY17-2836" fmla="*/ 491775 h 748950"/>
                <a:gd name="connsiteX18-2837" fmla="*/ 98425 w 555625"/>
                <a:gd name="connsiteY18-2838" fmla="*/ 482250 h 748950"/>
                <a:gd name="connsiteX19-2839" fmla="*/ 85725 w 555625"/>
                <a:gd name="connsiteY19-2840" fmla="*/ 460025 h 748950"/>
                <a:gd name="connsiteX20-2841" fmla="*/ 73025 w 555625"/>
                <a:gd name="connsiteY20-2842" fmla="*/ 437800 h 748950"/>
                <a:gd name="connsiteX21-2843" fmla="*/ 69850 w 555625"/>
                <a:gd name="connsiteY21-2844" fmla="*/ 428275 h 748950"/>
                <a:gd name="connsiteX22-2845" fmla="*/ 66675 w 555625"/>
                <a:gd name="connsiteY22-2846" fmla="*/ 415575 h 748950"/>
                <a:gd name="connsiteX23-2847" fmla="*/ 60325 w 555625"/>
                <a:gd name="connsiteY23-2848" fmla="*/ 406050 h 748950"/>
                <a:gd name="connsiteX24-2849" fmla="*/ 57150 w 555625"/>
                <a:gd name="connsiteY24-2850" fmla="*/ 390175 h 748950"/>
                <a:gd name="connsiteX25-2851" fmla="*/ 50800 w 555625"/>
                <a:gd name="connsiteY25-2852" fmla="*/ 380650 h 748950"/>
                <a:gd name="connsiteX26-2853" fmla="*/ 6350 w 555625"/>
                <a:gd name="connsiteY26-2854" fmla="*/ 279050 h 748950"/>
                <a:gd name="connsiteX27-2855" fmla="*/ 0 w 555625"/>
                <a:gd name="connsiteY27-2856" fmla="*/ 202850 h 748950"/>
                <a:gd name="connsiteX28-2857" fmla="*/ 3175 w 555625"/>
                <a:gd name="connsiteY28-2858" fmla="*/ 164750 h 748950"/>
                <a:gd name="connsiteX29-2859" fmla="*/ 19050 w 555625"/>
                <a:gd name="connsiteY29-2860" fmla="*/ 136175 h 748950"/>
                <a:gd name="connsiteX30-2861" fmla="*/ 66675 w 555625"/>
                <a:gd name="connsiteY30-2862" fmla="*/ 94900 h 748950"/>
                <a:gd name="connsiteX31-2863" fmla="*/ 180975 w 555625"/>
                <a:gd name="connsiteY31-2864" fmla="*/ 40925 h 748950"/>
                <a:gd name="connsiteX32-2865" fmla="*/ 304800 w 555625"/>
                <a:gd name="connsiteY32-2866" fmla="*/ 2825 h 748950"/>
                <a:gd name="connsiteX33-2867" fmla="*/ 428625 w 555625"/>
                <a:gd name="connsiteY33-2868" fmla="*/ 6000 h 748950"/>
                <a:gd name="connsiteX34-2869" fmla="*/ 508000 w 555625"/>
                <a:gd name="connsiteY34-2870" fmla="*/ 31400 h 748950"/>
                <a:gd name="connsiteX35-2871" fmla="*/ 552450 w 555625"/>
                <a:gd name="connsiteY35-2872" fmla="*/ 104425 h 748950"/>
                <a:gd name="connsiteX36-2873" fmla="*/ 555625 w 555625"/>
                <a:gd name="connsiteY36-2874" fmla="*/ 155225 h 748950"/>
                <a:gd name="connsiteX0-2875" fmla="*/ 374650 w 555625"/>
                <a:gd name="connsiteY0-2876" fmla="*/ 748950 h 748950"/>
                <a:gd name="connsiteX1-2877" fmla="*/ 282575 w 555625"/>
                <a:gd name="connsiteY1-2878" fmla="*/ 698150 h 748950"/>
                <a:gd name="connsiteX2-2879" fmla="*/ 273050 w 555625"/>
                <a:gd name="connsiteY2-2880" fmla="*/ 688625 h 748950"/>
                <a:gd name="connsiteX3-2881" fmla="*/ 254000 w 555625"/>
                <a:gd name="connsiteY3-2882" fmla="*/ 675925 h 748950"/>
                <a:gd name="connsiteX4-2883" fmla="*/ 244475 w 555625"/>
                <a:gd name="connsiteY4-2884" fmla="*/ 669575 h 748950"/>
                <a:gd name="connsiteX5-2885" fmla="*/ 225425 w 555625"/>
                <a:gd name="connsiteY5-2886" fmla="*/ 653700 h 748950"/>
                <a:gd name="connsiteX6-2887" fmla="*/ 215900 w 555625"/>
                <a:gd name="connsiteY6-2888" fmla="*/ 644175 h 748950"/>
                <a:gd name="connsiteX7-2889" fmla="*/ 184150 w 555625"/>
                <a:gd name="connsiteY7-2890" fmla="*/ 615600 h 748950"/>
                <a:gd name="connsiteX8-2891" fmla="*/ 174625 w 555625"/>
                <a:gd name="connsiteY8-2892" fmla="*/ 602900 h 748950"/>
                <a:gd name="connsiteX9-2893" fmla="*/ 168275 w 555625"/>
                <a:gd name="connsiteY9-2894" fmla="*/ 593375 h 748950"/>
                <a:gd name="connsiteX10-2895" fmla="*/ 158750 w 555625"/>
                <a:gd name="connsiteY10-2896" fmla="*/ 583850 h 748950"/>
                <a:gd name="connsiteX11-2897" fmla="*/ 146050 w 555625"/>
                <a:gd name="connsiteY11-2898" fmla="*/ 564800 h 748950"/>
                <a:gd name="connsiteX12-2899" fmla="*/ 139700 w 555625"/>
                <a:gd name="connsiteY12-2900" fmla="*/ 552100 h 748950"/>
                <a:gd name="connsiteX13-2901" fmla="*/ 130175 w 555625"/>
                <a:gd name="connsiteY13-2902" fmla="*/ 542575 h 748950"/>
                <a:gd name="connsiteX14-2903" fmla="*/ 123825 w 555625"/>
                <a:gd name="connsiteY14-2904" fmla="*/ 529875 h 748950"/>
                <a:gd name="connsiteX15-2905" fmla="*/ 111125 w 555625"/>
                <a:gd name="connsiteY15-2906" fmla="*/ 510825 h 748950"/>
                <a:gd name="connsiteX16-2907" fmla="*/ 107950 w 555625"/>
                <a:gd name="connsiteY16-2908" fmla="*/ 501300 h 748950"/>
                <a:gd name="connsiteX17-2909" fmla="*/ 101600 w 555625"/>
                <a:gd name="connsiteY17-2910" fmla="*/ 491775 h 748950"/>
                <a:gd name="connsiteX18-2911" fmla="*/ 98425 w 555625"/>
                <a:gd name="connsiteY18-2912" fmla="*/ 482250 h 748950"/>
                <a:gd name="connsiteX19-2913" fmla="*/ 85725 w 555625"/>
                <a:gd name="connsiteY19-2914" fmla="*/ 460025 h 748950"/>
                <a:gd name="connsiteX20-2915" fmla="*/ 73025 w 555625"/>
                <a:gd name="connsiteY20-2916" fmla="*/ 437800 h 748950"/>
                <a:gd name="connsiteX21-2917" fmla="*/ 69850 w 555625"/>
                <a:gd name="connsiteY21-2918" fmla="*/ 428275 h 748950"/>
                <a:gd name="connsiteX22-2919" fmla="*/ 66675 w 555625"/>
                <a:gd name="connsiteY22-2920" fmla="*/ 415575 h 748950"/>
                <a:gd name="connsiteX23-2921" fmla="*/ 60325 w 555625"/>
                <a:gd name="connsiteY23-2922" fmla="*/ 406050 h 748950"/>
                <a:gd name="connsiteX24-2923" fmla="*/ 57150 w 555625"/>
                <a:gd name="connsiteY24-2924" fmla="*/ 390175 h 748950"/>
                <a:gd name="connsiteX25-2925" fmla="*/ 6350 w 555625"/>
                <a:gd name="connsiteY25-2926" fmla="*/ 279050 h 748950"/>
                <a:gd name="connsiteX26-2927" fmla="*/ 0 w 555625"/>
                <a:gd name="connsiteY26-2928" fmla="*/ 202850 h 748950"/>
                <a:gd name="connsiteX27-2929" fmla="*/ 3175 w 555625"/>
                <a:gd name="connsiteY27-2930" fmla="*/ 164750 h 748950"/>
                <a:gd name="connsiteX28-2931" fmla="*/ 19050 w 555625"/>
                <a:gd name="connsiteY28-2932" fmla="*/ 136175 h 748950"/>
                <a:gd name="connsiteX29-2933" fmla="*/ 66675 w 555625"/>
                <a:gd name="connsiteY29-2934" fmla="*/ 94900 h 748950"/>
                <a:gd name="connsiteX30-2935" fmla="*/ 180975 w 555625"/>
                <a:gd name="connsiteY30-2936" fmla="*/ 40925 h 748950"/>
                <a:gd name="connsiteX31-2937" fmla="*/ 304800 w 555625"/>
                <a:gd name="connsiteY31-2938" fmla="*/ 2825 h 748950"/>
                <a:gd name="connsiteX32-2939" fmla="*/ 428625 w 555625"/>
                <a:gd name="connsiteY32-2940" fmla="*/ 6000 h 748950"/>
                <a:gd name="connsiteX33-2941" fmla="*/ 508000 w 555625"/>
                <a:gd name="connsiteY33-2942" fmla="*/ 31400 h 748950"/>
                <a:gd name="connsiteX34-2943" fmla="*/ 552450 w 555625"/>
                <a:gd name="connsiteY34-2944" fmla="*/ 104425 h 748950"/>
                <a:gd name="connsiteX35-2945" fmla="*/ 555625 w 555625"/>
                <a:gd name="connsiteY35-2946" fmla="*/ 155225 h 748950"/>
                <a:gd name="connsiteX0-2947" fmla="*/ 374650 w 555625"/>
                <a:gd name="connsiteY0-2948" fmla="*/ 748950 h 748950"/>
                <a:gd name="connsiteX1-2949" fmla="*/ 282575 w 555625"/>
                <a:gd name="connsiteY1-2950" fmla="*/ 698150 h 748950"/>
                <a:gd name="connsiteX2-2951" fmla="*/ 273050 w 555625"/>
                <a:gd name="connsiteY2-2952" fmla="*/ 688625 h 748950"/>
                <a:gd name="connsiteX3-2953" fmla="*/ 254000 w 555625"/>
                <a:gd name="connsiteY3-2954" fmla="*/ 675925 h 748950"/>
                <a:gd name="connsiteX4-2955" fmla="*/ 244475 w 555625"/>
                <a:gd name="connsiteY4-2956" fmla="*/ 669575 h 748950"/>
                <a:gd name="connsiteX5-2957" fmla="*/ 225425 w 555625"/>
                <a:gd name="connsiteY5-2958" fmla="*/ 653700 h 748950"/>
                <a:gd name="connsiteX6-2959" fmla="*/ 215900 w 555625"/>
                <a:gd name="connsiteY6-2960" fmla="*/ 644175 h 748950"/>
                <a:gd name="connsiteX7-2961" fmla="*/ 184150 w 555625"/>
                <a:gd name="connsiteY7-2962" fmla="*/ 615600 h 748950"/>
                <a:gd name="connsiteX8-2963" fmla="*/ 174625 w 555625"/>
                <a:gd name="connsiteY8-2964" fmla="*/ 602900 h 748950"/>
                <a:gd name="connsiteX9-2965" fmla="*/ 168275 w 555625"/>
                <a:gd name="connsiteY9-2966" fmla="*/ 593375 h 748950"/>
                <a:gd name="connsiteX10-2967" fmla="*/ 158750 w 555625"/>
                <a:gd name="connsiteY10-2968" fmla="*/ 583850 h 748950"/>
                <a:gd name="connsiteX11-2969" fmla="*/ 146050 w 555625"/>
                <a:gd name="connsiteY11-2970" fmla="*/ 564800 h 748950"/>
                <a:gd name="connsiteX12-2971" fmla="*/ 139700 w 555625"/>
                <a:gd name="connsiteY12-2972" fmla="*/ 552100 h 748950"/>
                <a:gd name="connsiteX13-2973" fmla="*/ 130175 w 555625"/>
                <a:gd name="connsiteY13-2974" fmla="*/ 542575 h 748950"/>
                <a:gd name="connsiteX14-2975" fmla="*/ 123825 w 555625"/>
                <a:gd name="connsiteY14-2976" fmla="*/ 529875 h 748950"/>
                <a:gd name="connsiteX15-2977" fmla="*/ 111125 w 555625"/>
                <a:gd name="connsiteY15-2978" fmla="*/ 510825 h 748950"/>
                <a:gd name="connsiteX16-2979" fmla="*/ 107950 w 555625"/>
                <a:gd name="connsiteY16-2980" fmla="*/ 501300 h 748950"/>
                <a:gd name="connsiteX17-2981" fmla="*/ 101600 w 555625"/>
                <a:gd name="connsiteY17-2982" fmla="*/ 491775 h 748950"/>
                <a:gd name="connsiteX18-2983" fmla="*/ 98425 w 555625"/>
                <a:gd name="connsiteY18-2984" fmla="*/ 482250 h 748950"/>
                <a:gd name="connsiteX19-2985" fmla="*/ 85725 w 555625"/>
                <a:gd name="connsiteY19-2986" fmla="*/ 460025 h 748950"/>
                <a:gd name="connsiteX20-2987" fmla="*/ 73025 w 555625"/>
                <a:gd name="connsiteY20-2988" fmla="*/ 437800 h 748950"/>
                <a:gd name="connsiteX21-2989" fmla="*/ 69850 w 555625"/>
                <a:gd name="connsiteY21-2990" fmla="*/ 428275 h 748950"/>
                <a:gd name="connsiteX22-2991" fmla="*/ 66675 w 555625"/>
                <a:gd name="connsiteY22-2992" fmla="*/ 415575 h 748950"/>
                <a:gd name="connsiteX23-2993" fmla="*/ 57150 w 555625"/>
                <a:gd name="connsiteY23-2994" fmla="*/ 390175 h 748950"/>
                <a:gd name="connsiteX24-2995" fmla="*/ 6350 w 555625"/>
                <a:gd name="connsiteY24-2996" fmla="*/ 279050 h 748950"/>
                <a:gd name="connsiteX25-2997" fmla="*/ 0 w 555625"/>
                <a:gd name="connsiteY25-2998" fmla="*/ 202850 h 748950"/>
                <a:gd name="connsiteX26-2999" fmla="*/ 3175 w 555625"/>
                <a:gd name="connsiteY26-3000" fmla="*/ 164750 h 748950"/>
                <a:gd name="connsiteX27-3001" fmla="*/ 19050 w 555625"/>
                <a:gd name="connsiteY27-3002" fmla="*/ 136175 h 748950"/>
                <a:gd name="connsiteX28-3003" fmla="*/ 66675 w 555625"/>
                <a:gd name="connsiteY28-3004" fmla="*/ 94900 h 748950"/>
                <a:gd name="connsiteX29-3005" fmla="*/ 180975 w 555625"/>
                <a:gd name="connsiteY29-3006" fmla="*/ 40925 h 748950"/>
                <a:gd name="connsiteX30-3007" fmla="*/ 304800 w 555625"/>
                <a:gd name="connsiteY30-3008" fmla="*/ 2825 h 748950"/>
                <a:gd name="connsiteX31-3009" fmla="*/ 428625 w 555625"/>
                <a:gd name="connsiteY31-3010" fmla="*/ 6000 h 748950"/>
                <a:gd name="connsiteX32-3011" fmla="*/ 508000 w 555625"/>
                <a:gd name="connsiteY32-3012" fmla="*/ 31400 h 748950"/>
                <a:gd name="connsiteX33-3013" fmla="*/ 552450 w 555625"/>
                <a:gd name="connsiteY33-3014" fmla="*/ 104425 h 748950"/>
                <a:gd name="connsiteX34-3015" fmla="*/ 555625 w 555625"/>
                <a:gd name="connsiteY34-3016" fmla="*/ 155225 h 748950"/>
                <a:gd name="connsiteX0-3017" fmla="*/ 374650 w 555625"/>
                <a:gd name="connsiteY0-3018" fmla="*/ 748950 h 748950"/>
                <a:gd name="connsiteX1-3019" fmla="*/ 282575 w 555625"/>
                <a:gd name="connsiteY1-3020" fmla="*/ 698150 h 748950"/>
                <a:gd name="connsiteX2-3021" fmla="*/ 273050 w 555625"/>
                <a:gd name="connsiteY2-3022" fmla="*/ 688625 h 748950"/>
                <a:gd name="connsiteX3-3023" fmla="*/ 254000 w 555625"/>
                <a:gd name="connsiteY3-3024" fmla="*/ 675925 h 748950"/>
                <a:gd name="connsiteX4-3025" fmla="*/ 244475 w 555625"/>
                <a:gd name="connsiteY4-3026" fmla="*/ 669575 h 748950"/>
                <a:gd name="connsiteX5-3027" fmla="*/ 225425 w 555625"/>
                <a:gd name="connsiteY5-3028" fmla="*/ 653700 h 748950"/>
                <a:gd name="connsiteX6-3029" fmla="*/ 215900 w 555625"/>
                <a:gd name="connsiteY6-3030" fmla="*/ 644175 h 748950"/>
                <a:gd name="connsiteX7-3031" fmla="*/ 184150 w 555625"/>
                <a:gd name="connsiteY7-3032" fmla="*/ 615600 h 748950"/>
                <a:gd name="connsiteX8-3033" fmla="*/ 174625 w 555625"/>
                <a:gd name="connsiteY8-3034" fmla="*/ 602900 h 748950"/>
                <a:gd name="connsiteX9-3035" fmla="*/ 168275 w 555625"/>
                <a:gd name="connsiteY9-3036" fmla="*/ 593375 h 748950"/>
                <a:gd name="connsiteX10-3037" fmla="*/ 158750 w 555625"/>
                <a:gd name="connsiteY10-3038" fmla="*/ 583850 h 748950"/>
                <a:gd name="connsiteX11-3039" fmla="*/ 146050 w 555625"/>
                <a:gd name="connsiteY11-3040" fmla="*/ 564800 h 748950"/>
                <a:gd name="connsiteX12-3041" fmla="*/ 139700 w 555625"/>
                <a:gd name="connsiteY12-3042" fmla="*/ 552100 h 748950"/>
                <a:gd name="connsiteX13-3043" fmla="*/ 130175 w 555625"/>
                <a:gd name="connsiteY13-3044" fmla="*/ 542575 h 748950"/>
                <a:gd name="connsiteX14-3045" fmla="*/ 123825 w 555625"/>
                <a:gd name="connsiteY14-3046" fmla="*/ 529875 h 748950"/>
                <a:gd name="connsiteX15-3047" fmla="*/ 111125 w 555625"/>
                <a:gd name="connsiteY15-3048" fmla="*/ 510825 h 748950"/>
                <a:gd name="connsiteX16-3049" fmla="*/ 107950 w 555625"/>
                <a:gd name="connsiteY16-3050" fmla="*/ 501300 h 748950"/>
                <a:gd name="connsiteX17-3051" fmla="*/ 101600 w 555625"/>
                <a:gd name="connsiteY17-3052" fmla="*/ 491775 h 748950"/>
                <a:gd name="connsiteX18-3053" fmla="*/ 98425 w 555625"/>
                <a:gd name="connsiteY18-3054" fmla="*/ 482250 h 748950"/>
                <a:gd name="connsiteX19-3055" fmla="*/ 85725 w 555625"/>
                <a:gd name="connsiteY19-3056" fmla="*/ 460025 h 748950"/>
                <a:gd name="connsiteX20-3057" fmla="*/ 73025 w 555625"/>
                <a:gd name="connsiteY20-3058" fmla="*/ 437800 h 748950"/>
                <a:gd name="connsiteX21-3059" fmla="*/ 69850 w 555625"/>
                <a:gd name="connsiteY21-3060" fmla="*/ 428275 h 748950"/>
                <a:gd name="connsiteX22-3061" fmla="*/ 57150 w 555625"/>
                <a:gd name="connsiteY22-3062" fmla="*/ 390175 h 748950"/>
                <a:gd name="connsiteX23-3063" fmla="*/ 6350 w 555625"/>
                <a:gd name="connsiteY23-3064" fmla="*/ 279050 h 748950"/>
                <a:gd name="connsiteX24-3065" fmla="*/ 0 w 555625"/>
                <a:gd name="connsiteY24-3066" fmla="*/ 202850 h 748950"/>
                <a:gd name="connsiteX25-3067" fmla="*/ 3175 w 555625"/>
                <a:gd name="connsiteY25-3068" fmla="*/ 164750 h 748950"/>
                <a:gd name="connsiteX26-3069" fmla="*/ 19050 w 555625"/>
                <a:gd name="connsiteY26-3070" fmla="*/ 136175 h 748950"/>
                <a:gd name="connsiteX27-3071" fmla="*/ 66675 w 555625"/>
                <a:gd name="connsiteY27-3072" fmla="*/ 94900 h 748950"/>
                <a:gd name="connsiteX28-3073" fmla="*/ 180975 w 555625"/>
                <a:gd name="connsiteY28-3074" fmla="*/ 40925 h 748950"/>
                <a:gd name="connsiteX29-3075" fmla="*/ 304800 w 555625"/>
                <a:gd name="connsiteY29-3076" fmla="*/ 2825 h 748950"/>
                <a:gd name="connsiteX30-3077" fmla="*/ 428625 w 555625"/>
                <a:gd name="connsiteY30-3078" fmla="*/ 6000 h 748950"/>
                <a:gd name="connsiteX31-3079" fmla="*/ 508000 w 555625"/>
                <a:gd name="connsiteY31-3080" fmla="*/ 31400 h 748950"/>
                <a:gd name="connsiteX32-3081" fmla="*/ 552450 w 555625"/>
                <a:gd name="connsiteY32-3082" fmla="*/ 104425 h 748950"/>
                <a:gd name="connsiteX33-3083" fmla="*/ 555625 w 555625"/>
                <a:gd name="connsiteY33-3084" fmla="*/ 155225 h 748950"/>
                <a:gd name="connsiteX0-3085" fmla="*/ 374650 w 555625"/>
                <a:gd name="connsiteY0-3086" fmla="*/ 748950 h 748950"/>
                <a:gd name="connsiteX1-3087" fmla="*/ 282575 w 555625"/>
                <a:gd name="connsiteY1-3088" fmla="*/ 698150 h 748950"/>
                <a:gd name="connsiteX2-3089" fmla="*/ 273050 w 555625"/>
                <a:gd name="connsiteY2-3090" fmla="*/ 688625 h 748950"/>
                <a:gd name="connsiteX3-3091" fmla="*/ 254000 w 555625"/>
                <a:gd name="connsiteY3-3092" fmla="*/ 675925 h 748950"/>
                <a:gd name="connsiteX4-3093" fmla="*/ 244475 w 555625"/>
                <a:gd name="connsiteY4-3094" fmla="*/ 669575 h 748950"/>
                <a:gd name="connsiteX5-3095" fmla="*/ 225425 w 555625"/>
                <a:gd name="connsiteY5-3096" fmla="*/ 653700 h 748950"/>
                <a:gd name="connsiteX6-3097" fmla="*/ 215900 w 555625"/>
                <a:gd name="connsiteY6-3098" fmla="*/ 644175 h 748950"/>
                <a:gd name="connsiteX7-3099" fmla="*/ 184150 w 555625"/>
                <a:gd name="connsiteY7-3100" fmla="*/ 615600 h 748950"/>
                <a:gd name="connsiteX8-3101" fmla="*/ 174625 w 555625"/>
                <a:gd name="connsiteY8-3102" fmla="*/ 602900 h 748950"/>
                <a:gd name="connsiteX9-3103" fmla="*/ 168275 w 555625"/>
                <a:gd name="connsiteY9-3104" fmla="*/ 593375 h 748950"/>
                <a:gd name="connsiteX10-3105" fmla="*/ 158750 w 555625"/>
                <a:gd name="connsiteY10-3106" fmla="*/ 583850 h 748950"/>
                <a:gd name="connsiteX11-3107" fmla="*/ 146050 w 555625"/>
                <a:gd name="connsiteY11-3108" fmla="*/ 564800 h 748950"/>
                <a:gd name="connsiteX12-3109" fmla="*/ 139700 w 555625"/>
                <a:gd name="connsiteY12-3110" fmla="*/ 552100 h 748950"/>
                <a:gd name="connsiteX13-3111" fmla="*/ 130175 w 555625"/>
                <a:gd name="connsiteY13-3112" fmla="*/ 542575 h 748950"/>
                <a:gd name="connsiteX14-3113" fmla="*/ 123825 w 555625"/>
                <a:gd name="connsiteY14-3114" fmla="*/ 529875 h 748950"/>
                <a:gd name="connsiteX15-3115" fmla="*/ 111125 w 555625"/>
                <a:gd name="connsiteY15-3116" fmla="*/ 510825 h 748950"/>
                <a:gd name="connsiteX16-3117" fmla="*/ 107950 w 555625"/>
                <a:gd name="connsiteY16-3118" fmla="*/ 501300 h 748950"/>
                <a:gd name="connsiteX17-3119" fmla="*/ 101600 w 555625"/>
                <a:gd name="connsiteY17-3120" fmla="*/ 491775 h 748950"/>
                <a:gd name="connsiteX18-3121" fmla="*/ 98425 w 555625"/>
                <a:gd name="connsiteY18-3122" fmla="*/ 482250 h 748950"/>
                <a:gd name="connsiteX19-3123" fmla="*/ 85725 w 555625"/>
                <a:gd name="connsiteY19-3124" fmla="*/ 460025 h 748950"/>
                <a:gd name="connsiteX20-3125" fmla="*/ 73025 w 555625"/>
                <a:gd name="connsiteY20-3126" fmla="*/ 437800 h 748950"/>
                <a:gd name="connsiteX21-3127" fmla="*/ 57150 w 555625"/>
                <a:gd name="connsiteY21-3128" fmla="*/ 390175 h 748950"/>
                <a:gd name="connsiteX22-3129" fmla="*/ 6350 w 555625"/>
                <a:gd name="connsiteY22-3130" fmla="*/ 279050 h 748950"/>
                <a:gd name="connsiteX23-3131" fmla="*/ 0 w 555625"/>
                <a:gd name="connsiteY23-3132" fmla="*/ 202850 h 748950"/>
                <a:gd name="connsiteX24-3133" fmla="*/ 3175 w 555625"/>
                <a:gd name="connsiteY24-3134" fmla="*/ 164750 h 748950"/>
                <a:gd name="connsiteX25-3135" fmla="*/ 19050 w 555625"/>
                <a:gd name="connsiteY25-3136" fmla="*/ 136175 h 748950"/>
                <a:gd name="connsiteX26-3137" fmla="*/ 66675 w 555625"/>
                <a:gd name="connsiteY26-3138" fmla="*/ 94900 h 748950"/>
                <a:gd name="connsiteX27-3139" fmla="*/ 180975 w 555625"/>
                <a:gd name="connsiteY27-3140" fmla="*/ 40925 h 748950"/>
                <a:gd name="connsiteX28-3141" fmla="*/ 304800 w 555625"/>
                <a:gd name="connsiteY28-3142" fmla="*/ 2825 h 748950"/>
                <a:gd name="connsiteX29-3143" fmla="*/ 428625 w 555625"/>
                <a:gd name="connsiteY29-3144" fmla="*/ 6000 h 748950"/>
                <a:gd name="connsiteX30-3145" fmla="*/ 508000 w 555625"/>
                <a:gd name="connsiteY30-3146" fmla="*/ 31400 h 748950"/>
                <a:gd name="connsiteX31-3147" fmla="*/ 552450 w 555625"/>
                <a:gd name="connsiteY31-3148" fmla="*/ 104425 h 748950"/>
                <a:gd name="connsiteX32-3149" fmla="*/ 555625 w 555625"/>
                <a:gd name="connsiteY32-3150" fmla="*/ 155225 h 748950"/>
                <a:gd name="connsiteX0-3151" fmla="*/ 374650 w 555625"/>
                <a:gd name="connsiteY0-3152" fmla="*/ 748950 h 748950"/>
                <a:gd name="connsiteX1-3153" fmla="*/ 282575 w 555625"/>
                <a:gd name="connsiteY1-3154" fmla="*/ 698150 h 748950"/>
                <a:gd name="connsiteX2-3155" fmla="*/ 273050 w 555625"/>
                <a:gd name="connsiteY2-3156" fmla="*/ 688625 h 748950"/>
                <a:gd name="connsiteX3-3157" fmla="*/ 254000 w 555625"/>
                <a:gd name="connsiteY3-3158" fmla="*/ 675925 h 748950"/>
                <a:gd name="connsiteX4-3159" fmla="*/ 244475 w 555625"/>
                <a:gd name="connsiteY4-3160" fmla="*/ 669575 h 748950"/>
                <a:gd name="connsiteX5-3161" fmla="*/ 225425 w 555625"/>
                <a:gd name="connsiteY5-3162" fmla="*/ 653700 h 748950"/>
                <a:gd name="connsiteX6-3163" fmla="*/ 215900 w 555625"/>
                <a:gd name="connsiteY6-3164" fmla="*/ 644175 h 748950"/>
                <a:gd name="connsiteX7-3165" fmla="*/ 184150 w 555625"/>
                <a:gd name="connsiteY7-3166" fmla="*/ 615600 h 748950"/>
                <a:gd name="connsiteX8-3167" fmla="*/ 174625 w 555625"/>
                <a:gd name="connsiteY8-3168" fmla="*/ 602900 h 748950"/>
                <a:gd name="connsiteX9-3169" fmla="*/ 168275 w 555625"/>
                <a:gd name="connsiteY9-3170" fmla="*/ 593375 h 748950"/>
                <a:gd name="connsiteX10-3171" fmla="*/ 158750 w 555625"/>
                <a:gd name="connsiteY10-3172" fmla="*/ 583850 h 748950"/>
                <a:gd name="connsiteX11-3173" fmla="*/ 146050 w 555625"/>
                <a:gd name="connsiteY11-3174" fmla="*/ 564800 h 748950"/>
                <a:gd name="connsiteX12-3175" fmla="*/ 139700 w 555625"/>
                <a:gd name="connsiteY12-3176" fmla="*/ 552100 h 748950"/>
                <a:gd name="connsiteX13-3177" fmla="*/ 130175 w 555625"/>
                <a:gd name="connsiteY13-3178" fmla="*/ 542575 h 748950"/>
                <a:gd name="connsiteX14-3179" fmla="*/ 123825 w 555625"/>
                <a:gd name="connsiteY14-3180" fmla="*/ 529875 h 748950"/>
                <a:gd name="connsiteX15-3181" fmla="*/ 111125 w 555625"/>
                <a:gd name="connsiteY15-3182" fmla="*/ 510825 h 748950"/>
                <a:gd name="connsiteX16-3183" fmla="*/ 107950 w 555625"/>
                <a:gd name="connsiteY16-3184" fmla="*/ 501300 h 748950"/>
                <a:gd name="connsiteX17-3185" fmla="*/ 101600 w 555625"/>
                <a:gd name="connsiteY17-3186" fmla="*/ 491775 h 748950"/>
                <a:gd name="connsiteX18-3187" fmla="*/ 98425 w 555625"/>
                <a:gd name="connsiteY18-3188" fmla="*/ 482250 h 748950"/>
                <a:gd name="connsiteX19-3189" fmla="*/ 85725 w 555625"/>
                <a:gd name="connsiteY19-3190" fmla="*/ 460025 h 748950"/>
                <a:gd name="connsiteX20-3191" fmla="*/ 57150 w 555625"/>
                <a:gd name="connsiteY20-3192" fmla="*/ 390175 h 748950"/>
                <a:gd name="connsiteX21-3193" fmla="*/ 6350 w 555625"/>
                <a:gd name="connsiteY21-3194" fmla="*/ 279050 h 748950"/>
                <a:gd name="connsiteX22-3195" fmla="*/ 0 w 555625"/>
                <a:gd name="connsiteY22-3196" fmla="*/ 202850 h 748950"/>
                <a:gd name="connsiteX23-3197" fmla="*/ 3175 w 555625"/>
                <a:gd name="connsiteY23-3198" fmla="*/ 164750 h 748950"/>
                <a:gd name="connsiteX24-3199" fmla="*/ 19050 w 555625"/>
                <a:gd name="connsiteY24-3200" fmla="*/ 136175 h 748950"/>
                <a:gd name="connsiteX25-3201" fmla="*/ 66675 w 555625"/>
                <a:gd name="connsiteY25-3202" fmla="*/ 94900 h 748950"/>
                <a:gd name="connsiteX26-3203" fmla="*/ 180975 w 555625"/>
                <a:gd name="connsiteY26-3204" fmla="*/ 40925 h 748950"/>
                <a:gd name="connsiteX27-3205" fmla="*/ 304800 w 555625"/>
                <a:gd name="connsiteY27-3206" fmla="*/ 2825 h 748950"/>
                <a:gd name="connsiteX28-3207" fmla="*/ 428625 w 555625"/>
                <a:gd name="connsiteY28-3208" fmla="*/ 6000 h 748950"/>
                <a:gd name="connsiteX29-3209" fmla="*/ 508000 w 555625"/>
                <a:gd name="connsiteY29-3210" fmla="*/ 31400 h 748950"/>
                <a:gd name="connsiteX30-3211" fmla="*/ 552450 w 555625"/>
                <a:gd name="connsiteY30-3212" fmla="*/ 104425 h 748950"/>
                <a:gd name="connsiteX31-3213" fmla="*/ 555625 w 555625"/>
                <a:gd name="connsiteY31-3214" fmla="*/ 155225 h 748950"/>
                <a:gd name="connsiteX0-3215" fmla="*/ 374650 w 555625"/>
                <a:gd name="connsiteY0-3216" fmla="*/ 748950 h 748950"/>
                <a:gd name="connsiteX1-3217" fmla="*/ 282575 w 555625"/>
                <a:gd name="connsiteY1-3218" fmla="*/ 698150 h 748950"/>
                <a:gd name="connsiteX2-3219" fmla="*/ 273050 w 555625"/>
                <a:gd name="connsiteY2-3220" fmla="*/ 688625 h 748950"/>
                <a:gd name="connsiteX3-3221" fmla="*/ 254000 w 555625"/>
                <a:gd name="connsiteY3-3222" fmla="*/ 675925 h 748950"/>
                <a:gd name="connsiteX4-3223" fmla="*/ 244475 w 555625"/>
                <a:gd name="connsiteY4-3224" fmla="*/ 669575 h 748950"/>
                <a:gd name="connsiteX5-3225" fmla="*/ 225425 w 555625"/>
                <a:gd name="connsiteY5-3226" fmla="*/ 653700 h 748950"/>
                <a:gd name="connsiteX6-3227" fmla="*/ 215900 w 555625"/>
                <a:gd name="connsiteY6-3228" fmla="*/ 644175 h 748950"/>
                <a:gd name="connsiteX7-3229" fmla="*/ 184150 w 555625"/>
                <a:gd name="connsiteY7-3230" fmla="*/ 615600 h 748950"/>
                <a:gd name="connsiteX8-3231" fmla="*/ 174625 w 555625"/>
                <a:gd name="connsiteY8-3232" fmla="*/ 602900 h 748950"/>
                <a:gd name="connsiteX9-3233" fmla="*/ 168275 w 555625"/>
                <a:gd name="connsiteY9-3234" fmla="*/ 593375 h 748950"/>
                <a:gd name="connsiteX10-3235" fmla="*/ 158750 w 555625"/>
                <a:gd name="connsiteY10-3236" fmla="*/ 583850 h 748950"/>
                <a:gd name="connsiteX11-3237" fmla="*/ 146050 w 555625"/>
                <a:gd name="connsiteY11-3238" fmla="*/ 564800 h 748950"/>
                <a:gd name="connsiteX12-3239" fmla="*/ 139700 w 555625"/>
                <a:gd name="connsiteY12-3240" fmla="*/ 552100 h 748950"/>
                <a:gd name="connsiteX13-3241" fmla="*/ 130175 w 555625"/>
                <a:gd name="connsiteY13-3242" fmla="*/ 542575 h 748950"/>
                <a:gd name="connsiteX14-3243" fmla="*/ 123825 w 555625"/>
                <a:gd name="connsiteY14-3244" fmla="*/ 529875 h 748950"/>
                <a:gd name="connsiteX15-3245" fmla="*/ 111125 w 555625"/>
                <a:gd name="connsiteY15-3246" fmla="*/ 510825 h 748950"/>
                <a:gd name="connsiteX16-3247" fmla="*/ 107950 w 555625"/>
                <a:gd name="connsiteY16-3248" fmla="*/ 501300 h 748950"/>
                <a:gd name="connsiteX17-3249" fmla="*/ 101600 w 555625"/>
                <a:gd name="connsiteY17-3250" fmla="*/ 491775 h 748950"/>
                <a:gd name="connsiteX18-3251" fmla="*/ 85725 w 555625"/>
                <a:gd name="connsiteY18-3252" fmla="*/ 460025 h 748950"/>
                <a:gd name="connsiteX19-3253" fmla="*/ 57150 w 555625"/>
                <a:gd name="connsiteY19-3254" fmla="*/ 390175 h 748950"/>
                <a:gd name="connsiteX20-3255" fmla="*/ 6350 w 555625"/>
                <a:gd name="connsiteY20-3256" fmla="*/ 279050 h 748950"/>
                <a:gd name="connsiteX21-3257" fmla="*/ 0 w 555625"/>
                <a:gd name="connsiteY21-3258" fmla="*/ 202850 h 748950"/>
                <a:gd name="connsiteX22-3259" fmla="*/ 3175 w 555625"/>
                <a:gd name="connsiteY22-3260" fmla="*/ 164750 h 748950"/>
                <a:gd name="connsiteX23-3261" fmla="*/ 19050 w 555625"/>
                <a:gd name="connsiteY23-3262" fmla="*/ 136175 h 748950"/>
                <a:gd name="connsiteX24-3263" fmla="*/ 66675 w 555625"/>
                <a:gd name="connsiteY24-3264" fmla="*/ 94900 h 748950"/>
                <a:gd name="connsiteX25-3265" fmla="*/ 180975 w 555625"/>
                <a:gd name="connsiteY25-3266" fmla="*/ 40925 h 748950"/>
                <a:gd name="connsiteX26-3267" fmla="*/ 304800 w 555625"/>
                <a:gd name="connsiteY26-3268" fmla="*/ 2825 h 748950"/>
                <a:gd name="connsiteX27-3269" fmla="*/ 428625 w 555625"/>
                <a:gd name="connsiteY27-3270" fmla="*/ 6000 h 748950"/>
                <a:gd name="connsiteX28-3271" fmla="*/ 508000 w 555625"/>
                <a:gd name="connsiteY28-3272" fmla="*/ 31400 h 748950"/>
                <a:gd name="connsiteX29-3273" fmla="*/ 552450 w 555625"/>
                <a:gd name="connsiteY29-3274" fmla="*/ 104425 h 748950"/>
                <a:gd name="connsiteX30-3275" fmla="*/ 555625 w 555625"/>
                <a:gd name="connsiteY30-3276" fmla="*/ 155225 h 748950"/>
                <a:gd name="connsiteX0-3277" fmla="*/ 374650 w 555625"/>
                <a:gd name="connsiteY0-3278" fmla="*/ 748950 h 748950"/>
                <a:gd name="connsiteX1-3279" fmla="*/ 282575 w 555625"/>
                <a:gd name="connsiteY1-3280" fmla="*/ 698150 h 748950"/>
                <a:gd name="connsiteX2-3281" fmla="*/ 273050 w 555625"/>
                <a:gd name="connsiteY2-3282" fmla="*/ 688625 h 748950"/>
                <a:gd name="connsiteX3-3283" fmla="*/ 254000 w 555625"/>
                <a:gd name="connsiteY3-3284" fmla="*/ 675925 h 748950"/>
                <a:gd name="connsiteX4-3285" fmla="*/ 244475 w 555625"/>
                <a:gd name="connsiteY4-3286" fmla="*/ 669575 h 748950"/>
                <a:gd name="connsiteX5-3287" fmla="*/ 225425 w 555625"/>
                <a:gd name="connsiteY5-3288" fmla="*/ 653700 h 748950"/>
                <a:gd name="connsiteX6-3289" fmla="*/ 215900 w 555625"/>
                <a:gd name="connsiteY6-3290" fmla="*/ 644175 h 748950"/>
                <a:gd name="connsiteX7-3291" fmla="*/ 184150 w 555625"/>
                <a:gd name="connsiteY7-3292" fmla="*/ 615600 h 748950"/>
                <a:gd name="connsiteX8-3293" fmla="*/ 174625 w 555625"/>
                <a:gd name="connsiteY8-3294" fmla="*/ 602900 h 748950"/>
                <a:gd name="connsiteX9-3295" fmla="*/ 168275 w 555625"/>
                <a:gd name="connsiteY9-3296" fmla="*/ 593375 h 748950"/>
                <a:gd name="connsiteX10-3297" fmla="*/ 158750 w 555625"/>
                <a:gd name="connsiteY10-3298" fmla="*/ 583850 h 748950"/>
                <a:gd name="connsiteX11-3299" fmla="*/ 146050 w 555625"/>
                <a:gd name="connsiteY11-3300" fmla="*/ 564800 h 748950"/>
                <a:gd name="connsiteX12-3301" fmla="*/ 139700 w 555625"/>
                <a:gd name="connsiteY12-3302" fmla="*/ 552100 h 748950"/>
                <a:gd name="connsiteX13-3303" fmla="*/ 130175 w 555625"/>
                <a:gd name="connsiteY13-3304" fmla="*/ 542575 h 748950"/>
                <a:gd name="connsiteX14-3305" fmla="*/ 123825 w 555625"/>
                <a:gd name="connsiteY14-3306" fmla="*/ 529875 h 748950"/>
                <a:gd name="connsiteX15-3307" fmla="*/ 111125 w 555625"/>
                <a:gd name="connsiteY15-3308" fmla="*/ 510825 h 748950"/>
                <a:gd name="connsiteX16-3309" fmla="*/ 107950 w 555625"/>
                <a:gd name="connsiteY16-3310" fmla="*/ 501300 h 748950"/>
                <a:gd name="connsiteX17-3311" fmla="*/ 85725 w 555625"/>
                <a:gd name="connsiteY17-3312" fmla="*/ 460025 h 748950"/>
                <a:gd name="connsiteX18-3313" fmla="*/ 57150 w 555625"/>
                <a:gd name="connsiteY18-3314" fmla="*/ 390175 h 748950"/>
                <a:gd name="connsiteX19-3315" fmla="*/ 6350 w 555625"/>
                <a:gd name="connsiteY19-3316" fmla="*/ 279050 h 748950"/>
                <a:gd name="connsiteX20-3317" fmla="*/ 0 w 555625"/>
                <a:gd name="connsiteY20-3318" fmla="*/ 202850 h 748950"/>
                <a:gd name="connsiteX21-3319" fmla="*/ 3175 w 555625"/>
                <a:gd name="connsiteY21-3320" fmla="*/ 164750 h 748950"/>
                <a:gd name="connsiteX22-3321" fmla="*/ 19050 w 555625"/>
                <a:gd name="connsiteY22-3322" fmla="*/ 136175 h 748950"/>
                <a:gd name="connsiteX23-3323" fmla="*/ 66675 w 555625"/>
                <a:gd name="connsiteY23-3324" fmla="*/ 94900 h 748950"/>
                <a:gd name="connsiteX24-3325" fmla="*/ 180975 w 555625"/>
                <a:gd name="connsiteY24-3326" fmla="*/ 40925 h 748950"/>
                <a:gd name="connsiteX25-3327" fmla="*/ 304800 w 555625"/>
                <a:gd name="connsiteY25-3328" fmla="*/ 2825 h 748950"/>
                <a:gd name="connsiteX26-3329" fmla="*/ 428625 w 555625"/>
                <a:gd name="connsiteY26-3330" fmla="*/ 6000 h 748950"/>
                <a:gd name="connsiteX27-3331" fmla="*/ 508000 w 555625"/>
                <a:gd name="connsiteY27-3332" fmla="*/ 31400 h 748950"/>
                <a:gd name="connsiteX28-3333" fmla="*/ 552450 w 555625"/>
                <a:gd name="connsiteY28-3334" fmla="*/ 104425 h 748950"/>
                <a:gd name="connsiteX29-3335" fmla="*/ 555625 w 555625"/>
                <a:gd name="connsiteY29-3336" fmla="*/ 155225 h 748950"/>
                <a:gd name="connsiteX0-3337" fmla="*/ 374650 w 555625"/>
                <a:gd name="connsiteY0-3338" fmla="*/ 748950 h 748950"/>
                <a:gd name="connsiteX1-3339" fmla="*/ 282575 w 555625"/>
                <a:gd name="connsiteY1-3340" fmla="*/ 698150 h 748950"/>
                <a:gd name="connsiteX2-3341" fmla="*/ 273050 w 555625"/>
                <a:gd name="connsiteY2-3342" fmla="*/ 688625 h 748950"/>
                <a:gd name="connsiteX3-3343" fmla="*/ 254000 w 555625"/>
                <a:gd name="connsiteY3-3344" fmla="*/ 675925 h 748950"/>
                <a:gd name="connsiteX4-3345" fmla="*/ 244475 w 555625"/>
                <a:gd name="connsiteY4-3346" fmla="*/ 669575 h 748950"/>
                <a:gd name="connsiteX5-3347" fmla="*/ 225425 w 555625"/>
                <a:gd name="connsiteY5-3348" fmla="*/ 653700 h 748950"/>
                <a:gd name="connsiteX6-3349" fmla="*/ 215900 w 555625"/>
                <a:gd name="connsiteY6-3350" fmla="*/ 644175 h 748950"/>
                <a:gd name="connsiteX7-3351" fmla="*/ 184150 w 555625"/>
                <a:gd name="connsiteY7-3352" fmla="*/ 615600 h 748950"/>
                <a:gd name="connsiteX8-3353" fmla="*/ 174625 w 555625"/>
                <a:gd name="connsiteY8-3354" fmla="*/ 602900 h 748950"/>
                <a:gd name="connsiteX9-3355" fmla="*/ 168275 w 555625"/>
                <a:gd name="connsiteY9-3356" fmla="*/ 593375 h 748950"/>
                <a:gd name="connsiteX10-3357" fmla="*/ 158750 w 555625"/>
                <a:gd name="connsiteY10-3358" fmla="*/ 583850 h 748950"/>
                <a:gd name="connsiteX11-3359" fmla="*/ 146050 w 555625"/>
                <a:gd name="connsiteY11-3360" fmla="*/ 564800 h 748950"/>
                <a:gd name="connsiteX12-3361" fmla="*/ 139700 w 555625"/>
                <a:gd name="connsiteY12-3362" fmla="*/ 552100 h 748950"/>
                <a:gd name="connsiteX13-3363" fmla="*/ 130175 w 555625"/>
                <a:gd name="connsiteY13-3364" fmla="*/ 542575 h 748950"/>
                <a:gd name="connsiteX14-3365" fmla="*/ 123825 w 555625"/>
                <a:gd name="connsiteY14-3366" fmla="*/ 529875 h 748950"/>
                <a:gd name="connsiteX15-3367" fmla="*/ 111125 w 555625"/>
                <a:gd name="connsiteY15-3368" fmla="*/ 510825 h 748950"/>
                <a:gd name="connsiteX16-3369" fmla="*/ 85725 w 555625"/>
                <a:gd name="connsiteY16-3370" fmla="*/ 460025 h 748950"/>
                <a:gd name="connsiteX17-3371" fmla="*/ 57150 w 555625"/>
                <a:gd name="connsiteY17-3372" fmla="*/ 390175 h 748950"/>
                <a:gd name="connsiteX18-3373" fmla="*/ 6350 w 555625"/>
                <a:gd name="connsiteY18-3374" fmla="*/ 279050 h 748950"/>
                <a:gd name="connsiteX19-3375" fmla="*/ 0 w 555625"/>
                <a:gd name="connsiteY19-3376" fmla="*/ 202850 h 748950"/>
                <a:gd name="connsiteX20-3377" fmla="*/ 3175 w 555625"/>
                <a:gd name="connsiteY20-3378" fmla="*/ 164750 h 748950"/>
                <a:gd name="connsiteX21-3379" fmla="*/ 19050 w 555625"/>
                <a:gd name="connsiteY21-3380" fmla="*/ 136175 h 748950"/>
                <a:gd name="connsiteX22-3381" fmla="*/ 66675 w 555625"/>
                <a:gd name="connsiteY22-3382" fmla="*/ 94900 h 748950"/>
                <a:gd name="connsiteX23-3383" fmla="*/ 180975 w 555625"/>
                <a:gd name="connsiteY23-3384" fmla="*/ 40925 h 748950"/>
                <a:gd name="connsiteX24-3385" fmla="*/ 304800 w 555625"/>
                <a:gd name="connsiteY24-3386" fmla="*/ 2825 h 748950"/>
                <a:gd name="connsiteX25-3387" fmla="*/ 428625 w 555625"/>
                <a:gd name="connsiteY25-3388" fmla="*/ 6000 h 748950"/>
                <a:gd name="connsiteX26-3389" fmla="*/ 508000 w 555625"/>
                <a:gd name="connsiteY26-3390" fmla="*/ 31400 h 748950"/>
                <a:gd name="connsiteX27-3391" fmla="*/ 552450 w 555625"/>
                <a:gd name="connsiteY27-3392" fmla="*/ 104425 h 748950"/>
                <a:gd name="connsiteX28-3393" fmla="*/ 555625 w 555625"/>
                <a:gd name="connsiteY28-3394" fmla="*/ 155225 h 748950"/>
                <a:gd name="connsiteX0-3395" fmla="*/ 374650 w 555625"/>
                <a:gd name="connsiteY0-3396" fmla="*/ 748950 h 748950"/>
                <a:gd name="connsiteX1-3397" fmla="*/ 282575 w 555625"/>
                <a:gd name="connsiteY1-3398" fmla="*/ 698150 h 748950"/>
                <a:gd name="connsiteX2-3399" fmla="*/ 273050 w 555625"/>
                <a:gd name="connsiteY2-3400" fmla="*/ 688625 h 748950"/>
                <a:gd name="connsiteX3-3401" fmla="*/ 254000 w 555625"/>
                <a:gd name="connsiteY3-3402" fmla="*/ 675925 h 748950"/>
                <a:gd name="connsiteX4-3403" fmla="*/ 244475 w 555625"/>
                <a:gd name="connsiteY4-3404" fmla="*/ 669575 h 748950"/>
                <a:gd name="connsiteX5-3405" fmla="*/ 225425 w 555625"/>
                <a:gd name="connsiteY5-3406" fmla="*/ 653700 h 748950"/>
                <a:gd name="connsiteX6-3407" fmla="*/ 215900 w 555625"/>
                <a:gd name="connsiteY6-3408" fmla="*/ 644175 h 748950"/>
                <a:gd name="connsiteX7-3409" fmla="*/ 184150 w 555625"/>
                <a:gd name="connsiteY7-3410" fmla="*/ 615600 h 748950"/>
                <a:gd name="connsiteX8-3411" fmla="*/ 174625 w 555625"/>
                <a:gd name="connsiteY8-3412" fmla="*/ 602900 h 748950"/>
                <a:gd name="connsiteX9-3413" fmla="*/ 168275 w 555625"/>
                <a:gd name="connsiteY9-3414" fmla="*/ 593375 h 748950"/>
                <a:gd name="connsiteX10-3415" fmla="*/ 158750 w 555625"/>
                <a:gd name="connsiteY10-3416" fmla="*/ 583850 h 748950"/>
                <a:gd name="connsiteX11-3417" fmla="*/ 146050 w 555625"/>
                <a:gd name="connsiteY11-3418" fmla="*/ 564800 h 748950"/>
                <a:gd name="connsiteX12-3419" fmla="*/ 139700 w 555625"/>
                <a:gd name="connsiteY12-3420" fmla="*/ 552100 h 748950"/>
                <a:gd name="connsiteX13-3421" fmla="*/ 130175 w 555625"/>
                <a:gd name="connsiteY13-3422" fmla="*/ 542575 h 748950"/>
                <a:gd name="connsiteX14-3423" fmla="*/ 123825 w 555625"/>
                <a:gd name="connsiteY14-3424" fmla="*/ 529875 h 748950"/>
                <a:gd name="connsiteX15-3425" fmla="*/ 85725 w 555625"/>
                <a:gd name="connsiteY15-3426" fmla="*/ 460025 h 748950"/>
                <a:gd name="connsiteX16-3427" fmla="*/ 57150 w 555625"/>
                <a:gd name="connsiteY16-3428" fmla="*/ 390175 h 748950"/>
                <a:gd name="connsiteX17-3429" fmla="*/ 6350 w 555625"/>
                <a:gd name="connsiteY17-3430" fmla="*/ 279050 h 748950"/>
                <a:gd name="connsiteX18-3431" fmla="*/ 0 w 555625"/>
                <a:gd name="connsiteY18-3432" fmla="*/ 202850 h 748950"/>
                <a:gd name="connsiteX19-3433" fmla="*/ 3175 w 555625"/>
                <a:gd name="connsiteY19-3434" fmla="*/ 164750 h 748950"/>
                <a:gd name="connsiteX20-3435" fmla="*/ 19050 w 555625"/>
                <a:gd name="connsiteY20-3436" fmla="*/ 136175 h 748950"/>
                <a:gd name="connsiteX21-3437" fmla="*/ 66675 w 555625"/>
                <a:gd name="connsiteY21-3438" fmla="*/ 94900 h 748950"/>
                <a:gd name="connsiteX22-3439" fmla="*/ 180975 w 555625"/>
                <a:gd name="connsiteY22-3440" fmla="*/ 40925 h 748950"/>
                <a:gd name="connsiteX23-3441" fmla="*/ 304800 w 555625"/>
                <a:gd name="connsiteY23-3442" fmla="*/ 2825 h 748950"/>
                <a:gd name="connsiteX24-3443" fmla="*/ 428625 w 555625"/>
                <a:gd name="connsiteY24-3444" fmla="*/ 6000 h 748950"/>
                <a:gd name="connsiteX25-3445" fmla="*/ 508000 w 555625"/>
                <a:gd name="connsiteY25-3446" fmla="*/ 31400 h 748950"/>
                <a:gd name="connsiteX26-3447" fmla="*/ 552450 w 555625"/>
                <a:gd name="connsiteY26-3448" fmla="*/ 104425 h 748950"/>
                <a:gd name="connsiteX27-3449" fmla="*/ 555625 w 555625"/>
                <a:gd name="connsiteY27-3450" fmla="*/ 155225 h 748950"/>
                <a:gd name="connsiteX0-3451" fmla="*/ 374650 w 555625"/>
                <a:gd name="connsiteY0-3452" fmla="*/ 748950 h 748950"/>
                <a:gd name="connsiteX1-3453" fmla="*/ 282575 w 555625"/>
                <a:gd name="connsiteY1-3454" fmla="*/ 698150 h 748950"/>
                <a:gd name="connsiteX2-3455" fmla="*/ 273050 w 555625"/>
                <a:gd name="connsiteY2-3456" fmla="*/ 688625 h 748950"/>
                <a:gd name="connsiteX3-3457" fmla="*/ 254000 w 555625"/>
                <a:gd name="connsiteY3-3458" fmla="*/ 675925 h 748950"/>
                <a:gd name="connsiteX4-3459" fmla="*/ 244475 w 555625"/>
                <a:gd name="connsiteY4-3460" fmla="*/ 669575 h 748950"/>
                <a:gd name="connsiteX5-3461" fmla="*/ 225425 w 555625"/>
                <a:gd name="connsiteY5-3462" fmla="*/ 653700 h 748950"/>
                <a:gd name="connsiteX6-3463" fmla="*/ 215900 w 555625"/>
                <a:gd name="connsiteY6-3464" fmla="*/ 644175 h 748950"/>
                <a:gd name="connsiteX7-3465" fmla="*/ 184150 w 555625"/>
                <a:gd name="connsiteY7-3466" fmla="*/ 615600 h 748950"/>
                <a:gd name="connsiteX8-3467" fmla="*/ 174625 w 555625"/>
                <a:gd name="connsiteY8-3468" fmla="*/ 602900 h 748950"/>
                <a:gd name="connsiteX9-3469" fmla="*/ 168275 w 555625"/>
                <a:gd name="connsiteY9-3470" fmla="*/ 593375 h 748950"/>
                <a:gd name="connsiteX10-3471" fmla="*/ 158750 w 555625"/>
                <a:gd name="connsiteY10-3472" fmla="*/ 583850 h 748950"/>
                <a:gd name="connsiteX11-3473" fmla="*/ 146050 w 555625"/>
                <a:gd name="connsiteY11-3474" fmla="*/ 564800 h 748950"/>
                <a:gd name="connsiteX12-3475" fmla="*/ 139700 w 555625"/>
                <a:gd name="connsiteY12-3476" fmla="*/ 552100 h 748950"/>
                <a:gd name="connsiteX13-3477" fmla="*/ 130175 w 555625"/>
                <a:gd name="connsiteY13-3478" fmla="*/ 542575 h 748950"/>
                <a:gd name="connsiteX14-3479" fmla="*/ 85725 w 555625"/>
                <a:gd name="connsiteY14-3480" fmla="*/ 460025 h 748950"/>
                <a:gd name="connsiteX15-3481" fmla="*/ 57150 w 555625"/>
                <a:gd name="connsiteY15-3482" fmla="*/ 390175 h 748950"/>
                <a:gd name="connsiteX16-3483" fmla="*/ 6350 w 555625"/>
                <a:gd name="connsiteY16-3484" fmla="*/ 279050 h 748950"/>
                <a:gd name="connsiteX17-3485" fmla="*/ 0 w 555625"/>
                <a:gd name="connsiteY17-3486" fmla="*/ 202850 h 748950"/>
                <a:gd name="connsiteX18-3487" fmla="*/ 3175 w 555625"/>
                <a:gd name="connsiteY18-3488" fmla="*/ 164750 h 748950"/>
                <a:gd name="connsiteX19-3489" fmla="*/ 19050 w 555625"/>
                <a:gd name="connsiteY19-3490" fmla="*/ 136175 h 748950"/>
                <a:gd name="connsiteX20-3491" fmla="*/ 66675 w 555625"/>
                <a:gd name="connsiteY20-3492" fmla="*/ 94900 h 748950"/>
                <a:gd name="connsiteX21-3493" fmla="*/ 180975 w 555625"/>
                <a:gd name="connsiteY21-3494" fmla="*/ 40925 h 748950"/>
                <a:gd name="connsiteX22-3495" fmla="*/ 304800 w 555625"/>
                <a:gd name="connsiteY22-3496" fmla="*/ 2825 h 748950"/>
                <a:gd name="connsiteX23-3497" fmla="*/ 428625 w 555625"/>
                <a:gd name="connsiteY23-3498" fmla="*/ 6000 h 748950"/>
                <a:gd name="connsiteX24-3499" fmla="*/ 508000 w 555625"/>
                <a:gd name="connsiteY24-3500" fmla="*/ 31400 h 748950"/>
                <a:gd name="connsiteX25-3501" fmla="*/ 552450 w 555625"/>
                <a:gd name="connsiteY25-3502" fmla="*/ 104425 h 748950"/>
                <a:gd name="connsiteX26-3503" fmla="*/ 555625 w 555625"/>
                <a:gd name="connsiteY26-3504" fmla="*/ 155225 h 748950"/>
                <a:gd name="connsiteX0-3505" fmla="*/ 374650 w 555625"/>
                <a:gd name="connsiteY0-3506" fmla="*/ 748950 h 748950"/>
                <a:gd name="connsiteX1-3507" fmla="*/ 282575 w 555625"/>
                <a:gd name="connsiteY1-3508" fmla="*/ 698150 h 748950"/>
                <a:gd name="connsiteX2-3509" fmla="*/ 273050 w 555625"/>
                <a:gd name="connsiteY2-3510" fmla="*/ 688625 h 748950"/>
                <a:gd name="connsiteX3-3511" fmla="*/ 254000 w 555625"/>
                <a:gd name="connsiteY3-3512" fmla="*/ 675925 h 748950"/>
                <a:gd name="connsiteX4-3513" fmla="*/ 244475 w 555625"/>
                <a:gd name="connsiteY4-3514" fmla="*/ 669575 h 748950"/>
                <a:gd name="connsiteX5-3515" fmla="*/ 225425 w 555625"/>
                <a:gd name="connsiteY5-3516" fmla="*/ 653700 h 748950"/>
                <a:gd name="connsiteX6-3517" fmla="*/ 215900 w 555625"/>
                <a:gd name="connsiteY6-3518" fmla="*/ 644175 h 748950"/>
                <a:gd name="connsiteX7-3519" fmla="*/ 184150 w 555625"/>
                <a:gd name="connsiteY7-3520" fmla="*/ 615600 h 748950"/>
                <a:gd name="connsiteX8-3521" fmla="*/ 174625 w 555625"/>
                <a:gd name="connsiteY8-3522" fmla="*/ 602900 h 748950"/>
                <a:gd name="connsiteX9-3523" fmla="*/ 168275 w 555625"/>
                <a:gd name="connsiteY9-3524" fmla="*/ 593375 h 748950"/>
                <a:gd name="connsiteX10-3525" fmla="*/ 158750 w 555625"/>
                <a:gd name="connsiteY10-3526" fmla="*/ 583850 h 748950"/>
                <a:gd name="connsiteX11-3527" fmla="*/ 146050 w 555625"/>
                <a:gd name="connsiteY11-3528" fmla="*/ 564800 h 748950"/>
                <a:gd name="connsiteX12-3529" fmla="*/ 130175 w 555625"/>
                <a:gd name="connsiteY12-3530" fmla="*/ 542575 h 748950"/>
                <a:gd name="connsiteX13-3531" fmla="*/ 85725 w 555625"/>
                <a:gd name="connsiteY13-3532" fmla="*/ 460025 h 748950"/>
                <a:gd name="connsiteX14-3533" fmla="*/ 57150 w 555625"/>
                <a:gd name="connsiteY14-3534" fmla="*/ 390175 h 748950"/>
                <a:gd name="connsiteX15-3535" fmla="*/ 6350 w 555625"/>
                <a:gd name="connsiteY15-3536" fmla="*/ 279050 h 748950"/>
                <a:gd name="connsiteX16-3537" fmla="*/ 0 w 555625"/>
                <a:gd name="connsiteY16-3538" fmla="*/ 202850 h 748950"/>
                <a:gd name="connsiteX17-3539" fmla="*/ 3175 w 555625"/>
                <a:gd name="connsiteY17-3540" fmla="*/ 164750 h 748950"/>
                <a:gd name="connsiteX18-3541" fmla="*/ 19050 w 555625"/>
                <a:gd name="connsiteY18-3542" fmla="*/ 136175 h 748950"/>
                <a:gd name="connsiteX19-3543" fmla="*/ 66675 w 555625"/>
                <a:gd name="connsiteY19-3544" fmla="*/ 94900 h 748950"/>
                <a:gd name="connsiteX20-3545" fmla="*/ 180975 w 555625"/>
                <a:gd name="connsiteY20-3546" fmla="*/ 40925 h 748950"/>
                <a:gd name="connsiteX21-3547" fmla="*/ 304800 w 555625"/>
                <a:gd name="connsiteY21-3548" fmla="*/ 2825 h 748950"/>
                <a:gd name="connsiteX22-3549" fmla="*/ 428625 w 555625"/>
                <a:gd name="connsiteY22-3550" fmla="*/ 6000 h 748950"/>
                <a:gd name="connsiteX23-3551" fmla="*/ 508000 w 555625"/>
                <a:gd name="connsiteY23-3552" fmla="*/ 31400 h 748950"/>
                <a:gd name="connsiteX24-3553" fmla="*/ 552450 w 555625"/>
                <a:gd name="connsiteY24-3554" fmla="*/ 104425 h 748950"/>
                <a:gd name="connsiteX25-3555" fmla="*/ 555625 w 555625"/>
                <a:gd name="connsiteY25-3556" fmla="*/ 155225 h 748950"/>
                <a:gd name="connsiteX0-3557" fmla="*/ 374650 w 555625"/>
                <a:gd name="connsiteY0-3558" fmla="*/ 748950 h 748950"/>
                <a:gd name="connsiteX1-3559" fmla="*/ 282575 w 555625"/>
                <a:gd name="connsiteY1-3560" fmla="*/ 698150 h 748950"/>
                <a:gd name="connsiteX2-3561" fmla="*/ 273050 w 555625"/>
                <a:gd name="connsiteY2-3562" fmla="*/ 688625 h 748950"/>
                <a:gd name="connsiteX3-3563" fmla="*/ 254000 w 555625"/>
                <a:gd name="connsiteY3-3564" fmla="*/ 675925 h 748950"/>
                <a:gd name="connsiteX4-3565" fmla="*/ 244475 w 555625"/>
                <a:gd name="connsiteY4-3566" fmla="*/ 669575 h 748950"/>
                <a:gd name="connsiteX5-3567" fmla="*/ 225425 w 555625"/>
                <a:gd name="connsiteY5-3568" fmla="*/ 653700 h 748950"/>
                <a:gd name="connsiteX6-3569" fmla="*/ 215900 w 555625"/>
                <a:gd name="connsiteY6-3570" fmla="*/ 644175 h 748950"/>
                <a:gd name="connsiteX7-3571" fmla="*/ 184150 w 555625"/>
                <a:gd name="connsiteY7-3572" fmla="*/ 615600 h 748950"/>
                <a:gd name="connsiteX8-3573" fmla="*/ 174625 w 555625"/>
                <a:gd name="connsiteY8-3574" fmla="*/ 602900 h 748950"/>
                <a:gd name="connsiteX9-3575" fmla="*/ 168275 w 555625"/>
                <a:gd name="connsiteY9-3576" fmla="*/ 593375 h 748950"/>
                <a:gd name="connsiteX10-3577" fmla="*/ 146050 w 555625"/>
                <a:gd name="connsiteY10-3578" fmla="*/ 564800 h 748950"/>
                <a:gd name="connsiteX11-3579" fmla="*/ 130175 w 555625"/>
                <a:gd name="connsiteY11-3580" fmla="*/ 542575 h 748950"/>
                <a:gd name="connsiteX12-3581" fmla="*/ 85725 w 555625"/>
                <a:gd name="connsiteY12-3582" fmla="*/ 460025 h 748950"/>
                <a:gd name="connsiteX13-3583" fmla="*/ 57150 w 555625"/>
                <a:gd name="connsiteY13-3584" fmla="*/ 390175 h 748950"/>
                <a:gd name="connsiteX14-3585" fmla="*/ 6350 w 555625"/>
                <a:gd name="connsiteY14-3586" fmla="*/ 279050 h 748950"/>
                <a:gd name="connsiteX15-3587" fmla="*/ 0 w 555625"/>
                <a:gd name="connsiteY15-3588" fmla="*/ 202850 h 748950"/>
                <a:gd name="connsiteX16-3589" fmla="*/ 3175 w 555625"/>
                <a:gd name="connsiteY16-3590" fmla="*/ 164750 h 748950"/>
                <a:gd name="connsiteX17-3591" fmla="*/ 19050 w 555625"/>
                <a:gd name="connsiteY17-3592" fmla="*/ 136175 h 748950"/>
                <a:gd name="connsiteX18-3593" fmla="*/ 66675 w 555625"/>
                <a:gd name="connsiteY18-3594" fmla="*/ 94900 h 748950"/>
                <a:gd name="connsiteX19-3595" fmla="*/ 180975 w 555625"/>
                <a:gd name="connsiteY19-3596" fmla="*/ 40925 h 748950"/>
                <a:gd name="connsiteX20-3597" fmla="*/ 304800 w 555625"/>
                <a:gd name="connsiteY20-3598" fmla="*/ 2825 h 748950"/>
                <a:gd name="connsiteX21-3599" fmla="*/ 428625 w 555625"/>
                <a:gd name="connsiteY21-3600" fmla="*/ 6000 h 748950"/>
                <a:gd name="connsiteX22-3601" fmla="*/ 508000 w 555625"/>
                <a:gd name="connsiteY22-3602" fmla="*/ 31400 h 748950"/>
                <a:gd name="connsiteX23-3603" fmla="*/ 552450 w 555625"/>
                <a:gd name="connsiteY23-3604" fmla="*/ 104425 h 748950"/>
                <a:gd name="connsiteX24-3605" fmla="*/ 555625 w 555625"/>
                <a:gd name="connsiteY24-3606" fmla="*/ 155225 h 748950"/>
                <a:gd name="connsiteX0-3607" fmla="*/ 374650 w 555625"/>
                <a:gd name="connsiteY0-3608" fmla="*/ 748950 h 748950"/>
                <a:gd name="connsiteX1-3609" fmla="*/ 282575 w 555625"/>
                <a:gd name="connsiteY1-3610" fmla="*/ 698150 h 748950"/>
                <a:gd name="connsiteX2-3611" fmla="*/ 273050 w 555625"/>
                <a:gd name="connsiteY2-3612" fmla="*/ 688625 h 748950"/>
                <a:gd name="connsiteX3-3613" fmla="*/ 254000 w 555625"/>
                <a:gd name="connsiteY3-3614" fmla="*/ 675925 h 748950"/>
                <a:gd name="connsiteX4-3615" fmla="*/ 244475 w 555625"/>
                <a:gd name="connsiteY4-3616" fmla="*/ 669575 h 748950"/>
                <a:gd name="connsiteX5-3617" fmla="*/ 225425 w 555625"/>
                <a:gd name="connsiteY5-3618" fmla="*/ 653700 h 748950"/>
                <a:gd name="connsiteX6-3619" fmla="*/ 215900 w 555625"/>
                <a:gd name="connsiteY6-3620" fmla="*/ 644175 h 748950"/>
                <a:gd name="connsiteX7-3621" fmla="*/ 184150 w 555625"/>
                <a:gd name="connsiteY7-3622" fmla="*/ 615600 h 748950"/>
                <a:gd name="connsiteX8-3623" fmla="*/ 174625 w 555625"/>
                <a:gd name="connsiteY8-3624" fmla="*/ 602900 h 748950"/>
                <a:gd name="connsiteX9-3625" fmla="*/ 146050 w 555625"/>
                <a:gd name="connsiteY9-3626" fmla="*/ 564800 h 748950"/>
                <a:gd name="connsiteX10-3627" fmla="*/ 130175 w 555625"/>
                <a:gd name="connsiteY10-3628" fmla="*/ 542575 h 748950"/>
                <a:gd name="connsiteX11-3629" fmla="*/ 85725 w 555625"/>
                <a:gd name="connsiteY11-3630" fmla="*/ 460025 h 748950"/>
                <a:gd name="connsiteX12-3631" fmla="*/ 57150 w 555625"/>
                <a:gd name="connsiteY12-3632" fmla="*/ 390175 h 748950"/>
                <a:gd name="connsiteX13-3633" fmla="*/ 6350 w 555625"/>
                <a:gd name="connsiteY13-3634" fmla="*/ 279050 h 748950"/>
                <a:gd name="connsiteX14-3635" fmla="*/ 0 w 555625"/>
                <a:gd name="connsiteY14-3636" fmla="*/ 202850 h 748950"/>
                <a:gd name="connsiteX15-3637" fmla="*/ 3175 w 555625"/>
                <a:gd name="connsiteY15-3638" fmla="*/ 164750 h 748950"/>
                <a:gd name="connsiteX16-3639" fmla="*/ 19050 w 555625"/>
                <a:gd name="connsiteY16-3640" fmla="*/ 136175 h 748950"/>
                <a:gd name="connsiteX17-3641" fmla="*/ 66675 w 555625"/>
                <a:gd name="connsiteY17-3642" fmla="*/ 94900 h 748950"/>
                <a:gd name="connsiteX18-3643" fmla="*/ 180975 w 555625"/>
                <a:gd name="connsiteY18-3644" fmla="*/ 40925 h 748950"/>
                <a:gd name="connsiteX19-3645" fmla="*/ 304800 w 555625"/>
                <a:gd name="connsiteY19-3646" fmla="*/ 2825 h 748950"/>
                <a:gd name="connsiteX20-3647" fmla="*/ 428625 w 555625"/>
                <a:gd name="connsiteY20-3648" fmla="*/ 6000 h 748950"/>
                <a:gd name="connsiteX21-3649" fmla="*/ 508000 w 555625"/>
                <a:gd name="connsiteY21-3650" fmla="*/ 31400 h 748950"/>
                <a:gd name="connsiteX22-3651" fmla="*/ 552450 w 555625"/>
                <a:gd name="connsiteY22-3652" fmla="*/ 104425 h 748950"/>
                <a:gd name="connsiteX23-3653" fmla="*/ 555625 w 555625"/>
                <a:gd name="connsiteY23-3654" fmla="*/ 155225 h 748950"/>
                <a:gd name="connsiteX0-3655" fmla="*/ 374650 w 555625"/>
                <a:gd name="connsiteY0-3656" fmla="*/ 748950 h 748950"/>
                <a:gd name="connsiteX1-3657" fmla="*/ 282575 w 555625"/>
                <a:gd name="connsiteY1-3658" fmla="*/ 698150 h 748950"/>
                <a:gd name="connsiteX2-3659" fmla="*/ 273050 w 555625"/>
                <a:gd name="connsiteY2-3660" fmla="*/ 688625 h 748950"/>
                <a:gd name="connsiteX3-3661" fmla="*/ 254000 w 555625"/>
                <a:gd name="connsiteY3-3662" fmla="*/ 675925 h 748950"/>
                <a:gd name="connsiteX4-3663" fmla="*/ 244475 w 555625"/>
                <a:gd name="connsiteY4-3664" fmla="*/ 669575 h 748950"/>
                <a:gd name="connsiteX5-3665" fmla="*/ 225425 w 555625"/>
                <a:gd name="connsiteY5-3666" fmla="*/ 653700 h 748950"/>
                <a:gd name="connsiteX6-3667" fmla="*/ 215900 w 555625"/>
                <a:gd name="connsiteY6-3668" fmla="*/ 644175 h 748950"/>
                <a:gd name="connsiteX7-3669" fmla="*/ 184150 w 555625"/>
                <a:gd name="connsiteY7-3670" fmla="*/ 615600 h 748950"/>
                <a:gd name="connsiteX8-3671" fmla="*/ 146050 w 555625"/>
                <a:gd name="connsiteY8-3672" fmla="*/ 564800 h 748950"/>
                <a:gd name="connsiteX9-3673" fmla="*/ 130175 w 555625"/>
                <a:gd name="connsiteY9-3674" fmla="*/ 542575 h 748950"/>
                <a:gd name="connsiteX10-3675" fmla="*/ 85725 w 555625"/>
                <a:gd name="connsiteY10-3676" fmla="*/ 460025 h 748950"/>
                <a:gd name="connsiteX11-3677" fmla="*/ 57150 w 555625"/>
                <a:gd name="connsiteY11-3678" fmla="*/ 390175 h 748950"/>
                <a:gd name="connsiteX12-3679" fmla="*/ 6350 w 555625"/>
                <a:gd name="connsiteY12-3680" fmla="*/ 279050 h 748950"/>
                <a:gd name="connsiteX13-3681" fmla="*/ 0 w 555625"/>
                <a:gd name="connsiteY13-3682" fmla="*/ 202850 h 748950"/>
                <a:gd name="connsiteX14-3683" fmla="*/ 3175 w 555625"/>
                <a:gd name="connsiteY14-3684" fmla="*/ 164750 h 748950"/>
                <a:gd name="connsiteX15-3685" fmla="*/ 19050 w 555625"/>
                <a:gd name="connsiteY15-3686" fmla="*/ 136175 h 748950"/>
                <a:gd name="connsiteX16-3687" fmla="*/ 66675 w 555625"/>
                <a:gd name="connsiteY16-3688" fmla="*/ 94900 h 748950"/>
                <a:gd name="connsiteX17-3689" fmla="*/ 180975 w 555625"/>
                <a:gd name="connsiteY17-3690" fmla="*/ 40925 h 748950"/>
                <a:gd name="connsiteX18-3691" fmla="*/ 304800 w 555625"/>
                <a:gd name="connsiteY18-3692" fmla="*/ 2825 h 748950"/>
                <a:gd name="connsiteX19-3693" fmla="*/ 428625 w 555625"/>
                <a:gd name="connsiteY19-3694" fmla="*/ 6000 h 748950"/>
                <a:gd name="connsiteX20-3695" fmla="*/ 508000 w 555625"/>
                <a:gd name="connsiteY20-3696" fmla="*/ 31400 h 748950"/>
                <a:gd name="connsiteX21-3697" fmla="*/ 552450 w 555625"/>
                <a:gd name="connsiteY21-3698" fmla="*/ 104425 h 748950"/>
                <a:gd name="connsiteX22-3699" fmla="*/ 555625 w 555625"/>
                <a:gd name="connsiteY22-3700" fmla="*/ 155225 h 748950"/>
                <a:gd name="connsiteX0-3701" fmla="*/ 374650 w 555625"/>
                <a:gd name="connsiteY0-3702" fmla="*/ 748950 h 748950"/>
                <a:gd name="connsiteX1-3703" fmla="*/ 282575 w 555625"/>
                <a:gd name="connsiteY1-3704" fmla="*/ 698150 h 748950"/>
                <a:gd name="connsiteX2-3705" fmla="*/ 273050 w 555625"/>
                <a:gd name="connsiteY2-3706" fmla="*/ 688625 h 748950"/>
                <a:gd name="connsiteX3-3707" fmla="*/ 254000 w 555625"/>
                <a:gd name="connsiteY3-3708" fmla="*/ 675925 h 748950"/>
                <a:gd name="connsiteX4-3709" fmla="*/ 225425 w 555625"/>
                <a:gd name="connsiteY4-3710" fmla="*/ 653700 h 748950"/>
                <a:gd name="connsiteX5-3711" fmla="*/ 215900 w 555625"/>
                <a:gd name="connsiteY5-3712" fmla="*/ 644175 h 748950"/>
                <a:gd name="connsiteX6-3713" fmla="*/ 184150 w 555625"/>
                <a:gd name="connsiteY6-3714" fmla="*/ 615600 h 748950"/>
                <a:gd name="connsiteX7-3715" fmla="*/ 146050 w 555625"/>
                <a:gd name="connsiteY7-3716" fmla="*/ 564800 h 748950"/>
                <a:gd name="connsiteX8-3717" fmla="*/ 130175 w 555625"/>
                <a:gd name="connsiteY8-3718" fmla="*/ 542575 h 748950"/>
                <a:gd name="connsiteX9-3719" fmla="*/ 85725 w 555625"/>
                <a:gd name="connsiteY9-3720" fmla="*/ 460025 h 748950"/>
                <a:gd name="connsiteX10-3721" fmla="*/ 57150 w 555625"/>
                <a:gd name="connsiteY10-3722" fmla="*/ 390175 h 748950"/>
                <a:gd name="connsiteX11-3723" fmla="*/ 6350 w 555625"/>
                <a:gd name="connsiteY11-3724" fmla="*/ 279050 h 748950"/>
                <a:gd name="connsiteX12-3725" fmla="*/ 0 w 555625"/>
                <a:gd name="connsiteY12-3726" fmla="*/ 202850 h 748950"/>
                <a:gd name="connsiteX13-3727" fmla="*/ 3175 w 555625"/>
                <a:gd name="connsiteY13-3728" fmla="*/ 164750 h 748950"/>
                <a:gd name="connsiteX14-3729" fmla="*/ 19050 w 555625"/>
                <a:gd name="connsiteY14-3730" fmla="*/ 136175 h 748950"/>
                <a:gd name="connsiteX15-3731" fmla="*/ 66675 w 555625"/>
                <a:gd name="connsiteY15-3732" fmla="*/ 94900 h 748950"/>
                <a:gd name="connsiteX16-3733" fmla="*/ 180975 w 555625"/>
                <a:gd name="connsiteY16-3734" fmla="*/ 40925 h 748950"/>
                <a:gd name="connsiteX17-3735" fmla="*/ 304800 w 555625"/>
                <a:gd name="connsiteY17-3736" fmla="*/ 2825 h 748950"/>
                <a:gd name="connsiteX18-3737" fmla="*/ 428625 w 555625"/>
                <a:gd name="connsiteY18-3738" fmla="*/ 6000 h 748950"/>
                <a:gd name="connsiteX19-3739" fmla="*/ 508000 w 555625"/>
                <a:gd name="connsiteY19-3740" fmla="*/ 31400 h 748950"/>
                <a:gd name="connsiteX20-3741" fmla="*/ 552450 w 555625"/>
                <a:gd name="connsiteY20-3742" fmla="*/ 104425 h 748950"/>
                <a:gd name="connsiteX21-3743" fmla="*/ 555625 w 555625"/>
                <a:gd name="connsiteY21-3744" fmla="*/ 155225 h 748950"/>
                <a:gd name="connsiteX0-3745" fmla="*/ 374650 w 555625"/>
                <a:gd name="connsiteY0-3746" fmla="*/ 748950 h 748950"/>
                <a:gd name="connsiteX1-3747" fmla="*/ 282575 w 555625"/>
                <a:gd name="connsiteY1-3748" fmla="*/ 698150 h 748950"/>
                <a:gd name="connsiteX2-3749" fmla="*/ 273050 w 555625"/>
                <a:gd name="connsiteY2-3750" fmla="*/ 688625 h 748950"/>
                <a:gd name="connsiteX3-3751" fmla="*/ 225425 w 555625"/>
                <a:gd name="connsiteY3-3752" fmla="*/ 653700 h 748950"/>
                <a:gd name="connsiteX4-3753" fmla="*/ 215900 w 555625"/>
                <a:gd name="connsiteY4-3754" fmla="*/ 644175 h 748950"/>
                <a:gd name="connsiteX5-3755" fmla="*/ 184150 w 555625"/>
                <a:gd name="connsiteY5-3756" fmla="*/ 615600 h 748950"/>
                <a:gd name="connsiteX6-3757" fmla="*/ 146050 w 555625"/>
                <a:gd name="connsiteY6-3758" fmla="*/ 564800 h 748950"/>
                <a:gd name="connsiteX7-3759" fmla="*/ 130175 w 555625"/>
                <a:gd name="connsiteY7-3760" fmla="*/ 542575 h 748950"/>
                <a:gd name="connsiteX8-3761" fmla="*/ 85725 w 555625"/>
                <a:gd name="connsiteY8-3762" fmla="*/ 460025 h 748950"/>
                <a:gd name="connsiteX9-3763" fmla="*/ 57150 w 555625"/>
                <a:gd name="connsiteY9-3764" fmla="*/ 390175 h 748950"/>
                <a:gd name="connsiteX10-3765" fmla="*/ 6350 w 555625"/>
                <a:gd name="connsiteY10-3766" fmla="*/ 279050 h 748950"/>
                <a:gd name="connsiteX11-3767" fmla="*/ 0 w 555625"/>
                <a:gd name="connsiteY11-3768" fmla="*/ 202850 h 748950"/>
                <a:gd name="connsiteX12-3769" fmla="*/ 3175 w 555625"/>
                <a:gd name="connsiteY12-3770" fmla="*/ 164750 h 748950"/>
                <a:gd name="connsiteX13-3771" fmla="*/ 19050 w 555625"/>
                <a:gd name="connsiteY13-3772" fmla="*/ 136175 h 748950"/>
                <a:gd name="connsiteX14-3773" fmla="*/ 66675 w 555625"/>
                <a:gd name="connsiteY14-3774" fmla="*/ 94900 h 748950"/>
                <a:gd name="connsiteX15-3775" fmla="*/ 180975 w 555625"/>
                <a:gd name="connsiteY15-3776" fmla="*/ 40925 h 748950"/>
                <a:gd name="connsiteX16-3777" fmla="*/ 304800 w 555625"/>
                <a:gd name="connsiteY16-3778" fmla="*/ 2825 h 748950"/>
                <a:gd name="connsiteX17-3779" fmla="*/ 428625 w 555625"/>
                <a:gd name="connsiteY17-3780" fmla="*/ 6000 h 748950"/>
                <a:gd name="connsiteX18-3781" fmla="*/ 508000 w 555625"/>
                <a:gd name="connsiteY18-3782" fmla="*/ 31400 h 748950"/>
                <a:gd name="connsiteX19-3783" fmla="*/ 552450 w 555625"/>
                <a:gd name="connsiteY19-3784" fmla="*/ 104425 h 748950"/>
                <a:gd name="connsiteX20-3785" fmla="*/ 555625 w 555625"/>
                <a:gd name="connsiteY20-3786" fmla="*/ 155225 h 748950"/>
                <a:gd name="connsiteX0-3787" fmla="*/ 374650 w 555625"/>
                <a:gd name="connsiteY0-3788" fmla="*/ 748950 h 748950"/>
                <a:gd name="connsiteX1-3789" fmla="*/ 282575 w 555625"/>
                <a:gd name="connsiteY1-3790" fmla="*/ 698150 h 748950"/>
                <a:gd name="connsiteX2-3791" fmla="*/ 225425 w 555625"/>
                <a:gd name="connsiteY2-3792" fmla="*/ 653700 h 748950"/>
                <a:gd name="connsiteX3-3793" fmla="*/ 215900 w 555625"/>
                <a:gd name="connsiteY3-3794" fmla="*/ 644175 h 748950"/>
                <a:gd name="connsiteX4-3795" fmla="*/ 184150 w 555625"/>
                <a:gd name="connsiteY4-3796" fmla="*/ 615600 h 748950"/>
                <a:gd name="connsiteX5-3797" fmla="*/ 146050 w 555625"/>
                <a:gd name="connsiteY5-3798" fmla="*/ 564800 h 748950"/>
                <a:gd name="connsiteX6-3799" fmla="*/ 130175 w 555625"/>
                <a:gd name="connsiteY6-3800" fmla="*/ 542575 h 748950"/>
                <a:gd name="connsiteX7-3801" fmla="*/ 85725 w 555625"/>
                <a:gd name="connsiteY7-3802" fmla="*/ 460025 h 748950"/>
                <a:gd name="connsiteX8-3803" fmla="*/ 57150 w 555625"/>
                <a:gd name="connsiteY8-3804" fmla="*/ 390175 h 748950"/>
                <a:gd name="connsiteX9-3805" fmla="*/ 6350 w 555625"/>
                <a:gd name="connsiteY9-3806" fmla="*/ 279050 h 748950"/>
                <a:gd name="connsiteX10-3807" fmla="*/ 0 w 555625"/>
                <a:gd name="connsiteY10-3808" fmla="*/ 202850 h 748950"/>
                <a:gd name="connsiteX11-3809" fmla="*/ 3175 w 555625"/>
                <a:gd name="connsiteY11-3810" fmla="*/ 164750 h 748950"/>
                <a:gd name="connsiteX12-3811" fmla="*/ 19050 w 555625"/>
                <a:gd name="connsiteY12-3812" fmla="*/ 136175 h 748950"/>
                <a:gd name="connsiteX13-3813" fmla="*/ 66675 w 555625"/>
                <a:gd name="connsiteY13-3814" fmla="*/ 94900 h 748950"/>
                <a:gd name="connsiteX14-3815" fmla="*/ 180975 w 555625"/>
                <a:gd name="connsiteY14-3816" fmla="*/ 40925 h 748950"/>
                <a:gd name="connsiteX15-3817" fmla="*/ 304800 w 555625"/>
                <a:gd name="connsiteY15-3818" fmla="*/ 2825 h 748950"/>
                <a:gd name="connsiteX16-3819" fmla="*/ 428625 w 555625"/>
                <a:gd name="connsiteY16-3820" fmla="*/ 6000 h 748950"/>
                <a:gd name="connsiteX17-3821" fmla="*/ 508000 w 555625"/>
                <a:gd name="connsiteY17-3822" fmla="*/ 31400 h 748950"/>
                <a:gd name="connsiteX18-3823" fmla="*/ 552450 w 555625"/>
                <a:gd name="connsiteY18-3824" fmla="*/ 104425 h 748950"/>
                <a:gd name="connsiteX19-3825" fmla="*/ 555625 w 555625"/>
                <a:gd name="connsiteY19-3826" fmla="*/ 155225 h 748950"/>
                <a:gd name="connsiteX0-3827" fmla="*/ 374650 w 555625"/>
                <a:gd name="connsiteY0-3828" fmla="*/ 748950 h 748950"/>
                <a:gd name="connsiteX1-3829" fmla="*/ 282575 w 555625"/>
                <a:gd name="connsiteY1-3830" fmla="*/ 698150 h 748950"/>
                <a:gd name="connsiteX2-3831" fmla="*/ 225425 w 555625"/>
                <a:gd name="connsiteY2-3832" fmla="*/ 653700 h 748950"/>
                <a:gd name="connsiteX3-3833" fmla="*/ 184150 w 555625"/>
                <a:gd name="connsiteY3-3834" fmla="*/ 615600 h 748950"/>
                <a:gd name="connsiteX4-3835" fmla="*/ 146050 w 555625"/>
                <a:gd name="connsiteY4-3836" fmla="*/ 564800 h 748950"/>
                <a:gd name="connsiteX5-3837" fmla="*/ 130175 w 555625"/>
                <a:gd name="connsiteY5-3838" fmla="*/ 542575 h 748950"/>
                <a:gd name="connsiteX6-3839" fmla="*/ 85725 w 555625"/>
                <a:gd name="connsiteY6-3840" fmla="*/ 460025 h 748950"/>
                <a:gd name="connsiteX7-3841" fmla="*/ 57150 w 555625"/>
                <a:gd name="connsiteY7-3842" fmla="*/ 390175 h 748950"/>
                <a:gd name="connsiteX8-3843" fmla="*/ 6350 w 555625"/>
                <a:gd name="connsiteY8-3844" fmla="*/ 279050 h 748950"/>
                <a:gd name="connsiteX9-3845" fmla="*/ 0 w 555625"/>
                <a:gd name="connsiteY9-3846" fmla="*/ 202850 h 748950"/>
                <a:gd name="connsiteX10-3847" fmla="*/ 3175 w 555625"/>
                <a:gd name="connsiteY10-3848" fmla="*/ 164750 h 748950"/>
                <a:gd name="connsiteX11-3849" fmla="*/ 19050 w 555625"/>
                <a:gd name="connsiteY11-3850" fmla="*/ 136175 h 748950"/>
                <a:gd name="connsiteX12-3851" fmla="*/ 66675 w 555625"/>
                <a:gd name="connsiteY12-3852" fmla="*/ 94900 h 748950"/>
                <a:gd name="connsiteX13-3853" fmla="*/ 180975 w 555625"/>
                <a:gd name="connsiteY13-3854" fmla="*/ 40925 h 748950"/>
                <a:gd name="connsiteX14-3855" fmla="*/ 304800 w 555625"/>
                <a:gd name="connsiteY14-3856" fmla="*/ 2825 h 748950"/>
                <a:gd name="connsiteX15-3857" fmla="*/ 428625 w 555625"/>
                <a:gd name="connsiteY15-3858" fmla="*/ 6000 h 748950"/>
                <a:gd name="connsiteX16-3859" fmla="*/ 508000 w 555625"/>
                <a:gd name="connsiteY16-3860" fmla="*/ 31400 h 748950"/>
                <a:gd name="connsiteX17-3861" fmla="*/ 552450 w 555625"/>
                <a:gd name="connsiteY17-3862" fmla="*/ 104425 h 748950"/>
                <a:gd name="connsiteX18-3863" fmla="*/ 555625 w 555625"/>
                <a:gd name="connsiteY18-3864" fmla="*/ 155225 h 748950"/>
                <a:gd name="connsiteX0-3865" fmla="*/ 374650 w 555625"/>
                <a:gd name="connsiteY0-3866" fmla="*/ 748950 h 748950"/>
                <a:gd name="connsiteX1-3867" fmla="*/ 282575 w 555625"/>
                <a:gd name="connsiteY1-3868" fmla="*/ 698150 h 748950"/>
                <a:gd name="connsiteX2-3869" fmla="*/ 225425 w 555625"/>
                <a:gd name="connsiteY2-3870" fmla="*/ 653700 h 748950"/>
                <a:gd name="connsiteX3-3871" fmla="*/ 184150 w 555625"/>
                <a:gd name="connsiteY3-3872" fmla="*/ 615600 h 748950"/>
                <a:gd name="connsiteX4-3873" fmla="*/ 130175 w 555625"/>
                <a:gd name="connsiteY4-3874" fmla="*/ 542575 h 748950"/>
                <a:gd name="connsiteX5-3875" fmla="*/ 85725 w 555625"/>
                <a:gd name="connsiteY5-3876" fmla="*/ 460025 h 748950"/>
                <a:gd name="connsiteX6-3877" fmla="*/ 57150 w 555625"/>
                <a:gd name="connsiteY6-3878" fmla="*/ 390175 h 748950"/>
                <a:gd name="connsiteX7-3879" fmla="*/ 6350 w 555625"/>
                <a:gd name="connsiteY7-3880" fmla="*/ 279050 h 748950"/>
                <a:gd name="connsiteX8-3881" fmla="*/ 0 w 555625"/>
                <a:gd name="connsiteY8-3882" fmla="*/ 202850 h 748950"/>
                <a:gd name="connsiteX9-3883" fmla="*/ 3175 w 555625"/>
                <a:gd name="connsiteY9-3884" fmla="*/ 164750 h 748950"/>
                <a:gd name="connsiteX10-3885" fmla="*/ 19050 w 555625"/>
                <a:gd name="connsiteY10-3886" fmla="*/ 136175 h 748950"/>
                <a:gd name="connsiteX11-3887" fmla="*/ 66675 w 555625"/>
                <a:gd name="connsiteY11-3888" fmla="*/ 94900 h 748950"/>
                <a:gd name="connsiteX12-3889" fmla="*/ 180975 w 555625"/>
                <a:gd name="connsiteY12-3890" fmla="*/ 40925 h 748950"/>
                <a:gd name="connsiteX13-3891" fmla="*/ 304800 w 555625"/>
                <a:gd name="connsiteY13-3892" fmla="*/ 2825 h 748950"/>
                <a:gd name="connsiteX14-3893" fmla="*/ 428625 w 555625"/>
                <a:gd name="connsiteY14-3894" fmla="*/ 6000 h 748950"/>
                <a:gd name="connsiteX15-3895" fmla="*/ 508000 w 555625"/>
                <a:gd name="connsiteY15-3896" fmla="*/ 31400 h 748950"/>
                <a:gd name="connsiteX16-3897" fmla="*/ 552450 w 555625"/>
                <a:gd name="connsiteY16-3898" fmla="*/ 104425 h 748950"/>
                <a:gd name="connsiteX17-3899" fmla="*/ 555625 w 555625"/>
                <a:gd name="connsiteY17-3900" fmla="*/ 155225 h 748950"/>
                <a:gd name="connsiteX0-3901" fmla="*/ 374650 w 555625"/>
                <a:gd name="connsiteY0-3902" fmla="*/ 748950 h 748950"/>
                <a:gd name="connsiteX1-3903" fmla="*/ 282575 w 555625"/>
                <a:gd name="connsiteY1-3904" fmla="*/ 698150 h 748950"/>
                <a:gd name="connsiteX2-3905" fmla="*/ 225425 w 555625"/>
                <a:gd name="connsiteY2-3906" fmla="*/ 653700 h 748950"/>
                <a:gd name="connsiteX3-3907" fmla="*/ 184150 w 555625"/>
                <a:gd name="connsiteY3-3908" fmla="*/ 615600 h 748950"/>
                <a:gd name="connsiteX4-3909" fmla="*/ 130175 w 555625"/>
                <a:gd name="connsiteY4-3910" fmla="*/ 542575 h 748950"/>
                <a:gd name="connsiteX5-3911" fmla="*/ 85725 w 555625"/>
                <a:gd name="connsiteY5-3912" fmla="*/ 460025 h 748950"/>
                <a:gd name="connsiteX6-3913" fmla="*/ 44450 w 555625"/>
                <a:gd name="connsiteY6-3914" fmla="*/ 390175 h 748950"/>
                <a:gd name="connsiteX7-3915" fmla="*/ 6350 w 555625"/>
                <a:gd name="connsiteY7-3916" fmla="*/ 279050 h 748950"/>
                <a:gd name="connsiteX8-3917" fmla="*/ 0 w 555625"/>
                <a:gd name="connsiteY8-3918" fmla="*/ 202850 h 748950"/>
                <a:gd name="connsiteX9-3919" fmla="*/ 3175 w 555625"/>
                <a:gd name="connsiteY9-3920" fmla="*/ 164750 h 748950"/>
                <a:gd name="connsiteX10-3921" fmla="*/ 19050 w 555625"/>
                <a:gd name="connsiteY10-3922" fmla="*/ 136175 h 748950"/>
                <a:gd name="connsiteX11-3923" fmla="*/ 66675 w 555625"/>
                <a:gd name="connsiteY11-3924" fmla="*/ 94900 h 748950"/>
                <a:gd name="connsiteX12-3925" fmla="*/ 180975 w 555625"/>
                <a:gd name="connsiteY12-3926" fmla="*/ 40925 h 748950"/>
                <a:gd name="connsiteX13-3927" fmla="*/ 304800 w 555625"/>
                <a:gd name="connsiteY13-3928" fmla="*/ 2825 h 748950"/>
                <a:gd name="connsiteX14-3929" fmla="*/ 428625 w 555625"/>
                <a:gd name="connsiteY14-3930" fmla="*/ 6000 h 748950"/>
                <a:gd name="connsiteX15-3931" fmla="*/ 508000 w 555625"/>
                <a:gd name="connsiteY15-3932" fmla="*/ 31400 h 748950"/>
                <a:gd name="connsiteX16-3933" fmla="*/ 552450 w 555625"/>
                <a:gd name="connsiteY16-3934" fmla="*/ 104425 h 748950"/>
                <a:gd name="connsiteX17-3935" fmla="*/ 555625 w 555625"/>
                <a:gd name="connsiteY17-3936" fmla="*/ 155225 h 748950"/>
                <a:gd name="connsiteX0-3937" fmla="*/ 374650 w 555625"/>
                <a:gd name="connsiteY0-3938" fmla="*/ 748950 h 748950"/>
                <a:gd name="connsiteX1-3939" fmla="*/ 282575 w 555625"/>
                <a:gd name="connsiteY1-3940" fmla="*/ 698150 h 748950"/>
                <a:gd name="connsiteX2-3941" fmla="*/ 225425 w 555625"/>
                <a:gd name="connsiteY2-3942" fmla="*/ 653700 h 748950"/>
                <a:gd name="connsiteX3-3943" fmla="*/ 184150 w 555625"/>
                <a:gd name="connsiteY3-3944" fmla="*/ 615600 h 748950"/>
                <a:gd name="connsiteX4-3945" fmla="*/ 130175 w 555625"/>
                <a:gd name="connsiteY4-3946" fmla="*/ 542575 h 748950"/>
                <a:gd name="connsiteX5-3947" fmla="*/ 44450 w 555625"/>
                <a:gd name="connsiteY5-3948" fmla="*/ 390175 h 748950"/>
                <a:gd name="connsiteX6-3949" fmla="*/ 6350 w 555625"/>
                <a:gd name="connsiteY6-3950" fmla="*/ 279050 h 748950"/>
                <a:gd name="connsiteX7-3951" fmla="*/ 0 w 555625"/>
                <a:gd name="connsiteY7-3952" fmla="*/ 202850 h 748950"/>
                <a:gd name="connsiteX8-3953" fmla="*/ 3175 w 555625"/>
                <a:gd name="connsiteY8-3954" fmla="*/ 164750 h 748950"/>
                <a:gd name="connsiteX9-3955" fmla="*/ 19050 w 555625"/>
                <a:gd name="connsiteY9-3956" fmla="*/ 136175 h 748950"/>
                <a:gd name="connsiteX10-3957" fmla="*/ 66675 w 555625"/>
                <a:gd name="connsiteY10-3958" fmla="*/ 94900 h 748950"/>
                <a:gd name="connsiteX11-3959" fmla="*/ 180975 w 555625"/>
                <a:gd name="connsiteY11-3960" fmla="*/ 40925 h 748950"/>
                <a:gd name="connsiteX12-3961" fmla="*/ 304800 w 555625"/>
                <a:gd name="connsiteY12-3962" fmla="*/ 2825 h 748950"/>
                <a:gd name="connsiteX13-3963" fmla="*/ 428625 w 555625"/>
                <a:gd name="connsiteY13-3964" fmla="*/ 6000 h 748950"/>
                <a:gd name="connsiteX14-3965" fmla="*/ 508000 w 555625"/>
                <a:gd name="connsiteY14-3966" fmla="*/ 31400 h 748950"/>
                <a:gd name="connsiteX15-3967" fmla="*/ 552450 w 555625"/>
                <a:gd name="connsiteY15-3968" fmla="*/ 104425 h 748950"/>
                <a:gd name="connsiteX16-3969" fmla="*/ 555625 w 555625"/>
                <a:gd name="connsiteY16-3970" fmla="*/ 155225 h 748950"/>
                <a:gd name="connsiteX0-3971" fmla="*/ 374650 w 555625"/>
                <a:gd name="connsiteY0-3972" fmla="*/ 748950 h 748950"/>
                <a:gd name="connsiteX1-3973" fmla="*/ 282575 w 555625"/>
                <a:gd name="connsiteY1-3974" fmla="*/ 698150 h 748950"/>
                <a:gd name="connsiteX2-3975" fmla="*/ 225425 w 555625"/>
                <a:gd name="connsiteY2-3976" fmla="*/ 653700 h 748950"/>
                <a:gd name="connsiteX3-3977" fmla="*/ 184150 w 555625"/>
                <a:gd name="connsiteY3-3978" fmla="*/ 615600 h 748950"/>
                <a:gd name="connsiteX4-3979" fmla="*/ 130175 w 555625"/>
                <a:gd name="connsiteY4-3980" fmla="*/ 542575 h 748950"/>
                <a:gd name="connsiteX5-3981" fmla="*/ 44450 w 555625"/>
                <a:gd name="connsiteY5-3982" fmla="*/ 390175 h 748950"/>
                <a:gd name="connsiteX6-3983" fmla="*/ 6350 w 555625"/>
                <a:gd name="connsiteY6-3984" fmla="*/ 279050 h 748950"/>
                <a:gd name="connsiteX7-3985" fmla="*/ 0 w 555625"/>
                <a:gd name="connsiteY7-3986" fmla="*/ 202850 h 748950"/>
                <a:gd name="connsiteX8-3987" fmla="*/ 56698 w 555625"/>
                <a:gd name="connsiteY8-3988" fmla="*/ 185976 h 748950"/>
                <a:gd name="connsiteX9-3989" fmla="*/ 19050 w 555625"/>
                <a:gd name="connsiteY9-3990" fmla="*/ 136175 h 748950"/>
                <a:gd name="connsiteX10-3991" fmla="*/ 66675 w 555625"/>
                <a:gd name="connsiteY10-3992" fmla="*/ 94900 h 748950"/>
                <a:gd name="connsiteX11-3993" fmla="*/ 180975 w 555625"/>
                <a:gd name="connsiteY11-3994" fmla="*/ 40925 h 748950"/>
                <a:gd name="connsiteX12-3995" fmla="*/ 304800 w 555625"/>
                <a:gd name="connsiteY12-3996" fmla="*/ 2825 h 748950"/>
                <a:gd name="connsiteX13-3997" fmla="*/ 428625 w 555625"/>
                <a:gd name="connsiteY13-3998" fmla="*/ 6000 h 748950"/>
                <a:gd name="connsiteX14-3999" fmla="*/ 508000 w 555625"/>
                <a:gd name="connsiteY14-4000" fmla="*/ 31400 h 748950"/>
                <a:gd name="connsiteX15-4001" fmla="*/ 552450 w 555625"/>
                <a:gd name="connsiteY15-4002" fmla="*/ 104425 h 748950"/>
                <a:gd name="connsiteX16-4003" fmla="*/ 555625 w 555625"/>
                <a:gd name="connsiteY16-4004" fmla="*/ 155225 h 748950"/>
                <a:gd name="connsiteX0-4005" fmla="*/ 374650 w 555625"/>
                <a:gd name="connsiteY0-4006" fmla="*/ 748950 h 748950"/>
                <a:gd name="connsiteX1-4007" fmla="*/ 282575 w 555625"/>
                <a:gd name="connsiteY1-4008" fmla="*/ 698150 h 748950"/>
                <a:gd name="connsiteX2-4009" fmla="*/ 225425 w 555625"/>
                <a:gd name="connsiteY2-4010" fmla="*/ 653700 h 748950"/>
                <a:gd name="connsiteX3-4011" fmla="*/ 184150 w 555625"/>
                <a:gd name="connsiteY3-4012" fmla="*/ 615600 h 748950"/>
                <a:gd name="connsiteX4-4013" fmla="*/ 130175 w 555625"/>
                <a:gd name="connsiteY4-4014" fmla="*/ 542575 h 748950"/>
                <a:gd name="connsiteX5-4015" fmla="*/ 44450 w 555625"/>
                <a:gd name="connsiteY5-4016" fmla="*/ 390175 h 748950"/>
                <a:gd name="connsiteX6-4017" fmla="*/ 6350 w 555625"/>
                <a:gd name="connsiteY6-4018" fmla="*/ 279050 h 748950"/>
                <a:gd name="connsiteX7-4019" fmla="*/ 0 w 555625"/>
                <a:gd name="connsiteY7-4020" fmla="*/ 202850 h 748950"/>
                <a:gd name="connsiteX8-4021" fmla="*/ 56698 w 555625"/>
                <a:gd name="connsiteY8-4022" fmla="*/ 185976 h 748950"/>
                <a:gd name="connsiteX9-4023" fmla="*/ 62379 w 555625"/>
                <a:gd name="connsiteY9-4024" fmla="*/ 142240 h 748950"/>
                <a:gd name="connsiteX10-4025" fmla="*/ 66675 w 555625"/>
                <a:gd name="connsiteY10-4026" fmla="*/ 94900 h 748950"/>
                <a:gd name="connsiteX11-4027" fmla="*/ 180975 w 555625"/>
                <a:gd name="connsiteY11-4028" fmla="*/ 40925 h 748950"/>
                <a:gd name="connsiteX12-4029" fmla="*/ 304800 w 555625"/>
                <a:gd name="connsiteY12-4030" fmla="*/ 2825 h 748950"/>
                <a:gd name="connsiteX13-4031" fmla="*/ 428625 w 555625"/>
                <a:gd name="connsiteY13-4032" fmla="*/ 6000 h 748950"/>
                <a:gd name="connsiteX14-4033" fmla="*/ 508000 w 555625"/>
                <a:gd name="connsiteY14-4034" fmla="*/ 31400 h 748950"/>
                <a:gd name="connsiteX15-4035" fmla="*/ 552450 w 555625"/>
                <a:gd name="connsiteY15-4036" fmla="*/ 104425 h 748950"/>
                <a:gd name="connsiteX16-4037" fmla="*/ 555625 w 555625"/>
                <a:gd name="connsiteY16-4038" fmla="*/ 155225 h 748950"/>
                <a:gd name="connsiteX0-4039" fmla="*/ 374650 w 555625"/>
                <a:gd name="connsiteY0-4040" fmla="*/ 748950 h 748950"/>
                <a:gd name="connsiteX1-4041" fmla="*/ 282575 w 555625"/>
                <a:gd name="connsiteY1-4042" fmla="*/ 698150 h 748950"/>
                <a:gd name="connsiteX2-4043" fmla="*/ 225425 w 555625"/>
                <a:gd name="connsiteY2-4044" fmla="*/ 653700 h 748950"/>
                <a:gd name="connsiteX3-4045" fmla="*/ 184150 w 555625"/>
                <a:gd name="connsiteY3-4046" fmla="*/ 615600 h 748950"/>
                <a:gd name="connsiteX4-4047" fmla="*/ 130175 w 555625"/>
                <a:gd name="connsiteY4-4048" fmla="*/ 542575 h 748950"/>
                <a:gd name="connsiteX5-4049" fmla="*/ 44450 w 555625"/>
                <a:gd name="connsiteY5-4050" fmla="*/ 390175 h 748950"/>
                <a:gd name="connsiteX6-4051" fmla="*/ 6350 w 555625"/>
                <a:gd name="connsiteY6-4052" fmla="*/ 279050 h 748950"/>
                <a:gd name="connsiteX7-4053" fmla="*/ 0 w 555625"/>
                <a:gd name="connsiteY7-4054" fmla="*/ 202850 h 748950"/>
                <a:gd name="connsiteX8-4055" fmla="*/ 56698 w 555625"/>
                <a:gd name="connsiteY8-4056" fmla="*/ 185976 h 748950"/>
                <a:gd name="connsiteX9-4057" fmla="*/ 62379 w 555625"/>
                <a:gd name="connsiteY9-4058" fmla="*/ 142240 h 748950"/>
                <a:gd name="connsiteX10-4059" fmla="*/ 94711 w 555625"/>
                <a:gd name="connsiteY10-4060" fmla="*/ 110061 h 748950"/>
                <a:gd name="connsiteX11-4061" fmla="*/ 180975 w 555625"/>
                <a:gd name="connsiteY11-4062" fmla="*/ 40925 h 748950"/>
                <a:gd name="connsiteX12-4063" fmla="*/ 304800 w 555625"/>
                <a:gd name="connsiteY12-4064" fmla="*/ 2825 h 748950"/>
                <a:gd name="connsiteX13-4065" fmla="*/ 428625 w 555625"/>
                <a:gd name="connsiteY13-4066" fmla="*/ 6000 h 748950"/>
                <a:gd name="connsiteX14-4067" fmla="*/ 508000 w 555625"/>
                <a:gd name="connsiteY14-4068" fmla="*/ 31400 h 748950"/>
                <a:gd name="connsiteX15-4069" fmla="*/ 552450 w 555625"/>
                <a:gd name="connsiteY15-4070" fmla="*/ 104425 h 748950"/>
                <a:gd name="connsiteX16-4071" fmla="*/ 555625 w 555625"/>
                <a:gd name="connsiteY16-4072" fmla="*/ 155225 h 748950"/>
                <a:gd name="connsiteX0-4073" fmla="*/ 374650 w 555625"/>
                <a:gd name="connsiteY0-4074" fmla="*/ 749623 h 749623"/>
                <a:gd name="connsiteX1-4075" fmla="*/ 282575 w 555625"/>
                <a:gd name="connsiteY1-4076" fmla="*/ 698823 h 749623"/>
                <a:gd name="connsiteX2-4077" fmla="*/ 225425 w 555625"/>
                <a:gd name="connsiteY2-4078" fmla="*/ 654373 h 749623"/>
                <a:gd name="connsiteX3-4079" fmla="*/ 184150 w 555625"/>
                <a:gd name="connsiteY3-4080" fmla="*/ 616273 h 749623"/>
                <a:gd name="connsiteX4-4081" fmla="*/ 130175 w 555625"/>
                <a:gd name="connsiteY4-4082" fmla="*/ 543248 h 749623"/>
                <a:gd name="connsiteX5-4083" fmla="*/ 44450 w 555625"/>
                <a:gd name="connsiteY5-4084" fmla="*/ 390848 h 749623"/>
                <a:gd name="connsiteX6-4085" fmla="*/ 6350 w 555625"/>
                <a:gd name="connsiteY6-4086" fmla="*/ 279723 h 749623"/>
                <a:gd name="connsiteX7-4087" fmla="*/ 0 w 555625"/>
                <a:gd name="connsiteY7-4088" fmla="*/ 203523 h 749623"/>
                <a:gd name="connsiteX8-4089" fmla="*/ 56698 w 555625"/>
                <a:gd name="connsiteY8-4090" fmla="*/ 186649 h 749623"/>
                <a:gd name="connsiteX9-4091" fmla="*/ 62379 w 555625"/>
                <a:gd name="connsiteY9-4092" fmla="*/ 142913 h 749623"/>
                <a:gd name="connsiteX10-4093" fmla="*/ 94711 w 555625"/>
                <a:gd name="connsiteY10-4094" fmla="*/ 110734 h 749623"/>
                <a:gd name="connsiteX11-4095" fmla="*/ 198816 w 555625"/>
                <a:gd name="connsiteY11-4096" fmla="*/ 50695 h 749623"/>
                <a:gd name="connsiteX12-4097" fmla="*/ 304800 w 555625"/>
                <a:gd name="connsiteY12-4098" fmla="*/ 3498 h 749623"/>
                <a:gd name="connsiteX13-4099" fmla="*/ 428625 w 555625"/>
                <a:gd name="connsiteY13-4100" fmla="*/ 6673 h 749623"/>
                <a:gd name="connsiteX14-4101" fmla="*/ 508000 w 555625"/>
                <a:gd name="connsiteY14-4102" fmla="*/ 32073 h 749623"/>
                <a:gd name="connsiteX15-4103" fmla="*/ 552450 w 555625"/>
                <a:gd name="connsiteY15-4104" fmla="*/ 105098 h 749623"/>
                <a:gd name="connsiteX16-4105" fmla="*/ 555625 w 555625"/>
                <a:gd name="connsiteY16-4106" fmla="*/ 155898 h 749623"/>
                <a:gd name="connsiteX0-4107" fmla="*/ 374650 w 555625"/>
                <a:gd name="connsiteY0-4108" fmla="*/ 745705 h 745705"/>
                <a:gd name="connsiteX1-4109" fmla="*/ 282575 w 555625"/>
                <a:gd name="connsiteY1-4110" fmla="*/ 694905 h 745705"/>
                <a:gd name="connsiteX2-4111" fmla="*/ 225425 w 555625"/>
                <a:gd name="connsiteY2-4112" fmla="*/ 650455 h 745705"/>
                <a:gd name="connsiteX3-4113" fmla="*/ 184150 w 555625"/>
                <a:gd name="connsiteY3-4114" fmla="*/ 612355 h 745705"/>
                <a:gd name="connsiteX4-4115" fmla="*/ 130175 w 555625"/>
                <a:gd name="connsiteY4-4116" fmla="*/ 539330 h 745705"/>
                <a:gd name="connsiteX5-4117" fmla="*/ 44450 w 555625"/>
                <a:gd name="connsiteY5-4118" fmla="*/ 386930 h 745705"/>
                <a:gd name="connsiteX6-4119" fmla="*/ 6350 w 555625"/>
                <a:gd name="connsiteY6-4120" fmla="*/ 275805 h 745705"/>
                <a:gd name="connsiteX7-4121" fmla="*/ 0 w 555625"/>
                <a:gd name="connsiteY7-4122" fmla="*/ 199605 h 745705"/>
                <a:gd name="connsiteX8-4123" fmla="*/ 56698 w 555625"/>
                <a:gd name="connsiteY8-4124" fmla="*/ 182731 h 745705"/>
                <a:gd name="connsiteX9-4125" fmla="*/ 62379 w 555625"/>
                <a:gd name="connsiteY9-4126" fmla="*/ 138995 h 745705"/>
                <a:gd name="connsiteX10-4127" fmla="*/ 94711 w 555625"/>
                <a:gd name="connsiteY10-4128" fmla="*/ 106816 h 745705"/>
                <a:gd name="connsiteX11-4129" fmla="*/ 198816 w 555625"/>
                <a:gd name="connsiteY11-4130" fmla="*/ 46777 h 745705"/>
                <a:gd name="connsiteX12-4131" fmla="*/ 307349 w 555625"/>
                <a:gd name="connsiteY12-4132" fmla="*/ 5645 h 745705"/>
                <a:gd name="connsiteX13-4133" fmla="*/ 428625 w 555625"/>
                <a:gd name="connsiteY13-4134" fmla="*/ 2755 h 745705"/>
                <a:gd name="connsiteX14-4135" fmla="*/ 508000 w 555625"/>
                <a:gd name="connsiteY14-4136" fmla="*/ 28155 h 745705"/>
                <a:gd name="connsiteX15-4137" fmla="*/ 552450 w 555625"/>
                <a:gd name="connsiteY15-4138" fmla="*/ 101180 h 745705"/>
                <a:gd name="connsiteX16-4139" fmla="*/ 555625 w 555625"/>
                <a:gd name="connsiteY16-4140" fmla="*/ 151980 h 745705"/>
                <a:gd name="connsiteX0-4141" fmla="*/ 374650 w 555625"/>
                <a:gd name="connsiteY0-4142" fmla="*/ 745705 h 745705"/>
                <a:gd name="connsiteX1-4143" fmla="*/ 282575 w 555625"/>
                <a:gd name="connsiteY1-4144" fmla="*/ 694905 h 745705"/>
                <a:gd name="connsiteX2-4145" fmla="*/ 225425 w 555625"/>
                <a:gd name="connsiteY2-4146" fmla="*/ 650455 h 745705"/>
                <a:gd name="connsiteX3-4147" fmla="*/ 184150 w 555625"/>
                <a:gd name="connsiteY3-4148" fmla="*/ 612355 h 745705"/>
                <a:gd name="connsiteX4-4149" fmla="*/ 130175 w 555625"/>
                <a:gd name="connsiteY4-4150" fmla="*/ 539330 h 745705"/>
                <a:gd name="connsiteX5-4151" fmla="*/ 44450 w 555625"/>
                <a:gd name="connsiteY5-4152" fmla="*/ 386930 h 745705"/>
                <a:gd name="connsiteX6-4153" fmla="*/ 6350 w 555625"/>
                <a:gd name="connsiteY6-4154" fmla="*/ 275805 h 745705"/>
                <a:gd name="connsiteX7-4155" fmla="*/ 0 w 555625"/>
                <a:gd name="connsiteY7-4156" fmla="*/ 199605 h 745705"/>
                <a:gd name="connsiteX8-4157" fmla="*/ 56698 w 555625"/>
                <a:gd name="connsiteY8-4158" fmla="*/ 182731 h 745705"/>
                <a:gd name="connsiteX9-4159" fmla="*/ 80220 w 555625"/>
                <a:gd name="connsiteY9-4160" fmla="*/ 145060 h 745705"/>
                <a:gd name="connsiteX10-4161" fmla="*/ 94711 w 555625"/>
                <a:gd name="connsiteY10-4162" fmla="*/ 106816 h 745705"/>
                <a:gd name="connsiteX11-4163" fmla="*/ 198816 w 555625"/>
                <a:gd name="connsiteY11-4164" fmla="*/ 46777 h 745705"/>
                <a:gd name="connsiteX12-4165" fmla="*/ 307349 w 555625"/>
                <a:gd name="connsiteY12-4166" fmla="*/ 5645 h 745705"/>
                <a:gd name="connsiteX13-4167" fmla="*/ 428625 w 555625"/>
                <a:gd name="connsiteY13-4168" fmla="*/ 2755 h 745705"/>
                <a:gd name="connsiteX14-4169" fmla="*/ 508000 w 555625"/>
                <a:gd name="connsiteY14-4170" fmla="*/ 28155 h 745705"/>
                <a:gd name="connsiteX15-4171" fmla="*/ 552450 w 555625"/>
                <a:gd name="connsiteY15-4172" fmla="*/ 101180 h 745705"/>
                <a:gd name="connsiteX16-4173" fmla="*/ 555625 w 555625"/>
                <a:gd name="connsiteY16-4174" fmla="*/ 151980 h 745705"/>
                <a:gd name="connsiteX0-4175" fmla="*/ 374650 w 555625"/>
                <a:gd name="connsiteY0-4176" fmla="*/ 745705 h 745705"/>
                <a:gd name="connsiteX1-4177" fmla="*/ 282575 w 555625"/>
                <a:gd name="connsiteY1-4178" fmla="*/ 694905 h 745705"/>
                <a:gd name="connsiteX2-4179" fmla="*/ 225425 w 555625"/>
                <a:gd name="connsiteY2-4180" fmla="*/ 650455 h 745705"/>
                <a:gd name="connsiteX3-4181" fmla="*/ 184150 w 555625"/>
                <a:gd name="connsiteY3-4182" fmla="*/ 612355 h 745705"/>
                <a:gd name="connsiteX4-4183" fmla="*/ 130175 w 555625"/>
                <a:gd name="connsiteY4-4184" fmla="*/ 539330 h 745705"/>
                <a:gd name="connsiteX5-4185" fmla="*/ 44450 w 555625"/>
                <a:gd name="connsiteY5-4186" fmla="*/ 386930 h 745705"/>
                <a:gd name="connsiteX6-4187" fmla="*/ 6350 w 555625"/>
                <a:gd name="connsiteY6-4188" fmla="*/ 275805 h 745705"/>
                <a:gd name="connsiteX7-4189" fmla="*/ 0 w 555625"/>
                <a:gd name="connsiteY7-4190" fmla="*/ 199605 h 745705"/>
                <a:gd name="connsiteX8-4191" fmla="*/ 56698 w 555625"/>
                <a:gd name="connsiteY8-4192" fmla="*/ 182731 h 745705"/>
                <a:gd name="connsiteX9-4193" fmla="*/ 80220 w 555625"/>
                <a:gd name="connsiteY9-4194" fmla="*/ 145060 h 745705"/>
                <a:gd name="connsiteX10-4195" fmla="*/ 102357 w 555625"/>
                <a:gd name="connsiteY10-4196" fmla="*/ 106816 h 745705"/>
                <a:gd name="connsiteX11-4197" fmla="*/ 198816 w 555625"/>
                <a:gd name="connsiteY11-4198" fmla="*/ 46777 h 745705"/>
                <a:gd name="connsiteX12-4199" fmla="*/ 307349 w 555625"/>
                <a:gd name="connsiteY12-4200" fmla="*/ 5645 h 745705"/>
                <a:gd name="connsiteX13-4201" fmla="*/ 428625 w 555625"/>
                <a:gd name="connsiteY13-4202" fmla="*/ 2755 h 745705"/>
                <a:gd name="connsiteX14-4203" fmla="*/ 508000 w 555625"/>
                <a:gd name="connsiteY14-4204" fmla="*/ 28155 h 745705"/>
                <a:gd name="connsiteX15-4205" fmla="*/ 552450 w 555625"/>
                <a:gd name="connsiteY15-4206" fmla="*/ 101180 h 745705"/>
                <a:gd name="connsiteX16-4207" fmla="*/ 555625 w 555625"/>
                <a:gd name="connsiteY16-4208" fmla="*/ 151980 h 745705"/>
                <a:gd name="connsiteX0-4209" fmla="*/ 368712 w 549687"/>
                <a:gd name="connsiteY0-4210" fmla="*/ 745705 h 745705"/>
                <a:gd name="connsiteX1-4211" fmla="*/ 276637 w 549687"/>
                <a:gd name="connsiteY1-4212" fmla="*/ 694905 h 745705"/>
                <a:gd name="connsiteX2-4213" fmla="*/ 219487 w 549687"/>
                <a:gd name="connsiteY2-4214" fmla="*/ 650455 h 745705"/>
                <a:gd name="connsiteX3-4215" fmla="*/ 178212 w 549687"/>
                <a:gd name="connsiteY3-4216" fmla="*/ 612355 h 745705"/>
                <a:gd name="connsiteX4-4217" fmla="*/ 124237 w 549687"/>
                <a:gd name="connsiteY4-4218" fmla="*/ 539330 h 745705"/>
                <a:gd name="connsiteX5-4219" fmla="*/ 38512 w 549687"/>
                <a:gd name="connsiteY5-4220" fmla="*/ 386930 h 745705"/>
                <a:gd name="connsiteX6-4221" fmla="*/ 412 w 549687"/>
                <a:gd name="connsiteY6-4222" fmla="*/ 275805 h 745705"/>
                <a:gd name="connsiteX7-4223" fmla="*/ 60329 w 549687"/>
                <a:gd name="connsiteY7-4224" fmla="*/ 245088 h 745705"/>
                <a:gd name="connsiteX8-4225" fmla="*/ 50760 w 549687"/>
                <a:gd name="connsiteY8-4226" fmla="*/ 182731 h 745705"/>
                <a:gd name="connsiteX9-4227" fmla="*/ 74282 w 549687"/>
                <a:gd name="connsiteY9-4228" fmla="*/ 145060 h 745705"/>
                <a:gd name="connsiteX10-4229" fmla="*/ 96419 w 549687"/>
                <a:gd name="connsiteY10-4230" fmla="*/ 106816 h 745705"/>
                <a:gd name="connsiteX11-4231" fmla="*/ 192878 w 549687"/>
                <a:gd name="connsiteY11-4232" fmla="*/ 46777 h 745705"/>
                <a:gd name="connsiteX12-4233" fmla="*/ 301411 w 549687"/>
                <a:gd name="connsiteY12-4234" fmla="*/ 5645 h 745705"/>
                <a:gd name="connsiteX13-4235" fmla="*/ 422687 w 549687"/>
                <a:gd name="connsiteY13-4236" fmla="*/ 2755 h 745705"/>
                <a:gd name="connsiteX14-4237" fmla="*/ 502062 w 549687"/>
                <a:gd name="connsiteY14-4238" fmla="*/ 28155 h 745705"/>
                <a:gd name="connsiteX15-4239" fmla="*/ 546512 w 549687"/>
                <a:gd name="connsiteY15-4240" fmla="*/ 101180 h 745705"/>
                <a:gd name="connsiteX16-4241" fmla="*/ 549687 w 549687"/>
                <a:gd name="connsiteY16-4242" fmla="*/ 151980 h 745705"/>
                <a:gd name="connsiteX0-4243" fmla="*/ 368712 w 549687"/>
                <a:gd name="connsiteY0-4244" fmla="*/ 745705 h 745705"/>
                <a:gd name="connsiteX1-4245" fmla="*/ 276637 w 549687"/>
                <a:gd name="connsiteY1-4246" fmla="*/ 694905 h 745705"/>
                <a:gd name="connsiteX2-4247" fmla="*/ 219487 w 549687"/>
                <a:gd name="connsiteY2-4248" fmla="*/ 650455 h 745705"/>
                <a:gd name="connsiteX3-4249" fmla="*/ 178212 w 549687"/>
                <a:gd name="connsiteY3-4250" fmla="*/ 612355 h 745705"/>
                <a:gd name="connsiteX4-4251" fmla="*/ 124237 w 549687"/>
                <a:gd name="connsiteY4-4252" fmla="*/ 539330 h 745705"/>
                <a:gd name="connsiteX5-4253" fmla="*/ 38512 w 549687"/>
                <a:gd name="connsiteY5-4254" fmla="*/ 386930 h 745705"/>
                <a:gd name="connsiteX6-4255" fmla="*/ 412 w 549687"/>
                <a:gd name="connsiteY6-4256" fmla="*/ 275805 h 745705"/>
                <a:gd name="connsiteX7-4257" fmla="*/ 60329 w 549687"/>
                <a:gd name="connsiteY7-4258" fmla="*/ 245088 h 745705"/>
                <a:gd name="connsiteX8-4259" fmla="*/ 74282 w 549687"/>
                <a:gd name="connsiteY8-4260" fmla="*/ 145060 h 745705"/>
                <a:gd name="connsiteX9-4261" fmla="*/ 96419 w 549687"/>
                <a:gd name="connsiteY9-4262" fmla="*/ 106816 h 745705"/>
                <a:gd name="connsiteX10-4263" fmla="*/ 192878 w 549687"/>
                <a:gd name="connsiteY10-4264" fmla="*/ 46777 h 745705"/>
                <a:gd name="connsiteX11-4265" fmla="*/ 301411 w 549687"/>
                <a:gd name="connsiteY11-4266" fmla="*/ 5645 h 745705"/>
                <a:gd name="connsiteX12-4267" fmla="*/ 422687 w 549687"/>
                <a:gd name="connsiteY12-4268" fmla="*/ 2755 h 745705"/>
                <a:gd name="connsiteX13-4269" fmla="*/ 502062 w 549687"/>
                <a:gd name="connsiteY13-4270" fmla="*/ 28155 h 745705"/>
                <a:gd name="connsiteX14-4271" fmla="*/ 546512 w 549687"/>
                <a:gd name="connsiteY14-4272" fmla="*/ 101180 h 745705"/>
                <a:gd name="connsiteX15-4273" fmla="*/ 549687 w 549687"/>
                <a:gd name="connsiteY15-4274" fmla="*/ 151980 h 745705"/>
                <a:gd name="connsiteX0-4275" fmla="*/ 332708 w 513683"/>
                <a:gd name="connsiteY0-4276" fmla="*/ 745705 h 745705"/>
                <a:gd name="connsiteX1-4277" fmla="*/ 240633 w 513683"/>
                <a:gd name="connsiteY1-4278" fmla="*/ 694905 h 745705"/>
                <a:gd name="connsiteX2-4279" fmla="*/ 183483 w 513683"/>
                <a:gd name="connsiteY2-4280" fmla="*/ 650455 h 745705"/>
                <a:gd name="connsiteX3-4281" fmla="*/ 142208 w 513683"/>
                <a:gd name="connsiteY3-4282" fmla="*/ 612355 h 745705"/>
                <a:gd name="connsiteX4-4283" fmla="*/ 88233 w 513683"/>
                <a:gd name="connsiteY4-4284" fmla="*/ 539330 h 745705"/>
                <a:gd name="connsiteX5-4285" fmla="*/ 2508 w 513683"/>
                <a:gd name="connsiteY5-4286" fmla="*/ 386930 h 745705"/>
                <a:gd name="connsiteX6-4287" fmla="*/ 23029 w 513683"/>
                <a:gd name="connsiteY6-4288" fmla="*/ 315223 h 745705"/>
                <a:gd name="connsiteX7-4289" fmla="*/ 24325 w 513683"/>
                <a:gd name="connsiteY7-4290" fmla="*/ 245088 h 745705"/>
                <a:gd name="connsiteX8-4291" fmla="*/ 38278 w 513683"/>
                <a:gd name="connsiteY8-4292" fmla="*/ 145060 h 745705"/>
                <a:gd name="connsiteX9-4293" fmla="*/ 60415 w 513683"/>
                <a:gd name="connsiteY9-4294" fmla="*/ 106816 h 745705"/>
                <a:gd name="connsiteX10-4295" fmla="*/ 156874 w 513683"/>
                <a:gd name="connsiteY10-4296" fmla="*/ 46777 h 745705"/>
                <a:gd name="connsiteX11-4297" fmla="*/ 265407 w 513683"/>
                <a:gd name="connsiteY11-4298" fmla="*/ 5645 h 745705"/>
                <a:gd name="connsiteX12-4299" fmla="*/ 386683 w 513683"/>
                <a:gd name="connsiteY12-4300" fmla="*/ 2755 h 745705"/>
                <a:gd name="connsiteX13-4301" fmla="*/ 466058 w 513683"/>
                <a:gd name="connsiteY13-4302" fmla="*/ 28155 h 745705"/>
                <a:gd name="connsiteX14-4303" fmla="*/ 510508 w 513683"/>
                <a:gd name="connsiteY14-4304" fmla="*/ 101180 h 745705"/>
                <a:gd name="connsiteX15-4305" fmla="*/ 513683 w 513683"/>
                <a:gd name="connsiteY15-4306" fmla="*/ 151980 h 745705"/>
                <a:gd name="connsiteX0-4307" fmla="*/ 332697 w 513672"/>
                <a:gd name="connsiteY0-4308" fmla="*/ 745705 h 745705"/>
                <a:gd name="connsiteX1-4309" fmla="*/ 240622 w 513672"/>
                <a:gd name="connsiteY1-4310" fmla="*/ 694905 h 745705"/>
                <a:gd name="connsiteX2-4311" fmla="*/ 183472 w 513672"/>
                <a:gd name="connsiteY2-4312" fmla="*/ 650455 h 745705"/>
                <a:gd name="connsiteX3-4313" fmla="*/ 142197 w 513672"/>
                <a:gd name="connsiteY3-4314" fmla="*/ 612355 h 745705"/>
                <a:gd name="connsiteX4-4315" fmla="*/ 88222 w 513672"/>
                <a:gd name="connsiteY4-4316" fmla="*/ 539330 h 745705"/>
                <a:gd name="connsiteX5-4317" fmla="*/ 2497 w 513672"/>
                <a:gd name="connsiteY5-4318" fmla="*/ 386930 h 745705"/>
                <a:gd name="connsiteX6-4319" fmla="*/ 24314 w 513672"/>
                <a:gd name="connsiteY6-4320" fmla="*/ 245088 h 745705"/>
                <a:gd name="connsiteX7-4321" fmla="*/ 38267 w 513672"/>
                <a:gd name="connsiteY7-4322" fmla="*/ 145060 h 745705"/>
                <a:gd name="connsiteX8-4323" fmla="*/ 60404 w 513672"/>
                <a:gd name="connsiteY8-4324" fmla="*/ 106816 h 745705"/>
                <a:gd name="connsiteX9-4325" fmla="*/ 156863 w 513672"/>
                <a:gd name="connsiteY9-4326" fmla="*/ 46777 h 745705"/>
                <a:gd name="connsiteX10-4327" fmla="*/ 265396 w 513672"/>
                <a:gd name="connsiteY10-4328" fmla="*/ 5645 h 745705"/>
                <a:gd name="connsiteX11-4329" fmla="*/ 386672 w 513672"/>
                <a:gd name="connsiteY11-4330" fmla="*/ 2755 h 745705"/>
                <a:gd name="connsiteX12-4331" fmla="*/ 466047 w 513672"/>
                <a:gd name="connsiteY12-4332" fmla="*/ 28155 h 745705"/>
                <a:gd name="connsiteX13-4333" fmla="*/ 510497 w 513672"/>
                <a:gd name="connsiteY13-4334" fmla="*/ 101180 h 745705"/>
                <a:gd name="connsiteX14-4335" fmla="*/ 513672 w 513672"/>
                <a:gd name="connsiteY14-4336" fmla="*/ 151980 h 745705"/>
                <a:gd name="connsiteX0-4337" fmla="*/ 309170 w 490145"/>
                <a:gd name="connsiteY0-4338" fmla="*/ 745705 h 745705"/>
                <a:gd name="connsiteX1-4339" fmla="*/ 217095 w 490145"/>
                <a:gd name="connsiteY1-4340" fmla="*/ 694905 h 745705"/>
                <a:gd name="connsiteX2-4341" fmla="*/ 159945 w 490145"/>
                <a:gd name="connsiteY2-4342" fmla="*/ 650455 h 745705"/>
                <a:gd name="connsiteX3-4343" fmla="*/ 118670 w 490145"/>
                <a:gd name="connsiteY3-4344" fmla="*/ 612355 h 745705"/>
                <a:gd name="connsiteX4-4345" fmla="*/ 64695 w 490145"/>
                <a:gd name="connsiteY4-4346" fmla="*/ 539330 h 745705"/>
                <a:gd name="connsiteX5-4347" fmla="*/ 35043 w 490145"/>
                <a:gd name="connsiteY5-4348" fmla="*/ 414220 h 745705"/>
                <a:gd name="connsiteX6-4349" fmla="*/ 787 w 490145"/>
                <a:gd name="connsiteY6-4350" fmla="*/ 245088 h 745705"/>
                <a:gd name="connsiteX7-4351" fmla="*/ 14740 w 490145"/>
                <a:gd name="connsiteY7-4352" fmla="*/ 145060 h 745705"/>
                <a:gd name="connsiteX8-4353" fmla="*/ 36877 w 490145"/>
                <a:gd name="connsiteY8-4354" fmla="*/ 106816 h 745705"/>
                <a:gd name="connsiteX9-4355" fmla="*/ 133336 w 490145"/>
                <a:gd name="connsiteY9-4356" fmla="*/ 46777 h 745705"/>
                <a:gd name="connsiteX10-4357" fmla="*/ 241869 w 490145"/>
                <a:gd name="connsiteY10-4358" fmla="*/ 5645 h 745705"/>
                <a:gd name="connsiteX11-4359" fmla="*/ 363145 w 490145"/>
                <a:gd name="connsiteY11-4360" fmla="*/ 2755 h 745705"/>
                <a:gd name="connsiteX12-4361" fmla="*/ 442520 w 490145"/>
                <a:gd name="connsiteY12-4362" fmla="*/ 28155 h 745705"/>
                <a:gd name="connsiteX13-4363" fmla="*/ 486970 w 490145"/>
                <a:gd name="connsiteY13-4364" fmla="*/ 101180 h 745705"/>
                <a:gd name="connsiteX14-4365" fmla="*/ 490145 w 490145"/>
                <a:gd name="connsiteY14-4366" fmla="*/ 151980 h 745705"/>
                <a:gd name="connsiteX0-4367" fmla="*/ 309299 w 490274"/>
                <a:gd name="connsiteY0-4368" fmla="*/ 745705 h 745705"/>
                <a:gd name="connsiteX1-4369" fmla="*/ 217224 w 490274"/>
                <a:gd name="connsiteY1-4370" fmla="*/ 694905 h 745705"/>
                <a:gd name="connsiteX2-4371" fmla="*/ 160074 w 490274"/>
                <a:gd name="connsiteY2-4372" fmla="*/ 650455 h 745705"/>
                <a:gd name="connsiteX3-4373" fmla="*/ 118799 w 490274"/>
                <a:gd name="connsiteY3-4374" fmla="*/ 612355 h 745705"/>
                <a:gd name="connsiteX4-4375" fmla="*/ 95409 w 490274"/>
                <a:gd name="connsiteY4-4376" fmla="*/ 536298 h 745705"/>
                <a:gd name="connsiteX5-4377" fmla="*/ 35172 w 490274"/>
                <a:gd name="connsiteY5-4378" fmla="*/ 414220 h 745705"/>
                <a:gd name="connsiteX6-4379" fmla="*/ 916 w 490274"/>
                <a:gd name="connsiteY6-4380" fmla="*/ 245088 h 745705"/>
                <a:gd name="connsiteX7-4381" fmla="*/ 14869 w 490274"/>
                <a:gd name="connsiteY7-4382" fmla="*/ 145060 h 745705"/>
                <a:gd name="connsiteX8-4383" fmla="*/ 37006 w 490274"/>
                <a:gd name="connsiteY8-4384" fmla="*/ 106816 h 745705"/>
                <a:gd name="connsiteX9-4385" fmla="*/ 133465 w 490274"/>
                <a:gd name="connsiteY9-4386" fmla="*/ 46777 h 745705"/>
                <a:gd name="connsiteX10-4387" fmla="*/ 241998 w 490274"/>
                <a:gd name="connsiteY10-4388" fmla="*/ 5645 h 745705"/>
                <a:gd name="connsiteX11-4389" fmla="*/ 363274 w 490274"/>
                <a:gd name="connsiteY11-4390" fmla="*/ 2755 h 745705"/>
                <a:gd name="connsiteX12-4391" fmla="*/ 442649 w 490274"/>
                <a:gd name="connsiteY12-4392" fmla="*/ 28155 h 745705"/>
                <a:gd name="connsiteX13-4393" fmla="*/ 487099 w 490274"/>
                <a:gd name="connsiteY13-4394" fmla="*/ 101180 h 745705"/>
                <a:gd name="connsiteX14-4395" fmla="*/ 490274 w 490274"/>
                <a:gd name="connsiteY14-4396" fmla="*/ 151980 h 745705"/>
                <a:gd name="connsiteX0-4397" fmla="*/ 309299 w 490274"/>
                <a:gd name="connsiteY0-4398" fmla="*/ 745705 h 745705"/>
                <a:gd name="connsiteX1-4399" fmla="*/ 217224 w 490274"/>
                <a:gd name="connsiteY1-4400" fmla="*/ 694905 h 745705"/>
                <a:gd name="connsiteX2-4401" fmla="*/ 160074 w 490274"/>
                <a:gd name="connsiteY2-4402" fmla="*/ 650455 h 745705"/>
                <a:gd name="connsiteX3-4403" fmla="*/ 144287 w 490274"/>
                <a:gd name="connsiteY3-4404" fmla="*/ 615387 h 745705"/>
                <a:gd name="connsiteX4-4405" fmla="*/ 95409 w 490274"/>
                <a:gd name="connsiteY4-4406" fmla="*/ 536298 h 745705"/>
                <a:gd name="connsiteX5-4407" fmla="*/ 35172 w 490274"/>
                <a:gd name="connsiteY5-4408" fmla="*/ 414220 h 745705"/>
                <a:gd name="connsiteX6-4409" fmla="*/ 916 w 490274"/>
                <a:gd name="connsiteY6-4410" fmla="*/ 245088 h 745705"/>
                <a:gd name="connsiteX7-4411" fmla="*/ 14869 w 490274"/>
                <a:gd name="connsiteY7-4412" fmla="*/ 145060 h 745705"/>
                <a:gd name="connsiteX8-4413" fmla="*/ 37006 w 490274"/>
                <a:gd name="connsiteY8-4414" fmla="*/ 106816 h 745705"/>
                <a:gd name="connsiteX9-4415" fmla="*/ 133465 w 490274"/>
                <a:gd name="connsiteY9-4416" fmla="*/ 46777 h 745705"/>
                <a:gd name="connsiteX10-4417" fmla="*/ 241998 w 490274"/>
                <a:gd name="connsiteY10-4418" fmla="*/ 5645 h 745705"/>
                <a:gd name="connsiteX11-4419" fmla="*/ 363274 w 490274"/>
                <a:gd name="connsiteY11-4420" fmla="*/ 2755 h 745705"/>
                <a:gd name="connsiteX12-4421" fmla="*/ 442649 w 490274"/>
                <a:gd name="connsiteY12-4422" fmla="*/ 28155 h 745705"/>
                <a:gd name="connsiteX13-4423" fmla="*/ 487099 w 490274"/>
                <a:gd name="connsiteY13-4424" fmla="*/ 101180 h 745705"/>
                <a:gd name="connsiteX14-4425" fmla="*/ 490274 w 490274"/>
                <a:gd name="connsiteY14-4426" fmla="*/ 151980 h 745705"/>
                <a:gd name="connsiteX0-4427" fmla="*/ 309299 w 490274"/>
                <a:gd name="connsiteY0-4428" fmla="*/ 745705 h 745705"/>
                <a:gd name="connsiteX1-4429" fmla="*/ 217224 w 490274"/>
                <a:gd name="connsiteY1-4430" fmla="*/ 694905 h 745705"/>
                <a:gd name="connsiteX2-4431" fmla="*/ 175366 w 490274"/>
                <a:gd name="connsiteY2-4432" fmla="*/ 650455 h 745705"/>
                <a:gd name="connsiteX3-4433" fmla="*/ 144287 w 490274"/>
                <a:gd name="connsiteY3-4434" fmla="*/ 615387 h 745705"/>
                <a:gd name="connsiteX4-4435" fmla="*/ 95409 w 490274"/>
                <a:gd name="connsiteY4-4436" fmla="*/ 536298 h 745705"/>
                <a:gd name="connsiteX5-4437" fmla="*/ 35172 w 490274"/>
                <a:gd name="connsiteY5-4438" fmla="*/ 414220 h 745705"/>
                <a:gd name="connsiteX6-4439" fmla="*/ 916 w 490274"/>
                <a:gd name="connsiteY6-4440" fmla="*/ 245088 h 745705"/>
                <a:gd name="connsiteX7-4441" fmla="*/ 14869 w 490274"/>
                <a:gd name="connsiteY7-4442" fmla="*/ 145060 h 745705"/>
                <a:gd name="connsiteX8-4443" fmla="*/ 37006 w 490274"/>
                <a:gd name="connsiteY8-4444" fmla="*/ 106816 h 745705"/>
                <a:gd name="connsiteX9-4445" fmla="*/ 133465 w 490274"/>
                <a:gd name="connsiteY9-4446" fmla="*/ 46777 h 745705"/>
                <a:gd name="connsiteX10-4447" fmla="*/ 241998 w 490274"/>
                <a:gd name="connsiteY10-4448" fmla="*/ 5645 h 745705"/>
                <a:gd name="connsiteX11-4449" fmla="*/ 363274 w 490274"/>
                <a:gd name="connsiteY11-4450" fmla="*/ 2755 h 745705"/>
                <a:gd name="connsiteX12-4451" fmla="*/ 442649 w 490274"/>
                <a:gd name="connsiteY12-4452" fmla="*/ 28155 h 745705"/>
                <a:gd name="connsiteX13-4453" fmla="*/ 487099 w 490274"/>
                <a:gd name="connsiteY13-4454" fmla="*/ 101180 h 745705"/>
                <a:gd name="connsiteX14-4455" fmla="*/ 490274 w 490274"/>
                <a:gd name="connsiteY14-4456" fmla="*/ 151980 h 745705"/>
                <a:gd name="connsiteX0-4457" fmla="*/ 309299 w 490274"/>
                <a:gd name="connsiteY0-4458" fmla="*/ 745705 h 745705"/>
                <a:gd name="connsiteX1-4459" fmla="*/ 217224 w 490274"/>
                <a:gd name="connsiteY1-4460" fmla="*/ 694905 h 745705"/>
                <a:gd name="connsiteX2-4461" fmla="*/ 175366 w 490274"/>
                <a:gd name="connsiteY2-4462" fmla="*/ 650455 h 745705"/>
                <a:gd name="connsiteX3-4463" fmla="*/ 144287 w 490274"/>
                <a:gd name="connsiteY3-4464" fmla="*/ 615387 h 745705"/>
                <a:gd name="connsiteX4-4465" fmla="*/ 95409 w 490274"/>
                <a:gd name="connsiteY4-4466" fmla="*/ 536298 h 745705"/>
                <a:gd name="connsiteX5-4467" fmla="*/ 35172 w 490274"/>
                <a:gd name="connsiteY5-4468" fmla="*/ 414220 h 745705"/>
                <a:gd name="connsiteX6-4469" fmla="*/ 916 w 490274"/>
                <a:gd name="connsiteY6-4470" fmla="*/ 245088 h 745705"/>
                <a:gd name="connsiteX7-4471" fmla="*/ 7223 w 490274"/>
                <a:gd name="connsiteY7-4472" fmla="*/ 157189 h 745705"/>
                <a:gd name="connsiteX8-4473" fmla="*/ 37006 w 490274"/>
                <a:gd name="connsiteY8-4474" fmla="*/ 106816 h 745705"/>
                <a:gd name="connsiteX9-4475" fmla="*/ 133465 w 490274"/>
                <a:gd name="connsiteY9-4476" fmla="*/ 46777 h 745705"/>
                <a:gd name="connsiteX10-4477" fmla="*/ 241998 w 490274"/>
                <a:gd name="connsiteY10-4478" fmla="*/ 5645 h 745705"/>
                <a:gd name="connsiteX11-4479" fmla="*/ 363274 w 490274"/>
                <a:gd name="connsiteY11-4480" fmla="*/ 2755 h 745705"/>
                <a:gd name="connsiteX12-4481" fmla="*/ 442649 w 490274"/>
                <a:gd name="connsiteY12-4482" fmla="*/ 28155 h 745705"/>
                <a:gd name="connsiteX13-4483" fmla="*/ 487099 w 490274"/>
                <a:gd name="connsiteY13-4484" fmla="*/ 101180 h 745705"/>
                <a:gd name="connsiteX14-4485" fmla="*/ 490274 w 490274"/>
                <a:gd name="connsiteY14-4486" fmla="*/ 151980 h 745705"/>
                <a:gd name="connsiteX0-4487" fmla="*/ 316782 w 497757"/>
                <a:gd name="connsiteY0-4488" fmla="*/ 745705 h 745705"/>
                <a:gd name="connsiteX1-4489" fmla="*/ 224707 w 497757"/>
                <a:gd name="connsiteY1-4490" fmla="*/ 694905 h 745705"/>
                <a:gd name="connsiteX2-4491" fmla="*/ 182849 w 497757"/>
                <a:gd name="connsiteY2-4492" fmla="*/ 650455 h 745705"/>
                <a:gd name="connsiteX3-4493" fmla="*/ 151770 w 497757"/>
                <a:gd name="connsiteY3-4494" fmla="*/ 615387 h 745705"/>
                <a:gd name="connsiteX4-4495" fmla="*/ 102892 w 497757"/>
                <a:gd name="connsiteY4-4496" fmla="*/ 536298 h 745705"/>
                <a:gd name="connsiteX5-4497" fmla="*/ 42655 w 497757"/>
                <a:gd name="connsiteY5-4498" fmla="*/ 414220 h 745705"/>
                <a:gd name="connsiteX6-4499" fmla="*/ 753 w 497757"/>
                <a:gd name="connsiteY6-4500" fmla="*/ 245088 h 745705"/>
                <a:gd name="connsiteX7-4501" fmla="*/ 14706 w 497757"/>
                <a:gd name="connsiteY7-4502" fmla="*/ 157189 h 745705"/>
                <a:gd name="connsiteX8-4503" fmla="*/ 44489 w 497757"/>
                <a:gd name="connsiteY8-4504" fmla="*/ 106816 h 745705"/>
                <a:gd name="connsiteX9-4505" fmla="*/ 140948 w 497757"/>
                <a:gd name="connsiteY9-4506" fmla="*/ 46777 h 745705"/>
                <a:gd name="connsiteX10-4507" fmla="*/ 249481 w 497757"/>
                <a:gd name="connsiteY10-4508" fmla="*/ 5645 h 745705"/>
                <a:gd name="connsiteX11-4509" fmla="*/ 370757 w 497757"/>
                <a:gd name="connsiteY11-4510" fmla="*/ 2755 h 745705"/>
                <a:gd name="connsiteX12-4511" fmla="*/ 450132 w 497757"/>
                <a:gd name="connsiteY12-4512" fmla="*/ 28155 h 745705"/>
                <a:gd name="connsiteX13-4513" fmla="*/ 494582 w 497757"/>
                <a:gd name="connsiteY13-4514" fmla="*/ 101180 h 745705"/>
                <a:gd name="connsiteX14-4515" fmla="*/ 497757 w 497757"/>
                <a:gd name="connsiteY14-4516" fmla="*/ 151980 h 745705"/>
                <a:gd name="connsiteX0-4517" fmla="*/ 316029 w 497004"/>
                <a:gd name="connsiteY0-4518" fmla="*/ 745705 h 745705"/>
                <a:gd name="connsiteX1-4519" fmla="*/ 223954 w 497004"/>
                <a:gd name="connsiteY1-4520" fmla="*/ 694905 h 745705"/>
                <a:gd name="connsiteX2-4521" fmla="*/ 182096 w 497004"/>
                <a:gd name="connsiteY2-4522" fmla="*/ 650455 h 745705"/>
                <a:gd name="connsiteX3-4523" fmla="*/ 151017 w 497004"/>
                <a:gd name="connsiteY3-4524" fmla="*/ 615387 h 745705"/>
                <a:gd name="connsiteX4-4525" fmla="*/ 102139 w 497004"/>
                <a:gd name="connsiteY4-4526" fmla="*/ 536298 h 745705"/>
                <a:gd name="connsiteX5-4527" fmla="*/ 41902 w 497004"/>
                <a:gd name="connsiteY5-4528" fmla="*/ 414220 h 745705"/>
                <a:gd name="connsiteX6-4529" fmla="*/ 0 w 497004"/>
                <a:gd name="connsiteY6-4530" fmla="*/ 245088 h 745705"/>
                <a:gd name="connsiteX7-4531" fmla="*/ 13953 w 497004"/>
                <a:gd name="connsiteY7-4532" fmla="*/ 157189 h 745705"/>
                <a:gd name="connsiteX8-4533" fmla="*/ 43736 w 497004"/>
                <a:gd name="connsiteY8-4534" fmla="*/ 106816 h 745705"/>
                <a:gd name="connsiteX9-4535" fmla="*/ 140195 w 497004"/>
                <a:gd name="connsiteY9-4536" fmla="*/ 46777 h 745705"/>
                <a:gd name="connsiteX10-4537" fmla="*/ 248728 w 497004"/>
                <a:gd name="connsiteY10-4538" fmla="*/ 5645 h 745705"/>
                <a:gd name="connsiteX11-4539" fmla="*/ 370004 w 497004"/>
                <a:gd name="connsiteY11-4540" fmla="*/ 2755 h 745705"/>
                <a:gd name="connsiteX12-4541" fmla="*/ 449379 w 497004"/>
                <a:gd name="connsiteY12-4542" fmla="*/ 28155 h 745705"/>
                <a:gd name="connsiteX13-4543" fmla="*/ 493829 w 497004"/>
                <a:gd name="connsiteY13-4544" fmla="*/ 101180 h 745705"/>
                <a:gd name="connsiteX14-4545" fmla="*/ 497004 w 497004"/>
                <a:gd name="connsiteY14-4546" fmla="*/ 151980 h 745705"/>
                <a:gd name="connsiteX0-4547" fmla="*/ 310932 w 491907"/>
                <a:gd name="connsiteY0-4548" fmla="*/ 745705 h 745705"/>
                <a:gd name="connsiteX1-4549" fmla="*/ 218857 w 491907"/>
                <a:gd name="connsiteY1-4550" fmla="*/ 694905 h 745705"/>
                <a:gd name="connsiteX2-4551" fmla="*/ 176999 w 491907"/>
                <a:gd name="connsiteY2-4552" fmla="*/ 650455 h 745705"/>
                <a:gd name="connsiteX3-4553" fmla="*/ 145920 w 491907"/>
                <a:gd name="connsiteY3-4554" fmla="*/ 615387 h 745705"/>
                <a:gd name="connsiteX4-4555" fmla="*/ 97042 w 491907"/>
                <a:gd name="connsiteY4-4556" fmla="*/ 536298 h 745705"/>
                <a:gd name="connsiteX5-4557" fmla="*/ 36805 w 491907"/>
                <a:gd name="connsiteY5-4558" fmla="*/ 414220 h 745705"/>
                <a:gd name="connsiteX6-4559" fmla="*/ 0 w 491907"/>
                <a:gd name="connsiteY6-4560" fmla="*/ 254184 h 745705"/>
                <a:gd name="connsiteX7-4561" fmla="*/ 8856 w 491907"/>
                <a:gd name="connsiteY7-4562" fmla="*/ 157189 h 745705"/>
                <a:gd name="connsiteX8-4563" fmla="*/ 38639 w 491907"/>
                <a:gd name="connsiteY8-4564" fmla="*/ 106816 h 745705"/>
                <a:gd name="connsiteX9-4565" fmla="*/ 135098 w 491907"/>
                <a:gd name="connsiteY9-4566" fmla="*/ 46777 h 745705"/>
                <a:gd name="connsiteX10-4567" fmla="*/ 243631 w 491907"/>
                <a:gd name="connsiteY10-4568" fmla="*/ 5645 h 745705"/>
                <a:gd name="connsiteX11-4569" fmla="*/ 364907 w 491907"/>
                <a:gd name="connsiteY11-4570" fmla="*/ 2755 h 745705"/>
                <a:gd name="connsiteX12-4571" fmla="*/ 444282 w 491907"/>
                <a:gd name="connsiteY12-4572" fmla="*/ 28155 h 745705"/>
                <a:gd name="connsiteX13-4573" fmla="*/ 488732 w 491907"/>
                <a:gd name="connsiteY13-4574" fmla="*/ 101180 h 745705"/>
                <a:gd name="connsiteX14-4575" fmla="*/ 491907 w 491907"/>
                <a:gd name="connsiteY14-4576" fmla="*/ 151980 h 745705"/>
                <a:gd name="connsiteX0-4577" fmla="*/ 311311 w 492286"/>
                <a:gd name="connsiteY0-4578" fmla="*/ 745705 h 745705"/>
                <a:gd name="connsiteX1-4579" fmla="*/ 219236 w 492286"/>
                <a:gd name="connsiteY1-4580" fmla="*/ 694905 h 745705"/>
                <a:gd name="connsiteX2-4581" fmla="*/ 177378 w 492286"/>
                <a:gd name="connsiteY2-4582" fmla="*/ 650455 h 745705"/>
                <a:gd name="connsiteX3-4583" fmla="*/ 146299 w 492286"/>
                <a:gd name="connsiteY3-4584" fmla="*/ 615387 h 745705"/>
                <a:gd name="connsiteX4-4585" fmla="*/ 97421 w 492286"/>
                <a:gd name="connsiteY4-4586" fmla="*/ 536298 h 745705"/>
                <a:gd name="connsiteX5-4587" fmla="*/ 37184 w 492286"/>
                <a:gd name="connsiteY5-4588" fmla="*/ 414220 h 745705"/>
                <a:gd name="connsiteX6-4589" fmla="*/ 379 w 492286"/>
                <a:gd name="connsiteY6-4590" fmla="*/ 254184 h 745705"/>
                <a:gd name="connsiteX7-4591" fmla="*/ 9235 w 492286"/>
                <a:gd name="connsiteY7-4592" fmla="*/ 157189 h 745705"/>
                <a:gd name="connsiteX8-4593" fmla="*/ 39018 w 492286"/>
                <a:gd name="connsiteY8-4594" fmla="*/ 106816 h 745705"/>
                <a:gd name="connsiteX9-4595" fmla="*/ 135477 w 492286"/>
                <a:gd name="connsiteY9-4596" fmla="*/ 46777 h 745705"/>
                <a:gd name="connsiteX10-4597" fmla="*/ 244010 w 492286"/>
                <a:gd name="connsiteY10-4598" fmla="*/ 5645 h 745705"/>
                <a:gd name="connsiteX11-4599" fmla="*/ 365286 w 492286"/>
                <a:gd name="connsiteY11-4600" fmla="*/ 2755 h 745705"/>
                <a:gd name="connsiteX12-4601" fmla="*/ 444661 w 492286"/>
                <a:gd name="connsiteY12-4602" fmla="*/ 28155 h 745705"/>
                <a:gd name="connsiteX13-4603" fmla="*/ 489111 w 492286"/>
                <a:gd name="connsiteY13-4604" fmla="*/ 101180 h 745705"/>
                <a:gd name="connsiteX14-4605" fmla="*/ 492286 w 492286"/>
                <a:gd name="connsiteY14-4606" fmla="*/ 151980 h 745705"/>
                <a:gd name="connsiteX0-4607" fmla="*/ 311311 w 492286"/>
                <a:gd name="connsiteY0-4608" fmla="*/ 745705 h 745705"/>
                <a:gd name="connsiteX1-4609" fmla="*/ 219236 w 492286"/>
                <a:gd name="connsiteY1-4610" fmla="*/ 694905 h 745705"/>
                <a:gd name="connsiteX2-4611" fmla="*/ 177378 w 492286"/>
                <a:gd name="connsiteY2-4612" fmla="*/ 650455 h 745705"/>
                <a:gd name="connsiteX3-4613" fmla="*/ 146299 w 492286"/>
                <a:gd name="connsiteY3-4614" fmla="*/ 615387 h 745705"/>
                <a:gd name="connsiteX4-4615" fmla="*/ 97421 w 492286"/>
                <a:gd name="connsiteY4-4616" fmla="*/ 536298 h 745705"/>
                <a:gd name="connsiteX5-4617" fmla="*/ 37184 w 492286"/>
                <a:gd name="connsiteY5-4618" fmla="*/ 414220 h 745705"/>
                <a:gd name="connsiteX6-4619" fmla="*/ 379 w 492286"/>
                <a:gd name="connsiteY6-4620" fmla="*/ 254184 h 745705"/>
                <a:gd name="connsiteX7-4621" fmla="*/ 9235 w 492286"/>
                <a:gd name="connsiteY7-4622" fmla="*/ 157189 h 745705"/>
                <a:gd name="connsiteX8-4623" fmla="*/ 39018 w 492286"/>
                <a:gd name="connsiteY8-4624" fmla="*/ 106816 h 745705"/>
                <a:gd name="connsiteX9-4625" fmla="*/ 135477 w 492286"/>
                <a:gd name="connsiteY9-4626" fmla="*/ 46777 h 745705"/>
                <a:gd name="connsiteX10-4627" fmla="*/ 244010 w 492286"/>
                <a:gd name="connsiteY10-4628" fmla="*/ 5645 h 745705"/>
                <a:gd name="connsiteX11-4629" fmla="*/ 365286 w 492286"/>
                <a:gd name="connsiteY11-4630" fmla="*/ 2755 h 745705"/>
                <a:gd name="connsiteX12-4631" fmla="*/ 444661 w 492286"/>
                <a:gd name="connsiteY12-4632" fmla="*/ 28155 h 745705"/>
                <a:gd name="connsiteX13-4633" fmla="*/ 489111 w 492286"/>
                <a:gd name="connsiteY13-4634" fmla="*/ 101180 h 745705"/>
                <a:gd name="connsiteX14-4635" fmla="*/ 492286 w 492286"/>
                <a:gd name="connsiteY14-4636" fmla="*/ 151980 h 745705"/>
                <a:gd name="connsiteX0-4637" fmla="*/ 311311 w 492286"/>
                <a:gd name="connsiteY0-4638" fmla="*/ 745705 h 745705"/>
                <a:gd name="connsiteX1-4639" fmla="*/ 219236 w 492286"/>
                <a:gd name="connsiteY1-4640" fmla="*/ 694905 h 745705"/>
                <a:gd name="connsiteX2-4641" fmla="*/ 177378 w 492286"/>
                <a:gd name="connsiteY2-4642" fmla="*/ 650455 h 745705"/>
                <a:gd name="connsiteX3-4643" fmla="*/ 146299 w 492286"/>
                <a:gd name="connsiteY3-4644" fmla="*/ 615387 h 745705"/>
                <a:gd name="connsiteX4-4645" fmla="*/ 97421 w 492286"/>
                <a:gd name="connsiteY4-4646" fmla="*/ 536298 h 745705"/>
                <a:gd name="connsiteX5-4647" fmla="*/ 42282 w 492286"/>
                <a:gd name="connsiteY5-4648" fmla="*/ 417252 h 745705"/>
                <a:gd name="connsiteX6-4649" fmla="*/ 379 w 492286"/>
                <a:gd name="connsiteY6-4650" fmla="*/ 254184 h 745705"/>
                <a:gd name="connsiteX7-4651" fmla="*/ 9235 w 492286"/>
                <a:gd name="connsiteY7-4652" fmla="*/ 157189 h 745705"/>
                <a:gd name="connsiteX8-4653" fmla="*/ 39018 w 492286"/>
                <a:gd name="connsiteY8-4654" fmla="*/ 106816 h 745705"/>
                <a:gd name="connsiteX9-4655" fmla="*/ 135477 w 492286"/>
                <a:gd name="connsiteY9-4656" fmla="*/ 46777 h 745705"/>
                <a:gd name="connsiteX10-4657" fmla="*/ 244010 w 492286"/>
                <a:gd name="connsiteY10-4658" fmla="*/ 5645 h 745705"/>
                <a:gd name="connsiteX11-4659" fmla="*/ 365286 w 492286"/>
                <a:gd name="connsiteY11-4660" fmla="*/ 2755 h 745705"/>
                <a:gd name="connsiteX12-4661" fmla="*/ 444661 w 492286"/>
                <a:gd name="connsiteY12-4662" fmla="*/ 28155 h 745705"/>
                <a:gd name="connsiteX13-4663" fmla="*/ 489111 w 492286"/>
                <a:gd name="connsiteY13-4664" fmla="*/ 101180 h 745705"/>
                <a:gd name="connsiteX14-4665" fmla="*/ 492286 w 492286"/>
                <a:gd name="connsiteY14-4666" fmla="*/ 151980 h 745705"/>
                <a:gd name="connsiteX0-4667" fmla="*/ 311311 w 492286"/>
                <a:gd name="connsiteY0-4668" fmla="*/ 745705 h 745705"/>
                <a:gd name="connsiteX1-4669" fmla="*/ 219236 w 492286"/>
                <a:gd name="connsiteY1-4670" fmla="*/ 694905 h 745705"/>
                <a:gd name="connsiteX2-4671" fmla="*/ 177378 w 492286"/>
                <a:gd name="connsiteY2-4672" fmla="*/ 650455 h 745705"/>
                <a:gd name="connsiteX3-4673" fmla="*/ 146299 w 492286"/>
                <a:gd name="connsiteY3-4674" fmla="*/ 615387 h 745705"/>
                <a:gd name="connsiteX4-4675" fmla="*/ 107616 w 492286"/>
                <a:gd name="connsiteY4-4676" fmla="*/ 545394 h 745705"/>
                <a:gd name="connsiteX5-4677" fmla="*/ 42282 w 492286"/>
                <a:gd name="connsiteY5-4678" fmla="*/ 417252 h 745705"/>
                <a:gd name="connsiteX6-4679" fmla="*/ 379 w 492286"/>
                <a:gd name="connsiteY6-4680" fmla="*/ 254184 h 745705"/>
                <a:gd name="connsiteX7-4681" fmla="*/ 9235 w 492286"/>
                <a:gd name="connsiteY7-4682" fmla="*/ 157189 h 745705"/>
                <a:gd name="connsiteX8-4683" fmla="*/ 39018 w 492286"/>
                <a:gd name="connsiteY8-4684" fmla="*/ 106816 h 745705"/>
                <a:gd name="connsiteX9-4685" fmla="*/ 135477 w 492286"/>
                <a:gd name="connsiteY9-4686" fmla="*/ 46777 h 745705"/>
                <a:gd name="connsiteX10-4687" fmla="*/ 244010 w 492286"/>
                <a:gd name="connsiteY10-4688" fmla="*/ 5645 h 745705"/>
                <a:gd name="connsiteX11-4689" fmla="*/ 365286 w 492286"/>
                <a:gd name="connsiteY11-4690" fmla="*/ 2755 h 745705"/>
                <a:gd name="connsiteX12-4691" fmla="*/ 444661 w 492286"/>
                <a:gd name="connsiteY12-4692" fmla="*/ 28155 h 745705"/>
                <a:gd name="connsiteX13-4693" fmla="*/ 489111 w 492286"/>
                <a:gd name="connsiteY13-4694" fmla="*/ 101180 h 745705"/>
                <a:gd name="connsiteX14-4695" fmla="*/ 492286 w 492286"/>
                <a:gd name="connsiteY14-4696" fmla="*/ 151980 h 745705"/>
                <a:gd name="connsiteX0-4697" fmla="*/ 313432 w 494407"/>
                <a:gd name="connsiteY0-4698" fmla="*/ 745705 h 745705"/>
                <a:gd name="connsiteX1-4699" fmla="*/ 221357 w 494407"/>
                <a:gd name="connsiteY1-4700" fmla="*/ 694905 h 745705"/>
                <a:gd name="connsiteX2-4701" fmla="*/ 179499 w 494407"/>
                <a:gd name="connsiteY2-4702" fmla="*/ 650455 h 745705"/>
                <a:gd name="connsiteX3-4703" fmla="*/ 148420 w 494407"/>
                <a:gd name="connsiteY3-4704" fmla="*/ 615387 h 745705"/>
                <a:gd name="connsiteX4-4705" fmla="*/ 109737 w 494407"/>
                <a:gd name="connsiteY4-4706" fmla="*/ 545394 h 745705"/>
                <a:gd name="connsiteX5-4707" fmla="*/ 44403 w 494407"/>
                <a:gd name="connsiteY5-4708" fmla="*/ 417252 h 745705"/>
                <a:gd name="connsiteX6-4709" fmla="*/ 2500 w 494407"/>
                <a:gd name="connsiteY6-4710" fmla="*/ 254184 h 745705"/>
                <a:gd name="connsiteX7-4711" fmla="*/ 3710 w 494407"/>
                <a:gd name="connsiteY7-4712" fmla="*/ 157189 h 745705"/>
                <a:gd name="connsiteX8-4713" fmla="*/ 41139 w 494407"/>
                <a:gd name="connsiteY8-4714" fmla="*/ 106816 h 745705"/>
                <a:gd name="connsiteX9-4715" fmla="*/ 137598 w 494407"/>
                <a:gd name="connsiteY9-4716" fmla="*/ 46777 h 745705"/>
                <a:gd name="connsiteX10-4717" fmla="*/ 246131 w 494407"/>
                <a:gd name="connsiteY10-4718" fmla="*/ 5645 h 745705"/>
                <a:gd name="connsiteX11-4719" fmla="*/ 367407 w 494407"/>
                <a:gd name="connsiteY11-4720" fmla="*/ 2755 h 745705"/>
                <a:gd name="connsiteX12-4721" fmla="*/ 446782 w 494407"/>
                <a:gd name="connsiteY12-4722" fmla="*/ 28155 h 745705"/>
                <a:gd name="connsiteX13-4723" fmla="*/ 491232 w 494407"/>
                <a:gd name="connsiteY13-4724" fmla="*/ 101180 h 745705"/>
                <a:gd name="connsiteX14-4725" fmla="*/ 494407 w 494407"/>
                <a:gd name="connsiteY14-4726" fmla="*/ 151980 h 745705"/>
                <a:gd name="connsiteX0-4727" fmla="*/ 313432 w 499504"/>
                <a:gd name="connsiteY0-4728" fmla="*/ 745705 h 745705"/>
                <a:gd name="connsiteX1-4729" fmla="*/ 221357 w 499504"/>
                <a:gd name="connsiteY1-4730" fmla="*/ 694905 h 745705"/>
                <a:gd name="connsiteX2-4731" fmla="*/ 179499 w 499504"/>
                <a:gd name="connsiteY2-4732" fmla="*/ 650455 h 745705"/>
                <a:gd name="connsiteX3-4733" fmla="*/ 148420 w 499504"/>
                <a:gd name="connsiteY3-4734" fmla="*/ 615387 h 745705"/>
                <a:gd name="connsiteX4-4735" fmla="*/ 109737 w 499504"/>
                <a:gd name="connsiteY4-4736" fmla="*/ 545394 h 745705"/>
                <a:gd name="connsiteX5-4737" fmla="*/ 44403 w 499504"/>
                <a:gd name="connsiteY5-4738" fmla="*/ 417252 h 745705"/>
                <a:gd name="connsiteX6-4739" fmla="*/ 2500 w 499504"/>
                <a:gd name="connsiteY6-4740" fmla="*/ 254184 h 745705"/>
                <a:gd name="connsiteX7-4741" fmla="*/ 3710 w 499504"/>
                <a:gd name="connsiteY7-4742" fmla="*/ 157189 h 745705"/>
                <a:gd name="connsiteX8-4743" fmla="*/ 41139 w 499504"/>
                <a:gd name="connsiteY8-4744" fmla="*/ 106816 h 745705"/>
                <a:gd name="connsiteX9-4745" fmla="*/ 137598 w 499504"/>
                <a:gd name="connsiteY9-4746" fmla="*/ 46777 h 745705"/>
                <a:gd name="connsiteX10-4747" fmla="*/ 246131 w 499504"/>
                <a:gd name="connsiteY10-4748" fmla="*/ 5645 h 745705"/>
                <a:gd name="connsiteX11-4749" fmla="*/ 367407 w 499504"/>
                <a:gd name="connsiteY11-4750" fmla="*/ 2755 h 745705"/>
                <a:gd name="connsiteX12-4751" fmla="*/ 446782 w 499504"/>
                <a:gd name="connsiteY12-4752" fmla="*/ 28155 h 745705"/>
                <a:gd name="connsiteX13-4753" fmla="*/ 491232 w 499504"/>
                <a:gd name="connsiteY13-4754" fmla="*/ 101180 h 745705"/>
                <a:gd name="connsiteX14-4755" fmla="*/ 499504 w 499504"/>
                <a:gd name="connsiteY14-4756" fmla="*/ 167141 h 745705"/>
                <a:gd name="connsiteX0-4757" fmla="*/ 309609 w 499504"/>
                <a:gd name="connsiteY0-4758" fmla="*/ 745705 h 745705"/>
                <a:gd name="connsiteX1-4759" fmla="*/ 221357 w 499504"/>
                <a:gd name="connsiteY1-4760" fmla="*/ 694905 h 745705"/>
                <a:gd name="connsiteX2-4761" fmla="*/ 179499 w 499504"/>
                <a:gd name="connsiteY2-4762" fmla="*/ 650455 h 745705"/>
                <a:gd name="connsiteX3-4763" fmla="*/ 148420 w 499504"/>
                <a:gd name="connsiteY3-4764" fmla="*/ 615387 h 745705"/>
                <a:gd name="connsiteX4-4765" fmla="*/ 109737 w 499504"/>
                <a:gd name="connsiteY4-4766" fmla="*/ 545394 h 745705"/>
                <a:gd name="connsiteX5-4767" fmla="*/ 44403 w 499504"/>
                <a:gd name="connsiteY5-4768" fmla="*/ 417252 h 745705"/>
                <a:gd name="connsiteX6-4769" fmla="*/ 2500 w 499504"/>
                <a:gd name="connsiteY6-4770" fmla="*/ 254184 h 745705"/>
                <a:gd name="connsiteX7-4771" fmla="*/ 3710 w 499504"/>
                <a:gd name="connsiteY7-4772" fmla="*/ 157189 h 745705"/>
                <a:gd name="connsiteX8-4773" fmla="*/ 41139 w 499504"/>
                <a:gd name="connsiteY8-4774" fmla="*/ 106816 h 745705"/>
                <a:gd name="connsiteX9-4775" fmla="*/ 137598 w 499504"/>
                <a:gd name="connsiteY9-4776" fmla="*/ 46777 h 745705"/>
                <a:gd name="connsiteX10-4777" fmla="*/ 246131 w 499504"/>
                <a:gd name="connsiteY10-4778" fmla="*/ 5645 h 745705"/>
                <a:gd name="connsiteX11-4779" fmla="*/ 367407 w 499504"/>
                <a:gd name="connsiteY11-4780" fmla="*/ 2755 h 745705"/>
                <a:gd name="connsiteX12-4781" fmla="*/ 446782 w 499504"/>
                <a:gd name="connsiteY12-4782" fmla="*/ 28155 h 745705"/>
                <a:gd name="connsiteX13-4783" fmla="*/ 491232 w 499504"/>
                <a:gd name="connsiteY13-4784" fmla="*/ 101180 h 745705"/>
                <a:gd name="connsiteX14-4785" fmla="*/ 499504 w 499504"/>
                <a:gd name="connsiteY14-4786" fmla="*/ 167141 h 745705"/>
                <a:gd name="connsiteX0-4787" fmla="*/ 296228 w 499504"/>
                <a:gd name="connsiteY0-4788" fmla="*/ 747979 h 747979"/>
                <a:gd name="connsiteX1-4789" fmla="*/ 221357 w 499504"/>
                <a:gd name="connsiteY1-4790" fmla="*/ 694905 h 747979"/>
                <a:gd name="connsiteX2-4791" fmla="*/ 179499 w 499504"/>
                <a:gd name="connsiteY2-4792" fmla="*/ 650455 h 747979"/>
                <a:gd name="connsiteX3-4793" fmla="*/ 148420 w 499504"/>
                <a:gd name="connsiteY3-4794" fmla="*/ 615387 h 747979"/>
                <a:gd name="connsiteX4-4795" fmla="*/ 109737 w 499504"/>
                <a:gd name="connsiteY4-4796" fmla="*/ 545394 h 747979"/>
                <a:gd name="connsiteX5-4797" fmla="*/ 44403 w 499504"/>
                <a:gd name="connsiteY5-4798" fmla="*/ 417252 h 747979"/>
                <a:gd name="connsiteX6-4799" fmla="*/ 2500 w 499504"/>
                <a:gd name="connsiteY6-4800" fmla="*/ 254184 h 747979"/>
                <a:gd name="connsiteX7-4801" fmla="*/ 3710 w 499504"/>
                <a:gd name="connsiteY7-4802" fmla="*/ 157189 h 747979"/>
                <a:gd name="connsiteX8-4803" fmla="*/ 41139 w 499504"/>
                <a:gd name="connsiteY8-4804" fmla="*/ 106816 h 747979"/>
                <a:gd name="connsiteX9-4805" fmla="*/ 137598 w 499504"/>
                <a:gd name="connsiteY9-4806" fmla="*/ 46777 h 747979"/>
                <a:gd name="connsiteX10-4807" fmla="*/ 246131 w 499504"/>
                <a:gd name="connsiteY10-4808" fmla="*/ 5645 h 747979"/>
                <a:gd name="connsiteX11-4809" fmla="*/ 367407 w 499504"/>
                <a:gd name="connsiteY11-4810" fmla="*/ 2755 h 747979"/>
                <a:gd name="connsiteX12-4811" fmla="*/ 446782 w 499504"/>
                <a:gd name="connsiteY12-4812" fmla="*/ 28155 h 747979"/>
                <a:gd name="connsiteX13-4813" fmla="*/ 491232 w 499504"/>
                <a:gd name="connsiteY13-4814" fmla="*/ 101180 h 747979"/>
                <a:gd name="connsiteX14-4815" fmla="*/ 499504 w 499504"/>
                <a:gd name="connsiteY14-4816" fmla="*/ 167141 h 747979"/>
                <a:gd name="connsiteX0-4817" fmla="*/ 298139 w 499504"/>
                <a:gd name="connsiteY0-4818" fmla="*/ 747979 h 747979"/>
                <a:gd name="connsiteX1-4819" fmla="*/ 221357 w 499504"/>
                <a:gd name="connsiteY1-4820" fmla="*/ 694905 h 747979"/>
                <a:gd name="connsiteX2-4821" fmla="*/ 179499 w 499504"/>
                <a:gd name="connsiteY2-4822" fmla="*/ 650455 h 747979"/>
                <a:gd name="connsiteX3-4823" fmla="*/ 148420 w 499504"/>
                <a:gd name="connsiteY3-4824" fmla="*/ 615387 h 747979"/>
                <a:gd name="connsiteX4-4825" fmla="*/ 109737 w 499504"/>
                <a:gd name="connsiteY4-4826" fmla="*/ 545394 h 747979"/>
                <a:gd name="connsiteX5-4827" fmla="*/ 44403 w 499504"/>
                <a:gd name="connsiteY5-4828" fmla="*/ 417252 h 747979"/>
                <a:gd name="connsiteX6-4829" fmla="*/ 2500 w 499504"/>
                <a:gd name="connsiteY6-4830" fmla="*/ 254184 h 747979"/>
                <a:gd name="connsiteX7-4831" fmla="*/ 3710 w 499504"/>
                <a:gd name="connsiteY7-4832" fmla="*/ 157189 h 747979"/>
                <a:gd name="connsiteX8-4833" fmla="*/ 41139 w 499504"/>
                <a:gd name="connsiteY8-4834" fmla="*/ 106816 h 747979"/>
                <a:gd name="connsiteX9-4835" fmla="*/ 137598 w 499504"/>
                <a:gd name="connsiteY9-4836" fmla="*/ 46777 h 747979"/>
                <a:gd name="connsiteX10-4837" fmla="*/ 246131 w 499504"/>
                <a:gd name="connsiteY10-4838" fmla="*/ 5645 h 747979"/>
                <a:gd name="connsiteX11-4839" fmla="*/ 367407 w 499504"/>
                <a:gd name="connsiteY11-4840" fmla="*/ 2755 h 747979"/>
                <a:gd name="connsiteX12-4841" fmla="*/ 446782 w 499504"/>
                <a:gd name="connsiteY12-4842" fmla="*/ 28155 h 747979"/>
                <a:gd name="connsiteX13-4843" fmla="*/ 491232 w 499504"/>
                <a:gd name="connsiteY13-4844" fmla="*/ 101180 h 747979"/>
                <a:gd name="connsiteX14-4845" fmla="*/ 499504 w 499504"/>
                <a:gd name="connsiteY14-4846" fmla="*/ 167141 h 74797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499504" h="747979">
                  <a:moveTo>
                    <a:pt x="298139" y="747979"/>
                  </a:moveTo>
                  <a:cubicBezTo>
                    <a:pt x="267447" y="731046"/>
                    <a:pt x="241130" y="711159"/>
                    <a:pt x="221357" y="694905"/>
                  </a:cubicBezTo>
                  <a:cubicBezTo>
                    <a:pt x="201584" y="678651"/>
                    <a:pt x="190611" y="659451"/>
                    <a:pt x="179499" y="650455"/>
                  </a:cubicBezTo>
                  <a:cubicBezTo>
                    <a:pt x="163095" y="636697"/>
                    <a:pt x="160047" y="632897"/>
                    <a:pt x="148420" y="615387"/>
                  </a:cubicBezTo>
                  <a:cubicBezTo>
                    <a:pt x="136793" y="597877"/>
                    <a:pt x="127073" y="578416"/>
                    <a:pt x="109737" y="545394"/>
                  </a:cubicBezTo>
                  <a:cubicBezTo>
                    <a:pt x="92401" y="512372"/>
                    <a:pt x="62276" y="465787"/>
                    <a:pt x="44403" y="417252"/>
                  </a:cubicBezTo>
                  <a:cubicBezTo>
                    <a:pt x="26530" y="368717"/>
                    <a:pt x="6733" y="312689"/>
                    <a:pt x="2500" y="254184"/>
                  </a:cubicBezTo>
                  <a:cubicBezTo>
                    <a:pt x="816" y="201743"/>
                    <a:pt x="-2730" y="181750"/>
                    <a:pt x="3710" y="157189"/>
                  </a:cubicBezTo>
                  <a:cubicBezTo>
                    <a:pt x="10150" y="132628"/>
                    <a:pt x="18824" y="125218"/>
                    <a:pt x="41139" y="106816"/>
                  </a:cubicBezTo>
                  <a:cubicBezTo>
                    <a:pt x="63454" y="88414"/>
                    <a:pt x="103433" y="63639"/>
                    <a:pt x="137598" y="46777"/>
                  </a:cubicBezTo>
                  <a:cubicBezTo>
                    <a:pt x="171763" y="29915"/>
                    <a:pt x="207830" y="12982"/>
                    <a:pt x="246131" y="5645"/>
                  </a:cubicBezTo>
                  <a:cubicBezTo>
                    <a:pt x="284433" y="-1692"/>
                    <a:pt x="333965" y="-997"/>
                    <a:pt x="367407" y="2755"/>
                  </a:cubicBezTo>
                  <a:cubicBezTo>
                    <a:pt x="400849" y="6507"/>
                    <a:pt x="426145" y="11751"/>
                    <a:pt x="446782" y="28155"/>
                  </a:cubicBezTo>
                  <a:cubicBezTo>
                    <a:pt x="467419" y="44559"/>
                    <a:pt x="483295" y="80543"/>
                    <a:pt x="491232" y="101180"/>
                  </a:cubicBezTo>
                  <a:lnTo>
                    <a:pt x="499504" y="167141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25" name="直接连接符 524"/>
            <p:cNvCxnSpPr/>
            <p:nvPr/>
          </p:nvCxnSpPr>
          <p:spPr>
            <a:xfrm flipV="1">
              <a:off x="2543175" y="2266950"/>
              <a:ext cx="41275" cy="95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直接连接符 525"/>
            <p:cNvCxnSpPr/>
            <p:nvPr/>
          </p:nvCxnSpPr>
          <p:spPr>
            <a:xfrm flipH="1">
              <a:off x="2568575" y="2222500"/>
              <a:ext cx="41275" cy="698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直接连接符 526"/>
            <p:cNvCxnSpPr/>
            <p:nvPr/>
          </p:nvCxnSpPr>
          <p:spPr>
            <a:xfrm>
              <a:off x="2682875" y="2209800"/>
              <a:ext cx="44450" cy="539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直接连接符 527"/>
            <p:cNvCxnSpPr/>
            <p:nvPr/>
          </p:nvCxnSpPr>
          <p:spPr>
            <a:xfrm flipH="1" flipV="1">
              <a:off x="2717800" y="2257425"/>
              <a:ext cx="50800" cy="222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9" name="弧形 528"/>
            <p:cNvSpPr/>
            <p:nvPr/>
          </p:nvSpPr>
          <p:spPr>
            <a:xfrm>
              <a:off x="2609851" y="2189480"/>
              <a:ext cx="69849" cy="45719"/>
            </a:xfrm>
            <a:prstGeom prst="arc">
              <a:avLst>
                <a:gd name="adj1" fmla="val 19365638"/>
                <a:gd name="adj2" fmla="val 1148277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0" name="弧形 529"/>
            <p:cNvSpPr/>
            <p:nvPr/>
          </p:nvSpPr>
          <p:spPr>
            <a:xfrm rot="20090780">
              <a:off x="2206641" y="2601188"/>
              <a:ext cx="234562" cy="303962"/>
            </a:xfrm>
            <a:prstGeom prst="arc">
              <a:avLst>
                <a:gd name="adj1" fmla="val 7671273"/>
                <a:gd name="adj2" fmla="val 14285741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1" name="弧形 530"/>
            <p:cNvSpPr/>
            <p:nvPr/>
          </p:nvSpPr>
          <p:spPr>
            <a:xfrm rot="20465635">
              <a:off x="2426801" y="2536339"/>
              <a:ext cx="229701" cy="296497"/>
            </a:xfrm>
            <a:prstGeom prst="arc">
              <a:avLst>
                <a:gd name="adj1" fmla="val 12957684"/>
                <a:gd name="adj2" fmla="val 16121523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2" name="弧形 531"/>
            <p:cNvSpPr/>
            <p:nvPr/>
          </p:nvSpPr>
          <p:spPr>
            <a:xfrm rot="21281076">
              <a:off x="2424419" y="2550625"/>
              <a:ext cx="229701" cy="296497"/>
            </a:xfrm>
            <a:prstGeom prst="arc">
              <a:avLst>
                <a:gd name="adj1" fmla="val 16825030"/>
                <a:gd name="adj2" fmla="val 840465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3" name="弧形 532"/>
            <p:cNvSpPr/>
            <p:nvPr/>
          </p:nvSpPr>
          <p:spPr>
            <a:xfrm rot="20090780">
              <a:off x="2212684" y="2603695"/>
              <a:ext cx="183417" cy="262364"/>
            </a:xfrm>
            <a:prstGeom prst="arc">
              <a:avLst>
                <a:gd name="adj1" fmla="val 15224147"/>
                <a:gd name="adj2" fmla="val 3422984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34" name="直接连接符 533"/>
            <p:cNvCxnSpPr/>
            <p:nvPr/>
          </p:nvCxnSpPr>
          <p:spPr>
            <a:xfrm>
              <a:off x="3479006" y="2497931"/>
              <a:ext cx="109538" cy="476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直接连接符 534"/>
            <p:cNvCxnSpPr/>
            <p:nvPr/>
          </p:nvCxnSpPr>
          <p:spPr>
            <a:xfrm flipV="1">
              <a:off x="3586162" y="2486025"/>
              <a:ext cx="238125" cy="5953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直接连接符 535"/>
            <p:cNvCxnSpPr/>
            <p:nvPr/>
          </p:nvCxnSpPr>
          <p:spPr>
            <a:xfrm flipV="1">
              <a:off x="3819525" y="2140744"/>
              <a:ext cx="4763" cy="34766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7" name="直接连接符 536"/>
            <p:cNvCxnSpPr/>
            <p:nvPr/>
          </p:nvCxnSpPr>
          <p:spPr>
            <a:xfrm flipH="1" flipV="1">
              <a:off x="3593306" y="2205038"/>
              <a:ext cx="1" cy="3429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8" name="直接连接符 537"/>
            <p:cNvCxnSpPr/>
            <p:nvPr/>
          </p:nvCxnSpPr>
          <p:spPr>
            <a:xfrm flipV="1">
              <a:off x="3590925" y="2138364"/>
              <a:ext cx="238125" cy="6191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9" name="直接连接符 538"/>
            <p:cNvCxnSpPr/>
            <p:nvPr/>
          </p:nvCxnSpPr>
          <p:spPr>
            <a:xfrm flipH="1" flipV="1">
              <a:off x="3479006" y="2157413"/>
              <a:ext cx="114300" cy="452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直接连接符 539"/>
            <p:cNvCxnSpPr/>
            <p:nvPr/>
          </p:nvCxnSpPr>
          <p:spPr>
            <a:xfrm flipH="1" flipV="1">
              <a:off x="3476625" y="2152650"/>
              <a:ext cx="4763" cy="34766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1" name="直接连接符 540"/>
            <p:cNvCxnSpPr/>
            <p:nvPr/>
          </p:nvCxnSpPr>
          <p:spPr>
            <a:xfrm>
              <a:off x="3695700" y="2105025"/>
              <a:ext cx="128588" cy="357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直接连接符 541"/>
            <p:cNvCxnSpPr/>
            <p:nvPr/>
          </p:nvCxnSpPr>
          <p:spPr>
            <a:xfrm>
              <a:off x="3690938" y="2100262"/>
              <a:ext cx="2381" cy="7620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3" name="直接连接符 542"/>
            <p:cNvCxnSpPr>
              <a:stCxn id="564" idx="5"/>
            </p:cNvCxnSpPr>
            <p:nvPr/>
          </p:nvCxnSpPr>
          <p:spPr>
            <a:xfrm flipV="1">
              <a:off x="4164807" y="2648746"/>
              <a:ext cx="120649" cy="4179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4" name="任意多边形 543"/>
            <p:cNvSpPr/>
            <p:nvPr/>
          </p:nvSpPr>
          <p:spPr>
            <a:xfrm>
              <a:off x="3990975" y="2114550"/>
              <a:ext cx="188119" cy="783431"/>
            </a:xfrm>
            <a:custGeom>
              <a:avLst/>
              <a:gdLst>
                <a:gd name="connsiteX0" fmla="*/ 121 w 188306"/>
                <a:gd name="connsiteY0" fmla="*/ 0 h 742950"/>
                <a:gd name="connsiteX1" fmla="*/ 14409 w 188306"/>
                <a:gd name="connsiteY1" fmla="*/ 204788 h 742950"/>
                <a:gd name="connsiteX2" fmla="*/ 16790 w 188306"/>
                <a:gd name="connsiteY2" fmla="*/ 211932 h 742950"/>
                <a:gd name="connsiteX3" fmla="*/ 19171 w 188306"/>
                <a:gd name="connsiteY3" fmla="*/ 226219 h 742950"/>
                <a:gd name="connsiteX4" fmla="*/ 23934 w 188306"/>
                <a:gd name="connsiteY4" fmla="*/ 233363 h 742950"/>
                <a:gd name="connsiteX5" fmla="*/ 26315 w 188306"/>
                <a:gd name="connsiteY5" fmla="*/ 240507 h 742950"/>
                <a:gd name="connsiteX6" fmla="*/ 31077 w 188306"/>
                <a:gd name="connsiteY6" fmla="*/ 250032 h 742950"/>
                <a:gd name="connsiteX7" fmla="*/ 33459 w 188306"/>
                <a:gd name="connsiteY7" fmla="*/ 259557 h 742950"/>
                <a:gd name="connsiteX8" fmla="*/ 38221 w 188306"/>
                <a:gd name="connsiteY8" fmla="*/ 273844 h 742950"/>
                <a:gd name="connsiteX9" fmla="*/ 40602 w 188306"/>
                <a:gd name="connsiteY9" fmla="*/ 280988 h 742950"/>
                <a:gd name="connsiteX10" fmla="*/ 45365 w 188306"/>
                <a:gd name="connsiteY10" fmla="*/ 290513 h 742950"/>
                <a:gd name="connsiteX11" fmla="*/ 52509 w 188306"/>
                <a:gd name="connsiteY11" fmla="*/ 304800 h 742950"/>
                <a:gd name="connsiteX12" fmla="*/ 62034 w 188306"/>
                <a:gd name="connsiteY12" fmla="*/ 323850 h 742950"/>
                <a:gd name="connsiteX13" fmla="*/ 64415 w 188306"/>
                <a:gd name="connsiteY13" fmla="*/ 333375 h 742950"/>
                <a:gd name="connsiteX14" fmla="*/ 73940 w 188306"/>
                <a:gd name="connsiteY14" fmla="*/ 357188 h 742950"/>
                <a:gd name="connsiteX15" fmla="*/ 78702 w 188306"/>
                <a:gd name="connsiteY15" fmla="*/ 373857 h 742950"/>
                <a:gd name="connsiteX16" fmla="*/ 81084 w 188306"/>
                <a:gd name="connsiteY16" fmla="*/ 390525 h 742950"/>
                <a:gd name="connsiteX17" fmla="*/ 85846 w 188306"/>
                <a:gd name="connsiteY17" fmla="*/ 402432 h 742950"/>
                <a:gd name="connsiteX18" fmla="*/ 88227 w 188306"/>
                <a:gd name="connsiteY18" fmla="*/ 414338 h 742950"/>
                <a:gd name="connsiteX19" fmla="*/ 92990 w 188306"/>
                <a:gd name="connsiteY19" fmla="*/ 428625 h 742950"/>
                <a:gd name="connsiteX20" fmla="*/ 97752 w 188306"/>
                <a:gd name="connsiteY20" fmla="*/ 447675 h 742950"/>
                <a:gd name="connsiteX21" fmla="*/ 102515 w 188306"/>
                <a:gd name="connsiteY21" fmla="*/ 466725 h 742950"/>
                <a:gd name="connsiteX22" fmla="*/ 104896 w 188306"/>
                <a:gd name="connsiteY22" fmla="*/ 476250 h 742950"/>
                <a:gd name="connsiteX23" fmla="*/ 109659 w 188306"/>
                <a:gd name="connsiteY23" fmla="*/ 483394 h 742950"/>
                <a:gd name="connsiteX24" fmla="*/ 116802 w 188306"/>
                <a:gd name="connsiteY24" fmla="*/ 497682 h 742950"/>
                <a:gd name="connsiteX25" fmla="*/ 121565 w 188306"/>
                <a:gd name="connsiteY25" fmla="*/ 514350 h 742950"/>
                <a:gd name="connsiteX26" fmla="*/ 131090 w 188306"/>
                <a:gd name="connsiteY26" fmla="*/ 538163 h 742950"/>
                <a:gd name="connsiteX27" fmla="*/ 135852 w 188306"/>
                <a:gd name="connsiteY27" fmla="*/ 552450 h 742950"/>
                <a:gd name="connsiteX28" fmla="*/ 147759 w 188306"/>
                <a:gd name="connsiteY28" fmla="*/ 566738 h 742950"/>
                <a:gd name="connsiteX29" fmla="*/ 152521 w 188306"/>
                <a:gd name="connsiteY29" fmla="*/ 585788 h 742950"/>
                <a:gd name="connsiteX30" fmla="*/ 157284 w 188306"/>
                <a:gd name="connsiteY30" fmla="*/ 592932 h 742950"/>
                <a:gd name="connsiteX31" fmla="*/ 166809 w 188306"/>
                <a:gd name="connsiteY31" fmla="*/ 621507 h 742950"/>
                <a:gd name="connsiteX32" fmla="*/ 169190 w 188306"/>
                <a:gd name="connsiteY32" fmla="*/ 628650 h 742950"/>
                <a:gd name="connsiteX33" fmla="*/ 171571 w 188306"/>
                <a:gd name="connsiteY33" fmla="*/ 635794 h 742950"/>
                <a:gd name="connsiteX34" fmla="*/ 178715 w 188306"/>
                <a:gd name="connsiteY34" fmla="*/ 695325 h 742950"/>
                <a:gd name="connsiteX35" fmla="*/ 183477 w 188306"/>
                <a:gd name="connsiteY35" fmla="*/ 719138 h 742950"/>
                <a:gd name="connsiteX36" fmla="*/ 188240 w 188306"/>
                <a:gd name="connsiteY36" fmla="*/ 742950 h 742950"/>
                <a:gd name="connsiteX0-1" fmla="*/ 121 w 188306"/>
                <a:gd name="connsiteY0-2" fmla="*/ 0 h 742950"/>
                <a:gd name="connsiteX1-3" fmla="*/ 14409 w 188306"/>
                <a:gd name="connsiteY1-4" fmla="*/ 204788 h 742950"/>
                <a:gd name="connsiteX2-5" fmla="*/ 16790 w 188306"/>
                <a:gd name="connsiteY2-6" fmla="*/ 211932 h 742950"/>
                <a:gd name="connsiteX3-7" fmla="*/ 19171 w 188306"/>
                <a:gd name="connsiteY3-8" fmla="*/ 226219 h 742950"/>
                <a:gd name="connsiteX4-9" fmla="*/ 23934 w 188306"/>
                <a:gd name="connsiteY4-10" fmla="*/ 233363 h 742950"/>
                <a:gd name="connsiteX5-11" fmla="*/ 26315 w 188306"/>
                <a:gd name="connsiteY5-12" fmla="*/ 240507 h 742950"/>
                <a:gd name="connsiteX6-13" fmla="*/ 31077 w 188306"/>
                <a:gd name="connsiteY6-14" fmla="*/ 250032 h 742950"/>
                <a:gd name="connsiteX7-15" fmla="*/ 33459 w 188306"/>
                <a:gd name="connsiteY7-16" fmla="*/ 259557 h 742950"/>
                <a:gd name="connsiteX8-17" fmla="*/ 38221 w 188306"/>
                <a:gd name="connsiteY8-18" fmla="*/ 273844 h 742950"/>
                <a:gd name="connsiteX9-19" fmla="*/ 40602 w 188306"/>
                <a:gd name="connsiteY9-20" fmla="*/ 280988 h 742950"/>
                <a:gd name="connsiteX10-21" fmla="*/ 45365 w 188306"/>
                <a:gd name="connsiteY10-22" fmla="*/ 290513 h 742950"/>
                <a:gd name="connsiteX11-23" fmla="*/ 52509 w 188306"/>
                <a:gd name="connsiteY11-24" fmla="*/ 304800 h 742950"/>
                <a:gd name="connsiteX12-25" fmla="*/ 62034 w 188306"/>
                <a:gd name="connsiteY12-26" fmla="*/ 323850 h 742950"/>
                <a:gd name="connsiteX13-27" fmla="*/ 64415 w 188306"/>
                <a:gd name="connsiteY13-28" fmla="*/ 333375 h 742950"/>
                <a:gd name="connsiteX14-29" fmla="*/ 73940 w 188306"/>
                <a:gd name="connsiteY14-30" fmla="*/ 357188 h 742950"/>
                <a:gd name="connsiteX15-31" fmla="*/ 81084 w 188306"/>
                <a:gd name="connsiteY15-32" fmla="*/ 390525 h 742950"/>
                <a:gd name="connsiteX16-33" fmla="*/ 85846 w 188306"/>
                <a:gd name="connsiteY16-34" fmla="*/ 402432 h 742950"/>
                <a:gd name="connsiteX17-35" fmla="*/ 88227 w 188306"/>
                <a:gd name="connsiteY17-36" fmla="*/ 414338 h 742950"/>
                <a:gd name="connsiteX18-37" fmla="*/ 92990 w 188306"/>
                <a:gd name="connsiteY18-38" fmla="*/ 428625 h 742950"/>
                <a:gd name="connsiteX19-39" fmla="*/ 97752 w 188306"/>
                <a:gd name="connsiteY19-40" fmla="*/ 447675 h 742950"/>
                <a:gd name="connsiteX20-41" fmla="*/ 102515 w 188306"/>
                <a:gd name="connsiteY20-42" fmla="*/ 466725 h 742950"/>
                <a:gd name="connsiteX21-43" fmla="*/ 104896 w 188306"/>
                <a:gd name="connsiteY21-44" fmla="*/ 476250 h 742950"/>
                <a:gd name="connsiteX22-45" fmla="*/ 109659 w 188306"/>
                <a:gd name="connsiteY22-46" fmla="*/ 483394 h 742950"/>
                <a:gd name="connsiteX23-47" fmla="*/ 116802 w 188306"/>
                <a:gd name="connsiteY23-48" fmla="*/ 497682 h 742950"/>
                <a:gd name="connsiteX24-49" fmla="*/ 121565 w 188306"/>
                <a:gd name="connsiteY24-50" fmla="*/ 514350 h 742950"/>
                <a:gd name="connsiteX25-51" fmla="*/ 131090 w 188306"/>
                <a:gd name="connsiteY25-52" fmla="*/ 538163 h 742950"/>
                <a:gd name="connsiteX26-53" fmla="*/ 135852 w 188306"/>
                <a:gd name="connsiteY26-54" fmla="*/ 552450 h 742950"/>
                <a:gd name="connsiteX27-55" fmla="*/ 147759 w 188306"/>
                <a:gd name="connsiteY27-56" fmla="*/ 566738 h 742950"/>
                <a:gd name="connsiteX28-57" fmla="*/ 152521 w 188306"/>
                <a:gd name="connsiteY28-58" fmla="*/ 585788 h 742950"/>
                <a:gd name="connsiteX29-59" fmla="*/ 157284 w 188306"/>
                <a:gd name="connsiteY29-60" fmla="*/ 592932 h 742950"/>
                <a:gd name="connsiteX30-61" fmla="*/ 166809 w 188306"/>
                <a:gd name="connsiteY30-62" fmla="*/ 621507 h 742950"/>
                <a:gd name="connsiteX31-63" fmla="*/ 169190 w 188306"/>
                <a:gd name="connsiteY31-64" fmla="*/ 628650 h 742950"/>
                <a:gd name="connsiteX32-65" fmla="*/ 171571 w 188306"/>
                <a:gd name="connsiteY32-66" fmla="*/ 635794 h 742950"/>
                <a:gd name="connsiteX33-67" fmla="*/ 178715 w 188306"/>
                <a:gd name="connsiteY33-68" fmla="*/ 695325 h 742950"/>
                <a:gd name="connsiteX34-69" fmla="*/ 183477 w 188306"/>
                <a:gd name="connsiteY34-70" fmla="*/ 719138 h 742950"/>
                <a:gd name="connsiteX35-71" fmla="*/ 188240 w 188306"/>
                <a:gd name="connsiteY35-72" fmla="*/ 742950 h 742950"/>
                <a:gd name="connsiteX0-73" fmla="*/ 121 w 188306"/>
                <a:gd name="connsiteY0-74" fmla="*/ 0 h 742950"/>
                <a:gd name="connsiteX1-75" fmla="*/ 14409 w 188306"/>
                <a:gd name="connsiteY1-76" fmla="*/ 204788 h 742950"/>
                <a:gd name="connsiteX2-77" fmla="*/ 16790 w 188306"/>
                <a:gd name="connsiteY2-78" fmla="*/ 211932 h 742950"/>
                <a:gd name="connsiteX3-79" fmla="*/ 19171 w 188306"/>
                <a:gd name="connsiteY3-80" fmla="*/ 226219 h 742950"/>
                <a:gd name="connsiteX4-81" fmla="*/ 23934 w 188306"/>
                <a:gd name="connsiteY4-82" fmla="*/ 233363 h 742950"/>
                <a:gd name="connsiteX5-83" fmla="*/ 26315 w 188306"/>
                <a:gd name="connsiteY5-84" fmla="*/ 240507 h 742950"/>
                <a:gd name="connsiteX6-85" fmla="*/ 31077 w 188306"/>
                <a:gd name="connsiteY6-86" fmla="*/ 250032 h 742950"/>
                <a:gd name="connsiteX7-87" fmla="*/ 38221 w 188306"/>
                <a:gd name="connsiteY7-88" fmla="*/ 273844 h 742950"/>
                <a:gd name="connsiteX8-89" fmla="*/ 40602 w 188306"/>
                <a:gd name="connsiteY8-90" fmla="*/ 280988 h 742950"/>
                <a:gd name="connsiteX9-91" fmla="*/ 45365 w 188306"/>
                <a:gd name="connsiteY9-92" fmla="*/ 290513 h 742950"/>
                <a:gd name="connsiteX10-93" fmla="*/ 52509 w 188306"/>
                <a:gd name="connsiteY10-94" fmla="*/ 304800 h 742950"/>
                <a:gd name="connsiteX11-95" fmla="*/ 62034 w 188306"/>
                <a:gd name="connsiteY11-96" fmla="*/ 323850 h 742950"/>
                <a:gd name="connsiteX12-97" fmla="*/ 64415 w 188306"/>
                <a:gd name="connsiteY12-98" fmla="*/ 333375 h 742950"/>
                <a:gd name="connsiteX13-99" fmla="*/ 73940 w 188306"/>
                <a:gd name="connsiteY13-100" fmla="*/ 357188 h 742950"/>
                <a:gd name="connsiteX14-101" fmla="*/ 81084 w 188306"/>
                <a:gd name="connsiteY14-102" fmla="*/ 390525 h 742950"/>
                <a:gd name="connsiteX15-103" fmla="*/ 85846 w 188306"/>
                <a:gd name="connsiteY15-104" fmla="*/ 402432 h 742950"/>
                <a:gd name="connsiteX16-105" fmla="*/ 88227 w 188306"/>
                <a:gd name="connsiteY16-106" fmla="*/ 414338 h 742950"/>
                <a:gd name="connsiteX17-107" fmla="*/ 92990 w 188306"/>
                <a:gd name="connsiteY17-108" fmla="*/ 428625 h 742950"/>
                <a:gd name="connsiteX18-109" fmla="*/ 97752 w 188306"/>
                <a:gd name="connsiteY18-110" fmla="*/ 447675 h 742950"/>
                <a:gd name="connsiteX19-111" fmla="*/ 102515 w 188306"/>
                <a:gd name="connsiteY19-112" fmla="*/ 466725 h 742950"/>
                <a:gd name="connsiteX20-113" fmla="*/ 104896 w 188306"/>
                <a:gd name="connsiteY20-114" fmla="*/ 476250 h 742950"/>
                <a:gd name="connsiteX21-115" fmla="*/ 109659 w 188306"/>
                <a:gd name="connsiteY21-116" fmla="*/ 483394 h 742950"/>
                <a:gd name="connsiteX22-117" fmla="*/ 116802 w 188306"/>
                <a:gd name="connsiteY22-118" fmla="*/ 497682 h 742950"/>
                <a:gd name="connsiteX23-119" fmla="*/ 121565 w 188306"/>
                <a:gd name="connsiteY23-120" fmla="*/ 514350 h 742950"/>
                <a:gd name="connsiteX24-121" fmla="*/ 131090 w 188306"/>
                <a:gd name="connsiteY24-122" fmla="*/ 538163 h 742950"/>
                <a:gd name="connsiteX25-123" fmla="*/ 135852 w 188306"/>
                <a:gd name="connsiteY25-124" fmla="*/ 552450 h 742950"/>
                <a:gd name="connsiteX26-125" fmla="*/ 147759 w 188306"/>
                <a:gd name="connsiteY26-126" fmla="*/ 566738 h 742950"/>
                <a:gd name="connsiteX27-127" fmla="*/ 152521 w 188306"/>
                <a:gd name="connsiteY27-128" fmla="*/ 585788 h 742950"/>
                <a:gd name="connsiteX28-129" fmla="*/ 157284 w 188306"/>
                <a:gd name="connsiteY28-130" fmla="*/ 592932 h 742950"/>
                <a:gd name="connsiteX29-131" fmla="*/ 166809 w 188306"/>
                <a:gd name="connsiteY29-132" fmla="*/ 621507 h 742950"/>
                <a:gd name="connsiteX30-133" fmla="*/ 169190 w 188306"/>
                <a:gd name="connsiteY30-134" fmla="*/ 628650 h 742950"/>
                <a:gd name="connsiteX31-135" fmla="*/ 171571 w 188306"/>
                <a:gd name="connsiteY31-136" fmla="*/ 635794 h 742950"/>
                <a:gd name="connsiteX32-137" fmla="*/ 178715 w 188306"/>
                <a:gd name="connsiteY32-138" fmla="*/ 695325 h 742950"/>
                <a:gd name="connsiteX33-139" fmla="*/ 183477 w 188306"/>
                <a:gd name="connsiteY33-140" fmla="*/ 719138 h 742950"/>
                <a:gd name="connsiteX34-141" fmla="*/ 188240 w 188306"/>
                <a:gd name="connsiteY34-142" fmla="*/ 742950 h 742950"/>
                <a:gd name="connsiteX0-143" fmla="*/ 121 w 188306"/>
                <a:gd name="connsiteY0-144" fmla="*/ 0 h 742950"/>
                <a:gd name="connsiteX1-145" fmla="*/ 14409 w 188306"/>
                <a:gd name="connsiteY1-146" fmla="*/ 204788 h 742950"/>
                <a:gd name="connsiteX2-147" fmla="*/ 16790 w 188306"/>
                <a:gd name="connsiteY2-148" fmla="*/ 211932 h 742950"/>
                <a:gd name="connsiteX3-149" fmla="*/ 19171 w 188306"/>
                <a:gd name="connsiteY3-150" fmla="*/ 226219 h 742950"/>
                <a:gd name="connsiteX4-151" fmla="*/ 23934 w 188306"/>
                <a:gd name="connsiteY4-152" fmla="*/ 233363 h 742950"/>
                <a:gd name="connsiteX5-153" fmla="*/ 31077 w 188306"/>
                <a:gd name="connsiteY5-154" fmla="*/ 250032 h 742950"/>
                <a:gd name="connsiteX6-155" fmla="*/ 38221 w 188306"/>
                <a:gd name="connsiteY6-156" fmla="*/ 273844 h 742950"/>
                <a:gd name="connsiteX7-157" fmla="*/ 40602 w 188306"/>
                <a:gd name="connsiteY7-158" fmla="*/ 280988 h 742950"/>
                <a:gd name="connsiteX8-159" fmla="*/ 45365 w 188306"/>
                <a:gd name="connsiteY8-160" fmla="*/ 290513 h 742950"/>
                <a:gd name="connsiteX9-161" fmla="*/ 52509 w 188306"/>
                <a:gd name="connsiteY9-162" fmla="*/ 304800 h 742950"/>
                <a:gd name="connsiteX10-163" fmla="*/ 62034 w 188306"/>
                <a:gd name="connsiteY10-164" fmla="*/ 323850 h 742950"/>
                <a:gd name="connsiteX11-165" fmla="*/ 64415 w 188306"/>
                <a:gd name="connsiteY11-166" fmla="*/ 333375 h 742950"/>
                <a:gd name="connsiteX12-167" fmla="*/ 73940 w 188306"/>
                <a:gd name="connsiteY12-168" fmla="*/ 357188 h 742950"/>
                <a:gd name="connsiteX13-169" fmla="*/ 81084 w 188306"/>
                <a:gd name="connsiteY13-170" fmla="*/ 390525 h 742950"/>
                <a:gd name="connsiteX14-171" fmla="*/ 85846 w 188306"/>
                <a:gd name="connsiteY14-172" fmla="*/ 402432 h 742950"/>
                <a:gd name="connsiteX15-173" fmla="*/ 88227 w 188306"/>
                <a:gd name="connsiteY15-174" fmla="*/ 414338 h 742950"/>
                <a:gd name="connsiteX16-175" fmla="*/ 92990 w 188306"/>
                <a:gd name="connsiteY16-176" fmla="*/ 428625 h 742950"/>
                <a:gd name="connsiteX17-177" fmla="*/ 97752 w 188306"/>
                <a:gd name="connsiteY17-178" fmla="*/ 447675 h 742950"/>
                <a:gd name="connsiteX18-179" fmla="*/ 102515 w 188306"/>
                <a:gd name="connsiteY18-180" fmla="*/ 466725 h 742950"/>
                <a:gd name="connsiteX19-181" fmla="*/ 104896 w 188306"/>
                <a:gd name="connsiteY19-182" fmla="*/ 476250 h 742950"/>
                <a:gd name="connsiteX20-183" fmla="*/ 109659 w 188306"/>
                <a:gd name="connsiteY20-184" fmla="*/ 483394 h 742950"/>
                <a:gd name="connsiteX21-185" fmla="*/ 116802 w 188306"/>
                <a:gd name="connsiteY21-186" fmla="*/ 497682 h 742950"/>
                <a:gd name="connsiteX22-187" fmla="*/ 121565 w 188306"/>
                <a:gd name="connsiteY22-188" fmla="*/ 514350 h 742950"/>
                <a:gd name="connsiteX23-189" fmla="*/ 131090 w 188306"/>
                <a:gd name="connsiteY23-190" fmla="*/ 538163 h 742950"/>
                <a:gd name="connsiteX24-191" fmla="*/ 135852 w 188306"/>
                <a:gd name="connsiteY24-192" fmla="*/ 552450 h 742950"/>
                <a:gd name="connsiteX25-193" fmla="*/ 147759 w 188306"/>
                <a:gd name="connsiteY25-194" fmla="*/ 566738 h 742950"/>
                <a:gd name="connsiteX26-195" fmla="*/ 152521 w 188306"/>
                <a:gd name="connsiteY26-196" fmla="*/ 585788 h 742950"/>
                <a:gd name="connsiteX27-197" fmla="*/ 157284 w 188306"/>
                <a:gd name="connsiteY27-198" fmla="*/ 592932 h 742950"/>
                <a:gd name="connsiteX28-199" fmla="*/ 166809 w 188306"/>
                <a:gd name="connsiteY28-200" fmla="*/ 621507 h 742950"/>
                <a:gd name="connsiteX29-201" fmla="*/ 169190 w 188306"/>
                <a:gd name="connsiteY29-202" fmla="*/ 628650 h 742950"/>
                <a:gd name="connsiteX30-203" fmla="*/ 171571 w 188306"/>
                <a:gd name="connsiteY30-204" fmla="*/ 635794 h 742950"/>
                <a:gd name="connsiteX31-205" fmla="*/ 178715 w 188306"/>
                <a:gd name="connsiteY31-206" fmla="*/ 695325 h 742950"/>
                <a:gd name="connsiteX32-207" fmla="*/ 183477 w 188306"/>
                <a:gd name="connsiteY32-208" fmla="*/ 719138 h 742950"/>
                <a:gd name="connsiteX33-209" fmla="*/ 188240 w 188306"/>
                <a:gd name="connsiteY33-210" fmla="*/ 742950 h 742950"/>
                <a:gd name="connsiteX0-211" fmla="*/ 121 w 188306"/>
                <a:gd name="connsiteY0-212" fmla="*/ 0 h 742950"/>
                <a:gd name="connsiteX1-213" fmla="*/ 14409 w 188306"/>
                <a:gd name="connsiteY1-214" fmla="*/ 204788 h 742950"/>
                <a:gd name="connsiteX2-215" fmla="*/ 16790 w 188306"/>
                <a:gd name="connsiteY2-216" fmla="*/ 211932 h 742950"/>
                <a:gd name="connsiteX3-217" fmla="*/ 19171 w 188306"/>
                <a:gd name="connsiteY3-218" fmla="*/ 226219 h 742950"/>
                <a:gd name="connsiteX4-219" fmla="*/ 23934 w 188306"/>
                <a:gd name="connsiteY4-220" fmla="*/ 233363 h 742950"/>
                <a:gd name="connsiteX5-221" fmla="*/ 38221 w 188306"/>
                <a:gd name="connsiteY5-222" fmla="*/ 273844 h 742950"/>
                <a:gd name="connsiteX6-223" fmla="*/ 40602 w 188306"/>
                <a:gd name="connsiteY6-224" fmla="*/ 280988 h 742950"/>
                <a:gd name="connsiteX7-225" fmla="*/ 45365 w 188306"/>
                <a:gd name="connsiteY7-226" fmla="*/ 290513 h 742950"/>
                <a:gd name="connsiteX8-227" fmla="*/ 52509 w 188306"/>
                <a:gd name="connsiteY8-228" fmla="*/ 304800 h 742950"/>
                <a:gd name="connsiteX9-229" fmla="*/ 62034 w 188306"/>
                <a:gd name="connsiteY9-230" fmla="*/ 323850 h 742950"/>
                <a:gd name="connsiteX10-231" fmla="*/ 64415 w 188306"/>
                <a:gd name="connsiteY10-232" fmla="*/ 333375 h 742950"/>
                <a:gd name="connsiteX11-233" fmla="*/ 73940 w 188306"/>
                <a:gd name="connsiteY11-234" fmla="*/ 357188 h 742950"/>
                <a:gd name="connsiteX12-235" fmla="*/ 81084 w 188306"/>
                <a:gd name="connsiteY12-236" fmla="*/ 390525 h 742950"/>
                <a:gd name="connsiteX13-237" fmla="*/ 85846 w 188306"/>
                <a:gd name="connsiteY13-238" fmla="*/ 402432 h 742950"/>
                <a:gd name="connsiteX14-239" fmla="*/ 88227 w 188306"/>
                <a:gd name="connsiteY14-240" fmla="*/ 414338 h 742950"/>
                <a:gd name="connsiteX15-241" fmla="*/ 92990 w 188306"/>
                <a:gd name="connsiteY15-242" fmla="*/ 428625 h 742950"/>
                <a:gd name="connsiteX16-243" fmla="*/ 97752 w 188306"/>
                <a:gd name="connsiteY16-244" fmla="*/ 447675 h 742950"/>
                <a:gd name="connsiteX17-245" fmla="*/ 102515 w 188306"/>
                <a:gd name="connsiteY17-246" fmla="*/ 466725 h 742950"/>
                <a:gd name="connsiteX18-247" fmla="*/ 104896 w 188306"/>
                <a:gd name="connsiteY18-248" fmla="*/ 476250 h 742950"/>
                <a:gd name="connsiteX19-249" fmla="*/ 109659 w 188306"/>
                <a:gd name="connsiteY19-250" fmla="*/ 483394 h 742950"/>
                <a:gd name="connsiteX20-251" fmla="*/ 116802 w 188306"/>
                <a:gd name="connsiteY20-252" fmla="*/ 497682 h 742950"/>
                <a:gd name="connsiteX21-253" fmla="*/ 121565 w 188306"/>
                <a:gd name="connsiteY21-254" fmla="*/ 514350 h 742950"/>
                <a:gd name="connsiteX22-255" fmla="*/ 131090 w 188306"/>
                <a:gd name="connsiteY22-256" fmla="*/ 538163 h 742950"/>
                <a:gd name="connsiteX23-257" fmla="*/ 135852 w 188306"/>
                <a:gd name="connsiteY23-258" fmla="*/ 552450 h 742950"/>
                <a:gd name="connsiteX24-259" fmla="*/ 147759 w 188306"/>
                <a:gd name="connsiteY24-260" fmla="*/ 566738 h 742950"/>
                <a:gd name="connsiteX25-261" fmla="*/ 152521 w 188306"/>
                <a:gd name="connsiteY25-262" fmla="*/ 585788 h 742950"/>
                <a:gd name="connsiteX26-263" fmla="*/ 157284 w 188306"/>
                <a:gd name="connsiteY26-264" fmla="*/ 592932 h 742950"/>
                <a:gd name="connsiteX27-265" fmla="*/ 166809 w 188306"/>
                <a:gd name="connsiteY27-266" fmla="*/ 621507 h 742950"/>
                <a:gd name="connsiteX28-267" fmla="*/ 169190 w 188306"/>
                <a:gd name="connsiteY28-268" fmla="*/ 628650 h 742950"/>
                <a:gd name="connsiteX29-269" fmla="*/ 171571 w 188306"/>
                <a:gd name="connsiteY29-270" fmla="*/ 635794 h 742950"/>
                <a:gd name="connsiteX30-271" fmla="*/ 178715 w 188306"/>
                <a:gd name="connsiteY30-272" fmla="*/ 695325 h 742950"/>
                <a:gd name="connsiteX31-273" fmla="*/ 183477 w 188306"/>
                <a:gd name="connsiteY31-274" fmla="*/ 719138 h 742950"/>
                <a:gd name="connsiteX32-275" fmla="*/ 188240 w 188306"/>
                <a:gd name="connsiteY32-276" fmla="*/ 742950 h 742950"/>
                <a:gd name="connsiteX0-277" fmla="*/ 121 w 188306"/>
                <a:gd name="connsiteY0-278" fmla="*/ 0 h 742950"/>
                <a:gd name="connsiteX1-279" fmla="*/ 14409 w 188306"/>
                <a:gd name="connsiteY1-280" fmla="*/ 204788 h 742950"/>
                <a:gd name="connsiteX2-281" fmla="*/ 16790 w 188306"/>
                <a:gd name="connsiteY2-282" fmla="*/ 211932 h 742950"/>
                <a:gd name="connsiteX3-283" fmla="*/ 19171 w 188306"/>
                <a:gd name="connsiteY3-284" fmla="*/ 226219 h 742950"/>
                <a:gd name="connsiteX4-285" fmla="*/ 38221 w 188306"/>
                <a:gd name="connsiteY4-286" fmla="*/ 273844 h 742950"/>
                <a:gd name="connsiteX5-287" fmla="*/ 40602 w 188306"/>
                <a:gd name="connsiteY5-288" fmla="*/ 280988 h 742950"/>
                <a:gd name="connsiteX6-289" fmla="*/ 45365 w 188306"/>
                <a:gd name="connsiteY6-290" fmla="*/ 290513 h 742950"/>
                <a:gd name="connsiteX7-291" fmla="*/ 52509 w 188306"/>
                <a:gd name="connsiteY7-292" fmla="*/ 304800 h 742950"/>
                <a:gd name="connsiteX8-293" fmla="*/ 62034 w 188306"/>
                <a:gd name="connsiteY8-294" fmla="*/ 323850 h 742950"/>
                <a:gd name="connsiteX9-295" fmla="*/ 64415 w 188306"/>
                <a:gd name="connsiteY9-296" fmla="*/ 333375 h 742950"/>
                <a:gd name="connsiteX10-297" fmla="*/ 73940 w 188306"/>
                <a:gd name="connsiteY10-298" fmla="*/ 357188 h 742950"/>
                <a:gd name="connsiteX11-299" fmla="*/ 81084 w 188306"/>
                <a:gd name="connsiteY11-300" fmla="*/ 390525 h 742950"/>
                <a:gd name="connsiteX12-301" fmla="*/ 85846 w 188306"/>
                <a:gd name="connsiteY12-302" fmla="*/ 402432 h 742950"/>
                <a:gd name="connsiteX13-303" fmla="*/ 88227 w 188306"/>
                <a:gd name="connsiteY13-304" fmla="*/ 414338 h 742950"/>
                <a:gd name="connsiteX14-305" fmla="*/ 92990 w 188306"/>
                <a:gd name="connsiteY14-306" fmla="*/ 428625 h 742950"/>
                <a:gd name="connsiteX15-307" fmla="*/ 97752 w 188306"/>
                <a:gd name="connsiteY15-308" fmla="*/ 447675 h 742950"/>
                <a:gd name="connsiteX16-309" fmla="*/ 102515 w 188306"/>
                <a:gd name="connsiteY16-310" fmla="*/ 466725 h 742950"/>
                <a:gd name="connsiteX17-311" fmla="*/ 104896 w 188306"/>
                <a:gd name="connsiteY17-312" fmla="*/ 476250 h 742950"/>
                <a:gd name="connsiteX18-313" fmla="*/ 109659 w 188306"/>
                <a:gd name="connsiteY18-314" fmla="*/ 483394 h 742950"/>
                <a:gd name="connsiteX19-315" fmla="*/ 116802 w 188306"/>
                <a:gd name="connsiteY19-316" fmla="*/ 497682 h 742950"/>
                <a:gd name="connsiteX20-317" fmla="*/ 121565 w 188306"/>
                <a:gd name="connsiteY20-318" fmla="*/ 514350 h 742950"/>
                <a:gd name="connsiteX21-319" fmla="*/ 131090 w 188306"/>
                <a:gd name="connsiteY21-320" fmla="*/ 538163 h 742950"/>
                <a:gd name="connsiteX22-321" fmla="*/ 135852 w 188306"/>
                <a:gd name="connsiteY22-322" fmla="*/ 552450 h 742950"/>
                <a:gd name="connsiteX23-323" fmla="*/ 147759 w 188306"/>
                <a:gd name="connsiteY23-324" fmla="*/ 566738 h 742950"/>
                <a:gd name="connsiteX24-325" fmla="*/ 152521 w 188306"/>
                <a:gd name="connsiteY24-326" fmla="*/ 585788 h 742950"/>
                <a:gd name="connsiteX25-327" fmla="*/ 157284 w 188306"/>
                <a:gd name="connsiteY25-328" fmla="*/ 592932 h 742950"/>
                <a:gd name="connsiteX26-329" fmla="*/ 166809 w 188306"/>
                <a:gd name="connsiteY26-330" fmla="*/ 621507 h 742950"/>
                <a:gd name="connsiteX27-331" fmla="*/ 169190 w 188306"/>
                <a:gd name="connsiteY27-332" fmla="*/ 628650 h 742950"/>
                <a:gd name="connsiteX28-333" fmla="*/ 171571 w 188306"/>
                <a:gd name="connsiteY28-334" fmla="*/ 635794 h 742950"/>
                <a:gd name="connsiteX29-335" fmla="*/ 178715 w 188306"/>
                <a:gd name="connsiteY29-336" fmla="*/ 695325 h 742950"/>
                <a:gd name="connsiteX30-337" fmla="*/ 183477 w 188306"/>
                <a:gd name="connsiteY30-338" fmla="*/ 719138 h 742950"/>
                <a:gd name="connsiteX31-339" fmla="*/ 188240 w 188306"/>
                <a:gd name="connsiteY31-340" fmla="*/ 742950 h 742950"/>
                <a:gd name="connsiteX0-341" fmla="*/ 121 w 188306"/>
                <a:gd name="connsiteY0-342" fmla="*/ 0 h 742950"/>
                <a:gd name="connsiteX1-343" fmla="*/ 14409 w 188306"/>
                <a:gd name="connsiteY1-344" fmla="*/ 204788 h 742950"/>
                <a:gd name="connsiteX2-345" fmla="*/ 16790 w 188306"/>
                <a:gd name="connsiteY2-346" fmla="*/ 211932 h 742950"/>
                <a:gd name="connsiteX3-347" fmla="*/ 38221 w 188306"/>
                <a:gd name="connsiteY3-348" fmla="*/ 273844 h 742950"/>
                <a:gd name="connsiteX4-349" fmla="*/ 40602 w 188306"/>
                <a:gd name="connsiteY4-350" fmla="*/ 280988 h 742950"/>
                <a:gd name="connsiteX5-351" fmla="*/ 45365 w 188306"/>
                <a:gd name="connsiteY5-352" fmla="*/ 290513 h 742950"/>
                <a:gd name="connsiteX6-353" fmla="*/ 52509 w 188306"/>
                <a:gd name="connsiteY6-354" fmla="*/ 304800 h 742950"/>
                <a:gd name="connsiteX7-355" fmla="*/ 62034 w 188306"/>
                <a:gd name="connsiteY7-356" fmla="*/ 323850 h 742950"/>
                <a:gd name="connsiteX8-357" fmla="*/ 64415 w 188306"/>
                <a:gd name="connsiteY8-358" fmla="*/ 333375 h 742950"/>
                <a:gd name="connsiteX9-359" fmla="*/ 73940 w 188306"/>
                <a:gd name="connsiteY9-360" fmla="*/ 357188 h 742950"/>
                <a:gd name="connsiteX10-361" fmla="*/ 81084 w 188306"/>
                <a:gd name="connsiteY10-362" fmla="*/ 390525 h 742950"/>
                <a:gd name="connsiteX11-363" fmla="*/ 85846 w 188306"/>
                <a:gd name="connsiteY11-364" fmla="*/ 402432 h 742950"/>
                <a:gd name="connsiteX12-365" fmla="*/ 88227 w 188306"/>
                <a:gd name="connsiteY12-366" fmla="*/ 414338 h 742950"/>
                <a:gd name="connsiteX13-367" fmla="*/ 92990 w 188306"/>
                <a:gd name="connsiteY13-368" fmla="*/ 428625 h 742950"/>
                <a:gd name="connsiteX14-369" fmla="*/ 97752 w 188306"/>
                <a:gd name="connsiteY14-370" fmla="*/ 447675 h 742950"/>
                <a:gd name="connsiteX15-371" fmla="*/ 102515 w 188306"/>
                <a:gd name="connsiteY15-372" fmla="*/ 466725 h 742950"/>
                <a:gd name="connsiteX16-373" fmla="*/ 104896 w 188306"/>
                <a:gd name="connsiteY16-374" fmla="*/ 476250 h 742950"/>
                <a:gd name="connsiteX17-375" fmla="*/ 109659 w 188306"/>
                <a:gd name="connsiteY17-376" fmla="*/ 483394 h 742950"/>
                <a:gd name="connsiteX18-377" fmla="*/ 116802 w 188306"/>
                <a:gd name="connsiteY18-378" fmla="*/ 497682 h 742950"/>
                <a:gd name="connsiteX19-379" fmla="*/ 121565 w 188306"/>
                <a:gd name="connsiteY19-380" fmla="*/ 514350 h 742950"/>
                <a:gd name="connsiteX20-381" fmla="*/ 131090 w 188306"/>
                <a:gd name="connsiteY20-382" fmla="*/ 538163 h 742950"/>
                <a:gd name="connsiteX21-383" fmla="*/ 135852 w 188306"/>
                <a:gd name="connsiteY21-384" fmla="*/ 552450 h 742950"/>
                <a:gd name="connsiteX22-385" fmla="*/ 147759 w 188306"/>
                <a:gd name="connsiteY22-386" fmla="*/ 566738 h 742950"/>
                <a:gd name="connsiteX23-387" fmla="*/ 152521 w 188306"/>
                <a:gd name="connsiteY23-388" fmla="*/ 585788 h 742950"/>
                <a:gd name="connsiteX24-389" fmla="*/ 157284 w 188306"/>
                <a:gd name="connsiteY24-390" fmla="*/ 592932 h 742950"/>
                <a:gd name="connsiteX25-391" fmla="*/ 166809 w 188306"/>
                <a:gd name="connsiteY25-392" fmla="*/ 621507 h 742950"/>
                <a:gd name="connsiteX26-393" fmla="*/ 169190 w 188306"/>
                <a:gd name="connsiteY26-394" fmla="*/ 628650 h 742950"/>
                <a:gd name="connsiteX27-395" fmla="*/ 171571 w 188306"/>
                <a:gd name="connsiteY27-396" fmla="*/ 635794 h 742950"/>
                <a:gd name="connsiteX28-397" fmla="*/ 178715 w 188306"/>
                <a:gd name="connsiteY28-398" fmla="*/ 695325 h 742950"/>
                <a:gd name="connsiteX29-399" fmla="*/ 183477 w 188306"/>
                <a:gd name="connsiteY29-400" fmla="*/ 719138 h 742950"/>
                <a:gd name="connsiteX30-401" fmla="*/ 188240 w 188306"/>
                <a:gd name="connsiteY30-402" fmla="*/ 742950 h 742950"/>
                <a:gd name="connsiteX0-403" fmla="*/ 0 w 188185"/>
                <a:gd name="connsiteY0-404" fmla="*/ 0 h 742950"/>
                <a:gd name="connsiteX1-405" fmla="*/ 14288 w 188185"/>
                <a:gd name="connsiteY1-406" fmla="*/ 204788 h 742950"/>
                <a:gd name="connsiteX2-407" fmla="*/ 38100 w 188185"/>
                <a:gd name="connsiteY2-408" fmla="*/ 273844 h 742950"/>
                <a:gd name="connsiteX3-409" fmla="*/ 40481 w 188185"/>
                <a:gd name="connsiteY3-410" fmla="*/ 280988 h 742950"/>
                <a:gd name="connsiteX4-411" fmla="*/ 45244 w 188185"/>
                <a:gd name="connsiteY4-412" fmla="*/ 290513 h 742950"/>
                <a:gd name="connsiteX5-413" fmla="*/ 52388 w 188185"/>
                <a:gd name="connsiteY5-414" fmla="*/ 304800 h 742950"/>
                <a:gd name="connsiteX6-415" fmla="*/ 61913 w 188185"/>
                <a:gd name="connsiteY6-416" fmla="*/ 323850 h 742950"/>
                <a:gd name="connsiteX7-417" fmla="*/ 64294 w 188185"/>
                <a:gd name="connsiteY7-418" fmla="*/ 333375 h 742950"/>
                <a:gd name="connsiteX8-419" fmla="*/ 73819 w 188185"/>
                <a:gd name="connsiteY8-420" fmla="*/ 357188 h 742950"/>
                <a:gd name="connsiteX9-421" fmla="*/ 80963 w 188185"/>
                <a:gd name="connsiteY9-422" fmla="*/ 390525 h 742950"/>
                <a:gd name="connsiteX10-423" fmla="*/ 85725 w 188185"/>
                <a:gd name="connsiteY10-424" fmla="*/ 402432 h 742950"/>
                <a:gd name="connsiteX11-425" fmla="*/ 88106 w 188185"/>
                <a:gd name="connsiteY11-426" fmla="*/ 414338 h 742950"/>
                <a:gd name="connsiteX12-427" fmla="*/ 92869 w 188185"/>
                <a:gd name="connsiteY12-428" fmla="*/ 428625 h 742950"/>
                <a:gd name="connsiteX13-429" fmla="*/ 97631 w 188185"/>
                <a:gd name="connsiteY13-430" fmla="*/ 447675 h 742950"/>
                <a:gd name="connsiteX14-431" fmla="*/ 102394 w 188185"/>
                <a:gd name="connsiteY14-432" fmla="*/ 466725 h 742950"/>
                <a:gd name="connsiteX15-433" fmla="*/ 104775 w 188185"/>
                <a:gd name="connsiteY15-434" fmla="*/ 476250 h 742950"/>
                <a:gd name="connsiteX16-435" fmla="*/ 109538 w 188185"/>
                <a:gd name="connsiteY16-436" fmla="*/ 483394 h 742950"/>
                <a:gd name="connsiteX17-437" fmla="*/ 116681 w 188185"/>
                <a:gd name="connsiteY17-438" fmla="*/ 497682 h 742950"/>
                <a:gd name="connsiteX18-439" fmla="*/ 121444 w 188185"/>
                <a:gd name="connsiteY18-440" fmla="*/ 514350 h 742950"/>
                <a:gd name="connsiteX19-441" fmla="*/ 130969 w 188185"/>
                <a:gd name="connsiteY19-442" fmla="*/ 538163 h 742950"/>
                <a:gd name="connsiteX20-443" fmla="*/ 135731 w 188185"/>
                <a:gd name="connsiteY20-444" fmla="*/ 552450 h 742950"/>
                <a:gd name="connsiteX21-445" fmla="*/ 147638 w 188185"/>
                <a:gd name="connsiteY21-446" fmla="*/ 566738 h 742950"/>
                <a:gd name="connsiteX22-447" fmla="*/ 152400 w 188185"/>
                <a:gd name="connsiteY22-448" fmla="*/ 585788 h 742950"/>
                <a:gd name="connsiteX23-449" fmla="*/ 157163 w 188185"/>
                <a:gd name="connsiteY23-450" fmla="*/ 592932 h 742950"/>
                <a:gd name="connsiteX24-451" fmla="*/ 166688 w 188185"/>
                <a:gd name="connsiteY24-452" fmla="*/ 621507 h 742950"/>
                <a:gd name="connsiteX25-453" fmla="*/ 169069 w 188185"/>
                <a:gd name="connsiteY25-454" fmla="*/ 628650 h 742950"/>
                <a:gd name="connsiteX26-455" fmla="*/ 171450 w 188185"/>
                <a:gd name="connsiteY26-456" fmla="*/ 635794 h 742950"/>
                <a:gd name="connsiteX27-457" fmla="*/ 178594 w 188185"/>
                <a:gd name="connsiteY27-458" fmla="*/ 695325 h 742950"/>
                <a:gd name="connsiteX28-459" fmla="*/ 183356 w 188185"/>
                <a:gd name="connsiteY28-460" fmla="*/ 719138 h 742950"/>
                <a:gd name="connsiteX29-461" fmla="*/ 188119 w 188185"/>
                <a:gd name="connsiteY29-462" fmla="*/ 742950 h 742950"/>
                <a:gd name="connsiteX0-463" fmla="*/ 0 w 188185"/>
                <a:gd name="connsiteY0-464" fmla="*/ 0 h 742950"/>
                <a:gd name="connsiteX1-465" fmla="*/ 14288 w 188185"/>
                <a:gd name="connsiteY1-466" fmla="*/ 204788 h 742950"/>
                <a:gd name="connsiteX2-467" fmla="*/ 38100 w 188185"/>
                <a:gd name="connsiteY2-468" fmla="*/ 273844 h 742950"/>
                <a:gd name="connsiteX3-469" fmla="*/ 45244 w 188185"/>
                <a:gd name="connsiteY3-470" fmla="*/ 290513 h 742950"/>
                <a:gd name="connsiteX4-471" fmla="*/ 52388 w 188185"/>
                <a:gd name="connsiteY4-472" fmla="*/ 304800 h 742950"/>
                <a:gd name="connsiteX5-473" fmla="*/ 61913 w 188185"/>
                <a:gd name="connsiteY5-474" fmla="*/ 323850 h 742950"/>
                <a:gd name="connsiteX6-475" fmla="*/ 64294 w 188185"/>
                <a:gd name="connsiteY6-476" fmla="*/ 333375 h 742950"/>
                <a:gd name="connsiteX7-477" fmla="*/ 73819 w 188185"/>
                <a:gd name="connsiteY7-478" fmla="*/ 357188 h 742950"/>
                <a:gd name="connsiteX8-479" fmla="*/ 80963 w 188185"/>
                <a:gd name="connsiteY8-480" fmla="*/ 390525 h 742950"/>
                <a:gd name="connsiteX9-481" fmla="*/ 85725 w 188185"/>
                <a:gd name="connsiteY9-482" fmla="*/ 402432 h 742950"/>
                <a:gd name="connsiteX10-483" fmla="*/ 88106 w 188185"/>
                <a:gd name="connsiteY10-484" fmla="*/ 414338 h 742950"/>
                <a:gd name="connsiteX11-485" fmla="*/ 92869 w 188185"/>
                <a:gd name="connsiteY11-486" fmla="*/ 428625 h 742950"/>
                <a:gd name="connsiteX12-487" fmla="*/ 97631 w 188185"/>
                <a:gd name="connsiteY12-488" fmla="*/ 447675 h 742950"/>
                <a:gd name="connsiteX13-489" fmla="*/ 102394 w 188185"/>
                <a:gd name="connsiteY13-490" fmla="*/ 466725 h 742950"/>
                <a:gd name="connsiteX14-491" fmla="*/ 104775 w 188185"/>
                <a:gd name="connsiteY14-492" fmla="*/ 476250 h 742950"/>
                <a:gd name="connsiteX15-493" fmla="*/ 109538 w 188185"/>
                <a:gd name="connsiteY15-494" fmla="*/ 483394 h 742950"/>
                <a:gd name="connsiteX16-495" fmla="*/ 116681 w 188185"/>
                <a:gd name="connsiteY16-496" fmla="*/ 497682 h 742950"/>
                <a:gd name="connsiteX17-497" fmla="*/ 121444 w 188185"/>
                <a:gd name="connsiteY17-498" fmla="*/ 514350 h 742950"/>
                <a:gd name="connsiteX18-499" fmla="*/ 130969 w 188185"/>
                <a:gd name="connsiteY18-500" fmla="*/ 538163 h 742950"/>
                <a:gd name="connsiteX19-501" fmla="*/ 135731 w 188185"/>
                <a:gd name="connsiteY19-502" fmla="*/ 552450 h 742950"/>
                <a:gd name="connsiteX20-503" fmla="*/ 147638 w 188185"/>
                <a:gd name="connsiteY20-504" fmla="*/ 566738 h 742950"/>
                <a:gd name="connsiteX21-505" fmla="*/ 152400 w 188185"/>
                <a:gd name="connsiteY21-506" fmla="*/ 585788 h 742950"/>
                <a:gd name="connsiteX22-507" fmla="*/ 157163 w 188185"/>
                <a:gd name="connsiteY22-508" fmla="*/ 592932 h 742950"/>
                <a:gd name="connsiteX23-509" fmla="*/ 166688 w 188185"/>
                <a:gd name="connsiteY23-510" fmla="*/ 621507 h 742950"/>
                <a:gd name="connsiteX24-511" fmla="*/ 169069 w 188185"/>
                <a:gd name="connsiteY24-512" fmla="*/ 628650 h 742950"/>
                <a:gd name="connsiteX25-513" fmla="*/ 171450 w 188185"/>
                <a:gd name="connsiteY25-514" fmla="*/ 635794 h 742950"/>
                <a:gd name="connsiteX26-515" fmla="*/ 178594 w 188185"/>
                <a:gd name="connsiteY26-516" fmla="*/ 695325 h 742950"/>
                <a:gd name="connsiteX27-517" fmla="*/ 183356 w 188185"/>
                <a:gd name="connsiteY27-518" fmla="*/ 719138 h 742950"/>
                <a:gd name="connsiteX28-519" fmla="*/ 188119 w 188185"/>
                <a:gd name="connsiteY28-520" fmla="*/ 742950 h 742950"/>
                <a:gd name="connsiteX0-521" fmla="*/ 0 w 188185"/>
                <a:gd name="connsiteY0-522" fmla="*/ 0 h 742950"/>
                <a:gd name="connsiteX1-523" fmla="*/ 14288 w 188185"/>
                <a:gd name="connsiteY1-524" fmla="*/ 204788 h 742950"/>
                <a:gd name="connsiteX2-525" fmla="*/ 38100 w 188185"/>
                <a:gd name="connsiteY2-526" fmla="*/ 273844 h 742950"/>
                <a:gd name="connsiteX3-527" fmla="*/ 52388 w 188185"/>
                <a:gd name="connsiteY3-528" fmla="*/ 304800 h 742950"/>
                <a:gd name="connsiteX4-529" fmla="*/ 61913 w 188185"/>
                <a:gd name="connsiteY4-530" fmla="*/ 323850 h 742950"/>
                <a:gd name="connsiteX5-531" fmla="*/ 64294 w 188185"/>
                <a:gd name="connsiteY5-532" fmla="*/ 333375 h 742950"/>
                <a:gd name="connsiteX6-533" fmla="*/ 73819 w 188185"/>
                <a:gd name="connsiteY6-534" fmla="*/ 357188 h 742950"/>
                <a:gd name="connsiteX7-535" fmla="*/ 80963 w 188185"/>
                <a:gd name="connsiteY7-536" fmla="*/ 390525 h 742950"/>
                <a:gd name="connsiteX8-537" fmla="*/ 85725 w 188185"/>
                <a:gd name="connsiteY8-538" fmla="*/ 402432 h 742950"/>
                <a:gd name="connsiteX9-539" fmla="*/ 88106 w 188185"/>
                <a:gd name="connsiteY9-540" fmla="*/ 414338 h 742950"/>
                <a:gd name="connsiteX10-541" fmla="*/ 92869 w 188185"/>
                <a:gd name="connsiteY10-542" fmla="*/ 428625 h 742950"/>
                <a:gd name="connsiteX11-543" fmla="*/ 97631 w 188185"/>
                <a:gd name="connsiteY11-544" fmla="*/ 447675 h 742950"/>
                <a:gd name="connsiteX12-545" fmla="*/ 102394 w 188185"/>
                <a:gd name="connsiteY12-546" fmla="*/ 466725 h 742950"/>
                <a:gd name="connsiteX13-547" fmla="*/ 104775 w 188185"/>
                <a:gd name="connsiteY13-548" fmla="*/ 476250 h 742950"/>
                <a:gd name="connsiteX14-549" fmla="*/ 109538 w 188185"/>
                <a:gd name="connsiteY14-550" fmla="*/ 483394 h 742950"/>
                <a:gd name="connsiteX15-551" fmla="*/ 116681 w 188185"/>
                <a:gd name="connsiteY15-552" fmla="*/ 497682 h 742950"/>
                <a:gd name="connsiteX16-553" fmla="*/ 121444 w 188185"/>
                <a:gd name="connsiteY16-554" fmla="*/ 514350 h 742950"/>
                <a:gd name="connsiteX17-555" fmla="*/ 130969 w 188185"/>
                <a:gd name="connsiteY17-556" fmla="*/ 538163 h 742950"/>
                <a:gd name="connsiteX18-557" fmla="*/ 135731 w 188185"/>
                <a:gd name="connsiteY18-558" fmla="*/ 552450 h 742950"/>
                <a:gd name="connsiteX19-559" fmla="*/ 147638 w 188185"/>
                <a:gd name="connsiteY19-560" fmla="*/ 566738 h 742950"/>
                <a:gd name="connsiteX20-561" fmla="*/ 152400 w 188185"/>
                <a:gd name="connsiteY20-562" fmla="*/ 585788 h 742950"/>
                <a:gd name="connsiteX21-563" fmla="*/ 157163 w 188185"/>
                <a:gd name="connsiteY21-564" fmla="*/ 592932 h 742950"/>
                <a:gd name="connsiteX22-565" fmla="*/ 166688 w 188185"/>
                <a:gd name="connsiteY22-566" fmla="*/ 621507 h 742950"/>
                <a:gd name="connsiteX23-567" fmla="*/ 169069 w 188185"/>
                <a:gd name="connsiteY23-568" fmla="*/ 628650 h 742950"/>
                <a:gd name="connsiteX24-569" fmla="*/ 171450 w 188185"/>
                <a:gd name="connsiteY24-570" fmla="*/ 635794 h 742950"/>
                <a:gd name="connsiteX25-571" fmla="*/ 178594 w 188185"/>
                <a:gd name="connsiteY25-572" fmla="*/ 695325 h 742950"/>
                <a:gd name="connsiteX26-573" fmla="*/ 183356 w 188185"/>
                <a:gd name="connsiteY26-574" fmla="*/ 719138 h 742950"/>
                <a:gd name="connsiteX27-575" fmla="*/ 188119 w 188185"/>
                <a:gd name="connsiteY27-576" fmla="*/ 742950 h 742950"/>
                <a:gd name="connsiteX0-577" fmla="*/ 0 w 188185"/>
                <a:gd name="connsiteY0-578" fmla="*/ 0 h 742950"/>
                <a:gd name="connsiteX1-579" fmla="*/ 14288 w 188185"/>
                <a:gd name="connsiteY1-580" fmla="*/ 204788 h 742950"/>
                <a:gd name="connsiteX2-581" fmla="*/ 38100 w 188185"/>
                <a:gd name="connsiteY2-582" fmla="*/ 273844 h 742950"/>
                <a:gd name="connsiteX3-583" fmla="*/ 52388 w 188185"/>
                <a:gd name="connsiteY3-584" fmla="*/ 304800 h 742950"/>
                <a:gd name="connsiteX4-585" fmla="*/ 61913 w 188185"/>
                <a:gd name="connsiteY4-586" fmla="*/ 323850 h 742950"/>
                <a:gd name="connsiteX5-587" fmla="*/ 73819 w 188185"/>
                <a:gd name="connsiteY5-588" fmla="*/ 357188 h 742950"/>
                <a:gd name="connsiteX6-589" fmla="*/ 80963 w 188185"/>
                <a:gd name="connsiteY6-590" fmla="*/ 390525 h 742950"/>
                <a:gd name="connsiteX7-591" fmla="*/ 85725 w 188185"/>
                <a:gd name="connsiteY7-592" fmla="*/ 402432 h 742950"/>
                <a:gd name="connsiteX8-593" fmla="*/ 88106 w 188185"/>
                <a:gd name="connsiteY8-594" fmla="*/ 414338 h 742950"/>
                <a:gd name="connsiteX9-595" fmla="*/ 92869 w 188185"/>
                <a:gd name="connsiteY9-596" fmla="*/ 428625 h 742950"/>
                <a:gd name="connsiteX10-597" fmla="*/ 97631 w 188185"/>
                <a:gd name="connsiteY10-598" fmla="*/ 447675 h 742950"/>
                <a:gd name="connsiteX11-599" fmla="*/ 102394 w 188185"/>
                <a:gd name="connsiteY11-600" fmla="*/ 466725 h 742950"/>
                <a:gd name="connsiteX12-601" fmla="*/ 104775 w 188185"/>
                <a:gd name="connsiteY12-602" fmla="*/ 476250 h 742950"/>
                <a:gd name="connsiteX13-603" fmla="*/ 109538 w 188185"/>
                <a:gd name="connsiteY13-604" fmla="*/ 483394 h 742950"/>
                <a:gd name="connsiteX14-605" fmla="*/ 116681 w 188185"/>
                <a:gd name="connsiteY14-606" fmla="*/ 497682 h 742950"/>
                <a:gd name="connsiteX15-607" fmla="*/ 121444 w 188185"/>
                <a:gd name="connsiteY15-608" fmla="*/ 514350 h 742950"/>
                <a:gd name="connsiteX16-609" fmla="*/ 130969 w 188185"/>
                <a:gd name="connsiteY16-610" fmla="*/ 538163 h 742950"/>
                <a:gd name="connsiteX17-611" fmla="*/ 135731 w 188185"/>
                <a:gd name="connsiteY17-612" fmla="*/ 552450 h 742950"/>
                <a:gd name="connsiteX18-613" fmla="*/ 147638 w 188185"/>
                <a:gd name="connsiteY18-614" fmla="*/ 566738 h 742950"/>
                <a:gd name="connsiteX19-615" fmla="*/ 152400 w 188185"/>
                <a:gd name="connsiteY19-616" fmla="*/ 585788 h 742950"/>
                <a:gd name="connsiteX20-617" fmla="*/ 157163 w 188185"/>
                <a:gd name="connsiteY20-618" fmla="*/ 592932 h 742950"/>
                <a:gd name="connsiteX21-619" fmla="*/ 166688 w 188185"/>
                <a:gd name="connsiteY21-620" fmla="*/ 621507 h 742950"/>
                <a:gd name="connsiteX22-621" fmla="*/ 169069 w 188185"/>
                <a:gd name="connsiteY22-622" fmla="*/ 628650 h 742950"/>
                <a:gd name="connsiteX23-623" fmla="*/ 171450 w 188185"/>
                <a:gd name="connsiteY23-624" fmla="*/ 635794 h 742950"/>
                <a:gd name="connsiteX24-625" fmla="*/ 178594 w 188185"/>
                <a:gd name="connsiteY24-626" fmla="*/ 695325 h 742950"/>
                <a:gd name="connsiteX25-627" fmla="*/ 183356 w 188185"/>
                <a:gd name="connsiteY25-628" fmla="*/ 719138 h 742950"/>
                <a:gd name="connsiteX26-629" fmla="*/ 188119 w 188185"/>
                <a:gd name="connsiteY26-630" fmla="*/ 742950 h 742950"/>
                <a:gd name="connsiteX0-631" fmla="*/ 0 w 188185"/>
                <a:gd name="connsiteY0-632" fmla="*/ 0 h 742950"/>
                <a:gd name="connsiteX1-633" fmla="*/ 14288 w 188185"/>
                <a:gd name="connsiteY1-634" fmla="*/ 204788 h 742950"/>
                <a:gd name="connsiteX2-635" fmla="*/ 38100 w 188185"/>
                <a:gd name="connsiteY2-636" fmla="*/ 273844 h 742950"/>
                <a:gd name="connsiteX3-637" fmla="*/ 52388 w 188185"/>
                <a:gd name="connsiteY3-638" fmla="*/ 304800 h 742950"/>
                <a:gd name="connsiteX4-639" fmla="*/ 73819 w 188185"/>
                <a:gd name="connsiteY4-640" fmla="*/ 357188 h 742950"/>
                <a:gd name="connsiteX5-641" fmla="*/ 80963 w 188185"/>
                <a:gd name="connsiteY5-642" fmla="*/ 390525 h 742950"/>
                <a:gd name="connsiteX6-643" fmla="*/ 85725 w 188185"/>
                <a:gd name="connsiteY6-644" fmla="*/ 402432 h 742950"/>
                <a:gd name="connsiteX7-645" fmla="*/ 88106 w 188185"/>
                <a:gd name="connsiteY7-646" fmla="*/ 414338 h 742950"/>
                <a:gd name="connsiteX8-647" fmla="*/ 92869 w 188185"/>
                <a:gd name="connsiteY8-648" fmla="*/ 428625 h 742950"/>
                <a:gd name="connsiteX9-649" fmla="*/ 97631 w 188185"/>
                <a:gd name="connsiteY9-650" fmla="*/ 447675 h 742950"/>
                <a:gd name="connsiteX10-651" fmla="*/ 102394 w 188185"/>
                <a:gd name="connsiteY10-652" fmla="*/ 466725 h 742950"/>
                <a:gd name="connsiteX11-653" fmla="*/ 104775 w 188185"/>
                <a:gd name="connsiteY11-654" fmla="*/ 476250 h 742950"/>
                <a:gd name="connsiteX12-655" fmla="*/ 109538 w 188185"/>
                <a:gd name="connsiteY12-656" fmla="*/ 483394 h 742950"/>
                <a:gd name="connsiteX13-657" fmla="*/ 116681 w 188185"/>
                <a:gd name="connsiteY13-658" fmla="*/ 497682 h 742950"/>
                <a:gd name="connsiteX14-659" fmla="*/ 121444 w 188185"/>
                <a:gd name="connsiteY14-660" fmla="*/ 514350 h 742950"/>
                <a:gd name="connsiteX15-661" fmla="*/ 130969 w 188185"/>
                <a:gd name="connsiteY15-662" fmla="*/ 538163 h 742950"/>
                <a:gd name="connsiteX16-663" fmla="*/ 135731 w 188185"/>
                <a:gd name="connsiteY16-664" fmla="*/ 552450 h 742950"/>
                <a:gd name="connsiteX17-665" fmla="*/ 147638 w 188185"/>
                <a:gd name="connsiteY17-666" fmla="*/ 566738 h 742950"/>
                <a:gd name="connsiteX18-667" fmla="*/ 152400 w 188185"/>
                <a:gd name="connsiteY18-668" fmla="*/ 585788 h 742950"/>
                <a:gd name="connsiteX19-669" fmla="*/ 157163 w 188185"/>
                <a:gd name="connsiteY19-670" fmla="*/ 592932 h 742950"/>
                <a:gd name="connsiteX20-671" fmla="*/ 166688 w 188185"/>
                <a:gd name="connsiteY20-672" fmla="*/ 621507 h 742950"/>
                <a:gd name="connsiteX21-673" fmla="*/ 169069 w 188185"/>
                <a:gd name="connsiteY21-674" fmla="*/ 628650 h 742950"/>
                <a:gd name="connsiteX22-675" fmla="*/ 171450 w 188185"/>
                <a:gd name="connsiteY22-676" fmla="*/ 635794 h 742950"/>
                <a:gd name="connsiteX23-677" fmla="*/ 178594 w 188185"/>
                <a:gd name="connsiteY23-678" fmla="*/ 695325 h 742950"/>
                <a:gd name="connsiteX24-679" fmla="*/ 183356 w 188185"/>
                <a:gd name="connsiteY24-680" fmla="*/ 719138 h 742950"/>
                <a:gd name="connsiteX25-681" fmla="*/ 188119 w 188185"/>
                <a:gd name="connsiteY25-682" fmla="*/ 742950 h 742950"/>
                <a:gd name="connsiteX0-683" fmla="*/ 0 w 188185"/>
                <a:gd name="connsiteY0-684" fmla="*/ 0 h 742950"/>
                <a:gd name="connsiteX1-685" fmla="*/ 14288 w 188185"/>
                <a:gd name="connsiteY1-686" fmla="*/ 204788 h 742950"/>
                <a:gd name="connsiteX2-687" fmla="*/ 52388 w 188185"/>
                <a:gd name="connsiteY2-688" fmla="*/ 304800 h 742950"/>
                <a:gd name="connsiteX3-689" fmla="*/ 73819 w 188185"/>
                <a:gd name="connsiteY3-690" fmla="*/ 357188 h 742950"/>
                <a:gd name="connsiteX4-691" fmla="*/ 80963 w 188185"/>
                <a:gd name="connsiteY4-692" fmla="*/ 390525 h 742950"/>
                <a:gd name="connsiteX5-693" fmla="*/ 85725 w 188185"/>
                <a:gd name="connsiteY5-694" fmla="*/ 402432 h 742950"/>
                <a:gd name="connsiteX6-695" fmla="*/ 88106 w 188185"/>
                <a:gd name="connsiteY6-696" fmla="*/ 414338 h 742950"/>
                <a:gd name="connsiteX7-697" fmla="*/ 92869 w 188185"/>
                <a:gd name="connsiteY7-698" fmla="*/ 428625 h 742950"/>
                <a:gd name="connsiteX8-699" fmla="*/ 97631 w 188185"/>
                <a:gd name="connsiteY8-700" fmla="*/ 447675 h 742950"/>
                <a:gd name="connsiteX9-701" fmla="*/ 102394 w 188185"/>
                <a:gd name="connsiteY9-702" fmla="*/ 466725 h 742950"/>
                <a:gd name="connsiteX10-703" fmla="*/ 104775 w 188185"/>
                <a:gd name="connsiteY10-704" fmla="*/ 476250 h 742950"/>
                <a:gd name="connsiteX11-705" fmla="*/ 109538 w 188185"/>
                <a:gd name="connsiteY11-706" fmla="*/ 483394 h 742950"/>
                <a:gd name="connsiteX12-707" fmla="*/ 116681 w 188185"/>
                <a:gd name="connsiteY12-708" fmla="*/ 497682 h 742950"/>
                <a:gd name="connsiteX13-709" fmla="*/ 121444 w 188185"/>
                <a:gd name="connsiteY13-710" fmla="*/ 514350 h 742950"/>
                <a:gd name="connsiteX14-711" fmla="*/ 130969 w 188185"/>
                <a:gd name="connsiteY14-712" fmla="*/ 538163 h 742950"/>
                <a:gd name="connsiteX15-713" fmla="*/ 135731 w 188185"/>
                <a:gd name="connsiteY15-714" fmla="*/ 552450 h 742950"/>
                <a:gd name="connsiteX16-715" fmla="*/ 147638 w 188185"/>
                <a:gd name="connsiteY16-716" fmla="*/ 566738 h 742950"/>
                <a:gd name="connsiteX17-717" fmla="*/ 152400 w 188185"/>
                <a:gd name="connsiteY17-718" fmla="*/ 585788 h 742950"/>
                <a:gd name="connsiteX18-719" fmla="*/ 157163 w 188185"/>
                <a:gd name="connsiteY18-720" fmla="*/ 592932 h 742950"/>
                <a:gd name="connsiteX19-721" fmla="*/ 166688 w 188185"/>
                <a:gd name="connsiteY19-722" fmla="*/ 621507 h 742950"/>
                <a:gd name="connsiteX20-723" fmla="*/ 169069 w 188185"/>
                <a:gd name="connsiteY20-724" fmla="*/ 628650 h 742950"/>
                <a:gd name="connsiteX21-725" fmla="*/ 171450 w 188185"/>
                <a:gd name="connsiteY21-726" fmla="*/ 635794 h 742950"/>
                <a:gd name="connsiteX22-727" fmla="*/ 178594 w 188185"/>
                <a:gd name="connsiteY22-728" fmla="*/ 695325 h 742950"/>
                <a:gd name="connsiteX23-729" fmla="*/ 183356 w 188185"/>
                <a:gd name="connsiteY23-730" fmla="*/ 719138 h 742950"/>
                <a:gd name="connsiteX24-731" fmla="*/ 188119 w 188185"/>
                <a:gd name="connsiteY24-732" fmla="*/ 742950 h 742950"/>
                <a:gd name="connsiteX0-733" fmla="*/ 0 w 188185"/>
                <a:gd name="connsiteY0-734" fmla="*/ 0 h 742950"/>
                <a:gd name="connsiteX1-735" fmla="*/ 14288 w 188185"/>
                <a:gd name="connsiteY1-736" fmla="*/ 204788 h 742950"/>
                <a:gd name="connsiteX2-737" fmla="*/ 52388 w 188185"/>
                <a:gd name="connsiteY2-738" fmla="*/ 304800 h 742950"/>
                <a:gd name="connsiteX3-739" fmla="*/ 80963 w 188185"/>
                <a:gd name="connsiteY3-740" fmla="*/ 390525 h 742950"/>
                <a:gd name="connsiteX4-741" fmla="*/ 85725 w 188185"/>
                <a:gd name="connsiteY4-742" fmla="*/ 402432 h 742950"/>
                <a:gd name="connsiteX5-743" fmla="*/ 88106 w 188185"/>
                <a:gd name="connsiteY5-744" fmla="*/ 414338 h 742950"/>
                <a:gd name="connsiteX6-745" fmla="*/ 92869 w 188185"/>
                <a:gd name="connsiteY6-746" fmla="*/ 428625 h 742950"/>
                <a:gd name="connsiteX7-747" fmla="*/ 97631 w 188185"/>
                <a:gd name="connsiteY7-748" fmla="*/ 447675 h 742950"/>
                <a:gd name="connsiteX8-749" fmla="*/ 102394 w 188185"/>
                <a:gd name="connsiteY8-750" fmla="*/ 466725 h 742950"/>
                <a:gd name="connsiteX9-751" fmla="*/ 104775 w 188185"/>
                <a:gd name="connsiteY9-752" fmla="*/ 476250 h 742950"/>
                <a:gd name="connsiteX10-753" fmla="*/ 109538 w 188185"/>
                <a:gd name="connsiteY10-754" fmla="*/ 483394 h 742950"/>
                <a:gd name="connsiteX11-755" fmla="*/ 116681 w 188185"/>
                <a:gd name="connsiteY11-756" fmla="*/ 497682 h 742950"/>
                <a:gd name="connsiteX12-757" fmla="*/ 121444 w 188185"/>
                <a:gd name="connsiteY12-758" fmla="*/ 514350 h 742950"/>
                <a:gd name="connsiteX13-759" fmla="*/ 130969 w 188185"/>
                <a:gd name="connsiteY13-760" fmla="*/ 538163 h 742950"/>
                <a:gd name="connsiteX14-761" fmla="*/ 135731 w 188185"/>
                <a:gd name="connsiteY14-762" fmla="*/ 552450 h 742950"/>
                <a:gd name="connsiteX15-763" fmla="*/ 147638 w 188185"/>
                <a:gd name="connsiteY15-764" fmla="*/ 566738 h 742950"/>
                <a:gd name="connsiteX16-765" fmla="*/ 152400 w 188185"/>
                <a:gd name="connsiteY16-766" fmla="*/ 585788 h 742950"/>
                <a:gd name="connsiteX17-767" fmla="*/ 157163 w 188185"/>
                <a:gd name="connsiteY17-768" fmla="*/ 592932 h 742950"/>
                <a:gd name="connsiteX18-769" fmla="*/ 166688 w 188185"/>
                <a:gd name="connsiteY18-770" fmla="*/ 621507 h 742950"/>
                <a:gd name="connsiteX19-771" fmla="*/ 169069 w 188185"/>
                <a:gd name="connsiteY19-772" fmla="*/ 628650 h 742950"/>
                <a:gd name="connsiteX20-773" fmla="*/ 171450 w 188185"/>
                <a:gd name="connsiteY20-774" fmla="*/ 635794 h 742950"/>
                <a:gd name="connsiteX21-775" fmla="*/ 178594 w 188185"/>
                <a:gd name="connsiteY21-776" fmla="*/ 695325 h 742950"/>
                <a:gd name="connsiteX22-777" fmla="*/ 183356 w 188185"/>
                <a:gd name="connsiteY22-778" fmla="*/ 719138 h 742950"/>
                <a:gd name="connsiteX23-779" fmla="*/ 188119 w 188185"/>
                <a:gd name="connsiteY23-780" fmla="*/ 742950 h 742950"/>
                <a:gd name="connsiteX0-781" fmla="*/ 0 w 188185"/>
                <a:gd name="connsiteY0-782" fmla="*/ 0 h 742950"/>
                <a:gd name="connsiteX1-783" fmla="*/ 14288 w 188185"/>
                <a:gd name="connsiteY1-784" fmla="*/ 204788 h 742950"/>
                <a:gd name="connsiteX2-785" fmla="*/ 52388 w 188185"/>
                <a:gd name="connsiteY2-786" fmla="*/ 304800 h 742950"/>
                <a:gd name="connsiteX3-787" fmla="*/ 80963 w 188185"/>
                <a:gd name="connsiteY3-788" fmla="*/ 390525 h 742950"/>
                <a:gd name="connsiteX4-789" fmla="*/ 85725 w 188185"/>
                <a:gd name="connsiteY4-790" fmla="*/ 402432 h 742950"/>
                <a:gd name="connsiteX5-791" fmla="*/ 88106 w 188185"/>
                <a:gd name="connsiteY5-792" fmla="*/ 414338 h 742950"/>
                <a:gd name="connsiteX6-793" fmla="*/ 97631 w 188185"/>
                <a:gd name="connsiteY6-794" fmla="*/ 447675 h 742950"/>
                <a:gd name="connsiteX7-795" fmla="*/ 102394 w 188185"/>
                <a:gd name="connsiteY7-796" fmla="*/ 466725 h 742950"/>
                <a:gd name="connsiteX8-797" fmla="*/ 104775 w 188185"/>
                <a:gd name="connsiteY8-798" fmla="*/ 476250 h 742950"/>
                <a:gd name="connsiteX9-799" fmla="*/ 109538 w 188185"/>
                <a:gd name="connsiteY9-800" fmla="*/ 483394 h 742950"/>
                <a:gd name="connsiteX10-801" fmla="*/ 116681 w 188185"/>
                <a:gd name="connsiteY10-802" fmla="*/ 497682 h 742950"/>
                <a:gd name="connsiteX11-803" fmla="*/ 121444 w 188185"/>
                <a:gd name="connsiteY11-804" fmla="*/ 514350 h 742950"/>
                <a:gd name="connsiteX12-805" fmla="*/ 130969 w 188185"/>
                <a:gd name="connsiteY12-806" fmla="*/ 538163 h 742950"/>
                <a:gd name="connsiteX13-807" fmla="*/ 135731 w 188185"/>
                <a:gd name="connsiteY13-808" fmla="*/ 552450 h 742950"/>
                <a:gd name="connsiteX14-809" fmla="*/ 147638 w 188185"/>
                <a:gd name="connsiteY14-810" fmla="*/ 566738 h 742950"/>
                <a:gd name="connsiteX15-811" fmla="*/ 152400 w 188185"/>
                <a:gd name="connsiteY15-812" fmla="*/ 585788 h 742950"/>
                <a:gd name="connsiteX16-813" fmla="*/ 157163 w 188185"/>
                <a:gd name="connsiteY16-814" fmla="*/ 592932 h 742950"/>
                <a:gd name="connsiteX17-815" fmla="*/ 166688 w 188185"/>
                <a:gd name="connsiteY17-816" fmla="*/ 621507 h 742950"/>
                <a:gd name="connsiteX18-817" fmla="*/ 169069 w 188185"/>
                <a:gd name="connsiteY18-818" fmla="*/ 628650 h 742950"/>
                <a:gd name="connsiteX19-819" fmla="*/ 171450 w 188185"/>
                <a:gd name="connsiteY19-820" fmla="*/ 635794 h 742950"/>
                <a:gd name="connsiteX20-821" fmla="*/ 178594 w 188185"/>
                <a:gd name="connsiteY20-822" fmla="*/ 695325 h 742950"/>
                <a:gd name="connsiteX21-823" fmla="*/ 183356 w 188185"/>
                <a:gd name="connsiteY21-824" fmla="*/ 719138 h 742950"/>
                <a:gd name="connsiteX22-825" fmla="*/ 188119 w 188185"/>
                <a:gd name="connsiteY22-826" fmla="*/ 742950 h 742950"/>
                <a:gd name="connsiteX0-827" fmla="*/ 0 w 188185"/>
                <a:gd name="connsiteY0-828" fmla="*/ 0 h 742950"/>
                <a:gd name="connsiteX1-829" fmla="*/ 14288 w 188185"/>
                <a:gd name="connsiteY1-830" fmla="*/ 204788 h 742950"/>
                <a:gd name="connsiteX2-831" fmla="*/ 52388 w 188185"/>
                <a:gd name="connsiteY2-832" fmla="*/ 304800 h 742950"/>
                <a:gd name="connsiteX3-833" fmla="*/ 80963 w 188185"/>
                <a:gd name="connsiteY3-834" fmla="*/ 390525 h 742950"/>
                <a:gd name="connsiteX4-835" fmla="*/ 85725 w 188185"/>
                <a:gd name="connsiteY4-836" fmla="*/ 402432 h 742950"/>
                <a:gd name="connsiteX5-837" fmla="*/ 97631 w 188185"/>
                <a:gd name="connsiteY5-838" fmla="*/ 447675 h 742950"/>
                <a:gd name="connsiteX6-839" fmla="*/ 102394 w 188185"/>
                <a:gd name="connsiteY6-840" fmla="*/ 466725 h 742950"/>
                <a:gd name="connsiteX7-841" fmla="*/ 104775 w 188185"/>
                <a:gd name="connsiteY7-842" fmla="*/ 476250 h 742950"/>
                <a:gd name="connsiteX8-843" fmla="*/ 109538 w 188185"/>
                <a:gd name="connsiteY8-844" fmla="*/ 483394 h 742950"/>
                <a:gd name="connsiteX9-845" fmla="*/ 116681 w 188185"/>
                <a:gd name="connsiteY9-846" fmla="*/ 497682 h 742950"/>
                <a:gd name="connsiteX10-847" fmla="*/ 121444 w 188185"/>
                <a:gd name="connsiteY10-848" fmla="*/ 514350 h 742950"/>
                <a:gd name="connsiteX11-849" fmla="*/ 130969 w 188185"/>
                <a:gd name="connsiteY11-850" fmla="*/ 538163 h 742950"/>
                <a:gd name="connsiteX12-851" fmla="*/ 135731 w 188185"/>
                <a:gd name="connsiteY12-852" fmla="*/ 552450 h 742950"/>
                <a:gd name="connsiteX13-853" fmla="*/ 147638 w 188185"/>
                <a:gd name="connsiteY13-854" fmla="*/ 566738 h 742950"/>
                <a:gd name="connsiteX14-855" fmla="*/ 152400 w 188185"/>
                <a:gd name="connsiteY14-856" fmla="*/ 585788 h 742950"/>
                <a:gd name="connsiteX15-857" fmla="*/ 157163 w 188185"/>
                <a:gd name="connsiteY15-858" fmla="*/ 592932 h 742950"/>
                <a:gd name="connsiteX16-859" fmla="*/ 166688 w 188185"/>
                <a:gd name="connsiteY16-860" fmla="*/ 621507 h 742950"/>
                <a:gd name="connsiteX17-861" fmla="*/ 169069 w 188185"/>
                <a:gd name="connsiteY17-862" fmla="*/ 628650 h 742950"/>
                <a:gd name="connsiteX18-863" fmla="*/ 171450 w 188185"/>
                <a:gd name="connsiteY18-864" fmla="*/ 635794 h 742950"/>
                <a:gd name="connsiteX19-865" fmla="*/ 178594 w 188185"/>
                <a:gd name="connsiteY19-866" fmla="*/ 695325 h 742950"/>
                <a:gd name="connsiteX20-867" fmla="*/ 183356 w 188185"/>
                <a:gd name="connsiteY20-868" fmla="*/ 719138 h 742950"/>
                <a:gd name="connsiteX21-869" fmla="*/ 188119 w 188185"/>
                <a:gd name="connsiteY21-870" fmla="*/ 742950 h 742950"/>
                <a:gd name="connsiteX0-871" fmla="*/ 0 w 188185"/>
                <a:gd name="connsiteY0-872" fmla="*/ 0 h 742950"/>
                <a:gd name="connsiteX1-873" fmla="*/ 14288 w 188185"/>
                <a:gd name="connsiteY1-874" fmla="*/ 204788 h 742950"/>
                <a:gd name="connsiteX2-875" fmla="*/ 52388 w 188185"/>
                <a:gd name="connsiteY2-876" fmla="*/ 304800 h 742950"/>
                <a:gd name="connsiteX3-877" fmla="*/ 80963 w 188185"/>
                <a:gd name="connsiteY3-878" fmla="*/ 390525 h 742950"/>
                <a:gd name="connsiteX4-879" fmla="*/ 97631 w 188185"/>
                <a:gd name="connsiteY4-880" fmla="*/ 447675 h 742950"/>
                <a:gd name="connsiteX5-881" fmla="*/ 102394 w 188185"/>
                <a:gd name="connsiteY5-882" fmla="*/ 466725 h 742950"/>
                <a:gd name="connsiteX6-883" fmla="*/ 104775 w 188185"/>
                <a:gd name="connsiteY6-884" fmla="*/ 476250 h 742950"/>
                <a:gd name="connsiteX7-885" fmla="*/ 109538 w 188185"/>
                <a:gd name="connsiteY7-886" fmla="*/ 483394 h 742950"/>
                <a:gd name="connsiteX8-887" fmla="*/ 116681 w 188185"/>
                <a:gd name="connsiteY8-888" fmla="*/ 497682 h 742950"/>
                <a:gd name="connsiteX9-889" fmla="*/ 121444 w 188185"/>
                <a:gd name="connsiteY9-890" fmla="*/ 514350 h 742950"/>
                <a:gd name="connsiteX10-891" fmla="*/ 130969 w 188185"/>
                <a:gd name="connsiteY10-892" fmla="*/ 538163 h 742950"/>
                <a:gd name="connsiteX11-893" fmla="*/ 135731 w 188185"/>
                <a:gd name="connsiteY11-894" fmla="*/ 552450 h 742950"/>
                <a:gd name="connsiteX12-895" fmla="*/ 147638 w 188185"/>
                <a:gd name="connsiteY12-896" fmla="*/ 566738 h 742950"/>
                <a:gd name="connsiteX13-897" fmla="*/ 152400 w 188185"/>
                <a:gd name="connsiteY13-898" fmla="*/ 585788 h 742950"/>
                <a:gd name="connsiteX14-899" fmla="*/ 157163 w 188185"/>
                <a:gd name="connsiteY14-900" fmla="*/ 592932 h 742950"/>
                <a:gd name="connsiteX15-901" fmla="*/ 166688 w 188185"/>
                <a:gd name="connsiteY15-902" fmla="*/ 621507 h 742950"/>
                <a:gd name="connsiteX16-903" fmla="*/ 169069 w 188185"/>
                <a:gd name="connsiteY16-904" fmla="*/ 628650 h 742950"/>
                <a:gd name="connsiteX17-905" fmla="*/ 171450 w 188185"/>
                <a:gd name="connsiteY17-906" fmla="*/ 635794 h 742950"/>
                <a:gd name="connsiteX18-907" fmla="*/ 178594 w 188185"/>
                <a:gd name="connsiteY18-908" fmla="*/ 695325 h 742950"/>
                <a:gd name="connsiteX19-909" fmla="*/ 183356 w 188185"/>
                <a:gd name="connsiteY19-910" fmla="*/ 719138 h 742950"/>
                <a:gd name="connsiteX20-911" fmla="*/ 188119 w 188185"/>
                <a:gd name="connsiteY20-912" fmla="*/ 742950 h 742950"/>
                <a:gd name="connsiteX0-913" fmla="*/ 0 w 188185"/>
                <a:gd name="connsiteY0-914" fmla="*/ 0 h 742950"/>
                <a:gd name="connsiteX1-915" fmla="*/ 14288 w 188185"/>
                <a:gd name="connsiteY1-916" fmla="*/ 204788 h 742950"/>
                <a:gd name="connsiteX2-917" fmla="*/ 52388 w 188185"/>
                <a:gd name="connsiteY2-918" fmla="*/ 304800 h 742950"/>
                <a:gd name="connsiteX3-919" fmla="*/ 80963 w 188185"/>
                <a:gd name="connsiteY3-920" fmla="*/ 390525 h 742950"/>
                <a:gd name="connsiteX4-921" fmla="*/ 97631 w 188185"/>
                <a:gd name="connsiteY4-922" fmla="*/ 447675 h 742950"/>
                <a:gd name="connsiteX5-923" fmla="*/ 102394 w 188185"/>
                <a:gd name="connsiteY5-924" fmla="*/ 466725 h 742950"/>
                <a:gd name="connsiteX6-925" fmla="*/ 104775 w 188185"/>
                <a:gd name="connsiteY6-926" fmla="*/ 476250 h 742950"/>
                <a:gd name="connsiteX7-927" fmla="*/ 116681 w 188185"/>
                <a:gd name="connsiteY7-928" fmla="*/ 497682 h 742950"/>
                <a:gd name="connsiteX8-929" fmla="*/ 121444 w 188185"/>
                <a:gd name="connsiteY8-930" fmla="*/ 514350 h 742950"/>
                <a:gd name="connsiteX9-931" fmla="*/ 130969 w 188185"/>
                <a:gd name="connsiteY9-932" fmla="*/ 538163 h 742950"/>
                <a:gd name="connsiteX10-933" fmla="*/ 135731 w 188185"/>
                <a:gd name="connsiteY10-934" fmla="*/ 552450 h 742950"/>
                <a:gd name="connsiteX11-935" fmla="*/ 147638 w 188185"/>
                <a:gd name="connsiteY11-936" fmla="*/ 566738 h 742950"/>
                <a:gd name="connsiteX12-937" fmla="*/ 152400 w 188185"/>
                <a:gd name="connsiteY12-938" fmla="*/ 585788 h 742950"/>
                <a:gd name="connsiteX13-939" fmla="*/ 157163 w 188185"/>
                <a:gd name="connsiteY13-940" fmla="*/ 592932 h 742950"/>
                <a:gd name="connsiteX14-941" fmla="*/ 166688 w 188185"/>
                <a:gd name="connsiteY14-942" fmla="*/ 621507 h 742950"/>
                <a:gd name="connsiteX15-943" fmla="*/ 169069 w 188185"/>
                <a:gd name="connsiteY15-944" fmla="*/ 628650 h 742950"/>
                <a:gd name="connsiteX16-945" fmla="*/ 171450 w 188185"/>
                <a:gd name="connsiteY16-946" fmla="*/ 635794 h 742950"/>
                <a:gd name="connsiteX17-947" fmla="*/ 178594 w 188185"/>
                <a:gd name="connsiteY17-948" fmla="*/ 695325 h 742950"/>
                <a:gd name="connsiteX18-949" fmla="*/ 183356 w 188185"/>
                <a:gd name="connsiteY18-950" fmla="*/ 719138 h 742950"/>
                <a:gd name="connsiteX19-951" fmla="*/ 188119 w 188185"/>
                <a:gd name="connsiteY19-952" fmla="*/ 742950 h 742950"/>
                <a:gd name="connsiteX0-953" fmla="*/ 0 w 188185"/>
                <a:gd name="connsiteY0-954" fmla="*/ 0 h 742950"/>
                <a:gd name="connsiteX1-955" fmla="*/ 14288 w 188185"/>
                <a:gd name="connsiteY1-956" fmla="*/ 204788 h 742950"/>
                <a:gd name="connsiteX2-957" fmla="*/ 52388 w 188185"/>
                <a:gd name="connsiteY2-958" fmla="*/ 304800 h 742950"/>
                <a:gd name="connsiteX3-959" fmla="*/ 80963 w 188185"/>
                <a:gd name="connsiteY3-960" fmla="*/ 390525 h 742950"/>
                <a:gd name="connsiteX4-961" fmla="*/ 97631 w 188185"/>
                <a:gd name="connsiteY4-962" fmla="*/ 447675 h 742950"/>
                <a:gd name="connsiteX5-963" fmla="*/ 102394 w 188185"/>
                <a:gd name="connsiteY5-964" fmla="*/ 466725 h 742950"/>
                <a:gd name="connsiteX6-965" fmla="*/ 116681 w 188185"/>
                <a:gd name="connsiteY6-966" fmla="*/ 497682 h 742950"/>
                <a:gd name="connsiteX7-967" fmla="*/ 121444 w 188185"/>
                <a:gd name="connsiteY7-968" fmla="*/ 514350 h 742950"/>
                <a:gd name="connsiteX8-969" fmla="*/ 130969 w 188185"/>
                <a:gd name="connsiteY8-970" fmla="*/ 538163 h 742950"/>
                <a:gd name="connsiteX9-971" fmla="*/ 135731 w 188185"/>
                <a:gd name="connsiteY9-972" fmla="*/ 552450 h 742950"/>
                <a:gd name="connsiteX10-973" fmla="*/ 147638 w 188185"/>
                <a:gd name="connsiteY10-974" fmla="*/ 566738 h 742950"/>
                <a:gd name="connsiteX11-975" fmla="*/ 152400 w 188185"/>
                <a:gd name="connsiteY11-976" fmla="*/ 585788 h 742950"/>
                <a:gd name="connsiteX12-977" fmla="*/ 157163 w 188185"/>
                <a:gd name="connsiteY12-978" fmla="*/ 592932 h 742950"/>
                <a:gd name="connsiteX13-979" fmla="*/ 166688 w 188185"/>
                <a:gd name="connsiteY13-980" fmla="*/ 621507 h 742950"/>
                <a:gd name="connsiteX14-981" fmla="*/ 169069 w 188185"/>
                <a:gd name="connsiteY14-982" fmla="*/ 628650 h 742950"/>
                <a:gd name="connsiteX15-983" fmla="*/ 171450 w 188185"/>
                <a:gd name="connsiteY15-984" fmla="*/ 635794 h 742950"/>
                <a:gd name="connsiteX16-985" fmla="*/ 178594 w 188185"/>
                <a:gd name="connsiteY16-986" fmla="*/ 695325 h 742950"/>
                <a:gd name="connsiteX17-987" fmla="*/ 183356 w 188185"/>
                <a:gd name="connsiteY17-988" fmla="*/ 719138 h 742950"/>
                <a:gd name="connsiteX18-989" fmla="*/ 188119 w 188185"/>
                <a:gd name="connsiteY18-990" fmla="*/ 742950 h 742950"/>
                <a:gd name="connsiteX0-991" fmla="*/ 0 w 188185"/>
                <a:gd name="connsiteY0-992" fmla="*/ 0 h 742950"/>
                <a:gd name="connsiteX1-993" fmla="*/ 14288 w 188185"/>
                <a:gd name="connsiteY1-994" fmla="*/ 204788 h 742950"/>
                <a:gd name="connsiteX2-995" fmla="*/ 52388 w 188185"/>
                <a:gd name="connsiteY2-996" fmla="*/ 304800 h 742950"/>
                <a:gd name="connsiteX3-997" fmla="*/ 80963 w 188185"/>
                <a:gd name="connsiteY3-998" fmla="*/ 390525 h 742950"/>
                <a:gd name="connsiteX4-999" fmla="*/ 97631 w 188185"/>
                <a:gd name="connsiteY4-1000" fmla="*/ 447675 h 742950"/>
                <a:gd name="connsiteX5-1001" fmla="*/ 116681 w 188185"/>
                <a:gd name="connsiteY5-1002" fmla="*/ 497682 h 742950"/>
                <a:gd name="connsiteX6-1003" fmla="*/ 121444 w 188185"/>
                <a:gd name="connsiteY6-1004" fmla="*/ 514350 h 742950"/>
                <a:gd name="connsiteX7-1005" fmla="*/ 130969 w 188185"/>
                <a:gd name="connsiteY7-1006" fmla="*/ 538163 h 742950"/>
                <a:gd name="connsiteX8-1007" fmla="*/ 135731 w 188185"/>
                <a:gd name="connsiteY8-1008" fmla="*/ 552450 h 742950"/>
                <a:gd name="connsiteX9-1009" fmla="*/ 147638 w 188185"/>
                <a:gd name="connsiteY9-1010" fmla="*/ 566738 h 742950"/>
                <a:gd name="connsiteX10-1011" fmla="*/ 152400 w 188185"/>
                <a:gd name="connsiteY10-1012" fmla="*/ 585788 h 742950"/>
                <a:gd name="connsiteX11-1013" fmla="*/ 157163 w 188185"/>
                <a:gd name="connsiteY11-1014" fmla="*/ 592932 h 742950"/>
                <a:gd name="connsiteX12-1015" fmla="*/ 166688 w 188185"/>
                <a:gd name="connsiteY12-1016" fmla="*/ 621507 h 742950"/>
                <a:gd name="connsiteX13-1017" fmla="*/ 169069 w 188185"/>
                <a:gd name="connsiteY13-1018" fmla="*/ 628650 h 742950"/>
                <a:gd name="connsiteX14-1019" fmla="*/ 171450 w 188185"/>
                <a:gd name="connsiteY14-1020" fmla="*/ 635794 h 742950"/>
                <a:gd name="connsiteX15-1021" fmla="*/ 178594 w 188185"/>
                <a:gd name="connsiteY15-1022" fmla="*/ 695325 h 742950"/>
                <a:gd name="connsiteX16-1023" fmla="*/ 183356 w 188185"/>
                <a:gd name="connsiteY16-1024" fmla="*/ 719138 h 742950"/>
                <a:gd name="connsiteX17-1025" fmla="*/ 188119 w 188185"/>
                <a:gd name="connsiteY17-1026" fmla="*/ 742950 h 742950"/>
                <a:gd name="connsiteX0-1027" fmla="*/ 0 w 188185"/>
                <a:gd name="connsiteY0-1028" fmla="*/ 0 h 742950"/>
                <a:gd name="connsiteX1-1029" fmla="*/ 14288 w 188185"/>
                <a:gd name="connsiteY1-1030" fmla="*/ 204788 h 742950"/>
                <a:gd name="connsiteX2-1031" fmla="*/ 52388 w 188185"/>
                <a:gd name="connsiteY2-1032" fmla="*/ 304800 h 742950"/>
                <a:gd name="connsiteX3-1033" fmla="*/ 80963 w 188185"/>
                <a:gd name="connsiteY3-1034" fmla="*/ 390525 h 742950"/>
                <a:gd name="connsiteX4-1035" fmla="*/ 97631 w 188185"/>
                <a:gd name="connsiteY4-1036" fmla="*/ 447675 h 742950"/>
                <a:gd name="connsiteX5-1037" fmla="*/ 116681 w 188185"/>
                <a:gd name="connsiteY5-1038" fmla="*/ 497682 h 742950"/>
                <a:gd name="connsiteX6-1039" fmla="*/ 130969 w 188185"/>
                <a:gd name="connsiteY6-1040" fmla="*/ 538163 h 742950"/>
                <a:gd name="connsiteX7-1041" fmla="*/ 135731 w 188185"/>
                <a:gd name="connsiteY7-1042" fmla="*/ 552450 h 742950"/>
                <a:gd name="connsiteX8-1043" fmla="*/ 147638 w 188185"/>
                <a:gd name="connsiteY8-1044" fmla="*/ 566738 h 742950"/>
                <a:gd name="connsiteX9-1045" fmla="*/ 152400 w 188185"/>
                <a:gd name="connsiteY9-1046" fmla="*/ 585788 h 742950"/>
                <a:gd name="connsiteX10-1047" fmla="*/ 157163 w 188185"/>
                <a:gd name="connsiteY10-1048" fmla="*/ 592932 h 742950"/>
                <a:gd name="connsiteX11-1049" fmla="*/ 166688 w 188185"/>
                <a:gd name="connsiteY11-1050" fmla="*/ 621507 h 742950"/>
                <a:gd name="connsiteX12-1051" fmla="*/ 169069 w 188185"/>
                <a:gd name="connsiteY12-1052" fmla="*/ 628650 h 742950"/>
                <a:gd name="connsiteX13-1053" fmla="*/ 171450 w 188185"/>
                <a:gd name="connsiteY13-1054" fmla="*/ 635794 h 742950"/>
                <a:gd name="connsiteX14-1055" fmla="*/ 178594 w 188185"/>
                <a:gd name="connsiteY14-1056" fmla="*/ 695325 h 742950"/>
                <a:gd name="connsiteX15-1057" fmla="*/ 183356 w 188185"/>
                <a:gd name="connsiteY15-1058" fmla="*/ 719138 h 742950"/>
                <a:gd name="connsiteX16-1059" fmla="*/ 188119 w 188185"/>
                <a:gd name="connsiteY16-1060" fmla="*/ 742950 h 742950"/>
                <a:gd name="connsiteX0-1061" fmla="*/ 0 w 188185"/>
                <a:gd name="connsiteY0-1062" fmla="*/ 0 h 742950"/>
                <a:gd name="connsiteX1-1063" fmla="*/ 14288 w 188185"/>
                <a:gd name="connsiteY1-1064" fmla="*/ 204788 h 742950"/>
                <a:gd name="connsiteX2-1065" fmla="*/ 52388 w 188185"/>
                <a:gd name="connsiteY2-1066" fmla="*/ 304800 h 742950"/>
                <a:gd name="connsiteX3-1067" fmla="*/ 80963 w 188185"/>
                <a:gd name="connsiteY3-1068" fmla="*/ 390525 h 742950"/>
                <a:gd name="connsiteX4-1069" fmla="*/ 97631 w 188185"/>
                <a:gd name="connsiteY4-1070" fmla="*/ 447675 h 742950"/>
                <a:gd name="connsiteX5-1071" fmla="*/ 116681 w 188185"/>
                <a:gd name="connsiteY5-1072" fmla="*/ 497682 h 742950"/>
                <a:gd name="connsiteX6-1073" fmla="*/ 130969 w 188185"/>
                <a:gd name="connsiteY6-1074" fmla="*/ 538163 h 742950"/>
                <a:gd name="connsiteX7-1075" fmla="*/ 147638 w 188185"/>
                <a:gd name="connsiteY7-1076" fmla="*/ 566738 h 742950"/>
                <a:gd name="connsiteX8-1077" fmla="*/ 152400 w 188185"/>
                <a:gd name="connsiteY8-1078" fmla="*/ 585788 h 742950"/>
                <a:gd name="connsiteX9-1079" fmla="*/ 157163 w 188185"/>
                <a:gd name="connsiteY9-1080" fmla="*/ 592932 h 742950"/>
                <a:gd name="connsiteX10-1081" fmla="*/ 166688 w 188185"/>
                <a:gd name="connsiteY10-1082" fmla="*/ 621507 h 742950"/>
                <a:gd name="connsiteX11-1083" fmla="*/ 169069 w 188185"/>
                <a:gd name="connsiteY11-1084" fmla="*/ 628650 h 742950"/>
                <a:gd name="connsiteX12-1085" fmla="*/ 171450 w 188185"/>
                <a:gd name="connsiteY12-1086" fmla="*/ 635794 h 742950"/>
                <a:gd name="connsiteX13-1087" fmla="*/ 178594 w 188185"/>
                <a:gd name="connsiteY13-1088" fmla="*/ 695325 h 742950"/>
                <a:gd name="connsiteX14-1089" fmla="*/ 183356 w 188185"/>
                <a:gd name="connsiteY14-1090" fmla="*/ 719138 h 742950"/>
                <a:gd name="connsiteX15-1091" fmla="*/ 188119 w 188185"/>
                <a:gd name="connsiteY15-1092" fmla="*/ 742950 h 742950"/>
                <a:gd name="connsiteX0-1093" fmla="*/ 0 w 188185"/>
                <a:gd name="connsiteY0-1094" fmla="*/ 0 h 742950"/>
                <a:gd name="connsiteX1-1095" fmla="*/ 14288 w 188185"/>
                <a:gd name="connsiteY1-1096" fmla="*/ 204788 h 742950"/>
                <a:gd name="connsiteX2-1097" fmla="*/ 52388 w 188185"/>
                <a:gd name="connsiteY2-1098" fmla="*/ 304800 h 742950"/>
                <a:gd name="connsiteX3-1099" fmla="*/ 80963 w 188185"/>
                <a:gd name="connsiteY3-1100" fmla="*/ 390525 h 742950"/>
                <a:gd name="connsiteX4-1101" fmla="*/ 97631 w 188185"/>
                <a:gd name="connsiteY4-1102" fmla="*/ 447675 h 742950"/>
                <a:gd name="connsiteX5-1103" fmla="*/ 116681 w 188185"/>
                <a:gd name="connsiteY5-1104" fmla="*/ 497682 h 742950"/>
                <a:gd name="connsiteX6-1105" fmla="*/ 130969 w 188185"/>
                <a:gd name="connsiteY6-1106" fmla="*/ 538163 h 742950"/>
                <a:gd name="connsiteX7-1107" fmla="*/ 147638 w 188185"/>
                <a:gd name="connsiteY7-1108" fmla="*/ 566738 h 742950"/>
                <a:gd name="connsiteX8-1109" fmla="*/ 152400 w 188185"/>
                <a:gd name="connsiteY8-1110" fmla="*/ 585788 h 742950"/>
                <a:gd name="connsiteX9-1111" fmla="*/ 166688 w 188185"/>
                <a:gd name="connsiteY9-1112" fmla="*/ 621507 h 742950"/>
                <a:gd name="connsiteX10-1113" fmla="*/ 169069 w 188185"/>
                <a:gd name="connsiteY10-1114" fmla="*/ 628650 h 742950"/>
                <a:gd name="connsiteX11-1115" fmla="*/ 171450 w 188185"/>
                <a:gd name="connsiteY11-1116" fmla="*/ 635794 h 742950"/>
                <a:gd name="connsiteX12-1117" fmla="*/ 178594 w 188185"/>
                <a:gd name="connsiteY12-1118" fmla="*/ 695325 h 742950"/>
                <a:gd name="connsiteX13-1119" fmla="*/ 183356 w 188185"/>
                <a:gd name="connsiteY13-1120" fmla="*/ 719138 h 742950"/>
                <a:gd name="connsiteX14-1121" fmla="*/ 188119 w 188185"/>
                <a:gd name="connsiteY14-1122" fmla="*/ 742950 h 742950"/>
                <a:gd name="connsiteX0-1123" fmla="*/ 0 w 188185"/>
                <a:gd name="connsiteY0-1124" fmla="*/ 0 h 742950"/>
                <a:gd name="connsiteX1-1125" fmla="*/ 14288 w 188185"/>
                <a:gd name="connsiteY1-1126" fmla="*/ 204788 h 742950"/>
                <a:gd name="connsiteX2-1127" fmla="*/ 52388 w 188185"/>
                <a:gd name="connsiteY2-1128" fmla="*/ 304800 h 742950"/>
                <a:gd name="connsiteX3-1129" fmla="*/ 80963 w 188185"/>
                <a:gd name="connsiteY3-1130" fmla="*/ 390525 h 742950"/>
                <a:gd name="connsiteX4-1131" fmla="*/ 97631 w 188185"/>
                <a:gd name="connsiteY4-1132" fmla="*/ 447675 h 742950"/>
                <a:gd name="connsiteX5-1133" fmla="*/ 116681 w 188185"/>
                <a:gd name="connsiteY5-1134" fmla="*/ 497682 h 742950"/>
                <a:gd name="connsiteX6-1135" fmla="*/ 130969 w 188185"/>
                <a:gd name="connsiteY6-1136" fmla="*/ 538163 h 742950"/>
                <a:gd name="connsiteX7-1137" fmla="*/ 152400 w 188185"/>
                <a:gd name="connsiteY7-1138" fmla="*/ 585788 h 742950"/>
                <a:gd name="connsiteX8-1139" fmla="*/ 166688 w 188185"/>
                <a:gd name="connsiteY8-1140" fmla="*/ 621507 h 742950"/>
                <a:gd name="connsiteX9-1141" fmla="*/ 169069 w 188185"/>
                <a:gd name="connsiteY9-1142" fmla="*/ 628650 h 742950"/>
                <a:gd name="connsiteX10-1143" fmla="*/ 171450 w 188185"/>
                <a:gd name="connsiteY10-1144" fmla="*/ 635794 h 742950"/>
                <a:gd name="connsiteX11-1145" fmla="*/ 178594 w 188185"/>
                <a:gd name="connsiteY11-1146" fmla="*/ 695325 h 742950"/>
                <a:gd name="connsiteX12-1147" fmla="*/ 183356 w 188185"/>
                <a:gd name="connsiteY12-1148" fmla="*/ 719138 h 742950"/>
                <a:gd name="connsiteX13-1149" fmla="*/ 188119 w 188185"/>
                <a:gd name="connsiteY13-1150" fmla="*/ 742950 h 742950"/>
                <a:gd name="connsiteX0-1151" fmla="*/ 0 w 188185"/>
                <a:gd name="connsiteY0-1152" fmla="*/ 0 h 742950"/>
                <a:gd name="connsiteX1-1153" fmla="*/ 14288 w 188185"/>
                <a:gd name="connsiteY1-1154" fmla="*/ 204788 h 742950"/>
                <a:gd name="connsiteX2-1155" fmla="*/ 52388 w 188185"/>
                <a:gd name="connsiteY2-1156" fmla="*/ 304800 h 742950"/>
                <a:gd name="connsiteX3-1157" fmla="*/ 80963 w 188185"/>
                <a:gd name="connsiteY3-1158" fmla="*/ 390525 h 742950"/>
                <a:gd name="connsiteX4-1159" fmla="*/ 97631 w 188185"/>
                <a:gd name="connsiteY4-1160" fmla="*/ 447675 h 742950"/>
                <a:gd name="connsiteX5-1161" fmla="*/ 116681 w 188185"/>
                <a:gd name="connsiteY5-1162" fmla="*/ 497682 h 742950"/>
                <a:gd name="connsiteX6-1163" fmla="*/ 130969 w 188185"/>
                <a:gd name="connsiteY6-1164" fmla="*/ 538163 h 742950"/>
                <a:gd name="connsiteX7-1165" fmla="*/ 152400 w 188185"/>
                <a:gd name="connsiteY7-1166" fmla="*/ 585788 h 742950"/>
                <a:gd name="connsiteX8-1167" fmla="*/ 166688 w 188185"/>
                <a:gd name="connsiteY8-1168" fmla="*/ 621507 h 742950"/>
                <a:gd name="connsiteX9-1169" fmla="*/ 169069 w 188185"/>
                <a:gd name="connsiteY9-1170" fmla="*/ 628650 h 742950"/>
                <a:gd name="connsiteX10-1171" fmla="*/ 178594 w 188185"/>
                <a:gd name="connsiteY10-1172" fmla="*/ 695325 h 742950"/>
                <a:gd name="connsiteX11-1173" fmla="*/ 183356 w 188185"/>
                <a:gd name="connsiteY11-1174" fmla="*/ 719138 h 742950"/>
                <a:gd name="connsiteX12-1175" fmla="*/ 188119 w 188185"/>
                <a:gd name="connsiteY12-1176" fmla="*/ 742950 h 742950"/>
                <a:gd name="connsiteX0-1177" fmla="*/ 0 w 188119"/>
                <a:gd name="connsiteY0-1178" fmla="*/ 0 h 742950"/>
                <a:gd name="connsiteX1-1179" fmla="*/ 14288 w 188119"/>
                <a:gd name="connsiteY1-1180" fmla="*/ 204788 h 742950"/>
                <a:gd name="connsiteX2-1181" fmla="*/ 52388 w 188119"/>
                <a:gd name="connsiteY2-1182" fmla="*/ 304800 h 742950"/>
                <a:gd name="connsiteX3-1183" fmla="*/ 80963 w 188119"/>
                <a:gd name="connsiteY3-1184" fmla="*/ 390525 h 742950"/>
                <a:gd name="connsiteX4-1185" fmla="*/ 97631 w 188119"/>
                <a:gd name="connsiteY4-1186" fmla="*/ 447675 h 742950"/>
                <a:gd name="connsiteX5-1187" fmla="*/ 116681 w 188119"/>
                <a:gd name="connsiteY5-1188" fmla="*/ 497682 h 742950"/>
                <a:gd name="connsiteX6-1189" fmla="*/ 130969 w 188119"/>
                <a:gd name="connsiteY6-1190" fmla="*/ 538163 h 742950"/>
                <a:gd name="connsiteX7-1191" fmla="*/ 152400 w 188119"/>
                <a:gd name="connsiteY7-1192" fmla="*/ 585788 h 742950"/>
                <a:gd name="connsiteX8-1193" fmla="*/ 166688 w 188119"/>
                <a:gd name="connsiteY8-1194" fmla="*/ 621507 h 742950"/>
                <a:gd name="connsiteX9-1195" fmla="*/ 169069 w 188119"/>
                <a:gd name="connsiteY9-1196" fmla="*/ 628650 h 742950"/>
                <a:gd name="connsiteX10-1197" fmla="*/ 178594 w 188119"/>
                <a:gd name="connsiteY10-1198" fmla="*/ 695325 h 742950"/>
                <a:gd name="connsiteX11-1199" fmla="*/ 188119 w 188119"/>
                <a:gd name="connsiteY11-1200" fmla="*/ 742950 h 742950"/>
                <a:gd name="connsiteX0-1201" fmla="*/ 0 w 188119"/>
                <a:gd name="connsiteY0-1202" fmla="*/ 0 h 742950"/>
                <a:gd name="connsiteX1-1203" fmla="*/ 14288 w 188119"/>
                <a:gd name="connsiteY1-1204" fmla="*/ 204788 h 742950"/>
                <a:gd name="connsiteX2-1205" fmla="*/ 52388 w 188119"/>
                <a:gd name="connsiteY2-1206" fmla="*/ 304800 h 742950"/>
                <a:gd name="connsiteX3-1207" fmla="*/ 80963 w 188119"/>
                <a:gd name="connsiteY3-1208" fmla="*/ 390525 h 742950"/>
                <a:gd name="connsiteX4-1209" fmla="*/ 97631 w 188119"/>
                <a:gd name="connsiteY4-1210" fmla="*/ 447675 h 742950"/>
                <a:gd name="connsiteX5-1211" fmla="*/ 116681 w 188119"/>
                <a:gd name="connsiteY5-1212" fmla="*/ 497682 h 742950"/>
                <a:gd name="connsiteX6-1213" fmla="*/ 130969 w 188119"/>
                <a:gd name="connsiteY6-1214" fmla="*/ 538163 h 742950"/>
                <a:gd name="connsiteX7-1215" fmla="*/ 152400 w 188119"/>
                <a:gd name="connsiteY7-1216" fmla="*/ 585788 h 742950"/>
                <a:gd name="connsiteX8-1217" fmla="*/ 166688 w 188119"/>
                <a:gd name="connsiteY8-1218" fmla="*/ 621507 h 742950"/>
                <a:gd name="connsiteX9-1219" fmla="*/ 169069 w 188119"/>
                <a:gd name="connsiteY9-1220" fmla="*/ 628650 h 742950"/>
                <a:gd name="connsiteX10-1221" fmla="*/ 188119 w 188119"/>
                <a:gd name="connsiteY10-1222" fmla="*/ 742950 h 742950"/>
                <a:gd name="connsiteX0-1223" fmla="*/ 0 w 188119"/>
                <a:gd name="connsiteY0-1224" fmla="*/ 0 h 742950"/>
                <a:gd name="connsiteX1-1225" fmla="*/ 14288 w 188119"/>
                <a:gd name="connsiteY1-1226" fmla="*/ 204788 h 742950"/>
                <a:gd name="connsiteX2-1227" fmla="*/ 52388 w 188119"/>
                <a:gd name="connsiteY2-1228" fmla="*/ 304800 h 742950"/>
                <a:gd name="connsiteX3-1229" fmla="*/ 80963 w 188119"/>
                <a:gd name="connsiteY3-1230" fmla="*/ 390525 h 742950"/>
                <a:gd name="connsiteX4-1231" fmla="*/ 97631 w 188119"/>
                <a:gd name="connsiteY4-1232" fmla="*/ 447675 h 742950"/>
                <a:gd name="connsiteX5-1233" fmla="*/ 116681 w 188119"/>
                <a:gd name="connsiteY5-1234" fmla="*/ 497682 h 742950"/>
                <a:gd name="connsiteX6-1235" fmla="*/ 130969 w 188119"/>
                <a:gd name="connsiteY6-1236" fmla="*/ 538163 h 742950"/>
                <a:gd name="connsiteX7-1237" fmla="*/ 152400 w 188119"/>
                <a:gd name="connsiteY7-1238" fmla="*/ 585788 h 742950"/>
                <a:gd name="connsiteX8-1239" fmla="*/ 166688 w 188119"/>
                <a:gd name="connsiteY8-1240" fmla="*/ 621507 h 742950"/>
                <a:gd name="connsiteX9-1241" fmla="*/ 188119 w 188119"/>
                <a:gd name="connsiteY9-1242" fmla="*/ 742950 h 742950"/>
                <a:gd name="connsiteX0-1243" fmla="*/ 0 w 188119"/>
                <a:gd name="connsiteY0-1244" fmla="*/ 0 h 742950"/>
                <a:gd name="connsiteX1-1245" fmla="*/ 14288 w 188119"/>
                <a:gd name="connsiteY1-1246" fmla="*/ 204788 h 742950"/>
                <a:gd name="connsiteX2-1247" fmla="*/ 52388 w 188119"/>
                <a:gd name="connsiteY2-1248" fmla="*/ 304800 h 742950"/>
                <a:gd name="connsiteX3-1249" fmla="*/ 80963 w 188119"/>
                <a:gd name="connsiteY3-1250" fmla="*/ 390525 h 742950"/>
                <a:gd name="connsiteX4-1251" fmla="*/ 97631 w 188119"/>
                <a:gd name="connsiteY4-1252" fmla="*/ 447675 h 742950"/>
                <a:gd name="connsiteX5-1253" fmla="*/ 116681 w 188119"/>
                <a:gd name="connsiteY5-1254" fmla="*/ 497682 h 742950"/>
                <a:gd name="connsiteX6-1255" fmla="*/ 130969 w 188119"/>
                <a:gd name="connsiteY6-1256" fmla="*/ 538163 h 742950"/>
                <a:gd name="connsiteX7-1257" fmla="*/ 166688 w 188119"/>
                <a:gd name="connsiteY7-1258" fmla="*/ 621507 h 742950"/>
                <a:gd name="connsiteX8-1259" fmla="*/ 188119 w 188119"/>
                <a:gd name="connsiteY8-1260" fmla="*/ 742950 h 742950"/>
                <a:gd name="connsiteX0-1261" fmla="*/ 0 w 188119"/>
                <a:gd name="connsiteY0-1262" fmla="*/ 0 h 742950"/>
                <a:gd name="connsiteX1-1263" fmla="*/ 14288 w 188119"/>
                <a:gd name="connsiteY1-1264" fmla="*/ 204788 h 742950"/>
                <a:gd name="connsiteX2-1265" fmla="*/ 52388 w 188119"/>
                <a:gd name="connsiteY2-1266" fmla="*/ 304800 h 742950"/>
                <a:gd name="connsiteX3-1267" fmla="*/ 80963 w 188119"/>
                <a:gd name="connsiteY3-1268" fmla="*/ 390525 h 742950"/>
                <a:gd name="connsiteX4-1269" fmla="*/ 97631 w 188119"/>
                <a:gd name="connsiteY4-1270" fmla="*/ 447675 h 742950"/>
                <a:gd name="connsiteX5-1271" fmla="*/ 116681 w 188119"/>
                <a:gd name="connsiteY5-1272" fmla="*/ 497682 h 742950"/>
                <a:gd name="connsiteX6-1273" fmla="*/ 166688 w 188119"/>
                <a:gd name="connsiteY6-1274" fmla="*/ 621507 h 742950"/>
                <a:gd name="connsiteX7-1275" fmla="*/ 188119 w 188119"/>
                <a:gd name="connsiteY7-1276" fmla="*/ 742950 h 742950"/>
                <a:gd name="connsiteX0-1277" fmla="*/ 0 w 188119"/>
                <a:gd name="connsiteY0-1278" fmla="*/ 0 h 742950"/>
                <a:gd name="connsiteX1-1279" fmla="*/ 14288 w 188119"/>
                <a:gd name="connsiteY1-1280" fmla="*/ 204788 h 742950"/>
                <a:gd name="connsiteX2-1281" fmla="*/ 52388 w 188119"/>
                <a:gd name="connsiteY2-1282" fmla="*/ 304800 h 742950"/>
                <a:gd name="connsiteX3-1283" fmla="*/ 80963 w 188119"/>
                <a:gd name="connsiteY3-1284" fmla="*/ 390525 h 742950"/>
                <a:gd name="connsiteX4-1285" fmla="*/ 97631 w 188119"/>
                <a:gd name="connsiteY4-1286" fmla="*/ 447675 h 742950"/>
                <a:gd name="connsiteX5-1287" fmla="*/ 130969 w 188119"/>
                <a:gd name="connsiteY5-1288" fmla="*/ 523876 h 742950"/>
                <a:gd name="connsiteX6-1289" fmla="*/ 166688 w 188119"/>
                <a:gd name="connsiteY6-1290" fmla="*/ 621507 h 742950"/>
                <a:gd name="connsiteX7-1291" fmla="*/ 188119 w 188119"/>
                <a:gd name="connsiteY7-1292" fmla="*/ 742950 h 742950"/>
                <a:gd name="connsiteX0-1293" fmla="*/ 0 w 188119"/>
                <a:gd name="connsiteY0-1294" fmla="*/ 0 h 742950"/>
                <a:gd name="connsiteX1-1295" fmla="*/ 14288 w 188119"/>
                <a:gd name="connsiteY1-1296" fmla="*/ 204788 h 742950"/>
                <a:gd name="connsiteX2-1297" fmla="*/ 52388 w 188119"/>
                <a:gd name="connsiteY2-1298" fmla="*/ 304800 h 742950"/>
                <a:gd name="connsiteX3-1299" fmla="*/ 80963 w 188119"/>
                <a:gd name="connsiteY3-1300" fmla="*/ 390525 h 742950"/>
                <a:gd name="connsiteX4-1301" fmla="*/ 104775 w 188119"/>
                <a:gd name="connsiteY4-1302" fmla="*/ 459581 h 742950"/>
                <a:gd name="connsiteX5-1303" fmla="*/ 130969 w 188119"/>
                <a:gd name="connsiteY5-1304" fmla="*/ 523876 h 742950"/>
                <a:gd name="connsiteX6-1305" fmla="*/ 166688 w 188119"/>
                <a:gd name="connsiteY6-1306" fmla="*/ 621507 h 742950"/>
                <a:gd name="connsiteX7-1307" fmla="*/ 188119 w 188119"/>
                <a:gd name="connsiteY7-1308" fmla="*/ 742950 h 742950"/>
                <a:gd name="connsiteX0-1309" fmla="*/ 0 w 188119"/>
                <a:gd name="connsiteY0-1310" fmla="*/ 0 h 742950"/>
                <a:gd name="connsiteX1-1311" fmla="*/ 14288 w 188119"/>
                <a:gd name="connsiteY1-1312" fmla="*/ 204788 h 742950"/>
                <a:gd name="connsiteX2-1313" fmla="*/ 47625 w 188119"/>
                <a:gd name="connsiteY2-1314" fmla="*/ 314325 h 742950"/>
                <a:gd name="connsiteX3-1315" fmla="*/ 80963 w 188119"/>
                <a:gd name="connsiteY3-1316" fmla="*/ 390525 h 742950"/>
                <a:gd name="connsiteX4-1317" fmla="*/ 104775 w 188119"/>
                <a:gd name="connsiteY4-1318" fmla="*/ 459581 h 742950"/>
                <a:gd name="connsiteX5-1319" fmla="*/ 130969 w 188119"/>
                <a:gd name="connsiteY5-1320" fmla="*/ 523876 h 742950"/>
                <a:gd name="connsiteX6-1321" fmla="*/ 166688 w 188119"/>
                <a:gd name="connsiteY6-1322" fmla="*/ 621507 h 742950"/>
                <a:gd name="connsiteX7-1323" fmla="*/ 188119 w 188119"/>
                <a:gd name="connsiteY7-1324" fmla="*/ 742950 h 742950"/>
                <a:gd name="connsiteX0-1325" fmla="*/ 0 w 188119"/>
                <a:gd name="connsiteY0-1326" fmla="*/ 0 h 742950"/>
                <a:gd name="connsiteX1-1327" fmla="*/ 14288 w 188119"/>
                <a:gd name="connsiteY1-1328" fmla="*/ 204788 h 742950"/>
                <a:gd name="connsiteX2-1329" fmla="*/ 47625 w 188119"/>
                <a:gd name="connsiteY2-1330" fmla="*/ 314325 h 742950"/>
                <a:gd name="connsiteX3-1331" fmla="*/ 76201 w 188119"/>
                <a:gd name="connsiteY3-1332" fmla="*/ 400050 h 742950"/>
                <a:gd name="connsiteX4-1333" fmla="*/ 104775 w 188119"/>
                <a:gd name="connsiteY4-1334" fmla="*/ 459581 h 742950"/>
                <a:gd name="connsiteX5-1335" fmla="*/ 130969 w 188119"/>
                <a:gd name="connsiteY5-1336" fmla="*/ 523876 h 742950"/>
                <a:gd name="connsiteX6-1337" fmla="*/ 166688 w 188119"/>
                <a:gd name="connsiteY6-1338" fmla="*/ 621507 h 742950"/>
                <a:gd name="connsiteX7-1339" fmla="*/ 188119 w 188119"/>
                <a:gd name="connsiteY7-1340" fmla="*/ 742950 h 74295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188119" h="742950">
                  <a:moveTo>
                    <a:pt x="0" y="0"/>
                  </a:moveTo>
                  <a:cubicBezTo>
                    <a:pt x="7438" y="190916"/>
                    <a:pt x="6351" y="152401"/>
                    <a:pt x="14288" y="204788"/>
                  </a:cubicBezTo>
                  <a:cubicBezTo>
                    <a:pt x="22225" y="257175"/>
                    <a:pt x="36513" y="283369"/>
                    <a:pt x="47625" y="314325"/>
                  </a:cubicBezTo>
                  <a:cubicBezTo>
                    <a:pt x="58737" y="345281"/>
                    <a:pt x="66676" y="375841"/>
                    <a:pt x="76201" y="400050"/>
                  </a:cubicBezTo>
                  <a:cubicBezTo>
                    <a:pt x="85726" y="424259"/>
                    <a:pt x="95647" y="438943"/>
                    <a:pt x="104775" y="459581"/>
                  </a:cubicBezTo>
                  <a:cubicBezTo>
                    <a:pt x="113903" y="480219"/>
                    <a:pt x="120650" y="496888"/>
                    <a:pt x="130969" y="523876"/>
                  </a:cubicBezTo>
                  <a:cubicBezTo>
                    <a:pt x="141288" y="550864"/>
                    <a:pt x="157163" y="584995"/>
                    <a:pt x="166688" y="621507"/>
                  </a:cubicBezTo>
                  <a:cubicBezTo>
                    <a:pt x="176213" y="658019"/>
                    <a:pt x="183654" y="717650"/>
                    <a:pt x="188119" y="742950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45" name="直接连接符 544"/>
            <p:cNvCxnSpPr/>
            <p:nvPr/>
          </p:nvCxnSpPr>
          <p:spPr>
            <a:xfrm flipV="1">
              <a:off x="2962275" y="2345530"/>
              <a:ext cx="23813" cy="714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6" name="直接连接符 545"/>
            <p:cNvCxnSpPr/>
            <p:nvPr/>
          </p:nvCxnSpPr>
          <p:spPr>
            <a:xfrm flipV="1">
              <a:off x="3276600" y="2424113"/>
              <a:ext cx="119063" cy="309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7" name="直接连接符 546"/>
            <p:cNvCxnSpPr/>
            <p:nvPr/>
          </p:nvCxnSpPr>
          <p:spPr>
            <a:xfrm>
              <a:off x="3398044" y="2421731"/>
              <a:ext cx="2381" cy="15478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直接连接符 547"/>
            <p:cNvCxnSpPr/>
            <p:nvPr/>
          </p:nvCxnSpPr>
          <p:spPr>
            <a:xfrm flipV="1">
              <a:off x="3283744" y="2571750"/>
              <a:ext cx="121444" cy="2619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9" name="直接连接符 548"/>
            <p:cNvCxnSpPr/>
            <p:nvPr/>
          </p:nvCxnSpPr>
          <p:spPr>
            <a:xfrm flipH="1" flipV="1">
              <a:off x="3321845" y="2388395"/>
              <a:ext cx="76199" cy="3571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0" name="弧形 549"/>
            <p:cNvSpPr/>
            <p:nvPr/>
          </p:nvSpPr>
          <p:spPr>
            <a:xfrm rot="685002">
              <a:off x="3062288" y="2312191"/>
              <a:ext cx="83346" cy="59529"/>
            </a:xfrm>
            <a:prstGeom prst="arc">
              <a:avLst>
                <a:gd name="adj1" fmla="val 10745431"/>
                <a:gd name="adj2" fmla="val 20806829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1" name="任意多边形 550"/>
            <p:cNvSpPr/>
            <p:nvPr/>
          </p:nvSpPr>
          <p:spPr>
            <a:xfrm>
              <a:off x="3121819" y="2255361"/>
              <a:ext cx="190500" cy="149701"/>
            </a:xfrm>
            <a:custGeom>
              <a:avLst/>
              <a:gdLst>
                <a:gd name="connsiteX0" fmla="*/ 0 w 209550"/>
                <a:gd name="connsiteY0" fmla="*/ 52818 h 148068"/>
                <a:gd name="connsiteX1" fmla="*/ 78581 w 209550"/>
                <a:gd name="connsiteY1" fmla="*/ 2811 h 148068"/>
                <a:gd name="connsiteX2" fmla="*/ 145256 w 209550"/>
                <a:gd name="connsiteY2" fmla="*/ 5193 h 148068"/>
                <a:gd name="connsiteX3" fmla="*/ 152400 w 209550"/>
                <a:gd name="connsiteY3" fmla="*/ 7574 h 148068"/>
                <a:gd name="connsiteX4" fmla="*/ 159544 w 209550"/>
                <a:gd name="connsiteY4" fmla="*/ 12336 h 148068"/>
                <a:gd name="connsiteX5" fmla="*/ 173831 w 209550"/>
                <a:gd name="connsiteY5" fmla="*/ 24243 h 148068"/>
                <a:gd name="connsiteX6" fmla="*/ 185737 w 209550"/>
                <a:gd name="connsiteY6" fmla="*/ 40911 h 148068"/>
                <a:gd name="connsiteX7" fmla="*/ 195262 w 209550"/>
                <a:gd name="connsiteY7" fmla="*/ 55199 h 148068"/>
                <a:gd name="connsiteX8" fmla="*/ 200025 w 209550"/>
                <a:gd name="connsiteY8" fmla="*/ 69486 h 148068"/>
                <a:gd name="connsiteX9" fmla="*/ 202406 w 209550"/>
                <a:gd name="connsiteY9" fmla="*/ 76630 h 148068"/>
                <a:gd name="connsiteX10" fmla="*/ 207169 w 209550"/>
                <a:gd name="connsiteY10" fmla="*/ 102824 h 148068"/>
                <a:gd name="connsiteX11" fmla="*/ 209550 w 209550"/>
                <a:gd name="connsiteY11" fmla="*/ 148068 h 148068"/>
                <a:gd name="connsiteX0-1" fmla="*/ 0 w 209550"/>
                <a:gd name="connsiteY0-2" fmla="*/ 52818 h 148068"/>
                <a:gd name="connsiteX1-3" fmla="*/ 78581 w 209550"/>
                <a:gd name="connsiteY1-4" fmla="*/ 2811 h 148068"/>
                <a:gd name="connsiteX2-5" fmla="*/ 145256 w 209550"/>
                <a:gd name="connsiteY2-6" fmla="*/ 5193 h 148068"/>
                <a:gd name="connsiteX3-7" fmla="*/ 152400 w 209550"/>
                <a:gd name="connsiteY3-8" fmla="*/ 7574 h 148068"/>
                <a:gd name="connsiteX4-9" fmla="*/ 159544 w 209550"/>
                <a:gd name="connsiteY4-10" fmla="*/ 12336 h 148068"/>
                <a:gd name="connsiteX5-11" fmla="*/ 173831 w 209550"/>
                <a:gd name="connsiteY5-12" fmla="*/ 24243 h 148068"/>
                <a:gd name="connsiteX6-13" fmla="*/ 185737 w 209550"/>
                <a:gd name="connsiteY6-14" fmla="*/ 40911 h 148068"/>
                <a:gd name="connsiteX7-15" fmla="*/ 195262 w 209550"/>
                <a:gd name="connsiteY7-16" fmla="*/ 55199 h 148068"/>
                <a:gd name="connsiteX8-17" fmla="*/ 200025 w 209550"/>
                <a:gd name="connsiteY8-18" fmla="*/ 69486 h 148068"/>
                <a:gd name="connsiteX9-19" fmla="*/ 202406 w 209550"/>
                <a:gd name="connsiteY9-20" fmla="*/ 76630 h 148068"/>
                <a:gd name="connsiteX10-21" fmla="*/ 207169 w 209550"/>
                <a:gd name="connsiteY10-22" fmla="*/ 102824 h 148068"/>
                <a:gd name="connsiteX11-23" fmla="*/ 209550 w 209550"/>
                <a:gd name="connsiteY11-24" fmla="*/ 148068 h 148068"/>
                <a:gd name="connsiteX0-25" fmla="*/ 0 w 209550"/>
                <a:gd name="connsiteY0-26" fmla="*/ 52818 h 148068"/>
                <a:gd name="connsiteX1-27" fmla="*/ 78581 w 209550"/>
                <a:gd name="connsiteY1-28" fmla="*/ 2811 h 148068"/>
                <a:gd name="connsiteX2-29" fmla="*/ 145256 w 209550"/>
                <a:gd name="connsiteY2-30" fmla="*/ 5193 h 148068"/>
                <a:gd name="connsiteX3-31" fmla="*/ 152400 w 209550"/>
                <a:gd name="connsiteY3-32" fmla="*/ 7574 h 148068"/>
                <a:gd name="connsiteX4-33" fmla="*/ 159544 w 209550"/>
                <a:gd name="connsiteY4-34" fmla="*/ 12336 h 148068"/>
                <a:gd name="connsiteX5-35" fmla="*/ 173831 w 209550"/>
                <a:gd name="connsiteY5-36" fmla="*/ 24243 h 148068"/>
                <a:gd name="connsiteX6-37" fmla="*/ 185737 w 209550"/>
                <a:gd name="connsiteY6-38" fmla="*/ 40911 h 148068"/>
                <a:gd name="connsiteX7-39" fmla="*/ 195262 w 209550"/>
                <a:gd name="connsiteY7-40" fmla="*/ 55199 h 148068"/>
                <a:gd name="connsiteX8-41" fmla="*/ 200025 w 209550"/>
                <a:gd name="connsiteY8-42" fmla="*/ 69486 h 148068"/>
                <a:gd name="connsiteX9-43" fmla="*/ 202406 w 209550"/>
                <a:gd name="connsiteY9-44" fmla="*/ 76630 h 148068"/>
                <a:gd name="connsiteX10-45" fmla="*/ 207169 w 209550"/>
                <a:gd name="connsiteY10-46" fmla="*/ 102824 h 148068"/>
                <a:gd name="connsiteX11-47" fmla="*/ 209550 w 209550"/>
                <a:gd name="connsiteY11-48" fmla="*/ 148068 h 148068"/>
                <a:gd name="connsiteX0-49" fmla="*/ 0 w 190500"/>
                <a:gd name="connsiteY0-50" fmla="*/ 58377 h 148864"/>
                <a:gd name="connsiteX1-51" fmla="*/ 59531 w 190500"/>
                <a:gd name="connsiteY1-52" fmla="*/ 3607 h 148864"/>
                <a:gd name="connsiteX2-53" fmla="*/ 126206 w 190500"/>
                <a:gd name="connsiteY2-54" fmla="*/ 5989 h 148864"/>
                <a:gd name="connsiteX3-55" fmla="*/ 133350 w 190500"/>
                <a:gd name="connsiteY3-56" fmla="*/ 8370 h 148864"/>
                <a:gd name="connsiteX4-57" fmla="*/ 140494 w 190500"/>
                <a:gd name="connsiteY4-58" fmla="*/ 13132 h 148864"/>
                <a:gd name="connsiteX5-59" fmla="*/ 154781 w 190500"/>
                <a:gd name="connsiteY5-60" fmla="*/ 25039 h 148864"/>
                <a:gd name="connsiteX6-61" fmla="*/ 166687 w 190500"/>
                <a:gd name="connsiteY6-62" fmla="*/ 41707 h 148864"/>
                <a:gd name="connsiteX7-63" fmla="*/ 176212 w 190500"/>
                <a:gd name="connsiteY7-64" fmla="*/ 55995 h 148864"/>
                <a:gd name="connsiteX8-65" fmla="*/ 180975 w 190500"/>
                <a:gd name="connsiteY8-66" fmla="*/ 70282 h 148864"/>
                <a:gd name="connsiteX9-67" fmla="*/ 183356 w 190500"/>
                <a:gd name="connsiteY9-68" fmla="*/ 77426 h 148864"/>
                <a:gd name="connsiteX10-69" fmla="*/ 188119 w 190500"/>
                <a:gd name="connsiteY10-70" fmla="*/ 103620 h 148864"/>
                <a:gd name="connsiteX11-71" fmla="*/ 190500 w 190500"/>
                <a:gd name="connsiteY11-72" fmla="*/ 148864 h 148864"/>
                <a:gd name="connsiteX0-73" fmla="*/ 0 w 190500"/>
                <a:gd name="connsiteY0-74" fmla="*/ 58377 h 148864"/>
                <a:gd name="connsiteX1-75" fmla="*/ 59531 w 190500"/>
                <a:gd name="connsiteY1-76" fmla="*/ 3607 h 148864"/>
                <a:gd name="connsiteX2-77" fmla="*/ 126206 w 190500"/>
                <a:gd name="connsiteY2-78" fmla="*/ 5989 h 148864"/>
                <a:gd name="connsiteX3-79" fmla="*/ 133350 w 190500"/>
                <a:gd name="connsiteY3-80" fmla="*/ 8370 h 148864"/>
                <a:gd name="connsiteX4-81" fmla="*/ 140494 w 190500"/>
                <a:gd name="connsiteY4-82" fmla="*/ 13132 h 148864"/>
                <a:gd name="connsiteX5-83" fmla="*/ 154781 w 190500"/>
                <a:gd name="connsiteY5-84" fmla="*/ 25039 h 148864"/>
                <a:gd name="connsiteX6-85" fmla="*/ 176212 w 190500"/>
                <a:gd name="connsiteY6-86" fmla="*/ 55995 h 148864"/>
                <a:gd name="connsiteX7-87" fmla="*/ 180975 w 190500"/>
                <a:gd name="connsiteY7-88" fmla="*/ 70282 h 148864"/>
                <a:gd name="connsiteX8-89" fmla="*/ 183356 w 190500"/>
                <a:gd name="connsiteY8-90" fmla="*/ 77426 h 148864"/>
                <a:gd name="connsiteX9-91" fmla="*/ 188119 w 190500"/>
                <a:gd name="connsiteY9-92" fmla="*/ 103620 h 148864"/>
                <a:gd name="connsiteX10-93" fmla="*/ 190500 w 190500"/>
                <a:gd name="connsiteY10-94" fmla="*/ 148864 h 148864"/>
                <a:gd name="connsiteX0-95" fmla="*/ 0 w 190500"/>
                <a:gd name="connsiteY0-96" fmla="*/ 58377 h 148864"/>
                <a:gd name="connsiteX1-97" fmla="*/ 59531 w 190500"/>
                <a:gd name="connsiteY1-98" fmla="*/ 3607 h 148864"/>
                <a:gd name="connsiteX2-99" fmla="*/ 126206 w 190500"/>
                <a:gd name="connsiteY2-100" fmla="*/ 5989 h 148864"/>
                <a:gd name="connsiteX3-101" fmla="*/ 133350 w 190500"/>
                <a:gd name="connsiteY3-102" fmla="*/ 8370 h 148864"/>
                <a:gd name="connsiteX4-103" fmla="*/ 154781 w 190500"/>
                <a:gd name="connsiteY4-104" fmla="*/ 25039 h 148864"/>
                <a:gd name="connsiteX5-105" fmla="*/ 176212 w 190500"/>
                <a:gd name="connsiteY5-106" fmla="*/ 55995 h 148864"/>
                <a:gd name="connsiteX6-107" fmla="*/ 180975 w 190500"/>
                <a:gd name="connsiteY6-108" fmla="*/ 70282 h 148864"/>
                <a:gd name="connsiteX7-109" fmla="*/ 183356 w 190500"/>
                <a:gd name="connsiteY7-110" fmla="*/ 77426 h 148864"/>
                <a:gd name="connsiteX8-111" fmla="*/ 188119 w 190500"/>
                <a:gd name="connsiteY8-112" fmla="*/ 103620 h 148864"/>
                <a:gd name="connsiteX9-113" fmla="*/ 190500 w 190500"/>
                <a:gd name="connsiteY9-114" fmla="*/ 148864 h 148864"/>
                <a:gd name="connsiteX0-115" fmla="*/ 0 w 190500"/>
                <a:gd name="connsiteY0-116" fmla="*/ 58828 h 149315"/>
                <a:gd name="connsiteX1-117" fmla="*/ 59531 w 190500"/>
                <a:gd name="connsiteY1-118" fmla="*/ 4058 h 149315"/>
                <a:gd name="connsiteX2-119" fmla="*/ 126206 w 190500"/>
                <a:gd name="connsiteY2-120" fmla="*/ 6440 h 149315"/>
                <a:gd name="connsiteX3-121" fmla="*/ 154781 w 190500"/>
                <a:gd name="connsiteY3-122" fmla="*/ 25490 h 149315"/>
                <a:gd name="connsiteX4-123" fmla="*/ 176212 w 190500"/>
                <a:gd name="connsiteY4-124" fmla="*/ 56446 h 149315"/>
                <a:gd name="connsiteX5-125" fmla="*/ 180975 w 190500"/>
                <a:gd name="connsiteY5-126" fmla="*/ 70733 h 149315"/>
                <a:gd name="connsiteX6-127" fmla="*/ 183356 w 190500"/>
                <a:gd name="connsiteY6-128" fmla="*/ 77877 h 149315"/>
                <a:gd name="connsiteX7-129" fmla="*/ 188119 w 190500"/>
                <a:gd name="connsiteY7-130" fmla="*/ 104071 h 149315"/>
                <a:gd name="connsiteX8-131" fmla="*/ 190500 w 190500"/>
                <a:gd name="connsiteY8-132" fmla="*/ 149315 h 149315"/>
                <a:gd name="connsiteX0-133" fmla="*/ 0 w 190500"/>
                <a:gd name="connsiteY0-134" fmla="*/ 58828 h 149315"/>
                <a:gd name="connsiteX1-135" fmla="*/ 59531 w 190500"/>
                <a:gd name="connsiteY1-136" fmla="*/ 4058 h 149315"/>
                <a:gd name="connsiteX2-137" fmla="*/ 126206 w 190500"/>
                <a:gd name="connsiteY2-138" fmla="*/ 6440 h 149315"/>
                <a:gd name="connsiteX3-139" fmla="*/ 154781 w 190500"/>
                <a:gd name="connsiteY3-140" fmla="*/ 25490 h 149315"/>
                <a:gd name="connsiteX4-141" fmla="*/ 176212 w 190500"/>
                <a:gd name="connsiteY4-142" fmla="*/ 56446 h 149315"/>
                <a:gd name="connsiteX5-143" fmla="*/ 180975 w 190500"/>
                <a:gd name="connsiteY5-144" fmla="*/ 70733 h 149315"/>
                <a:gd name="connsiteX6-145" fmla="*/ 188119 w 190500"/>
                <a:gd name="connsiteY6-146" fmla="*/ 104071 h 149315"/>
                <a:gd name="connsiteX7-147" fmla="*/ 190500 w 190500"/>
                <a:gd name="connsiteY7-148" fmla="*/ 149315 h 149315"/>
                <a:gd name="connsiteX0-149" fmla="*/ 0 w 190500"/>
                <a:gd name="connsiteY0-150" fmla="*/ 58828 h 149315"/>
                <a:gd name="connsiteX1-151" fmla="*/ 59531 w 190500"/>
                <a:gd name="connsiteY1-152" fmla="*/ 4058 h 149315"/>
                <a:gd name="connsiteX2-153" fmla="*/ 126206 w 190500"/>
                <a:gd name="connsiteY2-154" fmla="*/ 6440 h 149315"/>
                <a:gd name="connsiteX3-155" fmla="*/ 154781 w 190500"/>
                <a:gd name="connsiteY3-156" fmla="*/ 25490 h 149315"/>
                <a:gd name="connsiteX4-157" fmla="*/ 176212 w 190500"/>
                <a:gd name="connsiteY4-158" fmla="*/ 56446 h 149315"/>
                <a:gd name="connsiteX5-159" fmla="*/ 188119 w 190500"/>
                <a:gd name="connsiteY5-160" fmla="*/ 104071 h 149315"/>
                <a:gd name="connsiteX6-161" fmla="*/ 190500 w 190500"/>
                <a:gd name="connsiteY6-162" fmla="*/ 149315 h 149315"/>
                <a:gd name="connsiteX0-163" fmla="*/ 0 w 190500"/>
                <a:gd name="connsiteY0-164" fmla="*/ 58828 h 149315"/>
                <a:gd name="connsiteX1-165" fmla="*/ 59531 w 190500"/>
                <a:gd name="connsiteY1-166" fmla="*/ 4058 h 149315"/>
                <a:gd name="connsiteX2-167" fmla="*/ 126206 w 190500"/>
                <a:gd name="connsiteY2-168" fmla="*/ 6440 h 149315"/>
                <a:gd name="connsiteX3-169" fmla="*/ 154781 w 190500"/>
                <a:gd name="connsiteY3-170" fmla="*/ 25490 h 149315"/>
                <a:gd name="connsiteX4-171" fmla="*/ 188119 w 190500"/>
                <a:gd name="connsiteY4-172" fmla="*/ 104071 h 149315"/>
                <a:gd name="connsiteX5-173" fmla="*/ 190500 w 190500"/>
                <a:gd name="connsiteY5-174" fmla="*/ 149315 h 149315"/>
                <a:gd name="connsiteX0-175" fmla="*/ 0 w 190500"/>
                <a:gd name="connsiteY0-176" fmla="*/ 58828 h 149315"/>
                <a:gd name="connsiteX1-177" fmla="*/ 59531 w 190500"/>
                <a:gd name="connsiteY1-178" fmla="*/ 4058 h 149315"/>
                <a:gd name="connsiteX2-179" fmla="*/ 126206 w 190500"/>
                <a:gd name="connsiteY2-180" fmla="*/ 6440 h 149315"/>
                <a:gd name="connsiteX3-181" fmla="*/ 154781 w 190500"/>
                <a:gd name="connsiteY3-182" fmla="*/ 25490 h 149315"/>
                <a:gd name="connsiteX4-183" fmla="*/ 188119 w 190500"/>
                <a:gd name="connsiteY4-184" fmla="*/ 104071 h 149315"/>
                <a:gd name="connsiteX5-185" fmla="*/ 190500 w 190500"/>
                <a:gd name="connsiteY5-186" fmla="*/ 149315 h 149315"/>
                <a:gd name="connsiteX0-187" fmla="*/ 0 w 190500"/>
                <a:gd name="connsiteY0-188" fmla="*/ 59214 h 149701"/>
                <a:gd name="connsiteX1-189" fmla="*/ 59531 w 190500"/>
                <a:gd name="connsiteY1-190" fmla="*/ 4444 h 149701"/>
                <a:gd name="connsiteX2-191" fmla="*/ 126206 w 190500"/>
                <a:gd name="connsiteY2-192" fmla="*/ 6826 h 149701"/>
                <a:gd name="connsiteX3-193" fmla="*/ 166687 w 190500"/>
                <a:gd name="connsiteY3-194" fmla="*/ 35401 h 149701"/>
                <a:gd name="connsiteX4-195" fmla="*/ 188119 w 190500"/>
                <a:gd name="connsiteY4-196" fmla="*/ 104457 h 149701"/>
                <a:gd name="connsiteX5-197" fmla="*/ 190500 w 190500"/>
                <a:gd name="connsiteY5-198" fmla="*/ 149701 h 14970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190500" h="149701">
                  <a:moveTo>
                    <a:pt x="0" y="59214"/>
                  </a:moveTo>
                  <a:cubicBezTo>
                    <a:pt x="4763" y="23495"/>
                    <a:pt x="38497" y="13175"/>
                    <a:pt x="59531" y="4444"/>
                  </a:cubicBezTo>
                  <a:cubicBezTo>
                    <a:pt x="80565" y="-4287"/>
                    <a:pt x="108347" y="1667"/>
                    <a:pt x="126206" y="6826"/>
                  </a:cubicBezTo>
                  <a:cubicBezTo>
                    <a:pt x="144065" y="11985"/>
                    <a:pt x="156368" y="19129"/>
                    <a:pt x="166687" y="35401"/>
                  </a:cubicBezTo>
                  <a:cubicBezTo>
                    <a:pt x="177006" y="51673"/>
                    <a:pt x="182166" y="83819"/>
                    <a:pt x="188119" y="104457"/>
                  </a:cubicBezTo>
                  <a:lnTo>
                    <a:pt x="190500" y="149701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2" name="任意多边形 551"/>
            <p:cNvSpPr/>
            <p:nvPr/>
          </p:nvSpPr>
          <p:spPr>
            <a:xfrm>
              <a:off x="3102769" y="2250598"/>
              <a:ext cx="190500" cy="149701"/>
            </a:xfrm>
            <a:custGeom>
              <a:avLst/>
              <a:gdLst>
                <a:gd name="connsiteX0" fmla="*/ 0 w 209550"/>
                <a:gd name="connsiteY0" fmla="*/ 52818 h 148068"/>
                <a:gd name="connsiteX1" fmla="*/ 78581 w 209550"/>
                <a:gd name="connsiteY1" fmla="*/ 2811 h 148068"/>
                <a:gd name="connsiteX2" fmla="*/ 145256 w 209550"/>
                <a:gd name="connsiteY2" fmla="*/ 5193 h 148068"/>
                <a:gd name="connsiteX3" fmla="*/ 152400 w 209550"/>
                <a:gd name="connsiteY3" fmla="*/ 7574 h 148068"/>
                <a:gd name="connsiteX4" fmla="*/ 159544 w 209550"/>
                <a:gd name="connsiteY4" fmla="*/ 12336 h 148068"/>
                <a:gd name="connsiteX5" fmla="*/ 173831 w 209550"/>
                <a:gd name="connsiteY5" fmla="*/ 24243 h 148068"/>
                <a:gd name="connsiteX6" fmla="*/ 185737 w 209550"/>
                <a:gd name="connsiteY6" fmla="*/ 40911 h 148068"/>
                <a:gd name="connsiteX7" fmla="*/ 195262 w 209550"/>
                <a:gd name="connsiteY7" fmla="*/ 55199 h 148068"/>
                <a:gd name="connsiteX8" fmla="*/ 200025 w 209550"/>
                <a:gd name="connsiteY8" fmla="*/ 69486 h 148068"/>
                <a:gd name="connsiteX9" fmla="*/ 202406 w 209550"/>
                <a:gd name="connsiteY9" fmla="*/ 76630 h 148068"/>
                <a:gd name="connsiteX10" fmla="*/ 207169 w 209550"/>
                <a:gd name="connsiteY10" fmla="*/ 102824 h 148068"/>
                <a:gd name="connsiteX11" fmla="*/ 209550 w 209550"/>
                <a:gd name="connsiteY11" fmla="*/ 148068 h 148068"/>
                <a:gd name="connsiteX0-1" fmla="*/ 0 w 209550"/>
                <a:gd name="connsiteY0-2" fmla="*/ 52818 h 148068"/>
                <a:gd name="connsiteX1-3" fmla="*/ 78581 w 209550"/>
                <a:gd name="connsiteY1-4" fmla="*/ 2811 h 148068"/>
                <a:gd name="connsiteX2-5" fmla="*/ 145256 w 209550"/>
                <a:gd name="connsiteY2-6" fmla="*/ 5193 h 148068"/>
                <a:gd name="connsiteX3-7" fmla="*/ 152400 w 209550"/>
                <a:gd name="connsiteY3-8" fmla="*/ 7574 h 148068"/>
                <a:gd name="connsiteX4-9" fmla="*/ 159544 w 209550"/>
                <a:gd name="connsiteY4-10" fmla="*/ 12336 h 148068"/>
                <a:gd name="connsiteX5-11" fmla="*/ 173831 w 209550"/>
                <a:gd name="connsiteY5-12" fmla="*/ 24243 h 148068"/>
                <a:gd name="connsiteX6-13" fmla="*/ 185737 w 209550"/>
                <a:gd name="connsiteY6-14" fmla="*/ 40911 h 148068"/>
                <a:gd name="connsiteX7-15" fmla="*/ 195262 w 209550"/>
                <a:gd name="connsiteY7-16" fmla="*/ 55199 h 148068"/>
                <a:gd name="connsiteX8-17" fmla="*/ 200025 w 209550"/>
                <a:gd name="connsiteY8-18" fmla="*/ 69486 h 148068"/>
                <a:gd name="connsiteX9-19" fmla="*/ 202406 w 209550"/>
                <a:gd name="connsiteY9-20" fmla="*/ 76630 h 148068"/>
                <a:gd name="connsiteX10-21" fmla="*/ 207169 w 209550"/>
                <a:gd name="connsiteY10-22" fmla="*/ 102824 h 148068"/>
                <a:gd name="connsiteX11-23" fmla="*/ 209550 w 209550"/>
                <a:gd name="connsiteY11-24" fmla="*/ 148068 h 148068"/>
                <a:gd name="connsiteX0-25" fmla="*/ 0 w 209550"/>
                <a:gd name="connsiteY0-26" fmla="*/ 52818 h 148068"/>
                <a:gd name="connsiteX1-27" fmla="*/ 78581 w 209550"/>
                <a:gd name="connsiteY1-28" fmla="*/ 2811 h 148068"/>
                <a:gd name="connsiteX2-29" fmla="*/ 145256 w 209550"/>
                <a:gd name="connsiteY2-30" fmla="*/ 5193 h 148068"/>
                <a:gd name="connsiteX3-31" fmla="*/ 152400 w 209550"/>
                <a:gd name="connsiteY3-32" fmla="*/ 7574 h 148068"/>
                <a:gd name="connsiteX4-33" fmla="*/ 159544 w 209550"/>
                <a:gd name="connsiteY4-34" fmla="*/ 12336 h 148068"/>
                <a:gd name="connsiteX5-35" fmla="*/ 173831 w 209550"/>
                <a:gd name="connsiteY5-36" fmla="*/ 24243 h 148068"/>
                <a:gd name="connsiteX6-37" fmla="*/ 185737 w 209550"/>
                <a:gd name="connsiteY6-38" fmla="*/ 40911 h 148068"/>
                <a:gd name="connsiteX7-39" fmla="*/ 195262 w 209550"/>
                <a:gd name="connsiteY7-40" fmla="*/ 55199 h 148068"/>
                <a:gd name="connsiteX8-41" fmla="*/ 200025 w 209550"/>
                <a:gd name="connsiteY8-42" fmla="*/ 69486 h 148068"/>
                <a:gd name="connsiteX9-43" fmla="*/ 202406 w 209550"/>
                <a:gd name="connsiteY9-44" fmla="*/ 76630 h 148068"/>
                <a:gd name="connsiteX10-45" fmla="*/ 207169 w 209550"/>
                <a:gd name="connsiteY10-46" fmla="*/ 102824 h 148068"/>
                <a:gd name="connsiteX11-47" fmla="*/ 209550 w 209550"/>
                <a:gd name="connsiteY11-48" fmla="*/ 148068 h 148068"/>
                <a:gd name="connsiteX0-49" fmla="*/ 0 w 190500"/>
                <a:gd name="connsiteY0-50" fmla="*/ 58377 h 148864"/>
                <a:gd name="connsiteX1-51" fmla="*/ 59531 w 190500"/>
                <a:gd name="connsiteY1-52" fmla="*/ 3607 h 148864"/>
                <a:gd name="connsiteX2-53" fmla="*/ 126206 w 190500"/>
                <a:gd name="connsiteY2-54" fmla="*/ 5989 h 148864"/>
                <a:gd name="connsiteX3-55" fmla="*/ 133350 w 190500"/>
                <a:gd name="connsiteY3-56" fmla="*/ 8370 h 148864"/>
                <a:gd name="connsiteX4-57" fmla="*/ 140494 w 190500"/>
                <a:gd name="connsiteY4-58" fmla="*/ 13132 h 148864"/>
                <a:gd name="connsiteX5-59" fmla="*/ 154781 w 190500"/>
                <a:gd name="connsiteY5-60" fmla="*/ 25039 h 148864"/>
                <a:gd name="connsiteX6-61" fmla="*/ 166687 w 190500"/>
                <a:gd name="connsiteY6-62" fmla="*/ 41707 h 148864"/>
                <a:gd name="connsiteX7-63" fmla="*/ 176212 w 190500"/>
                <a:gd name="connsiteY7-64" fmla="*/ 55995 h 148864"/>
                <a:gd name="connsiteX8-65" fmla="*/ 180975 w 190500"/>
                <a:gd name="connsiteY8-66" fmla="*/ 70282 h 148864"/>
                <a:gd name="connsiteX9-67" fmla="*/ 183356 w 190500"/>
                <a:gd name="connsiteY9-68" fmla="*/ 77426 h 148864"/>
                <a:gd name="connsiteX10-69" fmla="*/ 188119 w 190500"/>
                <a:gd name="connsiteY10-70" fmla="*/ 103620 h 148864"/>
                <a:gd name="connsiteX11-71" fmla="*/ 190500 w 190500"/>
                <a:gd name="connsiteY11-72" fmla="*/ 148864 h 148864"/>
                <a:gd name="connsiteX0-73" fmla="*/ 0 w 190500"/>
                <a:gd name="connsiteY0-74" fmla="*/ 58377 h 148864"/>
                <a:gd name="connsiteX1-75" fmla="*/ 59531 w 190500"/>
                <a:gd name="connsiteY1-76" fmla="*/ 3607 h 148864"/>
                <a:gd name="connsiteX2-77" fmla="*/ 126206 w 190500"/>
                <a:gd name="connsiteY2-78" fmla="*/ 5989 h 148864"/>
                <a:gd name="connsiteX3-79" fmla="*/ 133350 w 190500"/>
                <a:gd name="connsiteY3-80" fmla="*/ 8370 h 148864"/>
                <a:gd name="connsiteX4-81" fmla="*/ 140494 w 190500"/>
                <a:gd name="connsiteY4-82" fmla="*/ 13132 h 148864"/>
                <a:gd name="connsiteX5-83" fmla="*/ 154781 w 190500"/>
                <a:gd name="connsiteY5-84" fmla="*/ 25039 h 148864"/>
                <a:gd name="connsiteX6-85" fmla="*/ 176212 w 190500"/>
                <a:gd name="connsiteY6-86" fmla="*/ 55995 h 148864"/>
                <a:gd name="connsiteX7-87" fmla="*/ 180975 w 190500"/>
                <a:gd name="connsiteY7-88" fmla="*/ 70282 h 148864"/>
                <a:gd name="connsiteX8-89" fmla="*/ 183356 w 190500"/>
                <a:gd name="connsiteY8-90" fmla="*/ 77426 h 148864"/>
                <a:gd name="connsiteX9-91" fmla="*/ 188119 w 190500"/>
                <a:gd name="connsiteY9-92" fmla="*/ 103620 h 148864"/>
                <a:gd name="connsiteX10-93" fmla="*/ 190500 w 190500"/>
                <a:gd name="connsiteY10-94" fmla="*/ 148864 h 148864"/>
                <a:gd name="connsiteX0-95" fmla="*/ 0 w 190500"/>
                <a:gd name="connsiteY0-96" fmla="*/ 58377 h 148864"/>
                <a:gd name="connsiteX1-97" fmla="*/ 59531 w 190500"/>
                <a:gd name="connsiteY1-98" fmla="*/ 3607 h 148864"/>
                <a:gd name="connsiteX2-99" fmla="*/ 126206 w 190500"/>
                <a:gd name="connsiteY2-100" fmla="*/ 5989 h 148864"/>
                <a:gd name="connsiteX3-101" fmla="*/ 133350 w 190500"/>
                <a:gd name="connsiteY3-102" fmla="*/ 8370 h 148864"/>
                <a:gd name="connsiteX4-103" fmla="*/ 154781 w 190500"/>
                <a:gd name="connsiteY4-104" fmla="*/ 25039 h 148864"/>
                <a:gd name="connsiteX5-105" fmla="*/ 176212 w 190500"/>
                <a:gd name="connsiteY5-106" fmla="*/ 55995 h 148864"/>
                <a:gd name="connsiteX6-107" fmla="*/ 180975 w 190500"/>
                <a:gd name="connsiteY6-108" fmla="*/ 70282 h 148864"/>
                <a:gd name="connsiteX7-109" fmla="*/ 183356 w 190500"/>
                <a:gd name="connsiteY7-110" fmla="*/ 77426 h 148864"/>
                <a:gd name="connsiteX8-111" fmla="*/ 188119 w 190500"/>
                <a:gd name="connsiteY8-112" fmla="*/ 103620 h 148864"/>
                <a:gd name="connsiteX9-113" fmla="*/ 190500 w 190500"/>
                <a:gd name="connsiteY9-114" fmla="*/ 148864 h 148864"/>
                <a:gd name="connsiteX0-115" fmla="*/ 0 w 190500"/>
                <a:gd name="connsiteY0-116" fmla="*/ 58828 h 149315"/>
                <a:gd name="connsiteX1-117" fmla="*/ 59531 w 190500"/>
                <a:gd name="connsiteY1-118" fmla="*/ 4058 h 149315"/>
                <a:gd name="connsiteX2-119" fmla="*/ 126206 w 190500"/>
                <a:gd name="connsiteY2-120" fmla="*/ 6440 h 149315"/>
                <a:gd name="connsiteX3-121" fmla="*/ 154781 w 190500"/>
                <a:gd name="connsiteY3-122" fmla="*/ 25490 h 149315"/>
                <a:gd name="connsiteX4-123" fmla="*/ 176212 w 190500"/>
                <a:gd name="connsiteY4-124" fmla="*/ 56446 h 149315"/>
                <a:gd name="connsiteX5-125" fmla="*/ 180975 w 190500"/>
                <a:gd name="connsiteY5-126" fmla="*/ 70733 h 149315"/>
                <a:gd name="connsiteX6-127" fmla="*/ 183356 w 190500"/>
                <a:gd name="connsiteY6-128" fmla="*/ 77877 h 149315"/>
                <a:gd name="connsiteX7-129" fmla="*/ 188119 w 190500"/>
                <a:gd name="connsiteY7-130" fmla="*/ 104071 h 149315"/>
                <a:gd name="connsiteX8-131" fmla="*/ 190500 w 190500"/>
                <a:gd name="connsiteY8-132" fmla="*/ 149315 h 149315"/>
                <a:gd name="connsiteX0-133" fmla="*/ 0 w 190500"/>
                <a:gd name="connsiteY0-134" fmla="*/ 58828 h 149315"/>
                <a:gd name="connsiteX1-135" fmla="*/ 59531 w 190500"/>
                <a:gd name="connsiteY1-136" fmla="*/ 4058 h 149315"/>
                <a:gd name="connsiteX2-137" fmla="*/ 126206 w 190500"/>
                <a:gd name="connsiteY2-138" fmla="*/ 6440 h 149315"/>
                <a:gd name="connsiteX3-139" fmla="*/ 154781 w 190500"/>
                <a:gd name="connsiteY3-140" fmla="*/ 25490 h 149315"/>
                <a:gd name="connsiteX4-141" fmla="*/ 176212 w 190500"/>
                <a:gd name="connsiteY4-142" fmla="*/ 56446 h 149315"/>
                <a:gd name="connsiteX5-143" fmla="*/ 180975 w 190500"/>
                <a:gd name="connsiteY5-144" fmla="*/ 70733 h 149315"/>
                <a:gd name="connsiteX6-145" fmla="*/ 188119 w 190500"/>
                <a:gd name="connsiteY6-146" fmla="*/ 104071 h 149315"/>
                <a:gd name="connsiteX7-147" fmla="*/ 190500 w 190500"/>
                <a:gd name="connsiteY7-148" fmla="*/ 149315 h 149315"/>
                <a:gd name="connsiteX0-149" fmla="*/ 0 w 190500"/>
                <a:gd name="connsiteY0-150" fmla="*/ 58828 h 149315"/>
                <a:gd name="connsiteX1-151" fmla="*/ 59531 w 190500"/>
                <a:gd name="connsiteY1-152" fmla="*/ 4058 h 149315"/>
                <a:gd name="connsiteX2-153" fmla="*/ 126206 w 190500"/>
                <a:gd name="connsiteY2-154" fmla="*/ 6440 h 149315"/>
                <a:gd name="connsiteX3-155" fmla="*/ 154781 w 190500"/>
                <a:gd name="connsiteY3-156" fmla="*/ 25490 h 149315"/>
                <a:gd name="connsiteX4-157" fmla="*/ 176212 w 190500"/>
                <a:gd name="connsiteY4-158" fmla="*/ 56446 h 149315"/>
                <a:gd name="connsiteX5-159" fmla="*/ 188119 w 190500"/>
                <a:gd name="connsiteY5-160" fmla="*/ 104071 h 149315"/>
                <a:gd name="connsiteX6-161" fmla="*/ 190500 w 190500"/>
                <a:gd name="connsiteY6-162" fmla="*/ 149315 h 149315"/>
                <a:gd name="connsiteX0-163" fmla="*/ 0 w 190500"/>
                <a:gd name="connsiteY0-164" fmla="*/ 58828 h 149315"/>
                <a:gd name="connsiteX1-165" fmla="*/ 59531 w 190500"/>
                <a:gd name="connsiteY1-166" fmla="*/ 4058 h 149315"/>
                <a:gd name="connsiteX2-167" fmla="*/ 126206 w 190500"/>
                <a:gd name="connsiteY2-168" fmla="*/ 6440 h 149315"/>
                <a:gd name="connsiteX3-169" fmla="*/ 154781 w 190500"/>
                <a:gd name="connsiteY3-170" fmla="*/ 25490 h 149315"/>
                <a:gd name="connsiteX4-171" fmla="*/ 188119 w 190500"/>
                <a:gd name="connsiteY4-172" fmla="*/ 104071 h 149315"/>
                <a:gd name="connsiteX5-173" fmla="*/ 190500 w 190500"/>
                <a:gd name="connsiteY5-174" fmla="*/ 149315 h 149315"/>
                <a:gd name="connsiteX0-175" fmla="*/ 0 w 190500"/>
                <a:gd name="connsiteY0-176" fmla="*/ 58828 h 149315"/>
                <a:gd name="connsiteX1-177" fmla="*/ 59531 w 190500"/>
                <a:gd name="connsiteY1-178" fmla="*/ 4058 h 149315"/>
                <a:gd name="connsiteX2-179" fmla="*/ 126206 w 190500"/>
                <a:gd name="connsiteY2-180" fmla="*/ 6440 h 149315"/>
                <a:gd name="connsiteX3-181" fmla="*/ 154781 w 190500"/>
                <a:gd name="connsiteY3-182" fmla="*/ 25490 h 149315"/>
                <a:gd name="connsiteX4-183" fmla="*/ 188119 w 190500"/>
                <a:gd name="connsiteY4-184" fmla="*/ 104071 h 149315"/>
                <a:gd name="connsiteX5-185" fmla="*/ 190500 w 190500"/>
                <a:gd name="connsiteY5-186" fmla="*/ 149315 h 149315"/>
                <a:gd name="connsiteX0-187" fmla="*/ 0 w 190500"/>
                <a:gd name="connsiteY0-188" fmla="*/ 59214 h 149701"/>
                <a:gd name="connsiteX1-189" fmla="*/ 59531 w 190500"/>
                <a:gd name="connsiteY1-190" fmla="*/ 4444 h 149701"/>
                <a:gd name="connsiteX2-191" fmla="*/ 126206 w 190500"/>
                <a:gd name="connsiteY2-192" fmla="*/ 6826 h 149701"/>
                <a:gd name="connsiteX3-193" fmla="*/ 166687 w 190500"/>
                <a:gd name="connsiteY3-194" fmla="*/ 35401 h 149701"/>
                <a:gd name="connsiteX4-195" fmla="*/ 188119 w 190500"/>
                <a:gd name="connsiteY4-196" fmla="*/ 104457 h 149701"/>
                <a:gd name="connsiteX5-197" fmla="*/ 190500 w 190500"/>
                <a:gd name="connsiteY5-198" fmla="*/ 149701 h 149701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190500" h="149701">
                  <a:moveTo>
                    <a:pt x="0" y="59214"/>
                  </a:moveTo>
                  <a:cubicBezTo>
                    <a:pt x="4763" y="23495"/>
                    <a:pt x="38497" y="13175"/>
                    <a:pt x="59531" y="4444"/>
                  </a:cubicBezTo>
                  <a:cubicBezTo>
                    <a:pt x="80565" y="-4287"/>
                    <a:pt x="108347" y="1667"/>
                    <a:pt x="126206" y="6826"/>
                  </a:cubicBezTo>
                  <a:cubicBezTo>
                    <a:pt x="144065" y="11985"/>
                    <a:pt x="156368" y="19129"/>
                    <a:pt x="166687" y="35401"/>
                  </a:cubicBezTo>
                  <a:cubicBezTo>
                    <a:pt x="177006" y="51673"/>
                    <a:pt x="182166" y="83819"/>
                    <a:pt x="188119" y="104457"/>
                  </a:cubicBezTo>
                  <a:lnTo>
                    <a:pt x="190500" y="149701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3" name="任意多边形 552"/>
            <p:cNvSpPr/>
            <p:nvPr/>
          </p:nvSpPr>
          <p:spPr>
            <a:xfrm>
              <a:off x="3081337" y="2255361"/>
              <a:ext cx="166687" cy="59214"/>
            </a:xfrm>
            <a:custGeom>
              <a:avLst/>
              <a:gdLst>
                <a:gd name="connsiteX0" fmla="*/ 0 w 209550"/>
                <a:gd name="connsiteY0" fmla="*/ 52818 h 148068"/>
                <a:gd name="connsiteX1" fmla="*/ 78581 w 209550"/>
                <a:gd name="connsiteY1" fmla="*/ 2811 h 148068"/>
                <a:gd name="connsiteX2" fmla="*/ 145256 w 209550"/>
                <a:gd name="connsiteY2" fmla="*/ 5193 h 148068"/>
                <a:gd name="connsiteX3" fmla="*/ 152400 w 209550"/>
                <a:gd name="connsiteY3" fmla="*/ 7574 h 148068"/>
                <a:gd name="connsiteX4" fmla="*/ 159544 w 209550"/>
                <a:gd name="connsiteY4" fmla="*/ 12336 h 148068"/>
                <a:gd name="connsiteX5" fmla="*/ 173831 w 209550"/>
                <a:gd name="connsiteY5" fmla="*/ 24243 h 148068"/>
                <a:gd name="connsiteX6" fmla="*/ 185737 w 209550"/>
                <a:gd name="connsiteY6" fmla="*/ 40911 h 148068"/>
                <a:gd name="connsiteX7" fmla="*/ 195262 w 209550"/>
                <a:gd name="connsiteY7" fmla="*/ 55199 h 148068"/>
                <a:gd name="connsiteX8" fmla="*/ 200025 w 209550"/>
                <a:gd name="connsiteY8" fmla="*/ 69486 h 148068"/>
                <a:gd name="connsiteX9" fmla="*/ 202406 w 209550"/>
                <a:gd name="connsiteY9" fmla="*/ 76630 h 148068"/>
                <a:gd name="connsiteX10" fmla="*/ 207169 w 209550"/>
                <a:gd name="connsiteY10" fmla="*/ 102824 h 148068"/>
                <a:gd name="connsiteX11" fmla="*/ 209550 w 209550"/>
                <a:gd name="connsiteY11" fmla="*/ 148068 h 148068"/>
                <a:gd name="connsiteX0-1" fmla="*/ 0 w 209550"/>
                <a:gd name="connsiteY0-2" fmla="*/ 52818 h 148068"/>
                <a:gd name="connsiteX1-3" fmla="*/ 78581 w 209550"/>
                <a:gd name="connsiteY1-4" fmla="*/ 2811 h 148068"/>
                <a:gd name="connsiteX2-5" fmla="*/ 145256 w 209550"/>
                <a:gd name="connsiteY2-6" fmla="*/ 5193 h 148068"/>
                <a:gd name="connsiteX3-7" fmla="*/ 152400 w 209550"/>
                <a:gd name="connsiteY3-8" fmla="*/ 7574 h 148068"/>
                <a:gd name="connsiteX4-9" fmla="*/ 159544 w 209550"/>
                <a:gd name="connsiteY4-10" fmla="*/ 12336 h 148068"/>
                <a:gd name="connsiteX5-11" fmla="*/ 173831 w 209550"/>
                <a:gd name="connsiteY5-12" fmla="*/ 24243 h 148068"/>
                <a:gd name="connsiteX6-13" fmla="*/ 185737 w 209550"/>
                <a:gd name="connsiteY6-14" fmla="*/ 40911 h 148068"/>
                <a:gd name="connsiteX7-15" fmla="*/ 195262 w 209550"/>
                <a:gd name="connsiteY7-16" fmla="*/ 55199 h 148068"/>
                <a:gd name="connsiteX8-17" fmla="*/ 200025 w 209550"/>
                <a:gd name="connsiteY8-18" fmla="*/ 69486 h 148068"/>
                <a:gd name="connsiteX9-19" fmla="*/ 202406 w 209550"/>
                <a:gd name="connsiteY9-20" fmla="*/ 76630 h 148068"/>
                <a:gd name="connsiteX10-21" fmla="*/ 207169 w 209550"/>
                <a:gd name="connsiteY10-22" fmla="*/ 102824 h 148068"/>
                <a:gd name="connsiteX11-23" fmla="*/ 209550 w 209550"/>
                <a:gd name="connsiteY11-24" fmla="*/ 148068 h 148068"/>
                <a:gd name="connsiteX0-25" fmla="*/ 0 w 209550"/>
                <a:gd name="connsiteY0-26" fmla="*/ 52818 h 148068"/>
                <a:gd name="connsiteX1-27" fmla="*/ 78581 w 209550"/>
                <a:gd name="connsiteY1-28" fmla="*/ 2811 h 148068"/>
                <a:gd name="connsiteX2-29" fmla="*/ 145256 w 209550"/>
                <a:gd name="connsiteY2-30" fmla="*/ 5193 h 148068"/>
                <a:gd name="connsiteX3-31" fmla="*/ 152400 w 209550"/>
                <a:gd name="connsiteY3-32" fmla="*/ 7574 h 148068"/>
                <a:gd name="connsiteX4-33" fmla="*/ 159544 w 209550"/>
                <a:gd name="connsiteY4-34" fmla="*/ 12336 h 148068"/>
                <a:gd name="connsiteX5-35" fmla="*/ 173831 w 209550"/>
                <a:gd name="connsiteY5-36" fmla="*/ 24243 h 148068"/>
                <a:gd name="connsiteX6-37" fmla="*/ 185737 w 209550"/>
                <a:gd name="connsiteY6-38" fmla="*/ 40911 h 148068"/>
                <a:gd name="connsiteX7-39" fmla="*/ 195262 w 209550"/>
                <a:gd name="connsiteY7-40" fmla="*/ 55199 h 148068"/>
                <a:gd name="connsiteX8-41" fmla="*/ 200025 w 209550"/>
                <a:gd name="connsiteY8-42" fmla="*/ 69486 h 148068"/>
                <a:gd name="connsiteX9-43" fmla="*/ 202406 w 209550"/>
                <a:gd name="connsiteY9-44" fmla="*/ 76630 h 148068"/>
                <a:gd name="connsiteX10-45" fmla="*/ 207169 w 209550"/>
                <a:gd name="connsiteY10-46" fmla="*/ 102824 h 148068"/>
                <a:gd name="connsiteX11-47" fmla="*/ 209550 w 209550"/>
                <a:gd name="connsiteY11-48" fmla="*/ 148068 h 148068"/>
                <a:gd name="connsiteX0-49" fmla="*/ 0 w 190500"/>
                <a:gd name="connsiteY0-50" fmla="*/ 58377 h 148864"/>
                <a:gd name="connsiteX1-51" fmla="*/ 59531 w 190500"/>
                <a:gd name="connsiteY1-52" fmla="*/ 3607 h 148864"/>
                <a:gd name="connsiteX2-53" fmla="*/ 126206 w 190500"/>
                <a:gd name="connsiteY2-54" fmla="*/ 5989 h 148864"/>
                <a:gd name="connsiteX3-55" fmla="*/ 133350 w 190500"/>
                <a:gd name="connsiteY3-56" fmla="*/ 8370 h 148864"/>
                <a:gd name="connsiteX4-57" fmla="*/ 140494 w 190500"/>
                <a:gd name="connsiteY4-58" fmla="*/ 13132 h 148864"/>
                <a:gd name="connsiteX5-59" fmla="*/ 154781 w 190500"/>
                <a:gd name="connsiteY5-60" fmla="*/ 25039 h 148864"/>
                <a:gd name="connsiteX6-61" fmla="*/ 166687 w 190500"/>
                <a:gd name="connsiteY6-62" fmla="*/ 41707 h 148864"/>
                <a:gd name="connsiteX7-63" fmla="*/ 176212 w 190500"/>
                <a:gd name="connsiteY7-64" fmla="*/ 55995 h 148864"/>
                <a:gd name="connsiteX8-65" fmla="*/ 180975 w 190500"/>
                <a:gd name="connsiteY8-66" fmla="*/ 70282 h 148864"/>
                <a:gd name="connsiteX9-67" fmla="*/ 183356 w 190500"/>
                <a:gd name="connsiteY9-68" fmla="*/ 77426 h 148864"/>
                <a:gd name="connsiteX10-69" fmla="*/ 188119 w 190500"/>
                <a:gd name="connsiteY10-70" fmla="*/ 103620 h 148864"/>
                <a:gd name="connsiteX11-71" fmla="*/ 190500 w 190500"/>
                <a:gd name="connsiteY11-72" fmla="*/ 148864 h 148864"/>
                <a:gd name="connsiteX0-73" fmla="*/ 0 w 190500"/>
                <a:gd name="connsiteY0-74" fmla="*/ 58377 h 148864"/>
                <a:gd name="connsiteX1-75" fmla="*/ 59531 w 190500"/>
                <a:gd name="connsiteY1-76" fmla="*/ 3607 h 148864"/>
                <a:gd name="connsiteX2-77" fmla="*/ 126206 w 190500"/>
                <a:gd name="connsiteY2-78" fmla="*/ 5989 h 148864"/>
                <a:gd name="connsiteX3-79" fmla="*/ 133350 w 190500"/>
                <a:gd name="connsiteY3-80" fmla="*/ 8370 h 148864"/>
                <a:gd name="connsiteX4-81" fmla="*/ 140494 w 190500"/>
                <a:gd name="connsiteY4-82" fmla="*/ 13132 h 148864"/>
                <a:gd name="connsiteX5-83" fmla="*/ 154781 w 190500"/>
                <a:gd name="connsiteY5-84" fmla="*/ 25039 h 148864"/>
                <a:gd name="connsiteX6-85" fmla="*/ 176212 w 190500"/>
                <a:gd name="connsiteY6-86" fmla="*/ 55995 h 148864"/>
                <a:gd name="connsiteX7-87" fmla="*/ 180975 w 190500"/>
                <a:gd name="connsiteY7-88" fmla="*/ 70282 h 148864"/>
                <a:gd name="connsiteX8-89" fmla="*/ 183356 w 190500"/>
                <a:gd name="connsiteY8-90" fmla="*/ 77426 h 148864"/>
                <a:gd name="connsiteX9-91" fmla="*/ 188119 w 190500"/>
                <a:gd name="connsiteY9-92" fmla="*/ 103620 h 148864"/>
                <a:gd name="connsiteX10-93" fmla="*/ 190500 w 190500"/>
                <a:gd name="connsiteY10-94" fmla="*/ 148864 h 148864"/>
                <a:gd name="connsiteX0-95" fmla="*/ 0 w 190500"/>
                <a:gd name="connsiteY0-96" fmla="*/ 58377 h 148864"/>
                <a:gd name="connsiteX1-97" fmla="*/ 59531 w 190500"/>
                <a:gd name="connsiteY1-98" fmla="*/ 3607 h 148864"/>
                <a:gd name="connsiteX2-99" fmla="*/ 126206 w 190500"/>
                <a:gd name="connsiteY2-100" fmla="*/ 5989 h 148864"/>
                <a:gd name="connsiteX3-101" fmla="*/ 133350 w 190500"/>
                <a:gd name="connsiteY3-102" fmla="*/ 8370 h 148864"/>
                <a:gd name="connsiteX4-103" fmla="*/ 154781 w 190500"/>
                <a:gd name="connsiteY4-104" fmla="*/ 25039 h 148864"/>
                <a:gd name="connsiteX5-105" fmla="*/ 176212 w 190500"/>
                <a:gd name="connsiteY5-106" fmla="*/ 55995 h 148864"/>
                <a:gd name="connsiteX6-107" fmla="*/ 180975 w 190500"/>
                <a:gd name="connsiteY6-108" fmla="*/ 70282 h 148864"/>
                <a:gd name="connsiteX7-109" fmla="*/ 183356 w 190500"/>
                <a:gd name="connsiteY7-110" fmla="*/ 77426 h 148864"/>
                <a:gd name="connsiteX8-111" fmla="*/ 188119 w 190500"/>
                <a:gd name="connsiteY8-112" fmla="*/ 103620 h 148864"/>
                <a:gd name="connsiteX9-113" fmla="*/ 190500 w 190500"/>
                <a:gd name="connsiteY9-114" fmla="*/ 148864 h 148864"/>
                <a:gd name="connsiteX0-115" fmla="*/ 0 w 190500"/>
                <a:gd name="connsiteY0-116" fmla="*/ 58828 h 149315"/>
                <a:gd name="connsiteX1-117" fmla="*/ 59531 w 190500"/>
                <a:gd name="connsiteY1-118" fmla="*/ 4058 h 149315"/>
                <a:gd name="connsiteX2-119" fmla="*/ 126206 w 190500"/>
                <a:gd name="connsiteY2-120" fmla="*/ 6440 h 149315"/>
                <a:gd name="connsiteX3-121" fmla="*/ 154781 w 190500"/>
                <a:gd name="connsiteY3-122" fmla="*/ 25490 h 149315"/>
                <a:gd name="connsiteX4-123" fmla="*/ 176212 w 190500"/>
                <a:gd name="connsiteY4-124" fmla="*/ 56446 h 149315"/>
                <a:gd name="connsiteX5-125" fmla="*/ 180975 w 190500"/>
                <a:gd name="connsiteY5-126" fmla="*/ 70733 h 149315"/>
                <a:gd name="connsiteX6-127" fmla="*/ 183356 w 190500"/>
                <a:gd name="connsiteY6-128" fmla="*/ 77877 h 149315"/>
                <a:gd name="connsiteX7-129" fmla="*/ 188119 w 190500"/>
                <a:gd name="connsiteY7-130" fmla="*/ 104071 h 149315"/>
                <a:gd name="connsiteX8-131" fmla="*/ 190500 w 190500"/>
                <a:gd name="connsiteY8-132" fmla="*/ 149315 h 149315"/>
                <a:gd name="connsiteX0-133" fmla="*/ 0 w 190500"/>
                <a:gd name="connsiteY0-134" fmla="*/ 58828 h 149315"/>
                <a:gd name="connsiteX1-135" fmla="*/ 59531 w 190500"/>
                <a:gd name="connsiteY1-136" fmla="*/ 4058 h 149315"/>
                <a:gd name="connsiteX2-137" fmla="*/ 126206 w 190500"/>
                <a:gd name="connsiteY2-138" fmla="*/ 6440 h 149315"/>
                <a:gd name="connsiteX3-139" fmla="*/ 154781 w 190500"/>
                <a:gd name="connsiteY3-140" fmla="*/ 25490 h 149315"/>
                <a:gd name="connsiteX4-141" fmla="*/ 176212 w 190500"/>
                <a:gd name="connsiteY4-142" fmla="*/ 56446 h 149315"/>
                <a:gd name="connsiteX5-143" fmla="*/ 180975 w 190500"/>
                <a:gd name="connsiteY5-144" fmla="*/ 70733 h 149315"/>
                <a:gd name="connsiteX6-145" fmla="*/ 188119 w 190500"/>
                <a:gd name="connsiteY6-146" fmla="*/ 104071 h 149315"/>
                <a:gd name="connsiteX7-147" fmla="*/ 190500 w 190500"/>
                <a:gd name="connsiteY7-148" fmla="*/ 149315 h 149315"/>
                <a:gd name="connsiteX0-149" fmla="*/ 0 w 190500"/>
                <a:gd name="connsiteY0-150" fmla="*/ 58828 h 149315"/>
                <a:gd name="connsiteX1-151" fmla="*/ 59531 w 190500"/>
                <a:gd name="connsiteY1-152" fmla="*/ 4058 h 149315"/>
                <a:gd name="connsiteX2-153" fmla="*/ 126206 w 190500"/>
                <a:gd name="connsiteY2-154" fmla="*/ 6440 h 149315"/>
                <a:gd name="connsiteX3-155" fmla="*/ 154781 w 190500"/>
                <a:gd name="connsiteY3-156" fmla="*/ 25490 h 149315"/>
                <a:gd name="connsiteX4-157" fmla="*/ 176212 w 190500"/>
                <a:gd name="connsiteY4-158" fmla="*/ 56446 h 149315"/>
                <a:gd name="connsiteX5-159" fmla="*/ 188119 w 190500"/>
                <a:gd name="connsiteY5-160" fmla="*/ 104071 h 149315"/>
                <a:gd name="connsiteX6-161" fmla="*/ 190500 w 190500"/>
                <a:gd name="connsiteY6-162" fmla="*/ 149315 h 149315"/>
                <a:gd name="connsiteX0-163" fmla="*/ 0 w 190500"/>
                <a:gd name="connsiteY0-164" fmla="*/ 58828 h 149315"/>
                <a:gd name="connsiteX1-165" fmla="*/ 59531 w 190500"/>
                <a:gd name="connsiteY1-166" fmla="*/ 4058 h 149315"/>
                <a:gd name="connsiteX2-167" fmla="*/ 126206 w 190500"/>
                <a:gd name="connsiteY2-168" fmla="*/ 6440 h 149315"/>
                <a:gd name="connsiteX3-169" fmla="*/ 154781 w 190500"/>
                <a:gd name="connsiteY3-170" fmla="*/ 25490 h 149315"/>
                <a:gd name="connsiteX4-171" fmla="*/ 188119 w 190500"/>
                <a:gd name="connsiteY4-172" fmla="*/ 104071 h 149315"/>
                <a:gd name="connsiteX5-173" fmla="*/ 190500 w 190500"/>
                <a:gd name="connsiteY5-174" fmla="*/ 149315 h 149315"/>
                <a:gd name="connsiteX0-175" fmla="*/ 0 w 190500"/>
                <a:gd name="connsiteY0-176" fmla="*/ 58828 h 149315"/>
                <a:gd name="connsiteX1-177" fmla="*/ 59531 w 190500"/>
                <a:gd name="connsiteY1-178" fmla="*/ 4058 h 149315"/>
                <a:gd name="connsiteX2-179" fmla="*/ 126206 w 190500"/>
                <a:gd name="connsiteY2-180" fmla="*/ 6440 h 149315"/>
                <a:gd name="connsiteX3-181" fmla="*/ 154781 w 190500"/>
                <a:gd name="connsiteY3-182" fmla="*/ 25490 h 149315"/>
                <a:gd name="connsiteX4-183" fmla="*/ 188119 w 190500"/>
                <a:gd name="connsiteY4-184" fmla="*/ 104071 h 149315"/>
                <a:gd name="connsiteX5-185" fmla="*/ 190500 w 190500"/>
                <a:gd name="connsiteY5-186" fmla="*/ 149315 h 149315"/>
                <a:gd name="connsiteX0-187" fmla="*/ 0 w 190500"/>
                <a:gd name="connsiteY0-188" fmla="*/ 59214 h 149701"/>
                <a:gd name="connsiteX1-189" fmla="*/ 59531 w 190500"/>
                <a:gd name="connsiteY1-190" fmla="*/ 4444 h 149701"/>
                <a:gd name="connsiteX2-191" fmla="*/ 126206 w 190500"/>
                <a:gd name="connsiteY2-192" fmla="*/ 6826 h 149701"/>
                <a:gd name="connsiteX3-193" fmla="*/ 166687 w 190500"/>
                <a:gd name="connsiteY3-194" fmla="*/ 35401 h 149701"/>
                <a:gd name="connsiteX4-195" fmla="*/ 188119 w 190500"/>
                <a:gd name="connsiteY4-196" fmla="*/ 104457 h 149701"/>
                <a:gd name="connsiteX5-197" fmla="*/ 190500 w 190500"/>
                <a:gd name="connsiteY5-198" fmla="*/ 149701 h 149701"/>
                <a:gd name="connsiteX0-199" fmla="*/ 0 w 188119"/>
                <a:gd name="connsiteY0-200" fmla="*/ 59214 h 104457"/>
                <a:gd name="connsiteX1-201" fmla="*/ 59531 w 188119"/>
                <a:gd name="connsiteY1-202" fmla="*/ 4444 h 104457"/>
                <a:gd name="connsiteX2-203" fmla="*/ 126206 w 188119"/>
                <a:gd name="connsiteY2-204" fmla="*/ 6826 h 104457"/>
                <a:gd name="connsiteX3-205" fmla="*/ 166687 w 188119"/>
                <a:gd name="connsiteY3-206" fmla="*/ 35401 h 104457"/>
                <a:gd name="connsiteX4-207" fmla="*/ 188119 w 188119"/>
                <a:gd name="connsiteY4-208" fmla="*/ 104457 h 104457"/>
                <a:gd name="connsiteX0-209" fmla="*/ 0 w 166687"/>
                <a:gd name="connsiteY0-210" fmla="*/ 59214 h 59214"/>
                <a:gd name="connsiteX1-211" fmla="*/ 59531 w 166687"/>
                <a:gd name="connsiteY1-212" fmla="*/ 4444 h 59214"/>
                <a:gd name="connsiteX2-213" fmla="*/ 126206 w 166687"/>
                <a:gd name="connsiteY2-214" fmla="*/ 6826 h 59214"/>
                <a:gd name="connsiteX3-215" fmla="*/ 166687 w 166687"/>
                <a:gd name="connsiteY3-216" fmla="*/ 35401 h 5921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166687" h="59214">
                  <a:moveTo>
                    <a:pt x="0" y="59214"/>
                  </a:moveTo>
                  <a:cubicBezTo>
                    <a:pt x="4763" y="23495"/>
                    <a:pt x="38497" y="13175"/>
                    <a:pt x="59531" y="4444"/>
                  </a:cubicBezTo>
                  <a:cubicBezTo>
                    <a:pt x="80565" y="-4287"/>
                    <a:pt x="108347" y="1667"/>
                    <a:pt x="126206" y="6826"/>
                  </a:cubicBezTo>
                  <a:cubicBezTo>
                    <a:pt x="144065" y="11985"/>
                    <a:pt x="156368" y="19129"/>
                    <a:pt x="166687" y="35401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54" name="直接连接符 553"/>
            <p:cNvCxnSpPr/>
            <p:nvPr/>
          </p:nvCxnSpPr>
          <p:spPr>
            <a:xfrm>
              <a:off x="2976562" y="2138362"/>
              <a:ext cx="9525" cy="2357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5" name="直接连接符 554"/>
            <p:cNvCxnSpPr/>
            <p:nvPr/>
          </p:nvCxnSpPr>
          <p:spPr>
            <a:xfrm>
              <a:off x="2986088" y="2371725"/>
              <a:ext cx="64293" cy="285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直接连接符 555"/>
            <p:cNvCxnSpPr/>
            <p:nvPr/>
          </p:nvCxnSpPr>
          <p:spPr>
            <a:xfrm>
              <a:off x="3133725" y="2433637"/>
              <a:ext cx="40481" cy="1905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7" name="直接连接符 556"/>
            <p:cNvCxnSpPr/>
            <p:nvPr/>
          </p:nvCxnSpPr>
          <p:spPr>
            <a:xfrm>
              <a:off x="2974181" y="2138363"/>
              <a:ext cx="259556" cy="11906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8" name="直接连接符 557"/>
            <p:cNvCxnSpPr/>
            <p:nvPr/>
          </p:nvCxnSpPr>
          <p:spPr>
            <a:xfrm flipV="1">
              <a:off x="3278982" y="2216944"/>
              <a:ext cx="200024" cy="5953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9" name="直接连接符 558"/>
            <p:cNvCxnSpPr/>
            <p:nvPr/>
          </p:nvCxnSpPr>
          <p:spPr>
            <a:xfrm flipV="1">
              <a:off x="3562350" y="2155031"/>
              <a:ext cx="133350" cy="381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直接连接符 559"/>
            <p:cNvCxnSpPr/>
            <p:nvPr/>
          </p:nvCxnSpPr>
          <p:spPr>
            <a:xfrm flipH="1" flipV="1">
              <a:off x="3455194" y="2052638"/>
              <a:ext cx="240506" cy="738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直接连接符 560"/>
            <p:cNvCxnSpPr/>
            <p:nvPr/>
          </p:nvCxnSpPr>
          <p:spPr>
            <a:xfrm flipV="1">
              <a:off x="2976563" y="2055019"/>
              <a:ext cx="481012" cy="833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2" name="任意多边形 561"/>
            <p:cNvSpPr/>
            <p:nvPr/>
          </p:nvSpPr>
          <p:spPr>
            <a:xfrm>
              <a:off x="3095625" y="2085975"/>
              <a:ext cx="535781" cy="147638"/>
            </a:xfrm>
            <a:custGeom>
              <a:avLst/>
              <a:gdLst>
                <a:gd name="connsiteX0" fmla="*/ 364331 w 535781"/>
                <a:gd name="connsiteY0" fmla="*/ 0 h 147638"/>
                <a:gd name="connsiteX1" fmla="*/ 535781 w 535781"/>
                <a:gd name="connsiteY1" fmla="*/ 59531 h 147638"/>
                <a:gd name="connsiteX2" fmla="*/ 422402 w 535781"/>
                <a:gd name="connsiteY2" fmla="*/ 87876 h 147638"/>
                <a:gd name="connsiteX3" fmla="*/ 380999 w 535781"/>
                <a:gd name="connsiteY3" fmla="*/ 70963 h 147638"/>
                <a:gd name="connsiteX4" fmla="*/ 380999 w 535781"/>
                <a:gd name="connsiteY4" fmla="*/ 98227 h 147638"/>
                <a:gd name="connsiteX5" fmla="*/ 373856 w 535781"/>
                <a:gd name="connsiteY5" fmla="*/ 100013 h 147638"/>
                <a:gd name="connsiteX6" fmla="*/ 173831 w 535781"/>
                <a:gd name="connsiteY6" fmla="*/ 147638 h 147638"/>
                <a:gd name="connsiteX7" fmla="*/ 0 w 535781"/>
                <a:gd name="connsiteY7" fmla="*/ 76200 h 14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781" h="147638">
                  <a:moveTo>
                    <a:pt x="364331" y="0"/>
                  </a:moveTo>
                  <a:lnTo>
                    <a:pt x="535781" y="59531"/>
                  </a:lnTo>
                  <a:lnTo>
                    <a:pt x="422402" y="87876"/>
                  </a:lnTo>
                  <a:lnTo>
                    <a:pt x="380999" y="70963"/>
                  </a:lnTo>
                  <a:lnTo>
                    <a:pt x="380999" y="98227"/>
                  </a:lnTo>
                  <a:lnTo>
                    <a:pt x="373856" y="100013"/>
                  </a:lnTo>
                  <a:lnTo>
                    <a:pt x="173831" y="147638"/>
                  </a:lnTo>
                  <a:lnTo>
                    <a:pt x="0" y="76200"/>
                  </a:lnTo>
                  <a:close/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3" name="任意多边形 562"/>
            <p:cNvSpPr/>
            <p:nvPr/>
          </p:nvSpPr>
          <p:spPr>
            <a:xfrm>
              <a:off x="4017169" y="2150269"/>
              <a:ext cx="188119" cy="766762"/>
            </a:xfrm>
            <a:custGeom>
              <a:avLst/>
              <a:gdLst>
                <a:gd name="connsiteX0" fmla="*/ 121 w 188306"/>
                <a:gd name="connsiteY0" fmla="*/ 0 h 742950"/>
                <a:gd name="connsiteX1" fmla="*/ 14409 w 188306"/>
                <a:gd name="connsiteY1" fmla="*/ 204788 h 742950"/>
                <a:gd name="connsiteX2" fmla="*/ 16790 w 188306"/>
                <a:gd name="connsiteY2" fmla="*/ 211932 h 742950"/>
                <a:gd name="connsiteX3" fmla="*/ 19171 w 188306"/>
                <a:gd name="connsiteY3" fmla="*/ 226219 h 742950"/>
                <a:gd name="connsiteX4" fmla="*/ 23934 w 188306"/>
                <a:gd name="connsiteY4" fmla="*/ 233363 h 742950"/>
                <a:gd name="connsiteX5" fmla="*/ 26315 w 188306"/>
                <a:gd name="connsiteY5" fmla="*/ 240507 h 742950"/>
                <a:gd name="connsiteX6" fmla="*/ 31077 w 188306"/>
                <a:gd name="connsiteY6" fmla="*/ 250032 h 742950"/>
                <a:gd name="connsiteX7" fmla="*/ 33459 w 188306"/>
                <a:gd name="connsiteY7" fmla="*/ 259557 h 742950"/>
                <a:gd name="connsiteX8" fmla="*/ 38221 w 188306"/>
                <a:gd name="connsiteY8" fmla="*/ 273844 h 742950"/>
                <a:gd name="connsiteX9" fmla="*/ 40602 w 188306"/>
                <a:gd name="connsiteY9" fmla="*/ 280988 h 742950"/>
                <a:gd name="connsiteX10" fmla="*/ 45365 w 188306"/>
                <a:gd name="connsiteY10" fmla="*/ 290513 h 742950"/>
                <a:gd name="connsiteX11" fmla="*/ 52509 w 188306"/>
                <a:gd name="connsiteY11" fmla="*/ 304800 h 742950"/>
                <a:gd name="connsiteX12" fmla="*/ 62034 w 188306"/>
                <a:gd name="connsiteY12" fmla="*/ 323850 h 742950"/>
                <a:gd name="connsiteX13" fmla="*/ 64415 w 188306"/>
                <a:gd name="connsiteY13" fmla="*/ 333375 h 742950"/>
                <a:gd name="connsiteX14" fmla="*/ 73940 w 188306"/>
                <a:gd name="connsiteY14" fmla="*/ 357188 h 742950"/>
                <a:gd name="connsiteX15" fmla="*/ 78702 w 188306"/>
                <a:gd name="connsiteY15" fmla="*/ 373857 h 742950"/>
                <a:gd name="connsiteX16" fmla="*/ 81084 w 188306"/>
                <a:gd name="connsiteY16" fmla="*/ 390525 h 742950"/>
                <a:gd name="connsiteX17" fmla="*/ 85846 w 188306"/>
                <a:gd name="connsiteY17" fmla="*/ 402432 h 742950"/>
                <a:gd name="connsiteX18" fmla="*/ 88227 w 188306"/>
                <a:gd name="connsiteY18" fmla="*/ 414338 h 742950"/>
                <a:gd name="connsiteX19" fmla="*/ 92990 w 188306"/>
                <a:gd name="connsiteY19" fmla="*/ 428625 h 742950"/>
                <a:gd name="connsiteX20" fmla="*/ 97752 w 188306"/>
                <a:gd name="connsiteY20" fmla="*/ 447675 h 742950"/>
                <a:gd name="connsiteX21" fmla="*/ 102515 w 188306"/>
                <a:gd name="connsiteY21" fmla="*/ 466725 h 742950"/>
                <a:gd name="connsiteX22" fmla="*/ 104896 w 188306"/>
                <a:gd name="connsiteY22" fmla="*/ 476250 h 742950"/>
                <a:gd name="connsiteX23" fmla="*/ 109659 w 188306"/>
                <a:gd name="connsiteY23" fmla="*/ 483394 h 742950"/>
                <a:gd name="connsiteX24" fmla="*/ 116802 w 188306"/>
                <a:gd name="connsiteY24" fmla="*/ 497682 h 742950"/>
                <a:gd name="connsiteX25" fmla="*/ 121565 w 188306"/>
                <a:gd name="connsiteY25" fmla="*/ 514350 h 742950"/>
                <a:gd name="connsiteX26" fmla="*/ 131090 w 188306"/>
                <a:gd name="connsiteY26" fmla="*/ 538163 h 742950"/>
                <a:gd name="connsiteX27" fmla="*/ 135852 w 188306"/>
                <a:gd name="connsiteY27" fmla="*/ 552450 h 742950"/>
                <a:gd name="connsiteX28" fmla="*/ 147759 w 188306"/>
                <a:gd name="connsiteY28" fmla="*/ 566738 h 742950"/>
                <a:gd name="connsiteX29" fmla="*/ 152521 w 188306"/>
                <a:gd name="connsiteY29" fmla="*/ 585788 h 742950"/>
                <a:gd name="connsiteX30" fmla="*/ 157284 w 188306"/>
                <a:gd name="connsiteY30" fmla="*/ 592932 h 742950"/>
                <a:gd name="connsiteX31" fmla="*/ 166809 w 188306"/>
                <a:gd name="connsiteY31" fmla="*/ 621507 h 742950"/>
                <a:gd name="connsiteX32" fmla="*/ 169190 w 188306"/>
                <a:gd name="connsiteY32" fmla="*/ 628650 h 742950"/>
                <a:gd name="connsiteX33" fmla="*/ 171571 w 188306"/>
                <a:gd name="connsiteY33" fmla="*/ 635794 h 742950"/>
                <a:gd name="connsiteX34" fmla="*/ 178715 w 188306"/>
                <a:gd name="connsiteY34" fmla="*/ 695325 h 742950"/>
                <a:gd name="connsiteX35" fmla="*/ 183477 w 188306"/>
                <a:gd name="connsiteY35" fmla="*/ 719138 h 742950"/>
                <a:gd name="connsiteX36" fmla="*/ 188240 w 188306"/>
                <a:gd name="connsiteY36" fmla="*/ 742950 h 742950"/>
                <a:gd name="connsiteX0-1" fmla="*/ 121 w 188306"/>
                <a:gd name="connsiteY0-2" fmla="*/ 0 h 742950"/>
                <a:gd name="connsiteX1-3" fmla="*/ 14409 w 188306"/>
                <a:gd name="connsiteY1-4" fmla="*/ 204788 h 742950"/>
                <a:gd name="connsiteX2-5" fmla="*/ 16790 w 188306"/>
                <a:gd name="connsiteY2-6" fmla="*/ 211932 h 742950"/>
                <a:gd name="connsiteX3-7" fmla="*/ 19171 w 188306"/>
                <a:gd name="connsiteY3-8" fmla="*/ 226219 h 742950"/>
                <a:gd name="connsiteX4-9" fmla="*/ 23934 w 188306"/>
                <a:gd name="connsiteY4-10" fmla="*/ 233363 h 742950"/>
                <a:gd name="connsiteX5-11" fmla="*/ 26315 w 188306"/>
                <a:gd name="connsiteY5-12" fmla="*/ 240507 h 742950"/>
                <a:gd name="connsiteX6-13" fmla="*/ 31077 w 188306"/>
                <a:gd name="connsiteY6-14" fmla="*/ 250032 h 742950"/>
                <a:gd name="connsiteX7-15" fmla="*/ 33459 w 188306"/>
                <a:gd name="connsiteY7-16" fmla="*/ 259557 h 742950"/>
                <a:gd name="connsiteX8-17" fmla="*/ 38221 w 188306"/>
                <a:gd name="connsiteY8-18" fmla="*/ 273844 h 742950"/>
                <a:gd name="connsiteX9-19" fmla="*/ 40602 w 188306"/>
                <a:gd name="connsiteY9-20" fmla="*/ 280988 h 742950"/>
                <a:gd name="connsiteX10-21" fmla="*/ 45365 w 188306"/>
                <a:gd name="connsiteY10-22" fmla="*/ 290513 h 742950"/>
                <a:gd name="connsiteX11-23" fmla="*/ 52509 w 188306"/>
                <a:gd name="connsiteY11-24" fmla="*/ 304800 h 742950"/>
                <a:gd name="connsiteX12-25" fmla="*/ 62034 w 188306"/>
                <a:gd name="connsiteY12-26" fmla="*/ 323850 h 742950"/>
                <a:gd name="connsiteX13-27" fmla="*/ 64415 w 188306"/>
                <a:gd name="connsiteY13-28" fmla="*/ 333375 h 742950"/>
                <a:gd name="connsiteX14-29" fmla="*/ 73940 w 188306"/>
                <a:gd name="connsiteY14-30" fmla="*/ 357188 h 742950"/>
                <a:gd name="connsiteX15-31" fmla="*/ 81084 w 188306"/>
                <a:gd name="connsiteY15-32" fmla="*/ 390525 h 742950"/>
                <a:gd name="connsiteX16-33" fmla="*/ 85846 w 188306"/>
                <a:gd name="connsiteY16-34" fmla="*/ 402432 h 742950"/>
                <a:gd name="connsiteX17-35" fmla="*/ 88227 w 188306"/>
                <a:gd name="connsiteY17-36" fmla="*/ 414338 h 742950"/>
                <a:gd name="connsiteX18-37" fmla="*/ 92990 w 188306"/>
                <a:gd name="connsiteY18-38" fmla="*/ 428625 h 742950"/>
                <a:gd name="connsiteX19-39" fmla="*/ 97752 w 188306"/>
                <a:gd name="connsiteY19-40" fmla="*/ 447675 h 742950"/>
                <a:gd name="connsiteX20-41" fmla="*/ 102515 w 188306"/>
                <a:gd name="connsiteY20-42" fmla="*/ 466725 h 742950"/>
                <a:gd name="connsiteX21-43" fmla="*/ 104896 w 188306"/>
                <a:gd name="connsiteY21-44" fmla="*/ 476250 h 742950"/>
                <a:gd name="connsiteX22-45" fmla="*/ 109659 w 188306"/>
                <a:gd name="connsiteY22-46" fmla="*/ 483394 h 742950"/>
                <a:gd name="connsiteX23-47" fmla="*/ 116802 w 188306"/>
                <a:gd name="connsiteY23-48" fmla="*/ 497682 h 742950"/>
                <a:gd name="connsiteX24-49" fmla="*/ 121565 w 188306"/>
                <a:gd name="connsiteY24-50" fmla="*/ 514350 h 742950"/>
                <a:gd name="connsiteX25-51" fmla="*/ 131090 w 188306"/>
                <a:gd name="connsiteY25-52" fmla="*/ 538163 h 742950"/>
                <a:gd name="connsiteX26-53" fmla="*/ 135852 w 188306"/>
                <a:gd name="connsiteY26-54" fmla="*/ 552450 h 742950"/>
                <a:gd name="connsiteX27-55" fmla="*/ 147759 w 188306"/>
                <a:gd name="connsiteY27-56" fmla="*/ 566738 h 742950"/>
                <a:gd name="connsiteX28-57" fmla="*/ 152521 w 188306"/>
                <a:gd name="connsiteY28-58" fmla="*/ 585788 h 742950"/>
                <a:gd name="connsiteX29-59" fmla="*/ 157284 w 188306"/>
                <a:gd name="connsiteY29-60" fmla="*/ 592932 h 742950"/>
                <a:gd name="connsiteX30-61" fmla="*/ 166809 w 188306"/>
                <a:gd name="connsiteY30-62" fmla="*/ 621507 h 742950"/>
                <a:gd name="connsiteX31-63" fmla="*/ 169190 w 188306"/>
                <a:gd name="connsiteY31-64" fmla="*/ 628650 h 742950"/>
                <a:gd name="connsiteX32-65" fmla="*/ 171571 w 188306"/>
                <a:gd name="connsiteY32-66" fmla="*/ 635794 h 742950"/>
                <a:gd name="connsiteX33-67" fmla="*/ 178715 w 188306"/>
                <a:gd name="connsiteY33-68" fmla="*/ 695325 h 742950"/>
                <a:gd name="connsiteX34-69" fmla="*/ 183477 w 188306"/>
                <a:gd name="connsiteY34-70" fmla="*/ 719138 h 742950"/>
                <a:gd name="connsiteX35-71" fmla="*/ 188240 w 188306"/>
                <a:gd name="connsiteY35-72" fmla="*/ 742950 h 742950"/>
                <a:gd name="connsiteX0-73" fmla="*/ 121 w 188306"/>
                <a:gd name="connsiteY0-74" fmla="*/ 0 h 742950"/>
                <a:gd name="connsiteX1-75" fmla="*/ 14409 w 188306"/>
                <a:gd name="connsiteY1-76" fmla="*/ 204788 h 742950"/>
                <a:gd name="connsiteX2-77" fmla="*/ 16790 w 188306"/>
                <a:gd name="connsiteY2-78" fmla="*/ 211932 h 742950"/>
                <a:gd name="connsiteX3-79" fmla="*/ 19171 w 188306"/>
                <a:gd name="connsiteY3-80" fmla="*/ 226219 h 742950"/>
                <a:gd name="connsiteX4-81" fmla="*/ 23934 w 188306"/>
                <a:gd name="connsiteY4-82" fmla="*/ 233363 h 742950"/>
                <a:gd name="connsiteX5-83" fmla="*/ 26315 w 188306"/>
                <a:gd name="connsiteY5-84" fmla="*/ 240507 h 742950"/>
                <a:gd name="connsiteX6-85" fmla="*/ 31077 w 188306"/>
                <a:gd name="connsiteY6-86" fmla="*/ 250032 h 742950"/>
                <a:gd name="connsiteX7-87" fmla="*/ 38221 w 188306"/>
                <a:gd name="connsiteY7-88" fmla="*/ 273844 h 742950"/>
                <a:gd name="connsiteX8-89" fmla="*/ 40602 w 188306"/>
                <a:gd name="connsiteY8-90" fmla="*/ 280988 h 742950"/>
                <a:gd name="connsiteX9-91" fmla="*/ 45365 w 188306"/>
                <a:gd name="connsiteY9-92" fmla="*/ 290513 h 742950"/>
                <a:gd name="connsiteX10-93" fmla="*/ 52509 w 188306"/>
                <a:gd name="connsiteY10-94" fmla="*/ 304800 h 742950"/>
                <a:gd name="connsiteX11-95" fmla="*/ 62034 w 188306"/>
                <a:gd name="connsiteY11-96" fmla="*/ 323850 h 742950"/>
                <a:gd name="connsiteX12-97" fmla="*/ 64415 w 188306"/>
                <a:gd name="connsiteY12-98" fmla="*/ 333375 h 742950"/>
                <a:gd name="connsiteX13-99" fmla="*/ 73940 w 188306"/>
                <a:gd name="connsiteY13-100" fmla="*/ 357188 h 742950"/>
                <a:gd name="connsiteX14-101" fmla="*/ 81084 w 188306"/>
                <a:gd name="connsiteY14-102" fmla="*/ 390525 h 742950"/>
                <a:gd name="connsiteX15-103" fmla="*/ 85846 w 188306"/>
                <a:gd name="connsiteY15-104" fmla="*/ 402432 h 742950"/>
                <a:gd name="connsiteX16-105" fmla="*/ 88227 w 188306"/>
                <a:gd name="connsiteY16-106" fmla="*/ 414338 h 742950"/>
                <a:gd name="connsiteX17-107" fmla="*/ 92990 w 188306"/>
                <a:gd name="connsiteY17-108" fmla="*/ 428625 h 742950"/>
                <a:gd name="connsiteX18-109" fmla="*/ 97752 w 188306"/>
                <a:gd name="connsiteY18-110" fmla="*/ 447675 h 742950"/>
                <a:gd name="connsiteX19-111" fmla="*/ 102515 w 188306"/>
                <a:gd name="connsiteY19-112" fmla="*/ 466725 h 742950"/>
                <a:gd name="connsiteX20-113" fmla="*/ 104896 w 188306"/>
                <a:gd name="connsiteY20-114" fmla="*/ 476250 h 742950"/>
                <a:gd name="connsiteX21-115" fmla="*/ 109659 w 188306"/>
                <a:gd name="connsiteY21-116" fmla="*/ 483394 h 742950"/>
                <a:gd name="connsiteX22-117" fmla="*/ 116802 w 188306"/>
                <a:gd name="connsiteY22-118" fmla="*/ 497682 h 742950"/>
                <a:gd name="connsiteX23-119" fmla="*/ 121565 w 188306"/>
                <a:gd name="connsiteY23-120" fmla="*/ 514350 h 742950"/>
                <a:gd name="connsiteX24-121" fmla="*/ 131090 w 188306"/>
                <a:gd name="connsiteY24-122" fmla="*/ 538163 h 742950"/>
                <a:gd name="connsiteX25-123" fmla="*/ 135852 w 188306"/>
                <a:gd name="connsiteY25-124" fmla="*/ 552450 h 742950"/>
                <a:gd name="connsiteX26-125" fmla="*/ 147759 w 188306"/>
                <a:gd name="connsiteY26-126" fmla="*/ 566738 h 742950"/>
                <a:gd name="connsiteX27-127" fmla="*/ 152521 w 188306"/>
                <a:gd name="connsiteY27-128" fmla="*/ 585788 h 742950"/>
                <a:gd name="connsiteX28-129" fmla="*/ 157284 w 188306"/>
                <a:gd name="connsiteY28-130" fmla="*/ 592932 h 742950"/>
                <a:gd name="connsiteX29-131" fmla="*/ 166809 w 188306"/>
                <a:gd name="connsiteY29-132" fmla="*/ 621507 h 742950"/>
                <a:gd name="connsiteX30-133" fmla="*/ 169190 w 188306"/>
                <a:gd name="connsiteY30-134" fmla="*/ 628650 h 742950"/>
                <a:gd name="connsiteX31-135" fmla="*/ 171571 w 188306"/>
                <a:gd name="connsiteY31-136" fmla="*/ 635794 h 742950"/>
                <a:gd name="connsiteX32-137" fmla="*/ 178715 w 188306"/>
                <a:gd name="connsiteY32-138" fmla="*/ 695325 h 742950"/>
                <a:gd name="connsiteX33-139" fmla="*/ 183477 w 188306"/>
                <a:gd name="connsiteY33-140" fmla="*/ 719138 h 742950"/>
                <a:gd name="connsiteX34-141" fmla="*/ 188240 w 188306"/>
                <a:gd name="connsiteY34-142" fmla="*/ 742950 h 742950"/>
                <a:gd name="connsiteX0-143" fmla="*/ 121 w 188306"/>
                <a:gd name="connsiteY0-144" fmla="*/ 0 h 742950"/>
                <a:gd name="connsiteX1-145" fmla="*/ 14409 w 188306"/>
                <a:gd name="connsiteY1-146" fmla="*/ 204788 h 742950"/>
                <a:gd name="connsiteX2-147" fmla="*/ 16790 w 188306"/>
                <a:gd name="connsiteY2-148" fmla="*/ 211932 h 742950"/>
                <a:gd name="connsiteX3-149" fmla="*/ 19171 w 188306"/>
                <a:gd name="connsiteY3-150" fmla="*/ 226219 h 742950"/>
                <a:gd name="connsiteX4-151" fmla="*/ 23934 w 188306"/>
                <a:gd name="connsiteY4-152" fmla="*/ 233363 h 742950"/>
                <a:gd name="connsiteX5-153" fmla="*/ 31077 w 188306"/>
                <a:gd name="connsiteY5-154" fmla="*/ 250032 h 742950"/>
                <a:gd name="connsiteX6-155" fmla="*/ 38221 w 188306"/>
                <a:gd name="connsiteY6-156" fmla="*/ 273844 h 742950"/>
                <a:gd name="connsiteX7-157" fmla="*/ 40602 w 188306"/>
                <a:gd name="connsiteY7-158" fmla="*/ 280988 h 742950"/>
                <a:gd name="connsiteX8-159" fmla="*/ 45365 w 188306"/>
                <a:gd name="connsiteY8-160" fmla="*/ 290513 h 742950"/>
                <a:gd name="connsiteX9-161" fmla="*/ 52509 w 188306"/>
                <a:gd name="connsiteY9-162" fmla="*/ 304800 h 742950"/>
                <a:gd name="connsiteX10-163" fmla="*/ 62034 w 188306"/>
                <a:gd name="connsiteY10-164" fmla="*/ 323850 h 742950"/>
                <a:gd name="connsiteX11-165" fmla="*/ 64415 w 188306"/>
                <a:gd name="connsiteY11-166" fmla="*/ 333375 h 742950"/>
                <a:gd name="connsiteX12-167" fmla="*/ 73940 w 188306"/>
                <a:gd name="connsiteY12-168" fmla="*/ 357188 h 742950"/>
                <a:gd name="connsiteX13-169" fmla="*/ 81084 w 188306"/>
                <a:gd name="connsiteY13-170" fmla="*/ 390525 h 742950"/>
                <a:gd name="connsiteX14-171" fmla="*/ 85846 w 188306"/>
                <a:gd name="connsiteY14-172" fmla="*/ 402432 h 742950"/>
                <a:gd name="connsiteX15-173" fmla="*/ 88227 w 188306"/>
                <a:gd name="connsiteY15-174" fmla="*/ 414338 h 742950"/>
                <a:gd name="connsiteX16-175" fmla="*/ 92990 w 188306"/>
                <a:gd name="connsiteY16-176" fmla="*/ 428625 h 742950"/>
                <a:gd name="connsiteX17-177" fmla="*/ 97752 w 188306"/>
                <a:gd name="connsiteY17-178" fmla="*/ 447675 h 742950"/>
                <a:gd name="connsiteX18-179" fmla="*/ 102515 w 188306"/>
                <a:gd name="connsiteY18-180" fmla="*/ 466725 h 742950"/>
                <a:gd name="connsiteX19-181" fmla="*/ 104896 w 188306"/>
                <a:gd name="connsiteY19-182" fmla="*/ 476250 h 742950"/>
                <a:gd name="connsiteX20-183" fmla="*/ 109659 w 188306"/>
                <a:gd name="connsiteY20-184" fmla="*/ 483394 h 742950"/>
                <a:gd name="connsiteX21-185" fmla="*/ 116802 w 188306"/>
                <a:gd name="connsiteY21-186" fmla="*/ 497682 h 742950"/>
                <a:gd name="connsiteX22-187" fmla="*/ 121565 w 188306"/>
                <a:gd name="connsiteY22-188" fmla="*/ 514350 h 742950"/>
                <a:gd name="connsiteX23-189" fmla="*/ 131090 w 188306"/>
                <a:gd name="connsiteY23-190" fmla="*/ 538163 h 742950"/>
                <a:gd name="connsiteX24-191" fmla="*/ 135852 w 188306"/>
                <a:gd name="connsiteY24-192" fmla="*/ 552450 h 742950"/>
                <a:gd name="connsiteX25-193" fmla="*/ 147759 w 188306"/>
                <a:gd name="connsiteY25-194" fmla="*/ 566738 h 742950"/>
                <a:gd name="connsiteX26-195" fmla="*/ 152521 w 188306"/>
                <a:gd name="connsiteY26-196" fmla="*/ 585788 h 742950"/>
                <a:gd name="connsiteX27-197" fmla="*/ 157284 w 188306"/>
                <a:gd name="connsiteY27-198" fmla="*/ 592932 h 742950"/>
                <a:gd name="connsiteX28-199" fmla="*/ 166809 w 188306"/>
                <a:gd name="connsiteY28-200" fmla="*/ 621507 h 742950"/>
                <a:gd name="connsiteX29-201" fmla="*/ 169190 w 188306"/>
                <a:gd name="connsiteY29-202" fmla="*/ 628650 h 742950"/>
                <a:gd name="connsiteX30-203" fmla="*/ 171571 w 188306"/>
                <a:gd name="connsiteY30-204" fmla="*/ 635794 h 742950"/>
                <a:gd name="connsiteX31-205" fmla="*/ 178715 w 188306"/>
                <a:gd name="connsiteY31-206" fmla="*/ 695325 h 742950"/>
                <a:gd name="connsiteX32-207" fmla="*/ 183477 w 188306"/>
                <a:gd name="connsiteY32-208" fmla="*/ 719138 h 742950"/>
                <a:gd name="connsiteX33-209" fmla="*/ 188240 w 188306"/>
                <a:gd name="connsiteY33-210" fmla="*/ 742950 h 742950"/>
                <a:gd name="connsiteX0-211" fmla="*/ 121 w 188306"/>
                <a:gd name="connsiteY0-212" fmla="*/ 0 h 742950"/>
                <a:gd name="connsiteX1-213" fmla="*/ 14409 w 188306"/>
                <a:gd name="connsiteY1-214" fmla="*/ 204788 h 742950"/>
                <a:gd name="connsiteX2-215" fmla="*/ 16790 w 188306"/>
                <a:gd name="connsiteY2-216" fmla="*/ 211932 h 742950"/>
                <a:gd name="connsiteX3-217" fmla="*/ 19171 w 188306"/>
                <a:gd name="connsiteY3-218" fmla="*/ 226219 h 742950"/>
                <a:gd name="connsiteX4-219" fmla="*/ 23934 w 188306"/>
                <a:gd name="connsiteY4-220" fmla="*/ 233363 h 742950"/>
                <a:gd name="connsiteX5-221" fmla="*/ 38221 w 188306"/>
                <a:gd name="connsiteY5-222" fmla="*/ 273844 h 742950"/>
                <a:gd name="connsiteX6-223" fmla="*/ 40602 w 188306"/>
                <a:gd name="connsiteY6-224" fmla="*/ 280988 h 742950"/>
                <a:gd name="connsiteX7-225" fmla="*/ 45365 w 188306"/>
                <a:gd name="connsiteY7-226" fmla="*/ 290513 h 742950"/>
                <a:gd name="connsiteX8-227" fmla="*/ 52509 w 188306"/>
                <a:gd name="connsiteY8-228" fmla="*/ 304800 h 742950"/>
                <a:gd name="connsiteX9-229" fmla="*/ 62034 w 188306"/>
                <a:gd name="connsiteY9-230" fmla="*/ 323850 h 742950"/>
                <a:gd name="connsiteX10-231" fmla="*/ 64415 w 188306"/>
                <a:gd name="connsiteY10-232" fmla="*/ 333375 h 742950"/>
                <a:gd name="connsiteX11-233" fmla="*/ 73940 w 188306"/>
                <a:gd name="connsiteY11-234" fmla="*/ 357188 h 742950"/>
                <a:gd name="connsiteX12-235" fmla="*/ 81084 w 188306"/>
                <a:gd name="connsiteY12-236" fmla="*/ 390525 h 742950"/>
                <a:gd name="connsiteX13-237" fmla="*/ 85846 w 188306"/>
                <a:gd name="connsiteY13-238" fmla="*/ 402432 h 742950"/>
                <a:gd name="connsiteX14-239" fmla="*/ 88227 w 188306"/>
                <a:gd name="connsiteY14-240" fmla="*/ 414338 h 742950"/>
                <a:gd name="connsiteX15-241" fmla="*/ 92990 w 188306"/>
                <a:gd name="connsiteY15-242" fmla="*/ 428625 h 742950"/>
                <a:gd name="connsiteX16-243" fmla="*/ 97752 w 188306"/>
                <a:gd name="connsiteY16-244" fmla="*/ 447675 h 742950"/>
                <a:gd name="connsiteX17-245" fmla="*/ 102515 w 188306"/>
                <a:gd name="connsiteY17-246" fmla="*/ 466725 h 742950"/>
                <a:gd name="connsiteX18-247" fmla="*/ 104896 w 188306"/>
                <a:gd name="connsiteY18-248" fmla="*/ 476250 h 742950"/>
                <a:gd name="connsiteX19-249" fmla="*/ 109659 w 188306"/>
                <a:gd name="connsiteY19-250" fmla="*/ 483394 h 742950"/>
                <a:gd name="connsiteX20-251" fmla="*/ 116802 w 188306"/>
                <a:gd name="connsiteY20-252" fmla="*/ 497682 h 742950"/>
                <a:gd name="connsiteX21-253" fmla="*/ 121565 w 188306"/>
                <a:gd name="connsiteY21-254" fmla="*/ 514350 h 742950"/>
                <a:gd name="connsiteX22-255" fmla="*/ 131090 w 188306"/>
                <a:gd name="connsiteY22-256" fmla="*/ 538163 h 742950"/>
                <a:gd name="connsiteX23-257" fmla="*/ 135852 w 188306"/>
                <a:gd name="connsiteY23-258" fmla="*/ 552450 h 742950"/>
                <a:gd name="connsiteX24-259" fmla="*/ 147759 w 188306"/>
                <a:gd name="connsiteY24-260" fmla="*/ 566738 h 742950"/>
                <a:gd name="connsiteX25-261" fmla="*/ 152521 w 188306"/>
                <a:gd name="connsiteY25-262" fmla="*/ 585788 h 742950"/>
                <a:gd name="connsiteX26-263" fmla="*/ 157284 w 188306"/>
                <a:gd name="connsiteY26-264" fmla="*/ 592932 h 742950"/>
                <a:gd name="connsiteX27-265" fmla="*/ 166809 w 188306"/>
                <a:gd name="connsiteY27-266" fmla="*/ 621507 h 742950"/>
                <a:gd name="connsiteX28-267" fmla="*/ 169190 w 188306"/>
                <a:gd name="connsiteY28-268" fmla="*/ 628650 h 742950"/>
                <a:gd name="connsiteX29-269" fmla="*/ 171571 w 188306"/>
                <a:gd name="connsiteY29-270" fmla="*/ 635794 h 742950"/>
                <a:gd name="connsiteX30-271" fmla="*/ 178715 w 188306"/>
                <a:gd name="connsiteY30-272" fmla="*/ 695325 h 742950"/>
                <a:gd name="connsiteX31-273" fmla="*/ 183477 w 188306"/>
                <a:gd name="connsiteY31-274" fmla="*/ 719138 h 742950"/>
                <a:gd name="connsiteX32-275" fmla="*/ 188240 w 188306"/>
                <a:gd name="connsiteY32-276" fmla="*/ 742950 h 742950"/>
                <a:gd name="connsiteX0-277" fmla="*/ 121 w 188306"/>
                <a:gd name="connsiteY0-278" fmla="*/ 0 h 742950"/>
                <a:gd name="connsiteX1-279" fmla="*/ 14409 w 188306"/>
                <a:gd name="connsiteY1-280" fmla="*/ 204788 h 742950"/>
                <a:gd name="connsiteX2-281" fmla="*/ 16790 w 188306"/>
                <a:gd name="connsiteY2-282" fmla="*/ 211932 h 742950"/>
                <a:gd name="connsiteX3-283" fmla="*/ 19171 w 188306"/>
                <a:gd name="connsiteY3-284" fmla="*/ 226219 h 742950"/>
                <a:gd name="connsiteX4-285" fmla="*/ 38221 w 188306"/>
                <a:gd name="connsiteY4-286" fmla="*/ 273844 h 742950"/>
                <a:gd name="connsiteX5-287" fmla="*/ 40602 w 188306"/>
                <a:gd name="connsiteY5-288" fmla="*/ 280988 h 742950"/>
                <a:gd name="connsiteX6-289" fmla="*/ 45365 w 188306"/>
                <a:gd name="connsiteY6-290" fmla="*/ 290513 h 742950"/>
                <a:gd name="connsiteX7-291" fmla="*/ 52509 w 188306"/>
                <a:gd name="connsiteY7-292" fmla="*/ 304800 h 742950"/>
                <a:gd name="connsiteX8-293" fmla="*/ 62034 w 188306"/>
                <a:gd name="connsiteY8-294" fmla="*/ 323850 h 742950"/>
                <a:gd name="connsiteX9-295" fmla="*/ 64415 w 188306"/>
                <a:gd name="connsiteY9-296" fmla="*/ 333375 h 742950"/>
                <a:gd name="connsiteX10-297" fmla="*/ 73940 w 188306"/>
                <a:gd name="connsiteY10-298" fmla="*/ 357188 h 742950"/>
                <a:gd name="connsiteX11-299" fmla="*/ 81084 w 188306"/>
                <a:gd name="connsiteY11-300" fmla="*/ 390525 h 742950"/>
                <a:gd name="connsiteX12-301" fmla="*/ 85846 w 188306"/>
                <a:gd name="connsiteY12-302" fmla="*/ 402432 h 742950"/>
                <a:gd name="connsiteX13-303" fmla="*/ 88227 w 188306"/>
                <a:gd name="connsiteY13-304" fmla="*/ 414338 h 742950"/>
                <a:gd name="connsiteX14-305" fmla="*/ 92990 w 188306"/>
                <a:gd name="connsiteY14-306" fmla="*/ 428625 h 742950"/>
                <a:gd name="connsiteX15-307" fmla="*/ 97752 w 188306"/>
                <a:gd name="connsiteY15-308" fmla="*/ 447675 h 742950"/>
                <a:gd name="connsiteX16-309" fmla="*/ 102515 w 188306"/>
                <a:gd name="connsiteY16-310" fmla="*/ 466725 h 742950"/>
                <a:gd name="connsiteX17-311" fmla="*/ 104896 w 188306"/>
                <a:gd name="connsiteY17-312" fmla="*/ 476250 h 742950"/>
                <a:gd name="connsiteX18-313" fmla="*/ 109659 w 188306"/>
                <a:gd name="connsiteY18-314" fmla="*/ 483394 h 742950"/>
                <a:gd name="connsiteX19-315" fmla="*/ 116802 w 188306"/>
                <a:gd name="connsiteY19-316" fmla="*/ 497682 h 742950"/>
                <a:gd name="connsiteX20-317" fmla="*/ 121565 w 188306"/>
                <a:gd name="connsiteY20-318" fmla="*/ 514350 h 742950"/>
                <a:gd name="connsiteX21-319" fmla="*/ 131090 w 188306"/>
                <a:gd name="connsiteY21-320" fmla="*/ 538163 h 742950"/>
                <a:gd name="connsiteX22-321" fmla="*/ 135852 w 188306"/>
                <a:gd name="connsiteY22-322" fmla="*/ 552450 h 742950"/>
                <a:gd name="connsiteX23-323" fmla="*/ 147759 w 188306"/>
                <a:gd name="connsiteY23-324" fmla="*/ 566738 h 742950"/>
                <a:gd name="connsiteX24-325" fmla="*/ 152521 w 188306"/>
                <a:gd name="connsiteY24-326" fmla="*/ 585788 h 742950"/>
                <a:gd name="connsiteX25-327" fmla="*/ 157284 w 188306"/>
                <a:gd name="connsiteY25-328" fmla="*/ 592932 h 742950"/>
                <a:gd name="connsiteX26-329" fmla="*/ 166809 w 188306"/>
                <a:gd name="connsiteY26-330" fmla="*/ 621507 h 742950"/>
                <a:gd name="connsiteX27-331" fmla="*/ 169190 w 188306"/>
                <a:gd name="connsiteY27-332" fmla="*/ 628650 h 742950"/>
                <a:gd name="connsiteX28-333" fmla="*/ 171571 w 188306"/>
                <a:gd name="connsiteY28-334" fmla="*/ 635794 h 742950"/>
                <a:gd name="connsiteX29-335" fmla="*/ 178715 w 188306"/>
                <a:gd name="connsiteY29-336" fmla="*/ 695325 h 742950"/>
                <a:gd name="connsiteX30-337" fmla="*/ 183477 w 188306"/>
                <a:gd name="connsiteY30-338" fmla="*/ 719138 h 742950"/>
                <a:gd name="connsiteX31-339" fmla="*/ 188240 w 188306"/>
                <a:gd name="connsiteY31-340" fmla="*/ 742950 h 742950"/>
                <a:gd name="connsiteX0-341" fmla="*/ 121 w 188306"/>
                <a:gd name="connsiteY0-342" fmla="*/ 0 h 742950"/>
                <a:gd name="connsiteX1-343" fmla="*/ 14409 w 188306"/>
                <a:gd name="connsiteY1-344" fmla="*/ 204788 h 742950"/>
                <a:gd name="connsiteX2-345" fmla="*/ 16790 w 188306"/>
                <a:gd name="connsiteY2-346" fmla="*/ 211932 h 742950"/>
                <a:gd name="connsiteX3-347" fmla="*/ 38221 w 188306"/>
                <a:gd name="connsiteY3-348" fmla="*/ 273844 h 742950"/>
                <a:gd name="connsiteX4-349" fmla="*/ 40602 w 188306"/>
                <a:gd name="connsiteY4-350" fmla="*/ 280988 h 742950"/>
                <a:gd name="connsiteX5-351" fmla="*/ 45365 w 188306"/>
                <a:gd name="connsiteY5-352" fmla="*/ 290513 h 742950"/>
                <a:gd name="connsiteX6-353" fmla="*/ 52509 w 188306"/>
                <a:gd name="connsiteY6-354" fmla="*/ 304800 h 742950"/>
                <a:gd name="connsiteX7-355" fmla="*/ 62034 w 188306"/>
                <a:gd name="connsiteY7-356" fmla="*/ 323850 h 742950"/>
                <a:gd name="connsiteX8-357" fmla="*/ 64415 w 188306"/>
                <a:gd name="connsiteY8-358" fmla="*/ 333375 h 742950"/>
                <a:gd name="connsiteX9-359" fmla="*/ 73940 w 188306"/>
                <a:gd name="connsiteY9-360" fmla="*/ 357188 h 742950"/>
                <a:gd name="connsiteX10-361" fmla="*/ 81084 w 188306"/>
                <a:gd name="connsiteY10-362" fmla="*/ 390525 h 742950"/>
                <a:gd name="connsiteX11-363" fmla="*/ 85846 w 188306"/>
                <a:gd name="connsiteY11-364" fmla="*/ 402432 h 742950"/>
                <a:gd name="connsiteX12-365" fmla="*/ 88227 w 188306"/>
                <a:gd name="connsiteY12-366" fmla="*/ 414338 h 742950"/>
                <a:gd name="connsiteX13-367" fmla="*/ 92990 w 188306"/>
                <a:gd name="connsiteY13-368" fmla="*/ 428625 h 742950"/>
                <a:gd name="connsiteX14-369" fmla="*/ 97752 w 188306"/>
                <a:gd name="connsiteY14-370" fmla="*/ 447675 h 742950"/>
                <a:gd name="connsiteX15-371" fmla="*/ 102515 w 188306"/>
                <a:gd name="connsiteY15-372" fmla="*/ 466725 h 742950"/>
                <a:gd name="connsiteX16-373" fmla="*/ 104896 w 188306"/>
                <a:gd name="connsiteY16-374" fmla="*/ 476250 h 742950"/>
                <a:gd name="connsiteX17-375" fmla="*/ 109659 w 188306"/>
                <a:gd name="connsiteY17-376" fmla="*/ 483394 h 742950"/>
                <a:gd name="connsiteX18-377" fmla="*/ 116802 w 188306"/>
                <a:gd name="connsiteY18-378" fmla="*/ 497682 h 742950"/>
                <a:gd name="connsiteX19-379" fmla="*/ 121565 w 188306"/>
                <a:gd name="connsiteY19-380" fmla="*/ 514350 h 742950"/>
                <a:gd name="connsiteX20-381" fmla="*/ 131090 w 188306"/>
                <a:gd name="connsiteY20-382" fmla="*/ 538163 h 742950"/>
                <a:gd name="connsiteX21-383" fmla="*/ 135852 w 188306"/>
                <a:gd name="connsiteY21-384" fmla="*/ 552450 h 742950"/>
                <a:gd name="connsiteX22-385" fmla="*/ 147759 w 188306"/>
                <a:gd name="connsiteY22-386" fmla="*/ 566738 h 742950"/>
                <a:gd name="connsiteX23-387" fmla="*/ 152521 w 188306"/>
                <a:gd name="connsiteY23-388" fmla="*/ 585788 h 742950"/>
                <a:gd name="connsiteX24-389" fmla="*/ 157284 w 188306"/>
                <a:gd name="connsiteY24-390" fmla="*/ 592932 h 742950"/>
                <a:gd name="connsiteX25-391" fmla="*/ 166809 w 188306"/>
                <a:gd name="connsiteY25-392" fmla="*/ 621507 h 742950"/>
                <a:gd name="connsiteX26-393" fmla="*/ 169190 w 188306"/>
                <a:gd name="connsiteY26-394" fmla="*/ 628650 h 742950"/>
                <a:gd name="connsiteX27-395" fmla="*/ 171571 w 188306"/>
                <a:gd name="connsiteY27-396" fmla="*/ 635794 h 742950"/>
                <a:gd name="connsiteX28-397" fmla="*/ 178715 w 188306"/>
                <a:gd name="connsiteY28-398" fmla="*/ 695325 h 742950"/>
                <a:gd name="connsiteX29-399" fmla="*/ 183477 w 188306"/>
                <a:gd name="connsiteY29-400" fmla="*/ 719138 h 742950"/>
                <a:gd name="connsiteX30-401" fmla="*/ 188240 w 188306"/>
                <a:gd name="connsiteY30-402" fmla="*/ 742950 h 742950"/>
                <a:gd name="connsiteX0-403" fmla="*/ 0 w 188185"/>
                <a:gd name="connsiteY0-404" fmla="*/ 0 h 742950"/>
                <a:gd name="connsiteX1-405" fmla="*/ 14288 w 188185"/>
                <a:gd name="connsiteY1-406" fmla="*/ 204788 h 742950"/>
                <a:gd name="connsiteX2-407" fmla="*/ 38100 w 188185"/>
                <a:gd name="connsiteY2-408" fmla="*/ 273844 h 742950"/>
                <a:gd name="connsiteX3-409" fmla="*/ 40481 w 188185"/>
                <a:gd name="connsiteY3-410" fmla="*/ 280988 h 742950"/>
                <a:gd name="connsiteX4-411" fmla="*/ 45244 w 188185"/>
                <a:gd name="connsiteY4-412" fmla="*/ 290513 h 742950"/>
                <a:gd name="connsiteX5-413" fmla="*/ 52388 w 188185"/>
                <a:gd name="connsiteY5-414" fmla="*/ 304800 h 742950"/>
                <a:gd name="connsiteX6-415" fmla="*/ 61913 w 188185"/>
                <a:gd name="connsiteY6-416" fmla="*/ 323850 h 742950"/>
                <a:gd name="connsiteX7-417" fmla="*/ 64294 w 188185"/>
                <a:gd name="connsiteY7-418" fmla="*/ 333375 h 742950"/>
                <a:gd name="connsiteX8-419" fmla="*/ 73819 w 188185"/>
                <a:gd name="connsiteY8-420" fmla="*/ 357188 h 742950"/>
                <a:gd name="connsiteX9-421" fmla="*/ 80963 w 188185"/>
                <a:gd name="connsiteY9-422" fmla="*/ 390525 h 742950"/>
                <a:gd name="connsiteX10-423" fmla="*/ 85725 w 188185"/>
                <a:gd name="connsiteY10-424" fmla="*/ 402432 h 742950"/>
                <a:gd name="connsiteX11-425" fmla="*/ 88106 w 188185"/>
                <a:gd name="connsiteY11-426" fmla="*/ 414338 h 742950"/>
                <a:gd name="connsiteX12-427" fmla="*/ 92869 w 188185"/>
                <a:gd name="connsiteY12-428" fmla="*/ 428625 h 742950"/>
                <a:gd name="connsiteX13-429" fmla="*/ 97631 w 188185"/>
                <a:gd name="connsiteY13-430" fmla="*/ 447675 h 742950"/>
                <a:gd name="connsiteX14-431" fmla="*/ 102394 w 188185"/>
                <a:gd name="connsiteY14-432" fmla="*/ 466725 h 742950"/>
                <a:gd name="connsiteX15-433" fmla="*/ 104775 w 188185"/>
                <a:gd name="connsiteY15-434" fmla="*/ 476250 h 742950"/>
                <a:gd name="connsiteX16-435" fmla="*/ 109538 w 188185"/>
                <a:gd name="connsiteY16-436" fmla="*/ 483394 h 742950"/>
                <a:gd name="connsiteX17-437" fmla="*/ 116681 w 188185"/>
                <a:gd name="connsiteY17-438" fmla="*/ 497682 h 742950"/>
                <a:gd name="connsiteX18-439" fmla="*/ 121444 w 188185"/>
                <a:gd name="connsiteY18-440" fmla="*/ 514350 h 742950"/>
                <a:gd name="connsiteX19-441" fmla="*/ 130969 w 188185"/>
                <a:gd name="connsiteY19-442" fmla="*/ 538163 h 742950"/>
                <a:gd name="connsiteX20-443" fmla="*/ 135731 w 188185"/>
                <a:gd name="connsiteY20-444" fmla="*/ 552450 h 742950"/>
                <a:gd name="connsiteX21-445" fmla="*/ 147638 w 188185"/>
                <a:gd name="connsiteY21-446" fmla="*/ 566738 h 742950"/>
                <a:gd name="connsiteX22-447" fmla="*/ 152400 w 188185"/>
                <a:gd name="connsiteY22-448" fmla="*/ 585788 h 742950"/>
                <a:gd name="connsiteX23-449" fmla="*/ 157163 w 188185"/>
                <a:gd name="connsiteY23-450" fmla="*/ 592932 h 742950"/>
                <a:gd name="connsiteX24-451" fmla="*/ 166688 w 188185"/>
                <a:gd name="connsiteY24-452" fmla="*/ 621507 h 742950"/>
                <a:gd name="connsiteX25-453" fmla="*/ 169069 w 188185"/>
                <a:gd name="connsiteY25-454" fmla="*/ 628650 h 742950"/>
                <a:gd name="connsiteX26-455" fmla="*/ 171450 w 188185"/>
                <a:gd name="connsiteY26-456" fmla="*/ 635794 h 742950"/>
                <a:gd name="connsiteX27-457" fmla="*/ 178594 w 188185"/>
                <a:gd name="connsiteY27-458" fmla="*/ 695325 h 742950"/>
                <a:gd name="connsiteX28-459" fmla="*/ 183356 w 188185"/>
                <a:gd name="connsiteY28-460" fmla="*/ 719138 h 742950"/>
                <a:gd name="connsiteX29-461" fmla="*/ 188119 w 188185"/>
                <a:gd name="connsiteY29-462" fmla="*/ 742950 h 742950"/>
                <a:gd name="connsiteX0-463" fmla="*/ 0 w 188185"/>
                <a:gd name="connsiteY0-464" fmla="*/ 0 h 742950"/>
                <a:gd name="connsiteX1-465" fmla="*/ 14288 w 188185"/>
                <a:gd name="connsiteY1-466" fmla="*/ 204788 h 742950"/>
                <a:gd name="connsiteX2-467" fmla="*/ 38100 w 188185"/>
                <a:gd name="connsiteY2-468" fmla="*/ 273844 h 742950"/>
                <a:gd name="connsiteX3-469" fmla="*/ 45244 w 188185"/>
                <a:gd name="connsiteY3-470" fmla="*/ 290513 h 742950"/>
                <a:gd name="connsiteX4-471" fmla="*/ 52388 w 188185"/>
                <a:gd name="connsiteY4-472" fmla="*/ 304800 h 742950"/>
                <a:gd name="connsiteX5-473" fmla="*/ 61913 w 188185"/>
                <a:gd name="connsiteY5-474" fmla="*/ 323850 h 742950"/>
                <a:gd name="connsiteX6-475" fmla="*/ 64294 w 188185"/>
                <a:gd name="connsiteY6-476" fmla="*/ 333375 h 742950"/>
                <a:gd name="connsiteX7-477" fmla="*/ 73819 w 188185"/>
                <a:gd name="connsiteY7-478" fmla="*/ 357188 h 742950"/>
                <a:gd name="connsiteX8-479" fmla="*/ 80963 w 188185"/>
                <a:gd name="connsiteY8-480" fmla="*/ 390525 h 742950"/>
                <a:gd name="connsiteX9-481" fmla="*/ 85725 w 188185"/>
                <a:gd name="connsiteY9-482" fmla="*/ 402432 h 742950"/>
                <a:gd name="connsiteX10-483" fmla="*/ 88106 w 188185"/>
                <a:gd name="connsiteY10-484" fmla="*/ 414338 h 742950"/>
                <a:gd name="connsiteX11-485" fmla="*/ 92869 w 188185"/>
                <a:gd name="connsiteY11-486" fmla="*/ 428625 h 742950"/>
                <a:gd name="connsiteX12-487" fmla="*/ 97631 w 188185"/>
                <a:gd name="connsiteY12-488" fmla="*/ 447675 h 742950"/>
                <a:gd name="connsiteX13-489" fmla="*/ 102394 w 188185"/>
                <a:gd name="connsiteY13-490" fmla="*/ 466725 h 742950"/>
                <a:gd name="connsiteX14-491" fmla="*/ 104775 w 188185"/>
                <a:gd name="connsiteY14-492" fmla="*/ 476250 h 742950"/>
                <a:gd name="connsiteX15-493" fmla="*/ 109538 w 188185"/>
                <a:gd name="connsiteY15-494" fmla="*/ 483394 h 742950"/>
                <a:gd name="connsiteX16-495" fmla="*/ 116681 w 188185"/>
                <a:gd name="connsiteY16-496" fmla="*/ 497682 h 742950"/>
                <a:gd name="connsiteX17-497" fmla="*/ 121444 w 188185"/>
                <a:gd name="connsiteY17-498" fmla="*/ 514350 h 742950"/>
                <a:gd name="connsiteX18-499" fmla="*/ 130969 w 188185"/>
                <a:gd name="connsiteY18-500" fmla="*/ 538163 h 742950"/>
                <a:gd name="connsiteX19-501" fmla="*/ 135731 w 188185"/>
                <a:gd name="connsiteY19-502" fmla="*/ 552450 h 742950"/>
                <a:gd name="connsiteX20-503" fmla="*/ 147638 w 188185"/>
                <a:gd name="connsiteY20-504" fmla="*/ 566738 h 742950"/>
                <a:gd name="connsiteX21-505" fmla="*/ 152400 w 188185"/>
                <a:gd name="connsiteY21-506" fmla="*/ 585788 h 742950"/>
                <a:gd name="connsiteX22-507" fmla="*/ 157163 w 188185"/>
                <a:gd name="connsiteY22-508" fmla="*/ 592932 h 742950"/>
                <a:gd name="connsiteX23-509" fmla="*/ 166688 w 188185"/>
                <a:gd name="connsiteY23-510" fmla="*/ 621507 h 742950"/>
                <a:gd name="connsiteX24-511" fmla="*/ 169069 w 188185"/>
                <a:gd name="connsiteY24-512" fmla="*/ 628650 h 742950"/>
                <a:gd name="connsiteX25-513" fmla="*/ 171450 w 188185"/>
                <a:gd name="connsiteY25-514" fmla="*/ 635794 h 742950"/>
                <a:gd name="connsiteX26-515" fmla="*/ 178594 w 188185"/>
                <a:gd name="connsiteY26-516" fmla="*/ 695325 h 742950"/>
                <a:gd name="connsiteX27-517" fmla="*/ 183356 w 188185"/>
                <a:gd name="connsiteY27-518" fmla="*/ 719138 h 742950"/>
                <a:gd name="connsiteX28-519" fmla="*/ 188119 w 188185"/>
                <a:gd name="connsiteY28-520" fmla="*/ 742950 h 742950"/>
                <a:gd name="connsiteX0-521" fmla="*/ 0 w 188185"/>
                <a:gd name="connsiteY0-522" fmla="*/ 0 h 742950"/>
                <a:gd name="connsiteX1-523" fmla="*/ 14288 w 188185"/>
                <a:gd name="connsiteY1-524" fmla="*/ 204788 h 742950"/>
                <a:gd name="connsiteX2-525" fmla="*/ 38100 w 188185"/>
                <a:gd name="connsiteY2-526" fmla="*/ 273844 h 742950"/>
                <a:gd name="connsiteX3-527" fmla="*/ 52388 w 188185"/>
                <a:gd name="connsiteY3-528" fmla="*/ 304800 h 742950"/>
                <a:gd name="connsiteX4-529" fmla="*/ 61913 w 188185"/>
                <a:gd name="connsiteY4-530" fmla="*/ 323850 h 742950"/>
                <a:gd name="connsiteX5-531" fmla="*/ 64294 w 188185"/>
                <a:gd name="connsiteY5-532" fmla="*/ 333375 h 742950"/>
                <a:gd name="connsiteX6-533" fmla="*/ 73819 w 188185"/>
                <a:gd name="connsiteY6-534" fmla="*/ 357188 h 742950"/>
                <a:gd name="connsiteX7-535" fmla="*/ 80963 w 188185"/>
                <a:gd name="connsiteY7-536" fmla="*/ 390525 h 742950"/>
                <a:gd name="connsiteX8-537" fmla="*/ 85725 w 188185"/>
                <a:gd name="connsiteY8-538" fmla="*/ 402432 h 742950"/>
                <a:gd name="connsiteX9-539" fmla="*/ 88106 w 188185"/>
                <a:gd name="connsiteY9-540" fmla="*/ 414338 h 742950"/>
                <a:gd name="connsiteX10-541" fmla="*/ 92869 w 188185"/>
                <a:gd name="connsiteY10-542" fmla="*/ 428625 h 742950"/>
                <a:gd name="connsiteX11-543" fmla="*/ 97631 w 188185"/>
                <a:gd name="connsiteY11-544" fmla="*/ 447675 h 742950"/>
                <a:gd name="connsiteX12-545" fmla="*/ 102394 w 188185"/>
                <a:gd name="connsiteY12-546" fmla="*/ 466725 h 742950"/>
                <a:gd name="connsiteX13-547" fmla="*/ 104775 w 188185"/>
                <a:gd name="connsiteY13-548" fmla="*/ 476250 h 742950"/>
                <a:gd name="connsiteX14-549" fmla="*/ 109538 w 188185"/>
                <a:gd name="connsiteY14-550" fmla="*/ 483394 h 742950"/>
                <a:gd name="connsiteX15-551" fmla="*/ 116681 w 188185"/>
                <a:gd name="connsiteY15-552" fmla="*/ 497682 h 742950"/>
                <a:gd name="connsiteX16-553" fmla="*/ 121444 w 188185"/>
                <a:gd name="connsiteY16-554" fmla="*/ 514350 h 742950"/>
                <a:gd name="connsiteX17-555" fmla="*/ 130969 w 188185"/>
                <a:gd name="connsiteY17-556" fmla="*/ 538163 h 742950"/>
                <a:gd name="connsiteX18-557" fmla="*/ 135731 w 188185"/>
                <a:gd name="connsiteY18-558" fmla="*/ 552450 h 742950"/>
                <a:gd name="connsiteX19-559" fmla="*/ 147638 w 188185"/>
                <a:gd name="connsiteY19-560" fmla="*/ 566738 h 742950"/>
                <a:gd name="connsiteX20-561" fmla="*/ 152400 w 188185"/>
                <a:gd name="connsiteY20-562" fmla="*/ 585788 h 742950"/>
                <a:gd name="connsiteX21-563" fmla="*/ 157163 w 188185"/>
                <a:gd name="connsiteY21-564" fmla="*/ 592932 h 742950"/>
                <a:gd name="connsiteX22-565" fmla="*/ 166688 w 188185"/>
                <a:gd name="connsiteY22-566" fmla="*/ 621507 h 742950"/>
                <a:gd name="connsiteX23-567" fmla="*/ 169069 w 188185"/>
                <a:gd name="connsiteY23-568" fmla="*/ 628650 h 742950"/>
                <a:gd name="connsiteX24-569" fmla="*/ 171450 w 188185"/>
                <a:gd name="connsiteY24-570" fmla="*/ 635794 h 742950"/>
                <a:gd name="connsiteX25-571" fmla="*/ 178594 w 188185"/>
                <a:gd name="connsiteY25-572" fmla="*/ 695325 h 742950"/>
                <a:gd name="connsiteX26-573" fmla="*/ 183356 w 188185"/>
                <a:gd name="connsiteY26-574" fmla="*/ 719138 h 742950"/>
                <a:gd name="connsiteX27-575" fmla="*/ 188119 w 188185"/>
                <a:gd name="connsiteY27-576" fmla="*/ 742950 h 742950"/>
                <a:gd name="connsiteX0-577" fmla="*/ 0 w 188185"/>
                <a:gd name="connsiteY0-578" fmla="*/ 0 h 742950"/>
                <a:gd name="connsiteX1-579" fmla="*/ 14288 w 188185"/>
                <a:gd name="connsiteY1-580" fmla="*/ 204788 h 742950"/>
                <a:gd name="connsiteX2-581" fmla="*/ 38100 w 188185"/>
                <a:gd name="connsiteY2-582" fmla="*/ 273844 h 742950"/>
                <a:gd name="connsiteX3-583" fmla="*/ 52388 w 188185"/>
                <a:gd name="connsiteY3-584" fmla="*/ 304800 h 742950"/>
                <a:gd name="connsiteX4-585" fmla="*/ 61913 w 188185"/>
                <a:gd name="connsiteY4-586" fmla="*/ 323850 h 742950"/>
                <a:gd name="connsiteX5-587" fmla="*/ 73819 w 188185"/>
                <a:gd name="connsiteY5-588" fmla="*/ 357188 h 742950"/>
                <a:gd name="connsiteX6-589" fmla="*/ 80963 w 188185"/>
                <a:gd name="connsiteY6-590" fmla="*/ 390525 h 742950"/>
                <a:gd name="connsiteX7-591" fmla="*/ 85725 w 188185"/>
                <a:gd name="connsiteY7-592" fmla="*/ 402432 h 742950"/>
                <a:gd name="connsiteX8-593" fmla="*/ 88106 w 188185"/>
                <a:gd name="connsiteY8-594" fmla="*/ 414338 h 742950"/>
                <a:gd name="connsiteX9-595" fmla="*/ 92869 w 188185"/>
                <a:gd name="connsiteY9-596" fmla="*/ 428625 h 742950"/>
                <a:gd name="connsiteX10-597" fmla="*/ 97631 w 188185"/>
                <a:gd name="connsiteY10-598" fmla="*/ 447675 h 742950"/>
                <a:gd name="connsiteX11-599" fmla="*/ 102394 w 188185"/>
                <a:gd name="connsiteY11-600" fmla="*/ 466725 h 742950"/>
                <a:gd name="connsiteX12-601" fmla="*/ 104775 w 188185"/>
                <a:gd name="connsiteY12-602" fmla="*/ 476250 h 742950"/>
                <a:gd name="connsiteX13-603" fmla="*/ 109538 w 188185"/>
                <a:gd name="connsiteY13-604" fmla="*/ 483394 h 742950"/>
                <a:gd name="connsiteX14-605" fmla="*/ 116681 w 188185"/>
                <a:gd name="connsiteY14-606" fmla="*/ 497682 h 742950"/>
                <a:gd name="connsiteX15-607" fmla="*/ 121444 w 188185"/>
                <a:gd name="connsiteY15-608" fmla="*/ 514350 h 742950"/>
                <a:gd name="connsiteX16-609" fmla="*/ 130969 w 188185"/>
                <a:gd name="connsiteY16-610" fmla="*/ 538163 h 742950"/>
                <a:gd name="connsiteX17-611" fmla="*/ 135731 w 188185"/>
                <a:gd name="connsiteY17-612" fmla="*/ 552450 h 742950"/>
                <a:gd name="connsiteX18-613" fmla="*/ 147638 w 188185"/>
                <a:gd name="connsiteY18-614" fmla="*/ 566738 h 742950"/>
                <a:gd name="connsiteX19-615" fmla="*/ 152400 w 188185"/>
                <a:gd name="connsiteY19-616" fmla="*/ 585788 h 742950"/>
                <a:gd name="connsiteX20-617" fmla="*/ 157163 w 188185"/>
                <a:gd name="connsiteY20-618" fmla="*/ 592932 h 742950"/>
                <a:gd name="connsiteX21-619" fmla="*/ 166688 w 188185"/>
                <a:gd name="connsiteY21-620" fmla="*/ 621507 h 742950"/>
                <a:gd name="connsiteX22-621" fmla="*/ 169069 w 188185"/>
                <a:gd name="connsiteY22-622" fmla="*/ 628650 h 742950"/>
                <a:gd name="connsiteX23-623" fmla="*/ 171450 w 188185"/>
                <a:gd name="connsiteY23-624" fmla="*/ 635794 h 742950"/>
                <a:gd name="connsiteX24-625" fmla="*/ 178594 w 188185"/>
                <a:gd name="connsiteY24-626" fmla="*/ 695325 h 742950"/>
                <a:gd name="connsiteX25-627" fmla="*/ 183356 w 188185"/>
                <a:gd name="connsiteY25-628" fmla="*/ 719138 h 742950"/>
                <a:gd name="connsiteX26-629" fmla="*/ 188119 w 188185"/>
                <a:gd name="connsiteY26-630" fmla="*/ 742950 h 742950"/>
                <a:gd name="connsiteX0-631" fmla="*/ 0 w 188185"/>
                <a:gd name="connsiteY0-632" fmla="*/ 0 h 742950"/>
                <a:gd name="connsiteX1-633" fmla="*/ 14288 w 188185"/>
                <a:gd name="connsiteY1-634" fmla="*/ 204788 h 742950"/>
                <a:gd name="connsiteX2-635" fmla="*/ 38100 w 188185"/>
                <a:gd name="connsiteY2-636" fmla="*/ 273844 h 742950"/>
                <a:gd name="connsiteX3-637" fmla="*/ 52388 w 188185"/>
                <a:gd name="connsiteY3-638" fmla="*/ 304800 h 742950"/>
                <a:gd name="connsiteX4-639" fmla="*/ 73819 w 188185"/>
                <a:gd name="connsiteY4-640" fmla="*/ 357188 h 742950"/>
                <a:gd name="connsiteX5-641" fmla="*/ 80963 w 188185"/>
                <a:gd name="connsiteY5-642" fmla="*/ 390525 h 742950"/>
                <a:gd name="connsiteX6-643" fmla="*/ 85725 w 188185"/>
                <a:gd name="connsiteY6-644" fmla="*/ 402432 h 742950"/>
                <a:gd name="connsiteX7-645" fmla="*/ 88106 w 188185"/>
                <a:gd name="connsiteY7-646" fmla="*/ 414338 h 742950"/>
                <a:gd name="connsiteX8-647" fmla="*/ 92869 w 188185"/>
                <a:gd name="connsiteY8-648" fmla="*/ 428625 h 742950"/>
                <a:gd name="connsiteX9-649" fmla="*/ 97631 w 188185"/>
                <a:gd name="connsiteY9-650" fmla="*/ 447675 h 742950"/>
                <a:gd name="connsiteX10-651" fmla="*/ 102394 w 188185"/>
                <a:gd name="connsiteY10-652" fmla="*/ 466725 h 742950"/>
                <a:gd name="connsiteX11-653" fmla="*/ 104775 w 188185"/>
                <a:gd name="connsiteY11-654" fmla="*/ 476250 h 742950"/>
                <a:gd name="connsiteX12-655" fmla="*/ 109538 w 188185"/>
                <a:gd name="connsiteY12-656" fmla="*/ 483394 h 742950"/>
                <a:gd name="connsiteX13-657" fmla="*/ 116681 w 188185"/>
                <a:gd name="connsiteY13-658" fmla="*/ 497682 h 742950"/>
                <a:gd name="connsiteX14-659" fmla="*/ 121444 w 188185"/>
                <a:gd name="connsiteY14-660" fmla="*/ 514350 h 742950"/>
                <a:gd name="connsiteX15-661" fmla="*/ 130969 w 188185"/>
                <a:gd name="connsiteY15-662" fmla="*/ 538163 h 742950"/>
                <a:gd name="connsiteX16-663" fmla="*/ 135731 w 188185"/>
                <a:gd name="connsiteY16-664" fmla="*/ 552450 h 742950"/>
                <a:gd name="connsiteX17-665" fmla="*/ 147638 w 188185"/>
                <a:gd name="connsiteY17-666" fmla="*/ 566738 h 742950"/>
                <a:gd name="connsiteX18-667" fmla="*/ 152400 w 188185"/>
                <a:gd name="connsiteY18-668" fmla="*/ 585788 h 742950"/>
                <a:gd name="connsiteX19-669" fmla="*/ 157163 w 188185"/>
                <a:gd name="connsiteY19-670" fmla="*/ 592932 h 742950"/>
                <a:gd name="connsiteX20-671" fmla="*/ 166688 w 188185"/>
                <a:gd name="connsiteY20-672" fmla="*/ 621507 h 742950"/>
                <a:gd name="connsiteX21-673" fmla="*/ 169069 w 188185"/>
                <a:gd name="connsiteY21-674" fmla="*/ 628650 h 742950"/>
                <a:gd name="connsiteX22-675" fmla="*/ 171450 w 188185"/>
                <a:gd name="connsiteY22-676" fmla="*/ 635794 h 742950"/>
                <a:gd name="connsiteX23-677" fmla="*/ 178594 w 188185"/>
                <a:gd name="connsiteY23-678" fmla="*/ 695325 h 742950"/>
                <a:gd name="connsiteX24-679" fmla="*/ 183356 w 188185"/>
                <a:gd name="connsiteY24-680" fmla="*/ 719138 h 742950"/>
                <a:gd name="connsiteX25-681" fmla="*/ 188119 w 188185"/>
                <a:gd name="connsiteY25-682" fmla="*/ 742950 h 742950"/>
                <a:gd name="connsiteX0-683" fmla="*/ 0 w 188185"/>
                <a:gd name="connsiteY0-684" fmla="*/ 0 h 742950"/>
                <a:gd name="connsiteX1-685" fmla="*/ 14288 w 188185"/>
                <a:gd name="connsiteY1-686" fmla="*/ 204788 h 742950"/>
                <a:gd name="connsiteX2-687" fmla="*/ 52388 w 188185"/>
                <a:gd name="connsiteY2-688" fmla="*/ 304800 h 742950"/>
                <a:gd name="connsiteX3-689" fmla="*/ 73819 w 188185"/>
                <a:gd name="connsiteY3-690" fmla="*/ 357188 h 742950"/>
                <a:gd name="connsiteX4-691" fmla="*/ 80963 w 188185"/>
                <a:gd name="connsiteY4-692" fmla="*/ 390525 h 742950"/>
                <a:gd name="connsiteX5-693" fmla="*/ 85725 w 188185"/>
                <a:gd name="connsiteY5-694" fmla="*/ 402432 h 742950"/>
                <a:gd name="connsiteX6-695" fmla="*/ 88106 w 188185"/>
                <a:gd name="connsiteY6-696" fmla="*/ 414338 h 742950"/>
                <a:gd name="connsiteX7-697" fmla="*/ 92869 w 188185"/>
                <a:gd name="connsiteY7-698" fmla="*/ 428625 h 742950"/>
                <a:gd name="connsiteX8-699" fmla="*/ 97631 w 188185"/>
                <a:gd name="connsiteY8-700" fmla="*/ 447675 h 742950"/>
                <a:gd name="connsiteX9-701" fmla="*/ 102394 w 188185"/>
                <a:gd name="connsiteY9-702" fmla="*/ 466725 h 742950"/>
                <a:gd name="connsiteX10-703" fmla="*/ 104775 w 188185"/>
                <a:gd name="connsiteY10-704" fmla="*/ 476250 h 742950"/>
                <a:gd name="connsiteX11-705" fmla="*/ 109538 w 188185"/>
                <a:gd name="connsiteY11-706" fmla="*/ 483394 h 742950"/>
                <a:gd name="connsiteX12-707" fmla="*/ 116681 w 188185"/>
                <a:gd name="connsiteY12-708" fmla="*/ 497682 h 742950"/>
                <a:gd name="connsiteX13-709" fmla="*/ 121444 w 188185"/>
                <a:gd name="connsiteY13-710" fmla="*/ 514350 h 742950"/>
                <a:gd name="connsiteX14-711" fmla="*/ 130969 w 188185"/>
                <a:gd name="connsiteY14-712" fmla="*/ 538163 h 742950"/>
                <a:gd name="connsiteX15-713" fmla="*/ 135731 w 188185"/>
                <a:gd name="connsiteY15-714" fmla="*/ 552450 h 742950"/>
                <a:gd name="connsiteX16-715" fmla="*/ 147638 w 188185"/>
                <a:gd name="connsiteY16-716" fmla="*/ 566738 h 742950"/>
                <a:gd name="connsiteX17-717" fmla="*/ 152400 w 188185"/>
                <a:gd name="connsiteY17-718" fmla="*/ 585788 h 742950"/>
                <a:gd name="connsiteX18-719" fmla="*/ 157163 w 188185"/>
                <a:gd name="connsiteY18-720" fmla="*/ 592932 h 742950"/>
                <a:gd name="connsiteX19-721" fmla="*/ 166688 w 188185"/>
                <a:gd name="connsiteY19-722" fmla="*/ 621507 h 742950"/>
                <a:gd name="connsiteX20-723" fmla="*/ 169069 w 188185"/>
                <a:gd name="connsiteY20-724" fmla="*/ 628650 h 742950"/>
                <a:gd name="connsiteX21-725" fmla="*/ 171450 w 188185"/>
                <a:gd name="connsiteY21-726" fmla="*/ 635794 h 742950"/>
                <a:gd name="connsiteX22-727" fmla="*/ 178594 w 188185"/>
                <a:gd name="connsiteY22-728" fmla="*/ 695325 h 742950"/>
                <a:gd name="connsiteX23-729" fmla="*/ 183356 w 188185"/>
                <a:gd name="connsiteY23-730" fmla="*/ 719138 h 742950"/>
                <a:gd name="connsiteX24-731" fmla="*/ 188119 w 188185"/>
                <a:gd name="connsiteY24-732" fmla="*/ 742950 h 742950"/>
                <a:gd name="connsiteX0-733" fmla="*/ 0 w 188185"/>
                <a:gd name="connsiteY0-734" fmla="*/ 0 h 742950"/>
                <a:gd name="connsiteX1-735" fmla="*/ 14288 w 188185"/>
                <a:gd name="connsiteY1-736" fmla="*/ 204788 h 742950"/>
                <a:gd name="connsiteX2-737" fmla="*/ 52388 w 188185"/>
                <a:gd name="connsiteY2-738" fmla="*/ 304800 h 742950"/>
                <a:gd name="connsiteX3-739" fmla="*/ 80963 w 188185"/>
                <a:gd name="connsiteY3-740" fmla="*/ 390525 h 742950"/>
                <a:gd name="connsiteX4-741" fmla="*/ 85725 w 188185"/>
                <a:gd name="connsiteY4-742" fmla="*/ 402432 h 742950"/>
                <a:gd name="connsiteX5-743" fmla="*/ 88106 w 188185"/>
                <a:gd name="connsiteY5-744" fmla="*/ 414338 h 742950"/>
                <a:gd name="connsiteX6-745" fmla="*/ 92869 w 188185"/>
                <a:gd name="connsiteY6-746" fmla="*/ 428625 h 742950"/>
                <a:gd name="connsiteX7-747" fmla="*/ 97631 w 188185"/>
                <a:gd name="connsiteY7-748" fmla="*/ 447675 h 742950"/>
                <a:gd name="connsiteX8-749" fmla="*/ 102394 w 188185"/>
                <a:gd name="connsiteY8-750" fmla="*/ 466725 h 742950"/>
                <a:gd name="connsiteX9-751" fmla="*/ 104775 w 188185"/>
                <a:gd name="connsiteY9-752" fmla="*/ 476250 h 742950"/>
                <a:gd name="connsiteX10-753" fmla="*/ 109538 w 188185"/>
                <a:gd name="connsiteY10-754" fmla="*/ 483394 h 742950"/>
                <a:gd name="connsiteX11-755" fmla="*/ 116681 w 188185"/>
                <a:gd name="connsiteY11-756" fmla="*/ 497682 h 742950"/>
                <a:gd name="connsiteX12-757" fmla="*/ 121444 w 188185"/>
                <a:gd name="connsiteY12-758" fmla="*/ 514350 h 742950"/>
                <a:gd name="connsiteX13-759" fmla="*/ 130969 w 188185"/>
                <a:gd name="connsiteY13-760" fmla="*/ 538163 h 742950"/>
                <a:gd name="connsiteX14-761" fmla="*/ 135731 w 188185"/>
                <a:gd name="connsiteY14-762" fmla="*/ 552450 h 742950"/>
                <a:gd name="connsiteX15-763" fmla="*/ 147638 w 188185"/>
                <a:gd name="connsiteY15-764" fmla="*/ 566738 h 742950"/>
                <a:gd name="connsiteX16-765" fmla="*/ 152400 w 188185"/>
                <a:gd name="connsiteY16-766" fmla="*/ 585788 h 742950"/>
                <a:gd name="connsiteX17-767" fmla="*/ 157163 w 188185"/>
                <a:gd name="connsiteY17-768" fmla="*/ 592932 h 742950"/>
                <a:gd name="connsiteX18-769" fmla="*/ 166688 w 188185"/>
                <a:gd name="connsiteY18-770" fmla="*/ 621507 h 742950"/>
                <a:gd name="connsiteX19-771" fmla="*/ 169069 w 188185"/>
                <a:gd name="connsiteY19-772" fmla="*/ 628650 h 742950"/>
                <a:gd name="connsiteX20-773" fmla="*/ 171450 w 188185"/>
                <a:gd name="connsiteY20-774" fmla="*/ 635794 h 742950"/>
                <a:gd name="connsiteX21-775" fmla="*/ 178594 w 188185"/>
                <a:gd name="connsiteY21-776" fmla="*/ 695325 h 742950"/>
                <a:gd name="connsiteX22-777" fmla="*/ 183356 w 188185"/>
                <a:gd name="connsiteY22-778" fmla="*/ 719138 h 742950"/>
                <a:gd name="connsiteX23-779" fmla="*/ 188119 w 188185"/>
                <a:gd name="connsiteY23-780" fmla="*/ 742950 h 742950"/>
                <a:gd name="connsiteX0-781" fmla="*/ 0 w 188185"/>
                <a:gd name="connsiteY0-782" fmla="*/ 0 h 742950"/>
                <a:gd name="connsiteX1-783" fmla="*/ 14288 w 188185"/>
                <a:gd name="connsiteY1-784" fmla="*/ 204788 h 742950"/>
                <a:gd name="connsiteX2-785" fmla="*/ 52388 w 188185"/>
                <a:gd name="connsiteY2-786" fmla="*/ 304800 h 742950"/>
                <a:gd name="connsiteX3-787" fmla="*/ 80963 w 188185"/>
                <a:gd name="connsiteY3-788" fmla="*/ 390525 h 742950"/>
                <a:gd name="connsiteX4-789" fmla="*/ 85725 w 188185"/>
                <a:gd name="connsiteY4-790" fmla="*/ 402432 h 742950"/>
                <a:gd name="connsiteX5-791" fmla="*/ 88106 w 188185"/>
                <a:gd name="connsiteY5-792" fmla="*/ 414338 h 742950"/>
                <a:gd name="connsiteX6-793" fmla="*/ 97631 w 188185"/>
                <a:gd name="connsiteY6-794" fmla="*/ 447675 h 742950"/>
                <a:gd name="connsiteX7-795" fmla="*/ 102394 w 188185"/>
                <a:gd name="connsiteY7-796" fmla="*/ 466725 h 742950"/>
                <a:gd name="connsiteX8-797" fmla="*/ 104775 w 188185"/>
                <a:gd name="connsiteY8-798" fmla="*/ 476250 h 742950"/>
                <a:gd name="connsiteX9-799" fmla="*/ 109538 w 188185"/>
                <a:gd name="connsiteY9-800" fmla="*/ 483394 h 742950"/>
                <a:gd name="connsiteX10-801" fmla="*/ 116681 w 188185"/>
                <a:gd name="connsiteY10-802" fmla="*/ 497682 h 742950"/>
                <a:gd name="connsiteX11-803" fmla="*/ 121444 w 188185"/>
                <a:gd name="connsiteY11-804" fmla="*/ 514350 h 742950"/>
                <a:gd name="connsiteX12-805" fmla="*/ 130969 w 188185"/>
                <a:gd name="connsiteY12-806" fmla="*/ 538163 h 742950"/>
                <a:gd name="connsiteX13-807" fmla="*/ 135731 w 188185"/>
                <a:gd name="connsiteY13-808" fmla="*/ 552450 h 742950"/>
                <a:gd name="connsiteX14-809" fmla="*/ 147638 w 188185"/>
                <a:gd name="connsiteY14-810" fmla="*/ 566738 h 742950"/>
                <a:gd name="connsiteX15-811" fmla="*/ 152400 w 188185"/>
                <a:gd name="connsiteY15-812" fmla="*/ 585788 h 742950"/>
                <a:gd name="connsiteX16-813" fmla="*/ 157163 w 188185"/>
                <a:gd name="connsiteY16-814" fmla="*/ 592932 h 742950"/>
                <a:gd name="connsiteX17-815" fmla="*/ 166688 w 188185"/>
                <a:gd name="connsiteY17-816" fmla="*/ 621507 h 742950"/>
                <a:gd name="connsiteX18-817" fmla="*/ 169069 w 188185"/>
                <a:gd name="connsiteY18-818" fmla="*/ 628650 h 742950"/>
                <a:gd name="connsiteX19-819" fmla="*/ 171450 w 188185"/>
                <a:gd name="connsiteY19-820" fmla="*/ 635794 h 742950"/>
                <a:gd name="connsiteX20-821" fmla="*/ 178594 w 188185"/>
                <a:gd name="connsiteY20-822" fmla="*/ 695325 h 742950"/>
                <a:gd name="connsiteX21-823" fmla="*/ 183356 w 188185"/>
                <a:gd name="connsiteY21-824" fmla="*/ 719138 h 742950"/>
                <a:gd name="connsiteX22-825" fmla="*/ 188119 w 188185"/>
                <a:gd name="connsiteY22-826" fmla="*/ 742950 h 742950"/>
                <a:gd name="connsiteX0-827" fmla="*/ 0 w 188185"/>
                <a:gd name="connsiteY0-828" fmla="*/ 0 h 742950"/>
                <a:gd name="connsiteX1-829" fmla="*/ 14288 w 188185"/>
                <a:gd name="connsiteY1-830" fmla="*/ 204788 h 742950"/>
                <a:gd name="connsiteX2-831" fmla="*/ 52388 w 188185"/>
                <a:gd name="connsiteY2-832" fmla="*/ 304800 h 742950"/>
                <a:gd name="connsiteX3-833" fmla="*/ 80963 w 188185"/>
                <a:gd name="connsiteY3-834" fmla="*/ 390525 h 742950"/>
                <a:gd name="connsiteX4-835" fmla="*/ 85725 w 188185"/>
                <a:gd name="connsiteY4-836" fmla="*/ 402432 h 742950"/>
                <a:gd name="connsiteX5-837" fmla="*/ 97631 w 188185"/>
                <a:gd name="connsiteY5-838" fmla="*/ 447675 h 742950"/>
                <a:gd name="connsiteX6-839" fmla="*/ 102394 w 188185"/>
                <a:gd name="connsiteY6-840" fmla="*/ 466725 h 742950"/>
                <a:gd name="connsiteX7-841" fmla="*/ 104775 w 188185"/>
                <a:gd name="connsiteY7-842" fmla="*/ 476250 h 742950"/>
                <a:gd name="connsiteX8-843" fmla="*/ 109538 w 188185"/>
                <a:gd name="connsiteY8-844" fmla="*/ 483394 h 742950"/>
                <a:gd name="connsiteX9-845" fmla="*/ 116681 w 188185"/>
                <a:gd name="connsiteY9-846" fmla="*/ 497682 h 742950"/>
                <a:gd name="connsiteX10-847" fmla="*/ 121444 w 188185"/>
                <a:gd name="connsiteY10-848" fmla="*/ 514350 h 742950"/>
                <a:gd name="connsiteX11-849" fmla="*/ 130969 w 188185"/>
                <a:gd name="connsiteY11-850" fmla="*/ 538163 h 742950"/>
                <a:gd name="connsiteX12-851" fmla="*/ 135731 w 188185"/>
                <a:gd name="connsiteY12-852" fmla="*/ 552450 h 742950"/>
                <a:gd name="connsiteX13-853" fmla="*/ 147638 w 188185"/>
                <a:gd name="connsiteY13-854" fmla="*/ 566738 h 742950"/>
                <a:gd name="connsiteX14-855" fmla="*/ 152400 w 188185"/>
                <a:gd name="connsiteY14-856" fmla="*/ 585788 h 742950"/>
                <a:gd name="connsiteX15-857" fmla="*/ 157163 w 188185"/>
                <a:gd name="connsiteY15-858" fmla="*/ 592932 h 742950"/>
                <a:gd name="connsiteX16-859" fmla="*/ 166688 w 188185"/>
                <a:gd name="connsiteY16-860" fmla="*/ 621507 h 742950"/>
                <a:gd name="connsiteX17-861" fmla="*/ 169069 w 188185"/>
                <a:gd name="connsiteY17-862" fmla="*/ 628650 h 742950"/>
                <a:gd name="connsiteX18-863" fmla="*/ 171450 w 188185"/>
                <a:gd name="connsiteY18-864" fmla="*/ 635794 h 742950"/>
                <a:gd name="connsiteX19-865" fmla="*/ 178594 w 188185"/>
                <a:gd name="connsiteY19-866" fmla="*/ 695325 h 742950"/>
                <a:gd name="connsiteX20-867" fmla="*/ 183356 w 188185"/>
                <a:gd name="connsiteY20-868" fmla="*/ 719138 h 742950"/>
                <a:gd name="connsiteX21-869" fmla="*/ 188119 w 188185"/>
                <a:gd name="connsiteY21-870" fmla="*/ 742950 h 742950"/>
                <a:gd name="connsiteX0-871" fmla="*/ 0 w 188185"/>
                <a:gd name="connsiteY0-872" fmla="*/ 0 h 742950"/>
                <a:gd name="connsiteX1-873" fmla="*/ 14288 w 188185"/>
                <a:gd name="connsiteY1-874" fmla="*/ 204788 h 742950"/>
                <a:gd name="connsiteX2-875" fmla="*/ 52388 w 188185"/>
                <a:gd name="connsiteY2-876" fmla="*/ 304800 h 742950"/>
                <a:gd name="connsiteX3-877" fmla="*/ 80963 w 188185"/>
                <a:gd name="connsiteY3-878" fmla="*/ 390525 h 742950"/>
                <a:gd name="connsiteX4-879" fmla="*/ 97631 w 188185"/>
                <a:gd name="connsiteY4-880" fmla="*/ 447675 h 742950"/>
                <a:gd name="connsiteX5-881" fmla="*/ 102394 w 188185"/>
                <a:gd name="connsiteY5-882" fmla="*/ 466725 h 742950"/>
                <a:gd name="connsiteX6-883" fmla="*/ 104775 w 188185"/>
                <a:gd name="connsiteY6-884" fmla="*/ 476250 h 742950"/>
                <a:gd name="connsiteX7-885" fmla="*/ 109538 w 188185"/>
                <a:gd name="connsiteY7-886" fmla="*/ 483394 h 742950"/>
                <a:gd name="connsiteX8-887" fmla="*/ 116681 w 188185"/>
                <a:gd name="connsiteY8-888" fmla="*/ 497682 h 742950"/>
                <a:gd name="connsiteX9-889" fmla="*/ 121444 w 188185"/>
                <a:gd name="connsiteY9-890" fmla="*/ 514350 h 742950"/>
                <a:gd name="connsiteX10-891" fmla="*/ 130969 w 188185"/>
                <a:gd name="connsiteY10-892" fmla="*/ 538163 h 742950"/>
                <a:gd name="connsiteX11-893" fmla="*/ 135731 w 188185"/>
                <a:gd name="connsiteY11-894" fmla="*/ 552450 h 742950"/>
                <a:gd name="connsiteX12-895" fmla="*/ 147638 w 188185"/>
                <a:gd name="connsiteY12-896" fmla="*/ 566738 h 742950"/>
                <a:gd name="connsiteX13-897" fmla="*/ 152400 w 188185"/>
                <a:gd name="connsiteY13-898" fmla="*/ 585788 h 742950"/>
                <a:gd name="connsiteX14-899" fmla="*/ 157163 w 188185"/>
                <a:gd name="connsiteY14-900" fmla="*/ 592932 h 742950"/>
                <a:gd name="connsiteX15-901" fmla="*/ 166688 w 188185"/>
                <a:gd name="connsiteY15-902" fmla="*/ 621507 h 742950"/>
                <a:gd name="connsiteX16-903" fmla="*/ 169069 w 188185"/>
                <a:gd name="connsiteY16-904" fmla="*/ 628650 h 742950"/>
                <a:gd name="connsiteX17-905" fmla="*/ 171450 w 188185"/>
                <a:gd name="connsiteY17-906" fmla="*/ 635794 h 742950"/>
                <a:gd name="connsiteX18-907" fmla="*/ 178594 w 188185"/>
                <a:gd name="connsiteY18-908" fmla="*/ 695325 h 742950"/>
                <a:gd name="connsiteX19-909" fmla="*/ 183356 w 188185"/>
                <a:gd name="connsiteY19-910" fmla="*/ 719138 h 742950"/>
                <a:gd name="connsiteX20-911" fmla="*/ 188119 w 188185"/>
                <a:gd name="connsiteY20-912" fmla="*/ 742950 h 742950"/>
                <a:gd name="connsiteX0-913" fmla="*/ 0 w 188185"/>
                <a:gd name="connsiteY0-914" fmla="*/ 0 h 742950"/>
                <a:gd name="connsiteX1-915" fmla="*/ 14288 w 188185"/>
                <a:gd name="connsiteY1-916" fmla="*/ 204788 h 742950"/>
                <a:gd name="connsiteX2-917" fmla="*/ 52388 w 188185"/>
                <a:gd name="connsiteY2-918" fmla="*/ 304800 h 742950"/>
                <a:gd name="connsiteX3-919" fmla="*/ 80963 w 188185"/>
                <a:gd name="connsiteY3-920" fmla="*/ 390525 h 742950"/>
                <a:gd name="connsiteX4-921" fmla="*/ 97631 w 188185"/>
                <a:gd name="connsiteY4-922" fmla="*/ 447675 h 742950"/>
                <a:gd name="connsiteX5-923" fmla="*/ 102394 w 188185"/>
                <a:gd name="connsiteY5-924" fmla="*/ 466725 h 742950"/>
                <a:gd name="connsiteX6-925" fmla="*/ 104775 w 188185"/>
                <a:gd name="connsiteY6-926" fmla="*/ 476250 h 742950"/>
                <a:gd name="connsiteX7-927" fmla="*/ 116681 w 188185"/>
                <a:gd name="connsiteY7-928" fmla="*/ 497682 h 742950"/>
                <a:gd name="connsiteX8-929" fmla="*/ 121444 w 188185"/>
                <a:gd name="connsiteY8-930" fmla="*/ 514350 h 742950"/>
                <a:gd name="connsiteX9-931" fmla="*/ 130969 w 188185"/>
                <a:gd name="connsiteY9-932" fmla="*/ 538163 h 742950"/>
                <a:gd name="connsiteX10-933" fmla="*/ 135731 w 188185"/>
                <a:gd name="connsiteY10-934" fmla="*/ 552450 h 742950"/>
                <a:gd name="connsiteX11-935" fmla="*/ 147638 w 188185"/>
                <a:gd name="connsiteY11-936" fmla="*/ 566738 h 742950"/>
                <a:gd name="connsiteX12-937" fmla="*/ 152400 w 188185"/>
                <a:gd name="connsiteY12-938" fmla="*/ 585788 h 742950"/>
                <a:gd name="connsiteX13-939" fmla="*/ 157163 w 188185"/>
                <a:gd name="connsiteY13-940" fmla="*/ 592932 h 742950"/>
                <a:gd name="connsiteX14-941" fmla="*/ 166688 w 188185"/>
                <a:gd name="connsiteY14-942" fmla="*/ 621507 h 742950"/>
                <a:gd name="connsiteX15-943" fmla="*/ 169069 w 188185"/>
                <a:gd name="connsiteY15-944" fmla="*/ 628650 h 742950"/>
                <a:gd name="connsiteX16-945" fmla="*/ 171450 w 188185"/>
                <a:gd name="connsiteY16-946" fmla="*/ 635794 h 742950"/>
                <a:gd name="connsiteX17-947" fmla="*/ 178594 w 188185"/>
                <a:gd name="connsiteY17-948" fmla="*/ 695325 h 742950"/>
                <a:gd name="connsiteX18-949" fmla="*/ 183356 w 188185"/>
                <a:gd name="connsiteY18-950" fmla="*/ 719138 h 742950"/>
                <a:gd name="connsiteX19-951" fmla="*/ 188119 w 188185"/>
                <a:gd name="connsiteY19-952" fmla="*/ 742950 h 742950"/>
                <a:gd name="connsiteX0-953" fmla="*/ 0 w 188185"/>
                <a:gd name="connsiteY0-954" fmla="*/ 0 h 742950"/>
                <a:gd name="connsiteX1-955" fmla="*/ 14288 w 188185"/>
                <a:gd name="connsiteY1-956" fmla="*/ 204788 h 742950"/>
                <a:gd name="connsiteX2-957" fmla="*/ 52388 w 188185"/>
                <a:gd name="connsiteY2-958" fmla="*/ 304800 h 742950"/>
                <a:gd name="connsiteX3-959" fmla="*/ 80963 w 188185"/>
                <a:gd name="connsiteY3-960" fmla="*/ 390525 h 742950"/>
                <a:gd name="connsiteX4-961" fmla="*/ 97631 w 188185"/>
                <a:gd name="connsiteY4-962" fmla="*/ 447675 h 742950"/>
                <a:gd name="connsiteX5-963" fmla="*/ 102394 w 188185"/>
                <a:gd name="connsiteY5-964" fmla="*/ 466725 h 742950"/>
                <a:gd name="connsiteX6-965" fmla="*/ 116681 w 188185"/>
                <a:gd name="connsiteY6-966" fmla="*/ 497682 h 742950"/>
                <a:gd name="connsiteX7-967" fmla="*/ 121444 w 188185"/>
                <a:gd name="connsiteY7-968" fmla="*/ 514350 h 742950"/>
                <a:gd name="connsiteX8-969" fmla="*/ 130969 w 188185"/>
                <a:gd name="connsiteY8-970" fmla="*/ 538163 h 742950"/>
                <a:gd name="connsiteX9-971" fmla="*/ 135731 w 188185"/>
                <a:gd name="connsiteY9-972" fmla="*/ 552450 h 742950"/>
                <a:gd name="connsiteX10-973" fmla="*/ 147638 w 188185"/>
                <a:gd name="connsiteY10-974" fmla="*/ 566738 h 742950"/>
                <a:gd name="connsiteX11-975" fmla="*/ 152400 w 188185"/>
                <a:gd name="connsiteY11-976" fmla="*/ 585788 h 742950"/>
                <a:gd name="connsiteX12-977" fmla="*/ 157163 w 188185"/>
                <a:gd name="connsiteY12-978" fmla="*/ 592932 h 742950"/>
                <a:gd name="connsiteX13-979" fmla="*/ 166688 w 188185"/>
                <a:gd name="connsiteY13-980" fmla="*/ 621507 h 742950"/>
                <a:gd name="connsiteX14-981" fmla="*/ 169069 w 188185"/>
                <a:gd name="connsiteY14-982" fmla="*/ 628650 h 742950"/>
                <a:gd name="connsiteX15-983" fmla="*/ 171450 w 188185"/>
                <a:gd name="connsiteY15-984" fmla="*/ 635794 h 742950"/>
                <a:gd name="connsiteX16-985" fmla="*/ 178594 w 188185"/>
                <a:gd name="connsiteY16-986" fmla="*/ 695325 h 742950"/>
                <a:gd name="connsiteX17-987" fmla="*/ 183356 w 188185"/>
                <a:gd name="connsiteY17-988" fmla="*/ 719138 h 742950"/>
                <a:gd name="connsiteX18-989" fmla="*/ 188119 w 188185"/>
                <a:gd name="connsiteY18-990" fmla="*/ 742950 h 742950"/>
                <a:gd name="connsiteX0-991" fmla="*/ 0 w 188185"/>
                <a:gd name="connsiteY0-992" fmla="*/ 0 h 742950"/>
                <a:gd name="connsiteX1-993" fmla="*/ 14288 w 188185"/>
                <a:gd name="connsiteY1-994" fmla="*/ 204788 h 742950"/>
                <a:gd name="connsiteX2-995" fmla="*/ 52388 w 188185"/>
                <a:gd name="connsiteY2-996" fmla="*/ 304800 h 742950"/>
                <a:gd name="connsiteX3-997" fmla="*/ 80963 w 188185"/>
                <a:gd name="connsiteY3-998" fmla="*/ 390525 h 742950"/>
                <a:gd name="connsiteX4-999" fmla="*/ 97631 w 188185"/>
                <a:gd name="connsiteY4-1000" fmla="*/ 447675 h 742950"/>
                <a:gd name="connsiteX5-1001" fmla="*/ 116681 w 188185"/>
                <a:gd name="connsiteY5-1002" fmla="*/ 497682 h 742950"/>
                <a:gd name="connsiteX6-1003" fmla="*/ 121444 w 188185"/>
                <a:gd name="connsiteY6-1004" fmla="*/ 514350 h 742950"/>
                <a:gd name="connsiteX7-1005" fmla="*/ 130969 w 188185"/>
                <a:gd name="connsiteY7-1006" fmla="*/ 538163 h 742950"/>
                <a:gd name="connsiteX8-1007" fmla="*/ 135731 w 188185"/>
                <a:gd name="connsiteY8-1008" fmla="*/ 552450 h 742950"/>
                <a:gd name="connsiteX9-1009" fmla="*/ 147638 w 188185"/>
                <a:gd name="connsiteY9-1010" fmla="*/ 566738 h 742950"/>
                <a:gd name="connsiteX10-1011" fmla="*/ 152400 w 188185"/>
                <a:gd name="connsiteY10-1012" fmla="*/ 585788 h 742950"/>
                <a:gd name="connsiteX11-1013" fmla="*/ 157163 w 188185"/>
                <a:gd name="connsiteY11-1014" fmla="*/ 592932 h 742950"/>
                <a:gd name="connsiteX12-1015" fmla="*/ 166688 w 188185"/>
                <a:gd name="connsiteY12-1016" fmla="*/ 621507 h 742950"/>
                <a:gd name="connsiteX13-1017" fmla="*/ 169069 w 188185"/>
                <a:gd name="connsiteY13-1018" fmla="*/ 628650 h 742950"/>
                <a:gd name="connsiteX14-1019" fmla="*/ 171450 w 188185"/>
                <a:gd name="connsiteY14-1020" fmla="*/ 635794 h 742950"/>
                <a:gd name="connsiteX15-1021" fmla="*/ 178594 w 188185"/>
                <a:gd name="connsiteY15-1022" fmla="*/ 695325 h 742950"/>
                <a:gd name="connsiteX16-1023" fmla="*/ 183356 w 188185"/>
                <a:gd name="connsiteY16-1024" fmla="*/ 719138 h 742950"/>
                <a:gd name="connsiteX17-1025" fmla="*/ 188119 w 188185"/>
                <a:gd name="connsiteY17-1026" fmla="*/ 742950 h 742950"/>
                <a:gd name="connsiteX0-1027" fmla="*/ 0 w 188185"/>
                <a:gd name="connsiteY0-1028" fmla="*/ 0 h 742950"/>
                <a:gd name="connsiteX1-1029" fmla="*/ 14288 w 188185"/>
                <a:gd name="connsiteY1-1030" fmla="*/ 204788 h 742950"/>
                <a:gd name="connsiteX2-1031" fmla="*/ 52388 w 188185"/>
                <a:gd name="connsiteY2-1032" fmla="*/ 304800 h 742950"/>
                <a:gd name="connsiteX3-1033" fmla="*/ 80963 w 188185"/>
                <a:gd name="connsiteY3-1034" fmla="*/ 390525 h 742950"/>
                <a:gd name="connsiteX4-1035" fmla="*/ 97631 w 188185"/>
                <a:gd name="connsiteY4-1036" fmla="*/ 447675 h 742950"/>
                <a:gd name="connsiteX5-1037" fmla="*/ 116681 w 188185"/>
                <a:gd name="connsiteY5-1038" fmla="*/ 497682 h 742950"/>
                <a:gd name="connsiteX6-1039" fmla="*/ 130969 w 188185"/>
                <a:gd name="connsiteY6-1040" fmla="*/ 538163 h 742950"/>
                <a:gd name="connsiteX7-1041" fmla="*/ 135731 w 188185"/>
                <a:gd name="connsiteY7-1042" fmla="*/ 552450 h 742950"/>
                <a:gd name="connsiteX8-1043" fmla="*/ 147638 w 188185"/>
                <a:gd name="connsiteY8-1044" fmla="*/ 566738 h 742950"/>
                <a:gd name="connsiteX9-1045" fmla="*/ 152400 w 188185"/>
                <a:gd name="connsiteY9-1046" fmla="*/ 585788 h 742950"/>
                <a:gd name="connsiteX10-1047" fmla="*/ 157163 w 188185"/>
                <a:gd name="connsiteY10-1048" fmla="*/ 592932 h 742950"/>
                <a:gd name="connsiteX11-1049" fmla="*/ 166688 w 188185"/>
                <a:gd name="connsiteY11-1050" fmla="*/ 621507 h 742950"/>
                <a:gd name="connsiteX12-1051" fmla="*/ 169069 w 188185"/>
                <a:gd name="connsiteY12-1052" fmla="*/ 628650 h 742950"/>
                <a:gd name="connsiteX13-1053" fmla="*/ 171450 w 188185"/>
                <a:gd name="connsiteY13-1054" fmla="*/ 635794 h 742950"/>
                <a:gd name="connsiteX14-1055" fmla="*/ 178594 w 188185"/>
                <a:gd name="connsiteY14-1056" fmla="*/ 695325 h 742950"/>
                <a:gd name="connsiteX15-1057" fmla="*/ 183356 w 188185"/>
                <a:gd name="connsiteY15-1058" fmla="*/ 719138 h 742950"/>
                <a:gd name="connsiteX16-1059" fmla="*/ 188119 w 188185"/>
                <a:gd name="connsiteY16-1060" fmla="*/ 742950 h 742950"/>
                <a:gd name="connsiteX0-1061" fmla="*/ 0 w 188185"/>
                <a:gd name="connsiteY0-1062" fmla="*/ 0 h 742950"/>
                <a:gd name="connsiteX1-1063" fmla="*/ 14288 w 188185"/>
                <a:gd name="connsiteY1-1064" fmla="*/ 204788 h 742950"/>
                <a:gd name="connsiteX2-1065" fmla="*/ 52388 w 188185"/>
                <a:gd name="connsiteY2-1066" fmla="*/ 304800 h 742950"/>
                <a:gd name="connsiteX3-1067" fmla="*/ 80963 w 188185"/>
                <a:gd name="connsiteY3-1068" fmla="*/ 390525 h 742950"/>
                <a:gd name="connsiteX4-1069" fmla="*/ 97631 w 188185"/>
                <a:gd name="connsiteY4-1070" fmla="*/ 447675 h 742950"/>
                <a:gd name="connsiteX5-1071" fmla="*/ 116681 w 188185"/>
                <a:gd name="connsiteY5-1072" fmla="*/ 497682 h 742950"/>
                <a:gd name="connsiteX6-1073" fmla="*/ 130969 w 188185"/>
                <a:gd name="connsiteY6-1074" fmla="*/ 538163 h 742950"/>
                <a:gd name="connsiteX7-1075" fmla="*/ 147638 w 188185"/>
                <a:gd name="connsiteY7-1076" fmla="*/ 566738 h 742950"/>
                <a:gd name="connsiteX8-1077" fmla="*/ 152400 w 188185"/>
                <a:gd name="connsiteY8-1078" fmla="*/ 585788 h 742950"/>
                <a:gd name="connsiteX9-1079" fmla="*/ 157163 w 188185"/>
                <a:gd name="connsiteY9-1080" fmla="*/ 592932 h 742950"/>
                <a:gd name="connsiteX10-1081" fmla="*/ 166688 w 188185"/>
                <a:gd name="connsiteY10-1082" fmla="*/ 621507 h 742950"/>
                <a:gd name="connsiteX11-1083" fmla="*/ 169069 w 188185"/>
                <a:gd name="connsiteY11-1084" fmla="*/ 628650 h 742950"/>
                <a:gd name="connsiteX12-1085" fmla="*/ 171450 w 188185"/>
                <a:gd name="connsiteY12-1086" fmla="*/ 635794 h 742950"/>
                <a:gd name="connsiteX13-1087" fmla="*/ 178594 w 188185"/>
                <a:gd name="connsiteY13-1088" fmla="*/ 695325 h 742950"/>
                <a:gd name="connsiteX14-1089" fmla="*/ 183356 w 188185"/>
                <a:gd name="connsiteY14-1090" fmla="*/ 719138 h 742950"/>
                <a:gd name="connsiteX15-1091" fmla="*/ 188119 w 188185"/>
                <a:gd name="connsiteY15-1092" fmla="*/ 742950 h 742950"/>
                <a:gd name="connsiteX0-1093" fmla="*/ 0 w 188185"/>
                <a:gd name="connsiteY0-1094" fmla="*/ 0 h 742950"/>
                <a:gd name="connsiteX1-1095" fmla="*/ 14288 w 188185"/>
                <a:gd name="connsiteY1-1096" fmla="*/ 204788 h 742950"/>
                <a:gd name="connsiteX2-1097" fmla="*/ 52388 w 188185"/>
                <a:gd name="connsiteY2-1098" fmla="*/ 304800 h 742950"/>
                <a:gd name="connsiteX3-1099" fmla="*/ 80963 w 188185"/>
                <a:gd name="connsiteY3-1100" fmla="*/ 390525 h 742950"/>
                <a:gd name="connsiteX4-1101" fmla="*/ 97631 w 188185"/>
                <a:gd name="connsiteY4-1102" fmla="*/ 447675 h 742950"/>
                <a:gd name="connsiteX5-1103" fmla="*/ 116681 w 188185"/>
                <a:gd name="connsiteY5-1104" fmla="*/ 497682 h 742950"/>
                <a:gd name="connsiteX6-1105" fmla="*/ 130969 w 188185"/>
                <a:gd name="connsiteY6-1106" fmla="*/ 538163 h 742950"/>
                <a:gd name="connsiteX7-1107" fmla="*/ 147638 w 188185"/>
                <a:gd name="connsiteY7-1108" fmla="*/ 566738 h 742950"/>
                <a:gd name="connsiteX8-1109" fmla="*/ 152400 w 188185"/>
                <a:gd name="connsiteY8-1110" fmla="*/ 585788 h 742950"/>
                <a:gd name="connsiteX9-1111" fmla="*/ 166688 w 188185"/>
                <a:gd name="connsiteY9-1112" fmla="*/ 621507 h 742950"/>
                <a:gd name="connsiteX10-1113" fmla="*/ 169069 w 188185"/>
                <a:gd name="connsiteY10-1114" fmla="*/ 628650 h 742950"/>
                <a:gd name="connsiteX11-1115" fmla="*/ 171450 w 188185"/>
                <a:gd name="connsiteY11-1116" fmla="*/ 635794 h 742950"/>
                <a:gd name="connsiteX12-1117" fmla="*/ 178594 w 188185"/>
                <a:gd name="connsiteY12-1118" fmla="*/ 695325 h 742950"/>
                <a:gd name="connsiteX13-1119" fmla="*/ 183356 w 188185"/>
                <a:gd name="connsiteY13-1120" fmla="*/ 719138 h 742950"/>
                <a:gd name="connsiteX14-1121" fmla="*/ 188119 w 188185"/>
                <a:gd name="connsiteY14-1122" fmla="*/ 742950 h 742950"/>
                <a:gd name="connsiteX0-1123" fmla="*/ 0 w 188185"/>
                <a:gd name="connsiteY0-1124" fmla="*/ 0 h 742950"/>
                <a:gd name="connsiteX1-1125" fmla="*/ 14288 w 188185"/>
                <a:gd name="connsiteY1-1126" fmla="*/ 204788 h 742950"/>
                <a:gd name="connsiteX2-1127" fmla="*/ 52388 w 188185"/>
                <a:gd name="connsiteY2-1128" fmla="*/ 304800 h 742950"/>
                <a:gd name="connsiteX3-1129" fmla="*/ 80963 w 188185"/>
                <a:gd name="connsiteY3-1130" fmla="*/ 390525 h 742950"/>
                <a:gd name="connsiteX4-1131" fmla="*/ 97631 w 188185"/>
                <a:gd name="connsiteY4-1132" fmla="*/ 447675 h 742950"/>
                <a:gd name="connsiteX5-1133" fmla="*/ 116681 w 188185"/>
                <a:gd name="connsiteY5-1134" fmla="*/ 497682 h 742950"/>
                <a:gd name="connsiteX6-1135" fmla="*/ 130969 w 188185"/>
                <a:gd name="connsiteY6-1136" fmla="*/ 538163 h 742950"/>
                <a:gd name="connsiteX7-1137" fmla="*/ 152400 w 188185"/>
                <a:gd name="connsiteY7-1138" fmla="*/ 585788 h 742950"/>
                <a:gd name="connsiteX8-1139" fmla="*/ 166688 w 188185"/>
                <a:gd name="connsiteY8-1140" fmla="*/ 621507 h 742950"/>
                <a:gd name="connsiteX9-1141" fmla="*/ 169069 w 188185"/>
                <a:gd name="connsiteY9-1142" fmla="*/ 628650 h 742950"/>
                <a:gd name="connsiteX10-1143" fmla="*/ 171450 w 188185"/>
                <a:gd name="connsiteY10-1144" fmla="*/ 635794 h 742950"/>
                <a:gd name="connsiteX11-1145" fmla="*/ 178594 w 188185"/>
                <a:gd name="connsiteY11-1146" fmla="*/ 695325 h 742950"/>
                <a:gd name="connsiteX12-1147" fmla="*/ 183356 w 188185"/>
                <a:gd name="connsiteY12-1148" fmla="*/ 719138 h 742950"/>
                <a:gd name="connsiteX13-1149" fmla="*/ 188119 w 188185"/>
                <a:gd name="connsiteY13-1150" fmla="*/ 742950 h 742950"/>
                <a:gd name="connsiteX0-1151" fmla="*/ 0 w 188185"/>
                <a:gd name="connsiteY0-1152" fmla="*/ 0 h 742950"/>
                <a:gd name="connsiteX1-1153" fmla="*/ 14288 w 188185"/>
                <a:gd name="connsiteY1-1154" fmla="*/ 204788 h 742950"/>
                <a:gd name="connsiteX2-1155" fmla="*/ 52388 w 188185"/>
                <a:gd name="connsiteY2-1156" fmla="*/ 304800 h 742950"/>
                <a:gd name="connsiteX3-1157" fmla="*/ 80963 w 188185"/>
                <a:gd name="connsiteY3-1158" fmla="*/ 390525 h 742950"/>
                <a:gd name="connsiteX4-1159" fmla="*/ 97631 w 188185"/>
                <a:gd name="connsiteY4-1160" fmla="*/ 447675 h 742950"/>
                <a:gd name="connsiteX5-1161" fmla="*/ 116681 w 188185"/>
                <a:gd name="connsiteY5-1162" fmla="*/ 497682 h 742950"/>
                <a:gd name="connsiteX6-1163" fmla="*/ 130969 w 188185"/>
                <a:gd name="connsiteY6-1164" fmla="*/ 538163 h 742950"/>
                <a:gd name="connsiteX7-1165" fmla="*/ 152400 w 188185"/>
                <a:gd name="connsiteY7-1166" fmla="*/ 585788 h 742950"/>
                <a:gd name="connsiteX8-1167" fmla="*/ 166688 w 188185"/>
                <a:gd name="connsiteY8-1168" fmla="*/ 621507 h 742950"/>
                <a:gd name="connsiteX9-1169" fmla="*/ 169069 w 188185"/>
                <a:gd name="connsiteY9-1170" fmla="*/ 628650 h 742950"/>
                <a:gd name="connsiteX10-1171" fmla="*/ 178594 w 188185"/>
                <a:gd name="connsiteY10-1172" fmla="*/ 695325 h 742950"/>
                <a:gd name="connsiteX11-1173" fmla="*/ 183356 w 188185"/>
                <a:gd name="connsiteY11-1174" fmla="*/ 719138 h 742950"/>
                <a:gd name="connsiteX12-1175" fmla="*/ 188119 w 188185"/>
                <a:gd name="connsiteY12-1176" fmla="*/ 742950 h 742950"/>
                <a:gd name="connsiteX0-1177" fmla="*/ 0 w 188119"/>
                <a:gd name="connsiteY0-1178" fmla="*/ 0 h 742950"/>
                <a:gd name="connsiteX1-1179" fmla="*/ 14288 w 188119"/>
                <a:gd name="connsiteY1-1180" fmla="*/ 204788 h 742950"/>
                <a:gd name="connsiteX2-1181" fmla="*/ 52388 w 188119"/>
                <a:gd name="connsiteY2-1182" fmla="*/ 304800 h 742950"/>
                <a:gd name="connsiteX3-1183" fmla="*/ 80963 w 188119"/>
                <a:gd name="connsiteY3-1184" fmla="*/ 390525 h 742950"/>
                <a:gd name="connsiteX4-1185" fmla="*/ 97631 w 188119"/>
                <a:gd name="connsiteY4-1186" fmla="*/ 447675 h 742950"/>
                <a:gd name="connsiteX5-1187" fmla="*/ 116681 w 188119"/>
                <a:gd name="connsiteY5-1188" fmla="*/ 497682 h 742950"/>
                <a:gd name="connsiteX6-1189" fmla="*/ 130969 w 188119"/>
                <a:gd name="connsiteY6-1190" fmla="*/ 538163 h 742950"/>
                <a:gd name="connsiteX7-1191" fmla="*/ 152400 w 188119"/>
                <a:gd name="connsiteY7-1192" fmla="*/ 585788 h 742950"/>
                <a:gd name="connsiteX8-1193" fmla="*/ 166688 w 188119"/>
                <a:gd name="connsiteY8-1194" fmla="*/ 621507 h 742950"/>
                <a:gd name="connsiteX9-1195" fmla="*/ 169069 w 188119"/>
                <a:gd name="connsiteY9-1196" fmla="*/ 628650 h 742950"/>
                <a:gd name="connsiteX10-1197" fmla="*/ 178594 w 188119"/>
                <a:gd name="connsiteY10-1198" fmla="*/ 695325 h 742950"/>
                <a:gd name="connsiteX11-1199" fmla="*/ 188119 w 188119"/>
                <a:gd name="connsiteY11-1200" fmla="*/ 742950 h 742950"/>
                <a:gd name="connsiteX0-1201" fmla="*/ 0 w 188119"/>
                <a:gd name="connsiteY0-1202" fmla="*/ 0 h 742950"/>
                <a:gd name="connsiteX1-1203" fmla="*/ 14288 w 188119"/>
                <a:gd name="connsiteY1-1204" fmla="*/ 204788 h 742950"/>
                <a:gd name="connsiteX2-1205" fmla="*/ 52388 w 188119"/>
                <a:gd name="connsiteY2-1206" fmla="*/ 304800 h 742950"/>
                <a:gd name="connsiteX3-1207" fmla="*/ 80963 w 188119"/>
                <a:gd name="connsiteY3-1208" fmla="*/ 390525 h 742950"/>
                <a:gd name="connsiteX4-1209" fmla="*/ 97631 w 188119"/>
                <a:gd name="connsiteY4-1210" fmla="*/ 447675 h 742950"/>
                <a:gd name="connsiteX5-1211" fmla="*/ 116681 w 188119"/>
                <a:gd name="connsiteY5-1212" fmla="*/ 497682 h 742950"/>
                <a:gd name="connsiteX6-1213" fmla="*/ 130969 w 188119"/>
                <a:gd name="connsiteY6-1214" fmla="*/ 538163 h 742950"/>
                <a:gd name="connsiteX7-1215" fmla="*/ 152400 w 188119"/>
                <a:gd name="connsiteY7-1216" fmla="*/ 585788 h 742950"/>
                <a:gd name="connsiteX8-1217" fmla="*/ 166688 w 188119"/>
                <a:gd name="connsiteY8-1218" fmla="*/ 621507 h 742950"/>
                <a:gd name="connsiteX9-1219" fmla="*/ 169069 w 188119"/>
                <a:gd name="connsiteY9-1220" fmla="*/ 628650 h 742950"/>
                <a:gd name="connsiteX10-1221" fmla="*/ 188119 w 188119"/>
                <a:gd name="connsiteY10-1222" fmla="*/ 742950 h 742950"/>
                <a:gd name="connsiteX0-1223" fmla="*/ 0 w 188119"/>
                <a:gd name="connsiteY0-1224" fmla="*/ 0 h 742950"/>
                <a:gd name="connsiteX1-1225" fmla="*/ 14288 w 188119"/>
                <a:gd name="connsiteY1-1226" fmla="*/ 204788 h 742950"/>
                <a:gd name="connsiteX2-1227" fmla="*/ 52388 w 188119"/>
                <a:gd name="connsiteY2-1228" fmla="*/ 304800 h 742950"/>
                <a:gd name="connsiteX3-1229" fmla="*/ 80963 w 188119"/>
                <a:gd name="connsiteY3-1230" fmla="*/ 390525 h 742950"/>
                <a:gd name="connsiteX4-1231" fmla="*/ 97631 w 188119"/>
                <a:gd name="connsiteY4-1232" fmla="*/ 447675 h 742950"/>
                <a:gd name="connsiteX5-1233" fmla="*/ 116681 w 188119"/>
                <a:gd name="connsiteY5-1234" fmla="*/ 497682 h 742950"/>
                <a:gd name="connsiteX6-1235" fmla="*/ 130969 w 188119"/>
                <a:gd name="connsiteY6-1236" fmla="*/ 538163 h 742950"/>
                <a:gd name="connsiteX7-1237" fmla="*/ 152400 w 188119"/>
                <a:gd name="connsiteY7-1238" fmla="*/ 585788 h 742950"/>
                <a:gd name="connsiteX8-1239" fmla="*/ 166688 w 188119"/>
                <a:gd name="connsiteY8-1240" fmla="*/ 621507 h 742950"/>
                <a:gd name="connsiteX9-1241" fmla="*/ 188119 w 188119"/>
                <a:gd name="connsiteY9-1242" fmla="*/ 742950 h 742950"/>
                <a:gd name="connsiteX0-1243" fmla="*/ 0 w 188119"/>
                <a:gd name="connsiteY0-1244" fmla="*/ 0 h 742950"/>
                <a:gd name="connsiteX1-1245" fmla="*/ 14288 w 188119"/>
                <a:gd name="connsiteY1-1246" fmla="*/ 204788 h 742950"/>
                <a:gd name="connsiteX2-1247" fmla="*/ 52388 w 188119"/>
                <a:gd name="connsiteY2-1248" fmla="*/ 304800 h 742950"/>
                <a:gd name="connsiteX3-1249" fmla="*/ 80963 w 188119"/>
                <a:gd name="connsiteY3-1250" fmla="*/ 390525 h 742950"/>
                <a:gd name="connsiteX4-1251" fmla="*/ 97631 w 188119"/>
                <a:gd name="connsiteY4-1252" fmla="*/ 447675 h 742950"/>
                <a:gd name="connsiteX5-1253" fmla="*/ 116681 w 188119"/>
                <a:gd name="connsiteY5-1254" fmla="*/ 497682 h 742950"/>
                <a:gd name="connsiteX6-1255" fmla="*/ 130969 w 188119"/>
                <a:gd name="connsiteY6-1256" fmla="*/ 538163 h 742950"/>
                <a:gd name="connsiteX7-1257" fmla="*/ 166688 w 188119"/>
                <a:gd name="connsiteY7-1258" fmla="*/ 621507 h 742950"/>
                <a:gd name="connsiteX8-1259" fmla="*/ 188119 w 188119"/>
                <a:gd name="connsiteY8-1260" fmla="*/ 742950 h 742950"/>
                <a:gd name="connsiteX0-1261" fmla="*/ 0 w 188119"/>
                <a:gd name="connsiteY0-1262" fmla="*/ 0 h 742950"/>
                <a:gd name="connsiteX1-1263" fmla="*/ 14288 w 188119"/>
                <a:gd name="connsiteY1-1264" fmla="*/ 204788 h 742950"/>
                <a:gd name="connsiteX2-1265" fmla="*/ 52388 w 188119"/>
                <a:gd name="connsiteY2-1266" fmla="*/ 304800 h 742950"/>
                <a:gd name="connsiteX3-1267" fmla="*/ 80963 w 188119"/>
                <a:gd name="connsiteY3-1268" fmla="*/ 390525 h 742950"/>
                <a:gd name="connsiteX4-1269" fmla="*/ 97631 w 188119"/>
                <a:gd name="connsiteY4-1270" fmla="*/ 447675 h 742950"/>
                <a:gd name="connsiteX5-1271" fmla="*/ 116681 w 188119"/>
                <a:gd name="connsiteY5-1272" fmla="*/ 497682 h 742950"/>
                <a:gd name="connsiteX6-1273" fmla="*/ 166688 w 188119"/>
                <a:gd name="connsiteY6-1274" fmla="*/ 621507 h 742950"/>
                <a:gd name="connsiteX7-1275" fmla="*/ 188119 w 188119"/>
                <a:gd name="connsiteY7-1276" fmla="*/ 742950 h 742950"/>
                <a:gd name="connsiteX0-1277" fmla="*/ 0 w 188119"/>
                <a:gd name="connsiteY0-1278" fmla="*/ 0 h 742950"/>
                <a:gd name="connsiteX1-1279" fmla="*/ 14288 w 188119"/>
                <a:gd name="connsiteY1-1280" fmla="*/ 204788 h 742950"/>
                <a:gd name="connsiteX2-1281" fmla="*/ 52388 w 188119"/>
                <a:gd name="connsiteY2-1282" fmla="*/ 304800 h 742950"/>
                <a:gd name="connsiteX3-1283" fmla="*/ 80963 w 188119"/>
                <a:gd name="connsiteY3-1284" fmla="*/ 390525 h 742950"/>
                <a:gd name="connsiteX4-1285" fmla="*/ 97631 w 188119"/>
                <a:gd name="connsiteY4-1286" fmla="*/ 447675 h 742950"/>
                <a:gd name="connsiteX5-1287" fmla="*/ 130969 w 188119"/>
                <a:gd name="connsiteY5-1288" fmla="*/ 523876 h 742950"/>
                <a:gd name="connsiteX6-1289" fmla="*/ 166688 w 188119"/>
                <a:gd name="connsiteY6-1290" fmla="*/ 621507 h 742950"/>
                <a:gd name="connsiteX7-1291" fmla="*/ 188119 w 188119"/>
                <a:gd name="connsiteY7-1292" fmla="*/ 742950 h 742950"/>
                <a:gd name="connsiteX0-1293" fmla="*/ 0 w 188119"/>
                <a:gd name="connsiteY0-1294" fmla="*/ 0 h 742950"/>
                <a:gd name="connsiteX1-1295" fmla="*/ 14288 w 188119"/>
                <a:gd name="connsiteY1-1296" fmla="*/ 204788 h 742950"/>
                <a:gd name="connsiteX2-1297" fmla="*/ 52388 w 188119"/>
                <a:gd name="connsiteY2-1298" fmla="*/ 304800 h 742950"/>
                <a:gd name="connsiteX3-1299" fmla="*/ 80963 w 188119"/>
                <a:gd name="connsiteY3-1300" fmla="*/ 390525 h 742950"/>
                <a:gd name="connsiteX4-1301" fmla="*/ 104775 w 188119"/>
                <a:gd name="connsiteY4-1302" fmla="*/ 459581 h 742950"/>
                <a:gd name="connsiteX5-1303" fmla="*/ 130969 w 188119"/>
                <a:gd name="connsiteY5-1304" fmla="*/ 523876 h 742950"/>
                <a:gd name="connsiteX6-1305" fmla="*/ 166688 w 188119"/>
                <a:gd name="connsiteY6-1306" fmla="*/ 621507 h 742950"/>
                <a:gd name="connsiteX7-1307" fmla="*/ 188119 w 188119"/>
                <a:gd name="connsiteY7-1308" fmla="*/ 742950 h 742950"/>
                <a:gd name="connsiteX0-1309" fmla="*/ 0 w 188119"/>
                <a:gd name="connsiteY0-1310" fmla="*/ 0 h 742950"/>
                <a:gd name="connsiteX1-1311" fmla="*/ 14288 w 188119"/>
                <a:gd name="connsiteY1-1312" fmla="*/ 204788 h 742950"/>
                <a:gd name="connsiteX2-1313" fmla="*/ 47625 w 188119"/>
                <a:gd name="connsiteY2-1314" fmla="*/ 314325 h 742950"/>
                <a:gd name="connsiteX3-1315" fmla="*/ 80963 w 188119"/>
                <a:gd name="connsiteY3-1316" fmla="*/ 390525 h 742950"/>
                <a:gd name="connsiteX4-1317" fmla="*/ 104775 w 188119"/>
                <a:gd name="connsiteY4-1318" fmla="*/ 459581 h 742950"/>
                <a:gd name="connsiteX5-1319" fmla="*/ 130969 w 188119"/>
                <a:gd name="connsiteY5-1320" fmla="*/ 523876 h 742950"/>
                <a:gd name="connsiteX6-1321" fmla="*/ 166688 w 188119"/>
                <a:gd name="connsiteY6-1322" fmla="*/ 621507 h 742950"/>
                <a:gd name="connsiteX7-1323" fmla="*/ 188119 w 188119"/>
                <a:gd name="connsiteY7-1324" fmla="*/ 742950 h 742950"/>
                <a:gd name="connsiteX0-1325" fmla="*/ 0 w 188119"/>
                <a:gd name="connsiteY0-1326" fmla="*/ 0 h 742950"/>
                <a:gd name="connsiteX1-1327" fmla="*/ 14288 w 188119"/>
                <a:gd name="connsiteY1-1328" fmla="*/ 204788 h 742950"/>
                <a:gd name="connsiteX2-1329" fmla="*/ 47625 w 188119"/>
                <a:gd name="connsiteY2-1330" fmla="*/ 314325 h 742950"/>
                <a:gd name="connsiteX3-1331" fmla="*/ 76201 w 188119"/>
                <a:gd name="connsiteY3-1332" fmla="*/ 400050 h 742950"/>
                <a:gd name="connsiteX4-1333" fmla="*/ 104775 w 188119"/>
                <a:gd name="connsiteY4-1334" fmla="*/ 459581 h 742950"/>
                <a:gd name="connsiteX5-1335" fmla="*/ 130969 w 188119"/>
                <a:gd name="connsiteY5-1336" fmla="*/ 523876 h 742950"/>
                <a:gd name="connsiteX6-1337" fmla="*/ 166688 w 188119"/>
                <a:gd name="connsiteY6-1338" fmla="*/ 621507 h 742950"/>
                <a:gd name="connsiteX7-1339" fmla="*/ 188119 w 188119"/>
                <a:gd name="connsiteY7-1340" fmla="*/ 742950 h 74295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188119" h="742950">
                  <a:moveTo>
                    <a:pt x="0" y="0"/>
                  </a:moveTo>
                  <a:cubicBezTo>
                    <a:pt x="7438" y="190916"/>
                    <a:pt x="6351" y="152401"/>
                    <a:pt x="14288" y="204788"/>
                  </a:cubicBezTo>
                  <a:cubicBezTo>
                    <a:pt x="22225" y="257175"/>
                    <a:pt x="36513" y="283369"/>
                    <a:pt x="47625" y="314325"/>
                  </a:cubicBezTo>
                  <a:cubicBezTo>
                    <a:pt x="58737" y="345281"/>
                    <a:pt x="66676" y="375841"/>
                    <a:pt x="76201" y="400050"/>
                  </a:cubicBezTo>
                  <a:cubicBezTo>
                    <a:pt x="85726" y="424259"/>
                    <a:pt x="95647" y="438943"/>
                    <a:pt x="104775" y="459581"/>
                  </a:cubicBezTo>
                  <a:cubicBezTo>
                    <a:pt x="113903" y="480219"/>
                    <a:pt x="120650" y="496888"/>
                    <a:pt x="130969" y="523876"/>
                  </a:cubicBezTo>
                  <a:cubicBezTo>
                    <a:pt x="141288" y="550864"/>
                    <a:pt x="157163" y="584995"/>
                    <a:pt x="166688" y="621507"/>
                  </a:cubicBezTo>
                  <a:cubicBezTo>
                    <a:pt x="176213" y="658019"/>
                    <a:pt x="183654" y="717650"/>
                    <a:pt x="188119" y="742950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4" name="任意多边形 563"/>
            <p:cNvSpPr/>
            <p:nvPr/>
          </p:nvSpPr>
          <p:spPr>
            <a:xfrm>
              <a:off x="4033838" y="2171700"/>
              <a:ext cx="188119" cy="735806"/>
            </a:xfrm>
            <a:custGeom>
              <a:avLst/>
              <a:gdLst>
                <a:gd name="connsiteX0" fmla="*/ 121 w 188306"/>
                <a:gd name="connsiteY0" fmla="*/ 0 h 742950"/>
                <a:gd name="connsiteX1" fmla="*/ 14409 w 188306"/>
                <a:gd name="connsiteY1" fmla="*/ 204788 h 742950"/>
                <a:gd name="connsiteX2" fmla="*/ 16790 w 188306"/>
                <a:gd name="connsiteY2" fmla="*/ 211932 h 742950"/>
                <a:gd name="connsiteX3" fmla="*/ 19171 w 188306"/>
                <a:gd name="connsiteY3" fmla="*/ 226219 h 742950"/>
                <a:gd name="connsiteX4" fmla="*/ 23934 w 188306"/>
                <a:gd name="connsiteY4" fmla="*/ 233363 h 742950"/>
                <a:gd name="connsiteX5" fmla="*/ 26315 w 188306"/>
                <a:gd name="connsiteY5" fmla="*/ 240507 h 742950"/>
                <a:gd name="connsiteX6" fmla="*/ 31077 w 188306"/>
                <a:gd name="connsiteY6" fmla="*/ 250032 h 742950"/>
                <a:gd name="connsiteX7" fmla="*/ 33459 w 188306"/>
                <a:gd name="connsiteY7" fmla="*/ 259557 h 742950"/>
                <a:gd name="connsiteX8" fmla="*/ 38221 w 188306"/>
                <a:gd name="connsiteY8" fmla="*/ 273844 h 742950"/>
                <a:gd name="connsiteX9" fmla="*/ 40602 w 188306"/>
                <a:gd name="connsiteY9" fmla="*/ 280988 h 742950"/>
                <a:gd name="connsiteX10" fmla="*/ 45365 w 188306"/>
                <a:gd name="connsiteY10" fmla="*/ 290513 h 742950"/>
                <a:gd name="connsiteX11" fmla="*/ 52509 w 188306"/>
                <a:gd name="connsiteY11" fmla="*/ 304800 h 742950"/>
                <a:gd name="connsiteX12" fmla="*/ 62034 w 188306"/>
                <a:gd name="connsiteY12" fmla="*/ 323850 h 742950"/>
                <a:gd name="connsiteX13" fmla="*/ 64415 w 188306"/>
                <a:gd name="connsiteY13" fmla="*/ 333375 h 742950"/>
                <a:gd name="connsiteX14" fmla="*/ 73940 w 188306"/>
                <a:gd name="connsiteY14" fmla="*/ 357188 h 742950"/>
                <a:gd name="connsiteX15" fmla="*/ 78702 w 188306"/>
                <a:gd name="connsiteY15" fmla="*/ 373857 h 742950"/>
                <a:gd name="connsiteX16" fmla="*/ 81084 w 188306"/>
                <a:gd name="connsiteY16" fmla="*/ 390525 h 742950"/>
                <a:gd name="connsiteX17" fmla="*/ 85846 w 188306"/>
                <a:gd name="connsiteY17" fmla="*/ 402432 h 742950"/>
                <a:gd name="connsiteX18" fmla="*/ 88227 w 188306"/>
                <a:gd name="connsiteY18" fmla="*/ 414338 h 742950"/>
                <a:gd name="connsiteX19" fmla="*/ 92990 w 188306"/>
                <a:gd name="connsiteY19" fmla="*/ 428625 h 742950"/>
                <a:gd name="connsiteX20" fmla="*/ 97752 w 188306"/>
                <a:gd name="connsiteY20" fmla="*/ 447675 h 742950"/>
                <a:gd name="connsiteX21" fmla="*/ 102515 w 188306"/>
                <a:gd name="connsiteY21" fmla="*/ 466725 h 742950"/>
                <a:gd name="connsiteX22" fmla="*/ 104896 w 188306"/>
                <a:gd name="connsiteY22" fmla="*/ 476250 h 742950"/>
                <a:gd name="connsiteX23" fmla="*/ 109659 w 188306"/>
                <a:gd name="connsiteY23" fmla="*/ 483394 h 742950"/>
                <a:gd name="connsiteX24" fmla="*/ 116802 w 188306"/>
                <a:gd name="connsiteY24" fmla="*/ 497682 h 742950"/>
                <a:gd name="connsiteX25" fmla="*/ 121565 w 188306"/>
                <a:gd name="connsiteY25" fmla="*/ 514350 h 742950"/>
                <a:gd name="connsiteX26" fmla="*/ 131090 w 188306"/>
                <a:gd name="connsiteY26" fmla="*/ 538163 h 742950"/>
                <a:gd name="connsiteX27" fmla="*/ 135852 w 188306"/>
                <a:gd name="connsiteY27" fmla="*/ 552450 h 742950"/>
                <a:gd name="connsiteX28" fmla="*/ 147759 w 188306"/>
                <a:gd name="connsiteY28" fmla="*/ 566738 h 742950"/>
                <a:gd name="connsiteX29" fmla="*/ 152521 w 188306"/>
                <a:gd name="connsiteY29" fmla="*/ 585788 h 742950"/>
                <a:gd name="connsiteX30" fmla="*/ 157284 w 188306"/>
                <a:gd name="connsiteY30" fmla="*/ 592932 h 742950"/>
                <a:gd name="connsiteX31" fmla="*/ 166809 w 188306"/>
                <a:gd name="connsiteY31" fmla="*/ 621507 h 742950"/>
                <a:gd name="connsiteX32" fmla="*/ 169190 w 188306"/>
                <a:gd name="connsiteY32" fmla="*/ 628650 h 742950"/>
                <a:gd name="connsiteX33" fmla="*/ 171571 w 188306"/>
                <a:gd name="connsiteY33" fmla="*/ 635794 h 742950"/>
                <a:gd name="connsiteX34" fmla="*/ 178715 w 188306"/>
                <a:gd name="connsiteY34" fmla="*/ 695325 h 742950"/>
                <a:gd name="connsiteX35" fmla="*/ 183477 w 188306"/>
                <a:gd name="connsiteY35" fmla="*/ 719138 h 742950"/>
                <a:gd name="connsiteX36" fmla="*/ 188240 w 188306"/>
                <a:gd name="connsiteY36" fmla="*/ 742950 h 742950"/>
                <a:gd name="connsiteX0-1" fmla="*/ 121 w 188306"/>
                <a:gd name="connsiteY0-2" fmla="*/ 0 h 742950"/>
                <a:gd name="connsiteX1-3" fmla="*/ 14409 w 188306"/>
                <a:gd name="connsiteY1-4" fmla="*/ 204788 h 742950"/>
                <a:gd name="connsiteX2-5" fmla="*/ 16790 w 188306"/>
                <a:gd name="connsiteY2-6" fmla="*/ 211932 h 742950"/>
                <a:gd name="connsiteX3-7" fmla="*/ 19171 w 188306"/>
                <a:gd name="connsiteY3-8" fmla="*/ 226219 h 742950"/>
                <a:gd name="connsiteX4-9" fmla="*/ 23934 w 188306"/>
                <a:gd name="connsiteY4-10" fmla="*/ 233363 h 742950"/>
                <a:gd name="connsiteX5-11" fmla="*/ 26315 w 188306"/>
                <a:gd name="connsiteY5-12" fmla="*/ 240507 h 742950"/>
                <a:gd name="connsiteX6-13" fmla="*/ 31077 w 188306"/>
                <a:gd name="connsiteY6-14" fmla="*/ 250032 h 742950"/>
                <a:gd name="connsiteX7-15" fmla="*/ 33459 w 188306"/>
                <a:gd name="connsiteY7-16" fmla="*/ 259557 h 742950"/>
                <a:gd name="connsiteX8-17" fmla="*/ 38221 w 188306"/>
                <a:gd name="connsiteY8-18" fmla="*/ 273844 h 742950"/>
                <a:gd name="connsiteX9-19" fmla="*/ 40602 w 188306"/>
                <a:gd name="connsiteY9-20" fmla="*/ 280988 h 742950"/>
                <a:gd name="connsiteX10-21" fmla="*/ 45365 w 188306"/>
                <a:gd name="connsiteY10-22" fmla="*/ 290513 h 742950"/>
                <a:gd name="connsiteX11-23" fmla="*/ 52509 w 188306"/>
                <a:gd name="connsiteY11-24" fmla="*/ 304800 h 742950"/>
                <a:gd name="connsiteX12-25" fmla="*/ 62034 w 188306"/>
                <a:gd name="connsiteY12-26" fmla="*/ 323850 h 742950"/>
                <a:gd name="connsiteX13-27" fmla="*/ 64415 w 188306"/>
                <a:gd name="connsiteY13-28" fmla="*/ 333375 h 742950"/>
                <a:gd name="connsiteX14-29" fmla="*/ 73940 w 188306"/>
                <a:gd name="connsiteY14-30" fmla="*/ 357188 h 742950"/>
                <a:gd name="connsiteX15-31" fmla="*/ 81084 w 188306"/>
                <a:gd name="connsiteY15-32" fmla="*/ 390525 h 742950"/>
                <a:gd name="connsiteX16-33" fmla="*/ 85846 w 188306"/>
                <a:gd name="connsiteY16-34" fmla="*/ 402432 h 742950"/>
                <a:gd name="connsiteX17-35" fmla="*/ 88227 w 188306"/>
                <a:gd name="connsiteY17-36" fmla="*/ 414338 h 742950"/>
                <a:gd name="connsiteX18-37" fmla="*/ 92990 w 188306"/>
                <a:gd name="connsiteY18-38" fmla="*/ 428625 h 742950"/>
                <a:gd name="connsiteX19-39" fmla="*/ 97752 w 188306"/>
                <a:gd name="connsiteY19-40" fmla="*/ 447675 h 742950"/>
                <a:gd name="connsiteX20-41" fmla="*/ 102515 w 188306"/>
                <a:gd name="connsiteY20-42" fmla="*/ 466725 h 742950"/>
                <a:gd name="connsiteX21-43" fmla="*/ 104896 w 188306"/>
                <a:gd name="connsiteY21-44" fmla="*/ 476250 h 742950"/>
                <a:gd name="connsiteX22-45" fmla="*/ 109659 w 188306"/>
                <a:gd name="connsiteY22-46" fmla="*/ 483394 h 742950"/>
                <a:gd name="connsiteX23-47" fmla="*/ 116802 w 188306"/>
                <a:gd name="connsiteY23-48" fmla="*/ 497682 h 742950"/>
                <a:gd name="connsiteX24-49" fmla="*/ 121565 w 188306"/>
                <a:gd name="connsiteY24-50" fmla="*/ 514350 h 742950"/>
                <a:gd name="connsiteX25-51" fmla="*/ 131090 w 188306"/>
                <a:gd name="connsiteY25-52" fmla="*/ 538163 h 742950"/>
                <a:gd name="connsiteX26-53" fmla="*/ 135852 w 188306"/>
                <a:gd name="connsiteY26-54" fmla="*/ 552450 h 742950"/>
                <a:gd name="connsiteX27-55" fmla="*/ 147759 w 188306"/>
                <a:gd name="connsiteY27-56" fmla="*/ 566738 h 742950"/>
                <a:gd name="connsiteX28-57" fmla="*/ 152521 w 188306"/>
                <a:gd name="connsiteY28-58" fmla="*/ 585788 h 742950"/>
                <a:gd name="connsiteX29-59" fmla="*/ 157284 w 188306"/>
                <a:gd name="connsiteY29-60" fmla="*/ 592932 h 742950"/>
                <a:gd name="connsiteX30-61" fmla="*/ 166809 w 188306"/>
                <a:gd name="connsiteY30-62" fmla="*/ 621507 h 742950"/>
                <a:gd name="connsiteX31-63" fmla="*/ 169190 w 188306"/>
                <a:gd name="connsiteY31-64" fmla="*/ 628650 h 742950"/>
                <a:gd name="connsiteX32-65" fmla="*/ 171571 w 188306"/>
                <a:gd name="connsiteY32-66" fmla="*/ 635794 h 742950"/>
                <a:gd name="connsiteX33-67" fmla="*/ 178715 w 188306"/>
                <a:gd name="connsiteY33-68" fmla="*/ 695325 h 742950"/>
                <a:gd name="connsiteX34-69" fmla="*/ 183477 w 188306"/>
                <a:gd name="connsiteY34-70" fmla="*/ 719138 h 742950"/>
                <a:gd name="connsiteX35-71" fmla="*/ 188240 w 188306"/>
                <a:gd name="connsiteY35-72" fmla="*/ 742950 h 742950"/>
                <a:gd name="connsiteX0-73" fmla="*/ 121 w 188306"/>
                <a:gd name="connsiteY0-74" fmla="*/ 0 h 742950"/>
                <a:gd name="connsiteX1-75" fmla="*/ 14409 w 188306"/>
                <a:gd name="connsiteY1-76" fmla="*/ 204788 h 742950"/>
                <a:gd name="connsiteX2-77" fmla="*/ 16790 w 188306"/>
                <a:gd name="connsiteY2-78" fmla="*/ 211932 h 742950"/>
                <a:gd name="connsiteX3-79" fmla="*/ 19171 w 188306"/>
                <a:gd name="connsiteY3-80" fmla="*/ 226219 h 742950"/>
                <a:gd name="connsiteX4-81" fmla="*/ 23934 w 188306"/>
                <a:gd name="connsiteY4-82" fmla="*/ 233363 h 742950"/>
                <a:gd name="connsiteX5-83" fmla="*/ 26315 w 188306"/>
                <a:gd name="connsiteY5-84" fmla="*/ 240507 h 742950"/>
                <a:gd name="connsiteX6-85" fmla="*/ 31077 w 188306"/>
                <a:gd name="connsiteY6-86" fmla="*/ 250032 h 742950"/>
                <a:gd name="connsiteX7-87" fmla="*/ 38221 w 188306"/>
                <a:gd name="connsiteY7-88" fmla="*/ 273844 h 742950"/>
                <a:gd name="connsiteX8-89" fmla="*/ 40602 w 188306"/>
                <a:gd name="connsiteY8-90" fmla="*/ 280988 h 742950"/>
                <a:gd name="connsiteX9-91" fmla="*/ 45365 w 188306"/>
                <a:gd name="connsiteY9-92" fmla="*/ 290513 h 742950"/>
                <a:gd name="connsiteX10-93" fmla="*/ 52509 w 188306"/>
                <a:gd name="connsiteY10-94" fmla="*/ 304800 h 742950"/>
                <a:gd name="connsiteX11-95" fmla="*/ 62034 w 188306"/>
                <a:gd name="connsiteY11-96" fmla="*/ 323850 h 742950"/>
                <a:gd name="connsiteX12-97" fmla="*/ 64415 w 188306"/>
                <a:gd name="connsiteY12-98" fmla="*/ 333375 h 742950"/>
                <a:gd name="connsiteX13-99" fmla="*/ 73940 w 188306"/>
                <a:gd name="connsiteY13-100" fmla="*/ 357188 h 742950"/>
                <a:gd name="connsiteX14-101" fmla="*/ 81084 w 188306"/>
                <a:gd name="connsiteY14-102" fmla="*/ 390525 h 742950"/>
                <a:gd name="connsiteX15-103" fmla="*/ 85846 w 188306"/>
                <a:gd name="connsiteY15-104" fmla="*/ 402432 h 742950"/>
                <a:gd name="connsiteX16-105" fmla="*/ 88227 w 188306"/>
                <a:gd name="connsiteY16-106" fmla="*/ 414338 h 742950"/>
                <a:gd name="connsiteX17-107" fmla="*/ 92990 w 188306"/>
                <a:gd name="connsiteY17-108" fmla="*/ 428625 h 742950"/>
                <a:gd name="connsiteX18-109" fmla="*/ 97752 w 188306"/>
                <a:gd name="connsiteY18-110" fmla="*/ 447675 h 742950"/>
                <a:gd name="connsiteX19-111" fmla="*/ 102515 w 188306"/>
                <a:gd name="connsiteY19-112" fmla="*/ 466725 h 742950"/>
                <a:gd name="connsiteX20-113" fmla="*/ 104896 w 188306"/>
                <a:gd name="connsiteY20-114" fmla="*/ 476250 h 742950"/>
                <a:gd name="connsiteX21-115" fmla="*/ 109659 w 188306"/>
                <a:gd name="connsiteY21-116" fmla="*/ 483394 h 742950"/>
                <a:gd name="connsiteX22-117" fmla="*/ 116802 w 188306"/>
                <a:gd name="connsiteY22-118" fmla="*/ 497682 h 742950"/>
                <a:gd name="connsiteX23-119" fmla="*/ 121565 w 188306"/>
                <a:gd name="connsiteY23-120" fmla="*/ 514350 h 742950"/>
                <a:gd name="connsiteX24-121" fmla="*/ 131090 w 188306"/>
                <a:gd name="connsiteY24-122" fmla="*/ 538163 h 742950"/>
                <a:gd name="connsiteX25-123" fmla="*/ 135852 w 188306"/>
                <a:gd name="connsiteY25-124" fmla="*/ 552450 h 742950"/>
                <a:gd name="connsiteX26-125" fmla="*/ 147759 w 188306"/>
                <a:gd name="connsiteY26-126" fmla="*/ 566738 h 742950"/>
                <a:gd name="connsiteX27-127" fmla="*/ 152521 w 188306"/>
                <a:gd name="connsiteY27-128" fmla="*/ 585788 h 742950"/>
                <a:gd name="connsiteX28-129" fmla="*/ 157284 w 188306"/>
                <a:gd name="connsiteY28-130" fmla="*/ 592932 h 742950"/>
                <a:gd name="connsiteX29-131" fmla="*/ 166809 w 188306"/>
                <a:gd name="connsiteY29-132" fmla="*/ 621507 h 742950"/>
                <a:gd name="connsiteX30-133" fmla="*/ 169190 w 188306"/>
                <a:gd name="connsiteY30-134" fmla="*/ 628650 h 742950"/>
                <a:gd name="connsiteX31-135" fmla="*/ 171571 w 188306"/>
                <a:gd name="connsiteY31-136" fmla="*/ 635794 h 742950"/>
                <a:gd name="connsiteX32-137" fmla="*/ 178715 w 188306"/>
                <a:gd name="connsiteY32-138" fmla="*/ 695325 h 742950"/>
                <a:gd name="connsiteX33-139" fmla="*/ 183477 w 188306"/>
                <a:gd name="connsiteY33-140" fmla="*/ 719138 h 742950"/>
                <a:gd name="connsiteX34-141" fmla="*/ 188240 w 188306"/>
                <a:gd name="connsiteY34-142" fmla="*/ 742950 h 742950"/>
                <a:gd name="connsiteX0-143" fmla="*/ 121 w 188306"/>
                <a:gd name="connsiteY0-144" fmla="*/ 0 h 742950"/>
                <a:gd name="connsiteX1-145" fmla="*/ 14409 w 188306"/>
                <a:gd name="connsiteY1-146" fmla="*/ 204788 h 742950"/>
                <a:gd name="connsiteX2-147" fmla="*/ 16790 w 188306"/>
                <a:gd name="connsiteY2-148" fmla="*/ 211932 h 742950"/>
                <a:gd name="connsiteX3-149" fmla="*/ 19171 w 188306"/>
                <a:gd name="connsiteY3-150" fmla="*/ 226219 h 742950"/>
                <a:gd name="connsiteX4-151" fmla="*/ 23934 w 188306"/>
                <a:gd name="connsiteY4-152" fmla="*/ 233363 h 742950"/>
                <a:gd name="connsiteX5-153" fmla="*/ 31077 w 188306"/>
                <a:gd name="connsiteY5-154" fmla="*/ 250032 h 742950"/>
                <a:gd name="connsiteX6-155" fmla="*/ 38221 w 188306"/>
                <a:gd name="connsiteY6-156" fmla="*/ 273844 h 742950"/>
                <a:gd name="connsiteX7-157" fmla="*/ 40602 w 188306"/>
                <a:gd name="connsiteY7-158" fmla="*/ 280988 h 742950"/>
                <a:gd name="connsiteX8-159" fmla="*/ 45365 w 188306"/>
                <a:gd name="connsiteY8-160" fmla="*/ 290513 h 742950"/>
                <a:gd name="connsiteX9-161" fmla="*/ 52509 w 188306"/>
                <a:gd name="connsiteY9-162" fmla="*/ 304800 h 742950"/>
                <a:gd name="connsiteX10-163" fmla="*/ 62034 w 188306"/>
                <a:gd name="connsiteY10-164" fmla="*/ 323850 h 742950"/>
                <a:gd name="connsiteX11-165" fmla="*/ 64415 w 188306"/>
                <a:gd name="connsiteY11-166" fmla="*/ 333375 h 742950"/>
                <a:gd name="connsiteX12-167" fmla="*/ 73940 w 188306"/>
                <a:gd name="connsiteY12-168" fmla="*/ 357188 h 742950"/>
                <a:gd name="connsiteX13-169" fmla="*/ 81084 w 188306"/>
                <a:gd name="connsiteY13-170" fmla="*/ 390525 h 742950"/>
                <a:gd name="connsiteX14-171" fmla="*/ 85846 w 188306"/>
                <a:gd name="connsiteY14-172" fmla="*/ 402432 h 742950"/>
                <a:gd name="connsiteX15-173" fmla="*/ 88227 w 188306"/>
                <a:gd name="connsiteY15-174" fmla="*/ 414338 h 742950"/>
                <a:gd name="connsiteX16-175" fmla="*/ 92990 w 188306"/>
                <a:gd name="connsiteY16-176" fmla="*/ 428625 h 742950"/>
                <a:gd name="connsiteX17-177" fmla="*/ 97752 w 188306"/>
                <a:gd name="connsiteY17-178" fmla="*/ 447675 h 742950"/>
                <a:gd name="connsiteX18-179" fmla="*/ 102515 w 188306"/>
                <a:gd name="connsiteY18-180" fmla="*/ 466725 h 742950"/>
                <a:gd name="connsiteX19-181" fmla="*/ 104896 w 188306"/>
                <a:gd name="connsiteY19-182" fmla="*/ 476250 h 742950"/>
                <a:gd name="connsiteX20-183" fmla="*/ 109659 w 188306"/>
                <a:gd name="connsiteY20-184" fmla="*/ 483394 h 742950"/>
                <a:gd name="connsiteX21-185" fmla="*/ 116802 w 188306"/>
                <a:gd name="connsiteY21-186" fmla="*/ 497682 h 742950"/>
                <a:gd name="connsiteX22-187" fmla="*/ 121565 w 188306"/>
                <a:gd name="connsiteY22-188" fmla="*/ 514350 h 742950"/>
                <a:gd name="connsiteX23-189" fmla="*/ 131090 w 188306"/>
                <a:gd name="connsiteY23-190" fmla="*/ 538163 h 742950"/>
                <a:gd name="connsiteX24-191" fmla="*/ 135852 w 188306"/>
                <a:gd name="connsiteY24-192" fmla="*/ 552450 h 742950"/>
                <a:gd name="connsiteX25-193" fmla="*/ 147759 w 188306"/>
                <a:gd name="connsiteY25-194" fmla="*/ 566738 h 742950"/>
                <a:gd name="connsiteX26-195" fmla="*/ 152521 w 188306"/>
                <a:gd name="connsiteY26-196" fmla="*/ 585788 h 742950"/>
                <a:gd name="connsiteX27-197" fmla="*/ 157284 w 188306"/>
                <a:gd name="connsiteY27-198" fmla="*/ 592932 h 742950"/>
                <a:gd name="connsiteX28-199" fmla="*/ 166809 w 188306"/>
                <a:gd name="connsiteY28-200" fmla="*/ 621507 h 742950"/>
                <a:gd name="connsiteX29-201" fmla="*/ 169190 w 188306"/>
                <a:gd name="connsiteY29-202" fmla="*/ 628650 h 742950"/>
                <a:gd name="connsiteX30-203" fmla="*/ 171571 w 188306"/>
                <a:gd name="connsiteY30-204" fmla="*/ 635794 h 742950"/>
                <a:gd name="connsiteX31-205" fmla="*/ 178715 w 188306"/>
                <a:gd name="connsiteY31-206" fmla="*/ 695325 h 742950"/>
                <a:gd name="connsiteX32-207" fmla="*/ 183477 w 188306"/>
                <a:gd name="connsiteY32-208" fmla="*/ 719138 h 742950"/>
                <a:gd name="connsiteX33-209" fmla="*/ 188240 w 188306"/>
                <a:gd name="connsiteY33-210" fmla="*/ 742950 h 742950"/>
                <a:gd name="connsiteX0-211" fmla="*/ 121 w 188306"/>
                <a:gd name="connsiteY0-212" fmla="*/ 0 h 742950"/>
                <a:gd name="connsiteX1-213" fmla="*/ 14409 w 188306"/>
                <a:gd name="connsiteY1-214" fmla="*/ 204788 h 742950"/>
                <a:gd name="connsiteX2-215" fmla="*/ 16790 w 188306"/>
                <a:gd name="connsiteY2-216" fmla="*/ 211932 h 742950"/>
                <a:gd name="connsiteX3-217" fmla="*/ 19171 w 188306"/>
                <a:gd name="connsiteY3-218" fmla="*/ 226219 h 742950"/>
                <a:gd name="connsiteX4-219" fmla="*/ 23934 w 188306"/>
                <a:gd name="connsiteY4-220" fmla="*/ 233363 h 742950"/>
                <a:gd name="connsiteX5-221" fmla="*/ 38221 w 188306"/>
                <a:gd name="connsiteY5-222" fmla="*/ 273844 h 742950"/>
                <a:gd name="connsiteX6-223" fmla="*/ 40602 w 188306"/>
                <a:gd name="connsiteY6-224" fmla="*/ 280988 h 742950"/>
                <a:gd name="connsiteX7-225" fmla="*/ 45365 w 188306"/>
                <a:gd name="connsiteY7-226" fmla="*/ 290513 h 742950"/>
                <a:gd name="connsiteX8-227" fmla="*/ 52509 w 188306"/>
                <a:gd name="connsiteY8-228" fmla="*/ 304800 h 742950"/>
                <a:gd name="connsiteX9-229" fmla="*/ 62034 w 188306"/>
                <a:gd name="connsiteY9-230" fmla="*/ 323850 h 742950"/>
                <a:gd name="connsiteX10-231" fmla="*/ 64415 w 188306"/>
                <a:gd name="connsiteY10-232" fmla="*/ 333375 h 742950"/>
                <a:gd name="connsiteX11-233" fmla="*/ 73940 w 188306"/>
                <a:gd name="connsiteY11-234" fmla="*/ 357188 h 742950"/>
                <a:gd name="connsiteX12-235" fmla="*/ 81084 w 188306"/>
                <a:gd name="connsiteY12-236" fmla="*/ 390525 h 742950"/>
                <a:gd name="connsiteX13-237" fmla="*/ 85846 w 188306"/>
                <a:gd name="connsiteY13-238" fmla="*/ 402432 h 742950"/>
                <a:gd name="connsiteX14-239" fmla="*/ 88227 w 188306"/>
                <a:gd name="connsiteY14-240" fmla="*/ 414338 h 742950"/>
                <a:gd name="connsiteX15-241" fmla="*/ 92990 w 188306"/>
                <a:gd name="connsiteY15-242" fmla="*/ 428625 h 742950"/>
                <a:gd name="connsiteX16-243" fmla="*/ 97752 w 188306"/>
                <a:gd name="connsiteY16-244" fmla="*/ 447675 h 742950"/>
                <a:gd name="connsiteX17-245" fmla="*/ 102515 w 188306"/>
                <a:gd name="connsiteY17-246" fmla="*/ 466725 h 742950"/>
                <a:gd name="connsiteX18-247" fmla="*/ 104896 w 188306"/>
                <a:gd name="connsiteY18-248" fmla="*/ 476250 h 742950"/>
                <a:gd name="connsiteX19-249" fmla="*/ 109659 w 188306"/>
                <a:gd name="connsiteY19-250" fmla="*/ 483394 h 742950"/>
                <a:gd name="connsiteX20-251" fmla="*/ 116802 w 188306"/>
                <a:gd name="connsiteY20-252" fmla="*/ 497682 h 742950"/>
                <a:gd name="connsiteX21-253" fmla="*/ 121565 w 188306"/>
                <a:gd name="connsiteY21-254" fmla="*/ 514350 h 742950"/>
                <a:gd name="connsiteX22-255" fmla="*/ 131090 w 188306"/>
                <a:gd name="connsiteY22-256" fmla="*/ 538163 h 742950"/>
                <a:gd name="connsiteX23-257" fmla="*/ 135852 w 188306"/>
                <a:gd name="connsiteY23-258" fmla="*/ 552450 h 742950"/>
                <a:gd name="connsiteX24-259" fmla="*/ 147759 w 188306"/>
                <a:gd name="connsiteY24-260" fmla="*/ 566738 h 742950"/>
                <a:gd name="connsiteX25-261" fmla="*/ 152521 w 188306"/>
                <a:gd name="connsiteY25-262" fmla="*/ 585788 h 742950"/>
                <a:gd name="connsiteX26-263" fmla="*/ 157284 w 188306"/>
                <a:gd name="connsiteY26-264" fmla="*/ 592932 h 742950"/>
                <a:gd name="connsiteX27-265" fmla="*/ 166809 w 188306"/>
                <a:gd name="connsiteY27-266" fmla="*/ 621507 h 742950"/>
                <a:gd name="connsiteX28-267" fmla="*/ 169190 w 188306"/>
                <a:gd name="connsiteY28-268" fmla="*/ 628650 h 742950"/>
                <a:gd name="connsiteX29-269" fmla="*/ 171571 w 188306"/>
                <a:gd name="connsiteY29-270" fmla="*/ 635794 h 742950"/>
                <a:gd name="connsiteX30-271" fmla="*/ 178715 w 188306"/>
                <a:gd name="connsiteY30-272" fmla="*/ 695325 h 742950"/>
                <a:gd name="connsiteX31-273" fmla="*/ 183477 w 188306"/>
                <a:gd name="connsiteY31-274" fmla="*/ 719138 h 742950"/>
                <a:gd name="connsiteX32-275" fmla="*/ 188240 w 188306"/>
                <a:gd name="connsiteY32-276" fmla="*/ 742950 h 742950"/>
                <a:gd name="connsiteX0-277" fmla="*/ 121 w 188306"/>
                <a:gd name="connsiteY0-278" fmla="*/ 0 h 742950"/>
                <a:gd name="connsiteX1-279" fmla="*/ 14409 w 188306"/>
                <a:gd name="connsiteY1-280" fmla="*/ 204788 h 742950"/>
                <a:gd name="connsiteX2-281" fmla="*/ 16790 w 188306"/>
                <a:gd name="connsiteY2-282" fmla="*/ 211932 h 742950"/>
                <a:gd name="connsiteX3-283" fmla="*/ 19171 w 188306"/>
                <a:gd name="connsiteY3-284" fmla="*/ 226219 h 742950"/>
                <a:gd name="connsiteX4-285" fmla="*/ 38221 w 188306"/>
                <a:gd name="connsiteY4-286" fmla="*/ 273844 h 742950"/>
                <a:gd name="connsiteX5-287" fmla="*/ 40602 w 188306"/>
                <a:gd name="connsiteY5-288" fmla="*/ 280988 h 742950"/>
                <a:gd name="connsiteX6-289" fmla="*/ 45365 w 188306"/>
                <a:gd name="connsiteY6-290" fmla="*/ 290513 h 742950"/>
                <a:gd name="connsiteX7-291" fmla="*/ 52509 w 188306"/>
                <a:gd name="connsiteY7-292" fmla="*/ 304800 h 742950"/>
                <a:gd name="connsiteX8-293" fmla="*/ 62034 w 188306"/>
                <a:gd name="connsiteY8-294" fmla="*/ 323850 h 742950"/>
                <a:gd name="connsiteX9-295" fmla="*/ 64415 w 188306"/>
                <a:gd name="connsiteY9-296" fmla="*/ 333375 h 742950"/>
                <a:gd name="connsiteX10-297" fmla="*/ 73940 w 188306"/>
                <a:gd name="connsiteY10-298" fmla="*/ 357188 h 742950"/>
                <a:gd name="connsiteX11-299" fmla="*/ 81084 w 188306"/>
                <a:gd name="connsiteY11-300" fmla="*/ 390525 h 742950"/>
                <a:gd name="connsiteX12-301" fmla="*/ 85846 w 188306"/>
                <a:gd name="connsiteY12-302" fmla="*/ 402432 h 742950"/>
                <a:gd name="connsiteX13-303" fmla="*/ 88227 w 188306"/>
                <a:gd name="connsiteY13-304" fmla="*/ 414338 h 742950"/>
                <a:gd name="connsiteX14-305" fmla="*/ 92990 w 188306"/>
                <a:gd name="connsiteY14-306" fmla="*/ 428625 h 742950"/>
                <a:gd name="connsiteX15-307" fmla="*/ 97752 w 188306"/>
                <a:gd name="connsiteY15-308" fmla="*/ 447675 h 742950"/>
                <a:gd name="connsiteX16-309" fmla="*/ 102515 w 188306"/>
                <a:gd name="connsiteY16-310" fmla="*/ 466725 h 742950"/>
                <a:gd name="connsiteX17-311" fmla="*/ 104896 w 188306"/>
                <a:gd name="connsiteY17-312" fmla="*/ 476250 h 742950"/>
                <a:gd name="connsiteX18-313" fmla="*/ 109659 w 188306"/>
                <a:gd name="connsiteY18-314" fmla="*/ 483394 h 742950"/>
                <a:gd name="connsiteX19-315" fmla="*/ 116802 w 188306"/>
                <a:gd name="connsiteY19-316" fmla="*/ 497682 h 742950"/>
                <a:gd name="connsiteX20-317" fmla="*/ 121565 w 188306"/>
                <a:gd name="connsiteY20-318" fmla="*/ 514350 h 742950"/>
                <a:gd name="connsiteX21-319" fmla="*/ 131090 w 188306"/>
                <a:gd name="connsiteY21-320" fmla="*/ 538163 h 742950"/>
                <a:gd name="connsiteX22-321" fmla="*/ 135852 w 188306"/>
                <a:gd name="connsiteY22-322" fmla="*/ 552450 h 742950"/>
                <a:gd name="connsiteX23-323" fmla="*/ 147759 w 188306"/>
                <a:gd name="connsiteY23-324" fmla="*/ 566738 h 742950"/>
                <a:gd name="connsiteX24-325" fmla="*/ 152521 w 188306"/>
                <a:gd name="connsiteY24-326" fmla="*/ 585788 h 742950"/>
                <a:gd name="connsiteX25-327" fmla="*/ 157284 w 188306"/>
                <a:gd name="connsiteY25-328" fmla="*/ 592932 h 742950"/>
                <a:gd name="connsiteX26-329" fmla="*/ 166809 w 188306"/>
                <a:gd name="connsiteY26-330" fmla="*/ 621507 h 742950"/>
                <a:gd name="connsiteX27-331" fmla="*/ 169190 w 188306"/>
                <a:gd name="connsiteY27-332" fmla="*/ 628650 h 742950"/>
                <a:gd name="connsiteX28-333" fmla="*/ 171571 w 188306"/>
                <a:gd name="connsiteY28-334" fmla="*/ 635794 h 742950"/>
                <a:gd name="connsiteX29-335" fmla="*/ 178715 w 188306"/>
                <a:gd name="connsiteY29-336" fmla="*/ 695325 h 742950"/>
                <a:gd name="connsiteX30-337" fmla="*/ 183477 w 188306"/>
                <a:gd name="connsiteY30-338" fmla="*/ 719138 h 742950"/>
                <a:gd name="connsiteX31-339" fmla="*/ 188240 w 188306"/>
                <a:gd name="connsiteY31-340" fmla="*/ 742950 h 742950"/>
                <a:gd name="connsiteX0-341" fmla="*/ 121 w 188306"/>
                <a:gd name="connsiteY0-342" fmla="*/ 0 h 742950"/>
                <a:gd name="connsiteX1-343" fmla="*/ 14409 w 188306"/>
                <a:gd name="connsiteY1-344" fmla="*/ 204788 h 742950"/>
                <a:gd name="connsiteX2-345" fmla="*/ 16790 w 188306"/>
                <a:gd name="connsiteY2-346" fmla="*/ 211932 h 742950"/>
                <a:gd name="connsiteX3-347" fmla="*/ 38221 w 188306"/>
                <a:gd name="connsiteY3-348" fmla="*/ 273844 h 742950"/>
                <a:gd name="connsiteX4-349" fmla="*/ 40602 w 188306"/>
                <a:gd name="connsiteY4-350" fmla="*/ 280988 h 742950"/>
                <a:gd name="connsiteX5-351" fmla="*/ 45365 w 188306"/>
                <a:gd name="connsiteY5-352" fmla="*/ 290513 h 742950"/>
                <a:gd name="connsiteX6-353" fmla="*/ 52509 w 188306"/>
                <a:gd name="connsiteY6-354" fmla="*/ 304800 h 742950"/>
                <a:gd name="connsiteX7-355" fmla="*/ 62034 w 188306"/>
                <a:gd name="connsiteY7-356" fmla="*/ 323850 h 742950"/>
                <a:gd name="connsiteX8-357" fmla="*/ 64415 w 188306"/>
                <a:gd name="connsiteY8-358" fmla="*/ 333375 h 742950"/>
                <a:gd name="connsiteX9-359" fmla="*/ 73940 w 188306"/>
                <a:gd name="connsiteY9-360" fmla="*/ 357188 h 742950"/>
                <a:gd name="connsiteX10-361" fmla="*/ 81084 w 188306"/>
                <a:gd name="connsiteY10-362" fmla="*/ 390525 h 742950"/>
                <a:gd name="connsiteX11-363" fmla="*/ 85846 w 188306"/>
                <a:gd name="connsiteY11-364" fmla="*/ 402432 h 742950"/>
                <a:gd name="connsiteX12-365" fmla="*/ 88227 w 188306"/>
                <a:gd name="connsiteY12-366" fmla="*/ 414338 h 742950"/>
                <a:gd name="connsiteX13-367" fmla="*/ 92990 w 188306"/>
                <a:gd name="connsiteY13-368" fmla="*/ 428625 h 742950"/>
                <a:gd name="connsiteX14-369" fmla="*/ 97752 w 188306"/>
                <a:gd name="connsiteY14-370" fmla="*/ 447675 h 742950"/>
                <a:gd name="connsiteX15-371" fmla="*/ 102515 w 188306"/>
                <a:gd name="connsiteY15-372" fmla="*/ 466725 h 742950"/>
                <a:gd name="connsiteX16-373" fmla="*/ 104896 w 188306"/>
                <a:gd name="connsiteY16-374" fmla="*/ 476250 h 742950"/>
                <a:gd name="connsiteX17-375" fmla="*/ 109659 w 188306"/>
                <a:gd name="connsiteY17-376" fmla="*/ 483394 h 742950"/>
                <a:gd name="connsiteX18-377" fmla="*/ 116802 w 188306"/>
                <a:gd name="connsiteY18-378" fmla="*/ 497682 h 742950"/>
                <a:gd name="connsiteX19-379" fmla="*/ 121565 w 188306"/>
                <a:gd name="connsiteY19-380" fmla="*/ 514350 h 742950"/>
                <a:gd name="connsiteX20-381" fmla="*/ 131090 w 188306"/>
                <a:gd name="connsiteY20-382" fmla="*/ 538163 h 742950"/>
                <a:gd name="connsiteX21-383" fmla="*/ 135852 w 188306"/>
                <a:gd name="connsiteY21-384" fmla="*/ 552450 h 742950"/>
                <a:gd name="connsiteX22-385" fmla="*/ 147759 w 188306"/>
                <a:gd name="connsiteY22-386" fmla="*/ 566738 h 742950"/>
                <a:gd name="connsiteX23-387" fmla="*/ 152521 w 188306"/>
                <a:gd name="connsiteY23-388" fmla="*/ 585788 h 742950"/>
                <a:gd name="connsiteX24-389" fmla="*/ 157284 w 188306"/>
                <a:gd name="connsiteY24-390" fmla="*/ 592932 h 742950"/>
                <a:gd name="connsiteX25-391" fmla="*/ 166809 w 188306"/>
                <a:gd name="connsiteY25-392" fmla="*/ 621507 h 742950"/>
                <a:gd name="connsiteX26-393" fmla="*/ 169190 w 188306"/>
                <a:gd name="connsiteY26-394" fmla="*/ 628650 h 742950"/>
                <a:gd name="connsiteX27-395" fmla="*/ 171571 w 188306"/>
                <a:gd name="connsiteY27-396" fmla="*/ 635794 h 742950"/>
                <a:gd name="connsiteX28-397" fmla="*/ 178715 w 188306"/>
                <a:gd name="connsiteY28-398" fmla="*/ 695325 h 742950"/>
                <a:gd name="connsiteX29-399" fmla="*/ 183477 w 188306"/>
                <a:gd name="connsiteY29-400" fmla="*/ 719138 h 742950"/>
                <a:gd name="connsiteX30-401" fmla="*/ 188240 w 188306"/>
                <a:gd name="connsiteY30-402" fmla="*/ 742950 h 742950"/>
                <a:gd name="connsiteX0-403" fmla="*/ 0 w 188185"/>
                <a:gd name="connsiteY0-404" fmla="*/ 0 h 742950"/>
                <a:gd name="connsiteX1-405" fmla="*/ 14288 w 188185"/>
                <a:gd name="connsiteY1-406" fmla="*/ 204788 h 742950"/>
                <a:gd name="connsiteX2-407" fmla="*/ 38100 w 188185"/>
                <a:gd name="connsiteY2-408" fmla="*/ 273844 h 742950"/>
                <a:gd name="connsiteX3-409" fmla="*/ 40481 w 188185"/>
                <a:gd name="connsiteY3-410" fmla="*/ 280988 h 742950"/>
                <a:gd name="connsiteX4-411" fmla="*/ 45244 w 188185"/>
                <a:gd name="connsiteY4-412" fmla="*/ 290513 h 742950"/>
                <a:gd name="connsiteX5-413" fmla="*/ 52388 w 188185"/>
                <a:gd name="connsiteY5-414" fmla="*/ 304800 h 742950"/>
                <a:gd name="connsiteX6-415" fmla="*/ 61913 w 188185"/>
                <a:gd name="connsiteY6-416" fmla="*/ 323850 h 742950"/>
                <a:gd name="connsiteX7-417" fmla="*/ 64294 w 188185"/>
                <a:gd name="connsiteY7-418" fmla="*/ 333375 h 742950"/>
                <a:gd name="connsiteX8-419" fmla="*/ 73819 w 188185"/>
                <a:gd name="connsiteY8-420" fmla="*/ 357188 h 742950"/>
                <a:gd name="connsiteX9-421" fmla="*/ 80963 w 188185"/>
                <a:gd name="connsiteY9-422" fmla="*/ 390525 h 742950"/>
                <a:gd name="connsiteX10-423" fmla="*/ 85725 w 188185"/>
                <a:gd name="connsiteY10-424" fmla="*/ 402432 h 742950"/>
                <a:gd name="connsiteX11-425" fmla="*/ 88106 w 188185"/>
                <a:gd name="connsiteY11-426" fmla="*/ 414338 h 742950"/>
                <a:gd name="connsiteX12-427" fmla="*/ 92869 w 188185"/>
                <a:gd name="connsiteY12-428" fmla="*/ 428625 h 742950"/>
                <a:gd name="connsiteX13-429" fmla="*/ 97631 w 188185"/>
                <a:gd name="connsiteY13-430" fmla="*/ 447675 h 742950"/>
                <a:gd name="connsiteX14-431" fmla="*/ 102394 w 188185"/>
                <a:gd name="connsiteY14-432" fmla="*/ 466725 h 742950"/>
                <a:gd name="connsiteX15-433" fmla="*/ 104775 w 188185"/>
                <a:gd name="connsiteY15-434" fmla="*/ 476250 h 742950"/>
                <a:gd name="connsiteX16-435" fmla="*/ 109538 w 188185"/>
                <a:gd name="connsiteY16-436" fmla="*/ 483394 h 742950"/>
                <a:gd name="connsiteX17-437" fmla="*/ 116681 w 188185"/>
                <a:gd name="connsiteY17-438" fmla="*/ 497682 h 742950"/>
                <a:gd name="connsiteX18-439" fmla="*/ 121444 w 188185"/>
                <a:gd name="connsiteY18-440" fmla="*/ 514350 h 742950"/>
                <a:gd name="connsiteX19-441" fmla="*/ 130969 w 188185"/>
                <a:gd name="connsiteY19-442" fmla="*/ 538163 h 742950"/>
                <a:gd name="connsiteX20-443" fmla="*/ 135731 w 188185"/>
                <a:gd name="connsiteY20-444" fmla="*/ 552450 h 742950"/>
                <a:gd name="connsiteX21-445" fmla="*/ 147638 w 188185"/>
                <a:gd name="connsiteY21-446" fmla="*/ 566738 h 742950"/>
                <a:gd name="connsiteX22-447" fmla="*/ 152400 w 188185"/>
                <a:gd name="connsiteY22-448" fmla="*/ 585788 h 742950"/>
                <a:gd name="connsiteX23-449" fmla="*/ 157163 w 188185"/>
                <a:gd name="connsiteY23-450" fmla="*/ 592932 h 742950"/>
                <a:gd name="connsiteX24-451" fmla="*/ 166688 w 188185"/>
                <a:gd name="connsiteY24-452" fmla="*/ 621507 h 742950"/>
                <a:gd name="connsiteX25-453" fmla="*/ 169069 w 188185"/>
                <a:gd name="connsiteY25-454" fmla="*/ 628650 h 742950"/>
                <a:gd name="connsiteX26-455" fmla="*/ 171450 w 188185"/>
                <a:gd name="connsiteY26-456" fmla="*/ 635794 h 742950"/>
                <a:gd name="connsiteX27-457" fmla="*/ 178594 w 188185"/>
                <a:gd name="connsiteY27-458" fmla="*/ 695325 h 742950"/>
                <a:gd name="connsiteX28-459" fmla="*/ 183356 w 188185"/>
                <a:gd name="connsiteY28-460" fmla="*/ 719138 h 742950"/>
                <a:gd name="connsiteX29-461" fmla="*/ 188119 w 188185"/>
                <a:gd name="connsiteY29-462" fmla="*/ 742950 h 742950"/>
                <a:gd name="connsiteX0-463" fmla="*/ 0 w 188185"/>
                <a:gd name="connsiteY0-464" fmla="*/ 0 h 742950"/>
                <a:gd name="connsiteX1-465" fmla="*/ 14288 w 188185"/>
                <a:gd name="connsiteY1-466" fmla="*/ 204788 h 742950"/>
                <a:gd name="connsiteX2-467" fmla="*/ 38100 w 188185"/>
                <a:gd name="connsiteY2-468" fmla="*/ 273844 h 742950"/>
                <a:gd name="connsiteX3-469" fmla="*/ 45244 w 188185"/>
                <a:gd name="connsiteY3-470" fmla="*/ 290513 h 742950"/>
                <a:gd name="connsiteX4-471" fmla="*/ 52388 w 188185"/>
                <a:gd name="connsiteY4-472" fmla="*/ 304800 h 742950"/>
                <a:gd name="connsiteX5-473" fmla="*/ 61913 w 188185"/>
                <a:gd name="connsiteY5-474" fmla="*/ 323850 h 742950"/>
                <a:gd name="connsiteX6-475" fmla="*/ 64294 w 188185"/>
                <a:gd name="connsiteY6-476" fmla="*/ 333375 h 742950"/>
                <a:gd name="connsiteX7-477" fmla="*/ 73819 w 188185"/>
                <a:gd name="connsiteY7-478" fmla="*/ 357188 h 742950"/>
                <a:gd name="connsiteX8-479" fmla="*/ 80963 w 188185"/>
                <a:gd name="connsiteY8-480" fmla="*/ 390525 h 742950"/>
                <a:gd name="connsiteX9-481" fmla="*/ 85725 w 188185"/>
                <a:gd name="connsiteY9-482" fmla="*/ 402432 h 742950"/>
                <a:gd name="connsiteX10-483" fmla="*/ 88106 w 188185"/>
                <a:gd name="connsiteY10-484" fmla="*/ 414338 h 742950"/>
                <a:gd name="connsiteX11-485" fmla="*/ 92869 w 188185"/>
                <a:gd name="connsiteY11-486" fmla="*/ 428625 h 742950"/>
                <a:gd name="connsiteX12-487" fmla="*/ 97631 w 188185"/>
                <a:gd name="connsiteY12-488" fmla="*/ 447675 h 742950"/>
                <a:gd name="connsiteX13-489" fmla="*/ 102394 w 188185"/>
                <a:gd name="connsiteY13-490" fmla="*/ 466725 h 742950"/>
                <a:gd name="connsiteX14-491" fmla="*/ 104775 w 188185"/>
                <a:gd name="connsiteY14-492" fmla="*/ 476250 h 742950"/>
                <a:gd name="connsiteX15-493" fmla="*/ 109538 w 188185"/>
                <a:gd name="connsiteY15-494" fmla="*/ 483394 h 742950"/>
                <a:gd name="connsiteX16-495" fmla="*/ 116681 w 188185"/>
                <a:gd name="connsiteY16-496" fmla="*/ 497682 h 742950"/>
                <a:gd name="connsiteX17-497" fmla="*/ 121444 w 188185"/>
                <a:gd name="connsiteY17-498" fmla="*/ 514350 h 742950"/>
                <a:gd name="connsiteX18-499" fmla="*/ 130969 w 188185"/>
                <a:gd name="connsiteY18-500" fmla="*/ 538163 h 742950"/>
                <a:gd name="connsiteX19-501" fmla="*/ 135731 w 188185"/>
                <a:gd name="connsiteY19-502" fmla="*/ 552450 h 742950"/>
                <a:gd name="connsiteX20-503" fmla="*/ 147638 w 188185"/>
                <a:gd name="connsiteY20-504" fmla="*/ 566738 h 742950"/>
                <a:gd name="connsiteX21-505" fmla="*/ 152400 w 188185"/>
                <a:gd name="connsiteY21-506" fmla="*/ 585788 h 742950"/>
                <a:gd name="connsiteX22-507" fmla="*/ 157163 w 188185"/>
                <a:gd name="connsiteY22-508" fmla="*/ 592932 h 742950"/>
                <a:gd name="connsiteX23-509" fmla="*/ 166688 w 188185"/>
                <a:gd name="connsiteY23-510" fmla="*/ 621507 h 742950"/>
                <a:gd name="connsiteX24-511" fmla="*/ 169069 w 188185"/>
                <a:gd name="connsiteY24-512" fmla="*/ 628650 h 742950"/>
                <a:gd name="connsiteX25-513" fmla="*/ 171450 w 188185"/>
                <a:gd name="connsiteY25-514" fmla="*/ 635794 h 742950"/>
                <a:gd name="connsiteX26-515" fmla="*/ 178594 w 188185"/>
                <a:gd name="connsiteY26-516" fmla="*/ 695325 h 742950"/>
                <a:gd name="connsiteX27-517" fmla="*/ 183356 w 188185"/>
                <a:gd name="connsiteY27-518" fmla="*/ 719138 h 742950"/>
                <a:gd name="connsiteX28-519" fmla="*/ 188119 w 188185"/>
                <a:gd name="connsiteY28-520" fmla="*/ 742950 h 742950"/>
                <a:gd name="connsiteX0-521" fmla="*/ 0 w 188185"/>
                <a:gd name="connsiteY0-522" fmla="*/ 0 h 742950"/>
                <a:gd name="connsiteX1-523" fmla="*/ 14288 w 188185"/>
                <a:gd name="connsiteY1-524" fmla="*/ 204788 h 742950"/>
                <a:gd name="connsiteX2-525" fmla="*/ 38100 w 188185"/>
                <a:gd name="connsiteY2-526" fmla="*/ 273844 h 742950"/>
                <a:gd name="connsiteX3-527" fmla="*/ 52388 w 188185"/>
                <a:gd name="connsiteY3-528" fmla="*/ 304800 h 742950"/>
                <a:gd name="connsiteX4-529" fmla="*/ 61913 w 188185"/>
                <a:gd name="connsiteY4-530" fmla="*/ 323850 h 742950"/>
                <a:gd name="connsiteX5-531" fmla="*/ 64294 w 188185"/>
                <a:gd name="connsiteY5-532" fmla="*/ 333375 h 742950"/>
                <a:gd name="connsiteX6-533" fmla="*/ 73819 w 188185"/>
                <a:gd name="connsiteY6-534" fmla="*/ 357188 h 742950"/>
                <a:gd name="connsiteX7-535" fmla="*/ 80963 w 188185"/>
                <a:gd name="connsiteY7-536" fmla="*/ 390525 h 742950"/>
                <a:gd name="connsiteX8-537" fmla="*/ 85725 w 188185"/>
                <a:gd name="connsiteY8-538" fmla="*/ 402432 h 742950"/>
                <a:gd name="connsiteX9-539" fmla="*/ 88106 w 188185"/>
                <a:gd name="connsiteY9-540" fmla="*/ 414338 h 742950"/>
                <a:gd name="connsiteX10-541" fmla="*/ 92869 w 188185"/>
                <a:gd name="connsiteY10-542" fmla="*/ 428625 h 742950"/>
                <a:gd name="connsiteX11-543" fmla="*/ 97631 w 188185"/>
                <a:gd name="connsiteY11-544" fmla="*/ 447675 h 742950"/>
                <a:gd name="connsiteX12-545" fmla="*/ 102394 w 188185"/>
                <a:gd name="connsiteY12-546" fmla="*/ 466725 h 742950"/>
                <a:gd name="connsiteX13-547" fmla="*/ 104775 w 188185"/>
                <a:gd name="connsiteY13-548" fmla="*/ 476250 h 742950"/>
                <a:gd name="connsiteX14-549" fmla="*/ 109538 w 188185"/>
                <a:gd name="connsiteY14-550" fmla="*/ 483394 h 742950"/>
                <a:gd name="connsiteX15-551" fmla="*/ 116681 w 188185"/>
                <a:gd name="connsiteY15-552" fmla="*/ 497682 h 742950"/>
                <a:gd name="connsiteX16-553" fmla="*/ 121444 w 188185"/>
                <a:gd name="connsiteY16-554" fmla="*/ 514350 h 742950"/>
                <a:gd name="connsiteX17-555" fmla="*/ 130969 w 188185"/>
                <a:gd name="connsiteY17-556" fmla="*/ 538163 h 742950"/>
                <a:gd name="connsiteX18-557" fmla="*/ 135731 w 188185"/>
                <a:gd name="connsiteY18-558" fmla="*/ 552450 h 742950"/>
                <a:gd name="connsiteX19-559" fmla="*/ 147638 w 188185"/>
                <a:gd name="connsiteY19-560" fmla="*/ 566738 h 742950"/>
                <a:gd name="connsiteX20-561" fmla="*/ 152400 w 188185"/>
                <a:gd name="connsiteY20-562" fmla="*/ 585788 h 742950"/>
                <a:gd name="connsiteX21-563" fmla="*/ 157163 w 188185"/>
                <a:gd name="connsiteY21-564" fmla="*/ 592932 h 742950"/>
                <a:gd name="connsiteX22-565" fmla="*/ 166688 w 188185"/>
                <a:gd name="connsiteY22-566" fmla="*/ 621507 h 742950"/>
                <a:gd name="connsiteX23-567" fmla="*/ 169069 w 188185"/>
                <a:gd name="connsiteY23-568" fmla="*/ 628650 h 742950"/>
                <a:gd name="connsiteX24-569" fmla="*/ 171450 w 188185"/>
                <a:gd name="connsiteY24-570" fmla="*/ 635794 h 742950"/>
                <a:gd name="connsiteX25-571" fmla="*/ 178594 w 188185"/>
                <a:gd name="connsiteY25-572" fmla="*/ 695325 h 742950"/>
                <a:gd name="connsiteX26-573" fmla="*/ 183356 w 188185"/>
                <a:gd name="connsiteY26-574" fmla="*/ 719138 h 742950"/>
                <a:gd name="connsiteX27-575" fmla="*/ 188119 w 188185"/>
                <a:gd name="connsiteY27-576" fmla="*/ 742950 h 742950"/>
                <a:gd name="connsiteX0-577" fmla="*/ 0 w 188185"/>
                <a:gd name="connsiteY0-578" fmla="*/ 0 h 742950"/>
                <a:gd name="connsiteX1-579" fmla="*/ 14288 w 188185"/>
                <a:gd name="connsiteY1-580" fmla="*/ 204788 h 742950"/>
                <a:gd name="connsiteX2-581" fmla="*/ 38100 w 188185"/>
                <a:gd name="connsiteY2-582" fmla="*/ 273844 h 742950"/>
                <a:gd name="connsiteX3-583" fmla="*/ 52388 w 188185"/>
                <a:gd name="connsiteY3-584" fmla="*/ 304800 h 742950"/>
                <a:gd name="connsiteX4-585" fmla="*/ 61913 w 188185"/>
                <a:gd name="connsiteY4-586" fmla="*/ 323850 h 742950"/>
                <a:gd name="connsiteX5-587" fmla="*/ 73819 w 188185"/>
                <a:gd name="connsiteY5-588" fmla="*/ 357188 h 742950"/>
                <a:gd name="connsiteX6-589" fmla="*/ 80963 w 188185"/>
                <a:gd name="connsiteY6-590" fmla="*/ 390525 h 742950"/>
                <a:gd name="connsiteX7-591" fmla="*/ 85725 w 188185"/>
                <a:gd name="connsiteY7-592" fmla="*/ 402432 h 742950"/>
                <a:gd name="connsiteX8-593" fmla="*/ 88106 w 188185"/>
                <a:gd name="connsiteY8-594" fmla="*/ 414338 h 742950"/>
                <a:gd name="connsiteX9-595" fmla="*/ 92869 w 188185"/>
                <a:gd name="connsiteY9-596" fmla="*/ 428625 h 742950"/>
                <a:gd name="connsiteX10-597" fmla="*/ 97631 w 188185"/>
                <a:gd name="connsiteY10-598" fmla="*/ 447675 h 742950"/>
                <a:gd name="connsiteX11-599" fmla="*/ 102394 w 188185"/>
                <a:gd name="connsiteY11-600" fmla="*/ 466725 h 742950"/>
                <a:gd name="connsiteX12-601" fmla="*/ 104775 w 188185"/>
                <a:gd name="connsiteY12-602" fmla="*/ 476250 h 742950"/>
                <a:gd name="connsiteX13-603" fmla="*/ 109538 w 188185"/>
                <a:gd name="connsiteY13-604" fmla="*/ 483394 h 742950"/>
                <a:gd name="connsiteX14-605" fmla="*/ 116681 w 188185"/>
                <a:gd name="connsiteY14-606" fmla="*/ 497682 h 742950"/>
                <a:gd name="connsiteX15-607" fmla="*/ 121444 w 188185"/>
                <a:gd name="connsiteY15-608" fmla="*/ 514350 h 742950"/>
                <a:gd name="connsiteX16-609" fmla="*/ 130969 w 188185"/>
                <a:gd name="connsiteY16-610" fmla="*/ 538163 h 742950"/>
                <a:gd name="connsiteX17-611" fmla="*/ 135731 w 188185"/>
                <a:gd name="connsiteY17-612" fmla="*/ 552450 h 742950"/>
                <a:gd name="connsiteX18-613" fmla="*/ 147638 w 188185"/>
                <a:gd name="connsiteY18-614" fmla="*/ 566738 h 742950"/>
                <a:gd name="connsiteX19-615" fmla="*/ 152400 w 188185"/>
                <a:gd name="connsiteY19-616" fmla="*/ 585788 h 742950"/>
                <a:gd name="connsiteX20-617" fmla="*/ 157163 w 188185"/>
                <a:gd name="connsiteY20-618" fmla="*/ 592932 h 742950"/>
                <a:gd name="connsiteX21-619" fmla="*/ 166688 w 188185"/>
                <a:gd name="connsiteY21-620" fmla="*/ 621507 h 742950"/>
                <a:gd name="connsiteX22-621" fmla="*/ 169069 w 188185"/>
                <a:gd name="connsiteY22-622" fmla="*/ 628650 h 742950"/>
                <a:gd name="connsiteX23-623" fmla="*/ 171450 w 188185"/>
                <a:gd name="connsiteY23-624" fmla="*/ 635794 h 742950"/>
                <a:gd name="connsiteX24-625" fmla="*/ 178594 w 188185"/>
                <a:gd name="connsiteY24-626" fmla="*/ 695325 h 742950"/>
                <a:gd name="connsiteX25-627" fmla="*/ 183356 w 188185"/>
                <a:gd name="connsiteY25-628" fmla="*/ 719138 h 742950"/>
                <a:gd name="connsiteX26-629" fmla="*/ 188119 w 188185"/>
                <a:gd name="connsiteY26-630" fmla="*/ 742950 h 742950"/>
                <a:gd name="connsiteX0-631" fmla="*/ 0 w 188185"/>
                <a:gd name="connsiteY0-632" fmla="*/ 0 h 742950"/>
                <a:gd name="connsiteX1-633" fmla="*/ 14288 w 188185"/>
                <a:gd name="connsiteY1-634" fmla="*/ 204788 h 742950"/>
                <a:gd name="connsiteX2-635" fmla="*/ 38100 w 188185"/>
                <a:gd name="connsiteY2-636" fmla="*/ 273844 h 742950"/>
                <a:gd name="connsiteX3-637" fmla="*/ 52388 w 188185"/>
                <a:gd name="connsiteY3-638" fmla="*/ 304800 h 742950"/>
                <a:gd name="connsiteX4-639" fmla="*/ 73819 w 188185"/>
                <a:gd name="connsiteY4-640" fmla="*/ 357188 h 742950"/>
                <a:gd name="connsiteX5-641" fmla="*/ 80963 w 188185"/>
                <a:gd name="connsiteY5-642" fmla="*/ 390525 h 742950"/>
                <a:gd name="connsiteX6-643" fmla="*/ 85725 w 188185"/>
                <a:gd name="connsiteY6-644" fmla="*/ 402432 h 742950"/>
                <a:gd name="connsiteX7-645" fmla="*/ 88106 w 188185"/>
                <a:gd name="connsiteY7-646" fmla="*/ 414338 h 742950"/>
                <a:gd name="connsiteX8-647" fmla="*/ 92869 w 188185"/>
                <a:gd name="connsiteY8-648" fmla="*/ 428625 h 742950"/>
                <a:gd name="connsiteX9-649" fmla="*/ 97631 w 188185"/>
                <a:gd name="connsiteY9-650" fmla="*/ 447675 h 742950"/>
                <a:gd name="connsiteX10-651" fmla="*/ 102394 w 188185"/>
                <a:gd name="connsiteY10-652" fmla="*/ 466725 h 742950"/>
                <a:gd name="connsiteX11-653" fmla="*/ 104775 w 188185"/>
                <a:gd name="connsiteY11-654" fmla="*/ 476250 h 742950"/>
                <a:gd name="connsiteX12-655" fmla="*/ 109538 w 188185"/>
                <a:gd name="connsiteY12-656" fmla="*/ 483394 h 742950"/>
                <a:gd name="connsiteX13-657" fmla="*/ 116681 w 188185"/>
                <a:gd name="connsiteY13-658" fmla="*/ 497682 h 742950"/>
                <a:gd name="connsiteX14-659" fmla="*/ 121444 w 188185"/>
                <a:gd name="connsiteY14-660" fmla="*/ 514350 h 742950"/>
                <a:gd name="connsiteX15-661" fmla="*/ 130969 w 188185"/>
                <a:gd name="connsiteY15-662" fmla="*/ 538163 h 742950"/>
                <a:gd name="connsiteX16-663" fmla="*/ 135731 w 188185"/>
                <a:gd name="connsiteY16-664" fmla="*/ 552450 h 742950"/>
                <a:gd name="connsiteX17-665" fmla="*/ 147638 w 188185"/>
                <a:gd name="connsiteY17-666" fmla="*/ 566738 h 742950"/>
                <a:gd name="connsiteX18-667" fmla="*/ 152400 w 188185"/>
                <a:gd name="connsiteY18-668" fmla="*/ 585788 h 742950"/>
                <a:gd name="connsiteX19-669" fmla="*/ 157163 w 188185"/>
                <a:gd name="connsiteY19-670" fmla="*/ 592932 h 742950"/>
                <a:gd name="connsiteX20-671" fmla="*/ 166688 w 188185"/>
                <a:gd name="connsiteY20-672" fmla="*/ 621507 h 742950"/>
                <a:gd name="connsiteX21-673" fmla="*/ 169069 w 188185"/>
                <a:gd name="connsiteY21-674" fmla="*/ 628650 h 742950"/>
                <a:gd name="connsiteX22-675" fmla="*/ 171450 w 188185"/>
                <a:gd name="connsiteY22-676" fmla="*/ 635794 h 742950"/>
                <a:gd name="connsiteX23-677" fmla="*/ 178594 w 188185"/>
                <a:gd name="connsiteY23-678" fmla="*/ 695325 h 742950"/>
                <a:gd name="connsiteX24-679" fmla="*/ 183356 w 188185"/>
                <a:gd name="connsiteY24-680" fmla="*/ 719138 h 742950"/>
                <a:gd name="connsiteX25-681" fmla="*/ 188119 w 188185"/>
                <a:gd name="connsiteY25-682" fmla="*/ 742950 h 742950"/>
                <a:gd name="connsiteX0-683" fmla="*/ 0 w 188185"/>
                <a:gd name="connsiteY0-684" fmla="*/ 0 h 742950"/>
                <a:gd name="connsiteX1-685" fmla="*/ 14288 w 188185"/>
                <a:gd name="connsiteY1-686" fmla="*/ 204788 h 742950"/>
                <a:gd name="connsiteX2-687" fmla="*/ 52388 w 188185"/>
                <a:gd name="connsiteY2-688" fmla="*/ 304800 h 742950"/>
                <a:gd name="connsiteX3-689" fmla="*/ 73819 w 188185"/>
                <a:gd name="connsiteY3-690" fmla="*/ 357188 h 742950"/>
                <a:gd name="connsiteX4-691" fmla="*/ 80963 w 188185"/>
                <a:gd name="connsiteY4-692" fmla="*/ 390525 h 742950"/>
                <a:gd name="connsiteX5-693" fmla="*/ 85725 w 188185"/>
                <a:gd name="connsiteY5-694" fmla="*/ 402432 h 742950"/>
                <a:gd name="connsiteX6-695" fmla="*/ 88106 w 188185"/>
                <a:gd name="connsiteY6-696" fmla="*/ 414338 h 742950"/>
                <a:gd name="connsiteX7-697" fmla="*/ 92869 w 188185"/>
                <a:gd name="connsiteY7-698" fmla="*/ 428625 h 742950"/>
                <a:gd name="connsiteX8-699" fmla="*/ 97631 w 188185"/>
                <a:gd name="connsiteY8-700" fmla="*/ 447675 h 742950"/>
                <a:gd name="connsiteX9-701" fmla="*/ 102394 w 188185"/>
                <a:gd name="connsiteY9-702" fmla="*/ 466725 h 742950"/>
                <a:gd name="connsiteX10-703" fmla="*/ 104775 w 188185"/>
                <a:gd name="connsiteY10-704" fmla="*/ 476250 h 742950"/>
                <a:gd name="connsiteX11-705" fmla="*/ 109538 w 188185"/>
                <a:gd name="connsiteY11-706" fmla="*/ 483394 h 742950"/>
                <a:gd name="connsiteX12-707" fmla="*/ 116681 w 188185"/>
                <a:gd name="connsiteY12-708" fmla="*/ 497682 h 742950"/>
                <a:gd name="connsiteX13-709" fmla="*/ 121444 w 188185"/>
                <a:gd name="connsiteY13-710" fmla="*/ 514350 h 742950"/>
                <a:gd name="connsiteX14-711" fmla="*/ 130969 w 188185"/>
                <a:gd name="connsiteY14-712" fmla="*/ 538163 h 742950"/>
                <a:gd name="connsiteX15-713" fmla="*/ 135731 w 188185"/>
                <a:gd name="connsiteY15-714" fmla="*/ 552450 h 742950"/>
                <a:gd name="connsiteX16-715" fmla="*/ 147638 w 188185"/>
                <a:gd name="connsiteY16-716" fmla="*/ 566738 h 742950"/>
                <a:gd name="connsiteX17-717" fmla="*/ 152400 w 188185"/>
                <a:gd name="connsiteY17-718" fmla="*/ 585788 h 742950"/>
                <a:gd name="connsiteX18-719" fmla="*/ 157163 w 188185"/>
                <a:gd name="connsiteY18-720" fmla="*/ 592932 h 742950"/>
                <a:gd name="connsiteX19-721" fmla="*/ 166688 w 188185"/>
                <a:gd name="connsiteY19-722" fmla="*/ 621507 h 742950"/>
                <a:gd name="connsiteX20-723" fmla="*/ 169069 w 188185"/>
                <a:gd name="connsiteY20-724" fmla="*/ 628650 h 742950"/>
                <a:gd name="connsiteX21-725" fmla="*/ 171450 w 188185"/>
                <a:gd name="connsiteY21-726" fmla="*/ 635794 h 742950"/>
                <a:gd name="connsiteX22-727" fmla="*/ 178594 w 188185"/>
                <a:gd name="connsiteY22-728" fmla="*/ 695325 h 742950"/>
                <a:gd name="connsiteX23-729" fmla="*/ 183356 w 188185"/>
                <a:gd name="connsiteY23-730" fmla="*/ 719138 h 742950"/>
                <a:gd name="connsiteX24-731" fmla="*/ 188119 w 188185"/>
                <a:gd name="connsiteY24-732" fmla="*/ 742950 h 742950"/>
                <a:gd name="connsiteX0-733" fmla="*/ 0 w 188185"/>
                <a:gd name="connsiteY0-734" fmla="*/ 0 h 742950"/>
                <a:gd name="connsiteX1-735" fmla="*/ 14288 w 188185"/>
                <a:gd name="connsiteY1-736" fmla="*/ 204788 h 742950"/>
                <a:gd name="connsiteX2-737" fmla="*/ 52388 w 188185"/>
                <a:gd name="connsiteY2-738" fmla="*/ 304800 h 742950"/>
                <a:gd name="connsiteX3-739" fmla="*/ 80963 w 188185"/>
                <a:gd name="connsiteY3-740" fmla="*/ 390525 h 742950"/>
                <a:gd name="connsiteX4-741" fmla="*/ 85725 w 188185"/>
                <a:gd name="connsiteY4-742" fmla="*/ 402432 h 742950"/>
                <a:gd name="connsiteX5-743" fmla="*/ 88106 w 188185"/>
                <a:gd name="connsiteY5-744" fmla="*/ 414338 h 742950"/>
                <a:gd name="connsiteX6-745" fmla="*/ 92869 w 188185"/>
                <a:gd name="connsiteY6-746" fmla="*/ 428625 h 742950"/>
                <a:gd name="connsiteX7-747" fmla="*/ 97631 w 188185"/>
                <a:gd name="connsiteY7-748" fmla="*/ 447675 h 742950"/>
                <a:gd name="connsiteX8-749" fmla="*/ 102394 w 188185"/>
                <a:gd name="connsiteY8-750" fmla="*/ 466725 h 742950"/>
                <a:gd name="connsiteX9-751" fmla="*/ 104775 w 188185"/>
                <a:gd name="connsiteY9-752" fmla="*/ 476250 h 742950"/>
                <a:gd name="connsiteX10-753" fmla="*/ 109538 w 188185"/>
                <a:gd name="connsiteY10-754" fmla="*/ 483394 h 742950"/>
                <a:gd name="connsiteX11-755" fmla="*/ 116681 w 188185"/>
                <a:gd name="connsiteY11-756" fmla="*/ 497682 h 742950"/>
                <a:gd name="connsiteX12-757" fmla="*/ 121444 w 188185"/>
                <a:gd name="connsiteY12-758" fmla="*/ 514350 h 742950"/>
                <a:gd name="connsiteX13-759" fmla="*/ 130969 w 188185"/>
                <a:gd name="connsiteY13-760" fmla="*/ 538163 h 742950"/>
                <a:gd name="connsiteX14-761" fmla="*/ 135731 w 188185"/>
                <a:gd name="connsiteY14-762" fmla="*/ 552450 h 742950"/>
                <a:gd name="connsiteX15-763" fmla="*/ 147638 w 188185"/>
                <a:gd name="connsiteY15-764" fmla="*/ 566738 h 742950"/>
                <a:gd name="connsiteX16-765" fmla="*/ 152400 w 188185"/>
                <a:gd name="connsiteY16-766" fmla="*/ 585788 h 742950"/>
                <a:gd name="connsiteX17-767" fmla="*/ 157163 w 188185"/>
                <a:gd name="connsiteY17-768" fmla="*/ 592932 h 742950"/>
                <a:gd name="connsiteX18-769" fmla="*/ 166688 w 188185"/>
                <a:gd name="connsiteY18-770" fmla="*/ 621507 h 742950"/>
                <a:gd name="connsiteX19-771" fmla="*/ 169069 w 188185"/>
                <a:gd name="connsiteY19-772" fmla="*/ 628650 h 742950"/>
                <a:gd name="connsiteX20-773" fmla="*/ 171450 w 188185"/>
                <a:gd name="connsiteY20-774" fmla="*/ 635794 h 742950"/>
                <a:gd name="connsiteX21-775" fmla="*/ 178594 w 188185"/>
                <a:gd name="connsiteY21-776" fmla="*/ 695325 h 742950"/>
                <a:gd name="connsiteX22-777" fmla="*/ 183356 w 188185"/>
                <a:gd name="connsiteY22-778" fmla="*/ 719138 h 742950"/>
                <a:gd name="connsiteX23-779" fmla="*/ 188119 w 188185"/>
                <a:gd name="connsiteY23-780" fmla="*/ 742950 h 742950"/>
                <a:gd name="connsiteX0-781" fmla="*/ 0 w 188185"/>
                <a:gd name="connsiteY0-782" fmla="*/ 0 h 742950"/>
                <a:gd name="connsiteX1-783" fmla="*/ 14288 w 188185"/>
                <a:gd name="connsiteY1-784" fmla="*/ 204788 h 742950"/>
                <a:gd name="connsiteX2-785" fmla="*/ 52388 w 188185"/>
                <a:gd name="connsiteY2-786" fmla="*/ 304800 h 742950"/>
                <a:gd name="connsiteX3-787" fmla="*/ 80963 w 188185"/>
                <a:gd name="connsiteY3-788" fmla="*/ 390525 h 742950"/>
                <a:gd name="connsiteX4-789" fmla="*/ 85725 w 188185"/>
                <a:gd name="connsiteY4-790" fmla="*/ 402432 h 742950"/>
                <a:gd name="connsiteX5-791" fmla="*/ 88106 w 188185"/>
                <a:gd name="connsiteY5-792" fmla="*/ 414338 h 742950"/>
                <a:gd name="connsiteX6-793" fmla="*/ 97631 w 188185"/>
                <a:gd name="connsiteY6-794" fmla="*/ 447675 h 742950"/>
                <a:gd name="connsiteX7-795" fmla="*/ 102394 w 188185"/>
                <a:gd name="connsiteY7-796" fmla="*/ 466725 h 742950"/>
                <a:gd name="connsiteX8-797" fmla="*/ 104775 w 188185"/>
                <a:gd name="connsiteY8-798" fmla="*/ 476250 h 742950"/>
                <a:gd name="connsiteX9-799" fmla="*/ 109538 w 188185"/>
                <a:gd name="connsiteY9-800" fmla="*/ 483394 h 742950"/>
                <a:gd name="connsiteX10-801" fmla="*/ 116681 w 188185"/>
                <a:gd name="connsiteY10-802" fmla="*/ 497682 h 742950"/>
                <a:gd name="connsiteX11-803" fmla="*/ 121444 w 188185"/>
                <a:gd name="connsiteY11-804" fmla="*/ 514350 h 742950"/>
                <a:gd name="connsiteX12-805" fmla="*/ 130969 w 188185"/>
                <a:gd name="connsiteY12-806" fmla="*/ 538163 h 742950"/>
                <a:gd name="connsiteX13-807" fmla="*/ 135731 w 188185"/>
                <a:gd name="connsiteY13-808" fmla="*/ 552450 h 742950"/>
                <a:gd name="connsiteX14-809" fmla="*/ 147638 w 188185"/>
                <a:gd name="connsiteY14-810" fmla="*/ 566738 h 742950"/>
                <a:gd name="connsiteX15-811" fmla="*/ 152400 w 188185"/>
                <a:gd name="connsiteY15-812" fmla="*/ 585788 h 742950"/>
                <a:gd name="connsiteX16-813" fmla="*/ 157163 w 188185"/>
                <a:gd name="connsiteY16-814" fmla="*/ 592932 h 742950"/>
                <a:gd name="connsiteX17-815" fmla="*/ 166688 w 188185"/>
                <a:gd name="connsiteY17-816" fmla="*/ 621507 h 742950"/>
                <a:gd name="connsiteX18-817" fmla="*/ 169069 w 188185"/>
                <a:gd name="connsiteY18-818" fmla="*/ 628650 h 742950"/>
                <a:gd name="connsiteX19-819" fmla="*/ 171450 w 188185"/>
                <a:gd name="connsiteY19-820" fmla="*/ 635794 h 742950"/>
                <a:gd name="connsiteX20-821" fmla="*/ 178594 w 188185"/>
                <a:gd name="connsiteY20-822" fmla="*/ 695325 h 742950"/>
                <a:gd name="connsiteX21-823" fmla="*/ 183356 w 188185"/>
                <a:gd name="connsiteY21-824" fmla="*/ 719138 h 742950"/>
                <a:gd name="connsiteX22-825" fmla="*/ 188119 w 188185"/>
                <a:gd name="connsiteY22-826" fmla="*/ 742950 h 742950"/>
                <a:gd name="connsiteX0-827" fmla="*/ 0 w 188185"/>
                <a:gd name="connsiteY0-828" fmla="*/ 0 h 742950"/>
                <a:gd name="connsiteX1-829" fmla="*/ 14288 w 188185"/>
                <a:gd name="connsiteY1-830" fmla="*/ 204788 h 742950"/>
                <a:gd name="connsiteX2-831" fmla="*/ 52388 w 188185"/>
                <a:gd name="connsiteY2-832" fmla="*/ 304800 h 742950"/>
                <a:gd name="connsiteX3-833" fmla="*/ 80963 w 188185"/>
                <a:gd name="connsiteY3-834" fmla="*/ 390525 h 742950"/>
                <a:gd name="connsiteX4-835" fmla="*/ 85725 w 188185"/>
                <a:gd name="connsiteY4-836" fmla="*/ 402432 h 742950"/>
                <a:gd name="connsiteX5-837" fmla="*/ 97631 w 188185"/>
                <a:gd name="connsiteY5-838" fmla="*/ 447675 h 742950"/>
                <a:gd name="connsiteX6-839" fmla="*/ 102394 w 188185"/>
                <a:gd name="connsiteY6-840" fmla="*/ 466725 h 742950"/>
                <a:gd name="connsiteX7-841" fmla="*/ 104775 w 188185"/>
                <a:gd name="connsiteY7-842" fmla="*/ 476250 h 742950"/>
                <a:gd name="connsiteX8-843" fmla="*/ 109538 w 188185"/>
                <a:gd name="connsiteY8-844" fmla="*/ 483394 h 742950"/>
                <a:gd name="connsiteX9-845" fmla="*/ 116681 w 188185"/>
                <a:gd name="connsiteY9-846" fmla="*/ 497682 h 742950"/>
                <a:gd name="connsiteX10-847" fmla="*/ 121444 w 188185"/>
                <a:gd name="connsiteY10-848" fmla="*/ 514350 h 742950"/>
                <a:gd name="connsiteX11-849" fmla="*/ 130969 w 188185"/>
                <a:gd name="connsiteY11-850" fmla="*/ 538163 h 742950"/>
                <a:gd name="connsiteX12-851" fmla="*/ 135731 w 188185"/>
                <a:gd name="connsiteY12-852" fmla="*/ 552450 h 742950"/>
                <a:gd name="connsiteX13-853" fmla="*/ 147638 w 188185"/>
                <a:gd name="connsiteY13-854" fmla="*/ 566738 h 742950"/>
                <a:gd name="connsiteX14-855" fmla="*/ 152400 w 188185"/>
                <a:gd name="connsiteY14-856" fmla="*/ 585788 h 742950"/>
                <a:gd name="connsiteX15-857" fmla="*/ 157163 w 188185"/>
                <a:gd name="connsiteY15-858" fmla="*/ 592932 h 742950"/>
                <a:gd name="connsiteX16-859" fmla="*/ 166688 w 188185"/>
                <a:gd name="connsiteY16-860" fmla="*/ 621507 h 742950"/>
                <a:gd name="connsiteX17-861" fmla="*/ 169069 w 188185"/>
                <a:gd name="connsiteY17-862" fmla="*/ 628650 h 742950"/>
                <a:gd name="connsiteX18-863" fmla="*/ 171450 w 188185"/>
                <a:gd name="connsiteY18-864" fmla="*/ 635794 h 742950"/>
                <a:gd name="connsiteX19-865" fmla="*/ 178594 w 188185"/>
                <a:gd name="connsiteY19-866" fmla="*/ 695325 h 742950"/>
                <a:gd name="connsiteX20-867" fmla="*/ 183356 w 188185"/>
                <a:gd name="connsiteY20-868" fmla="*/ 719138 h 742950"/>
                <a:gd name="connsiteX21-869" fmla="*/ 188119 w 188185"/>
                <a:gd name="connsiteY21-870" fmla="*/ 742950 h 742950"/>
                <a:gd name="connsiteX0-871" fmla="*/ 0 w 188185"/>
                <a:gd name="connsiteY0-872" fmla="*/ 0 h 742950"/>
                <a:gd name="connsiteX1-873" fmla="*/ 14288 w 188185"/>
                <a:gd name="connsiteY1-874" fmla="*/ 204788 h 742950"/>
                <a:gd name="connsiteX2-875" fmla="*/ 52388 w 188185"/>
                <a:gd name="connsiteY2-876" fmla="*/ 304800 h 742950"/>
                <a:gd name="connsiteX3-877" fmla="*/ 80963 w 188185"/>
                <a:gd name="connsiteY3-878" fmla="*/ 390525 h 742950"/>
                <a:gd name="connsiteX4-879" fmla="*/ 97631 w 188185"/>
                <a:gd name="connsiteY4-880" fmla="*/ 447675 h 742950"/>
                <a:gd name="connsiteX5-881" fmla="*/ 102394 w 188185"/>
                <a:gd name="connsiteY5-882" fmla="*/ 466725 h 742950"/>
                <a:gd name="connsiteX6-883" fmla="*/ 104775 w 188185"/>
                <a:gd name="connsiteY6-884" fmla="*/ 476250 h 742950"/>
                <a:gd name="connsiteX7-885" fmla="*/ 109538 w 188185"/>
                <a:gd name="connsiteY7-886" fmla="*/ 483394 h 742950"/>
                <a:gd name="connsiteX8-887" fmla="*/ 116681 w 188185"/>
                <a:gd name="connsiteY8-888" fmla="*/ 497682 h 742950"/>
                <a:gd name="connsiteX9-889" fmla="*/ 121444 w 188185"/>
                <a:gd name="connsiteY9-890" fmla="*/ 514350 h 742950"/>
                <a:gd name="connsiteX10-891" fmla="*/ 130969 w 188185"/>
                <a:gd name="connsiteY10-892" fmla="*/ 538163 h 742950"/>
                <a:gd name="connsiteX11-893" fmla="*/ 135731 w 188185"/>
                <a:gd name="connsiteY11-894" fmla="*/ 552450 h 742950"/>
                <a:gd name="connsiteX12-895" fmla="*/ 147638 w 188185"/>
                <a:gd name="connsiteY12-896" fmla="*/ 566738 h 742950"/>
                <a:gd name="connsiteX13-897" fmla="*/ 152400 w 188185"/>
                <a:gd name="connsiteY13-898" fmla="*/ 585788 h 742950"/>
                <a:gd name="connsiteX14-899" fmla="*/ 157163 w 188185"/>
                <a:gd name="connsiteY14-900" fmla="*/ 592932 h 742950"/>
                <a:gd name="connsiteX15-901" fmla="*/ 166688 w 188185"/>
                <a:gd name="connsiteY15-902" fmla="*/ 621507 h 742950"/>
                <a:gd name="connsiteX16-903" fmla="*/ 169069 w 188185"/>
                <a:gd name="connsiteY16-904" fmla="*/ 628650 h 742950"/>
                <a:gd name="connsiteX17-905" fmla="*/ 171450 w 188185"/>
                <a:gd name="connsiteY17-906" fmla="*/ 635794 h 742950"/>
                <a:gd name="connsiteX18-907" fmla="*/ 178594 w 188185"/>
                <a:gd name="connsiteY18-908" fmla="*/ 695325 h 742950"/>
                <a:gd name="connsiteX19-909" fmla="*/ 183356 w 188185"/>
                <a:gd name="connsiteY19-910" fmla="*/ 719138 h 742950"/>
                <a:gd name="connsiteX20-911" fmla="*/ 188119 w 188185"/>
                <a:gd name="connsiteY20-912" fmla="*/ 742950 h 742950"/>
                <a:gd name="connsiteX0-913" fmla="*/ 0 w 188185"/>
                <a:gd name="connsiteY0-914" fmla="*/ 0 h 742950"/>
                <a:gd name="connsiteX1-915" fmla="*/ 14288 w 188185"/>
                <a:gd name="connsiteY1-916" fmla="*/ 204788 h 742950"/>
                <a:gd name="connsiteX2-917" fmla="*/ 52388 w 188185"/>
                <a:gd name="connsiteY2-918" fmla="*/ 304800 h 742950"/>
                <a:gd name="connsiteX3-919" fmla="*/ 80963 w 188185"/>
                <a:gd name="connsiteY3-920" fmla="*/ 390525 h 742950"/>
                <a:gd name="connsiteX4-921" fmla="*/ 97631 w 188185"/>
                <a:gd name="connsiteY4-922" fmla="*/ 447675 h 742950"/>
                <a:gd name="connsiteX5-923" fmla="*/ 102394 w 188185"/>
                <a:gd name="connsiteY5-924" fmla="*/ 466725 h 742950"/>
                <a:gd name="connsiteX6-925" fmla="*/ 104775 w 188185"/>
                <a:gd name="connsiteY6-926" fmla="*/ 476250 h 742950"/>
                <a:gd name="connsiteX7-927" fmla="*/ 116681 w 188185"/>
                <a:gd name="connsiteY7-928" fmla="*/ 497682 h 742950"/>
                <a:gd name="connsiteX8-929" fmla="*/ 121444 w 188185"/>
                <a:gd name="connsiteY8-930" fmla="*/ 514350 h 742950"/>
                <a:gd name="connsiteX9-931" fmla="*/ 130969 w 188185"/>
                <a:gd name="connsiteY9-932" fmla="*/ 538163 h 742950"/>
                <a:gd name="connsiteX10-933" fmla="*/ 135731 w 188185"/>
                <a:gd name="connsiteY10-934" fmla="*/ 552450 h 742950"/>
                <a:gd name="connsiteX11-935" fmla="*/ 147638 w 188185"/>
                <a:gd name="connsiteY11-936" fmla="*/ 566738 h 742950"/>
                <a:gd name="connsiteX12-937" fmla="*/ 152400 w 188185"/>
                <a:gd name="connsiteY12-938" fmla="*/ 585788 h 742950"/>
                <a:gd name="connsiteX13-939" fmla="*/ 157163 w 188185"/>
                <a:gd name="connsiteY13-940" fmla="*/ 592932 h 742950"/>
                <a:gd name="connsiteX14-941" fmla="*/ 166688 w 188185"/>
                <a:gd name="connsiteY14-942" fmla="*/ 621507 h 742950"/>
                <a:gd name="connsiteX15-943" fmla="*/ 169069 w 188185"/>
                <a:gd name="connsiteY15-944" fmla="*/ 628650 h 742950"/>
                <a:gd name="connsiteX16-945" fmla="*/ 171450 w 188185"/>
                <a:gd name="connsiteY16-946" fmla="*/ 635794 h 742950"/>
                <a:gd name="connsiteX17-947" fmla="*/ 178594 w 188185"/>
                <a:gd name="connsiteY17-948" fmla="*/ 695325 h 742950"/>
                <a:gd name="connsiteX18-949" fmla="*/ 183356 w 188185"/>
                <a:gd name="connsiteY18-950" fmla="*/ 719138 h 742950"/>
                <a:gd name="connsiteX19-951" fmla="*/ 188119 w 188185"/>
                <a:gd name="connsiteY19-952" fmla="*/ 742950 h 742950"/>
                <a:gd name="connsiteX0-953" fmla="*/ 0 w 188185"/>
                <a:gd name="connsiteY0-954" fmla="*/ 0 h 742950"/>
                <a:gd name="connsiteX1-955" fmla="*/ 14288 w 188185"/>
                <a:gd name="connsiteY1-956" fmla="*/ 204788 h 742950"/>
                <a:gd name="connsiteX2-957" fmla="*/ 52388 w 188185"/>
                <a:gd name="connsiteY2-958" fmla="*/ 304800 h 742950"/>
                <a:gd name="connsiteX3-959" fmla="*/ 80963 w 188185"/>
                <a:gd name="connsiteY3-960" fmla="*/ 390525 h 742950"/>
                <a:gd name="connsiteX4-961" fmla="*/ 97631 w 188185"/>
                <a:gd name="connsiteY4-962" fmla="*/ 447675 h 742950"/>
                <a:gd name="connsiteX5-963" fmla="*/ 102394 w 188185"/>
                <a:gd name="connsiteY5-964" fmla="*/ 466725 h 742950"/>
                <a:gd name="connsiteX6-965" fmla="*/ 116681 w 188185"/>
                <a:gd name="connsiteY6-966" fmla="*/ 497682 h 742950"/>
                <a:gd name="connsiteX7-967" fmla="*/ 121444 w 188185"/>
                <a:gd name="connsiteY7-968" fmla="*/ 514350 h 742950"/>
                <a:gd name="connsiteX8-969" fmla="*/ 130969 w 188185"/>
                <a:gd name="connsiteY8-970" fmla="*/ 538163 h 742950"/>
                <a:gd name="connsiteX9-971" fmla="*/ 135731 w 188185"/>
                <a:gd name="connsiteY9-972" fmla="*/ 552450 h 742950"/>
                <a:gd name="connsiteX10-973" fmla="*/ 147638 w 188185"/>
                <a:gd name="connsiteY10-974" fmla="*/ 566738 h 742950"/>
                <a:gd name="connsiteX11-975" fmla="*/ 152400 w 188185"/>
                <a:gd name="connsiteY11-976" fmla="*/ 585788 h 742950"/>
                <a:gd name="connsiteX12-977" fmla="*/ 157163 w 188185"/>
                <a:gd name="connsiteY12-978" fmla="*/ 592932 h 742950"/>
                <a:gd name="connsiteX13-979" fmla="*/ 166688 w 188185"/>
                <a:gd name="connsiteY13-980" fmla="*/ 621507 h 742950"/>
                <a:gd name="connsiteX14-981" fmla="*/ 169069 w 188185"/>
                <a:gd name="connsiteY14-982" fmla="*/ 628650 h 742950"/>
                <a:gd name="connsiteX15-983" fmla="*/ 171450 w 188185"/>
                <a:gd name="connsiteY15-984" fmla="*/ 635794 h 742950"/>
                <a:gd name="connsiteX16-985" fmla="*/ 178594 w 188185"/>
                <a:gd name="connsiteY16-986" fmla="*/ 695325 h 742950"/>
                <a:gd name="connsiteX17-987" fmla="*/ 183356 w 188185"/>
                <a:gd name="connsiteY17-988" fmla="*/ 719138 h 742950"/>
                <a:gd name="connsiteX18-989" fmla="*/ 188119 w 188185"/>
                <a:gd name="connsiteY18-990" fmla="*/ 742950 h 742950"/>
                <a:gd name="connsiteX0-991" fmla="*/ 0 w 188185"/>
                <a:gd name="connsiteY0-992" fmla="*/ 0 h 742950"/>
                <a:gd name="connsiteX1-993" fmla="*/ 14288 w 188185"/>
                <a:gd name="connsiteY1-994" fmla="*/ 204788 h 742950"/>
                <a:gd name="connsiteX2-995" fmla="*/ 52388 w 188185"/>
                <a:gd name="connsiteY2-996" fmla="*/ 304800 h 742950"/>
                <a:gd name="connsiteX3-997" fmla="*/ 80963 w 188185"/>
                <a:gd name="connsiteY3-998" fmla="*/ 390525 h 742950"/>
                <a:gd name="connsiteX4-999" fmla="*/ 97631 w 188185"/>
                <a:gd name="connsiteY4-1000" fmla="*/ 447675 h 742950"/>
                <a:gd name="connsiteX5-1001" fmla="*/ 116681 w 188185"/>
                <a:gd name="connsiteY5-1002" fmla="*/ 497682 h 742950"/>
                <a:gd name="connsiteX6-1003" fmla="*/ 121444 w 188185"/>
                <a:gd name="connsiteY6-1004" fmla="*/ 514350 h 742950"/>
                <a:gd name="connsiteX7-1005" fmla="*/ 130969 w 188185"/>
                <a:gd name="connsiteY7-1006" fmla="*/ 538163 h 742950"/>
                <a:gd name="connsiteX8-1007" fmla="*/ 135731 w 188185"/>
                <a:gd name="connsiteY8-1008" fmla="*/ 552450 h 742950"/>
                <a:gd name="connsiteX9-1009" fmla="*/ 147638 w 188185"/>
                <a:gd name="connsiteY9-1010" fmla="*/ 566738 h 742950"/>
                <a:gd name="connsiteX10-1011" fmla="*/ 152400 w 188185"/>
                <a:gd name="connsiteY10-1012" fmla="*/ 585788 h 742950"/>
                <a:gd name="connsiteX11-1013" fmla="*/ 157163 w 188185"/>
                <a:gd name="connsiteY11-1014" fmla="*/ 592932 h 742950"/>
                <a:gd name="connsiteX12-1015" fmla="*/ 166688 w 188185"/>
                <a:gd name="connsiteY12-1016" fmla="*/ 621507 h 742950"/>
                <a:gd name="connsiteX13-1017" fmla="*/ 169069 w 188185"/>
                <a:gd name="connsiteY13-1018" fmla="*/ 628650 h 742950"/>
                <a:gd name="connsiteX14-1019" fmla="*/ 171450 w 188185"/>
                <a:gd name="connsiteY14-1020" fmla="*/ 635794 h 742950"/>
                <a:gd name="connsiteX15-1021" fmla="*/ 178594 w 188185"/>
                <a:gd name="connsiteY15-1022" fmla="*/ 695325 h 742950"/>
                <a:gd name="connsiteX16-1023" fmla="*/ 183356 w 188185"/>
                <a:gd name="connsiteY16-1024" fmla="*/ 719138 h 742950"/>
                <a:gd name="connsiteX17-1025" fmla="*/ 188119 w 188185"/>
                <a:gd name="connsiteY17-1026" fmla="*/ 742950 h 742950"/>
                <a:gd name="connsiteX0-1027" fmla="*/ 0 w 188185"/>
                <a:gd name="connsiteY0-1028" fmla="*/ 0 h 742950"/>
                <a:gd name="connsiteX1-1029" fmla="*/ 14288 w 188185"/>
                <a:gd name="connsiteY1-1030" fmla="*/ 204788 h 742950"/>
                <a:gd name="connsiteX2-1031" fmla="*/ 52388 w 188185"/>
                <a:gd name="connsiteY2-1032" fmla="*/ 304800 h 742950"/>
                <a:gd name="connsiteX3-1033" fmla="*/ 80963 w 188185"/>
                <a:gd name="connsiteY3-1034" fmla="*/ 390525 h 742950"/>
                <a:gd name="connsiteX4-1035" fmla="*/ 97631 w 188185"/>
                <a:gd name="connsiteY4-1036" fmla="*/ 447675 h 742950"/>
                <a:gd name="connsiteX5-1037" fmla="*/ 116681 w 188185"/>
                <a:gd name="connsiteY5-1038" fmla="*/ 497682 h 742950"/>
                <a:gd name="connsiteX6-1039" fmla="*/ 130969 w 188185"/>
                <a:gd name="connsiteY6-1040" fmla="*/ 538163 h 742950"/>
                <a:gd name="connsiteX7-1041" fmla="*/ 135731 w 188185"/>
                <a:gd name="connsiteY7-1042" fmla="*/ 552450 h 742950"/>
                <a:gd name="connsiteX8-1043" fmla="*/ 147638 w 188185"/>
                <a:gd name="connsiteY8-1044" fmla="*/ 566738 h 742950"/>
                <a:gd name="connsiteX9-1045" fmla="*/ 152400 w 188185"/>
                <a:gd name="connsiteY9-1046" fmla="*/ 585788 h 742950"/>
                <a:gd name="connsiteX10-1047" fmla="*/ 157163 w 188185"/>
                <a:gd name="connsiteY10-1048" fmla="*/ 592932 h 742950"/>
                <a:gd name="connsiteX11-1049" fmla="*/ 166688 w 188185"/>
                <a:gd name="connsiteY11-1050" fmla="*/ 621507 h 742950"/>
                <a:gd name="connsiteX12-1051" fmla="*/ 169069 w 188185"/>
                <a:gd name="connsiteY12-1052" fmla="*/ 628650 h 742950"/>
                <a:gd name="connsiteX13-1053" fmla="*/ 171450 w 188185"/>
                <a:gd name="connsiteY13-1054" fmla="*/ 635794 h 742950"/>
                <a:gd name="connsiteX14-1055" fmla="*/ 178594 w 188185"/>
                <a:gd name="connsiteY14-1056" fmla="*/ 695325 h 742950"/>
                <a:gd name="connsiteX15-1057" fmla="*/ 183356 w 188185"/>
                <a:gd name="connsiteY15-1058" fmla="*/ 719138 h 742950"/>
                <a:gd name="connsiteX16-1059" fmla="*/ 188119 w 188185"/>
                <a:gd name="connsiteY16-1060" fmla="*/ 742950 h 742950"/>
                <a:gd name="connsiteX0-1061" fmla="*/ 0 w 188185"/>
                <a:gd name="connsiteY0-1062" fmla="*/ 0 h 742950"/>
                <a:gd name="connsiteX1-1063" fmla="*/ 14288 w 188185"/>
                <a:gd name="connsiteY1-1064" fmla="*/ 204788 h 742950"/>
                <a:gd name="connsiteX2-1065" fmla="*/ 52388 w 188185"/>
                <a:gd name="connsiteY2-1066" fmla="*/ 304800 h 742950"/>
                <a:gd name="connsiteX3-1067" fmla="*/ 80963 w 188185"/>
                <a:gd name="connsiteY3-1068" fmla="*/ 390525 h 742950"/>
                <a:gd name="connsiteX4-1069" fmla="*/ 97631 w 188185"/>
                <a:gd name="connsiteY4-1070" fmla="*/ 447675 h 742950"/>
                <a:gd name="connsiteX5-1071" fmla="*/ 116681 w 188185"/>
                <a:gd name="connsiteY5-1072" fmla="*/ 497682 h 742950"/>
                <a:gd name="connsiteX6-1073" fmla="*/ 130969 w 188185"/>
                <a:gd name="connsiteY6-1074" fmla="*/ 538163 h 742950"/>
                <a:gd name="connsiteX7-1075" fmla="*/ 147638 w 188185"/>
                <a:gd name="connsiteY7-1076" fmla="*/ 566738 h 742950"/>
                <a:gd name="connsiteX8-1077" fmla="*/ 152400 w 188185"/>
                <a:gd name="connsiteY8-1078" fmla="*/ 585788 h 742950"/>
                <a:gd name="connsiteX9-1079" fmla="*/ 157163 w 188185"/>
                <a:gd name="connsiteY9-1080" fmla="*/ 592932 h 742950"/>
                <a:gd name="connsiteX10-1081" fmla="*/ 166688 w 188185"/>
                <a:gd name="connsiteY10-1082" fmla="*/ 621507 h 742950"/>
                <a:gd name="connsiteX11-1083" fmla="*/ 169069 w 188185"/>
                <a:gd name="connsiteY11-1084" fmla="*/ 628650 h 742950"/>
                <a:gd name="connsiteX12-1085" fmla="*/ 171450 w 188185"/>
                <a:gd name="connsiteY12-1086" fmla="*/ 635794 h 742950"/>
                <a:gd name="connsiteX13-1087" fmla="*/ 178594 w 188185"/>
                <a:gd name="connsiteY13-1088" fmla="*/ 695325 h 742950"/>
                <a:gd name="connsiteX14-1089" fmla="*/ 183356 w 188185"/>
                <a:gd name="connsiteY14-1090" fmla="*/ 719138 h 742950"/>
                <a:gd name="connsiteX15-1091" fmla="*/ 188119 w 188185"/>
                <a:gd name="connsiteY15-1092" fmla="*/ 742950 h 742950"/>
                <a:gd name="connsiteX0-1093" fmla="*/ 0 w 188185"/>
                <a:gd name="connsiteY0-1094" fmla="*/ 0 h 742950"/>
                <a:gd name="connsiteX1-1095" fmla="*/ 14288 w 188185"/>
                <a:gd name="connsiteY1-1096" fmla="*/ 204788 h 742950"/>
                <a:gd name="connsiteX2-1097" fmla="*/ 52388 w 188185"/>
                <a:gd name="connsiteY2-1098" fmla="*/ 304800 h 742950"/>
                <a:gd name="connsiteX3-1099" fmla="*/ 80963 w 188185"/>
                <a:gd name="connsiteY3-1100" fmla="*/ 390525 h 742950"/>
                <a:gd name="connsiteX4-1101" fmla="*/ 97631 w 188185"/>
                <a:gd name="connsiteY4-1102" fmla="*/ 447675 h 742950"/>
                <a:gd name="connsiteX5-1103" fmla="*/ 116681 w 188185"/>
                <a:gd name="connsiteY5-1104" fmla="*/ 497682 h 742950"/>
                <a:gd name="connsiteX6-1105" fmla="*/ 130969 w 188185"/>
                <a:gd name="connsiteY6-1106" fmla="*/ 538163 h 742950"/>
                <a:gd name="connsiteX7-1107" fmla="*/ 147638 w 188185"/>
                <a:gd name="connsiteY7-1108" fmla="*/ 566738 h 742950"/>
                <a:gd name="connsiteX8-1109" fmla="*/ 152400 w 188185"/>
                <a:gd name="connsiteY8-1110" fmla="*/ 585788 h 742950"/>
                <a:gd name="connsiteX9-1111" fmla="*/ 166688 w 188185"/>
                <a:gd name="connsiteY9-1112" fmla="*/ 621507 h 742950"/>
                <a:gd name="connsiteX10-1113" fmla="*/ 169069 w 188185"/>
                <a:gd name="connsiteY10-1114" fmla="*/ 628650 h 742950"/>
                <a:gd name="connsiteX11-1115" fmla="*/ 171450 w 188185"/>
                <a:gd name="connsiteY11-1116" fmla="*/ 635794 h 742950"/>
                <a:gd name="connsiteX12-1117" fmla="*/ 178594 w 188185"/>
                <a:gd name="connsiteY12-1118" fmla="*/ 695325 h 742950"/>
                <a:gd name="connsiteX13-1119" fmla="*/ 183356 w 188185"/>
                <a:gd name="connsiteY13-1120" fmla="*/ 719138 h 742950"/>
                <a:gd name="connsiteX14-1121" fmla="*/ 188119 w 188185"/>
                <a:gd name="connsiteY14-1122" fmla="*/ 742950 h 742950"/>
                <a:gd name="connsiteX0-1123" fmla="*/ 0 w 188185"/>
                <a:gd name="connsiteY0-1124" fmla="*/ 0 h 742950"/>
                <a:gd name="connsiteX1-1125" fmla="*/ 14288 w 188185"/>
                <a:gd name="connsiteY1-1126" fmla="*/ 204788 h 742950"/>
                <a:gd name="connsiteX2-1127" fmla="*/ 52388 w 188185"/>
                <a:gd name="connsiteY2-1128" fmla="*/ 304800 h 742950"/>
                <a:gd name="connsiteX3-1129" fmla="*/ 80963 w 188185"/>
                <a:gd name="connsiteY3-1130" fmla="*/ 390525 h 742950"/>
                <a:gd name="connsiteX4-1131" fmla="*/ 97631 w 188185"/>
                <a:gd name="connsiteY4-1132" fmla="*/ 447675 h 742950"/>
                <a:gd name="connsiteX5-1133" fmla="*/ 116681 w 188185"/>
                <a:gd name="connsiteY5-1134" fmla="*/ 497682 h 742950"/>
                <a:gd name="connsiteX6-1135" fmla="*/ 130969 w 188185"/>
                <a:gd name="connsiteY6-1136" fmla="*/ 538163 h 742950"/>
                <a:gd name="connsiteX7-1137" fmla="*/ 152400 w 188185"/>
                <a:gd name="connsiteY7-1138" fmla="*/ 585788 h 742950"/>
                <a:gd name="connsiteX8-1139" fmla="*/ 166688 w 188185"/>
                <a:gd name="connsiteY8-1140" fmla="*/ 621507 h 742950"/>
                <a:gd name="connsiteX9-1141" fmla="*/ 169069 w 188185"/>
                <a:gd name="connsiteY9-1142" fmla="*/ 628650 h 742950"/>
                <a:gd name="connsiteX10-1143" fmla="*/ 171450 w 188185"/>
                <a:gd name="connsiteY10-1144" fmla="*/ 635794 h 742950"/>
                <a:gd name="connsiteX11-1145" fmla="*/ 178594 w 188185"/>
                <a:gd name="connsiteY11-1146" fmla="*/ 695325 h 742950"/>
                <a:gd name="connsiteX12-1147" fmla="*/ 183356 w 188185"/>
                <a:gd name="connsiteY12-1148" fmla="*/ 719138 h 742950"/>
                <a:gd name="connsiteX13-1149" fmla="*/ 188119 w 188185"/>
                <a:gd name="connsiteY13-1150" fmla="*/ 742950 h 742950"/>
                <a:gd name="connsiteX0-1151" fmla="*/ 0 w 188185"/>
                <a:gd name="connsiteY0-1152" fmla="*/ 0 h 742950"/>
                <a:gd name="connsiteX1-1153" fmla="*/ 14288 w 188185"/>
                <a:gd name="connsiteY1-1154" fmla="*/ 204788 h 742950"/>
                <a:gd name="connsiteX2-1155" fmla="*/ 52388 w 188185"/>
                <a:gd name="connsiteY2-1156" fmla="*/ 304800 h 742950"/>
                <a:gd name="connsiteX3-1157" fmla="*/ 80963 w 188185"/>
                <a:gd name="connsiteY3-1158" fmla="*/ 390525 h 742950"/>
                <a:gd name="connsiteX4-1159" fmla="*/ 97631 w 188185"/>
                <a:gd name="connsiteY4-1160" fmla="*/ 447675 h 742950"/>
                <a:gd name="connsiteX5-1161" fmla="*/ 116681 w 188185"/>
                <a:gd name="connsiteY5-1162" fmla="*/ 497682 h 742950"/>
                <a:gd name="connsiteX6-1163" fmla="*/ 130969 w 188185"/>
                <a:gd name="connsiteY6-1164" fmla="*/ 538163 h 742950"/>
                <a:gd name="connsiteX7-1165" fmla="*/ 152400 w 188185"/>
                <a:gd name="connsiteY7-1166" fmla="*/ 585788 h 742950"/>
                <a:gd name="connsiteX8-1167" fmla="*/ 166688 w 188185"/>
                <a:gd name="connsiteY8-1168" fmla="*/ 621507 h 742950"/>
                <a:gd name="connsiteX9-1169" fmla="*/ 169069 w 188185"/>
                <a:gd name="connsiteY9-1170" fmla="*/ 628650 h 742950"/>
                <a:gd name="connsiteX10-1171" fmla="*/ 178594 w 188185"/>
                <a:gd name="connsiteY10-1172" fmla="*/ 695325 h 742950"/>
                <a:gd name="connsiteX11-1173" fmla="*/ 183356 w 188185"/>
                <a:gd name="connsiteY11-1174" fmla="*/ 719138 h 742950"/>
                <a:gd name="connsiteX12-1175" fmla="*/ 188119 w 188185"/>
                <a:gd name="connsiteY12-1176" fmla="*/ 742950 h 742950"/>
                <a:gd name="connsiteX0-1177" fmla="*/ 0 w 188119"/>
                <a:gd name="connsiteY0-1178" fmla="*/ 0 h 742950"/>
                <a:gd name="connsiteX1-1179" fmla="*/ 14288 w 188119"/>
                <a:gd name="connsiteY1-1180" fmla="*/ 204788 h 742950"/>
                <a:gd name="connsiteX2-1181" fmla="*/ 52388 w 188119"/>
                <a:gd name="connsiteY2-1182" fmla="*/ 304800 h 742950"/>
                <a:gd name="connsiteX3-1183" fmla="*/ 80963 w 188119"/>
                <a:gd name="connsiteY3-1184" fmla="*/ 390525 h 742950"/>
                <a:gd name="connsiteX4-1185" fmla="*/ 97631 w 188119"/>
                <a:gd name="connsiteY4-1186" fmla="*/ 447675 h 742950"/>
                <a:gd name="connsiteX5-1187" fmla="*/ 116681 w 188119"/>
                <a:gd name="connsiteY5-1188" fmla="*/ 497682 h 742950"/>
                <a:gd name="connsiteX6-1189" fmla="*/ 130969 w 188119"/>
                <a:gd name="connsiteY6-1190" fmla="*/ 538163 h 742950"/>
                <a:gd name="connsiteX7-1191" fmla="*/ 152400 w 188119"/>
                <a:gd name="connsiteY7-1192" fmla="*/ 585788 h 742950"/>
                <a:gd name="connsiteX8-1193" fmla="*/ 166688 w 188119"/>
                <a:gd name="connsiteY8-1194" fmla="*/ 621507 h 742950"/>
                <a:gd name="connsiteX9-1195" fmla="*/ 169069 w 188119"/>
                <a:gd name="connsiteY9-1196" fmla="*/ 628650 h 742950"/>
                <a:gd name="connsiteX10-1197" fmla="*/ 178594 w 188119"/>
                <a:gd name="connsiteY10-1198" fmla="*/ 695325 h 742950"/>
                <a:gd name="connsiteX11-1199" fmla="*/ 188119 w 188119"/>
                <a:gd name="connsiteY11-1200" fmla="*/ 742950 h 742950"/>
                <a:gd name="connsiteX0-1201" fmla="*/ 0 w 188119"/>
                <a:gd name="connsiteY0-1202" fmla="*/ 0 h 742950"/>
                <a:gd name="connsiteX1-1203" fmla="*/ 14288 w 188119"/>
                <a:gd name="connsiteY1-1204" fmla="*/ 204788 h 742950"/>
                <a:gd name="connsiteX2-1205" fmla="*/ 52388 w 188119"/>
                <a:gd name="connsiteY2-1206" fmla="*/ 304800 h 742950"/>
                <a:gd name="connsiteX3-1207" fmla="*/ 80963 w 188119"/>
                <a:gd name="connsiteY3-1208" fmla="*/ 390525 h 742950"/>
                <a:gd name="connsiteX4-1209" fmla="*/ 97631 w 188119"/>
                <a:gd name="connsiteY4-1210" fmla="*/ 447675 h 742950"/>
                <a:gd name="connsiteX5-1211" fmla="*/ 116681 w 188119"/>
                <a:gd name="connsiteY5-1212" fmla="*/ 497682 h 742950"/>
                <a:gd name="connsiteX6-1213" fmla="*/ 130969 w 188119"/>
                <a:gd name="connsiteY6-1214" fmla="*/ 538163 h 742950"/>
                <a:gd name="connsiteX7-1215" fmla="*/ 152400 w 188119"/>
                <a:gd name="connsiteY7-1216" fmla="*/ 585788 h 742950"/>
                <a:gd name="connsiteX8-1217" fmla="*/ 166688 w 188119"/>
                <a:gd name="connsiteY8-1218" fmla="*/ 621507 h 742950"/>
                <a:gd name="connsiteX9-1219" fmla="*/ 169069 w 188119"/>
                <a:gd name="connsiteY9-1220" fmla="*/ 628650 h 742950"/>
                <a:gd name="connsiteX10-1221" fmla="*/ 188119 w 188119"/>
                <a:gd name="connsiteY10-1222" fmla="*/ 742950 h 742950"/>
                <a:gd name="connsiteX0-1223" fmla="*/ 0 w 188119"/>
                <a:gd name="connsiteY0-1224" fmla="*/ 0 h 742950"/>
                <a:gd name="connsiteX1-1225" fmla="*/ 14288 w 188119"/>
                <a:gd name="connsiteY1-1226" fmla="*/ 204788 h 742950"/>
                <a:gd name="connsiteX2-1227" fmla="*/ 52388 w 188119"/>
                <a:gd name="connsiteY2-1228" fmla="*/ 304800 h 742950"/>
                <a:gd name="connsiteX3-1229" fmla="*/ 80963 w 188119"/>
                <a:gd name="connsiteY3-1230" fmla="*/ 390525 h 742950"/>
                <a:gd name="connsiteX4-1231" fmla="*/ 97631 w 188119"/>
                <a:gd name="connsiteY4-1232" fmla="*/ 447675 h 742950"/>
                <a:gd name="connsiteX5-1233" fmla="*/ 116681 w 188119"/>
                <a:gd name="connsiteY5-1234" fmla="*/ 497682 h 742950"/>
                <a:gd name="connsiteX6-1235" fmla="*/ 130969 w 188119"/>
                <a:gd name="connsiteY6-1236" fmla="*/ 538163 h 742950"/>
                <a:gd name="connsiteX7-1237" fmla="*/ 152400 w 188119"/>
                <a:gd name="connsiteY7-1238" fmla="*/ 585788 h 742950"/>
                <a:gd name="connsiteX8-1239" fmla="*/ 166688 w 188119"/>
                <a:gd name="connsiteY8-1240" fmla="*/ 621507 h 742950"/>
                <a:gd name="connsiteX9-1241" fmla="*/ 188119 w 188119"/>
                <a:gd name="connsiteY9-1242" fmla="*/ 742950 h 742950"/>
                <a:gd name="connsiteX0-1243" fmla="*/ 0 w 188119"/>
                <a:gd name="connsiteY0-1244" fmla="*/ 0 h 742950"/>
                <a:gd name="connsiteX1-1245" fmla="*/ 14288 w 188119"/>
                <a:gd name="connsiteY1-1246" fmla="*/ 204788 h 742950"/>
                <a:gd name="connsiteX2-1247" fmla="*/ 52388 w 188119"/>
                <a:gd name="connsiteY2-1248" fmla="*/ 304800 h 742950"/>
                <a:gd name="connsiteX3-1249" fmla="*/ 80963 w 188119"/>
                <a:gd name="connsiteY3-1250" fmla="*/ 390525 h 742950"/>
                <a:gd name="connsiteX4-1251" fmla="*/ 97631 w 188119"/>
                <a:gd name="connsiteY4-1252" fmla="*/ 447675 h 742950"/>
                <a:gd name="connsiteX5-1253" fmla="*/ 116681 w 188119"/>
                <a:gd name="connsiteY5-1254" fmla="*/ 497682 h 742950"/>
                <a:gd name="connsiteX6-1255" fmla="*/ 130969 w 188119"/>
                <a:gd name="connsiteY6-1256" fmla="*/ 538163 h 742950"/>
                <a:gd name="connsiteX7-1257" fmla="*/ 166688 w 188119"/>
                <a:gd name="connsiteY7-1258" fmla="*/ 621507 h 742950"/>
                <a:gd name="connsiteX8-1259" fmla="*/ 188119 w 188119"/>
                <a:gd name="connsiteY8-1260" fmla="*/ 742950 h 742950"/>
                <a:gd name="connsiteX0-1261" fmla="*/ 0 w 188119"/>
                <a:gd name="connsiteY0-1262" fmla="*/ 0 h 742950"/>
                <a:gd name="connsiteX1-1263" fmla="*/ 14288 w 188119"/>
                <a:gd name="connsiteY1-1264" fmla="*/ 204788 h 742950"/>
                <a:gd name="connsiteX2-1265" fmla="*/ 52388 w 188119"/>
                <a:gd name="connsiteY2-1266" fmla="*/ 304800 h 742950"/>
                <a:gd name="connsiteX3-1267" fmla="*/ 80963 w 188119"/>
                <a:gd name="connsiteY3-1268" fmla="*/ 390525 h 742950"/>
                <a:gd name="connsiteX4-1269" fmla="*/ 97631 w 188119"/>
                <a:gd name="connsiteY4-1270" fmla="*/ 447675 h 742950"/>
                <a:gd name="connsiteX5-1271" fmla="*/ 116681 w 188119"/>
                <a:gd name="connsiteY5-1272" fmla="*/ 497682 h 742950"/>
                <a:gd name="connsiteX6-1273" fmla="*/ 166688 w 188119"/>
                <a:gd name="connsiteY6-1274" fmla="*/ 621507 h 742950"/>
                <a:gd name="connsiteX7-1275" fmla="*/ 188119 w 188119"/>
                <a:gd name="connsiteY7-1276" fmla="*/ 742950 h 742950"/>
                <a:gd name="connsiteX0-1277" fmla="*/ 0 w 188119"/>
                <a:gd name="connsiteY0-1278" fmla="*/ 0 h 742950"/>
                <a:gd name="connsiteX1-1279" fmla="*/ 14288 w 188119"/>
                <a:gd name="connsiteY1-1280" fmla="*/ 204788 h 742950"/>
                <a:gd name="connsiteX2-1281" fmla="*/ 52388 w 188119"/>
                <a:gd name="connsiteY2-1282" fmla="*/ 304800 h 742950"/>
                <a:gd name="connsiteX3-1283" fmla="*/ 80963 w 188119"/>
                <a:gd name="connsiteY3-1284" fmla="*/ 390525 h 742950"/>
                <a:gd name="connsiteX4-1285" fmla="*/ 97631 w 188119"/>
                <a:gd name="connsiteY4-1286" fmla="*/ 447675 h 742950"/>
                <a:gd name="connsiteX5-1287" fmla="*/ 130969 w 188119"/>
                <a:gd name="connsiteY5-1288" fmla="*/ 523876 h 742950"/>
                <a:gd name="connsiteX6-1289" fmla="*/ 166688 w 188119"/>
                <a:gd name="connsiteY6-1290" fmla="*/ 621507 h 742950"/>
                <a:gd name="connsiteX7-1291" fmla="*/ 188119 w 188119"/>
                <a:gd name="connsiteY7-1292" fmla="*/ 742950 h 742950"/>
                <a:gd name="connsiteX0-1293" fmla="*/ 0 w 188119"/>
                <a:gd name="connsiteY0-1294" fmla="*/ 0 h 742950"/>
                <a:gd name="connsiteX1-1295" fmla="*/ 14288 w 188119"/>
                <a:gd name="connsiteY1-1296" fmla="*/ 204788 h 742950"/>
                <a:gd name="connsiteX2-1297" fmla="*/ 52388 w 188119"/>
                <a:gd name="connsiteY2-1298" fmla="*/ 304800 h 742950"/>
                <a:gd name="connsiteX3-1299" fmla="*/ 80963 w 188119"/>
                <a:gd name="connsiteY3-1300" fmla="*/ 390525 h 742950"/>
                <a:gd name="connsiteX4-1301" fmla="*/ 104775 w 188119"/>
                <a:gd name="connsiteY4-1302" fmla="*/ 459581 h 742950"/>
                <a:gd name="connsiteX5-1303" fmla="*/ 130969 w 188119"/>
                <a:gd name="connsiteY5-1304" fmla="*/ 523876 h 742950"/>
                <a:gd name="connsiteX6-1305" fmla="*/ 166688 w 188119"/>
                <a:gd name="connsiteY6-1306" fmla="*/ 621507 h 742950"/>
                <a:gd name="connsiteX7-1307" fmla="*/ 188119 w 188119"/>
                <a:gd name="connsiteY7-1308" fmla="*/ 742950 h 742950"/>
                <a:gd name="connsiteX0-1309" fmla="*/ 0 w 188119"/>
                <a:gd name="connsiteY0-1310" fmla="*/ 0 h 742950"/>
                <a:gd name="connsiteX1-1311" fmla="*/ 14288 w 188119"/>
                <a:gd name="connsiteY1-1312" fmla="*/ 204788 h 742950"/>
                <a:gd name="connsiteX2-1313" fmla="*/ 47625 w 188119"/>
                <a:gd name="connsiteY2-1314" fmla="*/ 314325 h 742950"/>
                <a:gd name="connsiteX3-1315" fmla="*/ 80963 w 188119"/>
                <a:gd name="connsiteY3-1316" fmla="*/ 390525 h 742950"/>
                <a:gd name="connsiteX4-1317" fmla="*/ 104775 w 188119"/>
                <a:gd name="connsiteY4-1318" fmla="*/ 459581 h 742950"/>
                <a:gd name="connsiteX5-1319" fmla="*/ 130969 w 188119"/>
                <a:gd name="connsiteY5-1320" fmla="*/ 523876 h 742950"/>
                <a:gd name="connsiteX6-1321" fmla="*/ 166688 w 188119"/>
                <a:gd name="connsiteY6-1322" fmla="*/ 621507 h 742950"/>
                <a:gd name="connsiteX7-1323" fmla="*/ 188119 w 188119"/>
                <a:gd name="connsiteY7-1324" fmla="*/ 742950 h 742950"/>
                <a:gd name="connsiteX0-1325" fmla="*/ 0 w 188119"/>
                <a:gd name="connsiteY0-1326" fmla="*/ 0 h 742950"/>
                <a:gd name="connsiteX1-1327" fmla="*/ 14288 w 188119"/>
                <a:gd name="connsiteY1-1328" fmla="*/ 204788 h 742950"/>
                <a:gd name="connsiteX2-1329" fmla="*/ 47625 w 188119"/>
                <a:gd name="connsiteY2-1330" fmla="*/ 314325 h 742950"/>
                <a:gd name="connsiteX3-1331" fmla="*/ 76201 w 188119"/>
                <a:gd name="connsiteY3-1332" fmla="*/ 400050 h 742950"/>
                <a:gd name="connsiteX4-1333" fmla="*/ 104775 w 188119"/>
                <a:gd name="connsiteY4-1334" fmla="*/ 459581 h 742950"/>
                <a:gd name="connsiteX5-1335" fmla="*/ 130969 w 188119"/>
                <a:gd name="connsiteY5-1336" fmla="*/ 523876 h 742950"/>
                <a:gd name="connsiteX6-1337" fmla="*/ 166688 w 188119"/>
                <a:gd name="connsiteY6-1338" fmla="*/ 621507 h 742950"/>
                <a:gd name="connsiteX7-1339" fmla="*/ 188119 w 188119"/>
                <a:gd name="connsiteY7-1340" fmla="*/ 742950 h 74295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188119" h="742950">
                  <a:moveTo>
                    <a:pt x="0" y="0"/>
                  </a:moveTo>
                  <a:cubicBezTo>
                    <a:pt x="7438" y="190916"/>
                    <a:pt x="6351" y="152401"/>
                    <a:pt x="14288" y="204788"/>
                  </a:cubicBezTo>
                  <a:cubicBezTo>
                    <a:pt x="22225" y="257175"/>
                    <a:pt x="36513" y="283369"/>
                    <a:pt x="47625" y="314325"/>
                  </a:cubicBezTo>
                  <a:cubicBezTo>
                    <a:pt x="58737" y="345281"/>
                    <a:pt x="66676" y="375841"/>
                    <a:pt x="76201" y="400050"/>
                  </a:cubicBezTo>
                  <a:cubicBezTo>
                    <a:pt x="85726" y="424259"/>
                    <a:pt x="95647" y="438943"/>
                    <a:pt x="104775" y="459581"/>
                  </a:cubicBezTo>
                  <a:cubicBezTo>
                    <a:pt x="113903" y="480219"/>
                    <a:pt x="120650" y="496888"/>
                    <a:pt x="130969" y="523876"/>
                  </a:cubicBezTo>
                  <a:cubicBezTo>
                    <a:pt x="141288" y="550864"/>
                    <a:pt x="157163" y="584995"/>
                    <a:pt x="166688" y="621507"/>
                  </a:cubicBezTo>
                  <a:cubicBezTo>
                    <a:pt x="176213" y="658019"/>
                    <a:pt x="183654" y="717650"/>
                    <a:pt x="188119" y="742950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5" name="任意多边形 564"/>
            <p:cNvSpPr/>
            <p:nvPr/>
          </p:nvSpPr>
          <p:spPr>
            <a:xfrm>
              <a:off x="3976688" y="2097882"/>
              <a:ext cx="173831" cy="783431"/>
            </a:xfrm>
            <a:custGeom>
              <a:avLst/>
              <a:gdLst>
                <a:gd name="connsiteX0" fmla="*/ 121 w 188306"/>
                <a:gd name="connsiteY0" fmla="*/ 0 h 742950"/>
                <a:gd name="connsiteX1" fmla="*/ 14409 w 188306"/>
                <a:gd name="connsiteY1" fmla="*/ 204788 h 742950"/>
                <a:gd name="connsiteX2" fmla="*/ 16790 w 188306"/>
                <a:gd name="connsiteY2" fmla="*/ 211932 h 742950"/>
                <a:gd name="connsiteX3" fmla="*/ 19171 w 188306"/>
                <a:gd name="connsiteY3" fmla="*/ 226219 h 742950"/>
                <a:gd name="connsiteX4" fmla="*/ 23934 w 188306"/>
                <a:gd name="connsiteY4" fmla="*/ 233363 h 742950"/>
                <a:gd name="connsiteX5" fmla="*/ 26315 w 188306"/>
                <a:gd name="connsiteY5" fmla="*/ 240507 h 742950"/>
                <a:gd name="connsiteX6" fmla="*/ 31077 w 188306"/>
                <a:gd name="connsiteY6" fmla="*/ 250032 h 742950"/>
                <a:gd name="connsiteX7" fmla="*/ 33459 w 188306"/>
                <a:gd name="connsiteY7" fmla="*/ 259557 h 742950"/>
                <a:gd name="connsiteX8" fmla="*/ 38221 w 188306"/>
                <a:gd name="connsiteY8" fmla="*/ 273844 h 742950"/>
                <a:gd name="connsiteX9" fmla="*/ 40602 w 188306"/>
                <a:gd name="connsiteY9" fmla="*/ 280988 h 742950"/>
                <a:gd name="connsiteX10" fmla="*/ 45365 w 188306"/>
                <a:gd name="connsiteY10" fmla="*/ 290513 h 742950"/>
                <a:gd name="connsiteX11" fmla="*/ 52509 w 188306"/>
                <a:gd name="connsiteY11" fmla="*/ 304800 h 742950"/>
                <a:gd name="connsiteX12" fmla="*/ 62034 w 188306"/>
                <a:gd name="connsiteY12" fmla="*/ 323850 h 742950"/>
                <a:gd name="connsiteX13" fmla="*/ 64415 w 188306"/>
                <a:gd name="connsiteY13" fmla="*/ 333375 h 742950"/>
                <a:gd name="connsiteX14" fmla="*/ 73940 w 188306"/>
                <a:gd name="connsiteY14" fmla="*/ 357188 h 742950"/>
                <a:gd name="connsiteX15" fmla="*/ 78702 w 188306"/>
                <a:gd name="connsiteY15" fmla="*/ 373857 h 742950"/>
                <a:gd name="connsiteX16" fmla="*/ 81084 w 188306"/>
                <a:gd name="connsiteY16" fmla="*/ 390525 h 742950"/>
                <a:gd name="connsiteX17" fmla="*/ 85846 w 188306"/>
                <a:gd name="connsiteY17" fmla="*/ 402432 h 742950"/>
                <a:gd name="connsiteX18" fmla="*/ 88227 w 188306"/>
                <a:gd name="connsiteY18" fmla="*/ 414338 h 742950"/>
                <a:gd name="connsiteX19" fmla="*/ 92990 w 188306"/>
                <a:gd name="connsiteY19" fmla="*/ 428625 h 742950"/>
                <a:gd name="connsiteX20" fmla="*/ 97752 w 188306"/>
                <a:gd name="connsiteY20" fmla="*/ 447675 h 742950"/>
                <a:gd name="connsiteX21" fmla="*/ 102515 w 188306"/>
                <a:gd name="connsiteY21" fmla="*/ 466725 h 742950"/>
                <a:gd name="connsiteX22" fmla="*/ 104896 w 188306"/>
                <a:gd name="connsiteY22" fmla="*/ 476250 h 742950"/>
                <a:gd name="connsiteX23" fmla="*/ 109659 w 188306"/>
                <a:gd name="connsiteY23" fmla="*/ 483394 h 742950"/>
                <a:gd name="connsiteX24" fmla="*/ 116802 w 188306"/>
                <a:gd name="connsiteY24" fmla="*/ 497682 h 742950"/>
                <a:gd name="connsiteX25" fmla="*/ 121565 w 188306"/>
                <a:gd name="connsiteY25" fmla="*/ 514350 h 742950"/>
                <a:gd name="connsiteX26" fmla="*/ 131090 w 188306"/>
                <a:gd name="connsiteY26" fmla="*/ 538163 h 742950"/>
                <a:gd name="connsiteX27" fmla="*/ 135852 w 188306"/>
                <a:gd name="connsiteY27" fmla="*/ 552450 h 742950"/>
                <a:gd name="connsiteX28" fmla="*/ 147759 w 188306"/>
                <a:gd name="connsiteY28" fmla="*/ 566738 h 742950"/>
                <a:gd name="connsiteX29" fmla="*/ 152521 w 188306"/>
                <a:gd name="connsiteY29" fmla="*/ 585788 h 742950"/>
                <a:gd name="connsiteX30" fmla="*/ 157284 w 188306"/>
                <a:gd name="connsiteY30" fmla="*/ 592932 h 742950"/>
                <a:gd name="connsiteX31" fmla="*/ 166809 w 188306"/>
                <a:gd name="connsiteY31" fmla="*/ 621507 h 742950"/>
                <a:gd name="connsiteX32" fmla="*/ 169190 w 188306"/>
                <a:gd name="connsiteY32" fmla="*/ 628650 h 742950"/>
                <a:gd name="connsiteX33" fmla="*/ 171571 w 188306"/>
                <a:gd name="connsiteY33" fmla="*/ 635794 h 742950"/>
                <a:gd name="connsiteX34" fmla="*/ 178715 w 188306"/>
                <a:gd name="connsiteY34" fmla="*/ 695325 h 742950"/>
                <a:gd name="connsiteX35" fmla="*/ 183477 w 188306"/>
                <a:gd name="connsiteY35" fmla="*/ 719138 h 742950"/>
                <a:gd name="connsiteX36" fmla="*/ 188240 w 188306"/>
                <a:gd name="connsiteY36" fmla="*/ 742950 h 742950"/>
                <a:gd name="connsiteX0-1" fmla="*/ 121 w 188306"/>
                <a:gd name="connsiteY0-2" fmla="*/ 0 h 742950"/>
                <a:gd name="connsiteX1-3" fmla="*/ 14409 w 188306"/>
                <a:gd name="connsiteY1-4" fmla="*/ 204788 h 742950"/>
                <a:gd name="connsiteX2-5" fmla="*/ 16790 w 188306"/>
                <a:gd name="connsiteY2-6" fmla="*/ 211932 h 742950"/>
                <a:gd name="connsiteX3-7" fmla="*/ 19171 w 188306"/>
                <a:gd name="connsiteY3-8" fmla="*/ 226219 h 742950"/>
                <a:gd name="connsiteX4-9" fmla="*/ 23934 w 188306"/>
                <a:gd name="connsiteY4-10" fmla="*/ 233363 h 742950"/>
                <a:gd name="connsiteX5-11" fmla="*/ 26315 w 188306"/>
                <a:gd name="connsiteY5-12" fmla="*/ 240507 h 742950"/>
                <a:gd name="connsiteX6-13" fmla="*/ 31077 w 188306"/>
                <a:gd name="connsiteY6-14" fmla="*/ 250032 h 742950"/>
                <a:gd name="connsiteX7-15" fmla="*/ 33459 w 188306"/>
                <a:gd name="connsiteY7-16" fmla="*/ 259557 h 742950"/>
                <a:gd name="connsiteX8-17" fmla="*/ 38221 w 188306"/>
                <a:gd name="connsiteY8-18" fmla="*/ 273844 h 742950"/>
                <a:gd name="connsiteX9-19" fmla="*/ 40602 w 188306"/>
                <a:gd name="connsiteY9-20" fmla="*/ 280988 h 742950"/>
                <a:gd name="connsiteX10-21" fmla="*/ 45365 w 188306"/>
                <a:gd name="connsiteY10-22" fmla="*/ 290513 h 742950"/>
                <a:gd name="connsiteX11-23" fmla="*/ 52509 w 188306"/>
                <a:gd name="connsiteY11-24" fmla="*/ 304800 h 742950"/>
                <a:gd name="connsiteX12-25" fmla="*/ 62034 w 188306"/>
                <a:gd name="connsiteY12-26" fmla="*/ 323850 h 742950"/>
                <a:gd name="connsiteX13-27" fmla="*/ 64415 w 188306"/>
                <a:gd name="connsiteY13-28" fmla="*/ 333375 h 742950"/>
                <a:gd name="connsiteX14-29" fmla="*/ 73940 w 188306"/>
                <a:gd name="connsiteY14-30" fmla="*/ 357188 h 742950"/>
                <a:gd name="connsiteX15-31" fmla="*/ 81084 w 188306"/>
                <a:gd name="connsiteY15-32" fmla="*/ 390525 h 742950"/>
                <a:gd name="connsiteX16-33" fmla="*/ 85846 w 188306"/>
                <a:gd name="connsiteY16-34" fmla="*/ 402432 h 742950"/>
                <a:gd name="connsiteX17-35" fmla="*/ 88227 w 188306"/>
                <a:gd name="connsiteY17-36" fmla="*/ 414338 h 742950"/>
                <a:gd name="connsiteX18-37" fmla="*/ 92990 w 188306"/>
                <a:gd name="connsiteY18-38" fmla="*/ 428625 h 742950"/>
                <a:gd name="connsiteX19-39" fmla="*/ 97752 w 188306"/>
                <a:gd name="connsiteY19-40" fmla="*/ 447675 h 742950"/>
                <a:gd name="connsiteX20-41" fmla="*/ 102515 w 188306"/>
                <a:gd name="connsiteY20-42" fmla="*/ 466725 h 742950"/>
                <a:gd name="connsiteX21-43" fmla="*/ 104896 w 188306"/>
                <a:gd name="connsiteY21-44" fmla="*/ 476250 h 742950"/>
                <a:gd name="connsiteX22-45" fmla="*/ 109659 w 188306"/>
                <a:gd name="connsiteY22-46" fmla="*/ 483394 h 742950"/>
                <a:gd name="connsiteX23-47" fmla="*/ 116802 w 188306"/>
                <a:gd name="connsiteY23-48" fmla="*/ 497682 h 742950"/>
                <a:gd name="connsiteX24-49" fmla="*/ 121565 w 188306"/>
                <a:gd name="connsiteY24-50" fmla="*/ 514350 h 742950"/>
                <a:gd name="connsiteX25-51" fmla="*/ 131090 w 188306"/>
                <a:gd name="connsiteY25-52" fmla="*/ 538163 h 742950"/>
                <a:gd name="connsiteX26-53" fmla="*/ 135852 w 188306"/>
                <a:gd name="connsiteY26-54" fmla="*/ 552450 h 742950"/>
                <a:gd name="connsiteX27-55" fmla="*/ 147759 w 188306"/>
                <a:gd name="connsiteY27-56" fmla="*/ 566738 h 742950"/>
                <a:gd name="connsiteX28-57" fmla="*/ 152521 w 188306"/>
                <a:gd name="connsiteY28-58" fmla="*/ 585788 h 742950"/>
                <a:gd name="connsiteX29-59" fmla="*/ 157284 w 188306"/>
                <a:gd name="connsiteY29-60" fmla="*/ 592932 h 742950"/>
                <a:gd name="connsiteX30-61" fmla="*/ 166809 w 188306"/>
                <a:gd name="connsiteY30-62" fmla="*/ 621507 h 742950"/>
                <a:gd name="connsiteX31-63" fmla="*/ 169190 w 188306"/>
                <a:gd name="connsiteY31-64" fmla="*/ 628650 h 742950"/>
                <a:gd name="connsiteX32-65" fmla="*/ 171571 w 188306"/>
                <a:gd name="connsiteY32-66" fmla="*/ 635794 h 742950"/>
                <a:gd name="connsiteX33-67" fmla="*/ 178715 w 188306"/>
                <a:gd name="connsiteY33-68" fmla="*/ 695325 h 742950"/>
                <a:gd name="connsiteX34-69" fmla="*/ 183477 w 188306"/>
                <a:gd name="connsiteY34-70" fmla="*/ 719138 h 742950"/>
                <a:gd name="connsiteX35-71" fmla="*/ 188240 w 188306"/>
                <a:gd name="connsiteY35-72" fmla="*/ 742950 h 742950"/>
                <a:gd name="connsiteX0-73" fmla="*/ 121 w 188306"/>
                <a:gd name="connsiteY0-74" fmla="*/ 0 h 742950"/>
                <a:gd name="connsiteX1-75" fmla="*/ 14409 w 188306"/>
                <a:gd name="connsiteY1-76" fmla="*/ 204788 h 742950"/>
                <a:gd name="connsiteX2-77" fmla="*/ 16790 w 188306"/>
                <a:gd name="connsiteY2-78" fmla="*/ 211932 h 742950"/>
                <a:gd name="connsiteX3-79" fmla="*/ 19171 w 188306"/>
                <a:gd name="connsiteY3-80" fmla="*/ 226219 h 742950"/>
                <a:gd name="connsiteX4-81" fmla="*/ 23934 w 188306"/>
                <a:gd name="connsiteY4-82" fmla="*/ 233363 h 742950"/>
                <a:gd name="connsiteX5-83" fmla="*/ 26315 w 188306"/>
                <a:gd name="connsiteY5-84" fmla="*/ 240507 h 742950"/>
                <a:gd name="connsiteX6-85" fmla="*/ 31077 w 188306"/>
                <a:gd name="connsiteY6-86" fmla="*/ 250032 h 742950"/>
                <a:gd name="connsiteX7-87" fmla="*/ 38221 w 188306"/>
                <a:gd name="connsiteY7-88" fmla="*/ 273844 h 742950"/>
                <a:gd name="connsiteX8-89" fmla="*/ 40602 w 188306"/>
                <a:gd name="connsiteY8-90" fmla="*/ 280988 h 742950"/>
                <a:gd name="connsiteX9-91" fmla="*/ 45365 w 188306"/>
                <a:gd name="connsiteY9-92" fmla="*/ 290513 h 742950"/>
                <a:gd name="connsiteX10-93" fmla="*/ 52509 w 188306"/>
                <a:gd name="connsiteY10-94" fmla="*/ 304800 h 742950"/>
                <a:gd name="connsiteX11-95" fmla="*/ 62034 w 188306"/>
                <a:gd name="connsiteY11-96" fmla="*/ 323850 h 742950"/>
                <a:gd name="connsiteX12-97" fmla="*/ 64415 w 188306"/>
                <a:gd name="connsiteY12-98" fmla="*/ 333375 h 742950"/>
                <a:gd name="connsiteX13-99" fmla="*/ 73940 w 188306"/>
                <a:gd name="connsiteY13-100" fmla="*/ 357188 h 742950"/>
                <a:gd name="connsiteX14-101" fmla="*/ 81084 w 188306"/>
                <a:gd name="connsiteY14-102" fmla="*/ 390525 h 742950"/>
                <a:gd name="connsiteX15-103" fmla="*/ 85846 w 188306"/>
                <a:gd name="connsiteY15-104" fmla="*/ 402432 h 742950"/>
                <a:gd name="connsiteX16-105" fmla="*/ 88227 w 188306"/>
                <a:gd name="connsiteY16-106" fmla="*/ 414338 h 742950"/>
                <a:gd name="connsiteX17-107" fmla="*/ 92990 w 188306"/>
                <a:gd name="connsiteY17-108" fmla="*/ 428625 h 742950"/>
                <a:gd name="connsiteX18-109" fmla="*/ 97752 w 188306"/>
                <a:gd name="connsiteY18-110" fmla="*/ 447675 h 742950"/>
                <a:gd name="connsiteX19-111" fmla="*/ 102515 w 188306"/>
                <a:gd name="connsiteY19-112" fmla="*/ 466725 h 742950"/>
                <a:gd name="connsiteX20-113" fmla="*/ 104896 w 188306"/>
                <a:gd name="connsiteY20-114" fmla="*/ 476250 h 742950"/>
                <a:gd name="connsiteX21-115" fmla="*/ 109659 w 188306"/>
                <a:gd name="connsiteY21-116" fmla="*/ 483394 h 742950"/>
                <a:gd name="connsiteX22-117" fmla="*/ 116802 w 188306"/>
                <a:gd name="connsiteY22-118" fmla="*/ 497682 h 742950"/>
                <a:gd name="connsiteX23-119" fmla="*/ 121565 w 188306"/>
                <a:gd name="connsiteY23-120" fmla="*/ 514350 h 742950"/>
                <a:gd name="connsiteX24-121" fmla="*/ 131090 w 188306"/>
                <a:gd name="connsiteY24-122" fmla="*/ 538163 h 742950"/>
                <a:gd name="connsiteX25-123" fmla="*/ 135852 w 188306"/>
                <a:gd name="connsiteY25-124" fmla="*/ 552450 h 742950"/>
                <a:gd name="connsiteX26-125" fmla="*/ 147759 w 188306"/>
                <a:gd name="connsiteY26-126" fmla="*/ 566738 h 742950"/>
                <a:gd name="connsiteX27-127" fmla="*/ 152521 w 188306"/>
                <a:gd name="connsiteY27-128" fmla="*/ 585788 h 742950"/>
                <a:gd name="connsiteX28-129" fmla="*/ 157284 w 188306"/>
                <a:gd name="connsiteY28-130" fmla="*/ 592932 h 742950"/>
                <a:gd name="connsiteX29-131" fmla="*/ 166809 w 188306"/>
                <a:gd name="connsiteY29-132" fmla="*/ 621507 h 742950"/>
                <a:gd name="connsiteX30-133" fmla="*/ 169190 w 188306"/>
                <a:gd name="connsiteY30-134" fmla="*/ 628650 h 742950"/>
                <a:gd name="connsiteX31-135" fmla="*/ 171571 w 188306"/>
                <a:gd name="connsiteY31-136" fmla="*/ 635794 h 742950"/>
                <a:gd name="connsiteX32-137" fmla="*/ 178715 w 188306"/>
                <a:gd name="connsiteY32-138" fmla="*/ 695325 h 742950"/>
                <a:gd name="connsiteX33-139" fmla="*/ 183477 w 188306"/>
                <a:gd name="connsiteY33-140" fmla="*/ 719138 h 742950"/>
                <a:gd name="connsiteX34-141" fmla="*/ 188240 w 188306"/>
                <a:gd name="connsiteY34-142" fmla="*/ 742950 h 742950"/>
                <a:gd name="connsiteX0-143" fmla="*/ 121 w 188306"/>
                <a:gd name="connsiteY0-144" fmla="*/ 0 h 742950"/>
                <a:gd name="connsiteX1-145" fmla="*/ 14409 w 188306"/>
                <a:gd name="connsiteY1-146" fmla="*/ 204788 h 742950"/>
                <a:gd name="connsiteX2-147" fmla="*/ 16790 w 188306"/>
                <a:gd name="connsiteY2-148" fmla="*/ 211932 h 742950"/>
                <a:gd name="connsiteX3-149" fmla="*/ 19171 w 188306"/>
                <a:gd name="connsiteY3-150" fmla="*/ 226219 h 742950"/>
                <a:gd name="connsiteX4-151" fmla="*/ 23934 w 188306"/>
                <a:gd name="connsiteY4-152" fmla="*/ 233363 h 742950"/>
                <a:gd name="connsiteX5-153" fmla="*/ 31077 w 188306"/>
                <a:gd name="connsiteY5-154" fmla="*/ 250032 h 742950"/>
                <a:gd name="connsiteX6-155" fmla="*/ 38221 w 188306"/>
                <a:gd name="connsiteY6-156" fmla="*/ 273844 h 742950"/>
                <a:gd name="connsiteX7-157" fmla="*/ 40602 w 188306"/>
                <a:gd name="connsiteY7-158" fmla="*/ 280988 h 742950"/>
                <a:gd name="connsiteX8-159" fmla="*/ 45365 w 188306"/>
                <a:gd name="connsiteY8-160" fmla="*/ 290513 h 742950"/>
                <a:gd name="connsiteX9-161" fmla="*/ 52509 w 188306"/>
                <a:gd name="connsiteY9-162" fmla="*/ 304800 h 742950"/>
                <a:gd name="connsiteX10-163" fmla="*/ 62034 w 188306"/>
                <a:gd name="connsiteY10-164" fmla="*/ 323850 h 742950"/>
                <a:gd name="connsiteX11-165" fmla="*/ 64415 w 188306"/>
                <a:gd name="connsiteY11-166" fmla="*/ 333375 h 742950"/>
                <a:gd name="connsiteX12-167" fmla="*/ 73940 w 188306"/>
                <a:gd name="connsiteY12-168" fmla="*/ 357188 h 742950"/>
                <a:gd name="connsiteX13-169" fmla="*/ 81084 w 188306"/>
                <a:gd name="connsiteY13-170" fmla="*/ 390525 h 742950"/>
                <a:gd name="connsiteX14-171" fmla="*/ 85846 w 188306"/>
                <a:gd name="connsiteY14-172" fmla="*/ 402432 h 742950"/>
                <a:gd name="connsiteX15-173" fmla="*/ 88227 w 188306"/>
                <a:gd name="connsiteY15-174" fmla="*/ 414338 h 742950"/>
                <a:gd name="connsiteX16-175" fmla="*/ 92990 w 188306"/>
                <a:gd name="connsiteY16-176" fmla="*/ 428625 h 742950"/>
                <a:gd name="connsiteX17-177" fmla="*/ 97752 w 188306"/>
                <a:gd name="connsiteY17-178" fmla="*/ 447675 h 742950"/>
                <a:gd name="connsiteX18-179" fmla="*/ 102515 w 188306"/>
                <a:gd name="connsiteY18-180" fmla="*/ 466725 h 742950"/>
                <a:gd name="connsiteX19-181" fmla="*/ 104896 w 188306"/>
                <a:gd name="connsiteY19-182" fmla="*/ 476250 h 742950"/>
                <a:gd name="connsiteX20-183" fmla="*/ 109659 w 188306"/>
                <a:gd name="connsiteY20-184" fmla="*/ 483394 h 742950"/>
                <a:gd name="connsiteX21-185" fmla="*/ 116802 w 188306"/>
                <a:gd name="connsiteY21-186" fmla="*/ 497682 h 742950"/>
                <a:gd name="connsiteX22-187" fmla="*/ 121565 w 188306"/>
                <a:gd name="connsiteY22-188" fmla="*/ 514350 h 742950"/>
                <a:gd name="connsiteX23-189" fmla="*/ 131090 w 188306"/>
                <a:gd name="connsiteY23-190" fmla="*/ 538163 h 742950"/>
                <a:gd name="connsiteX24-191" fmla="*/ 135852 w 188306"/>
                <a:gd name="connsiteY24-192" fmla="*/ 552450 h 742950"/>
                <a:gd name="connsiteX25-193" fmla="*/ 147759 w 188306"/>
                <a:gd name="connsiteY25-194" fmla="*/ 566738 h 742950"/>
                <a:gd name="connsiteX26-195" fmla="*/ 152521 w 188306"/>
                <a:gd name="connsiteY26-196" fmla="*/ 585788 h 742950"/>
                <a:gd name="connsiteX27-197" fmla="*/ 157284 w 188306"/>
                <a:gd name="connsiteY27-198" fmla="*/ 592932 h 742950"/>
                <a:gd name="connsiteX28-199" fmla="*/ 166809 w 188306"/>
                <a:gd name="connsiteY28-200" fmla="*/ 621507 h 742950"/>
                <a:gd name="connsiteX29-201" fmla="*/ 169190 w 188306"/>
                <a:gd name="connsiteY29-202" fmla="*/ 628650 h 742950"/>
                <a:gd name="connsiteX30-203" fmla="*/ 171571 w 188306"/>
                <a:gd name="connsiteY30-204" fmla="*/ 635794 h 742950"/>
                <a:gd name="connsiteX31-205" fmla="*/ 178715 w 188306"/>
                <a:gd name="connsiteY31-206" fmla="*/ 695325 h 742950"/>
                <a:gd name="connsiteX32-207" fmla="*/ 183477 w 188306"/>
                <a:gd name="connsiteY32-208" fmla="*/ 719138 h 742950"/>
                <a:gd name="connsiteX33-209" fmla="*/ 188240 w 188306"/>
                <a:gd name="connsiteY33-210" fmla="*/ 742950 h 742950"/>
                <a:gd name="connsiteX0-211" fmla="*/ 121 w 188306"/>
                <a:gd name="connsiteY0-212" fmla="*/ 0 h 742950"/>
                <a:gd name="connsiteX1-213" fmla="*/ 14409 w 188306"/>
                <a:gd name="connsiteY1-214" fmla="*/ 204788 h 742950"/>
                <a:gd name="connsiteX2-215" fmla="*/ 16790 w 188306"/>
                <a:gd name="connsiteY2-216" fmla="*/ 211932 h 742950"/>
                <a:gd name="connsiteX3-217" fmla="*/ 19171 w 188306"/>
                <a:gd name="connsiteY3-218" fmla="*/ 226219 h 742950"/>
                <a:gd name="connsiteX4-219" fmla="*/ 23934 w 188306"/>
                <a:gd name="connsiteY4-220" fmla="*/ 233363 h 742950"/>
                <a:gd name="connsiteX5-221" fmla="*/ 38221 w 188306"/>
                <a:gd name="connsiteY5-222" fmla="*/ 273844 h 742950"/>
                <a:gd name="connsiteX6-223" fmla="*/ 40602 w 188306"/>
                <a:gd name="connsiteY6-224" fmla="*/ 280988 h 742950"/>
                <a:gd name="connsiteX7-225" fmla="*/ 45365 w 188306"/>
                <a:gd name="connsiteY7-226" fmla="*/ 290513 h 742950"/>
                <a:gd name="connsiteX8-227" fmla="*/ 52509 w 188306"/>
                <a:gd name="connsiteY8-228" fmla="*/ 304800 h 742950"/>
                <a:gd name="connsiteX9-229" fmla="*/ 62034 w 188306"/>
                <a:gd name="connsiteY9-230" fmla="*/ 323850 h 742950"/>
                <a:gd name="connsiteX10-231" fmla="*/ 64415 w 188306"/>
                <a:gd name="connsiteY10-232" fmla="*/ 333375 h 742950"/>
                <a:gd name="connsiteX11-233" fmla="*/ 73940 w 188306"/>
                <a:gd name="connsiteY11-234" fmla="*/ 357188 h 742950"/>
                <a:gd name="connsiteX12-235" fmla="*/ 81084 w 188306"/>
                <a:gd name="connsiteY12-236" fmla="*/ 390525 h 742950"/>
                <a:gd name="connsiteX13-237" fmla="*/ 85846 w 188306"/>
                <a:gd name="connsiteY13-238" fmla="*/ 402432 h 742950"/>
                <a:gd name="connsiteX14-239" fmla="*/ 88227 w 188306"/>
                <a:gd name="connsiteY14-240" fmla="*/ 414338 h 742950"/>
                <a:gd name="connsiteX15-241" fmla="*/ 92990 w 188306"/>
                <a:gd name="connsiteY15-242" fmla="*/ 428625 h 742950"/>
                <a:gd name="connsiteX16-243" fmla="*/ 97752 w 188306"/>
                <a:gd name="connsiteY16-244" fmla="*/ 447675 h 742950"/>
                <a:gd name="connsiteX17-245" fmla="*/ 102515 w 188306"/>
                <a:gd name="connsiteY17-246" fmla="*/ 466725 h 742950"/>
                <a:gd name="connsiteX18-247" fmla="*/ 104896 w 188306"/>
                <a:gd name="connsiteY18-248" fmla="*/ 476250 h 742950"/>
                <a:gd name="connsiteX19-249" fmla="*/ 109659 w 188306"/>
                <a:gd name="connsiteY19-250" fmla="*/ 483394 h 742950"/>
                <a:gd name="connsiteX20-251" fmla="*/ 116802 w 188306"/>
                <a:gd name="connsiteY20-252" fmla="*/ 497682 h 742950"/>
                <a:gd name="connsiteX21-253" fmla="*/ 121565 w 188306"/>
                <a:gd name="connsiteY21-254" fmla="*/ 514350 h 742950"/>
                <a:gd name="connsiteX22-255" fmla="*/ 131090 w 188306"/>
                <a:gd name="connsiteY22-256" fmla="*/ 538163 h 742950"/>
                <a:gd name="connsiteX23-257" fmla="*/ 135852 w 188306"/>
                <a:gd name="connsiteY23-258" fmla="*/ 552450 h 742950"/>
                <a:gd name="connsiteX24-259" fmla="*/ 147759 w 188306"/>
                <a:gd name="connsiteY24-260" fmla="*/ 566738 h 742950"/>
                <a:gd name="connsiteX25-261" fmla="*/ 152521 w 188306"/>
                <a:gd name="connsiteY25-262" fmla="*/ 585788 h 742950"/>
                <a:gd name="connsiteX26-263" fmla="*/ 157284 w 188306"/>
                <a:gd name="connsiteY26-264" fmla="*/ 592932 h 742950"/>
                <a:gd name="connsiteX27-265" fmla="*/ 166809 w 188306"/>
                <a:gd name="connsiteY27-266" fmla="*/ 621507 h 742950"/>
                <a:gd name="connsiteX28-267" fmla="*/ 169190 w 188306"/>
                <a:gd name="connsiteY28-268" fmla="*/ 628650 h 742950"/>
                <a:gd name="connsiteX29-269" fmla="*/ 171571 w 188306"/>
                <a:gd name="connsiteY29-270" fmla="*/ 635794 h 742950"/>
                <a:gd name="connsiteX30-271" fmla="*/ 178715 w 188306"/>
                <a:gd name="connsiteY30-272" fmla="*/ 695325 h 742950"/>
                <a:gd name="connsiteX31-273" fmla="*/ 183477 w 188306"/>
                <a:gd name="connsiteY31-274" fmla="*/ 719138 h 742950"/>
                <a:gd name="connsiteX32-275" fmla="*/ 188240 w 188306"/>
                <a:gd name="connsiteY32-276" fmla="*/ 742950 h 742950"/>
                <a:gd name="connsiteX0-277" fmla="*/ 121 w 188306"/>
                <a:gd name="connsiteY0-278" fmla="*/ 0 h 742950"/>
                <a:gd name="connsiteX1-279" fmla="*/ 14409 w 188306"/>
                <a:gd name="connsiteY1-280" fmla="*/ 204788 h 742950"/>
                <a:gd name="connsiteX2-281" fmla="*/ 16790 w 188306"/>
                <a:gd name="connsiteY2-282" fmla="*/ 211932 h 742950"/>
                <a:gd name="connsiteX3-283" fmla="*/ 19171 w 188306"/>
                <a:gd name="connsiteY3-284" fmla="*/ 226219 h 742950"/>
                <a:gd name="connsiteX4-285" fmla="*/ 38221 w 188306"/>
                <a:gd name="connsiteY4-286" fmla="*/ 273844 h 742950"/>
                <a:gd name="connsiteX5-287" fmla="*/ 40602 w 188306"/>
                <a:gd name="connsiteY5-288" fmla="*/ 280988 h 742950"/>
                <a:gd name="connsiteX6-289" fmla="*/ 45365 w 188306"/>
                <a:gd name="connsiteY6-290" fmla="*/ 290513 h 742950"/>
                <a:gd name="connsiteX7-291" fmla="*/ 52509 w 188306"/>
                <a:gd name="connsiteY7-292" fmla="*/ 304800 h 742950"/>
                <a:gd name="connsiteX8-293" fmla="*/ 62034 w 188306"/>
                <a:gd name="connsiteY8-294" fmla="*/ 323850 h 742950"/>
                <a:gd name="connsiteX9-295" fmla="*/ 64415 w 188306"/>
                <a:gd name="connsiteY9-296" fmla="*/ 333375 h 742950"/>
                <a:gd name="connsiteX10-297" fmla="*/ 73940 w 188306"/>
                <a:gd name="connsiteY10-298" fmla="*/ 357188 h 742950"/>
                <a:gd name="connsiteX11-299" fmla="*/ 81084 w 188306"/>
                <a:gd name="connsiteY11-300" fmla="*/ 390525 h 742950"/>
                <a:gd name="connsiteX12-301" fmla="*/ 85846 w 188306"/>
                <a:gd name="connsiteY12-302" fmla="*/ 402432 h 742950"/>
                <a:gd name="connsiteX13-303" fmla="*/ 88227 w 188306"/>
                <a:gd name="connsiteY13-304" fmla="*/ 414338 h 742950"/>
                <a:gd name="connsiteX14-305" fmla="*/ 92990 w 188306"/>
                <a:gd name="connsiteY14-306" fmla="*/ 428625 h 742950"/>
                <a:gd name="connsiteX15-307" fmla="*/ 97752 w 188306"/>
                <a:gd name="connsiteY15-308" fmla="*/ 447675 h 742950"/>
                <a:gd name="connsiteX16-309" fmla="*/ 102515 w 188306"/>
                <a:gd name="connsiteY16-310" fmla="*/ 466725 h 742950"/>
                <a:gd name="connsiteX17-311" fmla="*/ 104896 w 188306"/>
                <a:gd name="connsiteY17-312" fmla="*/ 476250 h 742950"/>
                <a:gd name="connsiteX18-313" fmla="*/ 109659 w 188306"/>
                <a:gd name="connsiteY18-314" fmla="*/ 483394 h 742950"/>
                <a:gd name="connsiteX19-315" fmla="*/ 116802 w 188306"/>
                <a:gd name="connsiteY19-316" fmla="*/ 497682 h 742950"/>
                <a:gd name="connsiteX20-317" fmla="*/ 121565 w 188306"/>
                <a:gd name="connsiteY20-318" fmla="*/ 514350 h 742950"/>
                <a:gd name="connsiteX21-319" fmla="*/ 131090 w 188306"/>
                <a:gd name="connsiteY21-320" fmla="*/ 538163 h 742950"/>
                <a:gd name="connsiteX22-321" fmla="*/ 135852 w 188306"/>
                <a:gd name="connsiteY22-322" fmla="*/ 552450 h 742950"/>
                <a:gd name="connsiteX23-323" fmla="*/ 147759 w 188306"/>
                <a:gd name="connsiteY23-324" fmla="*/ 566738 h 742950"/>
                <a:gd name="connsiteX24-325" fmla="*/ 152521 w 188306"/>
                <a:gd name="connsiteY24-326" fmla="*/ 585788 h 742950"/>
                <a:gd name="connsiteX25-327" fmla="*/ 157284 w 188306"/>
                <a:gd name="connsiteY25-328" fmla="*/ 592932 h 742950"/>
                <a:gd name="connsiteX26-329" fmla="*/ 166809 w 188306"/>
                <a:gd name="connsiteY26-330" fmla="*/ 621507 h 742950"/>
                <a:gd name="connsiteX27-331" fmla="*/ 169190 w 188306"/>
                <a:gd name="connsiteY27-332" fmla="*/ 628650 h 742950"/>
                <a:gd name="connsiteX28-333" fmla="*/ 171571 w 188306"/>
                <a:gd name="connsiteY28-334" fmla="*/ 635794 h 742950"/>
                <a:gd name="connsiteX29-335" fmla="*/ 178715 w 188306"/>
                <a:gd name="connsiteY29-336" fmla="*/ 695325 h 742950"/>
                <a:gd name="connsiteX30-337" fmla="*/ 183477 w 188306"/>
                <a:gd name="connsiteY30-338" fmla="*/ 719138 h 742950"/>
                <a:gd name="connsiteX31-339" fmla="*/ 188240 w 188306"/>
                <a:gd name="connsiteY31-340" fmla="*/ 742950 h 742950"/>
                <a:gd name="connsiteX0-341" fmla="*/ 121 w 188306"/>
                <a:gd name="connsiteY0-342" fmla="*/ 0 h 742950"/>
                <a:gd name="connsiteX1-343" fmla="*/ 14409 w 188306"/>
                <a:gd name="connsiteY1-344" fmla="*/ 204788 h 742950"/>
                <a:gd name="connsiteX2-345" fmla="*/ 16790 w 188306"/>
                <a:gd name="connsiteY2-346" fmla="*/ 211932 h 742950"/>
                <a:gd name="connsiteX3-347" fmla="*/ 38221 w 188306"/>
                <a:gd name="connsiteY3-348" fmla="*/ 273844 h 742950"/>
                <a:gd name="connsiteX4-349" fmla="*/ 40602 w 188306"/>
                <a:gd name="connsiteY4-350" fmla="*/ 280988 h 742950"/>
                <a:gd name="connsiteX5-351" fmla="*/ 45365 w 188306"/>
                <a:gd name="connsiteY5-352" fmla="*/ 290513 h 742950"/>
                <a:gd name="connsiteX6-353" fmla="*/ 52509 w 188306"/>
                <a:gd name="connsiteY6-354" fmla="*/ 304800 h 742950"/>
                <a:gd name="connsiteX7-355" fmla="*/ 62034 w 188306"/>
                <a:gd name="connsiteY7-356" fmla="*/ 323850 h 742950"/>
                <a:gd name="connsiteX8-357" fmla="*/ 64415 w 188306"/>
                <a:gd name="connsiteY8-358" fmla="*/ 333375 h 742950"/>
                <a:gd name="connsiteX9-359" fmla="*/ 73940 w 188306"/>
                <a:gd name="connsiteY9-360" fmla="*/ 357188 h 742950"/>
                <a:gd name="connsiteX10-361" fmla="*/ 81084 w 188306"/>
                <a:gd name="connsiteY10-362" fmla="*/ 390525 h 742950"/>
                <a:gd name="connsiteX11-363" fmla="*/ 85846 w 188306"/>
                <a:gd name="connsiteY11-364" fmla="*/ 402432 h 742950"/>
                <a:gd name="connsiteX12-365" fmla="*/ 88227 w 188306"/>
                <a:gd name="connsiteY12-366" fmla="*/ 414338 h 742950"/>
                <a:gd name="connsiteX13-367" fmla="*/ 92990 w 188306"/>
                <a:gd name="connsiteY13-368" fmla="*/ 428625 h 742950"/>
                <a:gd name="connsiteX14-369" fmla="*/ 97752 w 188306"/>
                <a:gd name="connsiteY14-370" fmla="*/ 447675 h 742950"/>
                <a:gd name="connsiteX15-371" fmla="*/ 102515 w 188306"/>
                <a:gd name="connsiteY15-372" fmla="*/ 466725 h 742950"/>
                <a:gd name="connsiteX16-373" fmla="*/ 104896 w 188306"/>
                <a:gd name="connsiteY16-374" fmla="*/ 476250 h 742950"/>
                <a:gd name="connsiteX17-375" fmla="*/ 109659 w 188306"/>
                <a:gd name="connsiteY17-376" fmla="*/ 483394 h 742950"/>
                <a:gd name="connsiteX18-377" fmla="*/ 116802 w 188306"/>
                <a:gd name="connsiteY18-378" fmla="*/ 497682 h 742950"/>
                <a:gd name="connsiteX19-379" fmla="*/ 121565 w 188306"/>
                <a:gd name="connsiteY19-380" fmla="*/ 514350 h 742950"/>
                <a:gd name="connsiteX20-381" fmla="*/ 131090 w 188306"/>
                <a:gd name="connsiteY20-382" fmla="*/ 538163 h 742950"/>
                <a:gd name="connsiteX21-383" fmla="*/ 135852 w 188306"/>
                <a:gd name="connsiteY21-384" fmla="*/ 552450 h 742950"/>
                <a:gd name="connsiteX22-385" fmla="*/ 147759 w 188306"/>
                <a:gd name="connsiteY22-386" fmla="*/ 566738 h 742950"/>
                <a:gd name="connsiteX23-387" fmla="*/ 152521 w 188306"/>
                <a:gd name="connsiteY23-388" fmla="*/ 585788 h 742950"/>
                <a:gd name="connsiteX24-389" fmla="*/ 157284 w 188306"/>
                <a:gd name="connsiteY24-390" fmla="*/ 592932 h 742950"/>
                <a:gd name="connsiteX25-391" fmla="*/ 166809 w 188306"/>
                <a:gd name="connsiteY25-392" fmla="*/ 621507 h 742950"/>
                <a:gd name="connsiteX26-393" fmla="*/ 169190 w 188306"/>
                <a:gd name="connsiteY26-394" fmla="*/ 628650 h 742950"/>
                <a:gd name="connsiteX27-395" fmla="*/ 171571 w 188306"/>
                <a:gd name="connsiteY27-396" fmla="*/ 635794 h 742950"/>
                <a:gd name="connsiteX28-397" fmla="*/ 178715 w 188306"/>
                <a:gd name="connsiteY28-398" fmla="*/ 695325 h 742950"/>
                <a:gd name="connsiteX29-399" fmla="*/ 183477 w 188306"/>
                <a:gd name="connsiteY29-400" fmla="*/ 719138 h 742950"/>
                <a:gd name="connsiteX30-401" fmla="*/ 188240 w 188306"/>
                <a:gd name="connsiteY30-402" fmla="*/ 742950 h 742950"/>
                <a:gd name="connsiteX0-403" fmla="*/ 0 w 188185"/>
                <a:gd name="connsiteY0-404" fmla="*/ 0 h 742950"/>
                <a:gd name="connsiteX1-405" fmla="*/ 14288 w 188185"/>
                <a:gd name="connsiteY1-406" fmla="*/ 204788 h 742950"/>
                <a:gd name="connsiteX2-407" fmla="*/ 38100 w 188185"/>
                <a:gd name="connsiteY2-408" fmla="*/ 273844 h 742950"/>
                <a:gd name="connsiteX3-409" fmla="*/ 40481 w 188185"/>
                <a:gd name="connsiteY3-410" fmla="*/ 280988 h 742950"/>
                <a:gd name="connsiteX4-411" fmla="*/ 45244 w 188185"/>
                <a:gd name="connsiteY4-412" fmla="*/ 290513 h 742950"/>
                <a:gd name="connsiteX5-413" fmla="*/ 52388 w 188185"/>
                <a:gd name="connsiteY5-414" fmla="*/ 304800 h 742950"/>
                <a:gd name="connsiteX6-415" fmla="*/ 61913 w 188185"/>
                <a:gd name="connsiteY6-416" fmla="*/ 323850 h 742950"/>
                <a:gd name="connsiteX7-417" fmla="*/ 64294 w 188185"/>
                <a:gd name="connsiteY7-418" fmla="*/ 333375 h 742950"/>
                <a:gd name="connsiteX8-419" fmla="*/ 73819 w 188185"/>
                <a:gd name="connsiteY8-420" fmla="*/ 357188 h 742950"/>
                <a:gd name="connsiteX9-421" fmla="*/ 80963 w 188185"/>
                <a:gd name="connsiteY9-422" fmla="*/ 390525 h 742950"/>
                <a:gd name="connsiteX10-423" fmla="*/ 85725 w 188185"/>
                <a:gd name="connsiteY10-424" fmla="*/ 402432 h 742950"/>
                <a:gd name="connsiteX11-425" fmla="*/ 88106 w 188185"/>
                <a:gd name="connsiteY11-426" fmla="*/ 414338 h 742950"/>
                <a:gd name="connsiteX12-427" fmla="*/ 92869 w 188185"/>
                <a:gd name="connsiteY12-428" fmla="*/ 428625 h 742950"/>
                <a:gd name="connsiteX13-429" fmla="*/ 97631 w 188185"/>
                <a:gd name="connsiteY13-430" fmla="*/ 447675 h 742950"/>
                <a:gd name="connsiteX14-431" fmla="*/ 102394 w 188185"/>
                <a:gd name="connsiteY14-432" fmla="*/ 466725 h 742950"/>
                <a:gd name="connsiteX15-433" fmla="*/ 104775 w 188185"/>
                <a:gd name="connsiteY15-434" fmla="*/ 476250 h 742950"/>
                <a:gd name="connsiteX16-435" fmla="*/ 109538 w 188185"/>
                <a:gd name="connsiteY16-436" fmla="*/ 483394 h 742950"/>
                <a:gd name="connsiteX17-437" fmla="*/ 116681 w 188185"/>
                <a:gd name="connsiteY17-438" fmla="*/ 497682 h 742950"/>
                <a:gd name="connsiteX18-439" fmla="*/ 121444 w 188185"/>
                <a:gd name="connsiteY18-440" fmla="*/ 514350 h 742950"/>
                <a:gd name="connsiteX19-441" fmla="*/ 130969 w 188185"/>
                <a:gd name="connsiteY19-442" fmla="*/ 538163 h 742950"/>
                <a:gd name="connsiteX20-443" fmla="*/ 135731 w 188185"/>
                <a:gd name="connsiteY20-444" fmla="*/ 552450 h 742950"/>
                <a:gd name="connsiteX21-445" fmla="*/ 147638 w 188185"/>
                <a:gd name="connsiteY21-446" fmla="*/ 566738 h 742950"/>
                <a:gd name="connsiteX22-447" fmla="*/ 152400 w 188185"/>
                <a:gd name="connsiteY22-448" fmla="*/ 585788 h 742950"/>
                <a:gd name="connsiteX23-449" fmla="*/ 157163 w 188185"/>
                <a:gd name="connsiteY23-450" fmla="*/ 592932 h 742950"/>
                <a:gd name="connsiteX24-451" fmla="*/ 166688 w 188185"/>
                <a:gd name="connsiteY24-452" fmla="*/ 621507 h 742950"/>
                <a:gd name="connsiteX25-453" fmla="*/ 169069 w 188185"/>
                <a:gd name="connsiteY25-454" fmla="*/ 628650 h 742950"/>
                <a:gd name="connsiteX26-455" fmla="*/ 171450 w 188185"/>
                <a:gd name="connsiteY26-456" fmla="*/ 635794 h 742950"/>
                <a:gd name="connsiteX27-457" fmla="*/ 178594 w 188185"/>
                <a:gd name="connsiteY27-458" fmla="*/ 695325 h 742950"/>
                <a:gd name="connsiteX28-459" fmla="*/ 183356 w 188185"/>
                <a:gd name="connsiteY28-460" fmla="*/ 719138 h 742950"/>
                <a:gd name="connsiteX29-461" fmla="*/ 188119 w 188185"/>
                <a:gd name="connsiteY29-462" fmla="*/ 742950 h 742950"/>
                <a:gd name="connsiteX0-463" fmla="*/ 0 w 188185"/>
                <a:gd name="connsiteY0-464" fmla="*/ 0 h 742950"/>
                <a:gd name="connsiteX1-465" fmla="*/ 14288 w 188185"/>
                <a:gd name="connsiteY1-466" fmla="*/ 204788 h 742950"/>
                <a:gd name="connsiteX2-467" fmla="*/ 38100 w 188185"/>
                <a:gd name="connsiteY2-468" fmla="*/ 273844 h 742950"/>
                <a:gd name="connsiteX3-469" fmla="*/ 45244 w 188185"/>
                <a:gd name="connsiteY3-470" fmla="*/ 290513 h 742950"/>
                <a:gd name="connsiteX4-471" fmla="*/ 52388 w 188185"/>
                <a:gd name="connsiteY4-472" fmla="*/ 304800 h 742950"/>
                <a:gd name="connsiteX5-473" fmla="*/ 61913 w 188185"/>
                <a:gd name="connsiteY5-474" fmla="*/ 323850 h 742950"/>
                <a:gd name="connsiteX6-475" fmla="*/ 64294 w 188185"/>
                <a:gd name="connsiteY6-476" fmla="*/ 333375 h 742950"/>
                <a:gd name="connsiteX7-477" fmla="*/ 73819 w 188185"/>
                <a:gd name="connsiteY7-478" fmla="*/ 357188 h 742950"/>
                <a:gd name="connsiteX8-479" fmla="*/ 80963 w 188185"/>
                <a:gd name="connsiteY8-480" fmla="*/ 390525 h 742950"/>
                <a:gd name="connsiteX9-481" fmla="*/ 85725 w 188185"/>
                <a:gd name="connsiteY9-482" fmla="*/ 402432 h 742950"/>
                <a:gd name="connsiteX10-483" fmla="*/ 88106 w 188185"/>
                <a:gd name="connsiteY10-484" fmla="*/ 414338 h 742950"/>
                <a:gd name="connsiteX11-485" fmla="*/ 92869 w 188185"/>
                <a:gd name="connsiteY11-486" fmla="*/ 428625 h 742950"/>
                <a:gd name="connsiteX12-487" fmla="*/ 97631 w 188185"/>
                <a:gd name="connsiteY12-488" fmla="*/ 447675 h 742950"/>
                <a:gd name="connsiteX13-489" fmla="*/ 102394 w 188185"/>
                <a:gd name="connsiteY13-490" fmla="*/ 466725 h 742950"/>
                <a:gd name="connsiteX14-491" fmla="*/ 104775 w 188185"/>
                <a:gd name="connsiteY14-492" fmla="*/ 476250 h 742950"/>
                <a:gd name="connsiteX15-493" fmla="*/ 109538 w 188185"/>
                <a:gd name="connsiteY15-494" fmla="*/ 483394 h 742950"/>
                <a:gd name="connsiteX16-495" fmla="*/ 116681 w 188185"/>
                <a:gd name="connsiteY16-496" fmla="*/ 497682 h 742950"/>
                <a:gd name="connsiteX17-497" fmla="*/ 121444 w 188185"/>
                <a:gd name="connsiteY17-498" fmla="*/ 514350 h 742950"/>
                <a:gd name="connsiteX18-499" fmla="*/ 130969 w 188185"/>
                <a:gd name="connsiteY18-500" fmla="*/ 538163 h 742950"/>
                <a:gd name="connsiteX19-501" fmla="*/ 135731 w 188185"/>
                <a:gd name="connsiteY19-502" fmla="*/ 552450 h 742950"/>
                <a:gd name="connsiteX20-503" fmla="*/ 147638 w 188185"/>
                <a:gd name="connsiteY20-504" fmla="*/ 566738 h 742950"/>
                <a:gd name="connsiteX21-505" fmla="*/ 152400 w 188185"/>
                <a:gd name="connsiteY21-506" fmla="*/ 585788 h 742950"/>
                <a:gd name="connsiteX22-507" fmla="*/ 157163 w 188185"/>
                <a:gd name="connsiteY22-508" fmla="*/ 592932 h 742950"/>
                <a:gd name="connsiteX23-509" fmla="*/ 166688 w 188185"/>
                <a:gd name="connsiteY23-510" fmla="*/ 621507 h 742950"/>
                <a:gd name="connsiteX24-511" fmla="*/ 169069 w 188185"/>
                <a:gd name="connsiteY24-512" fmla="*/ 628650 h 742950"/>
                <a:gd name="connsiteX25-513" fmla="*/ 171450 w 188185"/>
                <a:gd name="connsiteY25-514" fmla="*/ 635794 h 742950"/>
                <a:gd name="connsiteX26-515" fmla="*/ 178594 w 188185"/>
                <a:gd name="connsiteY26-516" fmla="*/ 695325 h 742950"/>
                <a:gd name="connsiteX27-517" fmla="*/ 183356 w 188185"/>
                <a:gd name="connsiteY27-518" fmla="*/ 719138 h 742950"/>
                <a:gd name="connsiteX28-519" fmla="*/ 188119 w 188185"/>
                <a:gd name="connsiteY28-520" fmla="*/ 742950 h 742950"/>
                <a:gd name="connsiteX0-521" fmla="*/ 0 w 188185"/>
                <a:gd name="connsiteY0-522" fmla="*/ 0 h 742950"/>
                <a:gd name="connsiteX1-523" fmla="*/ 14288 w 188185"/>
                <a:gd name="connsiteY1-524" fmla="*/ 204788 h 742950"/>
                <a:gd name="connsiteX2-525" fmla="*/ 38100 w 188185"/>
                <a:gd name="connsiteY2-526" fmla="*/ 273844 h 742950"/>
                <a:gd name="connsiteX3-527" fmla="*/ 52388 w 188185"/>
                <a:gd name="connsiteY3-528" fmla="*/ 304800 h 742950"/>
                <a:gd name="connsiteX4-529" fmla="*/ 61913 w 188185"/>
                <a:gd name="connsiteY4-530" fmla="*/ 323850 h 742950"/>
                <a:gd name="connsiteX5-531" fmla="*/ 64294 w 188185"/>
                <a:gd name="connsiteY5-532" fmla="*/ 333375 h 742950"/>
                <a:gd name="connsiteX6-533" fmla="*/ 73819 w 188185"/>
                <a:gd name="connsiteY6-534" fmla="*/ 357188 h 742950"/>
                <a:gd name="connsiteX7-535" fmla="*/ 80963 w 188185"/>
                <a:gd name="connsiteY7-536" fmla="*/ 390525 h 742950"/>
                <a:gd name="connsiteX8-537" fmla="*/ 85725 w 188185"/>
                <a:gd name="connsiteY8-538" fmla="*/ 402432 h 742950"/>
                <a:gd name="connsiteX9-539" fmla="*/ 88106 w 188185"/>
                <a:gd name="connsiteY9-540" fmla="*/ 414338 h 742950"/>
                <a:gd name="connsiteX10-541" fmla="*/ 92869 w 188185"/>
                <a:gd name="connsiteY10-542" fmla="*/ 428625 h 742950"/>
                <a:gd name="connsiteX11-543" fmla="*/ 97631 w 188185"/>
                <a:gd name="connsiteY11-544" fmla="*/ 447675 h 742950"/>
                <a:gd name="connsiteX12-545" fmla="*/ 102394 w 188185"/>
                <a:gd name="connsiteY12-546" fmla="*/ 466725 h 742950"/>
                <a:gd name="connsiteX13-547" fmla="*/ 104775 w 188185"/>
                <a:gd name="connsiteY13-548" fmla="*/ 476250 h 742950"/>
                <a:gd name="connsiteX14-549" fmla="*/ 109538 w 188185"/>
                <a:gd name="connsiteY14-550" fmla="*/ 483394 h 742950"/>
                <a:gd name="connsiteX15-551" fmla="*/ 116681 w 188185"/>
                <a:gd name="connsiteY15-552" fmla="*/ 497682 h 742950"/>
                <a:gd name="connsiteX16-553" fmla="*/ 121444 w 188185"/>
                <a:gd name="connsiteY16-554" fmla="*/ 514350 h 742950"/>
                <a:gd name="connsiteX17-555" fmla="*/ 130969 w 188185"/>
                <a:gd name="connsiteY17-556" fmla="*/ 538163 h 742950"/>
                <a:gd name="connsiteX18-557" fmla="*/ 135731 w 188185"/>
                <a:gd name="connsiteY18-558" fmla="*/ 552450 h 742950"/>
                <a:gd name="connsiteX19-559" fmla="*/ 147638 w 188185"/>
                <a:gd name="connsiteY19-560" fmla="*/ 566738 h 742950"/>
                <a:gd name="connsiteX20-561" fmla="*/ 152400 w 188185"/>
                <a:gd name="connsiteY20-562" fmla="*/ 585788 h 742950"/>
                <a:gd name="connsiteX21-563" fmla="*/ 157163 w 188185"/>
                <a:gd name="connsiteY21-564" fmla="*/ 592932 h 742950"/>
                <a:gd name="connsiteX22-565" fmla="*/ 166688 w 188185"/>
                <a:gd name="connsiteY22-566" fmla="*/ 621507 h 742950"/>
                <a:gd name="connsiteX23-567" fmla="*/ 169069 w 188185"/>
                <a:gd name="connsiteY23-568" fmla="*/ 628650 h 742950"/>
                <a:gd name="connsiteX24-569" fmla="*/ 171450 w 188185"/>
                <a:gd name="connsiteY24-570" fmla="*/ 635794 h 742950"/>
                <a:gd name="connsiteX25-571" fmla="*/ 178594 w 188185"/>
                <a:gd name="connsiteY25-572" fmla="*/ 695325 h 742950"/>
                <a:gd name="connsiteX26-573" fmla="*/ 183356 w 188185"/>
                <a:gd name="connsiteY26-574" fmla="*/ 719138 h 742950"/>
                <a:gd name="connsiteX27-575" fmla="*/ 188119 w 188185"/>
                <a:gd name="connsiteY27-576" fmla="*/ 742950 h 742950"/>
                <a:gd name="connsiteX0-577" fmla="*/ 0 w 188185"/>
                <a:gd name="connsiteY0-578" fmla="*/ 0 h 742950"/>
                <a:gd name="connsiteX1-579" fmla="*/ 14288 w 188185"/>
                <a:gd name="connsiteY1-580" fmla="*/ 204788 h 742950"/>
                <a:gd name="connsiteX2-581" fmla="*/ 38100 w 188185"/>
                <a:gd name="connsiteY2-582" fmla="*/ 273844 h 742950"/>
                <a:gd name="connsiteX3-583" fmla="*/ 52388 w 188185"/>
                <a:gd name="connsiteY3-584" fmla="*/ 304800 h 742950"/>
                <a:gd name="connsiteX4-585" fmla="*/ 61913 w 188185"/>
                <a:gd name="connsiteY4-586" fmla="*/ 323850 h 742950"/>
                <a:gd name="connsiteX5-587" fmla="*/ 73819 w 188185"/>
                <a:gd name="connsiteY5-588" fmla="*/ 357188 h 742950"/>
                <a:gd name="connsiteX6-589" fmla="*/ 80963 w 188185"/>
                <a:gd name="connsiteY6-590" fmla="*/ 390525 h 742950"/>
                <a:gd name="connsiteX7-591" fmla="*/ 85725 w 188185"/>
                <a:gd name="connsiteY7-592" fmla="*/ 402432 h 742950"/>
                <a:gd name="connsiteX8-593" fmla="*/ 88106 w 188185"/>
                <a:gd name="connsiteY8-594" fmla="*/ 414338 h 742950"/>
                <a:gd name="connsiteX9-595" fmla="*/ 92869 w 188185"/>
                <a:gd name="connsiteY9-596" fmla="*/ 428625 h 742950"/>
                <a:gd name="connsiteX10-597" fmla="*/ 97631 w 188185"/>
                <a:gd name="connsiteY10-598" fmla="*/ 447675 h 742950"/>
                <a:gd name="connsiteX11-599" fmla="*/ 102394 w 188185"/>
                <a:gd name="connsiteY11-600" fmla="*/ 466725 h 742950"/>
                <a:gd name="connsiteX12-601" fmla="*/ 104775 w 188185"/>
                <a:gd name="connsiteY12-602" fmla="*/ 476250 h 742950"/>
                <a:gd name="connsiteX13-603" fmla="*/ 109538 w 188185"/>
                <a:gd name="connsiteY13-604" fmla="*/ 483394 h 742950"/>
                <a:gd name="connsiteX14-605" fmla="*/ 116681 w 188185"/>
                <a:gd name="connsiteY14-606" fmla="*/ 497682 h 742950"/>
                <a:gd name="connsiteX15-607" fmla="*/ 121444 w 188185"/>
                <a:gd name="connsiteY15-608" fmla="*/ 514350 h 742950"/>
                <a:gd name="connsiteX16-609" fmla="*/ 130969 w 188185"/>
                <a:gd name="connsiteY16-610" fmla="*/ 538163 h 742950"/>
                <a:gd name="connsiteX17-611" fmla="*/ 135731 w 188185"/>
                <a:gd name="connsiteY17-612" fmla="*/ 552450 h 742950"/>
                <a:gd name="connsiteX18-613" fmla="*/ 147638 w 188185"/>
                <a:gd name="connsiteY18-614" fmla="*/ 566738 h 742950"/>
                <a:gd name="connsiteX19-615" fmla="*/ 152400 w 188185"/>
                <a:gd name="connsiteY19-616" fmla="*/ 585788 h 742950"/>
                <a:gd name="connsiteX20-617" fmla="*/ 157163 w 188185"/>
                <a:gd name="connsiteY20-618" fmla="*/ 592932 h 742950"/>
                <a:gd name="connsiteX21-619" fmla="*/ 166688 w 188185"/>
                <a:gd name="connsiteY21-620" fmla="*/ 621507 h 742950"/>
                <a:gd name="connsiteX22-621" fmla="*/ 169069 w 188185"/>
                <a:gd name="connsiteY22-622" fmla="*/ 628650 h 742950"/>
                <a:gd name="connsiteX23-623" fmla="*/ 171450 w 188185"/>
                <a:gd name="connsiteY23-624" fmla="*/ 635794 h 742950"/>
                <a:gd name="connsiteX24-625" fmla="*/ 178594 w 188185"/>
                <a:gd name="connsiteY24-626" fmla="*/ 695325 h 742950"/>
                <a:gd name="connsiteX25-627" fmla="*/ 183356 w 188185"/>
                <a:gd name="connsiteY25-628" fmla="*/ 719138 h 742950"/>
                <a:gd name="connsiteX26-629" fmla="*/ 188119 w 188185"/>
                <a:gd name="connsiteY26-630" fmla="*/ 742950 h 742950"/>
                <a:gd name="connsiteX0-631" fmla="*/ 0 w 188185"/>
                <a:gd name="connsiteY0-632" fmla="*/ 0 h 742950"/>
                <a:gd name="connsiteX1-633" fmla="*/ 14288 w 188185"/>
                <a:gd name="connsiteY1-634" fmla="*/ 204788 h 742950"/>
                <a:gd name="connsiteX2-635" fmla="*/ 38100 w 188185"/>
                <a:gd name="connsiteY2-636" fmla="*/ 273844 h 742950"/>
                <a:gd name="connsiteX3-637" fmla="*/ 52388 w 188185"/>
                <a:gd name="connsiteY3-638" fmla="*/ 304800 h 742950"/>
                <a:gd name="connsiteX4-639" fmla="*/ 73819 w 188185"/>
                <a:gd name="connsiteY4-640" fmla="*/ 357188 h 742950"/>
                <a:gd name="connsiteX5-641" fmla="*/ 80963 w 188185"/>
                <a:gd name="connsiteY5-642" fmla="*/ 390525 h 742950"/>
                <a:gd name="connsiteX6-643" fmla="*/ 85725 w 188185"/>
                <a:gd name="connsiteY6-644" fmla="*/ 402432 h 742950"/>
                <a:gd name="connsiteX7-645" fmla="*/ 88106 w 188185"/>
                <a:gd name="connsiteY7-646" fmla="*/ 414338 h 742950"/>
                <a:gd name="connsiteX8-647" fmla="*/ 92869 w 188185"/>
                <a:gd name="connsiteY8-648" fmla="*/ 428625 h 742950"/>
                <a:gd name="connsiteX9-649" fmla="*/ 97631 w 188185"/>
                <a:gd name="connsiteY9-650" fmla="*/ 447675 h 742950"/>
                <a:gd name="connsiteX10-651" fmla="*/ 102394 w 188185"/>
                <a:gd name="connsiteY10-652" fmla="*/ 466725 h 742950"/>
                <a:gd name="connsiteX11-653" fmla="*/ 104775 w 188185"/>
                <a:gd name="connsiteY11-654" fmla="*/ 476250 h 742950"/>
                <a:gd name="connsiteX12-655" fmla="*/ 109538 w 188185"/>
                <a:gd name="connsiteY12-656" fmla="*/ 483394 h 742950"/>
                <a:gd name="connsiteX13-657" fmla="*/ 116681 w 188185"/>
                <a:gd name="connsiteY13-658" fmla="*/ 497682 h 742950"/>
                <a:gd name="connsiteX14-659" fmla="*/ 121444 w 188185"/>
                <a:gd name="connsiteY14-660" fmla="*/ 514350 h 742950"/>
                <a:gd name="connsiteX15-661" fmla="*/ 130969 w 188185"/>
                <a:gd name="connsiteY15-662" fmla="*/ 538163 h 742950"/>
                <a:gd name="connsiteX16-663" fmla="*/ 135731 w 188185"/>
                <a:gd name="connsiteY16-664" fmla="*/ 552450 h 742950"/>
                <a:gd name="connsiteX17-665" fmla="*/ 147638 w 188185"/>
                <a:gd name="connsiteY17-666" fmla="*/ 566738 h 742950"/>
                <a:gd name="connsiteX18-667" fmla="*/ 152400 w 188185"/>
                <a:gd name="connsiteY18-668" fmla="*/ 585788 h 742950"/>
                <a:gd name="connsiteX19-669" fmla="*/ 157163 w 188185"/>
                <a:gd name="connsiteY19-670" fmla="*/ 592932 h 742950"/>
                <a:gd name="connsiteX20-671" fmla="*/ 166688 w 188185"/>
                <a:gd name="connsiteY20-672" fmla="*/ 621507 h 742950"/>
                <a:gd name="connsiteX21-673" fmla="*/ 169069 w 188185"/>
                <a:gd name="connsiteY21-674" fmla="*/ 628650 h 742950"/>
                <a:gd name="connsiteX22-675" fmla="*/ 171450 w 188185"/>
                <a:gd name="connsiteY22-676" fmla="*/ 635794 h 742950"/>
                <a:gd name="connsiteX23-677" fmla="*/ 178594 w 188185"/>
                <a:gd name="connsiteY23-678" fmla="*/ 695325 h 742950"/>
                <a:gd name="connsiteX24-679" fmla="*/ 183356 w 188185"/>
                <a:gd name="connsiteY24-680" fmla="*/ 719138 h 742950"/>
                <a:gd name="connsiteX25-681" fmla="*/ 188119 w 188185"/>
                <a:gd name="connsiteY25-682" fmla="*/ 742950 h 742950"/>
                <a:gd name="connsiteX0-683" fmla="*/ 0 w 188185"/>
                <a:gd name="connsiteY0-684" fmla="*/ 0 h 742950"/>
                <a:gd name="connsiteX1-685" fmla="*/ 14288 w 188185"/>
                <a:gd name="connsiteY1-686" fmla="*/ 204788 h 742950"/>
                <a:gd name="connsiteX2-687" fmla="*/ 52388 w 188185"/>
                <a:gd name="connsiteY2-688" fmla="*/ 304800 h 742950"/>
                <a:gd name="connsiteX3-689" fmla="*/ 73819 w 188185"/>
                <a:gd name="connsiteY3-690" fmla="*/ 357188 h 742950"/>
                <a:gd name="connsiteX4-691" fmla="*/ 80963 w 188185"/>
                <a:gd name="connsiteY4-692" fmla="*/ 390525 h 742950"/>
                <a:gd name="connsiteX5-693" fmla="*/ 85725 w 188185"/>
                <a:gd name="connsiteY5-694" fmla="*/ 402432 h 742950"/>
                <a:gd name="connsiteX6-695" fmla="*/ 88106 w 188185"/>
                <a:gd name="connsiteY6-696" fmla="*/ 414338 h 742950"/>
                <a:gd name="connsiteX7-697" fmla="*/ 92869 w 188185"/>
                <a:gd name="connsiteY7-698" fmla="*/ 428625 h 742950"/>
                <a:gd name="connsiteX8-699" fmla="*/ 97631 w 188185"/>
                <a:gd name="connsiteY8-700" fmla="*/ 447675 h 742950"/>
                <a:gd name="connsiteX9-701" fmla="*/ 102394 w 188185"/>
                <a:gd name="connsiteY9-702" fmla="*/ 466725 h 742950"/>
                <a:gd name="connsiteX10-703" fmla="*/ 104775 w 188185"/>
                <a:gd name="connsiteY10-704" fmla="*/ 476250 h 742950"/>
                <a:gd name="connsiteX11-705" fmla="*/ 109538 w 188185"/>
                <a:gd name="connsiteY11-706" fmla="*/ 483394 h 742950"/>
                <a:gd name="connsiteX12-707" fmla="*/ 116681 w 188185"/>
                <a:gd name="connsiteY12-708" fmla="*/ 497682 h 742950"/>
                <a:gd name="connsiteX13-709" fmla="*/ 121444 w 188185"/>
                <a:gd name="connsiteY13-710" fmla="*/ 514350 h 742950"/>
                <a:gd name="connsiteX14-711" fmla="*/ 130969 w 188185"/>
                <a:gd name="connsiteY14-712" fmla="*/ 538163 h 742950"/>
                <a:gd name="connsiteX15-713" fmla="*/ 135731 w 188185"/>
                <a:gd name="connsiteY15-714" fmla="*/ 552450 h 742950"/>
                <a:gd name="connsiteX16-715" fmla="*/ 147638 w 188185"/>
                <a:gd name="connsiteY16-716" fmla="*/ 566738 h 742950"/>
                <a:gd name="connsiteX17-717" fmla="*/ 152400 w 188185"/>
                <a:gd name="connsiteY17-718" fmla="*/ 585788 h 742950"/>
                <a:gd name="connsiteX18-719" fmla="*/ 157163 w 188185"/>
                <a:gd name="connsiteY18-720" fmla="*/ 592932 h 742950"/>
                <a:gd name="connsiteX19-721" fmla="*/ 166688 w 188185"/>
                <a:gd name="connsiteY19-722" fmla="*/ 621507 h 742950"/>
                <a:gd name="connsiteX20-723" fmla="*/ 169069 w 188185"/>
                <a:gd name="connsiteY20-724" fmla="*/ 628650 h 742950"/>
                <a:gd name="connsiteX21-725" fmla="*/ 171450 w 188185"/>
                <a:gd name="connsiteY21-726" fmla="*/ 635794 h 742950"/>
                <a:gd name="connsiteX22-727" fmla="*/ 178594 w 188185"/>
                <a:gd name="connsiteY22-728" fmla="*/ 695325 h 742950"/>
                <a:gd name="connsiteX23-729" fmla="*/ 183356 w 188185"/>
                <a:gd name="connsiteY23-730" fmla="*/ 719138 h 742950"/>
                <a:gd name="connsiteX24-731" fmla="*/ 188119 w 188185"/>
                <a:gd name="connsiteY24-732" fmla="*/ 742950 h 742950"/>
                <a:gd name="connsiteX0-733" fmla="*/ 0 w 188185"/>
                <a:gd name="connsiteY0-734" fmla="*/ 0 h 742950"/>
                <a:gd name="connsiteX1-735" fmla="*/ 14288 w 188185"/>
                <a:gd name="connsiteY1-736" fmla="*/ 204788 h 742950"/>
                <a:gd name="connsiteX2-737" fmla="*/ 52388 w 188185"/>
                <a:gd name="connsiteY2-738" fmla="*/ 304800 h 742950"/>
                <a:gd name="connsiteX3-739" fmla="*/ 80963 w 188185"/>
                <a:gd name="connsiteY3-740" fmla="*/ 390525 h 742950"/>
                <a:gd name="connsiteX4-741" fmla="*/ 85725 w 188185"/>
                <a:gd name="connsiteY4-742" fmla="*/ 402432 h 742950"/>
                <a:gd name="connsiteX5-743" fmla="*/ 88106 w 188185"/>
                <a:gd name="connsiteY5-744" fmla="*/ 414338 h 742950"/>
                <a:gd name="connsiteX6-745" fmla="*/ 92869 w 188185"/>
                <a:gd name="connsiteY6-746" fmla="*/ 428625 h 742950"/>
                <a:gd name="connsiteX7-747" fmla="*/ 97631 w 188185"/>
                <a:gd name="connsiteY7-748" fmla="*/ 447675 h 742950"/>
                <a:gd name="connsiteX8-749" fmla="*/ 102394 w 188185"/>
                <a:gd name="connsiteY8-750" fmla="*/ 466725 h 742950"/>
                <a:gd name="connsiteX9-751" fmla="*/ 104775 w 188185"/>
                <a:gd name="connsiteY9-752" fmla="*/ 476250 h 742950"/>
                <a:gd name="connsiteX10-753" fmla="*/ 109538 w 188185"/>
                <a:gd name="connsiteY10-754" fmla="*/ 483394 h 742950"/>
                <a:gd name="connsiteX11-755" fmla="*/ 116681 w 188185"/>
                <a:gd name="connsiteY11-756" fmla="*/ 497682 h 742950"/>
                <a:gd name="connsiteX12-757" fmla="*/ 121444 w 188185"/>
                <a:gd name="connsiteY12-758" fmla="*/ 514350 h 742950"/>
                <a:gd name="connsiteX13-759" fmla="*/ 130969 w 188185"/>
                <a:gd name="connsiteY13-760" fmla="*/ 538163 h 742950"/>
                <a:gd name="connsiteX14-761" fmla="*/ 135731 w 188185"/>
                <a:gd name="connsiteY14-762" fmla="*/ 552450 h 742950"/>
                <a:gd name="connsiteX15-763" fmla="*/ 147638 w 188185"/>
                <a:gd name="connsiteY15-764" fmla="*/ 566738 h 742950"/>
                <a:gd name="connsiteX16-765" fmla="*/ 152400 w 188185"/>
                <a:gd name="connsiteY16-766" fmla="*/ 585788 h 742950"/>
                <a:gd name="connsiteX17-767" fmla="*/ 157163 w 188185"/>
                <a:gd name="connsiteY17-768" fmla="*/ 592932 h 742950"/>
                <a:gd name="connsiteX18-769" fmla="*/ 166688 w 188185"/>
                <a:gd name="connsiteY18-770" fmla="*/ 621507 h 742950"/>
                <a:gd name="connsiteX19-771" fmla="*/ 169069 w 188185"/>
                <a:gd name="connsiteY19-772" fmla="*/ 628650 h 742950"/>
                <a:gd name="connsiteX20-773" fmla="*/ 171450 w 188185"/>
                <a:gd name="connsiteY20-774" fmla="*/ 635794 h 742950"/>
                <a:gd name="connsiteX21-775" fmla="*/ 178594 w 188185"/>
                <a:gd name="connsiteY21-776" fmla="*/ 695325 h 742950"/>
                <a:gd name="connsiteX22-777" fmla="*/ 183356 w 188185"/>
                <a:gd name="connsiteY22-778" fmla="*/ 719138 h 742950"/>
                <a:gd name="connsiteX23-779" fmla="*/ 188119 w 188185"/>
                <a:gd name="connsiteY23-780" fmla="*/ 742950 h 742950"/>
                <a:gd name="connsiteX0-781" fmla="*/ 0 w 188185"/>
                <a:gd name="connsiteY0-782" fmla="*/ 0 h 742950"/>
                <a:gd name="connsiteX1-783" fmla="*/ 14288 w 188185"/>
                <a:gd name="connsiteY1-784" fmla="*/ 204788 h 742950"/>
                <a:gd name="connsiteX2-785" fmla="*/ 52388 w 188185"/>
                <a:gd name="connsiteY2-786" fmla="*/ 304800 h 742950"/>
                <a:gd name="connsiteX3-787" fmla="*/ 80963 w 188185"/>
                <a:gd name="connsiteY3-788" fmla="*/ 390525 h 742950"/>
                <a:gd name="connsiteX4-789" fmla="*/ 85725 w 188185"/>
                <a:gd name="connsiteY4-790" fmla="*/ 402432 h 742950"/>
                <a:gd name="connsiteX5-791" fmla="*/ 88106 w 188185"/>
                <a:gd name="connsiteY5-792" fmla="*/ 414338 h 742950"/>
                <a:gd name="connsiteX6-793" fmla="*/ 97631 w 188185"/>
                <a:gd name="connsiteY6-794" fmla="*/ 447675 h 742950"/>
                <a:gd name="connsiteX7-795" fmla="*/ 102394 w 188185"/>
                <a:gd name="connsiteY7-796" fmla="*/ 466725 h 742950"/>
                <a:gd name="connsiteX8-797" fmla="*/ 104775 w 188185"/>
                <a:gd name="connsiteY8-798" fmla="*/ 476250 h 742950"/>
                <a:gd name="connsiteX9-799" fmla="*/ 109538 w 188185"/>
                <a:gd name="connsiteY9-800" fmla="*/ 483394 h 742950"/>
                <a:gd name="connsiteX10-801" fmla="*/ 116681 w 188185"/>
                <a:gd name="connsiteY10-802" fmla="*/ 497682 h 742950"/>
                <a:gd name="connsiteX11-803" fmla="*/ 121444 w 188185"/>
                <a:gd name="connsiteY11-804" fmla="*/ 514350 h 742950"/>
                <a:gd name="connsiteX12-805" fmla="*/ 130969 w 188185"/>
                <a:gd name="connsiteY12-806" fmla="*/ 538163 h 742950"/>
                <a:gd name="connsiteX13-807" fmla="*/ 135731 w 188185"/>
                <a:gd name="connsiteY13-808" fmla="*/ 552450 h 742950"/>
                <a:gd name="connsiteX14-809" fmla="*/ 147638 w 188185"/>
                <a:gd name="connsiteY14-810" fmla="*/ 566738 h 742950"/>
                <a:gd name="connsiteX15-811" fmla="*/ 152400 w 188185"/>
                <a:gd name="connsiteY15-812" fmla="*/ 585788 h 742950"/>
                <a:gd name="connsiteX16-813" fmla="*/ 157163 w 188185"/>
                <a:gd name="connsiteY16-814" fmla="*/ 592932 h 742950"/>
                <a:gd name="connsiteX17-815" fmla="*/ 166688 w 188185"/>
                <a:gd name="connsiteY17-816" fmla="*/ 621507 h 742950"/>
                <a:gd name="connsiteX18-817" fmla="*/ 169069 w 188185"/>
                <a:gd name="connsiteY18-818" fmla="*/ 628650 h 742950"/>
                <a:gd name="connsiteX19-819" fmla="*/ 171450 w 188185"/>
                <a:gd name="connsiteY19-820" fmla="*/ 635794 h 742950"/>
                <a:gd name="connsiteX20-821" fmla="*/ 178594 w 188185"/>
                <a:gd name="connsiteY20-822" fmla="*/ 695325 h 742950"/>
                <a:gd name="connsiteX21-823" fmla="*/ 183356 w 188185"/>
                <a:gd name="connsiteY21-824" fmla="*/ 719138 h 742950"/>
                <a:gd name="connsiteX22-825" fmla="*/ 188119 w 188185"/>
                <a:gd name="connsiteY22-826" fmla="*/ 742950 h 742950"/>
                <a:gd name="connsiteX0-827" fmla="*/ 0 w 188185"/>
                <a:gd name="connsiteY0-828" fmla="*/ 0 h 742950"/>
                <a:gd name="connsiteX1-829" fmla="*/ 14288 w 188185"/>
                <a:gd name="connsiteY1-830" fmla="*/ 204788 h 742950"/>
                <a:gd name="connsiteX2-831" fmla="*/ 52388 w 188185"/>
                <a:gd name="connsiteY2-832" fmla="*/ 304800 h 742950"/>
                <a:gd name="connsiteX3-833" fmla="*/ 80963 w 188185"/>
                <a:gd name="connsiteY3-834" fmla="*/ 390525 h 742950"/>
                <a:gd name="connsiteX4-835" fmla="*/ 85725 w 188185"/>
                <a:gd name="connsiteY4-836" fmla="*/ 402432 h 742950"/>
                <a:gd name="connsiteX5-837" fmla="*/ 97631 w 188185"/>
                <a:gd name="connsiteY5-838" fmla="*/ 447675 h 742950"/>
                <a:gd name="connsiteX6-839" fmla="*/ 102394 w 188185"/>
                <a:gd name="connsiteY6-840" fmla="*/ 466725 h 742950"/>
                <a:gd name="connsiteX7-841" fmla="*/ 104775 w 188185"/>
                <a:gd name="connsiteY7-842" fmla="*/ 476250 h 742950"/>
                <a:gd name="connsiteX8-843" fmla="*/ 109538 w 188185"/>
                <a:gd name="connsiteY8-844" fmla="*/ 483394 h 742950"/>
                <a:gd name="connsiteX9-845" fmla="*/ 116681 w 188185"/>
                <a:gd name="connsiteY9-846" fmla="*/ 497682 h 742950"/>
                <a:gd name="connsiteX10-847" fmla="*/ 121444 w 188185"/>
                <a:gd name="connsiteY10-848" fmla="*/ 514350 h 742950"/>
                <a:gd name="connsiteX11-849" fmla="*/ 130969 w 188185"/>
                <a:gd name="connsiteY11-850" fmla="*/ 538163 h 742950"/>
                <a:gd name="connsiteX12-851" fmla="*/ 135731 w 188185"/>
                <a:gd name="connsiteY12-852" fmla="*/ 552450 h 742950"/>
                <a:gd name="connsiteX13-853" fmla="*/ 147638 w 188185"/>
                <a:gd name="connsiteY13-854" fmla="*/ 566738 h 742950"/>
                <a:gd name="connsiteX14-855" fmla="*/ 152400 w 188185"/>
                <a:gd name="connsiteY14-856" fmla="*/ 585788 h 742950"/>
                <a:gd name="connsiteX15-857" fmla="*/ 157163 w 188185"/>
                <a:gd name="connsiteY15-858" fmla="*/ 592932 h 742950"/>
                <a:gd name="connsiteX16-859" fmla="*/ 166688 w 188185"/>
                <a:gd name="connsiteY16-860" fmla="*/ 621507 h 742950"/>
                <a:gd name="connsiteX17-861" fmla="*/ 169069 w 188185"/>
                <a:gd name="connsiteY17-862" fmla="*/ 628650 h 742950"/>
                <a:gd name="connsiteX18-863" fmla="*/ 171450 w 188185"/>
                <a:gd name="connsiteY18-864" fmla="*/ 635794 h 742950"/>
                <a:gd name="connsiteX19-865" fmla="*/ 178594 w 188185"/>
                <a:gd name="connsiteY19-866" fmla="*/ 695325 h 742950"/>
                <a:gd name="connsiteX20-867" fmla="*/ 183356 w 188185"/>
                <a:gd name="connsiteY20-868" fmla="*/ 719138 h 742950"/>
                <a:gd name="connsiteX21-869" fmla="*/ 188119 w 188185"/>
                <a:gd name="connsiteY21-870" fmla="*/ 742950 h 742950"/>
                <a:gd name="connsiteX0-871" fmla="*/ 0 w 188185"/>
                <a:gd name="connsiteY0-872" fmla="*/ 0 h 742950"/>
                <a:gd name="connsiteX1-873" fmla="*/ 14288 w 188185"/>
                <a:gd name="connsiteY1-874" fmla="*/ 204788 h 742950"/>
                <a:gd name="connsiteX2-875" fmla="*/ 52388 w 188185"/>
                <a:gd name="connsiteY2-876" fmla="*/ 304800 h 742950"/>
                <a:gd name="connsiteX3-877" fmla="*/ 80963 w 188185"/>
                <a:gd name="connsiteY3-878" fmla="*/ 390525 h 742950"/>
                <a:gd name="connsiteX4-879" fmla="*/ 97631 w 188185"/>
                <a:gd name="connsiteY4-880" fmla="*/ 447675 h 742950"/>
                <a:gd name="connsiteX5-881" fmla="*/ 102394 w 188185"/>
                <a:gd name="connsiteY5-882" fmla="*/ 466725 h 742950"/>
                <a:gd name="connsiteX6-883" fmla="*/ 104775 w 188185"/>
                <a:gd name="connsiteY6-884" fmla="*/ 476250 h 742950"/>
                <a:gd name="connsiteX7-885" fmla="*/ 109538 w 188185"/>
                <a:gd name="connsiteY7-886" fmla="*/ 483394 h 742950"/>
                <a:gd name="connsiteX8-887" fmla="*/ 116681 w 188185"/>
                <a:gd name="connsiteY8-888" fmla="*/ 497682 h 742950"/>
                <a:gd name="connsiteX9-889" fmla="*/ 121444 w 188185"/>
                <a:gd name="connsiteY9-890" fmla="*/ 514350 h 742950"/>
                <a:gd name="connsiteX10-891" fmla="*/ 130969 w 188185"/>
                <a:gd name="connsiteY10-892" fmla="*/ 538163 h 742950"/>
                <a:gd name="connsiteX11-893" fmla="*/ 135731 w 188185"/>
                <a:gd name="connsiteY11-894" fmla="*/ 552450 h 742950"/>
                <a:gd name="connsiteX12-895" fmla="*/ 147638 w 188185"/>
                <a:gd name="connsiteY12-896" fmla="*/ 566738 h 742950"/>
                <a:gd name="connsiteX13-897" fmla="*/ 152400 w 188185"/>
                <a:gd name="connsiteY13-898" fmla="*/ 585788 h 742950"/>
                <a:gd name="connsiteX14-899" fmla="*/ 157163 w 188185"/>
                <a:gd name="connsiteY14-900" fmla="*/ 592932 h 742950"/>
                <a:gd name="connsiteX15-901" fmla="*/ 166688 w 188185"/>
                <a:gd name="connsiteY15-902" fmla="*/ 621507 h 742950"/>
                <a:gd name="connsiteX16-903" fmla="*/ 169069 w 188185"/>
                <a:gd name="connsiteY16-904" fmla="*/ 628650 h 742950"/>
                <a:gd name="connsiteX17-905" fmla="*/ 171450 w 188185"/>
                <a:gd name="connsiteY17-906" fmla="*/ 635794 h 742950"/>
                <a:gd name="connsiteX18-907" fmla="*/ 178594 w 188185"/>
                <a:gd name="connsiteY18-908" fmla="*/ 695325 h 742950"/>
                <a:gd name="connsiteX19-909" fmla="*/ 183356 w 188185"/>
                <a:gd name="connsiteY19-910" fmla="*/ 719138 h 742950"/>
                <a:gd name="connsiteX20-911" fmla="*/ 188119 w 188185"/>
                <a:gd name="connsiteY20-912" fmla="*/ 742950 h 742950"/>
                <a:gd name="connsiteX0-913" fmla="*/ 0 w 188185"/>
                <a:gd name="connsiteY0-914" fmla="*/ 0 h 742950"/>
                <a:gd name="connsiteX1-915" fmla="*/ 14288 w 188185"/>
                <a:gd name="connsiteY1-916" fmla="*/ 204788 h 742950"/>
                <a:gd name="connsiteX2-917" fmla="*/ 52388 w 188185"/>
                <a:gd name="connsiteY2-918" fmla="*/ 304800 h 742950"/>
                <a:gd name="connsiteX3-919" fmla="*/ 80963 w 188185"/>
                <a:gd name="connsiteY3-920" fmla="*/ 390525 h 742950"/>
                <a:gd name="connsiteX4-921" fmla="*/ 97631 w 188185"/>
                <a:gd name="connsiteY4-922" fmla="*/ 447675 h 742950"/>
                <a:gd name="connsiteX5-923" fmla="*/ 102394 w 188185"/>
                <a:gd name="connsiteY5-924" fmla="*/ 466725 h 742950"/>
                <a:gd name="connsiteX6-925" fmla="*/ 104775 w 188185"/>
                <a:gd name="connsiteY6-926" fmla="*/ 476250 h 742950"/>
                <a:gd name="connsiteX7-927" fmla="*/ 116681 w 188185"/>
                <a:gd name="connsiteY7-928" fmla="*/ 497682 h 742950"/>
                <a:gd name="connsiteX8-929" fmla="*/ 121444 w 188185"/>
                <a:gd name="connsiteY8-930" fmla="*/ 514350 h 742950"/>
                <a:gd name="connsiteX9-931" fmla="*/ 130969 w 188185"/>
                <a:gd name="connsiteY9-932" fmla="*/ 538163 h 742950"/>
                <a:gd name="connsiteX10-933" fmla="*/ 135731 w 188185"/>
                <a:gd name="connsiteY10-934" fmla="*/ 552450 h 742950"/>
                <a:gd name="connsiteX11-935" fmla="*/ 147638 w 188185"/>
                <a:gd name="connsiteY11-936" fmla="*/ 566738 h 742950"/>
                <a:gd name="connsiteX12-937" fmla="*/ 152400 w 188185"/>
                <a:gd name="connsiteY12-938" fmla="*/ 585788 h 742950"/>
                <a:gd name="connsiteX13-939" fmla="*/ 157163 w 188185"/>
                <a:gd name="connsiteY13-940" fmla="*/ 592932 h 742950"/>
                <a:gd name="connsiteX14-941" fmla="*/ 166688 w 188185"/>
                <a:gd name="connsiteY14-942" fmla="*/ 621507 h 742950"/>
                <a:gd name="connsiteX15-943" fmla="*/ 169069 w 188185"/>
                <a:gd name="connsiteY15-944" fmla="*/ 628650 h 742950"/>
                <a:gd name="connsiteX16-945" fmla="*/ 171450 w 188185"/>
                <a:gd name="connsiteY16-946" fmla="*/ 635794 h 742950"/>
                <a:gd name="connsiteX17-947" fmla="*/ 178594 w 188185"/>
                <a:gd name="connsiteY17-948" fmla="*/ 695325 h 742950"/>
                <a:gd name="connsiteX18-949" fmla="*/ 183356 w 188185"/>
                <a:gd name="connsiteY18-950" fmla="*/ 719138 h 742950"/>
                <a:gd name="connsiteX19-951" fmla="*/ 188119 w 188185"/>
                <a:gd name="connsiteY19-952" fmla="*/ 742950 h 742950"/>
                <a:gd name="connsiteX0-953" fmla="*/ 0 w 188185"/>
                <a:gd name="connsiteY0-954" fmla="*/ 0 h 742950"/>
                <a:gd name="connsiteX1-955" fmla="*/ 14288 w 188185"/>
                <a:gd name="connsiteY1-956" fmla="*/ 204788 h 742950"/>
                <a:gd name="connsiteX2-957" fmla="*/ 52388 w 188185"/>
                <a:gd name="connsiteY2-958" fmla="*/ 304800 h 742950"/>
                <a:gd name="connsiteX3-959" fmla="*/ 80963 w 188185"/>
                <a:gd name="connsiteY3-960" fmla="*/ 390525 h 742950"/>
                <a:gd name="connsiteX4-961" fmla="*/ 97631 w 188185"/>
                <a:gd name="connsiteY4-962" fmla="*/ 447675 h 742950"/>
                <a:gd name="connsiteX5-963" fmla="*/ 102394 w 188185"/>
                <a:gd name="connsiteY5-964" fmla="*/ 466725 h 742950"/>
                <a:gd name="connsiteX6-965" fmla="*/ 116681 w 188185"/>
                <a:gd name="connsiteY6-966" fmla="*/ 497682 h 742950"/>
                <a:gd name="connsiteX7-967" fmla="*/ 121444 w 188185"/>
                <a:gd name="connsiteY7-968" fmla="*/ 514350 h 742950"/>
                <a:gd name="connsiteX8-969" fmla="*/ 130969 w 188185"/>
                <a:gd name="connsiteY8-970" fmla="*/ 538163 h 742950"/>
                <a:gd name="connsiteX9-971" fmla="*/ 135731 w 188185"/>
                <a:gd name="connsiteY9-972" fmla="*/ 552450 h 742950"/>
                <a:gd name="connsiteX10-973" fmla="*/ 147638 w 188185"/>
                <a:gd name="connsiteY10-974" fmla="*/ 566738 h 742950"/>
                <a:gd name="connsiteX11-975" fmla="*/ 152400 w 188185"/>
                <a:gd name="connsiteY11-976" fmla="*/ 585788 h 742950"/>
                <a:gd name="connsiteX12-977" fmla="*/ 157163 w 188185"/>
                <a:gd name="connsiteY12-978" fmla="*/ 592932 h 742950"/>
                <a:gd name="connsiteX13-979" fmla="*/ 166688 w 188185"/>
                <a:gd name="connsiteY13-980" fmla="*/ 621507 h 742950"/>
                <a:gd name="connsiteX14-981" fmla="*/ 169069 w 188185"/>
                <a:gd name="connsiteY14-982" fmla="*/ 628650 h 742950"/>
                <a:gd name="connsiteX15-983" fmla="*/ 171450 w 188185"/>
                <a:gd name="connsiteY15-984" fmla="*/ 635794 h 742950"/>
                <a:gd name="connsiteX16-985" fmla="*/ 178594 w 188185"/>
                <a:gd name="connsiteY16-986" fmla="*/ 695325 h 742950"/>
                <a:gd name="connsiteX17-987" fmla="*/ 183356 w 188185"/>
                <a:gd name="connsiteY17-988" fmla="*/ 719138 h 742950"/>
                <a:gd name="connsiteX18-989" fmla="*/ 188119 w 188185"/>
                <a:gd name="connsiteY18-990" fmla="*/ 742950 h 742950"/>
                <a:gd name="connsiteX0-991" fmla="*/ 0 w 188185"/>
                <a:gd name="connsiteY0-992" fmla="*/ 0 h 742950"/>
                <a:gd name="connsiteX1-993" fmla="*/ 14288 w 188185"/>
                <a:gd name="connsiteY1-994" fmla="*/ 204788 h 742950"/>
                <a:gd name="connsiteX2-995" fmla="*/ 52388 w 188185"/>
                <a:gd name="connsiteY2-996" fmla="*/ 304800 h 742950"/>
                <a:gd name="connsiteX3-997" fmla="*/ 80963 w 188185"/>
                <a:gd name="connsiteY3-998" fmla="*/ 390525 h 742950"/>
                <a:gd name="connsiteX4-999" fmla="*/ 97631 w 188185"/>
                <a:gd name="connsiteY4-1000" fmla="*/ 447675 h 742950"/>
                <a:gd name="connsiteX5-1001" fmla="*/ 116681 w 188185"/>
                <a:gd name="connsiteY5-1002" fmla="*/ 497682 h 742950"/>
                <a:gd name="connsiteX6-1003" fmla="*/ 121444 w 188185"/>
                <a:gd name="connsiteY6-1004" fmla="*/ 514350 h 742950"/>
                <a:gd name="connsiteX7-1005" fmla="*/ 130969 w 188185"/>
                <a:gd name="connsiteY7-1006" fmla="*/ 538163 h 742950"/>
                <a:gd name="connsiteX8-1007" fmla="*/ 135731 w 188185"/>
                <a:gd name="connsiteY8-1008" fmla="*/ 552450 h 742950"/>
                <a:gd name="connsiteX9-1009" fmla="*/ 147638 w 188185"/>
                <a:gd name="connsiteY9-1010" fmla="*/ 566738 h 742950"/>
                <a:gd name="connsiteX10-1011" fmla="*/ 152400 w 188185"/>
                <a:gd name="connsiteY10-1012" fmla="*/ 585788 h 742950"/>
                <a:gd name="connsiteX11-1013" fmla="*/ 157163 w 188185"/>
                <a:gd name="connsiteY11-1014" fmla="*/ 592932 h 742950"/>
                <a:gd name="connsiteX12-1015" fmla="*/ 166688 w 188185"/>
                <a:gd name="connsiteY12-1016" fmla="*/ 621507 h 742950"/>
                <a:gd name="connsiteX13-1017" fmla="*/ 169069 w 188185"/>
                <a:gd name="connsiteY13-1018" fmla="*/ 628650 h 742950"/>
                <a:gd name="connsiteX14-1019" fmla="*/ 171450 w 188185"/>
                <a:gd name="connsiteY14-1020" fmla="*/ 635794 h 742950"/>
                <a:gd name="connsiteX15-1021" fmla="*/ 178594 w 188185"/>
                <a:gd name="connsiteY15-1022" fmla="*/ 695325 h 742950"/>
                <a:gd name="connsiteX16-1023" fmla="*/ 183356 w 188185"/>
                <a:gd name="connsiteY16-1024" fmla="*/ 719138 h 742950"/>
                <a:gd name="connsiteX17-1025" fmla="*/ 188119 w 188185"/>
                <a:gd name="connsiteY17-1026" fmla="*/ 742950 h 742950"/>
                <a:gd name="connsiteX0-1027" fmla="*/ 0 w 188185"/>
                <a:gd name="connsiteY0-1028" fmla="*/ 0 h 742950"/>
                <a:gd name="connsiteX1-1029" fmla="*/ 14288 w 188185"/>
                <a:gd name="connsiteY1-1030" fmla="*/ 204788 h 742950"/>
                <a:gd name="connsiteX2-1031" fmla="*/ 52388 w 188185"/>
                <a:gd name="connsiteY2-1032" fmla="*/ 304800 h 742950"/>
                <a:gd name="connsiteX3-1033" fmla="*/ 80963 w 188185"/>
                <a:gd name="connsiteY3-1034" fmla="*/ 390525 h 742950"/>
                <a:gd name="connsiteX4-1035" fmla="*/ 97631 w 188185"/>
                <a:gd name="connsiteY4-1036" fmla="*/ 447675 h 742950"/>
                <a:gd name="connsiteX5-1037" fmla="*/ 116681 w 188185"/>
                <a:gd name="connsiteY5-1038" fmla="*/ 497682 h 742950"/>
                <a:gd name="connsiteX6-1039" fmla="*/ 130969 w 188185"/>
                <a:gd name="connsiteY6-1040" fmla="*/ 538163 h 742950"/>
                <a:gd name="connsiteX7-1041" fmla="*/ 135731 w 188185"/>
                <a:gd name="connsiteY7-1042" fmla="*/ 552450 h 742950"/>
                <a:gd name="connsiteX8-1043" fmla="*/ 147638 w 188185"/>
                <a:gd name="connsiteY8-1044" fmla="*/ 566738 h 742950"/>
                <a:gd name="connsiteX9-1045" fmla="*/ 152400 w 188185"/>
                <a:gd name="connsiteY9-1046" fmla="*/ 585788 h 742950"/>
                <a:gd name="connsiteX10-1047" fmla="*/ 157163 w 188185"/>
                <a:gd name="connsiteY10-1048" fmla="*/ 592932 h 742950"/>
                <a:gd name="connsiteX11-1049" fmla="*/ 166688 w 188185"/>
                <a:gd name="connsiteY11-1050" fmla="*/ 621507 h 742950"/>
                <a:gd name="connsiteX12-1051" fmla="*/ 169069 w 188185"/>
                <a:gd name="connsiteY12-1052" fmla="*/ 628650 h 742950"/>
                <a:gd name="connsiteX13-1053" fmla="*/ 171450 w 188185"/>
                <a:gd name="connsiteY13-1054" fmla="*/ 635794 h 742950"/>
                <a:gd name="connsiteX14-1055" fmla="*/ 178594 w 188185"/>
                <a:gd name="connsiteY14-1056" fmla="*/ 695325 h 742950"/>
                <a:gd name="connsiteX15-1057" fmla="*/ 183356 w 188185"/>
                <a:gd name="connsiteY15-1058" fmla="*/ 719138 h 742950"/>
                <a:gd name="connsiteX16-1059" fmla="*/ 188119 w 188185"/>
                <a:gd name="connsiteY16-1060" fmla="*/ 742950 h 742950"/>
                <a:gd name="connsiteX0-1061" fmla="*/ 0 w 188185"/>
                <a:gd name="connsiteY0-1062" fmla="*/ 0 h 742950"/>
                <a:gd name="connsiteX1-1063" fmla="*/ 14288 w 188185"/>
                <a:gd name="connsiteY1-1064" fmla="*/ 204788 h 742950"/>
                <a:gd name="connsiteX2-1065" fmla="*/ 52388 w 188185"/>
                <a:gd name="connsiteY2-1066" fmla="*/ 304800 h 742950"/>
                <a:gd name="connsiteX3-1067" fmla="*/ 80963 w 188185"/>
                <a:gd name="connsiteY3-1068" fmla="*/ 390525 h 742950"/>
                <a:gd name="connsiteX4-1069" fmla="*/ 97631 w 188185"/>
                <a:gd name="connsiteY4-1070" fmla="*/ 447675 h 742950"/>
                <a:gd name="connsiteX5-1071" fmla="*/ 116681 w 188185"/>
                <a:gd name="connsiteY5-1072" fmla="*/ 497682 h 742950"/>
                <a:gd name="connsiteX6-1073" fmla="*/ 130969 w 188185"/>
                <a:gd name="connsiteY6-1074" fmla="*/ 538163 h 742950"/>
                <a:gd name="connsiteX7-1075" fmla="*/ 147638 w 188185"/>
                <a:gd name="connsiteY7-1076" fmla="*/ 566738 h 742950"/>
                <a:gd name="connsiteX8-1077" fmla="*/ 152400 w 188185"/>
                <a:gd name="connsiteY8-1078" fmla="*/ 585788 h 742950"/>
                <a:gd name="connsiteX9-1079" fmla="*/ 157163 w 188185"/>
                <a:gd name="connsiteY9-1080" fmla="*/ 592932 h 742950"/>
                <a:gd name="connsiteX10-1081" fmla="*/ 166688 w 188185"/>
                <a:gd name="connsiteY10-1082" fmla="*/ 621507 h 742950"/>
                <a:gd name="connsiteX11-1083" fmla="*/ 169069 w 188185"/>
                <a:gd name="connsiteY11-1084" fmla="*/ 628650 h 742950"/>
                <a:gd name="connsiteX12-1085" fmla="*/ 171450 w 188185"/>
                <a:gd name="connsiteY12-1086" fmla="*/ 635794 h 742950"/>
                <a:gd name="connsiteX13-1087" fmla="*/ 178594 w 188185"/>
                <a:gd name="connsiteY13-1088" fmla="*/ 695325 h 742950"/>
                <a:gd name="connsiteX14-1089" fmla="*/ 183356 w 188185"/>
                <a:gd name="connsiteY14-1090" fmla="*/ 719138 h 742950"/>
                <a:gd name="connsiteX15-1091" fmla="*/ 188119 w 188185"/>
                <a:gd name="connsiteY15-1092" fmla="*/ 742950 h 742950"/>
                <a:gd name="connsiteX0-1093" fmla="*/ 0 w 188185"/>
                <a:gd name="connsiteY0-1094" fmla="*/ 0 h 742950"/>
                <a:gd name="connsiteX1-1095" fmla="*/ 14288 w 188185"/>
                <a:gd name="connsiteY1-1096" fmla="*/ 204788 h 742950"/>
                <a:gd name="connsiteX2-1097" fmla="*/ 52388 w 188185"/>
                <a:gd name="connsiteY2-1098" fmla="*/ 304800 h 742950"/>
                <a:gd name="connsiteX3-1099" fmla="*/ 80963 w 188185"/>
                <a:gd name="connsiteY3-1100" fmla="*/ 390525 h 742950"/>
                <a:gd name="connsiteX4-1101" fmla="*/ 97631 w 188185"/>
                <a:gd name="connsiteY4-1102" fmla="*/ 447675 h 742950"/>
                <a:gd name="connsiteX5-1103" fmla="*/ 116681 w 188185"/>
                <a:gd name="connsiteY5-1104" fmla="*/ 497682 h 742950"/>
                <a:gd name="connsiteX6-1105" fmla="*/ 130969 w 188185"/>
                <a:gd name="connsiteY6-1106" fmla="*/ 538163 h 742950"/>
                <a:gd name="connsiteX7-1107" fmla="*/ 147638 w 188185"/>
                <a:gd name="connsiteY7-1108" fmla="*/ 566738 h 742950"/>
                <a:gd name="connsiteX8-1109" fmla="*/ 152400 w 188185"/>
                <a:gd name="connsiteY8-1110" fmla="*/ 585788 h 742950"/>
                <a:gd name="connsiteX9-1111" fmla="*/ 166688 w 188185"/>
                <a:gd name="connsiteY9-1112" fmla="*/ 621507 h 742950"/>
                <a:gd name="connsiteX10-1113" fmla="*/ 169069 w 188185"/>
                <a:gd name="connsiteY10-1114" fmla="*/ 628650 h 742950"/>
                <a:gd name="connsiteX11-1115" fmla="*/ 171450 w 188185"/>
                <a:gd name="connsiteY11-1116" fmla="*/ 635794 h 742950"/>
                <a:gd name="connsiteX12-1117" fmla="*/ 178594 w 188185"/>
                <a:gd name="connsiteY12-1118" fmla="*/ 695325 h 742950"/>
                <a:gd name="connsiteX13-1119" fmla="*/ 183356 w 188185"/>
                <a:gd name="connsiteY13-1120" fmla="*/ 719138 h 742950"/>
                <a:gd name="connsiteX14-1121" fmla="*/ 188119 w 188185"/>
                <a:gd name="connsiteY14-1122" fmla="*/ 742950 h 742950"/>
                <a:gd name="connsiteX0-1123" fmla="*/ 0 w 188185"/>
                <a:gd name="connsiteY0-1124" fmla="*/ 0 h 742950"/>
                <a:gd name="connsiteX1-1125" fmla="*/ 14288 w 188185"/>
                <a:gd name="connsiteY1-1126" fmla="*/ 204788 h 742950"/>
                <a:gd name="connsiteX2-1127" fmla="*/ 52388 w 188185"/>
                <a:gd name="connsiteY2-1128" fmla="*/ 304800 h 742950"/>
                <a:gd name="connsiteX3-1129" fmla="*/ 80963 w 188185"/>
                <a:gd name="connsiteY3-1130" fmla="*/ 390525 h 742950"/>
                <a:gd name="connsiteX4-1131" fmla="*/ 97631 w 188185"/>
                <a:gd name="connsiteY4-1132" fmla="*/ 447675 h 742950"/>
                <a:gd name="connsiteX5-1133" fmla="*/ 116681 w 188185"/>
                <a:gd name="connsiteY5-1134" fmla="*/ 497682 h 742950"/>
                <a:gd name="connsiteX6-1135" fmla="*/ 130969 w 188185"/>
                <a:gd name="connsiteY6-1136" fmla="*/ 538163 h 742950"/>
                <a:gd name="connsiteX7-1137" fmla="*/ 152400 w 188185"/>
                <a:gd name="connsiteY7-1138" fmla="*/ 585788 h 742950"/>
                <a:gd name="connsiteX8-1139" fmla="*/ 166688 w 188185"/>
                <a:gd name="connsiteY8-1140" fmla="*/ 621507 h 742950"/>
                <a:gd name="connsiteX9-1141" fmla="*/ 169069 w 188185"/>
                <a:gd name="connsiteY9-1142" fmla="*/ 628650 h 742950"/>
                <a:gd name="connsiteX10-1143" fmla="*/ 171450 w 188185"/>
                <a:gd name="connsiteY10-1144" fmla="*/ 635794 h 742950"/>
                <a:gd name="connsiteX11-1145" fmla="*/ 178594 w 188185"/>
                <a:gd name="connsiteY11-1146" fmla="*/ 695325 h 742950"/>
                <a:gd name="connsiteX12-1147" fmla="*/ 183356 w 188185"/>
                <a:gd name="connsiteY12-1148" fmla="*/ 719138 h 742950"/>
                <a:gd name="connsiteX13-1149" fmla="*/ 188119 w 188185"/>
                <a:gd name="connsiteY13-1150" fmla="*/ 742950 h 742950"/>
                <a:gd name="connsiteX0-1151" fmla="*/ 0 w 188185"/>
                <a:gd name="connsiteY0-1152" fmla="*/ 0 h 742950"/>
                <a:gd name="connsiteX1-1153" fmla="*/ 14288 w 188185"/>
                <a:gd name="connsiteY1-1154" fmla="*/ 204788 h 742950"/>
                <a:gd name="connsiteX2-1155" fmla="*/ 52388 w 188185"/>
                <a:gd name="connsiteY2-1156" fmla="*/ 304800 h 742950"/>
                <a:gd name="connsiteX3-1157" fmla="*/ 80963 w 188185"/>
                <a:gd name="connsiteY3-1158" fmla="*/ 390525 h 742950"/>
                <a:gd name="connsiteX4-1159" fmla="*/ 97631 w 188185"/>
                <a:gd name="connsiteY4-1160" fmla="*/ 447675 h 742950"/>
                <a:gd name="connsiteX5-1161" fmla="*/ 116681 w 188185"/>
                <a:gd name="connsiteY5-1162" fmla="*/ 497682 h 742950"/>
                <a:gd name="connsiteX6-1163" fmla="*/ 130969 w 188185"/>
                <a:gd name="connsiteY6-1164" fmla="*/ 538163 h 742950"/>
                <a:gd name="connsiteX7-1165" fmla="*/ 152400 w 188185"/>
                <a:gd name="connsiteY7-1166" fmla="*/ 585788 h 742950"/>
                <a:gd name="connsiteX8-1167" fmla="*/ 166688 w 188185"/>
                <a:gd name="connsiteY8-1168" fmla="*/ 621507 h 742950"/>
                <a:gd name="connsiteX9-1169" fmla="*/ 169069 w 188185"/>
                <a:gd name="connsiteY9-1170" fmla="*/ 628650 h 742950"/>
                <a:gd name="connsiteX10-1171" fmla="*/ 178594 w 188185"/>
                <a:gd name="connsiteY10-1172" fmla="*/ 695325 h 742950"/>
                <a:gd name="connsiteX11-1173" fmla="*/ 183356 w 188185"/>
                <a:gd name="connsiteY11-1174" fmla="*/ 719138 h 742950"/>
                <a:gd name="connsiteX12-1175" fmla="*/ 188119 w 188185"/>
                <a:gd name="connsiteY12-1176" fmla="*/ 742950 h 742950"/>
                <a:gd name="connsiteX0-1177" fmla="*/ 0 w 188119"/>
                <a:gd name="connsiteY0-1178" fmla="*/ 0 h 742950"/>
                <a:gd name="connsiteX1-1179" fmla="*/ 14288 w 188119"/>
                <a:gd name="connsiteY1-1180" fmla="*/ 204788 h 742950"/>
                <a:gd name="connsiteX2-1181" fmla="*/ 52388 w 188119"/>
                <a:gd name="connsiteY2-1182" fmla="*/ 304800 h 742950"/>
                <a:gd name="connsiteX3-1183" fmla="*/ 80963 w 188119"/>
                <a:gd name="connsiteY3-1184" fmla="*/ 390525 h 742950"/>
                <a:gd name="connsiteX4-1185" fmla="*/ 97631 w 188119"/>
                <a:gd name="connsiteY4-1186" fmla="*/ 447675 h 742950"/>
                <a:gd name="connsiteX5-1187" fmla="*/ 116681 w 188119"/>
                <a:gd name="connsiteY5-1188" fmla="*/ 497682 h 742950"/>
                <a:gd name="connsiteX6-1189" fmla="*/ 130969 w 188119"/>
                <a:gd name="connsiteY6-1190" fmla="*/ 538163 h 742950"/>
                <a:gd name="connsiteX7-1191" fmla="*/ 152400 w 188119"/>
                <a:gd name="connsiteY7-1192" fmla="*/ 585788 h 742950"/>
                <a:gd name="connsiteX8-1193" fmla="*/ 166688 w 188119"/>
                <a:gd name="connsiteY8-1194" fmla="*/ 621507 h 742950"/>
                <a:gd name="connsiteX9-1195" fmla="*/ 169069 w 188119"/>
                <a:gd name="connsiteY9-1196" fmla="*/ 628650 h 742950"/>
                <a:gd name="connsiteX10-1197" fmla="*/ 178594 w 188119"/>
                <a:gd name="connsiteY10-1198" fmla="*/ 695325 h 742950"/>
                <a:gd name="connsiteX11-1199" fmla="*/ 188119 w 188119"/>
                <a:gd name="connsiteY11-1200" fmla="*/ 742950 h 742950"/>
                <a:gd name="connsiteX0-1201" fmla="*/ 0 w 188119"/>
                <a:gd name="connsiteY0-1202" fmla="*/ 0 h 742950"/>
                <a:gd name="connsiteX1-1203" fmla="*/ 14288 w 188119"/>
                <a:gd name="connsiteY1-1204" fmla="*/ 204788 h 742950"/>
                <a:gd name="connsiteX2-1205" fmla="*/ 52388 w 188119"/>
                <a:gd name="connsiteY2-1206" fmla="*/ 304800 h 742950"/>
                <a:gd name="connsiteX3-1207" fmla="*/ 80963 w 188119"/>
                <a:gd name="connsiteY3-1208" fmla="*/ 390525 h 742950"/>
                <a:gd name="connsiteX4-1209" fmla="*/ 97631 w 188119"/>
                <a:gd name="connsiteY4-1210" fmla="*/ 447675 h 742950"/>
                <a:gd name="connsiteX5-1211" fmla="*/ 116681 w 188119"/>
                <a:gd name="connsiteY5-1212" fmla="*/ 497682 h 742950"/>
                <a:gd name="connsiteX6-1213" fmla="*/ 130969 w 188119"/>
                <a:gd name="connsiteY6-1214" fmla="*/ 538163 h 742950"/>
                <a:gd name="connsiteX7-1215" fmla="*/ 152400 w 188119"/>
                <a:gd name="connsiteY7-1216" fmla="*/ 585788 h 742950"/>
                <a:gd name="connsiteX8-1217" fmla="*/ 166688 w 188119"/>
                <a:gd name="connsiteY8-1218" fmla="*/ 621507 h 742950"/>
                <a:gd name="connsiteX9-1219" fmla="*/ 169069 w 188119"/>
                <a:gd name="connsiteY9-1220" fmla="*/ 628650 h 742950"/>
                <a:gd name="connsiteX10-1221" fmla="*/ 188119 w 188119"/>
                <a:gd name="connsiteY10-1222" fmla="*/ 742950 h 742950"/>
                <a:gd name="connsiteX0-1223" fmla="*/ 0 w 188119"/>
                <a:gd name="connsiteY0-1224" fmla="*/ 0 h 742950"/>
                <a:gd name="connsiteX1-1225" fmla="*/ 14288 w 188119"/>
                <a:gd name="connsiteY1-1226" fmla="*/ 204788 h 742950"/>
                <a:gd name="connsiteX2-1227" fmla="*/ 52388 w 188119"/>
                <a:gd name="connsiteY2-1228" fmla="*/ 304800 h 742950"/>
                <a:gd name="connsiteX3-1229" fmla="*/ 80963 w 188119"/>
                <a:gd name="connsiteY3-1230" fmla="*/ 390525 h 742950"/>
                <a:gd name="connsiteX4-1231" fmla="*/ 97631 w 188119"/>
                <a:gd name="connsiteY4-1232" fmla="*/ 447675 h 742950"/>
                <a:gd name="connsiteX5-1233" fmla="*/ 116681 w 188119"/>
                <a:gd name="connsiteY5-1234" fmla="*/ 497682 h 742950"/>
                <a:gd name="connsiteX6-1235" fmla="*/ 130969 w 188119"/>
                <a:gd name="connsiteY6-1236" fmla="*/ 538163 h 742950"/>
                <a:gd name="connsiteX7-1237" fmla="*/ 152400 w 188119"/>
                <a:gd name="connsiteY7-1238" fmla="*/ 585788 h 742950"/>
                <a:gd name="connsiteX8-1239" fmla="*/ 166688 w 188119"/>
                <a:gd name="connsiteY8-1240" fmla="*/ 621507 h 742950"/>
                <a:gd name="connsiteX9-1241" fmla="*/ 188119 w 188119"/>
                <a:gd name="connsiteY9-1242" fmla="*/ 742950 h 742950"/>
                <a:gd name="connsiteX0-1243" fmla="*/ 0 w 188119"/>
                <a:gd name="connsiteY0-1244" fmla="*/ 0 h 742950"/>
                <a:gd name="connsiteX1-1245" fmla="*/ 14288 w 188119"/>
                <a:gd name="connsiteY1-1246" fmla="*/ 204788 h 742950"/>
                <a:gd name="connsiteX2-1247" fmla="*/ 52388 w 188119"/>
                <a:gd name="connsiteY2-1248" fmla="*/ 304800 h 742950"/>
                <a:gd name="connsiteX3-1249" fmla="*/ 80963 w 188119"/>
                <a:gd name="connsiteY3-1250" fmla="*/ 390525 h 742950"/>
                <a:gd name="connsiteX4-1251" fmla="*/ 97631 w 188119"/>
                <a:gd name="connsiteY4-1252" fmla="*/ 447675 h 742950"/>
                <a:gd name="connsiteX5-1253" fmla="*/ 116681 w 188119"/>
                <a:gd name="connsiteY5-1254" fmla="*/ 497682 h 742950"/>
                <a:gd name="connsiteX6-1255" fmla="*/ 130969 w 188119"/>
                <a:gd name="connsiteY6-1256" fmla="*/ 538163 h 742950"/>
                <a:gd name="connsiteX7-1257" fmla="*/ 166688 w 188119"/>
                <a:gd name="connsiteY7-1258" fmla="*/ 621507 h 742950"/>
                <a:gd name="connsiteX8-1259" fmla="*/ 188119 w 188119"/>
                <a:gd name="connsiteY8-1260" fmla="*/ 742950 h 742950"/>
                <a:gd name="connsiteX0-1261" fmla="*/ 0 w 188119"/>
                <a:gd name="connsiteY0-1262" fmla="*/ 0 h 742950"/>
                <a:gd name="connsiteX1-1263" fmla="*/ 14288 w 188119"/>
                <a:gd name="connsiteY1-1264" fmla="*/ 204788 h 742950"/>
                <a:gd name="connsiteX2-1265" fmla="*/ 52388 w 188119"/>
                <a:gd name="connsiteY2-1266" fmla="*/ 304800 h 742950"/>
                <a:gd name="connsiteX3-1267" fmla="*/ 80963 w 188119"/>
                <a:gd name="connsiteY3-1268" fmla="*/ 390525 h 742950"/>
                <a:gd name="connsiteX4-1269" fmla="*/ 97631 w 188119"/>
                <a:gd name="connsiteY4-1270" fmla="*/ 447675 h 742950"/>
                <a:gd name="connsiteX5-1271" fmla="*/ 116681 w 188119"/>
                <a:gd name="connsiteY5-1272" fmla="*/ 497682 h 742950"/>
                <a:gd name="connsiteX6-1273" fmla="*/ 166688 w 188119"/>
                <a:gd name="connsiteY6-1274" fmla="*/ 621507 h 742950"/>
                <a:gd name="connsiteX7-1275" fmla="*/ 188119 w 188119"/>
                <a:gd name="connsiteY7-1276" fmla="*/ 742950 h 742950"/>
                <a:gd name="connsiteX0-1277" fmla="*/ 0 w 188119"/>
                <a:gd name="connsiteY0-1278" fmla="*/ 0 h 742950"/>
                <a:gd name="connsiteX1-1279" fmla="*/ 14288 w 188119"/>
                <a:gd name="connsiteY1-1280" fmla="*/ 204788 h 742950"/>
                <a:gd name="connsiteX2-1281" fmla="*/ 52388 w 188119"/>
                <a:gd name="connsiteY2-1282" fmla="*/ 304800 h 742950"/>
                <a:gd name="connsiteX3-1283" fmla="*/ 80963 w 188119"/>
                <a:gd name="connsiteY3-1284" fmla="*/ 390525 h 742950"/>
                <a:gd name="connsiteX4-1285" fmla="*/ 97631 w 188119"/>
                <a:gd name="connsiteY4-1286" fmla="*/ 447675 h 742950"/>
                <a:gd name="connsiteX5-1287" fmla="*/ 130969 w 188119"/>
                <a:gd name="connsiteY5-1288" fmla="*/ 523876 h 742950"/>
                <a:gd name="connsiteX6-1289" fmla="*/ 166688 w 188119"/>
                <a:gd name="connsiteY6-1290" fmla="*/ 621507 h 742950"/>
                <a:gd name="connsiteX7-1291" fmla="*/ 188119 w 188119"/>
                <a:gd name="connsiteY7-1292" fmla="*/ 742950 h 742950"/>
                <a:gd name="connsiteX0-1293" fmla="*/ 0 w 188119"/>
                <a:gd name="connsiteY0-1294" fmla="*/ 0 h 742950"/>
                <a:gd name="connsiteX1-1295" fmla="*/ 14288 w 188119"/>
                <a:gd name="connsiteY1-1296" fmla="*/ 204788 h 742950"/>
                <a:gd name="connsiteX2-1297" fmla="*/ 52388 w 188119"/>
                <a:gd name="connsiteY2-1298" fmla="*/ 304800 h 742950"/>
                <a:gd name="connsiteX3-1299" fmla="*/ 80963 w 188119"/>
                <a:gd name="connsiteY3-1300" fmla="*/ 390525 h 742950"/>
                <a:gd name="connsiteX4-1301" fmla="*/ 104775 w 188119"/>
                <a:gd name="connsiteY4-1302" fmla="*/ 459581 h 742950"/>
                <a:gd name="connsiteX5-1303" fmla="*/ 130969 w 188119"/>
                <a:gd name="connsiteY5-1304" fmla="*/ 523876 h 742950"/>
                <a:gd name="connsiteX6-1305" fmla="*/ 166688 w 188119"/>
                <a:gd name="connsiteY6-1306" fmla="*/ 621507 h 742950"/>
                <a:gd name="connsiteX7-1307" fmla="*/ 188119 w 188119"/>
                <a:gd name="connsiteY7-1308" fmla="*/ 742950 h 742950"/>
                <a:gd name="connsiteX0-1309" fmla="*/ 0 w 188119"/>
                <a:gd name="connsiteY0-1310" fmla="*/ 0 h 742950"/>
                <a:gd name="connsiteX1-1311" fmla="*/ 14288 w 188119"/>
                <a:gd name="connsiteY1-1312" fmla="*/ 204788 h 742950"/>
                <a:gd name="connsiteX2-1313" fmla="*/ 47625 w 188119"/>
                <a:gd name="connsiteY2-1314" fmla="*/ 314325 h 742950"/>
                <a:gd name="connsiteX3-1315" fmla="*/ 80963 w 188119"/>
                <a:gd name="connsiteY3-1316" fmla="*/ 390525 h 742950"/>
                <a:gd name="connsiteX4-1317" fmla="*/ 104775 w 188119"/>
                <a:gd name="connsiteY4-1318" fmla="*/ 459581 h 742950"/>
                <a:gd name="connsiteX5-1319" fmla="*/ 130969 w 188119"/>
                <a:gd name="connsiteY5-1320" fmla="*/ 523876 h 742950"/>
                <a:gd name="connsiteX6-1321" fmla="*/ 166688 w 188119"/>
                <a:gd name="connsiteY6-1322" fmla="*/ 621507 h 742950"/>
                <a:gd name="connsiteX7-1323" fmla="*/ 188119 w 188119"/>
                <a:gd name="connsiteY7-1324" fmla="*/ 742950 h 742950"/>
                <a:gd name="connsiteX0-1325" fmla="*/ 0 w 188119"/>
                <a:gd name="connsiteY0-1326" fmla="*/ 0 h 742950"/>
                <a:gd name="connsiteX1-1327" fmla="*/ 14288 w 188119"/>
                <a:gd name="connsiteY1-1328" fmla="*/ 204788 h 742950"/>
                <a:gd name="connsiteX2-1329" fmla="*/ 47625 w 188119"/>
                <a:gd name="connsiteY2-1330" fmla="*/ 314325 h 742950"/>
                <a:gd name="connsiteX3-1331" fmla="*/ 76201 w 188119"/>
                <a:gd name="connsiteY3-1332" fmla="*/ 400050 h 742950"/>
                <a:gd name="connsiteX4-1333" fmla="*/ 104775 w 188119"/>
                <a:gd name="connsiteY4-1334" fmla="*/ 459581 h 742950"/>
                <a:gd name="connsiteX5-1335" fmla="*/ 130969 w 188119"/>
                <a:gd name="connsiteY5-1336" fmla="*/ 523876 h 742950"/>
                <a:gd name="connsiteX6-1337" fmla="*/ 166688 w 188119"/>
                <a:gd name="connsiteY6-1338" fmla="*/ 621507 h 742950"/>
                <a:gd name="connsiteX7-1339" fmla="*/ 188119 w 188119"/>
                <a:gd name="connsiteY7-1340" fmla="*/ 742950 h 74295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188119" h="742950">
                  <a:moveTo>
                    <a:pt x="0" y="0"/>
                  </a:moveTo>
                  <a:cubicBezTo>
                    <a:pt x="7438" y="190916"/>
                    <a:pt x="6351" y="152401"/>
                    <a:pt x="14288" y="204788"/>
                  </a:cubicBezTo>
                  <a:cubicBezTo>
                    <a:pt x="22225" y="257175"/>
                    <a:pt x="36513" y="283369"/>
                    <a:pt x="47625" y="314325"/>
                  </a:cubicBezTo>
                  <a:cubicBezTo>
                    <a:pt x="58737" y="345281"/>
                    <a:pt x="66676" y="375841"/>
                    <a:pt x="76201" y="400050"/>
                  </a:cubicBezTo>
                  <a:cubicBezTo>
                    <a:pt x="85726" y="424259"/>
                    <a:pt x="95647" y="438943"/>
                    <a:pt x="104775" y="459581"/>
                  </a:cubicBezTo>
                  <a:cubicBezTo>
                    <a:pt x="113903" y="480219"/>
                    <a:pt x="120650" y="496888"/>
                    <a:pt x="130969" y="523876"/>
                  </a:cubicBezTo>
                  <a:cubicBezTo>
                    <a:pt x="141288" y="550864"/>
                    <a:pt x="157163" y="584995"/>
                    <a:pt x="166688" y="621507"/>
                  </a:cubicBezTo>
                  <a:cubicBezTo>
                    <a:pt x="176213" y="658019"/>
                    <a:pt x="183654" y="717650"/>
                    <a:pt x="188119" y="742950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6" name="任意多边形 565"/>
            <p:cNvSpPr/>
            <p:nvPr/>
          </p:nvSpPr>
          <p:spPr>
            <a:xfrm>
              <a:off x="3971925" y="2085975"/>
              <a:ext cx="152401" cy="783431"/>
            </a:xfrm>
            <a:custGeom>
              <a:avLst/>
              <a:gdLst>
                <a:gd name="connsiteX0" fmla="*/ 121 w 188306"/>
                <a:gd name="connsiteY0" fmla="*/ 0 h 742950"/>
                <a:gd name="connsiteX1" fmla="*/ 14409 w 188306"/>
                <a:gd name="connsiteY1" fmla="*/ 204788 h 742950"/>
                <a:gd name="connsiteX2" fmla="*/ 16790 w 188306"/>
                <a:gd name="connsiteY2" fmla="*/ 211932 h 742950"/>
                <a:gd name="connsiteX3" fmla="*/ 19171 w 188306"/>
                <a:gd name="connsiteY3" fmla="*/ 226219 h 742950"/>
                <a:gd name="connsiteX4" fmla="*/ 23934 w 188306"/>
                <a:gd name="connsiteY4" fmla="*/ 233363 h 742950"/>
                <a:gd name="connsiteX5" fmla="*/ 26315 w 188306"/>
                <a:gd name="connsiteY5" fmla="*/ 240507 h 742950"/>
                <a:gd name="connsiteX6" fmla="*/ 31077 w 188306"/>
                <a:gd name="connsiteY6" fmla="*/ 250032 h 742950"/>
                <a:gd name="connsiteX7" fmla="*/ 33459 w 188306"/>
                <a:gd name="connsiteY7" fmla="*/ 259557 h 742950"/>
                <a:gd name="connsiteX8" fmla="*/ 38221 w 188306"/>
                <a:gd name="connsiteY8" fmla="*/ 273844 h 742950"/>
                <a:gd name="connsiteX9" fmla="*/ 40602 w 188306"/>
                <a:gd name="connsiteY9" fmla="*/ 280988 h 742950"/>
                <a:gd name="connsiteX10" fmla="*/ 45365 w 188306"/>
                <a:gd name="connsiteY10" fmla="*/ 290513 h 742950"/>
                <a:gd name="connsiteX11" fmla="*/ 52509 w 188306"/>
                <a:gd name="connsiteY11" fmla="*/ 304800 h 742950"/>
                <a:gd name="connsiteX12" fmla="*/ 62034 w 188306"/>
                <a:gd name="connsiteY12" fmla="*/ 323850 h 742950"/>
                <a:gd name="connsiteX13" fmla="*/ 64415 w 188306"/>
                <a:gd name="connsiteY13" fmla="*/ 333375 h 742950"/>
                <a:gd name="connsiteX14" fmla="*/ 73940 w 188306"/>
                <a:gd name="connsiteY14" fmla="*/ 357188 h 742950"/>
                <a:gd name="connsiteX15" fmla="*/ 78702 w 188306"/>
                <a:gd name="connsiteY15" fmla="*/ 373857 h 742950"/>
                <a:gd name="connsiteX16" fmla="*/ 81084 w 188306"/>
                <a:gd name="connsiteY16" fmla="*/ 390525 h 742950"/>
                <a:gd name="connsiteX17" fmla="*/ 85846 w 188306"/>
                <a:gd name="connsiteY17" fmla="*/ 402432 h 742950"/>
                <a:gd name="connsiteX18" fmla="*/ 88227 w 188306"/>
                <a:gd name="connsiteY18" fmla="*/ 414338 h 742950"/>
                <a:gd name="connsiteX19" fmla="*/ 92990 w 188306"/>
                <a:gd name="connsiteY19" fmla="*/ 428625 h 742950"/>
                <a:gd name="connsiteX20" fmla="*/ 97752 w 188306"/>
                <a:gd name="connsiteY20" fmla="*/ 447675 h 742950"/>
                <a:gd name="connsiteX21" fmla="*/ 102515 w 188306"/>
                <a:gd name="connsiteY21" fmla="*/ 466725 h 742950"/>
                <a:gd name="connsiteX22" fmla="*/ 104896 w 188306"/>
                <a:gd name="connsiteY22" fmla="*/ 476250 h 742950"/>
                <a:gd name="connsiteX23" fmla="*/ 109659 w 188306"/>
                <a:gd name="connsiteY23" fmla="*/ 483394 h 742950"/>
                <a:gd name="connsiteX24" fmla="*/ 116802 w 188306"/>
                <a:gd name="connsiteY24" fmla="*/ 497682 h 742950"/>
                <a:gd name="connsiteX25" fmla="*/ 121565 w 188306"/>
                <a:gd name="connsiteY25" fmla="*/ 514350 h 742950"/>
                <a:gd name="connsiteX26" fmla="*/ 131090 w 188306"/>
                <a:gd name="connsiteY26" fmla="*/ 538163 h 742950"/>
                <a:gd name="connsiteX27" fmla="*/ 135852 w 188306"/>
                <a:gd name="connsiteY27" fmla="*/ 552450 h 742950"/>
                <a:gd name="connsiteX28" fmla="*/ 147759 w 188306"/>
                <a:gd name="connsiteY28" fmla="*/ 566738 h 742950"/>
                <a:gd name="connsiteX29" fmla="*/ 152521 w 188306"/>
                <a:gd name="connsiteY29" fmla="*/ 585788 h 742950"/>
                <a:gd name="connsiteX30" fmla="*/ 157284 w 188306"/>
                <a:gd name="connsiteY30" fmla="*/ 592932 h 742950"/>
                <a:gd name="connsiteX31" fmla="*/ 166809 w 188306"/>
                <a:gd name="connsiteY31" fmla="*/ 621507 h 742950"/>
                <a:gd name="connsiteX32" fmla="*/ 169190 w 188306"/>
                <a:gd name="connsiteY32" fmla="*/ 628650 h 742950"/>
                <a:gd name="connsiteX33" fmla="*/ 171571 w 188306"/>
                <a:gd name="connsiteY33" fmla="*/ 635794 h 742950"/>
                <a:gd name="connsiteX34" fmla="*/ 178715 w 188306"/>
                <a:gd name="connsiteY34" fmla="*/ 695325 h 742950"/>
                <a:gd name="connsiteX35" fmla="*/ 183477 w 188306"/>
                <a:gd name="connsiteY35" fmla="*/ 719138 h 742950"/>
                <a:gd name="connsiteX36" fmla="*/ 188240 w 188306"/>
                <a:gd name="connsiteY36" fmla="*/ 742950 h 742950"/>
                <a:gd name="connsiteX0-1" fmla="*/ 121 w 188306"/>
                <a:gd name="connsiteY0-2" fmla="*/ 0 h 742950"/>
                <a:gd name="connsiteX1-3" fmla="*/ 14409 w 188306"/>
                <a:gd name="connsiteY1-4" fmla="*/ 204788 h 742950"/>
                <a:gd name="connsiteX2-5" fmla="*/ 16790 w 188306"/>
                <a:gd name="connsiteY2-6" fmla="*/ 211932 h 742950"/>
                <a:gd name="connsiteX3-7" fmla="*/ 19171 w 188306"/>
                <a:gd name="connsiteY3-8" fmla="*/ 226219 h 742950"/>
                <a:gd name="connsiteX4-9" fmla="*/ 23934 w 188306"/>
                <a:gd name="connsiteY4-10" fmla="*/ 233363 h 742950"/>
                <a:gd name="connsiteX5-11" fmla="*/ 26315 w 188306"/>
                <a:gd name="connsiteY5-12" fmla="*/ 240507 h 742950"/>
                <a:gd name="connsiteX6-13" fmla="*/ 31077 w 188306"/>
                <a:gd name="connsiteY6-14" fmla="*/ 250032 h 742950"/>
                <a:gd name="connsiteX7-15" fmla="*/ 33459 w 188306"/>
                <a:gd name="connsiteY7-16" fmla="*/ 259557 h 742950"/>
                <a:gd name="connsiteX8-17" fmla="*/ 38221 w 188306"/>
                <a:gd name="connsiteY8-18" fmla="*/ 273844 h 742950"/>
                <a:gd name="connsiteX9-19" fmla="*/ 40602 w 188306"/>
                <a:gd name="connsiteY9-20" fmla="*/ 280988 h 742950"/>
                <a:gd name="connsiteX10-21" fmla="*/ 45365 w 188306"/>
                <a:gd name="connsiteY10-22" fmla="*/ 290513 h 742950"/>
                <a:gd name="connsiteX11-23" fmla="*/ 52509 w 188306"/>
                <a:gd name="connsiteY11-24" fmla="*/ 304800 h 742950"/>
                <a:gd name="connsiteX12-25" fmla="*/ 62034 w 188306"/>
                <a:gd name="connsiteY12-26" fmla="*/ 323850 h 742950"/>
                <a:gd name="connsiteX13-27" fmla="*/ 64415 w 188306"/>
                <a:gd name="connsiteY13-28" fmla="*/ 333375 h 742950"/>
                <a:gd name="connsiteX14-29" fmla="*/ 73940 w 188306"/>
                <a:gd name="connsiteY14-30" fmla="*/ 357188 h 742950"/>
                <a:gd name="connsiteX15-31" fmla="*/ 81084 w 188306"/>
                <a:gd name="connsiteY15-32" fmla="*/ 390525 h 742950"/>
                <a:gd name="connsiteX16-33" fmla="*/ 85846 w 188306"/>
                <a:gd name="connsiteY16-34" fmla="*/ 402432 h 742950"/>
                <a:gd name="connsiteX17-35" fmla="*/ 88227 w 188306"/>
                <a:gd name="connsiteY17-36" fmla="*/ 414338 h 742950"/>
                <a:gd name="connsiteX18-37" fmla="*/ 92990 w 188306"/>
                <a:gd name="connsiteY18-38" fmla="*/ 428625 h 742950"/>
                <a:gd name="connsiteX19-39" fmla="*/ 97752 w 188306"/>
                <a:gd name="connsiteY19-40" fmla="*/ 447675 h 742950"/>
                <a:gd name="connsiteX20-41" fmla="*/ 102515 w 188306"/>
                <a:gd name="connsiteY20-42" fmla="*/ 466725 h 742950"/>
                <a:gd name="connsiteX21-43" fmla="*/ 104896 w 188306"/>
                <a:gd name="connsiteY21-44" fmla="*/ 476250 h 742950"/>
                <a:gd name="connsiteX22-45" fmla="*/ 109659 w 188306"/>
                <a:gd name="connsiteY22-46" fmla="*/ 483394 h 742950"/>
                <a:gd name="connsiteX23-47" fmla="*/ 116802 w 188306"/>
                <a:gd name="connsiteY23-48" fmla="*/ 497682 h 742950"/>
                <a:gd name="connsiteX24-49" fmla="*/ 121565 w 188306"/>
                <a:gd name="connsiteY24-50" fmla="*/ 514350 h 742950"/>
                <a:gd name="connsiteX25-51" fmla="*/ 131090 w 188306"/>
                <a:gd name="connsiteY25-52" fmla="*/ 538163 h 742950"/>
                <a:gd name="connsiteX26-53" fmla="*/ 135852 w 188306"/>
                <a:gd name="connsiteY26-54" fmla="*/ 552450 h 742950"/>
                <a:gd name="connsiteX27-55" fmla="*/ 147759 w 188306"/>
                <a:gd name="connsiteY27-56" fmla="*/ 566738 h 742950"/>
                <a:gd name="connsiteX28-57" fmla="*/ 152521 w 188306"/>
                <a:gd name="connsiteY28-58" fmla="*/ 585788 h 742950"/>
                <a:gd name="connsiteX29-59" fmla="*/ 157284 w 188306"/>
                <a:gd name="connsiteY29-60" fmla="*/ 592932 h 742950"/>
                <a:gd name="connsiteX30-61" fmla="*/ 166809 w 188306"/>
                <a:gd name="connsiteY30-62" fmla="*/ 621507 h 742950"/>
                <a:gd name="connsiteX31-63" fmla="*/ 169190 w 188306"/>
                <a:gd name="connsiteY31-64" fmla="*/ 628650 h 742950"/>
                <a:gd name="connsiteX32-65" fmla="*/ 171571 w 188306"/>
                <a:gd name="connsiteY32-66" fmla="*/ 635794 h 742950"/>
                <a:gd name="connsiteX33-67" fmla="*/ 178715 w 188306"/>
                <a:gd name="connsiteY33-68" fmla="*/ 695325 h 742950"/>
                <a:gd name="connsiteX34-69" fmla="*/ 183477 w 188306"/>
                <a:gd name="connsiteY34-70" fmla="*/ 719138 h 742950"/>
                <a:gd name="connsiteX35-71" fmla="*/ 188240 w 188306"/>
                <a:gd name="connsiteY35-72" fmla="*/ 742950 h 742950"/>
                <a:gd name="connsiteX0-73" fmla="*/ 121 w 188306"/>
                <a:gd name="connsiteY0-74" fmla="*/ 0 h 742950"/>
                <a:gd name="connsiteX1-75" fmla="*/ 14409 w 188306"/>
                <a:gd name="connsiteY1-76" fmla="*/ 204788 h 742950"/>
                <a:gd name="connsiteX2-77" fmla="*/ 16790 w 188306"/>
                <a:gd name="connsiteY2-78" fmla="*/ 211932 h 742950"/>
                <a:gd name="connsiteX3-79" fmla="*/ 19171 w 188306"/>
                <a:gd name="connsiteY3-80" fmla="*/ 226219 h 742950"/>
                <a:gd name="connsiteX4-81" fmla="*/ 23934 w 188306"/>
                <a:gd name="connsiteY4-82" fmla="*/ 233363 h 742950"/>
                <a:gd name="connsiteX5-83" fmla="*/ 26315 w 188306"/>
                <a:gd name="connsiteY5-84" fmla="*/ 240507 h 742950"/>
                <a:gd name="connsiteX6-85" fmla="*/ 31077 w 188306"/>
                <a:gd name="connsiteY6-86" fmla="*/ 250032 h 742950"/>
                <a:gd name="connsiteX7-87" fmla="*/ 38221 w 188306"/>
                <a:gd name="connsiteY7-88" fmla="*/ 273844 h 742950"/>
                <a:gd name="connsiteX8-89" fmla="*/ 40602 w 188306"/>
                <a:gd name="connsiteY8-90" fmla="*/ 280988 h 742950"/>
                <a:gd name="connsiteX9-91" fmla="*/ 45365 w 188306"/>
                <a:gd name="connsiteY9-92" fmla="*/ 290513 h 742950"/>
                <a:gd name="connsiteX10-93" fmla="*/ 52509 w 188306"/>
                <a:gd name="connsiteY10-94" fmla="*/ 304800 h 742950"/>
                <a:gd name="connsiteX11-95" fmla="*/ 62034 w 188306"/>
                <a:gd name="connsiteY11-96" fmla="*/ 323850 h 742950"/>
                <a:gd name="connsiteX12-97" fmla="*/ 64415 w 188306"/>
                <a:gd name="connsiteY12-98" fmla="*/ 333375 h 742950"/>
                <a:gd name="connsiteX13-99" fmla="*/ 73940 w 188306"/>
                <a:gd name="connsiteY13-100" fmla="*/ 357188 h 742950"/>
                <a:gd name="connsiteX14-101" fmla="*/ 81084 w 188306"/>
                <a:gd name="connsiteY14-102" fmla="*/ 390525 h 742950"/>
                <a:gd name="connsiteX15-103" fmla="*/ 85846 w 188306"/>
                <a:gd name="connsiteY15-104" fmla="*/ 402432 h 742950"/>
                <a:gd name="connsiteX16-105" fmla="*/ 88227 w 188306"/>
                <a:gd name="connsiteY16-106" fmla="*/ 414338 h 742950"/>
                <a:gd name="connsiteX17-107" fmla="*/ 92990 w 188306"/>
                <a:gd name="connsiteY17-108" fmla="*/ 428625 h 742950"/>
                <a:gd name="connsiteX18-109" fmla="*/ 97752 w 188306"/>
                <a:gd name="connsiteY18-110" fmla="*/ 447675 h 742950"/>
                <a:gd name="connsiteX19-111" fmla="*/ 102515 w 188306"/>
                <a:gd name="connsiteY19-112" fmla="*/ 466725 h 742950"/>
                <a:gd name="connsiteX20-113" fmla="*/ 104896 w 188306"/>
                <a:gd name="connsiteY20-114" fmla="*/ 476250 h 742950"/>
                <a:gd name="connsiteX21-115" fmla="*/ 109659 w 188306"/>
                <a:gd name="connsiteY21-116" fmla="*/ 483394 h 742950"/>
                <a:gd name="connsiteX22-117" fmla="*/ 116802 w 188306"/>
                <a:gd name="connsiteY22-118" fmla="*/ 497682 h 742950"/>
                <a:gd name="connsiteX23-119" fmla="*/ 121565 w 188306"/>
                <a:gd name="connsiteY23-120" fmla="*/ 514350 h 742950"/>
                <a:gd name="connsiteX24-121" fmla="*/ 131090 w 188306"/>
                <a:gd name="connsiteY24-122" fmla="*/ 538163 h 742950"/>
                <a:gd name="connsiteX25-123" fmla="*/ 135852 w 188306"/>
                <a:gd name="connsiteY25-124" fmla="*/ 552450 h 742950"/>
                <a:gd name="connsiteX26-125" fmla="*/ 147759 w 188306"/>
                <a:gd name="connsiteY26-126" fmla="*/ 566738 h 742950"/>
                <a:gd name="connsiteX27-127" fmla="*/ 152521 w 188306"/>
                <a:gd name="connsiteY27-128" fmla="*/ 585788 h 742950"/>
                <a:gd name="connsiteX28-129" fmla="*/ 157284 w 188306"/>
                <a:gd name="connsiteY28-130" fmla="*/ 592932 h 742950"/>
                <a:gd name="connsiteX29-131" fmla="*/ 166809 w 188306"/>
                <a:gd name="connsiteY29-132" fmla="*/ 621507 h 742950"/>
                <a:gd name="connsiteX30-133" fmla="*/ 169190 w 188306"/>
                <a:gd name="connsiteY30-134" fmla="*/ 628650 h 742950"/>
                <a:gd name="connsiteX31-135" fmla="*/ 171571 w 188306"/>
                <a:gd name="connsiteY31-136" fmla="*/ 635794 h 742950"/>
                <a:gd name="connsiteX32-137" fmla="*/ 178715 w 188306"/>
                <a:gd name="connsiteY32-138" fmla="*/ 695325 h 742950"/>
                <a:gd name="connsiteX33-139" fmla="*/ 183477 w 188306"/>
                <a:gd name="connsiteY33-140" fmla="*/ 719138 h 742950"/>
                <a:gd name="connsiteX34-141" fmla="*/ 188240 w 188306"/>
                <a:gd name="connsiteY34-142" fmla="*/ 742950 h 742950"/>
                <a:gd name="connsiteX0-143" fmla="*/ 121 w 188306"/>
                <a:gd name="connsiteY0-144" fmla="*/ 0 h 742950"/>
                <a:gd name="connsiteX1-145" fmla="*/ 14409 w 188306"/>
                <a:gd name="connsiteY1-146" fmla="*/ 204788 h 742950"/>
                <a:gd name="connsiteX2-147" fmla="*/ 16790 w 188306"/>
                <a:gd name="connsiteY2-148" fmla="*/ 211932 h 742950"/>
                <a:gd name="connsiteX3-149" fmla="*/ 19171 w 188306"/>
                <a:gd name="connsiteY3-150" fmla="*/ 226219 h 742950"/>
                <a:gd name="connsiteX4-151" fmla="*/ 23934 w 188306"/>
                <a:gd name="connsiteY4-152" fmla="*/ 233363 h 742950"/>
                <a:gd name="connsiteX5-153" fmla="*/ 31077 w 188306"/>
                <a:gd name="connsiteY5-154" fmla="*/ 250032 h 742950"/>
                <a:gd name="connsiteX6-155" fmla="*/ 38221 w 188306"/>
                <a:gd name="connsiteY6-156" fmla="*/ 273844 h 742950"/>
                <a:gd name="connsiteX7-157" fmla="*/ 40602 w 188306"/>
                <a:gd name="connsiteY7-158" fmla="*/ 280988 h 742950"/>
                <a:gd name="connsiteX8-159" fmla="*/ 45365 w 188306"/>
                <a:gd name="connsiteY8-160" fmla="*/ 290513 h 742950"/>
                <a:gd name="connsiteX9-161" fmla="*/ 52509 w 188306"/>
                <a:gd name="connsiteY9-162" fmla="*/ 304800 h 742950"/>
                <a:gd name="connsiteX10-163" fmla="*/ 62034 w 188306"/>
                <a:gd name="connsiteY10-164" fmla="*/ 323850 h 742950"/>
                <a:gd name="connsiteX11-165" fmla="*/ 64415 w 188306"/>
                <a:gd name="connsiteY11-166" fmla="*/ 333375 h 742950"/>
                <a:gd name="connsiteX12-167" fmla="*/ 73940 w 188306"/>
                <a:gd name="connsiteY12-168" fmla="*/ 357188 h 742950"/>
                <a:gd name="connsiteX13-169" fmla="*/ 81084 w 188306"/>
                <a:gd name="connsiteY13-170" fmla="*/ 390525 h 742950"/>
                <a:gd name="connsiteX14-171" fmla="*/ 85846 w 188306"/>
                <a:gd name="connsiteY14-172" fmla="*/ 402432 h 742950"/>
                <a:gd name="connsiteX15-173" fmla="*/ 88227 w 188306"/>
                <a:gd name="connsiteY15-174" fmla="*/ 414338 h 742950"/>
                <a:gd name="connsiteX16-175" fmla="*/ 92990 w 188306"/>
                <a:gd name="connsiteY16-176" fmla="*/ 428625 h 742950"/>
                <a:gd name="connsiteX17-177" fmla="*/ 97752 w 188306"/>
                <a:gd name="connsiteY17-178" fmla="*/ 447675 h 742950"/>
                <a:gd name="connsiteX18-179" fmla="*/ 102515 w 188306"/>
                <a:gd name="connsiteY18-180" fmla="*/ 466725 h 742950"/>
                <a:gd name="connsiteX19-181" fmla="*/ 104896 w 188306"/>
                <a:gd name="connsiteY19-182" fmla="*/ 476250 h 742950"/>
                <a:gd name="connsiteX20-183" fmla="*/ 109659 w 188306"/>
                <a:gd name="connsiteY20-184" fmla="*/ 483394 h 742950"/>
                <a:gd name="connsiteX21-185" fmla="*/ 116802 w 188306"/>
                <a:gd name="connsiteY21-186" fmla="*/ 497682 h 742950"/>
                <a:gd name="connsiteX22-187" fmla="*/ 121565 w 188306"/>
                <a:gd name="connsiteY22-188" fmla="*/ 514350 h 742950"/>
                <a:gd name="connsiteX23-189" fmla="*/ 131090 w 188306"/>
                <a:gd name="connsiteY23-190" fmla="*/ 538163 h 742950"/>
                <a:gd name="connsiteX24-191" fmla="*/ 135852 w 188306"/>
                <a:gd name="connsiteY24-192" fmla="*/ 552450 h 742950"/>
                <a:gd name="connsiteX25-193" fmla="*/ 147759 w 188306"/>
                <a:gd name="connsiteY25-194" fmla="*/ 566738 h 742950"/>
                <a:gd name="connsiteX26-195" fmla="*/ 152521 w 188306"/>
                <a:gd name="connsiteY26-196" fmla="*/ 585788 h 742950"/>
                <a:gd name="connsiteX27-197" fmla="*/ 157284 w 188306"/>
                <a:gd name="connsiteY27-198" fmla="*/ 592932 h 742950"/>
                <a:gd name="connsiteX28-199" fmla="*/ 166809 w 188306"/>
                <a:gd name="connsiteY28-200" fmla="*/ 621507 h 742950"/>
                <a:gd name="connsiteX29-201" fmla="*/ 169190 w 188306"/>
                <a:gd name="connsiteY29-202" fmla="*/ 628650 h 742950"/>
                <a:gd name="connsiteX30-203" fmla="*/ 171571 w 188306"/>
                <a:gd name="connsiteY30-204" fmla="*/ 635794 h 742950"/>
                <a:gd name="connsiteX31-205" fmla="*/ 178715 w 188306"/>
                <a:gd name="connsiteY31-206" fmla="*/ 695325 h 742950"/>
                <a:gd name="connsiteX32-207" fmla="*/ 183477 w 188306"/>
                <a:gd name="connsiteY32-208" fmla="*/ 719138 h 742950"/>
                <a:gd name="connsiteX33-209" fmla="*/ 188240 w 188306"/>
                <a:gd name="connsiteY33-210" fmla="*/ 742950 h 742950"/>
                <a:gd name="connsiteX0-211" fmla="*/ 121 w 188306"/>
                <a:gd name="connsiteY0-212" fmla="*/ 0 h 742950"/>
                <a:gd name="connsiteX1-213" fmla="*/ 14409 w 188306"/>
                <a:gd name="connsiteY1-214" fmla="*/ 204788 h 742950"/>
                <a:gd name="connsiteX2-215" fmla="*/ 16790 w 188306"/>
                <a:gd name="connsiteY2-216" fmla="*/ 211932 h 742950"/>
                <a:gd name="connsiteX3-217" fmla="*/ 19171 w 188306"/>
                <a:gd name="connsiteY3-218" fmla="*/ 226219 h 742950"/>
                <a:gd name="connsiteX4-219" fmla="*/ 23934 w 188306"/>
                <a:gd name="connsiteY4-220" fmla="*/ 233363 h 742950"/>
                <a:gd name="connsiteX5-221" fmla="*/ 38221 w 188306"/>
                <a:gd name="connsiteY5-222" fmla="*/ 273844 h 742950"/>
                <a:gd name="connsiteX6-223" fmla="*/ 40602 w 188306"/>
                <a:gd name="connsiteY6-224" fmla="*/ 280988 h 742950"/>
                <a:gd name="connsiteX7-225" fmla="*/ 45365 w 188306"/>
                <a:gd name="connsiteY7-226" fmla="*/ 290513 h 742950"/>
                <a:gd name="connsiteX8-227" fmla="*/ 52509 w 188306"/>
                <a:gd name="connsiteY8-228" fmla="*/ 304800 h 742950"/>
                <a:gd name="connsiteX9-229" fmla="*/ 62034 w 188306"/>
                <a:gd name="connsiteY9-230" fmla="*/ 323850 h 742950"/>
                <a:gd name="connsiteX10-231" fmla="*/ 64415 w 188306"/>
                <a:gd name="connsiteY10-232" fmla="*/ 333375 h 742950"/>
                <a:gd name="connsiteX11-233" fmla="*/ 73940 w 188306"/>
                <a:gd name="connsiteY11-234" fmla="*/ 357188 h 742950"/>
                <a:gd name="connsiteX12-235" fmla="*/ 81084 w 188306"/>
                <a:gd name="connsiteY12-236" fmla="*/ 390525 h 742950"/>
                <a:gd name="connsiteX13-237" fmla="*/ 85846 w 188306"/>
                <a:gd name="connsiteY13-238" fmla="*/ 402432 h 742950"/>
                <a:gd name="connsiteX14-239" fmla="*/ 88227 w 188306"/>
                <a:gd name="connsiteY14-240" fmla="*/ 414338 h 742950"/>
                <a:gd name="connsiteX15-241" fmla="*/ 92990 w 188306"/>
                <a:gd name="connsiteY15-242" fmla="*/ 428625 h 742950"/>
                <a:gd name="connsiteX16-243" fmla="*/ 97752 w 188306"/>
                <a:gd name="connsiteY16-244" fmla="*/ 447675 h 742950"/>
                <a:gd name="connsiteX17-245" fmla="*/ 102515 w 188306"/>
                <a:gd name="connsiteY17-246" fmla="*/ 466725 h 742950"/>
                <a:gd name="connsiteX18-247" fmla="*/ 104896 w 188306"/>
                <a:gd name="connsiteY18-248" fmla="*/ 476250 h 742950"/>
                <a:gd name="connsiteX19-249" fmla="*/ 109659 w 188306"/>
                <a:gd name="connsiteY19-250" fmla="*/ 483394 h 742950"/>
                <a:gd name="connsiteX20-251" fmla="*/ 116802 w 188306"/>
                <a:gd name="connsiteY20-252" fmla="*/ 497682 h 742950"/>
                <a:gd name="connsiteX21-253" fmla="*/ 121565 w 188306"/>
                <a:gd name="connsiteY21-254" fmla="*/ 514350 h 742950"/>
                <a:gd name="connsiteX22-255" fmla="*/ 131090 w 188306"/>
                <a:gd name="connsiteY22-256" fmla="*/ 538163 h 742950"/>
                <a:gd name="connsiteX23-257" fmla="*/ 135852 w 188306"/>
                <a:gd name="connsiteY23-258" fmla="*/ 552450 h 742950"/>
                <a:gd name="connsiteX24-259" fmla="*/ 147759 w 188306"/>
                <a:gd name="connsiteY24-260" fmla="*/ 566738 h 742950"/>
                <a:gd name="connsiteX25-261" fmla="*/ 152521 w 188306"/>
                <a:gd name="connsiteY25-262" fmla="*/ 585788 h 742950"/>
                <a:gd name="connsiteX26-263" fmla="*/ 157284 w 188306"/>
                <a:gd name="connsiteY26-264" fmla="*/ 592932 h 742950"/>
                <a:gd name="connsiteX27-265" fmla="*/ 166809 w 188306"/>
                <a:gd name="connsiteY27-266" fmla="*/ 621507 h 742950"/>
                <a:gd name="connsiteX28-267" fmla="*/ 169190 w 188306"/>
                <a:gd name="connsiteY28-268" fmla="*/ 628650 h 742950"/>
                <a:gd name="connsiteX29-269" fmla="*/ 171571 w 188306"/>
                <a:gd name="connsiteY29-270" fmla="*/ 635794 h 742950"/>
                <a:gd name="connsiteX30-271" fmla="*/ 178715 w 188306"/>
                <a:gd name="connsiteY30-272" fmla="*/ 695325 h 742950"/>
                <a:gd name="connsiteX31-273" fmla="*/ 183477 w 188306"/>
                <a:gd name="connsiteY31-274" fmla="*/ 719138 h 742950"/>
                <a:gd name="connsiteX32-275" fmla="*/ 188240 w 188306"/>
                <a:gd name="connsiteY32-276" fmla="*/ 742950 h 742950"/>
                <a:gd name="connsiteX0-277" fmla="*/ 121 w 188306"/>
                <a:gd name="connsiteY0-278" fmla="*/ 0 h 742950"/>
                <a:gd name="connsiteX1-279" fmla="*/ 14409 w 188306"/>
                <a:gd name="connsiteY1-280" fmla="*/ 204788 h 742950"/>
                <a:gd name="connsiteX2-281" fmla="*/ 16790 w 188306"/>
                <a:gd name="connsiteY2-282" fmla="*/ 211932 h 742950"/>
                <a:gd name="connsiteX3-283" fmla="*/ 19171 w 188306"/>
                <a:gd name="connsiteY3-284" fmla="*/ 226219 h 742950"/>
                <a:gd name="connsiteX4-285" fmla="*/ 38221 w 188306"/>
                <a:gd name="connsiteY4-286" fmla="*/ 273844 h 742950"/>
                <a:gd name="connsiteX5-287" fmla="*/ 40602 w 188306"/>
                <a:gd name="connsiteY5-288" fmla="*/ 280988 h 742950"/>
                <a:gd name="connsiteX6-289" fmla="*/ 45365 w 188306"/>
                <a:gd name="connsiteY6-290" fmla="*/ 290513 h 742950"/>
                <a:gd name="connsiteX7-291" fmla="*/ 52509 w 188306"/>
                <a:gd name="connsiteY7-292" fmla="*/ 304800 h 742950"/>
                <a:gd name="connsiteX8-293" fmla="*/ 62034 w 188306"/>
                <a:gd name="connsiteY8-294" fmla="*/ 323850 h 742950"/>
                <a:gd name="connsiteX9-295" fmla="*/ 64415 w 188306"/>
                <a:gd name="connsiteY9-296" fmla="*/ 333375 h 742950"/>
                <a:gd name="connsiteX10-297" fmla="*/ 73940 w 188306"/>
                <a:gd name="connsiteY10-298" fmla="*/ 357188 h 742950"/>
                <a:gd name="connsiteX11-299" fmla="*/ 81084 w 188306"/>
                <a:gd name="connsiteY11-300" fmla="*/ 390525 h 742950"/>
                <a:gd name="connsiteX12-301" fmla="*/ 85846 w 188306"/>
                <a:gd name="connsiteY12-302" fmla="*/ 402432 h 742950"/>
                <a:gd name="connsiteX13-303" fmla="*/ 88227 w 188306"/>
                <a:gd name="connsiteY13-304" fmla="*/ 414338 h 742950"/>
                <a:gd name="connsiteX14-305" fmla="*/ 92990 w 188306"/>
                <a:gd name="connsiteY14-306" fmla="*/ 428625 h 742950"/>
                <a:gd name="connsiteX15-307" fmla="*/ 97752 w 188306"/>
                <a:gd name="connsiteY15-308" fmla="*/ 447675 h 742950"/>
                <a:gd name="connsiteX16-309" fmla="*/ 102515 w 188306"/>
                <a:gd name="connsiteY16-310" fmla="*/ 466725 h 742950"/>
                <a:gd name="connsiteX17-311" fmla="*/ 104896 w 188306"/>
                <a:gd name="connsiteY17-312" fmla="*/ 476250 h 742950"/>
                <a:gd name="connsiteX18-313" fmla="*/ 109659 w 188306"/>
                <a:gd name="connsiteY18-314" fmla="*/ 483394 h 742950"/>
                <a:gd name="connsiteX19-315" fmla="*/ 116802 w 188306"/>
                <a:gd name="connsiteY19-316" fmla="*/ 497682 h 742950"/>
                <a:gd name="connsiteX20-317" fmla="*/ 121565 w 188306"/>
                <a:gd name="connsiteY20-318" fmla="*/ 514350 h 742950"/>
                <a:gd name="connsiteX21-319" fmla="*/ 131090 w 188306"/>
                <a:gd name="connsiteY21-320" fmla="*/ 538163 h 742950"/>
                <a:gd name="connsiteX22-321" fmla="*/ 135852 w 188306"/>
                <a:gd name="connsiteY22-322" fmla="*/ 552450 h 742950"/>
                <a:gd name="connsiteX23-323" fmla="*/ 147759 w 188306"/>
                <a:gd name="connsiteY23-324" fmla="*/ 566738 h 742950"/>
                <a:gd name="connsiteX24-325" fmla="*/ 152521 w 188306"/>
                <a:gd name="connsiteY24-326" fmla="*/ 585788 h 742950"/>
                <a:gd name="connsiteX25-327" fmla="*/ 157284 w 188306"/>
                <a:gd name="connsiteY25-328" fmla="*/ 592932 h 742950"/>
                <a:gd name="connsiteX26-329" fmla="*/ 166809 w 188306"/>
                <a:gd name="connsiteY26-330" fmla="*/ 621507 h 742950"/>
                <a:gd name="connsiteX27-331" fmla="*/ 169190 w 188306"/>
                <a:gd name="connsiteY27-332" fmla="*/ 628650 h 742950"/>
                <a:gd name="connsiteX28-333" fmla="*/ 171571 w 188306"/>
                <a:gd name="connsiteY28-334" fmla="*/ 635794 h 742950"/>
                <a:gd name="connsiteX29-335" fmla="*/ 178715 w 188306"/>
                <a:gd name="connsiteY29-336" fmla="*/ 695325 h 742950"/>
                <a:gd name="connsiteX30-337" fmla="*/ 183477 w 188306"/>
                <a:gd name="connsiteY30-338" fmla="*/ 719138 h 742950"/>
                <a:gd name="connsiteX31-339" fmla="*/ 188240 w 188306"/>
                <a:gd name="connsiteY31-340" fmla="*/ 742950 h 742950"/>
                <a:gd name="connsiteX0-341" fmla="*/ 121 w 188306"/>
                <a:gd name="connsiteY0-342" fmla="*/ 0 h 742950"/>
                <a:gd name="connsiteX1-343" fmla="*/ 14409 w 188306"/>
                <a:gd name="connsiteY1-344" fmla="*/ 204788 h 742950"/>
                <a:gd name="connsiteX2-345" fmla="*/ 16790 w 188306"/>
                <a:gd name="connsiteY2-346" fmla="*/ 211932 h 742950"/>
                <a:gd name="connsiteX3-347" fmla="*/ 38221 w 188306"/>
                <a:gd name="connsiteY3-348" fmla="*/ 273844 h 742950"/>
                <a:gd name="connsiteX4-349" fmla="*/ 40602 w 188306"/>
                <a:gd name="connsiteY4-350" fmla="*/ 280988 h 742950"/>
                <a:gd name="connsiteX5-351" fmla="*/ 45365 w 188306"/>
                <a:gd name="connsiteY5-352" fmla="*/ 290513 h 742950"/>
                <a:gd name="connsiteX6-353" fmla="*/ 52509 w 188306"/>
                <a:gd name="connsiteY6-354" fmla="*/ 304800 h 742950"/>
                <a:gd name="connsiteX7-355" fmla="*/ 62034 w 188306"/>
                <a:gd name="connsiteY7-356" fmla="*/ 323850 h 742950"/>
                <a:gd name="connsiteX8-357" fmla="*/ 64415 w 188306"/>
                <a:gd name="connsiteY8-358" fmla="*/ 333375 h 742950"/>
                <a:gd name="connsiteX9-359" fmla="*/ 73940 w 188306"/>
                <a:gd name="connsiteY9-360" fmla="*/ 357188 h 742950"/>
                <a:gd name="connsiteX10-361" fmla="*/ 81084 w 188306"/>
                <a:gd name="connsiteY10-362" fmla="*/ 390525 h 742950"/>
                <a:gd name="connsiteX11-363" fmla="*/ 85846 w 188306"/>
                <a:gd name="connsiteY11-364" fmla="*/ 402432 h 742950"/>
                <a:gd name="connsiteX12-365" fmla="*/ 88227 w 188306"/>
                <a:gd name="connsiteY12-366" fmla="*/ 414338 h 742950"/>
                <a:gd name="connsiteX13-367" fmla="*/ 92990 w 188306"/>
                <a:gd name="connsiteY13-368" fmla="*/ 428625 h 742950"/>
                <a:gd name="connsiteX14-369" fmla="*/ 97752 w 188306"/>
                <a:gd name="connsiteY14-370" fmla="*/ 447675 h 742950"/>
                <a:gd name="connsiteX15-371" fmla="*/ 102515 w 188306"/>
                <a:gd name="connsiteY15-372" fmla="*/ 466725 h 742950"/>
                <a:gd name="connsiteX16-373" fmla="*/ 104896 w 188306"/>
                <a:gd name="connsiteY16-374" fmla="*/ 476250 h 742950"/>
                <a:gd name="connsiteX17-375" fmla="*/ 109659 w 188306"/>
                <a:gd name="connsiteY17-376" fmla="*/ 483394 h 742950"/>
                <a:gd name="connsiteX18-377" fmla="*/ 116802 w 188306"/>
                <a:gd name="connsiteY18-378" fmla="*/ 497682 h 742950"/>
                <a:gd name="connsiteX19-379" fmla="*/ 121565 w 188306"/>
                <a:gd name="connsiteY19-380" fmla="*/ 514350 h 742950"/>
                <a:gd name="connsiteX20-381" fmla="*/ 131090 w 188306"/>
                <a:gd name="connsiteY20-382" fmla="*/ 538163 h 742950"/>
                <a:gd name="connsiteX21-383" fmla="*/ 135852 w 188306"/>
                <a:gd name="connsiteY21-384" fmla="*/ 552450 h 742950"/>
                <a:gd name="connsiteX22-385" fmla="*/ 147759 w 188306"/>
                <a:gd name="connsiteY22-386" fmla="*/ 566738 h 742950"/>
                <a:gd name="connsiteX23-387" fmla="*/ 152521 w 188306"/>
                <a:gd name="connsiteY23-388" fmla="*/ 585788 h 742950"/>
                <a:gd name="connsiteX24-389" fmla="*/ 157284 w 188306"/>
                <a:gd name="connsiteY24-390" fmla="*/ 592932 h 742950"/>
                <a:gd name="connsiteX25-391" fmla="*/ 166809 w 188306"/>
                <a:gd name="connsiteY25-392" fmla="*/ 621507 h 742950"/>
                <a:gd name="connsiteX26-393" fmla="*/ 169190 w 188306"/>
                <a:gd name="connsiteY26-394" fmla="*/ 628650 h 742950"/>
                <a:gd name="connsiteX27-395" fmla="*/ 171571 w 188306"/>
                <a:gd name="connsiteY27-396" fmla="*/ 635794 h 742950"/>
                <a:gd name="connsiteX28-397" fmla="*/ 178715 w 188306"/>
                <a:gd name="connsiteY28-398" fmla="*/ 695325 h 742950"/>
                <a:gd name="connsiteX29-399" fmla="*/ 183477 w 188306"/>
                <a:gd name="connsiteY29-400" fmla="*/ 719138 h 742950"/>
                <a:gd name="connsiteX30-401" fmla="*/ 188240 w 188306"/>
                <a:gd name="connsiteY30-402" fmla="*/ 742950 h 742950"/>
                <a:gd name="connsiteX0-403" fmla="*/ 0 w 188185"/>
                <a:gd name="connsiteY0-404" fmla="*/ 0 h 742950"/>
                <a:gd name="connsiteX1-405" fmla="*/ 14288 w 188185"/>
                <a:gd name="connsiteY1-406" fmla="*/ 204788 h 742950"/>
                <a:gd name="connsiteX2-407" fmla="*/ 38100 w 188185"/>
                <a:gd name="connsiteY2-408" fmla="*/ 273844 h 742950"/>
                <a:gd name="connsiteX3-409" fmla="*/ 40481 w 188185"/>
                <a:gd name="connsiteY3-410" fmla="*/ 280988 h 742950"/>
                <a:gd name="connsiteX4-411" fmla="*/ 45244 w 188185"/>
                <a:gd name="connsiteY4-412" fmla="*/ 290513 h 742950"/>
                <a:gd name="connsiteX5-413" fmla="*/ 52388 w 188185"/>
                <a:gd name="connsiteY5-414" fmla="*/ 304800 h 742950"/>
                <a:gd name="connsiteX6-415" fmla="*/ 61913 w 188185"/>
                <a:gd name="connsiteY6-416" fmla="*/ 323850 h 742950"/>
                <a:gd name="connsiteX7-417" fmla="*/ 64294 w 188185"/>
                <a:gd name="connsiteY7-418" fmla="*/ 333375 h 742950"/>
                <a:gd name="connsiteX8-419" fmla="*/ 73819 w 188185"/>
                <a:gd name="connsiteY8-420" fmla="*/ 357188 h 742950"/>
                <a:gd name="connsiteX9-421" fmla="*/ 80963 w 188185"/>
                <a:gd name="connsiteY9-422" fmla="*/ 390525 h 742950"/>
                <a:gd name="connsiteX10-423" fmla="*/ 85725 w 188185"/>
                <a:gd name="connsiteY10-424" fmla="*/ 402432 h 742950"/>
                <a:gd name="connsiteX11-425" fmla="*/ 88106 w 188185"/>
                <a:gd name="connsiteY11-426" fmla="*/ 414338 h 742950"/>
                <a:gd name="connsiteX12-427" fmla="*/ 92869 w 188185"/>
                <a:gd name="connsiteY12-428" fmla="*/ 428625 h 742950"/>
                <a:gd name="connsiteX13-429" fmla="*/ 97631 w 188185"/>
                <a:gd name="connsiteY13-430" fmla="*/ 447675 h 742950"/>
                <a:gd name="connsiteX14-431" fmla="*/ 102394 w 188185"/>
                <a:gd name="connsiteY14-432" fmla="*/ 466725 h 742950"/>
                <a:gd name="connsiteX15-433" fmla="*/ 104775 w 188185"/>
                <a:gd name="connsiteY15-434" fmla="*/ 476250 h 742950"/>
                <a:gd name="connsiteX16-435" fmla="*/ 109538 w 188185"/>
                <a:gd name="connsiteY16-436" fmla="*/ 483394 h 742950"/>
                <a:gd name="connsiteX17-437" fmla="*/ 116681 w 188185"/>
                <a:gd name="connsiteY17-438" fmla="*/ 497682 h 742950"/>
                <a:gd name="connsiteX18-439" fmla="*/ 121444 w 188185"/>
                <a:gd name="connsiteY18-440" fmla="*/ 514350 h 742950"/>
                <a:gd name="connsiteX19-441" fmla="*/ 130969 w 188185"/>
                <a:gd name="connsiteY19-442" fmla="*/ 538163 h 742950"/>
                <a:gd name="connsiteX20-443" fmla="*/ 135731 w 188185"/>
                <a:gd name="connsiteY20-444" fmla="*/ 552450 h 742950"/>
                <a:gd name="connsiteX21-445" fmla="*/ 147638 w 188185"/>
                <a:gd name="connsiteY21-446" fmla="*/ 566738 h 742950"/>
                <a:gd name="connsiteX22-447" fmla="*/ 152400 w 188185"/>
                <a:gd name="connsiteY22-448" fmla="*/ 585788 h 742950"/>
                <a:gd name="connsiteX23-449" fmla="*/ 157163 w 188185"/>
                <a:gd name="connsiteY23-450" fmla="*/ 592932 h 742950"/>
                <a:gd name="connsiteX24-451" fmla="*/ 166688 w 188185"/>
                <a:gd name="connsiteY24-452" fmla="*/ 621507 h 742950"/>
                <a:gd name="connsiteX25-453" fmla="*/ 169069 w 188185"/>
                <a:gd name="connsiteY25-454" fmla="*/ 628650 h 742950"/>
                <a:gd name="connsiteX26-455" fmla="*/ 171450 w 188185"/>
                <a:gd name="connsiteY26-456" fmla="*/ 635794 h 742950"/>
                <a:gd name="connsiteX27-457" fmla="*/ 178594 w 188185"/>
                <a:gd name="connsiteY27-458" fmla="*/ 695325 h 742950"/>
                <a:gd name="connsiteX28-459" fmla="*/ 183356 w 188185"/>
                <a:gd name="connsiteY28-460" fmla="*/ 719138 h 742950"/>
                <a:gd name="connsiteX29-461" fmla="*/ 188119 w 188185"/>
                <a:gd name="connsiteY29-462" fmla="*/ 742950 h 742950"/>
                <a:gd name="connsiteX0-463" fmla="*/ 0 w 188185"/>
                <a:gd name="connsiteY0-464" fmla="*/ 0 h 742950"/>
                <a:gd name="connsiteX1-465" fmla="*/ 14288 w 188185"/>
                <a:gd name="connsiteY1-466" fmla="*/ 204788 h 742950"/>
                <a:gd name="connsiteX2-467" fmla="*/ 38100 w 188185"/>
                <a:gd name="connsiteY2-468" fmla="*/ 273844 h 742950"/>
                <a:gd name="connsiteX3-469" fmla="*/ 45244 w 188185"/>
                <a:gd name="connsiteY3-470" fmla="*/ 290513 h 742950"/>
                <a:gd name="connsiteX4-471" fmla="*/ 52388 w 188185"/>
                <a:gd name="connsiteY4-472" fmla="*/ 304800 h 742950"/>
                <a:gd name="connsiteX5-473" fmla="*/ 61913 w 188185"/>
                <a:gd name="connsiteY5-474" fmla="*/ 323850 h 742950"/>
                <a:gd name="connsiteX6-475" fmla="*/ 64294 w 188185"/>
                <a:gd name="connsiteY6-476" fmla="*/ 333375 h 742950"/>
                <a:gd name="connsiteX7-477" fmla="*/ 73819 w 188185"/>
                <a:gd name="connsiteY7-478" fmla="*/ 357188 h 742950"/>
                <a:gd name="connsiteX8-479" fmla="*/ 80963 w 188185"/>
                <a:gd name="connsiteY8-480" fmla="*/ 390525 h 742950"/>
                <a:gd name="connsiteX9-481" fmla="*/ 85725 w 188185"/>
                <a:gd name="connsiteY9-482" fmla="*/ 402432 h 742950"/>
                <a:gd name="connsiteX10-483" fmla="*/ 88106 w 188185"/>
                <a:gd name="connsiteY10-484" fmla="*/ 414338 h 742950"/>
                <a:gd name="connsiteX11-485" fmla="*/ 92869 w 188185"/>
                <a:gd name="connsiteY11-486" fmla="*/ 428625 h 742950"/>
                <a:gd name="connsiteX12-487" fmla="*/ 97631 w 188185"/>
                <a:gd name="connsiteY12-488" fmla="*/ 447675 h 742950"/>
                <a:gd name="connsiteX13-489" fmla="*/ 102394 w 188185"/>
                <a:gd name="connsiteY13-490" fmla="*/ 466725 h 742950"/>
                <a:gd name="connsiteX14-491" fmla="*/ 104775 w 188185"/>
                <a:gd name="connsiteY14-492" fmla="*/ 476250 h 742950"/>
                <a:gd name="connsiteX15-493" fmla="*/ 109538 w 188185"/>
                <a:gd name="connsiteY15-494" fmla="*/ 483394 h 742950"/>
                <a:gd name="connsiteX16-495" fmla="*/ 116681 w 188185"/>
                <a:gd name="connsiteY16-496" fmla="*/ 497682 h 742950"/>
                <a:gd name="connsiteX17-497" fmla="*/ 121444 w 188185"/>
                <a:gd name="connsiteY17-498" fmla="*/ 514350 h 742950"/>
                <a:gd name="connsiteX18-499" fmla="*/ 130969 w 188185"/>
                <a:gd name="connsiteY18-500" fmla="*/ 538163 h 742950"/>
                <a:gd name="connsiteX19-501" fmla="*/ 135731 w 188185"/>
                <a:gd name="connsiteY19-502" fmla="*/ 552450 h 742950"/>
                <a:gd name="connsiteX20-503" fmla="*/ 147638 w 188185"/>
                <a:gd name="connsiteY20-504" fmla="*/ 566738 h 742950"/>
                <a:gd name="connsiteX21-505" fmla="*/ 152400 w 188185"/>
                <a:gd name="connsiteY21-506" fmla="*/ 585788 h 742950"/>
                <a:gd name="connsiteX22-507" fmla="*/ 157163 w 188185"/>
                <a:gd name="connsiteY22-508" fmla="*/ 592932 h 742950"/>
                <a:gd name="connsiteX23-509" fmla="*/ 166688 w 188185"/>
                <a:gd name="connsiteY23-510" fmla="*/ 621507 h 742950"/>
                <a:gd name="connsiteX24-511" fmla="*/ 169069 w 188185"/>
                <a:gd name="connsiteY24-512" fmla="*/ 628650 h 742950"/>
                <a:gd name="connsiteX25-513" fmla="*/ 171450 w 188185"/>
                <a:gd name="connsiteY25-514" fmla="*/ 635794 h 742950"/>
                <a:gd name="connsiteX26-515" fmla="*/ 178594 w 188185"/>
                <a:gd name="connsiteY26-516" fmla="*/ 695325 h 742950"/>
                <a:gd name="connsiteX27-517" fmla="*/ 183356 w 188185"/>
                <a:gd name="connsiteY27-518" fmla="*/ 719138 h 742950"/>
                <a:gd name="connsiteX28-519" fmla="*/ 188119 w 188185"/>
                <a:gd name="connsiteY28-520" fmla="*/ 742950 h 742950"/>
                <a:gd name="connsiteX0-521" fmla="*/ 0 w 188185"/>
                <a:gd name="connsiteY0-522" fmla="*/ 0 h 742950"/>
                <a:gd name="connsiteX1-523" fmla="*/ 14288 w 188185"/>
                <a:gd name="connsiteY1-524" fmla="*/ 204788 h 742950"/>
                <a:gd name="connsiteX2-525" fmla="*/ 38100 w 188185"/>
                <a:gd name="connsiteY2-526" fmla="*/ 273844 h 742950"/>
                <a:gd name="connsiteX3-527" fmla="*/ 52388 w 188185"/>
                <a:gd name="connsiteY3-528" fmla="*/ 304800 h 742950"/>
                <a:gd name="connsiteX4-529" fmla="*/ 61913 w 188185"/>
                <a:gd name="connsiteY4-530" fmla="*/ 323850 h 742950"/>
                <a:gd name="connsiteX5-531" fmla="*/ 64294 w 188185"/>
                <a:gd name="connsiteY5-532" fmla="*/ 333375 h 742950"/>
                <a:gd name="connsiteX6-533" fmla="*/ 73819 w 188185"/>
                <a:gd name="connsiteY6-534" fmla="*/ 357188 h 742950"/>
                <a:gd name="connsiteX7-535" fmla="*/ 80963 w 188185"/>
                <a:gd name="connsiteY7-536" fmla="*/ 390525 h 742950"/>
                <a:gd name="connsiteX8-537" fmla="*/ 85725 w 188185"/>
                <a:gd name="connsiteY8-538" fmla="*/ 402432 h 742950"/>
                <a:gd name="connsiteX9-539" fmla="*/ 88106 w 188185"/>
                <a:gd name="connsiteY9-540" fmla="*/ 414338 h 742950"/>
                <a:gd name="connsiteX10-541" fmla="*/ 92869 w 188185"/>
                <a:gd name="connsiteY10-542" fmla="*/ 428625 h 742950"/>
                <a:gd name="connsiteX11-543" fmla="*/ 97631 w 188185"/>
                <a:gd name="connsiteY11-544" fmla="*/ 447675 h 742950"/>
                <a:gd name="connsiteX12-545" fmla="*/ 102394 w 188185"/>
                <a:gd name="connsiteY12-546" fmla="*/ 466725 h 742950"/>
                <a:gd name="connsiteX13-547" fmla="*/ 104775 w 188185"/>
                <a:gd name="connsiteY13-548" fmla="*/ 476250 h 742950"/>
                <a:gd name="connsiteX14-549" fmla="*/ 109538 w 188185"/>
                <a:gd name="connsiteY14-550" fmla="*/ 483394 h 742950"/>
                <a:gd name="connsiteX15-551" fmla="*/ 116681 w 188185"/>
                <a:gd name="connsiteY15-552" fmla="*/ 497682 h 742950"/>
                <a:gd name="connsiteX16-553" fmla="*/ 121444 w 188185"/>
                <a:gd name="connsiteY16-554" fmla="*/ 514350 h 742950"/>
                <a:gd name="connsiteX17-555" fmla="*/ 130969 w 188185"/>
                <a:gd name="connsiteY17-556" fmla="*/ 538163 h 742950"/>
                <a:gd name="connsiteX18-557" fmla="*/ 135731 w 188185"/>
                <a:gd name="connsiteY18-558" fmla="*/ 552450 h 742950"/>
                <a:gd name="connsiteX19-559" fmla="*/ 147638 w 188185"/>
                <a:gd name="connsiteY19-560" fmla="*/ 566738 h 742950"/>
                <a:gd name="connsiteX20-561" fmla="*/ 152400 w 188185"/>
                <a:gd name="connsiteY20-562" fmla="*/ 585788 h 742950"/>
                <a:gd name="connsiteX21-563" fmla="*/ 157163 w 188185"/>
                <a:gd name="connsiteY21-564" fmla="*/ 592932 h 742950"/>
                <a:gd name="connsiteX22-565" fmla="*/ 166688 w 188185"/>
                <a:gd name="connsiteY22-566" fmla="*/ 621507 h 742950"/>
                <a:gd name="connsiteX23-567" fmla="*/ 169069 w 188185"/>
                <a:gd name="connsiteY23-568" fmla="*/ 628650 h 742950"/>
                <a:gd name="connsiteX24-569" fmla="*/ 171450 w 188185"/>
                <a:gd name="connsiteY24-570" fmla="*/ 635794 h 742950"/>
                <a:gd name="connsiteX25-571" fmla="*/ 178594 w 188185"/>
                <a:gd name="connsiteY25-572" fmla="*/ 695325 h 742950"/>
                <a:gd name="connsiteX26-573" fmla="*/ 183356 w 188185"/>
                <a:gd name="connsiteY26-574" fmla="*/ 719138 h 742950"/>
                <a:gd name="connsiteX27-575" fmla="*/ 188119 w 188185"/>
                <a:gd name="connsiteY27-576" fmla="*/ 742950 h 742950"/>
                <a:gd name="connsiteX0-577" fmla="*/ 0 w 188185"/>
                <a:gd name="connsiteY0-578" fmla="*/ 0 h 742950"/>
                <a:gd name="connsiteX1-579" fmla="*/ 14288 w 188185"/>
                <a:gd name="connsiteY1-580" fmla="*/ 204788 h 742950"/>
                <a:gd name="connsiteX2-581" fmla="*/ 38100 w 188185"/>
                <a:gd name="connsiteY2-582" fmla="*/ 273844 h 742950"/>
                <a:gd name="connsiteX3-583" fmla="*/ 52388 w 188185"/>
                <a:gd name="connsiteY3-584" fmla="*/ 304800 h 742950"/>
                <a:gd name="connsiteX4-585" fmla="*/ 61913 w 188185"/>
                <a:gd name="connsiteY4-586" fmla="*/ 323850 h 742950"/>
                <a:gd name="connsiteX5-587" fmla="*/ 73819 w 188185"/>
                <a:gd name="connsiteY5-588" fmla="*/ 357188 h 742950"/>
                <a:gd name="connsiteX6-589" fmla="*/ 80963 w 188185"/>
                <a:gd name="connsiteY6-590" fmla="*/ 390525 h 742950"/>
                <a:gd name="connsiteX7-591" fmla="*/ 85725 w 188185"/>
                <a:gd name="connsiteY7-592" fmla="*/ 402432 h 742950"/>
                <a:gd name="connsiteX8-593" fmla="*/ 88106 w 188185"/>
                <a:gd name="connsiteY8-594" fmla="*/ 414338 h 742950"/>
                <a:gd name="connsiteX9-595" fmla="*/ 92869 w 188185"/>
                <a:gd name="connsiteY9-596" fmla="*/ 428625 h 742950"/>
                <a:gd name="connsiteX10-597" fmla="*/ 97631 w 188185"/>
                <a:gd name="connsiteY10-598" fmla="*/ 447675 h 742950"/>
                <a:gd name="connsiteX11-599" fmla="*/ 102394 w 188185"/>
                <a:gd name="connsiteY11-600" fmla="*/ 466725 h 742950"/>
                <a:gd name="connsiteX12-601" fmla="*/ 104775 w 188185"/>
                <a:gd name="connsiteY12-602" fmla="*/ 476250 h 742950"/>
                <a:gd name="connsiteX13-603" fmla="*/ 109538 w 188185"/>
                <a:gd name="connsiteY13-604" fmla="*/ 483394 h 742950"/>
                <a:gd name="connsiteX14-605" fmla="*/ 116681 w 188185"/>
                <a:gd name="connsiteY14-606" fmla="*/ 497682 h 742950"/>
                <a:gd name="connsiteX15-607" fmla="*/ 121444 w 188185"/>
                <a:gd name="connsiteY15-608" fmla="*/ 514350 h 742950"/>
                <a:gd name="connsiteX16-609" fmla="*/ 130969 w 188185"/>
                <a:gd name="connsiteY16-610" fmla="*/ 538163 h 742950"/>
                <a:gd name="connsiteX17-611" fmla="*/ 135731 w 188185"/>
                <a:gd name="connsiteY17-612" fmla="*/ 552450 h 742950"/>
                <a:gd name="connsiteX18-613" fmla="*/ 147638 w 188185"/>
                <a:gd name="connsiteY18-614" fmla="*/ 566738 h 742950"/>
                <a:gd name="connsiteX19-615" fmla="*/ 152400 w 188185"/>
                <a:gd name="connsiteY19-616" fmla="*/ 585788 h 742950"/>
                <a:gd name="connsiteX20-617" fmla="*/ 157163 w 188185"/>
                <a:gd name="connsiteY20-618" fmla="*/ 592932 h 742950"/>
                <a:gd name="connsiteX21-619" fmla="*/ 166688 w 188185"/>
                <a:gd name="connsiteY21-620" fmla="*/ 621507 h 742950"/>
                <a:gd name="connsiteX22-621" fmla="*/ 169069 w 188185"/>
                <a:gd name="connsiteY22-622" fmla="*/ 628650 h 742950"/>
                <a:gd name="connsiteX23-623" fmla="*/ 171450 w 188185"/>
                <a:gd name="connsiteY23-624" fmla="*/ 635794 h 742950"/>
                <a:gd name="connsiteX24-625" fmla="*/ 178594 w 188185"/>
                <a:gd name="connsiteY24-626" fmla="*/ 695325 h 742950"/>
                <a:gd name="connsiteX25-627" fmla="*/ 183356 w 188185"/>
                <a:gd name="connsiteY25-628" fmla="*/ 719138 h 742950"/>
                <a:gd name="connsiteX26-629" fmla="*/ 188119 w 188185"/>
                <a:gd name="connsiteY26-630" fmla="*/ 742950 h 742950"/>
                <a:gd name="connsiteX0-631" fmla="*/ 0 w 188185"/>
                <a:gd name="connsiteY0-632" fmla="*/ 0 h 742950"/>
                <a:gd name="connsiteX1-633" fmla="*/ 14288 w 188185"/>
                <a:gd name="connsiteY1-634" fmla="*/ 204788 h 742950"/>
                <a:gd name="connsiteX2-635" fmla="*/ 38100 w 188185"/>
                <a:gd name="connsiteY2-636" fmla="*/ 273844 h 742950"/>
                <a:gd name="connsiteX3-637" fmla="*/ 52388 w 188185"/>
                <a:gd name="connsiteY3-638" fmla="*/ 304800 h 742950"/>
                <a:gd name="connsiteX4-639" fmla="*/ 73819 w 188185"/>
                <a:gd name="connsiteY4-640" fmla="*/ 357188 h 742950"/>
                <a:gd name="connsiteX5-641" fmla="*/ 80963 w 188185"/>
                <a:gd name="connsiteY5-642" fmla="*/ 390525 h 742950"/>
                <a:gd name="connsiteX6-643" fmla="*/ 85725 w 188185"/>
                <a:gd name="connsiteY6-644" fmla="*/ 402432 h 742950"/>
                <a:gd name="connsiteX7-645" fmla="*/ 88106 w 188185"/>
                <a:gd name="connsiteY7-646" fmla="*/ 414338 h 742950"/>
                <a:gd name="connsiteX8-647" fmla="*/ 92869 w 188185"/>
                <a:gd name="connsiteY8-648" fmla="*/ 428625 h 742950"/>
                <a:gd name="connsiteX9-649" fmla="*/ 97631 w 188185"/>
                <a:gd name="connsiteY9-650" fmla="*/ 447675 h 742950"/>
                <a:gd name="connsiteX10-651" fmla="*/ 102394 w 188185"/>
                <a:gd name="connsiteY10-652" fmla="*/ 466725 h 742950"/>
                <a:gd name="connsiteX11-653" fmla="*/ 104775 w 188185"/>
                <a:gd name="connsiteY11-654" fmla="*/ 476250 h 742950"/>
                <a:gd name="connsiteX12-655" fmla="*/ 109538 w 188185"/>
                <a:gd name="connsiteY12-656" fmla="*/ 483394 h 742950"/>
                <a:gd name="connsiteX13-657" fmla="*/ 116681 w 188185"/>
                <a:gd name="connsiteY13-658" fmla="*/ 497682 h 742950"/>
                <a:gd name="connsiteX14-659" fmla="*/ 121444 w 188185"/>
                <a:gd name="connsiteY14-660" fmla="*/ 514350 h 742950"/>
                <a:gd name="connsiteX15-661" fmla="*/ 130969 w 188185"/>
                <a:gd name="connsiteY15-662" fmla="*/ 538163 h 742950"/>
                <a:gd name="connsiteX16-663" fmla="*/ 135731 w 188185"/>
                <a:gd name="connsiteY16-664" fmla="*/ 552450 h 742950"/>
                <a:gd name="connsiteX17-665" fmla="*/ 147638 w 188185"/>
                <a:gd name="connsiteY17-666" fmla="*/ 566738 h 742950"/>
                <a:gd name="connsiteX18-667" fmla="*/ 152400 w 188185"/>
                <a:gd name="connsiteY18-668" fmla="*/ 585788 h 742950"/>
                <a:gd name="connsiteX19-669" fmla="*/ 157163 w 188185"/>
                <a:gd name="connsiteY19-670" fmla="*/ 592932 h 742950"/>
                <a:gd name="connsiteX20-671" fmla="*/ 166688 w 188185"/>
                <a:gd name="connsiteY20-672" fmla="*/ 621507 h 742950"/>
                <a:gd name="connsiteX21-673" fmla="*/ 169069 w 188185"/>
                <a:gd name="connsiteY21-674" fmla="*/ 628650 h 742950"/>
                <a:gd name="connsiteX22-675" fmla="*/ 171450 w 188185"/>
                <a:gd name="connsiteY22-676" fmla="*/ 635794 h 742950"/>
                <a:gd name="connsiteX23-677" fmla="*/ 178594 w 188185"/>
                <a:gd name="connsiteY23-678" fmla="*/ 695325 h 742950"/>
                <a:gd name="connsiteX24-679" fmla="*/ 183356 w 188185"/>
                <a:gd name="connsiteY24-680" fmla="*/ 719138 h 742950"/>
                <a:gd name="connsiteX25-681" fmla="*/ 188119 w 188185"/>
                <a:gd name="connsiteY25-682" fmla="*/ 742950 h 742950"/>
                <a:gd name="connsiteX0-683" fmla="*/ 0 w 188185"/>
                <a:gd name="connsiteY0-684" fmla="*/ 0 h 742950"/>
                <a:gd name="connsiteX1-685" fmla="*/ 14288 w 188185"/>
                <a:gd name="connsiteY1-686" fmla="*/ 204788 h 742950"/>
                <a:gd name="connsiteX2-687" fmla="*/ 52388 w 188185"/>
                <a:gd name="connsiteY2-688" fmla="*/ 304800 h 742950"/>
                <a:gd name="connsiteX3-689" fmla="*/ 73819 w 188185"/>
                <a:gd name="connsiteY3-690" fmla="*/ 357188 h 742950"/>
                <a:gd name="connsiteX4-691" fmla="*/ 80963 w 188185"/>
                <a:gd name="connsiteY4-692" fmla="*/ 390525 h 742950"/>
                <a:gd name="connsiteX5-693" fmla="*/ 85725 w 188185"/>
                <a:gd name="connsiteY5-694" fmla="*/ 402432 h 742950"/>
                <a:gd name="connsiteX6-695" fmla="*/ 88106 w 188185"/>
                <a:gd name="connsiteY6-696" fmla="*/ 414338 h 742950"/>
                <a:gd name="connsiteX7-697" fmla="*/ 92869 w 188185"/>
                <a:gd name="connsiteY7-698" fmla="*/ 428625 h 742950"/>
                <a:gd name="connsiteX8-699" fmla="*/ 97631 w 188185"/>
                <a:gd name="connsiteY8-700" fmla="*/ 447675 h 742950"/>
                <a:gd name="connsiteX9-701" fmla="*/ 102394 w 188185"/>
                <a:gd name="connsiteY9-702" fmla="*/ 466725 h 742950"/>
                <a:gd name="connsiteX10-703" fmla="*/ 104775 w 188185"/>
                <a:gd name="connsiteY10-704" fmla="*/ 476250 h 742950"/>
                <a:gd name="connsiteX11-705" fmla="*/ 109538 w 188185"/>
                <a:gd name="connsiteY11-706" fmla="*/ 483394 h 742950"/>
                <a:gd name="connsiteX12-707" fmla="*/ 116681 w 188185"/>
                <a:gd name="connsiteY12-708" fmla="*/ 497682 h 742950"/>
                <a:gd name="connsiteX13-709" fmla="*/ 121444 w 188185"/>
                <a:gd name="connsiteY13-710" fmla="*/ 514350 h 742950"/>
                <a:gd name="connsiteX14-711" fmla="*/ 130969 w 188185"/>
                <a:gd name="connsiteY14-712" fmla="*/ 538163 h 742950"/>
                <a:gd name="connsiteX15-713" fmla="*/ 135731 w 188185"/>
                <a:gd name="connsiteY15-714" fmla="*/ 552450 h 742950"/>
                <a:gd name="connsiteX16-715" fmla="*/ 147638 w 188185"/>
                <a:gd name="connsiteY16-716" fmla="*/ 566738 h 742950"/>
                <a:gd name="connsiteX17-717" fmla="*/ 152400 w 188185"/>
                <a:gd name="connsiteY17-718" fmla="*/ 585788 h 742950"/>
                <a:gd name="connsiteX18-719" fmla="*/ 157163 w 188185"/>
                <a:gd name="connsiteY18-720" fmla="*/ 592932 h 742950"/>
                <a:gd name="connsiteX19-721" fmla="*/ 166688 w 188185"/>
                <a:gd name="connsiteY19-722" fmla="*/ 621507 h 742950"/>
                <a:gd name="connsiteX20-723" fmla="*/ 169069 w 188185"/>
                <a:gd name="connsiteY20-724" fmla="*/ 628650 h 742950"/>
                <a:gd name="connsiteX21-725" fmla="*/ 171450 w 188185"/>
                <a:gd name="connsiteY21-726" fmla="*/ 635794 h 742950"/>
                <a:gd name="connsiteX22-727" fmla="*/ 178594 w 188185"/>
                <a:gd name="connsiteY22-728" fmla="*/ 695325 h 742950"/>
                <a:gd name="connsiteX23-729" fmla="*/ 183356 w 188185"/>
                <a:gd name="connsiteY23-730" fmla="*/ 719138 h 742950"/>
                <a:gd name="connsiteX24-731" fmla="*/ 188119 w 188185"/>
                <a:gd name="connsiteY24-732" fmla="*/ 742950 h 742950"/>
                <a:gd name="connsiteX0-733" fmla="*/ 0 w 188185"/>
                <a:gd name="connsiteY0-734" fmla="*/ 0 h 742950"/>
                <a:gd name="connsiteX1-735" fmla="*/ 14288 w 188185"/>
                <a:gd name="connsiteY1-736" fmla="*/ 204788 h 742950"/>
                <a:gd name="connsiteX2-737" fmla="*/ 52388 w 188185"/>
                <a:gd name="connsiteY2-738" fmla="*/ 304800 h 742950"/>
                <a:gd name="connsiteX3-739" fmla="*/ 80963 w 188185"/>
                <a:gd name="connsiteY3-740" fmla="*/ 390525 h 742950"/>
                <a:gd name="connsiteX4-741" fmla="*/ 85725 w 188185"/>
                <a:gd name="connsiteY4-742" fmla="*/ 402432 h 742950"/>
                <a:gd name="connsiteX5-743" fmla="*/ 88106 w 188185"/>
                <a:gd name="connsiteY5-744" fmla="*/ 414338 h 742950"/>
                <a:gd name="connsiteX6-745" fmla="*/ 92869 w 188185"/>
                <a:gd name="connsiteY6-746" fmla="*/ 428625 h 742950"/>
                <a:gd name="connsiteX7-747" fmla="*/ 97631 w 188185"/>
                <a:gd name="connsiteY7-748" fmla="*/ 447675 h 742950"/>
                <a:gd name="connsiteX8-749" fmla="*/ 102394 w 188185"/>
                <a:gd name="connsiteY8-750" fmla="*/ 466725 h 742950"/>
                <a:gd name="connsiteX9-751" fmla="*/ 104775 w 188185"/>
                <a:gd name="connsiteY9-752" fmla="*/ 476250 h 742950"/>
                <a:gd name="connsiteX10-753" fmla="*/ 109538 w 188185"/>
                <a:gd name="connsiteY10-754" fmla="*/ 483394 h 742950"/>
                <a:gd name="connsiteX11-755" fmla="*/ 116681 w 188185"/>
                <a:gd name="connsiteY11-756" fmla="*/ 497682 h 742950"/>
                <a:gd name="connsiteX12-757" fmla="*/ 121444 w 188185"/>
                <a:gd name="connsiteY12-758" fmla="*/ 514350 h 742950"/>
                <a:gd name="connsiteX13-759" fmla="*/ 130969 w 188185"/>
                <a:gd name="connsiteY13-760" fmla="*/ 538163 h 742950"/>
                <a:gd name="connsiteX14-761" fmla="*/ 135731 w 188185"/>
                <a:gd name="connsiteY14-762" fmla="*/ 552450 h 742950"/>
                <a:gd name="connsiteX15-763" fmla="*/ 147638 w 188185"/>
                <a:gd name="connsiteY15-764" fmla="*/ 566738 h 742950"/>
                <a:gd name="connsiteX16-765" fmla="*/ 152400 w 188185"/>
                <a:gd name="connsiteY16-766" fmla="*/ 585788 h 742950"/>
                <a:gd name="connsiteX17-767" fmla="*/ 157163 w 188185"/>
                <a:gd name="connsiteY17-768" fmla="*/ 592932 h 742950"/>
                <a:gd name="connsiteX18-769" fmla="*/ 166688 w 188185"/>
                <a:gd name="connsiteY18-770" fmla="*/ 621507 h 742950"/>
                <a:gd name="connsiteX19-771" fmla="*/ 169069 w 188185"/>
                <a:gd name="connsiteY19-772" fmla="*/ 628650 h 742950"/>
                <a:gd name="connsiteX20-773" fmla="*/ 171450 w 188185"/>
                <a:gd name="connsiteY20-774" fmla="*/ 635794 h 742950"/>
                <a:gd name="connsiteX21-775" fmla="*/ 178594 w 188185"/>
                <a:gd name="connsiteY21-776" fmla="*/ 695325 h 742950"/>
                <a:gd name="connsiteX22-777" fmla="*/ 183356 w 188185"/>
                <a:gd name="connsiteY22-778" fmla="*/ 719138 h 742950"/>
                <a:gd name="connsiteX23-779" fmla="*/ 188119 w 188185"/>
                <a:gd name="connsiteY23-780" fmla="*/ 742950 h 742950"/>
                <a:gd name="connsiteX0-781" fmla="*/ 0 w 188185"/>
                <a:gd name="connsiteY0-782" fmla="*/ 0 h 742950"/>
                <a:gd name="connsiteX1-783" fmla="*/ 14288 w 188185"/>
                <a:gd name="connsiteY1-784" fmla="*/ 204788 h 742950"/>
                <a:gd name="connsiteX2-785" fmla="*/ 52388 w 188185"/>
                <a:gd name="connsiteY2-786" fmla="*/ 304800 h 742950"/>
                <a:gd name="connsiteX3-787" fmla="*/ 80963 w 188185"/>
                <a:gd name="connsiteY3-788" fmla="*/ 390525 h 742950"/>
                <a:gd name="connsiteX4-789" fmla="*/ 85725 w 188185"/>
                <a:gd name="connsiteY4-790" fmla="*/ 402432 h 742950"/>
                <a:gd name="connsiteX5-791" fmla="*/ 88106 w 188185"/>
                <a:gd name="connsiteY5-792" fmla="*/ 414338 h 742950"/>
                <a:gd name="connsiteX6-793" fmla="*/ 97631 w 188185"/>
                <a:gd name="connsiteY6-794" fmla="*/ 447675 h 742950"/>
                <a:gd name="connsiteX7-795" fmla="*/ 102394 w 188185"/>
                <a:gd name="connsiteY7-796" fmla="*/ 466725 h 742950"/>
                <a:gd name="connsiteX8-797" fmla="*/ 104775 w 188185"/>
                <a:gd name="connsiteY8-798" fmla="*/ 476250 h 742950"/>
                <a:gd name="connsiteX9-799" fmla="*/ 109538 w 188185"/>
                <a:gd name="connsiteY9-800" fmla="*/ 483394 h 742950"/>
                <a:gd name="connsiteX10-801" fmla="*/ 116681 w 188185"/>
                <a:gd name="connsiteY10-802" fmla="*/ 497682 h 742950"/>
                <a:gd name="connsiteX11-803" fmla="*/ 121444 w 188185"/>
                <a:gd name="connsiteY11-804" fmla="*/ 514350 h 742950"/>
                <a:gd name="connsiteX12-805" fmla="*/ 130969 w 188185"/>
                <a:gd name="connsiteY12-806" fmla="*/ 538163 h 742950"/>
                <a:gd name="connsiteX13-807" fmla="*/ 135731 w 188185"/>
                <a:gd name="connsiteY13-808" fmla="*/ 552450 h 742950"/>
                <a:gd name="connsiteX14-809" fmla="*/ 147638 w 188185"/>
                <a:gd name="connsiteY14-810" fmla="*/ 566738 h 742950"/>
                <a:gd name="connsiteX15-811" fmla="*/ 152400 w 188185"/>
                <a:gd name="connsiteY15-812" fmla="*/ 585788 h 742950"/>
                <a:gd name="connsiteX16-813" fmla="*/ 157163 w 188185"/>
                <a:gd name="connsiteY16-814" fmla="*/ 592932 h 742950"/>
                <a:gd name="connsiteX17-815" fmla="*/ 166688 w 188185"/>
                <a:gd name="connsiteY17-816" fmla="*/ 621507 h 742950"/>
                <a:gd name="connsiteX18-817" fmla="*/ 169069 w 188185"/>
                <a:gd name="connsiteY18-818" fmla="*/ 628650 h 742950"/>
                <a:gd name="connsiteX19-819" fmla="*/ 171450 w 188185"/>
                <a:gd name="connsiteY19-820" fmla="*/ 635794 h 742950"/>
                <a:gd name="connsiteX20-821" fmla="*/ 178594 w 188185"/>
                <a:gd name="connsiteY20-822" fmla="*/ 695325 h 742950"/>
                <a:gd name="connsiteX21-823" fmla="*/ 183356 w 188185"/>
                <a:gd name="connsiteY21-824" fmla="*/ 719138 h 742950"/>
                <a:gd name="connsiteX22-825" fmla="*/ 188119 w 188185"/>
                <a:gd name="connsiteY22-826" fmla="*/ 742950 h 742950"/>
                <a:gd name="connsiteX0-827" fmla="*/ 0 w 188185"/>
                <a:gd name="connsiteY0-828" fmla="*/ 0 h 742950"/>
                <a:gd name="connsiteX1-829" fmla="*/ 14288 w 188185"/>
                <a:gd name="connsiteY1-830" fmla="*/ 204788 h 742950"/>
                <a:gd name="connsiteX2-831" fmla="*/ 52388 w 188185"/>
                <a:gd name="connsiteY2-832" fmla="*/ 304800 h 742950"/>
                <a:gd name="connsiteX3-833" fmla="*/ 80963 w 188185"/>
                <a:gd name="connsiteY3-834" fmla="*/ 390525 h 742950"/>
                <a:gd name="connsiteX4-835" fmla="*/ 85725 w 188185"/>
                <a:gd name="connsiteY4-836" fmla="*/ 402432 h 742950"/>
                <a:gd name="connsiteX5-837" fmla="*/ 97631 w 188185"/>
                <a:gd name="connsiteY5-838" fmla="*/ 447675 h 742950"/>
                <a:gd name="connsiteX6-839" fmla="*/ 102394 w 188185"/>
                <a:gd name="connsiteY6-840" fmla="*/ 466725 h 742950"/>
                <a:gd name="connsiteX7-841" fmla="*/ 104775 w 188185"/>
                <a:gd name="connsiteY7-842" fmla="*/ 476250 h 742950"/>
                <a:gd name="connsiteX8-843" fmla="*/ 109538 w 188185"/>
                <a:gd name="connsiteY8-844" fmla="*/ 483394 h 742950"/>
                <a:gd name="connsiteX9-845" fmla="*/ 116681 w 188185"/>
                <a:gd name="connsiteY9-846" fmla="*/ 497682 h 742950"/>
                <a:gd name="connsiteX10-847" fmla="*/ 121444 w 188185"/>
                <a:gd name="connsiteY10-848" fmla="*/ 514350 h 742950"/>
                <a:gd name="connsiteX11-849" fmla="*/ 130969 w 188185"/>
                <a:gd name="connsiteY11-850" fmla="*/ 538163 h 742950"/>
                <a:gd name="connsiteX12-851" fmla="*/ 135731 w 188185"/>
                <a:gd name="connsiteY12-852" fmla="*/ 552450 h 742950"/>
                <a:gd name="connsiteX13-853" fmla="*/ 147638 w 188185"/>
                <a:gd name="connsiteY13-854" fmla="*/ 566738 h 742950"/>
                <a:gd name="connsiteX14-855" fmla="*/ 152400 w 188185"/>
                <a:gd name="connsiteY14-856" fmla="*/ 585788 h 742950"/>
                <a:gd name="connsiteX15-857" fmla="*/ 157163 w 188185"/>
                <a:gd name="connsiteY15-858" fmla="*/ 592932 h 742950"/>
                <a:gd name="connsiteX16-859" fmla="*/ 166688 w 188185"/>
                <a:gd name="connsiteY16-860" fmla="*/ 621507 h 742950"/>
                <a:gd name="connsiteX17-861" fmla="*/ 169069 w 188185"/>
                <a:gd name="connsiteY17-862" fmla="*/ 628650 h 742950"/>
                <a:gd name="connsiteX18-863" fmla="*/ 171450 w 188185"/>
                <a:gd name="connsiteY18-864" fmla="*/ 635794 h 742950"/>
                <a:gd name="connsiteX19-865" fmla="*/ 178594 w 188185"/>
                <a:gd name="connsiteY19-866" fmla="*/ 695325 h 742950"/>
                <a:gd name="connsiteX20-867" fmla="*/ 183356 w 188185"/>
                <a:gd name="connsiteY20-868" fmla="*/ 719138 h 742950"/>
                <a:gd name="connsiteX21-869" fmla="*/ 188119 w 188185"/>
                <a:gd name="connsiteY21-870" fmla="*/ 742950 h 742950"/>
                <a:gd name="connsiteX0-871" fmla="*/ 0 w 188185"/>
                <a:gd name="connsiteY0-872" fmla="*/ 0 h 742950"/>
                <a:gd name="connsiteX1-873" fmla="*/ 14288 w 188185"/>
                <a:gd name="connsiteY1-874" fmla="*/ 204788 h 742950"/>
                <a:gd name="connsiteX2-875" fmla="*/ 52388 w 188185"/>
                <a:gd name="connsiteY2-876" fmla="*/ 304800 h 742950"/>
                <a:gd name="connsiteX3-877" fmla="*/ 80963 w 188185"/>
                <a:gd name="connsiteY3-878" fmla="*/ 390525 h 742950"/>
                <a:gd name="connsiteX4-879" fmla="*/ 97631 w 188185"/>
                <a:gd name="connsiteY4-880" fmla="*/ 447675 h 742950"/>
                <a:gd name="connsiteX5-881" fmla="*/ 102394 w 188185"/>
                <a:gd name="connsiteY5-882" fmla="*/ 466725 h 742950"/>
                <a:gd name="connsiteX6-883" fmla="*/ 104775 w 188185"/>
                <a:gd name="connsiteY6-884" fmla="*/ 476250 h 742950"/>
                <a:gd name="connsiteX7-885" fmla="*/ 109538 w 188185"/>
                <a:gd name="connsiteY7-886" fmla="*/ 483394 h 742950"/>
                <a:gd name="connsiteX8-887" fmla="*/ 116681 w 188185"/>
                <a:gd name="connsiteY8-888" fmla="*/ 497682 h 742950"/>
                <a:gd name="connsiteX9-889" fmla="*/ 121444 w 188185"/>
                <a:gd name="connsiteY9-890" fmla="*/ 514350 h 742950"/>
                <a:gd name="connsiteX10-891" fmla="*/ 130969 w 188185"/>
                <a:gd name="connsiteY10-892" fmla="*/ 538163 h 742950"/>
                <a:gd name="connsiteX11-893" fmla="*/ 135731 w 188185"/>
                <a:gd name="connsiteY11-894" fmla="*/ 552450 h 742950"/>
                <a:gd name="connsiteX12-895" fmla="*/ 147638 w 188185"/>
                <a:gd name="connsiteY12-896" fmla="*/ 566738 h 742950"/>
                <a:gd name="connsiteX13-897" fmla="*/ 152400 w 188185"/>
                <a:gd name="connsiteY13-898" fmla="*/ 585788 h 742950"/>
                <a:gd name="connsiteX14-899" fmla="*/ 157163 w 188185"/>
                <a:gd name="connsiteY14-900" fmla="*/ 592932 h 742950"/>
                <a:gd name="connsiteX15-901" fmla="*/ 166688 w 188185"/>
                <a:gd name="connsiteY15-902" fmla="*/ 621507 h 742950"/>
                <a:gd name="connsiteX16-903" fmla="*/ 169069 w 188185"/>
                <a:gd name="connsiteY16-904" fmla="*/ 628650 h 742950"/>
                <a:gd name="connsiteX17-905" fmla="*/ 171450 w 188185"/>
                <a:gd name="connsiteY17-906" fmla="*/ 635794 h 742950"/>
                <a:gd name="connsiteX18-907" fmla="*/ 178594 w 188185"/>
                <a:gd name="connsiteY18-908" fmla="*/ 695325 h 742950"/>
                <a:gd name="connsiteX19-909" fmla="*/ 183356 w 188185"/>
                <a:gd name="connsiteY19-910" fmla="*/ 719138 h 742950"/>
                <a:gd name="connsiteX20-911" fmla="*/ 188119 w 188185"/>
                <a:gd name="connsiteY20-912" fmla="*/ 742950 h 742950"/>
                <a:gd name="connsiteX0-913" fmla="*/ 0 w 188185"/>
                <a:gd name="connsiteY0-914" fmla="*/ 0 h 742950"/>
                <a:gd name="connsiteX1-915" fmla="*/ 14288 w 188185"/>
                <a:gd name="connsiteY1-916" fmla="*/ 204788 h 742950"/>
                <a:gd name="connsiteX2-917" fmla="*/ 52388 w 188185"/>
                <a:gd name="connsiteY2-918" fmla="*/ 304800 h 742950"/>
                <a:gd name="connsiteX3-919" fmla="*/ 80963 w 188185"/>
                <a:gd name="connsiteY3-920" fmla="*/ 390525 h 742950"/>
                <a:gd name="connsiteX4-921" fmla="*/ 97631 w 188185"/>
                <a:gd name="connsiteY4-922" fmla="*/ 447675 h 742950"/>
                <a:gd name="connsiteX5-923" fmla="*/ 102394 w 188185"/>
                <a:gd name="connsiteY5-924" fmla="*/ 466725 h 742950"/>
                <a:gd name="connsiteX6-925" fmla="*/ 104775 w 188185"/>
                <a:gd name="connsiteY6-926" fmla="*/ 476250 h 742950"/>
                <a:gd name="connsiteX7-927" fmla="*/ 116681 w 188185"/>
                <a:gd name="connsiteY7-928" fmla="*/ 497682 h 742950"/>
                <a:gd name="connsiteX8-929" fmla="*/ 121444 w 188185"/>
                <a:gd name="connsiteY8-930" fmla="*/ 514350 h 742950"/>
                <a:gd name="connsiteX9-931" fmla="*/ 130969 w 188185"/>
                <a:gd name="connsiteY9-932" fmla="*/ 538163 h 742950"/>
                <a:gd name="connsiteX10-933" fmla="*/ 135731 w 188185"/>
                <a:gd name="connsiteY10-934" fmla="*/ 552450 h 742950"/>
                <a:gd name="connsiteX11-935" fmla="*/ 147638 w 188185"/>
                <a:gd name="connsiteY11-936" fmla="*/ 566738 h 742950"/>
                <a:gd name="connsiteX12-937" fmla="*/ 152400 w 188185"/>
                <a:gd name="connsiteY12-938" fmla="*/ 585788 h 742950"/>
                <a:gd name="connsiteX13-939" fmla="*/ 157163 w 188185"/>
                <a:gd name="connsiteY13-940" fmla="*/ 592932 h 742950"/>
                <a:gd name="connsiteX14-941" fmla="*/ 166688 w 188185"/>
                <a:gd name="connsiteY14-942" fmla="*/ 621507 h 742950"/>
                <a:gd name="connsiteX15-943" fmla="*/ 169069 w 188185"/>
                <a:gd name="connsiteY15-944" fmla="*/ 628650 h 742950"/>
                <a:gd name="connsiteX16-945" fmla="*/ 171450 w 188185"/>
                <a:gd name="connsiteY16-946" fmla="*/ 635794 h 742950"/>
                <a:gd name="connsiteX17-947" fmla="*/ 178594 w 188185"/>
                <a:gd name="connsiteY17-948" fmla="*/ 695325 h 742950"/>
                <a:gd name="connsiteX18-949" fmla="*/ 183356 w 188185"/>
                <a:gd name="connsiteY18-950" fmla="*/ 719138 h 742950"/>
                <a:gd name="connsiteX19-951" fmla="*/ 188119 w 188185"/>
                <a:gd name="connsiteY19-952" fmla="*/ 742950 h 742950"/>
                <a:gd name="connsiteX0-953" fmla="*/ 0 w 188185"/>
                <a:gd name="connsiteY0-954" fmla="*/ 0 h 742950"/>
                <a:gd name="connsiteX1-955" fmla="*/ 14288 w 188185"/>
                <a:gd name="connsiteY1-956" fmla="*/ 204788 h 742950"/>
                <a:gd name="connsiteX2-957" fmla="*/ 52388 w 188185"/>
                <a:gd name="connsiteY2-958" fmla="*/ 304800 h 742950"/>
                <a:gd name="connsiteX3-959" fmla="*/ 80963 w 188185"/>
                <a:gd name="connsiteY3-960" fmla="*/ 390525 h 742950"/>
                <a:gd name="connsiteX4-961" fmla="*/ 97631 w 188185"/>
                <a:gd name="connsiteY4-962" fmla="*/ 447675 h 742950"/>
                <a:gd name="connsiteX5-963" fmla="*/ 102394 w 188185"/>
                <a:gd name="connsiteY5-964" fmla="*/ 466725 h 742950"/>
                <a:gd name="connsiteX6-965" fmla="*/ 116681 w 188185"/>
                <a:gd name="connsiteY6-966" fmla="*/ 497682 h 742950"/>
                <a:gd name="connsiteX7-967" fmla="*/ 121444 w 188185"/>
                <a:gd name="connsiteY7-968" fmla="*/ 514350 h 742950"/>
                <a:gd name="connsiteX8-969" fmla="*/ 130969 w 188185"/>
                <a:gd name="connsiteY8-970" fmla="*/ 538163 h 742950"/>
                <a:gd name="connsiteX9-971" fmla="*/ 135731 w 188185"/>
                <a:gd name="connsiteY9-972" fmla="*/ 552450 h 742950"/>
                <a:gd name="connsiteX10-973" fmla="*/ 147638 w 188185"/>
                <a:gd name="connsiteY10-974" fmla="*/ 566738 h 742950"/>
                <a:gd name="connsiteX11-975" fmla="*/ 152400 w 188185"/>
                <a:gd name="connsiteY11-976" fmla="*/ 585788 h 742950"/>
                <a:gd name="connsiteX12-977" fmla="*/ 157163 w 188185"/>
                <a:gd name="connsiteY12-978" fmla="*/ 592932 h 742950"/>
                <a:gd name="connsiteX13-979" fmla="*/ 166688 w 188185"/>
                <a:gd name="connsiteY13-980" fmla="*/ 621507 h 742950"/>
                <a:gd name="connsiteX14-981" fmla="*/ 169069 w 188185"/>
                <a:gd name="connsiteY14-982" fmla="*/ 628650 h 742950"/>
                <a:gd name="connsiteX15-983" fmla="*/ 171450 w 188185"/>
                <a:gd name="connsiteY15-984" fmla="*/ 635794 h 742950"/>
                <a:gd name="connsiteX16-985" fmla="*/ 178594 w 188185"/>
                <a:gd name="connsiteY16-986" fmla="*/ 695325 h 742950"/>
                <a:gd name="connsiteX17-987" fmla="*/ 183356 w 188185"/>
                <a:gd name="connsiteY17-988" fmla="*/ 719138 h 742950"/>
                <a:gd name="connsiteX18-989" fmla="*/ 188119 w 188185"/>
                <a:gd name="connsiteY18-990" fmla="*/ 742950 h 742950"/>
                <a:gd name="connsiteX0-991" fmla="*/ 0 w 188185"/>
                <a:gd name="connsiteY0-992" fmla="*/ 0 h 742950"/>
                <a:gd name="connsiteX1-993" fmla="*/ 14288 w 188185"/>
                <a:gd name="connsiteY1-994" fmla="*/ 204788 h 742950"/>
                <a:gd name="connsiteX2-995" fmla="*/ 52388 w 188185"/>
                <a:gd name="connsiteY2-996" fmla="*/ 304800 h 742950"/>
                <a:gd name="connsiteX3-997" fmla="*/ 80963 w 188185"/>
                <a:gd name="connsiteY3-998" fmla="*/ 390525 h 742950"/>
                <a:gd name="connsiteX4-999" fmla="*/ 97631 w 188185"/>
                <a:gd name="connsiteY4-1000" fmla="*/ 447675 h 742950"/>
                <a:gd name="connsiteX5-1001" fmla="*/ 116681 w 188185"/>
                <a:gd name="connsiteY5-1002" fmla="*/ 497682 h 742950"/>
                <a:gd name="connsiteX6-1003" fmla="*/ 121444 w 188185"/>
                <a:gd name="connsiteY6-1004" fmla="*/ 514350 h 742950"/>
                <a:gd name="connsiteX7-1005" fmla="*/ 130969 w 188185"/>
                <a:gd name="connsiteY7-1006" fmla="*/ 538163 h 742950"/>
                <a:gd name="connsiteX8-1007" fmla="*/ 135731 w 188185"/>
                <a:gd name="connsiteY8-1008" fmla="*/ 552450 h 742950"/>
                <a:gd name="connsiteX9-1009" fmla="*/ 147638 w 188185"/>
                <a:gd name="connsiteY9-1010" fmla="*/ 566738 h 742950"/>
                <a:gd name="connsiteX10-1011" fmla="*/ 152400 w 188185"/>
                <a:gd name="connsiteY10-1012" fmla="*/ 585788 h 742950"/>
                <a:gd name="connsiteX11-1013" fmla="*/ 157163 w 188185"/>
                <a:gd name="connsiteY11-1014" fmla="*/ 592932 h 742950"/>
                <a:gd name="connsiteX12-1015" fmla="*/ 166688 w 188185"/>
                <a:gd name="connsiteY12-1016" fmla="*/ 621507 h 742950"/>
                <a:gd name="connsiteX13-1017" fmla="*/ 169069 w 188185"/>
                <a:gd name="connsiteY13-1018" fmla="*/ 628650 h 742950"/>
                <a:gd name="connsiteX14-1019" fmla="*/ 171450 w 188185"/>
                <a:gd name="connsiteY14-1020" fmla="*/ 635794 h 742950"/>
                <a:gd name="connsiteX15-1021" fmla="*/ 178594 w 188185"/>
                <a:gd name="connsiteY15-1022" fmla="*/ 695325 h 742950"/>
                <a:gd name="connsiteX16-1023" fmla="*/ 183356 w 188185"/>
                <a:gd name="connsiteY16-1024" fmla="*/ 719138 h 742950"/>
                <a:gd name="connsiteX17-1025" fmla="*/ 188119 w 188185"/>
                <a:gd name="connsiteY17-1026" fmla="*/ 742950 h 742950"/>
                <a:gd name="connsiteX0-1027" fmla="*/ 0 w 188185"/>
                <a:gd name="connsiteY0-1028" fmla="*/ 0 h 742950"/>
                <a:gd name="connsiteX1-1029" fmla="*/ 14288 w 188185"/>
                <a:gd name="connsiteY1-1030" fmla="*/ 204788 h 742950"/>
                <a:gd name="connsiteX2-1031" fmla="*/ 52388 w 188185"/>
                <a:gd name="connsiteY2-1032" fmla="*/ 304800 h 742950"/>
                <a:gd name="connsiteX3-1033" fmla="*/ 80963 w 188185"/>
                <a:gd name="connsiteY3-1034" fmla="*/ 390525 h 742950"/>
                <a:gd name="connsiteX4-1035" fmla="*/ 97631 w 188185"/>
                <a:gd name="connsiteY4-1036" fmla="*/ 447675 h 742950"/>
                <a:gd name="connsiteX5-1037" fmla="*/ 116681 w 188185"/>
                <a:gd name="connsiteY5-1038" fmla="*/ 497682 h 742950"/>
                <a:gd name="connsiteX6-1039" fmla="*/ 130969 w 188185"/>
                <a:gd name="connsiteY6-1040" fmla="*/ 538163 h 742950"/>
                <a:gd name="connsiteX7-1041" fmla="*/ 135731 w 188185"/>
                <a:gd name="connsiteY7-1042" fmla="*/ 552450 h 742950"/>
                <a:gd name="connsiteX8-1043" fmla="*/ 147638 w 188185"/>
                <a:gd name="connsiteY8-1044" fmla="*/ 566738 h 742950"/>
                <a:gd name="connsiteX9-1045" fmla="*/ 152400 w 188185"/>
                <a:gd name="connsiteY9-1046" fmla="*/ 585788 h 742950"/>
                <a:gd name="connsiteX10-1047" fmla="*/ 157163 w 188185"/>
                <a:gd name="connsiteY10-1048" fmla="*/ 592932 h 742950"/>
                <a:gd name="connsiteX11-1049" fmla="*/ 166688 w 188185"/>
                <a:gd name="connsiteY11-1050" fmla="*/ 621507 h 742950"/>
                <a:gd name="connsiteX12-1051" fmla="*/ 169069 w 188185"/>
                <a:gd name="connsiteY12-1052" fmla="*/ 628650 h 742950"/>
                <a:gd name="connsiteX13-1053" fmla="*/ 171450 w 188185"/>
                <a:gd name="connsiteY13-1054" fmla="*/ 635794 h 742950"/>
                <a:gd name="connsiteX14-1055" fmla="*/ 178594 w 188185"/>
                <a:gd name="connsiteY14-1056" fmla="*/ 695325 h 742950"/>
                <a:gd name="connsiteX15-1057" fmla="*/ 183356 w 188185"/>
                <a:gd name="connsiteY15-1058" fmla="*/ 719138 h 742950"/>
                <a:gd name="connsiteX16-1059" fmla="*/ 188119 w 188185"/>
                <a:gd name="connsiteY16-1060" fmla="*/ 742950 h 742950"/>
                <a:gd name="connsiteX0-1061" fmla="*/ 0 w 188185"/>
                <a:gd name="connsiteY0-1062" fmla="*/ 0 h 742950"/>
                <a:gd name="connsiteX1-1063" fmla="*/ 14288 w 188185"/>
                <a:gd name="connsiteY1-1064" fmla="*/ 204788 h 742950"/>
                <a:gd name="connsiteX2-1065" fmla="*/ 52388 w 188185"/>
                <a:gd name="connsiteY2-1066" fmla="*/ 304800 h 742950"/>
                <a:gd name="connsiteX3-1067" fmla="*/ 80963 w 188185"/>
                <a:gd name="connsiteY3-1068" fmla="*/ 390525 h 742950"/>
                <a:gd name="connsiteX4-1069" fmla="*/ 97631 w 188185"/>
                <a:gd name="connsiteY4-1070" fmla="*/ 447675 h 742950"/>
                <a:gd name="connsiteX5-1071" fmla="*/ 116681 w 188185"/>
                <a:gd name="connsiteY5-1072" fmla="*/ 497682 h 742950"/>
                <a:gd name="connsiteX6-1073" fmla="*/ 130969 w 188185"/>
                <a:gd name="connsiteY6-1074" fmla="*/ 538163 h 742950"/>
                <a:gd name="connsiteX7-1075" fmla="*/ 147638 w 188185"/>
                <a:gd name="connsiteY7-1076" fmla="*/ 566738 h 742950"/>
                <a:gd name="connsiteX8-1077" fmla="*/ 152400 w 188185"/>
                <a:gd name="connsiteY8-1078" fmla="*/ 585788 h 742950"/>
                <a:gd name="connsiteX9-1079" fmla="*/ 157163 w 188185"/>
                <a:gd name="connsiteY9-1080" fmla="*/ 592932 h 742950"/>
                <a:gd name="connsiteX10-1081" fmla="*/ 166688 w 188185"/>
                <a:gd name="connsiteY10-1082" fmla="*/ 621507 h 742950"/>
                <a:gd name="connsiteX11-1083" fmla="*/ 169069 w 188185"/>
                <a:gd name="connsiteY11-1084" fmla="*/ 628650 h 742950"/>
                <a:gd name="connsiteX12-1085" fmla="*/ 171450 w 188185"/>
                <a:gd name="connsiteY12-1086" fmla="*/ 635794 h 742950"/>
                <a:gd name="connsiteX13-1087" fmla="*/ 178594 w 188185"/>
                <a:gd name="connsiteY13-1088" fmla="*/ 695325 h 742950"/>
                <a:gd name="connsiteX14-1089" fmla="*/ 183356 w 188185"/>
                <a:gd name="connsiteY14-1090" fmla="*/ 719138 h 742950"/>
                <a:gd name="connsiteX15-1091" fmla="*/ 188119 w 188185"/>
                <a:gd name="connsiteY15-1092" fmla="*/ 742950 h 742950"/>
                <a:gd name="connsiteX0-1093" fmla="*/ 0 w 188185"/>
                <a:gd name="connsiteY0-1094" fmla="*/ 0 h 742950"/>
                <a:gd name="connsiteX1-1095" fmla="*/ 14288 w 188185"/>
                <a:gd name="connsiteY1-1096" fmla="*/ 204788 h 742950"/>
                <a:gd name="connsiteX2-1097" fmla="*/ 52388 w 188185"/>
                <a:gd name="connsiteY2-1098" fmla="*/ 304800 h 742950"/>
                <a:gd name="connsiteX3-1099" fmla="*/ 80963 w 188185"/>
                <a:gd name="connsiteY3-1100" fmla="*/ 390525 h 742950"/>
                <a:gd name="connsiteX4-1101" fmla="*/ 97631 w 188185"/>
                <a:gd name="connsiteY4-1102" fmla="*/ 447675 h 742950"/>
                <a:gd name="connsiteX5-1103" fmla="*/ 116681 w 188185"/>
                <a:gd name="connsiteY5-1104" fmla="*/ 497682 h 742950"/>
                <a:gd name="connsiteX6-1105" fmla="*/ 130969 w 188185"/>
                <a:gd name="connsiteY6-1106" fmla="*/ 538163 h 742950"/>
                <a:gd name="connsiteX7-1107" fmla="*/ 147638 w 188185"/>
                <a:gd name="connsiteY7-1108" fmla="*/ 566738 h 742950"/>
                <a:gd name="connsiteX8-1109" fmla="*/ 152400 w 188185"/>
                <a:gd name="connsiteY8-1110" fmla="*/ 585788 h 742950"/>
                <a:gd name="connsiteX9-1111" fmla="*/ 166688 w 188185"/>
                <a:gd name="connsiteY9-1112" fmla="*/ 621507 h 742950"/>
                <a:gd name="connsiteX10-1113" fmla="*/ 169069 w 188185"/>
                <a:gd name="connsiteY10-1114" fmla="*/ 628650 h 742950"/>
                <a:gd name="connsiteX11-1115" fmla="*/ 171450 w 188185"/>
                <a:gd name="connsiteY11-1116" fmla="*/ 635794 h 742950"/>
                <a:gd name="connsiteX12-1117" fmla="*/ 178594 w 188185"/>
                <a:gd name="connsiteY12-1118" fmla="*/ 695325 h 742950"/>
                <a:gd name="connsiteX13-1119" fmla="*/ 183356 w 188185"/>
                <a:gd name="connsiteY13-1120" fmla="*/ 719138 h 742950"/>
                <a:gd name="connsiteX14-1121" fmla="*/ 188119 w 188185"/>
                <a:gd name="connsiteY14-1122" fmla="*/ 742950 h 742950"/>
                <a:gd name="connsiteX0-1123" fmla="*/ 0 w 188185"/>
                <a:gd name="connsiteY0-1124" fmla="*/ 0 h 742950"/>
                <a:gd name="connsiteX1-1125" fmla="*/ 14288 w 188185"/>
                <a:gd name="connsiteY1-1126" fmla="*/ 204788 h 742950"/>
                <a:gd name="connsiteX2-1127" fmla="*/ 52388 w 188185"/>
                <a:gd name="connsiteY2-1128" fmla="*/ 304800 h 742950"/>
                <a:gd name="connsiteX3-1129" fmla="*/ 80963 w 188185"/>
                <a:gd name="connsiteY3-1130" fmla="*/ 390525 h 742950"/>
                <a:gd name="connsiteX4-1131" fmla="*/ 97631 w 188185"/>
                <a:gd name="connsiteY4-1132" fmla="*/ 447675 h 742950"/>
                <a:gd name="connsiteX5-1133" fmla="*/ 116681 w 188185"/>
                <a:gd name="connsiteY5-1134" fmla="*/ 497682 h 742950"/>
                <a:gd name="connsiteX6-1135" fmla="*/ 130969 w 188185"/>
                <a:gd name="connsiteY6-1136" fmla="*/ 538163 h 742950"/>
                <a:gd name="connsiteX7-1137" fmla="*/ 152400 w 188185"/>
                <a:gd name="connsiteY7-1138" fmla="*/ 585788 h 742950"/>
                <a:gd name="connsiteX8-1139" fmla="*/ 166688 w 188185"/>
                <a:gd name="connsiteY8-1140" fmla="*/ 621507 h 742950"/>
                <a:gd name="connsiteX9-1141" fmla="*/ 169069 w 188185"/>
                <a:gd name="connsiteY9-1142" fmla="*/ 628650 h 742950"/>
                <a:gd name="connsiteX10-1143" fmla="*/ 171450 w 188185"/>
                <a:gd name="connsiteY10-1144" fmla="*/ 635794 h 742950"/>
                <a:gd name="connsiteX11-1145" fmla="*/ 178594 w 188185"/>
                <a:gd name="connsiteY11-1146" fmla="*/ 695325 h 742950"/>
                <a:gd name="connsiteX12-1147" fmla="*/ 183356 w 188185"/>
                <a:gd name="connsiteY12-1148" fmla="*/ 719138 h 742950"/>
                <a:gd name="connsiteX13-1149" fmla="*/ 188119 w 188185"/>
                <a:gd name="connsiteY13-1150" fmla="*/ 742950 h 742950"/>
                <a:gd name="connsiteX0-1151" fmla="*/ 0 w 188185"/>
                <a:gd name="connsiteY0-1152" fmla="*/ 0 h 742950"/>
                <a:gd name="connsiteX1-1153" fmla="*/ 14288 w 188185"/>
                <a:gd name="connsiteY1-1154" fmla="*/ 204788 h 742950"/>
                <a:gd name="connsiteX2-1155" fmla="*/ 52388 w 188185"/>
                <a:gd name="connsiteY2-1156" fmla="*/ 304800 h 742950"/>
                <a:gd name="connsiteX3-1157" fmla="*/ 80963 w 188185"/>
                <a:gd name="connsiteY3-1158" fmla="*/ 390525 h 742950"/>
                <a:gd name="connsiteX4-1159" fmla="*/ 97631 w 188185"/>
                <a:gd name="connsiteY4-1160" fmla="*/ 447675 h 742950"/>
                <a:gd name="connsiteX5-1161" fmla="*/ 116681 w 188185"/>
                <a:gd name="connsiteY5-1162" fmla="*/ 497682 h 742950"/>
                <a:gd name="connsiteX6-1163" fmla="*/ 130969 w 188185"/>
                <a:gd name="connsiteY6-1164" fmla="*/ 538163 h 742950"/>
                <a:gd name="connsiteX7-1165" fmla="*/ 152400 w 188185"/>
                <a:gd name="connsiteY7-1166" fmla="*/ 585788 h 742950"/>
                <a:gd name="connsiteX8-1167" fmla="*/ 166688 w 188185"/>
                <a:gd name="connsiteY8-1168" fmla="*/ 621507 h 742950"/>
                <a:gd name="connsiteX9-1169" fmla="*/ 169069 w 188185"/>
                <a:gd name="connsiteY9-1170" fmla="*/ 628650 h 742950"/>
                <a:gd name="connsiteX10-1171" fmla="*/ 178594 w 188185"/>
                <a:gd name="connsiteY10-1172" fmla="*/ 695325 h 742950"/>
                <a:gd name="connsiteX11-1173" fmla="*/ 183356 w 188185"/>
                <a:gd name="connsiteY11-1174" fmla="*/ 719138 h 742950"/>
                <a:gd name="connsiteX12-1175" fmla="*/ 188119 w 188185"/>
                <a:gd name="connsiteY12-1176" fmla="*/ 742950 h 742950"/>
                <a:gd name="connsiteX0-1177" fmla="*/ 0 w 188119"/>
                <a:gd name="connsiteY0-1178" fmla="*/ 0 h 742950"/>
                <a:gd name="connsiteX1-1179" fmla="*/ 14288 w 188119"/>
                <a:gd name="connsiteY1-1180" fmla="*/ 204788 h 742950"/>
                <a:gd name="connsiteX2-1181" fmla="*/ 52388 w 188119"/>
                <a:gd name="connsiteY2-1182" fmla="*/ 304800 h 742950"/>
                <a:gd name="connsiteX3-1183" fmla="*/ 80963 w 188119"/>
                <a:gd name="connsiteY3-1184" fmla="*/ 390525 h 742950"/>
                <a:gd name="connsiteX4-1185" fmla="*/ 97631 w 188119"/>
                <a:gd name="connsiteY4-1186" fmla="*/ 447675 h 742950"/>
                <a:gd name="connsiteX5-1187" fmla="*/ 116681 w 188119"/>
                <a:gd name="connsiteY5-1188" fmla="*/ 497682 h 742950"/>
                <a:gd name="connsiteX6-1189" fmla="*/ 130969 w 188119"/>
                <a:gd name="connsiteY6-1190" fmla="*/ 538163 h 742950"/>
                <a:gd name="connsiteX7-1191" fmla="*/ 152400 w 188119"/>
                <a:gd name="connsiteY7-1192" fmla="*/ 585788 h 742950"/>
                <a:gd name="connsiteX8-1193" fmla="*/ 166688 w 188119"/>
                <a:gd name="connsiteY8-1194" fmla="*/ 621507 h 742950"/>
                <a:gd name="connsiteX9-1195" fmla="*/ 169069 w 188119"/>
                <a:gd name="connsiteY9-1196" fmla="*/ 628650 h 742950"/>
                <a:gd name="connsiteX10-1197" fmla="*/ 178594 w 188119"/>
                <a:gd name="connsiteY10-1198" fmla="*/ 695325 h 742950"/>
                <a:gd name="connsiteX11-1199" fmla="*/ 188119 w 188119"/>
                <a:gd name="connsiteY11-1200" fmla="*/ 742950 h 742950"/>
                <a:gd name="connsiteX0-1201" fmla="*/ 0 w 188119"/>
                <a:gd name="connsiteY0-1202" fmla="*/ 0 h 742950"/>
                <a:gd name="connsiteX1-1203" fmla="*/ 14288 w 188119"/>
                <a:gd name="connsiteY1-1204" fmla="*/ 204788 h 742950"/>
                <a:gd name="connsiteX2-1205" fmla="*/ 52388 w 188119"/>
                <a:gd name="connsiteY2-1206" fmla="*/ 304800 h 742950"/>
                <a:gd name="connsiteX3-1207" fmla="*/ 80963 w 188119"/>
                <a:gd name="connsiteY3-1208" fmla="*/ 390525 h 742950"/>
                <a:gd name="connsiteX4-1209" fmla="*/ 97631 w 188119"/>
                <a:gd name="connsiteY4-1210" fmla="*/ 447675 h 742950"/>
                <a:gd name="connsiteX5-1211" fmla="*/ 116681 w 188119"/>
                <a:gd name="connsiteY5-1212" fmla="*/ 497682 h 742950"/>
                <a:gd name="connsiteX6-1213" fmla="*/ 130969 w 188119"/>
                <a:gd name="connsiteY6-1214" fmla="*/ 538163 h 742950"/>
                <a:gd name="connsiteX7-1215" fmla="*/ 152400 w 188119"/>
                <a:gd name="connsiteY7-1216" fmla="*/ 585788 h 742950"/>
                <a:gd name="connsiteX8-1217" fmla="*/ 166688 w 188119"/>
                <a:gd name="connsiteY8-1218" fmla="*/ 621507 h 742950"/>
                <a:gd name="connsiteX9-1219" fmla="*/ 169069 w 188119"/>
                <a:gd name="connsiteY9-1220" fmla="*/ 628650 h 742950"/>
                <a:gd name="connsiteX10-1221" fmla="*/ 188119 w 188119"/>
                <a:gd name="connsiteY10-1222" fmla="*/ 742950 h 742950"/>
                <a:gd name="connsiteX0-1223" fmla="*/ 0 w 188119"/>
                <a:gd name="connsiteY0-1224" fmla="*/ 0 h 742950"/>
                <a:gd name="connsiteX1-1225" fmla="*/ 14288 w 188119"/>
                <a:gd name="connsiteY1-1226" fmla="*/ 204788 h 742950"/>
                <a:gd name="connsiteX2-1227" fmla="*/ 52388 w 188119"/>
                <a:gd name="connsiteY2-1228" fmla="*/ 304800 h 742950"/>
                <a:gd name="connsiteX3-1229" fmla="*/ 80963 w 188119"/>
                <a:gd name="connsiteY3-1230" fmla="*/ 390525 h 742950"/>
                <a:gd name="connsiteX4-1231" fmla="*/ 97631 w 188119"/>
                <a:gd name="connsiteY4-1232" fmla="*/ 447675 h 742950"/>
                <a:gd name="connsiteX5-1233" fmla="*/ 116681 w 188119"/>
                <a:gd name="connsiteY5-1234" fmla="*/ 497682 h 742950"/>
                <a:gd name="connsiteX6-1235" fmla="*/ 130969 w 188119"/>
                <a:gd name="connsiteY6-1236" fmla="*/ 538163 h 742950"/>
                <a:gd name="connsiteX7-1237" fmla="*/ 152400 w 188119"/>
                <a:gd name="connsiteY7-1238" fmla="*/ 585788 h 742950"/>
                <a:gd name="connsiteX8-1239" fmla="*/ 166688 w 188119"/>
                <a:gd name="connsiteY8-1240" fmla="*/ 621507 h 742950"/>
                <a:gd name="connsiteX9-1241" fmla="*/ 188119 w 188119"/>
                <a:gd name="connsiteY9-1242" fmla="*/ 742950 h 742950"/>
                <a:gd name="connsiteX0-1243" fmla="*/ 0 w 188119"/>
                <a:gd name="connsiteY0-1244" fmla="*/ 0 h 742950"/>
                <a:gd name="connsiteX1-1245" fmla="*/ 14288 w 188119"/>
                <a:gd name="connsiteY1-1246" fmla="*/ 204788 h 742950"/>
                <a:gd name="connsiteX2-1247" fmla="*/ 52388 w 188119"/>
                <a:gd name="connsiteY2-1248" fmla="*/ 304800 h 742950"/>
                <a:gd name="connsiteX3-1249" fmla="*/ 80963 w 188119"/>
                <a:gd name="connsiteY3-1250" fmla="*/ 390525 h 742950"/>
                <a:gd name="connsiteX4-1251" fmla="*/ 97631 w 188119"/>
                <a:gd name="connsiteY4-1252" fmla="*/ 447675 h 742950"/>
                <a:gd name="connsiteX5-1253" fmla="*/ 116681 w 188119"/>
                <a:gd name="connsiteY5-1254" fmla="*/ 497682 h 742950"/>
                <a:gd name="connsiteX6-1255" fmla="*/ 130969 w 188119"/>
                <a:gd name="connsiteY6-1256" fmla="*/ 538163 h 742950"/>
                <a:gd name="connsiteX7-1257" fmla="*/ 166688 w 188119"/>
                <a:gd name="connsiteY7-1258" fmla="*/ 621507 h 742950"/>
                <a:gd name="connsiteX8-1259" fmla="*/ 188119 w 188119"/>
                <a:gd name="connsiteY8-1260" fmla="*/ 742950 h 742950"/>
                <a:gd name="connsiteX0-1261" fmla="*/ 0 w 188119"/>
                <a:gd name="connsiteY0-1262" fmla="*/ 0 h 742950"/>
                <a:gd name="connsiteX1-1263" fmla="*/ 14288 w 188119"/>
                <a:gd name="connsiteY1-1264" fmla="*/ 204788 h 742950"/>
                <a:gd name="connsiteX2-1265" fmla="*/ 52388 w 188119"/>
                <a:gd name="connsiteY2-1266" fmla="*/ 304800 h 742950"/>
                <a:gd name="connsiteX3-1267" fmla="*/ 80963 w 188119"/>
                <a:gd name="connsiteY3-1268" fmla="*/ 390525 h 742950"/>
                <a:gd name="connsiteX4-1269" fmla="*/ 97631 w 188119"/>
                <a:gd name="connsiteY4-1270" fmla="*/ 447675 h 742950"/>
                <a:gd name="connsiteX5-1271" fmla="*/ 116681 w 188119"/>
                <a:gd name="connsiteY5-1272" fmla="*/ 497682 h 742950"/>
                <a:gd name="connsiteX6-1273" fmla="*/ 166688 w 188119"/>
                <a:gd name="connsiteY6-1274" fmla="*/ 621507 h 742950"/>
                <a:gd name="connsiteX7-1275" fmla="*/ 188119 w 188119"/>
                <a:gd name="connsiteY7-1276" fmla="*/ 742950 h 742950"/>
                <a:gd name="connsiteX0-1277" fmla="*/ 0 w 188119"/>
                <a:gd name="connsiteY0-1278" fmla="*/ 0 h 742950"/>
                <a:gd name="connsiteX1-1279" fmla="*/ 14288 w 188119"/>
                <a:gd name="connsiteY1-1280" fmla="*/ 204788 h 742950"/>
                <a:gd name="connsiteX2-1281" fmla="*/ 52388 w 188119"/>
                <a:gd name="connsiteY2-1282" fmla="*/ 304800 h 742950"/>
                <a:gd name="connsiteX3-1283" fmla="*/ 80963 w 188119"/>
                <a:gd name="connsiteY3-1284" fmla="*/ 390525 h 742950"/>
                <a:gd name="connsiteX4-1285" fmla="*/ 97631 w 188119"/>
                <a:gd name="connsiteY4-1286" fmla="*/ 447675 h 742950"/>
                <a:gd name="connsiteX5-1287" fmla="*/ 130969 w 188119"/>
                <a:gd name="connsiteY5-1288" fmla="*/ 523876 h 742950"/>
                <a:gd name="connsiteX6-1289" fmla="*/ 166688 w 188119"/>
                <a:gd name="connsiteY6-1290" fmla="*/ 621507 h 742950"/>
                <a:gd name="connsiteX7-1291" fmla="*/ 188119 w 188119"/>
                <a:gd name="connsiteY7-1292" fmla="*/ 742950 h 742950"/>
                <a:gd name="connsiteX0-1293" fmla="*/ 0 w 188119"/>
                <a:gd name="connsiteY0-1294" fmla="*/ 0 h 742950"/>
                <a:gd name="connsiteX1-1295" fmla="*/ 14288 w 188119"/>
                <a:gd name="connsiteY1-1296" fmla="*/ 204788 h 742950"/>
                <a:gd name="connsiteX2-1297" fmla="*/ 52388 w 188119"/>
                <a:gd name="connsiteY2-1298" fmla="*/ 304800 h 742950"/>
                <a:gd name="connsiteX3-1299" fmla="*/ 80963 w 188119"/>
                <a:gd name="connsiteY3-1300" fmla="*/ 390525 h 742950"/>
                <a:gd name="connsiteX4-1301" fmla="*/ 104775 w 188119"/>
                <a:gd name="connsiteY4-1302" fmla="*/ 459581 h 742950"/>
                <a:gd name="connsiteX5-1303" fmla="*/ 130969 w 188119"/>
                <a:gd name="connsiteY5-1304" fmla="*/ 523876 h 742950"/>
                <a:gd name="connsiteX6-1305" fmla="*/ 166688 w 188119"/>
                <a:gd name="connsiteY6-1306" fmla="*/ 621507 h 742950"/>
                <a:gd name="connsiteX7-1307" fmla="*/ 188119 w 188119"/>
                <a:gd name="connsiteY7-1308" fmla="*/ 742950 h 742950"/>
                <a:gd name="connsiteX0-1309" fmla="*/ 0 w 188119"/>
                <a:gd name="connsiteY0-1310" fmla="*/ 0 h 742950"/>
                <a:gd name="connsiteX1-1311" fmla="*/ 14288 w 188119"/>
                <a:gd name="connsiteY1-1312" fmla="*/ 204788 h 742950"/>
                <a:gd name="connsiteX2-1313" fmla="*/ 47625 w 188119"/>
                <a:gd name="connsiteY2-1314" fmla="*/ 314325 h 742950"/>
                <a:gd name="connsiteX3-1315" fmla="*/ 80963 w 188119"/>
                <a:gd name="connsiteY3-1316" fmla="*/ 390525 h 742950"/>
                <a:gd name="connsiteX4-1317" fmla="*/ 104775 w 188119"/>
                <a:gd name="connsiteY4-1318" fmla="*/ 459581 h 742950"/>
                <a:gd name="connsiteX5-1319" fmla="*/ 130969 w 188119"/>
                <a:gd name="connsiteY5-1320" fmla="*/ 523876 h 742950"/>
                <a:gd name="connsiteX6-1321" fmla="*/ 166688 w 188119"/>
                <a:gd name="connsiteY6-1322" fmla="*/ 621507 h 742950"/>
                <a:gd name="connsiteX7-1323" fmla="*/ 188119 w 188119"/>
                <a:gd name="connsiteY7-1324" fmla="*/ 742950 h 742950"/>
                <a:gd name="connsiteX0-1325" fmla="*/ 0 w 188119"/>
                <a:gd name="connsiteY0-1326" fmla="*/ 0 h 742950"/>
                <a:gd name="connsiteX1-1327" fmla="*/ 14288 w 188119"/>
                <a:gd name="connsiteY1-1328" fmla="*/ 204788 h 742950"/>
                <a:gd name="connsiteX2-1329" fmla="*/ 47625 w 188119"/>
                <a:gd name="connsiteY2-1330" fmla="*/ 314325 h 742950"/>
                <a:gd name="connsiteX3-1331" fmla="*/ 76201 w 188119"/>
                <a:gd name="connsiteY3-1332" fmla="*/ 400050 h 742950"/>
                <a:gd name="connsiteX4-1333" fmla="*/ 104775 w 188119"/>
                <a:gd name="connsiteY4-1334" fmla="*/ 459581 h 742950"/>
                <a:gd name="connsiteX5-1335" fmla="*/ 130969 w 188119"/>
                <a:gd name="connsiteY5-1336" fmla="*/ 523876 h 742950"/>
                <a:gd name="connsiteX6-1337" fmla="*/ 166688 w 188119"/>
                <a:gd name="connsiteY6-1338" fmla="*/ 621507 h 742950"/>
                <a:gd name="connsiteX7-1339" fmla="*/ 188119 w 188119"/>
                <a:gd name="connsiteY7-1340" fmla="*/ 742950 h 74295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188119" h="742950">
                  <a:moveTo>
                    <a:pt x="0" y="0"/>
                  </a:moveTo>
                  <a:cubicBezTo>
                    <a:pt x="7438" y="190916"/>
                    <a:pt x="6351" y="152401"/>
                    <a:pt x="14288" y="204788"/>
                  </a:cubicBezTo>
                  <a:cubicBezTo>
                    <a:pt x="22225" y="257175"/>
                    <a:pt x="36513" y="283369"/>
                    <a:pt x="47625" y="314325"/>
                  </a:cubicBezTo>
                  <a:cubicBezTo>
                    <a:pt x="58737" y="345281"/>
                    <a:pt x="66676" y="375841"/>
                    <a:pt x="76201" y="400050"/>
                  </a:cubicBezTo>
                  <a:cubicBezTo>
                    <a:pt x="85726" y="424259"/>
                    <a:pt x="95647" y="438943"/>
                    <a:pt x="104775" y="459581"/>
                  </a:cubicBezTo>
                  <a:cubicBezTo>
                    <a:pt x="113903" y="480219"/>
                    <a:pt x="120650" y="496888"/>
                    <a:pt x="130969" y="523876"/>
                  </a:cubicBezTo>
                  <a:cubicBezTo>
                    <a:pt x="141288" y="550864"/>
                    <a:pt x="157163" y="584995"/>
                    <a:pt x="166688" y="621507"/>
                  </a:cubicBezTo>
                  <a:cubicBezTo>
                    <a:pt x="176213" y="658019"/>
                    <a:pt x="183654" y="717650"/>
                    <a:pt x="188119" y="742950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7" name="任意多边形 566"/>
            <p:cNvSpPr/>
            <p:nvPr/>
          </p:nvSpPr>
          <p:spPr>
            <a:xfrm>
              <a:off x="3974305" y="2085975"/>
              <a:ext cx="126207" cy="769144"/>
            </a:xfrm>
            <a:custGeom>
              <a:avLst/>
              <a:gdLst>
                <a:gd name="connsiteX0" fmla="*/ 121 w 188306"/>
                <a:gd name="connsiteY0" fmla="*/ 0 h 742950"/>
                <a:gd name="connsiteX1" fmla="*/ 14409 w 188306"/>
                <a:gd name="connsiteY1" fmla="*/ 204788 h 742950"/>
                <a:gd name="connsiteX2" fmla="*/ 16790 w 188306"/>
                <a:gd name="connsiteY2" fmla="*/ 211932 h 742950"/>
                <a:gd name="connsiteX3" fmla="*/ 19171 w 188306"/>
                <a:gd name="connsiteY3" fmla="*/ 226219 h 742950"/>
                <a:gd name="connsiteX4" fmla="*/ 23934 w 188306"/>
                <a:gd name="connsiteY4" fmla="*/ 233363 h 742950"/>
                <a:gd name="connsiteX5" fmla="*/ 26315 w 188306"/>
                <a:gd name="connsiteY5" fmla="*/ 240507 h 742950"/>
                <a:gd name="connsiteX6" fmla="*/ 31077 w 188306"/>
                <a:gd name="connsiteY6" fmla="*/ 250032 h 742950"/>
                <a:gd name="connsiteX7" fmla="*/ 33459 w 188306"/>
                <a:gd name="connsiteY7" fmla="*/ 259557 h 742950"/>
                <a:gd name="connsiteX8" fmla="*/ 38221 w 188306"/>
                <a:gd name="connsiteY8" fmla="*/ 273844 h 742950"/>
                <a:gd name="connsiteX9" fmla="*/ 40602 w 188306"/>
                <a:gd name="connsiteY9" fmla="*/ 280988 h 742950"/>
                <a:gd name="connsiteX10" fmla="*/ 45365 w 188306"/>
                <a:gd name="connsiteY10" fmla="*/ 290513 h 742950"/>
                <a:gd name="connsiteX11" fmla="*/ 52509 w 188306"/>
                <a:gd name="connsiteY11" fmla="*/ 304800 h 742950"/>
                <a:gd name="connsiteX12" fmla="*/ 62034 w 188306"/>
                <a:gd name="connsiteY12" fmla="*/ 323850 h 742950"/>
                <a:gd name="connsiteX13" fmla="*/ 64415 w 188306"/>
                <a:gd name="connsiteY13" fmla="*/ 333375 h 742950"/>
                <a:gd name="connsiteX14" fmla="*/ 73940 w 188306"/>
                <a:gd name="connsiteY14" fmla="*/ 357188 h 742950"/>
                <a:gd name="connsiteX15" fmla="*/ 78702 w 188306"/>
                <a:gd name="connsiteY15" fmla="*/ 373857 h 742950"/>
                <a:gd name="connsiteX16" fmla="*/ 81084 w 188306"/>
                <a:gd name="connsiteY16" fmla="*/ 390525 h 742950"/>
                <a:gd name="connsiteX17" fmla="*/ 85846 w 188306"/>
                <a:gd name="connsiteY17" fmla="*/ 402432 h 742950"/>
                <a:gd name="connsiteX18" fmla="*/ 88227 w 188306"/>
                <a:gd name="connsiteY18" fmla="*/ 414338 h 742950"/>
                <a:gd name="connsiteX19" fmla="*/ 92990 w 188306"/>
                <a:gd name="connsiteY19" fmla="*/ 428625 h 742950"/>
                <a:gd name="connsiteX20" fmla="*/ 97752 w 188306"/>
                <a:gd name="connsiteY20" fmla="*/ 447675 h 742950"/>
                <a:gd name="connsiteX21" fmla="*/ 102515 w 188306"/>
                <a:gd name="connsiteY21" fmla="*/ 466725 h 742950"/>
                <a:gd name="connsiteX22" fmla="*/ 104896 w 188306"/>
                <a:gd name="connsiteY22" fmla="*/ 476250 h 742950"/>
                <a:gd name="connsiteX23" fmla="*/ 109659 w 188306"/>
                <a:gd name="connsiteY23" fmla="*/ 483394 h 742950"/>
                <a:gd name="connsiteX24" fmla="*/ 116802 w 188306"/>
                <a:gd name="connsiteY24" fmla="*/ 497682 h 742950"/>
                <a:gd name="connsiteX25" fmla="*/ 121565 w 188306"/>
                <a:gd name="connsiteY25" fmla="*/ 514350 h 742950"/>
                <a:gd name="connsiteX26" fmla="*/ 131090 w 188306"/>
                <a:gd name="connsiteY26" fmla="*/ 538163 h 742950"/>
                <a:gd name="connsiteX27" fmla="*/ 135852 w 188306"/>
                <a:gd name="connsiteY27" fmla="*/ 552450 h 742950"/>
                <a:gd name="connsiteX28" fmla="*/ 147759 w 188306"/>
                <a:gd name="connsiteY28" fmla="*/ 566738 h 742950"/>
                <a:gd name="connsiteX29" fmla="*/ 152521 w 188306"/>
                <a:gd name="connsiteY29" fmla="*/ 585788 h 742950"/>
                <a:gd name="connsiteX30" fmla="*/ 157284 w 188306"/>
                <a:gd name="connsiteY30" fmla="*/ 592932 h 742950"/>
                <a:gd name="connsiteX31" fmla="*/ 166809 w 188306"/>
                <a:gd name="connsiteY31" fmla="*/ 621507 h 742950"/>
                <a:gd name="connsiteX32" fmla="*/ 169190 w 188306"/>
                <a:gd name="connsiteY32" fmla="*/ 628650 h 742950"/>
                <a:gd name="connsiteX33" fmla="*/ 171571 w 188306"/>
                <a:gd name="connsiteY33" fmla="*/ 635794 h 742950"/>
                <a:gd name="connsiteX34" fmla="*/ 178715 w 188306"/>
                <a:gd name="connsiteY34" fmla="*/ 695325 h 742950"/>
                <a:gd name="connsiteX35" fmla="*/ 183477 w 188306"/>
                <a:gd name="connsiteY35" fmla="*/ 719138 h 742950"/>
                <a:gd name="connsiteX36" fmla="*/ 188240 w 188306"/>
                <a:gd name="connsiteY36" fmla="*/ 742950 h 742950"/>
                <a:gd name="connsiteX0-1" fmla="*/ 121 w 188306"/>
                <a:gd name="connsiteY0-2" fmla="*/ 0 h 742950"/>
                <a:gd name="connsiteX1-3" fmla="*/ 14409 w 188306"/>
                <a:gd name="connsiteY1-4" fmla="*/ 204788 h 742950"/>
                <a:gd name="connsiteX2-5" fmla="*/ 16790 w 188306"/>
                <a:gd name="connsiteY2-6" fmla="*/ 211932 h 742950"/>
                <a:gd name="connsiteX3-7" fmla="*/ 19171 w 188306"/>
                <a:gd name="connsiteY3-8" fmla="*/ 226219 h 742950"/>
                <a:gd name="connsiteX4-9" fmla="*/ 23934 w 188306"/>
                <a:gd name="connsiteY4-10" fmla="*/ 233363 h 742950"/>
                <a:gd name="connsiteX5-11" fmla="*/ 26315 w 188306"/>
                <a:gd name="connsiteY5-12" fmla="*/ 240507 h 742950"/>
                <a:gd name="connsiteX6-13" fmla="*/ 31077 w 188306"/>
                <a:gd name="connsiteY6-14" fmla="*/ 250032 h 742950"/>
                <a:gd name="connsiteX7-15" fmla="*/ 33459 w 188306"/>
                <a:gd name="connsiteY7-16" fmla="*/ 259557 h 742950"/>
                <a:gd name="connsiteX8-17" fmla="*/ 38221 w 188306"/>
                <a:gd name="connsiteY8-18" fmla="*/ 273844 h 742950"/>
                <a:gd name="connsiteX9-19" fmla="*/ 40602 w 188306"/>
                <a:gd name="connsiteY9-20" fmla="*/ 280988 h 742950"/>
                <a:gd name="connsiteX10-21" fmla="*/ 45365 w 188306"/>
                <a:gd name="connsiteY10-22" fmla="*/ 290513 h 742950"/>
                <a:gd name="connsiteX11-23" fmla="*/ 52509 w 188306"/>
                <a:gd name="connsiteY11-24" fmla="*/ 304800 h 742950"/>
                <a:gd name="connsiteX12-25" fmla="*/ 62034 w 188306"/>
                <a:gd name="connsiteY12-26" fmla="*/ 323850 h 742950"/>
                <a:gd name="connsiteX13-27" fmla="*/ 64415 w 188306"/>
                <a:gd name="connsiteY13-28" fmla="*/ 333375 h 742950"/>
                <a:gd name="connsiteX14-29" fmla="*/ 73940 w 188306"/>
                <a:gd name="connsiteY14-30" fmla="*/ 357188 h 742950"/>
                <a:gd name="connsiteX15-31" fmla="*/ 81084 w 188306"/>
                <a:gd name="connsiteY15-32" fmla="*/ 390525 h 742950"/>
                <a:gd name="connsiteX16-33" fmla="*/ 85846 w 188306"/>
                <a:gd name="connsiteY16-34" fmla="*/ 402432 h 742950"/>
                <a:gd name="connsiteX17-35" fmla="*/ 88227 w 188306"/>
                <a:gd name="connsiteY17-36" fmla="*/ 414338 h 742950"/>
                <a:gd name="connsiteX18-37" fmla="*/ 92990 w 188306"/>
                <a:gd name="connsiteY18-38" fmla="*/ 428625 h 742950"/>
                <a:gd name="connsiteX19-39" fmla="*/ 97752 w 188306"/>
                <a:gd name="connsiteY19-40" fmla="*/ 447675 h 742950"/>
                <a:gd name="connsiteX20-41" fmla="*/ 102515 w 188306"/>
                <a:gd name="connsiteY20-42" fmla="*/ 466725 h 742950"/>
                <a:gd name="connsiteX21-43" fmla="*/ 104896 w 188306"/>
                <a:gd name="connsiteY21-44" fmla="*/ 476250 h 742950"/>
                <a:gd name="connsiteX22-45" fmla="*/ 109659 w 188306"/>
                <a:gd name="connsiteY22-46" fmla="*/ 483394 h 742950"/>
                <a:gd name="connsiteX23-47" fmla="*/ 116802 w 188306"/>
                <a:gd name="connsiteY23-48" fmla="*/ 497682 h 742950"/>
                <a:gd name="connsiteX24-49" fmla="*/ 121565 w 188306"/>
                <a:gd name="connsiteY24-50" fmla="*/ 514350 h 742950"/>
                <a:gd name="connsiteX25-51" fmla="*/ 131090 w 188306"/>
                <a:gd name="connsiteY25-52" fmla="*/ 538163 h 742950"/>
                <a:gd name="connsiteX26-53" fmla="*/ 135852 w 188306"/>
                <a:gd name="connsiteY26-54" fmla="*/ 552450 h 742950"/>
                <a:gd name="connsiteX27-55" fmla="*/ 147759 w 188306"/>
                <a:gd name="connsiteY27-56" fmla="*/ 566738 h 742950"/>
                <a:gd name="connsiteX28-57" fmla="*/ 152521 w 188306"/>
                <a:gd name="connsiteY28-58" fmla="*/ 585788 h 742950"/>
                <a:gd name="connsiteX29-59" fmla="*/ 157284 w 188306"/>
                <a:gd name="connsiteY29-60" fmla="*/ 592932 h 742950"/>
                <a:gd name="connsiteX30-61" fmla="*/ 166809 w 188306"/>
                <a:gd name="connsiteY30-62" fmla="*/ 621507 h 742950"/>
                <a:gd name="connsiteX31-63" fmla="*/ 169190 w 188306"/>
                <a:gd name="connsiteY31-64" fmla="*/ 628650 h 742950"/>
                <a:gd name="connsiteX32-65" fmla="*/ 171571 w 188306"/>
                <a:gd name="connsiteY32-66" fmla="*/ 635794 h 742950"/>
                <a:gd name="connsiteX33-67" fmla="*/ 178715 w 188306"/>
                <a:gd name="connsiteY33-68" fmla="*/ 695325 h 742950"/>
                <a:gd name="connsiteX34-69" fmla="*/ 183477 w 188306"/>
                <a:gd name="connsiteY34-70" fmla="*/ 719138 h 742950"/>
                <a:gd name="connsiteX35-71" fmla="*/ 188240 w 188306"/>
                <a:gd name="connsiteY35-72" fmla="*/ 742950 h 742950"/>
                <a:gd name="connsiteX0-73" fmla="*/ 121 w 188306"/>
                <a:gd name="connsiteY0-74" fmla="*/ 0 h 742950"/>
                <a:gd name="connsiteX1-75" fmla="*/ 14409 w 188306"/>
                <a:gd name="connsiteY1-76" fmla="*/ 204788 h 742950"/>
                <a:gd name="connsiteX2-77" fmla="*/ 16790 w 188306"/>
                <a:gd name="connsiteY2-78" fmla="*/ 211932 h 742950"/>
                <a:gd name="connsiteX3-79" fmla="*/ 19171 w 188306"/>
                <a:gd name="connsiteY3-80" fmla="*/ 226219 h 742950"/>
                <a:gd name="connsiteX4-81" fmla="*/ 23934 w 188306"/>
                <a:gd name="connsiteY4-82" fmla="*/ 233363 h 742950"/>
                <a:gd name="connsiteX5-83" fmla="*/ 26315 w 188306"/>
                <a:gd name="connsiteY5-84" fmla="*/ 240507 h 742950"/>
                <a:gd name="connsiteX6-85" fmla="*/ 31077 w 188306"/>
                <a:gd name="connsiteY6-86" fmla="*/ 250032 h 742950"/>
                <a:gd name="connsiteX7-87" fmla="*/ 38221 w 188306"/>
                <a:gd name="connsiteY7-88" fmla="*/ 273844 h 742950"/>
                <a:gd name="connsiteX8-89" fmla="*/ 40602 w 188306"/>
                <a:gd name="connsiteY8-90" fmla="*/ 280988 h 742950"/>
                <a:gd name="connsiteX9-91" fmla="*/ 45365 w 188306"/>
                <a:gd name="connsiteY9-92" fmla="*/ 290513 h 742950"/>
                <a:gd name="connsiteX10-93" fmla="*/ 52509 w 188306"/>
                <a:gd name="connsiteY10-94" fmla="*/ 304800 h 742950"/>
                <a:gd name="connsiteX11-95" fmla="*/ 62034 w 188306"/>
                <a:gd name="connsiteY11-96" fmla="*/ 323850 h 742950"/>
                <a:gd name="connsiteX12-97" fmla="*/ 64415 w 188306"/>
                <a:gd name="connsiteY12-98" fmla="*/ 333375 h 742950"/>
                <a:gd name="connsiteX13-99" fmla="*/ 73940 w 188306"/>
                <a:gd name="connsiteY13-100" fmla="*/ 357188 h 742950"/>
                <a:gd name="connsiteX14-101" fmla="*/ 81084 w 188306"/>
                <a:gd name="connsiteY14-102" fmla="*/ 390525 h 742950"/>
                <a:gd name="connsiteX15-103" fmla="*/ 85846 w 188306"/>
                <a:gd name="connsiteY15-104" fmla="*/ 402432 h 742950"/>
                <a:gd name="connsiteX16-105" fmla="*/ 88227 w 188306"/>
                <a:gd name="connsiteY16-106" fmla="*/ 414338 h 742950"/>
                <a:gd name="connsiteX17-107" fmla="*/ 92990 w 188306"/>
                <a:gd name="connsiteY17-108" fmla="*/ 428625 h 742950"/>
                <a:gd name="connsiteX18-109" fmla="*/ 97752 w 188306"/>
                <a:gd name="connsiteY18-110" fmla="*/ 447675 h 742950"/>
                <a:gd name="connsiteX19-111" fmla="*/ 102515 w 188306"/>
                <a:gd name="connsiteY19-112" fmla="*/ 466725 h 742950"/>
                <a:gd name="connsiteX20-113" fmla="*/ 104896 w 188306"/>
                <a:gd name="connsiteY20-114" fmla="*/ 476250 h 742950"/>
                <a:gd name="connsiteX21-115" fmla="*/ 109659 w 188306"/>
                <a:gd name="connsiteY21-116" fmla="*/ 483394 h 742950"/>
                <a:gd name="connsiteX22-117" fmla="*/ 116802 w 188306"/>
                <a:gd name="connsiteY22-118" fmla="*/ 497682 h 742950"/>
                <a:gd name="connsiteX23-119" fmla="*/ 121565 w 188306"/>
                <a:gd name="connsiteY23-120" fmla="*/ 514350 h 742950"/>
                <a:gd name="connsiteX24-121" fmla="*/ 131090 w 188306"/>
                <a:gd name="connsiteY24-122" fmla="*/ 538163 h 742950"/>
                <a:gd name="connsiteX25-123" fmla="*/ 135852 w 188306"/>
                <a:gd name="connsiteY25-124" fmla="*/ 552450 h 742950"/>
                <a:gd name="connsiteX26-125" fmla="*/ 147759 w 188306"/>
                <a:gd name="connsiteY26-126" fmla="*/ 566738 h 742950"/>
                <a:gd name="connsiteX27-127" fmla="*/ 152521 w 188306"/>
                <a:gd name="connsiteY27-128" fmla="*/ 585788 h 742950"/>
                <a:gd name="connsiteX28-129" fmla="*/ 157284 w 188306"/>
                <a:gd name="connsiteY28-130" fmla="*/ 592932 h 742950"/>
                <a:gd name="connsiteX29-131" fmla="*/ 166809 w 188306"/>
                <a:gd name="connsiteY29-132" fmla="*/ 621507 h 742950"/>
                <a:gd name="connsiteX30-133" fmla="*/ 169190 w 188306"/>
                <a:gd name="connsiteY30-134" fmla="*/ 628650 h 742950"/>
                <a:gd name="connsiteX31-135" fmla="*/ 171571 w 188306"/>
                <a:gd name="connsiteY31-136" fmla="*/ 635794 h 742950"/>
                <a:gd name="connsiteX32-137" fmla="*/ 178715 w 188306"/>
                <a:gd name="connsiteY32-138" fmla="*/ 695325 h 742950"/>
                <a:gd name="connsiteX33-139" fmla="*/ 183477 w 188306"/>
                <a:gd name="connsiteY33-140" fmla="*/ 719138 h 742950"/>
                <a:gd name="connsiteX34-141" fmla="*/ 188240 w 188306"/>
                <a:gd name="connsiteY34-142" fmla="*/ 742950 h 742950"/>
                <a:gd name="connsiteX0-143" fmla="*/ 121 w 188306"/>
                <a:gd name="connsiteY0-144" fmla="*/ 0 h 742950"/>
                <a:gd name="connsiteX1-145" fmla="*/ 14409 w 188306"/>
                <a:gd name="connsiteY1-146" fmla="*/ 204788 h 742950"/>
                <a:gd name="connsiteX2-147" fmla="*/ 16790 w 188306"/>
                <a:gd name="connsiteY2-148" fmla="*/ 211932 h 742950"/>
                <a:gd name="connsiteX3-149" fmla="*/ 19171 w 188306"/>
                <a:gd name="connsiteY3-150" fmla="*/ 226219 h 742950"/>
                <a:gd name="connsiteX4-151" fmla="*/ 23934 w 188306"/>
                <a:gd name="connsiteY4-152" fmla="*/ 233363 h 742950"/>
                <a:gd name="connsiteX5-153" fmla="*/ 31077 w 188306"/>
                <a:gd name="connsiteY5-154" fmla="*/ 250032 h 742950"/>
                <a:gd name="connsiteX6-155" fmla="*/ 38221 w 188306"/>
                <a:gd name="connsiteY6-156" fmla="*/ 273844 h 742950"/>
                <a:gd name="connsiteX7-157" fmla="*/ 40602 w 188306"/>
                <a:gd name="connsiteY7-158" fmla="*/ 280988 h 742950"/>
                <a:gd name="connsiteX8-159" fmla="*/ 45365 w 188306"/>
                <a:gd name="connsiteY8-160" fmla="*/ 290513 h 742950"/>
                <a:gd name="connsiteX9-161" fmla="*/ 52509 w 188306"/>
                <a:gd name="connsiteY9-162" fmla="*/ 304800 h 742950"/>
                <a:gd name="connsiteX10-163" fmla="*/ 62034 w 188306"/>
                <a:gd name="connsiteY10-164" fmla="*/ 323850 h 742950"/>
                <a:gd name="connsiteX11-165" fmla="*/ 64415 w 188306"/>
                <a:gd name="connsiteY11-166" fmla="*/ 333375 h 742950"/>
                <a:gd name="connsiteX12-167" fmla="*/ 73940 w 188306"/>
                <a:gd name="connsiteY12-168" fmla="*/ 357188 h 742950"/>
                <a:gd name="connsiteX13-169" fmla="*/ 81084 w 188306"/>
                <a:gd name="connsiteY13-170" fmla="*/ 390525 h 742950"/>
                <a:gd name="connsiteX14-171" fmla="*/ 85846 w 188306"/>
                <a:gd name="connsiteY14-172" fmla="*/ 402432 h 742950"/>
                <a:gd name="connsiteX15-173" fmla="*/ 88227 w 188306"/>
                <a:gd name="connsiteY15-174" fmla="*/ 414338 h 742950"/>
                <a:gd name="connsiteX16-175" fmla="*/ 92990 w 188306"/>
                <a:gd name="connsiteY16-176" fmla="*/ 428625 h 742950"/>
                <a:gd name="connsiteX17-177" fmla="*/ 97752 w 188306"/>
                <a:gd name="connsiteY17-178" fmla="*/ 447675 h 742950"/>
                <a:gd name="connsiteX18-179" fmla="*/ 102515 w 188306"/>
                <a:gd name="connsiteY18-180" fmla="*/ 466725 h 742950"/>
                <a:gd name="connsiteX19-181" fmla="*/ 104896 w 188306"/>
                <a:gd name="connsiteY19-182" fmla="*/ 476250 h 742950"/>
                <a:gd name="connsiteX20-183" fmla="*/ 109659 w 188306"/>
                <a:gd name="connsiteY20-184" fmla="*/ 483394 h 742950"/>
                <a:gd name="connsiteX21-185" fmla="*/ 116802 w 188306"/>
                <a:gd name="connsiteY21-186" fmla="*/ 497682 h 742950"/>
                <a:gd name="connsiteX22-187" fmla="*/ 121565 w 188306"/>
                <a:gd name="connsiteY22-188" fmla="*/ 514350 h 742950"/>
                <a:gd name="connsiteX23-189" fmla="*/ 131090 w 188306"/>
                <a:gd name="connsiteY23-190" fmla="*/ 538163 h 742950"/>
                <a:gd name="connsiteX24-191" fmla="*/ 135852 w 188306"/>
                <a:gd name="connsiteY24-192" fmla="*/ 552450 h 742950"/>
                <a:gd name="connsiteX25-193" fmla="*/ 147759 w 188306"/>
                <a:gd name="connsiteY25-194" fmla="*/ 566738 h 742950"/>
                <a:gd name="connsiteX26-195" fmla="*/ 152521 w 188306"/>
                <a:gd name="connsiteY26-196" fmla="*/ 585788 h 742950"/>
                <a:gd name="connsiteX27-197" fmla="*/ 157284 w 188306"/>
                <a:gd name="connsiteY27-198" fmla="*/ 592932 h 742950"/>
                <a:gd name="connsiteX28-199" fmla="*/ 166809 w 188306"/>
                <a:gd name="connsiteY28-200" fmla="*/ 621507 h 742950"/>
                <a:gd name="connsiteX29-201" fmla="*/ 169190 w 188306"/>
                <a:gd name="connsiteY29-202" fmla="*/ 628650 h 742950"/>
                <a:gd name="connsiteX30-203" fmla="*/ 171571 w 188306"/>
                <a:gd name="connsiteY30-204" fmla="*/ 635794 h 742950"/>
                <a:gd name="connsiteX31-205" fmla="*/ 178715 w 188306"/>
                <a:gd name="connsiteY31-206" fmla="*/ 695325 h 742950"/>
                <a:gd name="connsiteX32-207" fmla="*/ 183477 w 188306"/>
                <a:gd name="connsiteY32-208" fmla="*/ 719138 h 742950"/>
                <a:gd name="connsiteX33-209" fmla="*/ 188240 w 188306"/>
                <a:gd name="connsiteY33-210" fmla="*/ 742950 h 742950"/>
                <a:gd name="connsiteX0-211" fmla="*/ 121 w 188306"/>
                <a:gd name="connsiteY0-212" fmla="*/ 0 h 742950"/>
                <a:gd name="connsiteX1-213" fmla="*/ 14409 w 188306"/>
                <a:gd name="connsiteY1-214" fmla="*/ 204788 h 742950"/>
                <a:gd name="connsiteX2-215" fmla="*/ 16790 w 188306"/>
                <a:gd name="connsiteY2-216" fmla="*/ 211932 h 742950"/>
                <a:gd name="connsiteX3-217" fmla="*/ 19171 w 188306"/>
                <a:gd name="connsiteY3-218" fmla="*/ 226219 h 742950"/>
                <a:gd name="connsiteX4-219" fmla="*/ 23934 w 188306"/>
                <a:gd name="connsiteY4-220" fmla="*/ 233363 h 742950"/>
                <a:gd name="connsiteX5-221" fmla="*/ 38221 w 188306"/>
                <a:gd name="connsiteY5-222" fmla="*/ 273844 h 742950"/>
                <a:gd name="connsiteX6-223" fmla="*/ 40602 w 188306"/>
                <a:gd name="connsiteY6-224" fmla="*/ 280988 h 742950"/>
                <a:gd name="connsiteX7-225" fmla="*/ 45365 w 188306"/>
                <a:gd name="connsiteY7-226" fmla="*/ 290513 h 742950"/>
                <a:gd name="connsiteX8-227" fmla="*/ 52509 w 188306"/>
                <a:gd name="connsiteY8-228" fmla="*/ 304800 h 742950"/>
                <a:gd name="connsiteX9-229" fmla="*/ 62034 w 188306"/>
                <a:gd name="connsiteY9-230" fmla="*/ 323850 h 742950"/>
                <a:gd name="connsiteX10-231" fmla="*/ 64415 w 188306"/>
                <a:gd name="connsiteY10-232" fmla="*/ 333375 h 742950"/>
                <a:gd name="connsiteX11-233" fmla="*/ 73940 w 188306"/>
                <a:gd name="connsiteY11-234" fmla="*/ 357188 h 742950"/>
                <a:gd name="connsiteX12-235" fmla="*/ 81084 w 188306"/>
                <a:gd name="connsiteY12-236" fmla="*/ 390525 h 742950"/>
                <a:gd name="connsiteX13-237" fmla="*/ 85846 w 188306"/>
                <a:gd name="connsiteY13-238" fmla="*/ 402432 h 742950"/>
                <a:gd name="connsiteX14-239" fmla="*/ 88227 w 188306"/>
                <a:gd name="connsiteY14-240" fmla="*/ 414338 h 742950"/>
                <a:gd name="connsiteX15-241" fmla="*/ 92990 w 188306"/>
                <a:gd name="connsiteY15-242" fmla="*/ 428625 h 742950"/>
                <a:gd name="connsiteX16-243" fmla="*/ 97752 w 188306"/>
                <a:gd name="connsiteY16-244" fmla="*/ 447675 h 742950"/>
                <a:gd name="connsiteX17-245" fmla="*/ 102515 w 188306"/>
                <a:gd name="connsiteY17-246" fmla="*/ 466725 h 742950"/>
                <a:gd name="connsiteX18-247" fmla="*/ 104896 w 188306"/>
                <a:gd name="connsiteY18-248" fmla="*/ 476250 h 742950"/>
                <a:gd name="connsiteX19-249" fmla="*/ 109659 w 188306"/>
                <a:gd name="connsiteY19-250" fmla="*/ 483394 h 742950"/>
                <a:gd name="connsiteX20-251" fmla="*/ 116802 w 188306"/>
                <a:gd name="connsiteY20-252" fmla="*/ 497682 h 742950"/>
                <a:gd name="connsiteX21-253" fmla="*/ 121565 w 188306"/>
                <a:gd name="connsiteY21-254" fmla="*/ 514350 h 742950"/>
                <a:gd name="connsiteX22-255" fmla="*/ 131090 w 188306"/>
                <a:gd name="connsiteY22-256" fmla="*/ 538163 h 742950"/>
                <a:gd name="connsiteX23-257" fmla="*/ 135852 w 188306"/>
                <a:gd name="connsiteY23-258" fmla="*/ 552450 h 742950"/>
                <a:gd name="connsiteX24-259" fmla="*/ 147759 w 188306"/>
                <a:gd name="connsiteY24-260" fmla="*/ 566738 h 742950"/>
                <a:gd name="connsiteX25-261" fmla="*/ 152521 w 188306"/>
                <a:gd name="connsiteY25-262" fmla="*/ 585788 h 742950"/>
                <a:gd name="connsiteX26-263" fmla="*/ 157284 w 188306"/>
                <a:gd name="connsiteY26-264" fmla="*/ 592932 h 742950"/>
                <a:gd name="connsiteX27-265" fmla="*/ 166809 w 188306"/>
                <a:gd name="connsiteY27-266" fmla="*/ 621507 h 742950"/>
                <a:gd name="connsiteX28-267" fmla="*/ 169190 w 188306"/>
                <a:gd name="connsiteY28-268" fmla="*/ 628650 h 742950"/>
                <a:gd name="connsiteX29-269" fmla="*/ 171571 w 188306"/>
                <a:gd name="connsiteY29-270" fmla="*/ 635794 h 742950"/>
                <a:gd name="connsiteX30-271" fmla="*/ 178715 w 188306"/>
                <a:gd name="connsiteY30-272" fmla="*/ 695325 h 742950"/>
                <a:gd name="connsiteX31-273" fmla="*/ 183477 w 188306"/>
                <a:gd name="connsiteY31-274" fmla="*/ 719138 h 742950"/>
                <a:gd name="connsiteX32-275" fmla="*/ 188240 w 188306"/>
                <a:gd name="connsiteY32-276" fmla="*/ 742950 h 742950"/>
                <a:gd name="connsiteX0-277" fmla="*/ 121 w 188306"/>
                <a:gd name="connsiteY0-278" fmla="*/ 0 h 742950"/>
                <a:gd name="connsiteX1-279" fmla="*/ 14409 w 188306"/>
                <a:gd name="connsiteY1-280" fmla="*/ 204788 h 742950"/>
                <a:gd name="connsiteX2-281" fmla="*/ 16790 w 188306"/>
                <a:gd name="connsiteY2-282" fmla="*/ 211932 h 742950"/>
                <a:gd name="connsiteX3-283" fmla="*/ 19171 w 188306"/>
                <a:gd name="connsiteY3-284" fmla="*/ 226219 h 742950"/>
                <a:gd name="connsiteX4-285" fmla="*/ 38221 w 188306"/>
                <a:gd name="connsiteY4-286" fmla="*/ 273844 h 742950"/>
                <a:gd name="connsiteX5-287" fmla="*/ 40602 w 188306"/>
                <a:gd name="connsiteY5-288" fmla="*/ 280988 h 742950"/>
                <a:gd name="connsiteX6-289" fmla="*/ 45365 w 188306"/>
                <a:gd name="connsiteY6-290" fmla="*/ 290513 h 742950"/>
                <a:gd name="connsiteX7-291" fmla="*/ 52509 w 188306"/>
                <a:gd name="connsiteY7-292" fmla="*/ 304800 h 742950"/>
                <a:gd name="connsiteX8-293" fmla="*/ 62034 w 188306"/>
                <a:gd name="connsiteY8-294" fmla="*/ 323850 h 742950"/>
                <a:gd name="connsiteX9-295" fmla="*/ 64415 w 188306"/>
                <a:gd name="connsiteY9-296" fmla="*/ 333375 h 742950"/>
                <a:gd name="connsiteX10-297" fmla="*/ 73940 w 188306"/>
                <a:gd name="connsiteY10-298" fmla="*/ 357188 h 742950"/>
                <a:gd name="connsiteX11-299" fmla="*/ 81084 w 188306"/>
                <a:gd name="connsiteY11-300" fmla="*/ 390525 h 742950"/>
                <a:gd name="connsiteX12-301" fmla="*/ 85846 w 188306"/>
                <a:gd name="connsiteY12-302" fmla="*/ 402432 h 742950"/>
                <a:gd name="connsiteX13-303" fmla="*/ 88227 w 188306"/>
                <a:gd name="connsiteY13-304" fmla="*/ 414338 h 742950"/>
                <a:gd name="connsiteX14-305" fmla="*/ 92990 w 188306"/>
                <a:gd name="connsiteY14-306" fmla="*/ 428625 h 742950"/>
                <a:gd name="connsiteX15-307" fmla="*/ 97752 w 188306"/>
                <a:gd name="connsiteY15-308" fmla="*/ 447675 h 742950"/>
                <a:gd name="connsiteX16-309" fmla="*/ 102515 w 188306"/>
                <a:gd name="connsiteY16-310" fmla="*/ 466725 h 742950"/>
                <a:gd name="connsiteX17-311" fmla="*/ 104896 w 188306"/>
                <a:gd name="connsiteY17-312" fmla="*/ 476250 h 742950"/>
                <a:gd name="connsiteX18-313" fmla="*/ 109659 w 188306"/>
                <a:gd name="connsiteY18-314" fmla="*/ 483394 h 742950"/>
                <a:gd name="connsiteX19-315" fmla="*/ 116802 w 188306"/>
                <a:gd name="connsiteY19-316" fmla="*/ 497682 h 742950"/>
                <a:gd name="connsiteX20-317" fmla="*/ 121565 w 188306"/>
                <a:gd name="connsiteY20-318" fmla="*/ 514350 h 742950"/>
                <a:gd name="connsiteX21-319" fmla="*/ 131090 w 188306"/>
                <a:gd name="connsiteY21-320" fmla="*/ 538163 h 742950"/>
                <a:gd name="connsiteX22-321" fmla="*/ 135852 w 188306"/>
                <a:gd name="connsiteY22-322" fmla="*/ 552450 h 742950"/>
                <a:gd name="connsiteX23-323" fmla="*/ 147759 w 188306"/>
                <a:gd name="connsiteY23-324" fmla="*/ 566738 h 742950"/>
                <a:gd name="connsiteX24-325" fmla="*/ 152521 w 188306"/>
                <a:gd name="connsiteY24-326" fmla="*/ 585788 h 742950"/>
                <a:gd name="connsiteX25-327" fmla="*/ 157284 w 188306"/>
                <a:gd name="connsiteY25-328" fmla="*/ 592932 h 742950"/>
                <a:gd name="connsiteX26-329" fmla="*/ 166809 w 188306"/>
                <a:gd name="connsiteY26-330" fmla="*/ 621507 h 742950"/>
                <a:gd name="connsiteX27-331" fmla="*/ 169190 w 188306"/>
                <a:gd name="connsiteY27-332" fmla="*/ 628650 h 742950"/>
                <a:gd name="connsiteX28-333" fmla="*/ 171571 w 188306"/>
                <a:gd name="connsiteY28-334" fmla="*/ 635794 h 742950"/>
                <a:gd name="connsiteX29-335" fmla="*/ 178715 w 188306"/>
                <a:gd name="connsiteY29-336" fmla="*/ 695325 h 742950"/>
                <a:gd name="connsiteX30-337" fmla="*/ 183477 w 188306"/>
                <a:gd name="connsiteY30-338" fmla="*/ 719138 h 742950"/>
                <a:gd name="connsiteX31-339" fmla="*/ 188240 w 188306"/>
                <a:gd name="connsiteY31-340" fmla="*/ 742950 h 742950"/>
                <a:gd name="connsiteX0-341" fmla="*/ 121 w 188306"/>
                <a:gd name="connsiteY0-342" fmla="*/ 0 h 742950"/>
                <a:gd name="connsiteX1-343" fmla="*/ 14409 w 188306"/>
                <a:gd name="connsiteY1-344" fmla="*/ 204788 h 742950"/>
                <a:gd name="connsiteX2-345" fmla="*/ 16790 w 188306"/>
                <a:gd name="connsiteY2-346" fmla="*/ 211932 h 742950"/>
                <a:gd name="connsiteX3-347" fmla="*/ 38221 w 188306"/>
                <a:gd name="connsiteY3-348" fmla="*/ 273844 h 742950"/>
                <a:gd name="connsiteX4-349" fmla="*/ 40602 w 188306"/>
                <a:gd name="connsiteY4-350" fmla="*/ 280988 h 742950"/>
                <a:gd name="connsiteX5-351" fmla="*/ 45365 w 188306"/>
                <a:gd name="connsiteY5-352" fmla="*/ 290513 h 742950"/>
                <a:gd name="connsiteX6-353" fmla="*/ 52509 w 188306"/>
                <a:gd name="connsiteY6-354" fmla="*/ 304800 h 742950"/>
                <a:gd name="connsiteX7-355" fmla="*/ 62034 w 188306"/>
                <a:gd name="connsiteY7-356" fmla="*/ 323850 h 742950"/>
                <a:gd name="connsiteX8-357" fmla="*/ 64415 w 188306"/>
                <a:gd name="connsiteY8-358" fmla="*/ 333375 h 742950"/>
                <a:gd name="connsiteX9-359" fmla="*/ 73940 w 188306"/>
                <a:gd name="connsiteY9-360" fmla="*/ 357188 h 742950"/>
                <a:gd name="connsiteX10-361" fmla="*/ 81084 w 188306"/>
                <a:gd name="connsiteY10-362" fmla="*/ 390525 h 742950"/>
                <a:gd name="connsiteX11-363" fmla="*/ 85846 w 188306"/>
                <a:gd name="connsiteY11-364" fmla="*/ 402432 h 742950"/>
                <a:gd name="connsiteX12-365" fmla="*/ 88227 w 188306"/>
                <a:gd name="connsiteY12-366" fmla="*/ 414338 h 742950"/>
                <a:gd name="connsiteX13-367" fmla="*/ 92990 w 188306"/>
                <a:gd name="connsiteY13-368" fmla="*/ 428625 h 742950"/>
                <a:gd name="connsiteX14-369" fmla="*/ 97752 w 188306"/>
                <a:gd name="connsiteY14-370" fmla="*/ 447675 h 742950"/>
                <a:gd name="connsiteX15-371" fmla="*/ 102515 w 188306"/>
                <a:gd name="connsiteY15-372" fmla="*/ 466725 h 742950"/>
                <a:gd name="connsiteX16-373" fmla="*/ 104896 w 188306"/>
                <a:gd name="connsiteY16-374" fmla="*/ 476250 h 742950"/>
                <a:gd name="connsiteX17-375" fmla="*/ 109659 w 188306"/>
                <a:gd name="connsiteY17-376" fmla="*/ 483394 h 742950"/>
                <a:gd name="connsiteX18-377" fmla="*/ 116802 w 188306"/>
                <a:gd name="connsiteY18-378" fmla="*/ 497682 h 742950"/>
                <a:gd name="connsiteX19-379" fmla="*/ 121565 w 188306"/>
                <a:gd name="connsiteY19-380" fmla="*/ 514350 h 742950"/>
                <a:gd name="connsiteX20-381" fmla="*/ 131090 w 188306"/>
                <a:gd name="connsiteY20-382" fmla="*/ 538163 h 742950"/>
                <a:gd name="connsiteX21-383" fmla="*/ 135852 w 188306"/>
                <a:gd name="connsiteY21-384" fmla="*/ 552450 h 742950"/>
                <a:gd name="connsiteX22-385" fmla="*/ 147759 w 188306"/>
                <a:gd name="connsiteY22-386" fmla="*/ 566738 h 742950"/>
                <a:gd name="connsiteX23-387" fmla="*/ 152521 w 188306"/>
                <a:gd name="connsiteY23-388" fmla="*/ 585788 h 742950"/>
                <a:gd name="connsiteX24-389" fmla="*/ 157284 w 188306"/>
                <a:gd name="connsiteY24-390" fmla="*/ 592932 h 742950"/>
                <a:gd name="connsiteX25-391" fmla="*/ 166809 w 188306"/>
                <a:gd name="connsiteY25-392" fmla="*/ 621507 h 742950"/>
                <a:gd name="connsiteX26-393" fmla="*/ 169190 w 188306"/>
                <a:gd name="connsiteY26-394" fmla="*/ 628650 h 742950"/>
                <a:gd name="connsiteX27-395" fmla="*/ 171571 w 188306"/>
                <a:gd name="connsiteY27-396" fmla="*/ 635794 h 742950"/>
                <a:gd name="connsiteX28-397" fmla="*/ 178715 w 188306"/>
                <a:gd name="connsiteY28-398" fmla="*/ 695325 h 742950"/>
                <a:gd name="connsiteX29-399" fmla="*/ 183477 w 188306"/>
                <a:gd name="connsiteY29-400" fmla="*/ 719138 h 742950"/>
                <a:gd name="connsiteX30-401" fmla="*/ 188240 w 188306"/>
                <a:gd name="connsiteY30-402" fmla="*/ 742950 h 742950"/>
                <a:gd name="connsiteX0-403" fmla="*/ 0 w 188185"/>
                <a:gd name="connsiteY0-404" fmla="*/ 0 h 742950"/>
                <a:gd name="connsiteX1-405" fmla="*/ 14288 w 188185"/>
                <a:gd name="connsiteY1-406" fmla="*/ 204788 h 742950"/>
                <a:gd name="connsiteX2-407" fmla="*/ 38100 w 188185"/>
                <a:gd name="connsiteY2-408" fmla="*/ 273844 h 742950"/>
                <a:gd name="connsiteX3-409" fmla="*/ 40481 w 188185"/>
                <a:gd name="connsiteY3-410" fmla="*/ 280988 h 742950"/>
                <a:gd name="connsiteX4-411" fmla="*/ 45244 w 188185"/>
                <a:gd name="connsiteY4-412" fmla="*/ 290513 h 742950"/>
                <a:gd name="connsiteX5-413" fmla="*/ 52388 w 188185"/>
                <a:gd name="connsiteY5-414" fmla="*/ 304800 h 742950"/>
                <a:gd name="connsiteX6-415" fmla="*/ 61913 w 188185"/>
                <a:gd name="connsiteY6-416" fmla="*/ 323850 h 742950"/>
                <a:gd name="connsiteX7-417" fmla="*/ 64294 w 188185"/>
                <a:gd name="connsiteY7-418" fmla="*/ 333375 h 742950"/>
                <a:gd name="connsiteX8-419" fmla="*/ 73819 w 188185"/>
                <a:gd name="connsiteY8-420" fmla="*/ 357188 h 742950"/>
                <a:gd name="connsiteX9-421" fmla="*/ 80963 w 188185"/>
                <a:gd name="connsiteY9-422" fmla="*/ 390525 h 742950"/>
                <a:gd name="connsiteX10-423" fmla="*/ 85725 w 188185"/>
                <a:gd name="connsiteY10-424" fmla="*/ 402432 h 742950"/>
                <a:gd name="connsiteX11-425" fmla="*/ 88106 w 188185"/>
                <a:gd name="connsiteY11-426" fmla="*/ 414338 h 742950"/>
                <a:gd name="connsiteX12-427" fmla="*/ 92869 w 188185"/>
                <a:gd name="connsiteY12-428" fmla="*/ 428625 h 742950"/>
                <a:gd name="connsiteX13-429" fmla="*/ 97631 w 188185"/>
                <a:gd name="connsiteY13-430" fmla="*/ 447675 h 742950"/>
                <a:gd name="connsiteX14-431" fmla="*/ 102394 w 188185"/>
                <a:gd name="connsiteY14-432" fmla="*/ 466725 h 742950"/>
                <a:gd name="connsiteX15-433" fmla="*/ 104775 w 188185"/>
                <a:gd name="connsiteY15-434" fmla="*/ 476250 h 742950"/>
                <a:gd name="connsiteX16-435" fmla="*/ 109538 w 188185"/>
                <a:gd name="connsiteY16-436" fmla="*/ 483394 h 742950"/>
                <a:gd name="connsiteX17-437" fmla="*/ 116681 w 188185"/>
                <a:gd name="connsiteY17-438" fmla="*/ 497682 h 742950"/>
                <a:gd name="connsiteX18-439" fmla="*/ 121444 w 188185"/>
                <a:gd name="connsiteY18-440" fmla="*/ 514350 h 742950"/>
                <a:gd name="connsiteX19-441" fmla="*/ 130969 w 188185"/>
                <a:gd name="connsiteY19-442" fmla="*/ 538163 h 742950"/>
                <a:gd name="connsiteX20-443" fmla="*/ 135731 w 188185"/>
                <a:gd name="connsiteY20-444" fmla="*/ 552450 h 742950"/>
                <a:gd name="connsiteX21-445" fmla="*/ 147638 w 188185"/>
                <a:gd name="connsiteY21-446" fmla="*/ 566738 h 742950"/>
                <a:gd name="connsiteX22-447" fmla="*/ 152400 w 188185"/>
                <a:gd name="connsiteY22-448" fmla="*/ 585788 h 742950"/>
                <a:gd name="connsiteX23-449" fmla="*/ 157163 w 188185"/>
                <a:gd name="connsiteY23-450" fmla="*/ 592932 h 742950"/>
                <a:gd name="connsiteX24-451" fmla="*/ 166688 w 188185"/>
                <a:gd name="connsiteY24-452" fmla="*/ 621507 h 742950"/>
                <a:gd name="connsiteX25-453" fmla="*/ 169069 w 188185"/>
                <a:gd name="connsiteY25-454" fmla="*/ 628650 h 742950"/>
                <a:gd name="connsiteX26-455" fmla="*/ 171450 w 188185"/>
                <a:gd name="connsiteY26-456" fmla="*/ 635794 h 742950"/>
                <a:gd name="connsiteX27-457" fmla="*/ 178594 w 188185"/>
                <a:gd name="connsiteY27-458" fmla="*/ 695325 h 742950"/>
                <a:gd name="connsiteX28-459" fmla="*/ 183356 w 188185"/>
                <a:gd name="connsiteY28-460" fmla="*/ 719138 h 742950"/>
                <a:gd name="connsiteX29-461" fmla="*/ 188119 w 188185"/>
                <a:gd name="connsiteY29-462" fmla="*/ 742950 h 742950"/>
                <a:gd name="connsiteX0-463" fmla="*/ 0 w 188185"/>
                <a:gd name="connsiteY0-464" fmla="*/ 0 h 742950"/>
                <a:gd name="connsiteX1-465" fmla="*/ 14288 w 188185"/>
                <a:gd name="connsiteY1-466" fmla="*/ 204788 h 742950"/>
                <a:gd name="connsiteX2-467" fmla="*/ 38100 w 188185"/>
                <a:gd name="connsiteY2-468" fmla="*/ 273844 h 742950"/>
                <a:gd name="connsiteX3-469" fmla="*/ 45244 w 188185"/>
                <a:gd name="connsiteY3-470" fmla="*/ 290513 h 742950"/>
                <a:gd name="connsiteX4-471" fmla="*/ 52388 w 188185"/>
                <a:gd name="connsiteY4-472" fmla="*/ 304800 h 742950"/>
                <a:gd name="connsiteX5-473" fmla="*/ 61913 w 188185"/>
                <a:gd name="connsiteY5-474" fmla="*/ 323850 h 742950"/>
                <a:gd name="connsiteX6-475" fmla="*/ 64294 w 188185"/>
                <a:gd name="connsiteY6-476" fmla="*/ 333375 h 742950"/>
                <a:gd name="connsiteX7-477" fmla="*/ 73819 w 188185"/>
                <a:gd name="connsiteY7-478" fmla="*/ 357188 h 742950"/>
                <a:gd name="connsiteX8-479" fmla="*/ 80963 w 188185"/>
                <a:gd name="connsiteY8-480" fmla="*/ 390525 h 742950"/>
                <a:gd name="connsiteX9-481" fmla="*/ 85725 w 188185"/>
                <a:gd name="connsiteY9-482" fmla="*/ 402432 h 742950"/>
                <a:gd name="connsiteX10-483" fmla="*/ 88106 w 188185"/>
                <a:gd name="connsiteY10-484" fmla="*/ 414338 h 742950"/>
                <a:gd name="connsiteX11-485" fmla="*/ 92869 w 188185"/>
                <a:gd name="connsiteY11-486" fmla="*/ 428625 h 742950"/>
                <a:gd name="connsiteX12-487" fmla="*/ 97631 w 188185"/>
                <a:gd name="connsiteY12-488" fmla="*/ 447675 h 742950"/>
                <a:gd name="connsiteX13-489" fmla="*/ 102394 w 188185"/>
                <a:gd name="connsiteY13-490" fmla="*/ 466725 h 742950"/>
                <a:gd name="connsiteX14-491" fmla="*/ 104775 w 188185"/>
                <a:gd name="connsiteY14-492" fmla="*/ 476250 h 742950"/>
                <a:gd name="connsiteX15-493" fmla="*/ 109538 w 188185"/>
                <a:gd name="connsiteY15-494" fmla="*/ 483394 h 742950"/>
                <a:gd name="connsiteX16-495" fmla="*/ 116681 w 188185"/>
                <a:gd name="connsiteY16-496" fmla="*/ 497682 h 742950"/>
                <a:gd name="connsiteX17-497" fmla="*/ 121444 w 188185"/>
                <a:gd name="connsiteY17-498" fmla="*/ 514350 h 742950"/>
                <a:gd name="connsiteX18-499" fmla="*/ 130969 w 188185"/>
                <a:gd name="connsiteY18-500" fmla="*/ 538163 h 742950"/>
                <a:gd name="connsiteX19-501" fmla="*/ 135731 w 188185"/>
                <a:gd name="connsiteY19-502" fmla="*/ 552450 h 742950"/>
                <a:gd name="connsiteX20-503" fmla="*/ 147638 w 188185"/>
                <a:gd name="connsiteY20-504" fmla="*/ 566738 h 742950"/>
                <a:gd name="connsiteX21-505" fmla="*/ 152400 w 188185"/>
                <a:gd name="connsiteY21-506" fmla="*/ 585788 h 742950"/>
                <a:gd name="connsiteX22-507" fmla="*/ 157163 w 188185"/>
                <a:gd name="connsiteY22-508" fmla="*/ 592932 h 742950"/>
                <a:gd name="connsiteX23-509" fmla="*/ 166688 w 188185"/>
                <a:gd name="connsiteY23-510" fmla="*/ 621507 h 742950"/>
                <a:gd name="connsiteX24-511" fmla="*/ 169069 w 188185"/>
                <a:gd name="connsiteY24-512" fmla="*/ 628650 h 742950"/>
                <a:gd name="connsiteX25-513" fmla="*/ 171450 w 188185"/>
                <a:gd name="connsiteY25-514" fmla="*/ 635794 h 742950"/>
                <a:gd name="connsiteX26-515" fmla="*/ 178594 w 188185"/>
                <a:gd name="connsiteY26-516" fmla="*/ 695325 h 742950"/>
                <a:gd name="connsiteX27-517" fmla="*/ 183356 w 188185"/>
                <a:gd name="connsiteY27-518" fmla="*/ 719138 h 742950"/>
                <a:gd name="connsiteX28-519" fmla="*/ 188119 w 188185"/>
                <a:gd name="connsiteY28-520" fmla="*/ 742950 h 742950"/>
                <a:gd name="connsiteX0-521" fmla="*/ 0 w 188185"/>
                <a:gd name="connsiteY0-522" fmla="*/ 0 h 742950"/>
                <a:gd name="connsiteX1-523" fmla="*/ 14288 w 188185"/>
                <a:gd name="connsiteY1-524" fmla="*/ 204788 h 742950"/>
                <a:gd name="connsiteX2-525" fmla="*/ 38100 w 188185"/>
                <a:gd name="connsiteY2-526" fmla="*/ 273844 h 742950"/>
                <a:gd name="connsiteX3-527" fmla="*/ 52388 w 188185"/>
                <a:gd name="connsiteY3-528" fmla="*/ 304800 h 742950"/>
                <a:gd name="connsiteX4-529" fmla="*/ 61913 w 188185"/>
                <a:gd name="connsiteY4-530" fmla="*/ 323850 h 742950"/>
                <a:gd name="connsiteX5-531" fmla="*/ 64294 w 188185"/>
                <a:gd name="connsiteY5-532" fmla="*/ 333375 h 742950"/>
                <a:gd name="connsiteX6-533" fmla="*/ 73819 w 188185"/>
                <a:gd name="connsiteY6-534" fmla="*/ 357188 h 742950"/>
                <a:gd name="connsiteX7-535" fmla="*/ 80963 w 188185"/>
                <a:gd name="connsiteY7-536" fmla="*/ 390525 h 742950"/>
                <a:gd name="connsiteX8-537" fmla="*/ 85725 w 188185"/>
                <a:gd name="connsiteY8-538" fmla="*/ 402432 h 742950"/>
                <a:gd name="connsiteX9-539" fmla="*/ 88106 w 188185"/>
                <a:gd name="connsiteY9-540" fmla="*/ 414338 h 742950"/>
                <a:gd name="connsiteX10-541" fmla="*/ 92869 w 188185"/>
                <a:gd name="connsiteY10-542" fmla="*/ 428625 h 742950"/>
                <a:gd name="connsiteX11-543" fmla="*/ 97631 w 188185"/>
                <a:gd name="connsiteY11-544" fmla="*/ 447675 h 742950"/>
                <a:gd name="connsiteX12-545" fmla="*/ 102394 w 188185"/>
                <a:gd name="connsiteY12-546" fmla="*/ 466725 h 742950"/>
                <a:gd name="connsiteX13-547" fmla="*/ 104775 w 188185"/>
                <a:gd name="connsiteY13-548" fmla="*/ 476250 h 742950"/>
                <a:gd name="connsiteX14-549" fmla="*/ 109538 w 188185"/>
                <a:gd name="connsiteY14-550" fmla="*/ 483394 h 742950"/>
                <a:gd name="connsiteX15-551" fmla="*/ 116681 w 188185"/>
                <a:gd name="connsiteY15-552" fmla="*/ 497682 h 742950"/>
                <a:gd name="connsiteX16-553" fmla="*/ 121444 w 188185"/>
                <a:gd name="connsiteY16-554" fmla="*/ 514350 h 742950"/>
                <a:gd name="connsiteX17-555" fmla="*/ 130969 w 188185"/>
                <a:gd name="connsiteY17-556" fmla="*/ 538163 h 742950"/>
                <a:gd name="connsiteX18-557" fmla="*/ 135731 w 188185"/>
                <a:gd name="connsiteY18-558" fmla="*/ 552450 h 742950"/>
                <a:gd name="connsiteX19-559" fmla="*/ 147638 w 188185"/>
                <a:gd name="connsiteY19-560" fmla="*/ 566738 h 742950"/>
                <a:gd name="connsiteX20-561" fmla="*/ 152400 w 188185"/>
                <a:gd name="connsiteY20-562" fmla="*/ 585788 h 742950"/>
                <a:gd name="connsiteX21-563" fmla="*/ 157163 w 188185"/>
                <a:gd name="connsiteY21-564" fmla="*/ 592932 h 742950"/>
                <a:gd name="connsiteX22-565" fmla="*/ 166688 w 188185"/>
                <a:gd name="connsiteY22-566" fmla="*/ 621507 h 742950"/>
                <a:gd name="connsiteX23-567" fmla="*/ 169069 w 188185"/>
                <a:gd name="connsiteY23-568" fmla="*/ 628650 h 742950"/>
                <a:gd name="connsiteX24-569" fmla="*/ 171450 w 188185"/>
                <a:gd name="connsiteY24-570" fmla="*/ 635794 h 742950"/>
                <a:gd name="connsiteX25-571" fmla="*/ 178594 w 188185"/>
                <a:gd name="connsiteY25-572" fmla="*/ 695325 h 742950"/>
                <a:gd name="connsiteX26-573" fmla="*/ 183356 w 188185"/>
                <a:gd name="connsiteY26-574" fmla="*/ 719138 h 742950"/>
                <a:gd name="connsiteX27-575" fmla="*/ 188119 w 188185"/>
                <a:gd name="connsiteY27-576" fmla="*/ 742950 h 742950"/>
                <a:gd name="connsiteX0-577" fmla="*/ 0 w 188185"/>
                <a:gd name="connsiteY0-578" fmla="*/ 0 h 742950"/>
                <a:gd name="connsiteX1-579" fmla="*/ 14288 w 188185"/>
                <a:gd name="connsiteY1-580" fmla="*/ 204788 h 742950"/>
                <a:gd name="connsiteX2-581" fmla="*/ 38100 w 188185"/>
                <a:gd name="connsiteY2-582" fmla="*/ 273844 h 742950"/>
                <a:gd name="connsiteX3-583" fmla="*/ 52388 w 188185"/>
                <a:gd name="connsiteY3-584" fmla="*/ 304800 h 742950"/>
                <a:gd name="connsiteX4-585" fmla="*/ 61913 w 188185"/>
                <a:gd name="connsiteY4-586" fmla="*/ 323850 h 742950"/>
                <a:gd name="connsiteX5-587" fmla="*/ 73819 w 188185"/>
                <a:gd name="connsiteY5-588" fmla="*/ 357188 h 742950"/>
                <a:gd name="connsiteX6-589" fmla="*/ 80963 w 188185"/>
                <a:gd name="connsiteY6-590" fmla="*/ 390525 h 742950"/>
                <a:gd name="connsiteX7-591" fmla="*/ 85725 w 188185"/>
                <a:gd name="connsiteY7-592" fmla="*/ 402432 h 742950"/>
                <a:gd name="connsiteX8-593" fmla="*/ 88106 w 188185"/>
                <a:gd name="connsiteY8-594" fmla="*/ 414338 h 742950"/>
                <a:gd name="connsiteX9-595" fmla="*/ 92869 w 188185"/>
                <a:gd name="connsiteY9-596" fmla="*/ 428625 h 742950"/>
                <a:gd name="connsiteX10-597" fmla="*/ 97631 w 188185"/>
                <a:gd name="connsiteY10-598" fmla="*/ 447675 h 742950"/>
                <a:gd name="connsiteX11-599" fmla="*/ 102394 w 188185"/>
                <a:gd name="connsiteY11-600" fmla="*/ 466725 h 742950"/>
                <a:gd name="connsiteX12-601" fmla="*/ 104775 w 188185"/>
                <a:gd name="connsiteY12-602" fmla="*/ 476250 h 742950"/>
                <a:gd name="connsiteX13-603" fmla="*/ 109538 w 188185"/>
                <a:gd name="connsiteY13-604" fmla="*/ 483394 h 742950"/>
                <a:gd name="connsiteX14-605" fmla="*/ 116681 w 188185"/>
                <a:gd name="connsiteY14-606" fmla="*/ 497682 h 742950"/>
                <a:gd name="connsiteX15-607" fmla="*/ 121444 w 188185"/>
                <a:gd name="connsiteY15-608" fmla="*/ 514350 h 742950"/>
                <a:gd name="connsiteX16-609" fmla="*/ 130969 w 188185"/>
                <a:gd name="connsiteY16-610" fmla="*/ 538163 h 742950"/>
                <a:gd name="connsiteX17-611" fmla="*/ 135731 w 188185"/>
                <a:gd name="connsiteY17-612" fmla="*/ 552450 h 742950"/>
                <a:gd name="connsiteX18-613" fmla="*/ 147638 w 188185"/>
                <a:gd name="connsiteY18-614" fmla="*/ 566738 h 742950"/>
                <a:gd name="connsiteX19-615" fmla="*/ 152400 w 188185"/>
                <a:gd name="connsiteY19-616" fmla="*/ 585788 h 742950"/>
                <a:gd name="connsiteX20-617" fmla="*/ 157163 w 188185"/>
                <a:gd name="connsiteY20-618" fmla="*/ 592932 h 742950"/>
                <a:gd name="connsiteX21-619" fmla="*/ 166688 w 188185"/>
                <a:gd name="connsiteY21-620" fmla="*/ 621507 h 742950"/>
                <a:gd name="connsiteX22-621" fmla="*/ 169069 w 188185"/>
                <a:gd name="connsiteY22-622" fmla="*/ 628650 h 742950"/>
                <a:gd name="connsiteX23-623" fmla="*/ 171450 w 188185"/>
                <a:gd name="connsiteY23-624" fmla="*/ 635794 h 742950"/>
                <a:gd name="connsiteX24-625" fmla="*/ 178594 w 188185"/>
                <a:gd name="connsiteY24-626" fmla="*/ 695325 h 742950"/>
                <a:gd name="connsiteX25-627" fmla="*/ 183356 w 188185"/>
                <a:gd name="connsiteY25-628" fmla="*/ 719138 h 742950"/>
                <a:gd name="connsiteX26-629" fmla="*/ 188119 w 188185"/>
                <a:gd name="connsiteY26-630" fmla="*/ 742950 h 742950"/>
                <a:gd name="connsiteX0-631" fmla="*/ 0 w 188185"/>
                <a:gd name="connsiteY0-632" fmla="*/ 0 h 742950"/>
                <a:gd name="connsiteX1-633" fmla="*/ 14288 w 188185"/>
                <a:gd name="connsiteY1-634" fmla="*/ 204788 h 742950"/>
                <a:gd name="connsiteX2-635" fmla="*/ 38100 w 188185"/>
                <a:gd name="connsiteY2-636" fmla="*/ 273844 h 742950"/>
                <a:gd name="connsiteX3-637" fmla="*/ 52388 w 188185"/>
                <a:gd name="connsiteY3-638" fmla="*/ 304800 h 742950"/>
                <a:gd name="connsiteX4-639" fmla="*/ 73819 w 188185"/>
                <a:gd name="connsiteY4-640" fmla="*/ 357188 h 742950"/>
                <a:gd name="connsiteX5-641" fmla="*/ 80963 w 188185"/>
                <a:gd name="connsiteY5-642" fmla="*/ 390525 h 742950"/>
                <a:gd name="connsiteX6-643" fmla="*/ 85725 w 188185"/>
                <a:gd name="connsiteY6-644" fmla="*/ 402432 h 742950"/>
                <a:gd name="connsiteX7-645" fmla="*/ 88106 w 188185"/>
                <a:gd name="connsiteY7-646" fmla="*/ 414338 h 742950"/>
                <a:gd name="connsiteX8-647" fmla="*/ 92869 w 188185"/>
                <a:gd name="connsiteY8-648" fmla="*/ 428625 h 742950"/>
                <a:gd name="connsiteX9-649" fmla="*/ 97631 w 188185"/>
                <a:gd name="connsiteY9-650" fmla="*/ 447675 h 742950"/>
                <a:gd name="connsiteX10-651" fmla="*/ 102394 w 188185"/>
                <a:gd name="connsiteY10-652" fmla="*/ 466725 h 742950"/>
                <a:gd name="connsiteX11-653" fmla="*/ 104775 w 188185"/>
                <a:gd name="connsiteY11-654" fmla="*/ 476250 h 742950"/>
                <a:gd name="connsiteX12-655" fmla="*/ 109538 w 188185"/>
                <a:gd name="connsiteY12-656" fmla="*/ 483394 h 742950"/>
                <a:gd name="connsiteX13-657" fmla="*/ 116681 w 188185"/>
                <a:gd name="connsiteY13-658" fmla="*/ 497682 h 742950"/>
                <a:gd name="connsiteX14-659" fmla="*/ 121444 w 188185"/>
                <a:gd name="connsiteY14-660" fmla="*/ 514350 h 742950"/>
                <a:gd name="connsiteX15-661" fmla="*/ 130969 w 188185"/>
                <a:gd name="connsiteY15-662" fmla="*/ 538163 h 742950"/>
                <a:gd name="connsiteX16-663" fmla="*/ 135731 w 188185"/>
                <a:gd name="connsiteY16-664" fmla="*/ 552450 h 742950"/>
                <a:gd name="connsiteX17-665" fmla="*/ 147638 w 188185"/>
                <a:gd name="connsiteY17-666" fmla="*/ 566738 h 742950"/>
                <a:gd name="connsiteX18-667" fmla="*/ 152400 w 188185"/>
                <a:gd name="connsiteY18-668" fmla="*/ 585788 h 742950"/>
                <a:gd name="connsiteX19-669" fmla="*/ 157163 w 188185"/>
                <a:gd name="connsiteY19-670" fmla="*/ 592932 h 742950"/>
                <a:gd name="connsiteX20-671" fmla="*/ 166688 w 188185"/>
                <a:gd name="connsiteY20-672" fmla="*/ 621507 h 742950"/>
                <a:gd name="connsiteX21-673" fmla="*/ 169069 w 188185"/>
                <a:gd name="connsiteY21-674" fmla="*/ 628650 h 742950"/>
                <a:gd name="connsiteX22-675" fmla="*/ 171450 w 188185"/>
                <a:gd name="connsiteY22-676" fmla="*/ 635794 h 742950"/>
                <a:gd name="connsiteX23-677" fmla="*/ 178594 w 188185"/>
                <a:gd name="connsiteY23-678" fmla="*/ 695325 h 742950"/>
                <a:gd name="connsiteX24-679" fmla="*/ 183356 w 188185"/>
                <a:gd name="connsiteY24-680" fmla="*/ 719138 h 742950"/>
                <a:gd name="connsiteX25-681" fmla="*/ 188119 w 188185"/>
                <a:gd name="connsiteY25-682" fmla="*/ 742950 h 742950"/>
                <a:gd name="connsiteX0-683" fmla="*/ 0 w 188185"/>
                <a:gd name="connsiteY0-684" fmla="*/ 0 h 742950"/>
                <a:gd name="connsiteX1-685" fmla="*/ 14288 w 188185"/>
                <a:gd name="connsiteY1-686" fmla="*/ 204788 h 742950"/>
                <a:gd name="connsiteX2-687" fmla="*/ 52388 w 188185"/>
                <a:gd name="connsiteY2-688" fmla="*/ 304800 h 742950"/>
                <a:gd name="connsiteX3-689" fmla="*/ 73819 w 188185"/>
                <a:gd name="connsiteY3-690" fmla="*/ 357188 h 742950"/>
                <a:gd name="connsiteX4-691" fmla="*/ 80963 w 188185"/>
                <a:gd name="connsiteY4-692" fmla="*/ 390525 h 742950"/>
                <a:gd name="connsiteX5-693" fmla="*/ 85725 w 188185"/>
                <a:gd name="connsiteY5-694" fmla="*/ 402432 h 742950"/>
                <a:gd name="connsiteX6-695" fmla="*/ 88106 w 188185"/>
                <a:gd name="connsiteY6-696" fmla="*/ 414338 h 742950"/>
                <a:gd name="connsiteX7-697" fmla="*/ 92869 w 188185"/>
                <a:gd name="connsiteY7-698" fmla="*/ 428625 h 742950"/>
                <a:gd name="connsiteX8-699" fmla="*/ 97631 w 188185"/>
                <a:gd name="connsiteY8-700" fmla="*/ 447675 h 742950"/>
                <a:gd name="connsiteX9-701" fmla="*/ 102394 w 188185"/>
                <a:gd name="connsiteY9-702" fmla="*/ 466725 h 742950"/>
                <a:gd name="connsiteX10-703" fmla="*/ 104775 w 188185"/>
                <a:gd name="connsiteY10-704" fmla="*/ 476250 h 742950"/>
                <a:gd name="connsiteX11-705" fmla="*/ 109538 w 188185"/>
                <a:gd name="connsiteY11-706" fmla="*/ 483394 h 742950"/>
                <a:gd name="connsiteX12-707" fmla="*/ 116681 w 188185"/>
                <a:gd name="connsiteY12-708" fmla="*/ 497682 h 742950"/>
                <a:gd name="connsiteX13-709" fmla="*/ 121444 w 188185"/>
                <a:gd name="connsiteY13-710" fmla="*/ 514350 h 742950"/>
                <a:gd name="connsiteX14-711" fmla="*/ 130969 w 188185"/>
                <a:gd name="connsiteY14-712" fmla="*/ 538163 h 742950"/>
                <a:gd name="connsiteX15-713" fmla="*/ 135731 w 188185"/>
                <a:gd name="connsiteY15-714" fmla="*/ 552450 h 742950"/>
                <a:gd name="connsiteX16-715" fmla="*/ 147638 w 188185"/>
                <a:gd name="connsiteY16-716" fmla="*/ 566738 h 742950"/>
                <a:gd name="connsiteX17-717" fmla="*/ 152400 w 188185"/>
                <a:gd name="connsiteY17-718" fmla="*/ 585788 h 742950"/>
                <a:gd name="connsiteX18-719" fmla="*/ 157163 w 188185"/>
                <a:gd name="connsiteY18-720" fmla="*/ 592932 h 742950"/>
                <a:gd name="connsiteX19-721" fmla="*/ 166688 w 188185"/>
                <a:gd name="connsiteY19-722" fmla="*/ 621507 h 742950"/>
                <a:gd name="connsiteX20-723" fmla="*/ 169069 w 188185"/>
                <a:gd name="connsiteY20-724" fmla="*/ 628650 h 742950"/>
                <a:gd name="connsiteX21-725" fmla="*/ 171450 w 188185"/>
                <a:gd name="connsiteY21-726" fmla="*/ 635794 h 742950"/>
                <a:gd name="connsiteX22-727" fmla="*/ 178594 w 188185"/>
                <a:gd name="connsiteY22-728" fmla="*/ 695325 h 742950"/>
                <a:gd name="connsiteX23-729" fmla="*/ 183356 w 188185"/>
                <a:gd name="connsiteY23-730" fmla="*/ 719138 h 742950"/>
                <a:gd name="connsiteX24-731" fmla="*/ 188119 w 188185"/>
                <a:gd name="connsiteY24-732" fmla="*/ 742950 h 742950"/>
                <a:gd name="connsiteX0-733" fmla="*/ 0 w 188185"/>
                <a:gd name="connsiteY0-734" fmla="*/ 0 h 742950"/>
                <a:gd name="connsiteX1-735" fmla="*/ 14288 w 188185"/>
                <a:gd name="connsiteY1-736" fmla="*/ 204788 h 742950"/>
                <a:gd name="connsiteX2-737" fmla="*/ 52388 w 188185"/>
                <a:gd name="connsiteY2-738" fmla="*/ 304800 h 742950"/>
                <a:gd name="connsiteX3-739" fmla="*/ 80963 w 188185"/>
                <a:gd name="connsiteY3-740" fmla="*/ 390525 h 742950"/>
                <a:gd name="connsiteX4-741" fmla="*/ 85725 w 188185"/>
                <a:gd name="connsiteY4-742" fmla="*/ 402432 h 742950"/>
                <a:gd name="connsiteX5-743" fmla="*/ 88106 w 188185"/>
                <a:gd name="connsiteY5-744" fmla="*/ 414338 h 742950"/>
                <a:gd name="connsiteX6-745" fmla="*/ 92869 w 188185"/>
                <a:gd name="connsiteY6-746" fmla="*/ 428625 h 742950"/>
                <a:gd name="connsiteX7-747" fmla="*/ 97631 w 188185"/>
                <a:gd name="connsiteY7-748" fmla="*/ 447675 h 742950"/>
                <a:gd name="connsiteX8-749" fmla="*/ 102394 w 188185"/>
                <a:gd name="connsiteY8-750" fmla="*/ 466725 h 742950"/>
                <a:gd name="connsiteX9-751" fmla="*/ 104775 w 188185"/>
                <a:gd name="connsiteY9-752" fmla="*/ 476250 h 742950"/>
                <a:gd name="connsiteX10-753" fmla="*/ 109538 w 188185"/>
                <a:gd name="connsiteY10-754" fmla="*/ 483394 h 742950"/>
                <a:gd name="connsiteX11-755" fmla="*/ 116681 w 188185"/>
                <a:gd name="connsiteY11-756" fmla="*/ 497682 h 742950"/>
                <a:gd name="connsiteX12-757" fmla="*/ 121444 w 188185"/>
                <a:gd name="connsiteY12-758" fmla="*/ 514350 h 742950"/>
                <a:gd name="connsiteX13-759" fmla="*/ 130969 w 188185"/>
                <a:gd name="connsiteY13-760" fmla="*/ 538163 h 742950"/>
                <a:gd name="connsiteX14-761" fmla="*/ 135731 w 188185"/>
                <a:gd name="connsiteY14-762" fmla="*/ 552450 h 742950"/>
                <a:gd name="connsiteX15-763" fmla="*/ 147638 w 188185"/>
                <a:gd name="connsiteY15-764" fmla="*/ 566738 h 742950"/>
                <a:gd name="connsiteX16-765" fmla="*/ 152400 w 188185"/>
                <a:gd name="connsiteY16-766" fmla="*/ 585788 h 742950"/>
                <a:gd name="connsiteX17-767" fmla="*/ 157163 w 188185"/>
                <a:gd name="connsiteY17-768" fmla="*/ 592932 h 742950"/>
                <a:gd name="connsiteX18-769" fmla="*/ 166688 w 188185"/>
                <a:gd name="connsiteY18-770" fmla="*/ 621507 h 742950"/>
                <a:gd name="connsiteX19-771" fmla="*/ 169069 w 188185"/>
                <a:gd name="connsiteY19-772" fmla="*/ 628650 h 742950"/>
                <a:gd name="connsiteX20-773" fmla="*/ 171450 w 188185"/>
                <a:gd name="connsiteY20-774" fmla="*/ 635794 h 742950"/>
                <a:gd name="connsiteX21-775" fmla="*/ 178594 w 188185"/>
                <a:gd name="connsiteY21-776" fmla="*/ 695325 h 742950"/>
                <a:gd name="connsiteX22-777" fmla="*/ 183356 w 188185"/>
                <a:gd name="connsiteY22-778" fmla="*/ 719138 h 742950"/>
                <a:gd name="connsiteX23-779" fmla="*/ 188119 w 188185"/>
                <a:gd name="connsiteY23-780" fmla="*/ 742950 h 742950"/>
                <a:gd name="connsiteX0-781" fmla="*/ 0 w 188185"/>
                <a:gd name="connsiteY0-782" fmla="*/ 0 h 742950"/>
                <a:gd name="connsiteX1-783" fmla="*/ 14288 w 188185"/>
                <a:gd name="connsiteY1-784" fmla="*/ 204788 h 742950"/>
                <a:gd name="connsiteX2-785" fmla="*/ 52388 w 188185"/>
                <a:gd name="connsiteY2-786" fmla="*/ 304800 h 742950"/>
                <a:gd name="connsiteX3-787" fmla="*/ 80963 w 188185"/>
                <a:gd name="connsiteY3-788" fmla="*/ 390525 h 742950"/>
                <a:gd name="connsiteX4-789" fmla="*/ 85725 w 188185"/>
                <a:gd name="connsiteY4-790" fmla="*/ 402432 h 742950"/>
                <a:gd name="connsiteX5-791" fmla="*/ 88106 w 188185"/>
                <a:gd name="connsiteY5-792" fmla="*/ 414338 h 742950"/>
                <a:gd name="connsiteX6-793" fmla="*/ 97631 w 188185"/>
                <a:gd name="connsiteY6-794" fmla="*/ 447675 h 742950"/>
                <a:gd name="connsiteX7-795" fmla="*/ 102394 w 188185"/>
                <a:gd name="connsiteY7-796" fmla="*/ 466725 h 742950"/>
                <a:gd name="connsiteX8-797" fmla="*/ 104775 w 188185"/>
                <a:gd name="connsiteY8-798" fmla="*/ 476250 h 742950"/>
                <a:gd name="connsiteX9-799" fmla="*/ 109538 w 188185"/>
                <a:gd name="connsiteY9-800" fmla="*/ 483394 h 742950"/>
                <a:gd name="connsiteX10-801" fmla="*/ 116681 w 188185"/>
                <a:gd name="connsiteY10-802" fmla="*/ 497682 h 742950"/>
                <a:gd name="connsiteX11-803" fmla="*/ 121444 w 188185"/>
                <a:gd name="connsiteY11-804" fmla="*/ 514350 h 742950"/>
                <a:gd name="connsiteX12-805" fmla="*/ 130969 w 188185"/>
                <a:gd name="connsiteY12-806" fmla="*/ 538163 h 742950"/>
                <a:gd name="connsiteX13-807" fmla="*/ 135731 w 188185"/>
                <a:gd name="connsiteY13-808" fmla="*/ 552450 h 742950"/>
                <a:gd name="connsiteX14-809" fmla="*/ 147638 w 188185"/>
                <a:gd name="connsiteY14-810" fmla="*/ 566738 h 742950"/>
                <a:gd name="connsiteX15-811" fmla="*/ 152400 w 188185"/>
                <a:gd name="connsiteY15-812" fmla="*/ 585788 h 742950"/>
                <a:gd name="connsiteX16-813" fmla="*/ 157163 w 188185"/>
                <a:gd name="connsiteY16-814" fmla="*/ 592932 h 742950"/>
                <a:gd name="connsiteX17-815" fmla="*/ 166688 w 188185"/>
                <a:gd name="connsiteY17-816" fmla="*/ 621507 h 742950"/>
                <a:gd name="connsiteX18-817" fmla="*/ 169069 w 188185"/>
                <a:gd name="connsiteY18-818" fmla="*/ 628650 h 742950"/>
                <a:gd name="connsiteX19-819" fmla="*/ 171450 w 188185"/>
                <a:gd name="connsiteY19-820" fmla="*/ 635794 h 742950"/>
                <a:gd name="connsiteX20-821" fmla="*/ 178594 w 188185"/>
                <a:gd name="connsiteY20-822" fmla="*/ 695325 h 742950"/>
                <a:gd name="connsiteX21-823" fmla="*/ 183356 w 188185"/>
                <a:gd name="connsiteY21-824" fmla="*/ 719138 h 742950"/>
                <a:gd name="connsiteX22-825" fmla="*/ 188119 w 188185"/>
                <a:gd name="connsiteY22-826" fmla="*/ 742950 h 742950"/>
                <a:gd name="connsiteX0-827" fmla="*/ 0 w 188185"/>
                <a:gd name="connsiteY0-828" fmla="*/ 0 h 742950"/>
                <a:gd name="connsiteX1-829" fmla="*/ 14288 w 188185"/>
                <a:gd name="connsiteY1-830" fmla="*/ 204788 h 742950"/>
                <a:gd name="connsiteX2-831" fmla="*/ 52388 w 188185"/>
                <a:gd name="connsiteY2-832" fmla="*/ 304800 h 742950"/>
                <a:gd name="connsiteX3-833" fmla="*/ 80963 w 188185"/>
                <a:gd name="connsiteY3-834" fmla="*/ 390525 h 742950"/>
                <a:gd name="connsiteX4-835" fmla="*/ 85725 w 188185"/>
                <a:gd name="connsiteY4-836" fmla="*/ 402432 h 742950"/>
                <a:gd name="connsiteX5-837" fmla="*/ 97631 w 188185"/>
                <a:gd name="connsiteY5-838" fmla="*/ 447675 h 742950"/>
                <a:gd name="connsiteX6-839" fmla="*/ 102394 w 188185"/>
                <a:gd name="connsiteY6-840" fmla="*/ 466725 h 742950"/>
                <a:gd name="connsiteX7-841" fmla="*/ 104775 w 188185"/>
                <a:gd name="connsiteY7-842" fmla="*/ 476250 h 742950"/>
                <a:gd name="connsiteX8-843" fmla="*/ 109538 w 188185"/>
                <a:gd name="connsiteY8-844" fmla="*/ 483394 h 742950"/>
                <a:gd name="connsiteX9-845" fmla="*/ 116681 w 188185"/>
                <a:gd name="connsiteY9-846" fmla="*/ 497682 h 742950"/>
                <a:gd name="connsiteX10-847" fmla="*/ 121444 w 188185"/>
                <a:gd name="connsiteY10-848" fmla="*/ 514350 h 742950"/>
                <a:gd name="connsiteX11-849" fmla="*/ 130969 w 188185"/>
                <a:gd name="connsiteY11-850" fmla="*/ 538163 h 742950"/>
                <a:gd name="connsiteX12-851" fmla="*/ 135731 w 188185"/>
                <a:gd name="connsiteY12-852" fmla="*/ 552450 h 742950"/>
                <a:gd name="connsiteX13-853" fmla="*/ 147638 w 188185"/>
                <a:gd name="connsiteY13-854" fmla="*/ 566738 h 742950"/>
                <a:gd name="connsiteX14-855" fmla="*/ 152400 w 188185"/>
                <a:gd name="connsiteY14-856" fmla="*/ 585788 h 742950"/>
                <a:gd name="connsiteX15-857" fmla="*/ 157163 w 188185"/>
                <a:gd name="connsiteY15-858" fmla="*/ 592932 h 742950"/>
                <a:gd name="connsiteX16-859" fmla="*/ 166688 w 188185"/>
                <a:gd name="connsiteY16-860" fmla="*/ 621507 h 742950"/>
                <a:gd name="connsiteX17-861" fmla="*/ 169069 w 188185"/>
                <a:gd name="connsiteY17-862" fmla="*/ 628650 h 742950"/>
                <a:gd name="connsiteX18-863" fmla="*/ 171450 w 188185"/>
                <a:gd name="connsiteY18-864" fmla="*/ 635794 h 742950"/>
                <a:gd name="connsiteX19-865" fmla="*/ 178594 w 188185"/>
                <a:gd name="connsiteY19-866" fmla="*/ 695325 h 742950"/>
                <a:gd name="connsiteX20-867" fmla="*/ 183356 w 188185"/>
                <a:gd name="connsiteY20-868" fmla="*/ 719138 h 742950"/>
                <a:gd name="connsiteX21-869" fmla="*/ 188119 w 188185"/>
                <a:gd name="connsiteY21-870" fmla="*/ 742950 h 742950"/>
                <a:gd name="connsiteX0-871" fmla="*/ 0 w 188185"/>
                <a:gd name="connsiteY0-872" fmla="*/ 0 h 742950"/>
                <a:gd name="connsiteX1-873" fmla="*/ 14288 w 188185"/>
                <a:gd name="connsiteY1-874" fmla="*/ 204788 h 742950"/>
                <a:gd name="connsiteX2-875" fmla="*/ 52388 w 188185"/>
                <a:gd name="connsiteY2-876" fmla="*/ 304800 h 742950"/>
                <a:gd name="connsiteX3-877" fmla="*/ 80963 w 188185"/>
                <a:gd name="connsiteY3-878" fmla="*/ 390525 h 742950"/>
                <a:gd name="connsiteX4-879" fmla="*/ 97631 w 188185"/>
                <a:gd name="connsiteY4-880" fmla="*/ 447675 h 742950"/>
                <a:gd name="connsiteX5-881" fmla="*/ 102394 w 188185"/>
                <a:gd name="connsiteY5-882" fmla="*/ 466725 h 742950"/>
                <a:gd name="connsiteX6-883" fmla="*/ 104775 w 188185"/>
                <a:gd name="connsiteY6-884" fmla="*/ 476250 h 742950"/>
                <a:gd name="connsiteX7-885" fmla="*/ 109538 w 188185"/>
                <a:gd name="connsiteY7-886" fmla="*/ 483394 h 742950"/>
                <a:gd name="connsiteX8-887" fmla="*/ 116681 w 188185"/>
                <a:gd name="connsiteY8-888" fmla="*/ 497682 h 742950"/>
                <a:gd name="connsiteX9-889" fmla="*/ 121444 w 188185"/>
                <a:gd name="connsiteY9-890" fmla="*/ 514350 h 742950"/>
                <a:gd name="connsiteX10-891" fmla="*/ 130969 w 188185"/>
                <a:gd name="connsiteY10-892" fmla="*/ 538163 h 742950"/>
                <a:gd name="connsiteX11-893" fmla="*/ 135731 w 188185"/>
                <a:gd name="connsiteY11-894" fmla="*/ 552450 h 742950"/>
                <a:gd name="connsiteX12-895" fmla="*/ 147638 w 188185"/>
                <a:gd name="connsiteY12-896" fmla="*/ 566738 h 742950"/>
                <a:gd name="connsiteX13-897" fmla="*/ 152400 w 188185"/>
                <a:gd name="connsiteY13-898" fmla="*/ 585788 h 742950"/>
                <a:gd name="connsiteX14-899" fmla="*/ 157163 w 188185"/>
                <a:gd name="connsiteY14-900" fmla="*/ 592932 h 742950"/>
                <a:gd name="connsiteX15-901" fmla="*/ 166688 w 188185"/>
                <a:gd name="connsiteY15-902" fmla="*/ 621507 h 742950"/>
                <a:gd name="connsiteX16-903" fmla="*/ 169069 w 188185"/>
                <a:gd name="connsiteY16-904" fmla="*/ 628650 h 742950"/>
                <a:gd name="connsiteX17-905" fmla="*/ 171450 w 188185"/>
                <a:gd name="connsiteY17-906" fmla="*/ 635794 h 742950"/>
                <a:gd name="connsiteX18-907" fmla="*/ 178594 w 188185"/>
                <a:gd name="connsiteY18-908" fmla="*/ 695325 h 742950"/>
                <a:gd name="connsiteX19-909" fmla="*/ 183356 w 188185"/>
                <a:gd name="connsiteY19-910" fmla="*/ 719138 h 742950"/>
                <a:gd name="connsiteX20-911" fmla="*/ 188119 w 188185"/>
                <a:gd name="connsiteY20-912" fmla="*/ 742950 h 742950"/>
                <a:gd name="connsiteX0-913" fmla="*/ 0 w 188185"/>
                <a:gd name="connsiteY0-914" fmla="*/ 0 h 742950"/>
                <a:gd name="connsiteX1-915" fmla="*/ 14288 w 188185"/>
                <a:gd name="connsiteY1-916" fmla="*/ 204788 h 742950"/>
                <a:gd name="connsiteX2-917" fmla="*/ 52388 w 188185"/>
                <a:gd name="connsiteY2-918" fmla="*/ 304800 h 742950"/>
                <a:gd name="connsiteX3-919" fmla="*/ 80963 w 188185"/>
                <a:gd name="connsiteY3-920" fmla="*/ 390525 h 742950"/>
                <a:gd name="connsiteX4-921" fmla="*/ 97631 w 188185"/>
                <a:gd name="connsiteY4-922" fmla="*/ 447675 h 742950"/>
                <a:gd name="connsiteX5-923" fmla="*/ 102394 w 188185"/>
                <a:gd name="connsiteY5-924" fmla="*/ 466725 h 742950"/>
                <a:gd name="connsiteX6-925" fmla="*/ 104775 w 188185"/>
                <a:gd name="connsiteY6-926" fmla="*/ 476250 h 742950"/>
                <a:gd name="connsiteX7-927" fmla="*/ 116681 w 188185"/>
                <a:gd name="connsiteY7-928" fmla="*/ 497682 h 742950"/>
                <a:gd name="connsiteX8-929" fmla="*/ 121444 w 188185"/>
                <a:gd name="connsiteY8-930" fmla="*/ 514350 h 742950"/>
                <a:gd name="connsiteX9-931" fmla="*/ 130969 w 188185"/>
                <a:gd name="connsiteY9-932" fmla="*/ 538163 h 742950"/>
                <a:gd name="connsiteX10-933" fmla="*/ 135731 w 188185"/>
                <a:gd name="connsiteY10-934" fmla="*/ 552450 h 742950"/>
                <a:gd name="connsiteX11-935" fmla="*/ 147638 w 188185"/>
                <a:gd name="connsiteY11-936" fmla="*/ 566738 h 742950"/>
                <a:gd name="connsiteX12-937" fmla="*/ 152400 w 188185"/>
                <a:gd name="connsiteY12-938" fmla="*/ 585788 h 742950"/>
                <a:gd name="connsiteX13-939" fmla="*/ 157163 w 188185"/>
                <a:gd name="connsiteY13-940" fmla="*/ 592932 h 742950"/>
                <a:gd name="connsiteX14-941" fmla="*/ 166688 w 188185"/>
                <a:gd name="connsiteY14-942" fmla="*/ 621507 h 742950"/>
                <a:gd name="connsiteX15-943" fmla="*/ 169069 w 188185"/>
                <a:gd name="connsiteY15-944" fmla="*/ 628650 h 742950"/>
                <a:gd name="connsiteX16-945" fmla="*/ 171450 w 188185"/>
                <a:gd name="connsiteY16-946" fmla="*/ 635794 h 742950"/>
                <a:gd name="connsiteX17-947" fmla="*/ 178594 w 188185"/>
                <a:gd name="connsiteY17-948" fmla="*/ 695325 h 742950"/>
                <a:gd name="connsiteX18-949" fmla="*/ 183356 w 188185"/>
                <a:gd name="connsiteY18-950" fmla="*/ 719138 h 742950"/>
                <a:gd name="connsiteX19-951" fmla="*/ 188119 w 188185"/>
                <a:gd name="connsiteY19-952" fmla="*/ 742950 h 742950"/>
                <a:gd name="connsiteX0-953" fmla="*/ 0 w 188185"/>
                <a:gd name="connsiteY0-954" fmla="*/ 0 h 742950"/>
                <a:gd name="connsiteX1-955" fmla="*/ 14288 w 188185"/>
                <a:gd name="connsiteY1-956" fmla="*/ 204788 h 742950"/>
                <a:gd name="connsiteX2-957" fmla="*/ 52388 w 188185"/>
                <a:gd name="connsiteY2-958" fmla="*/ 304800 h 742950"/>
                <a:gd name="connsiteX3-959" fmla="*/ 80963 w 188185"/>
                <a:gd name="connsiteY3-960" fmla="*/ 390525 h 742950"/>
                <a:gd name="connsiteX4-961" fmla="*/ 97631 w 188185"/>
                <a:gd name="connsiteY4-962" fmla="*/ 447675 h 742950"/>
                <a:gd name="connsiteX5-963" fmla="*/ 102394 w 188185"/>
                <a:gd name="connsiteY5-964" fmla="*/ 466725 h 742950"/>
                <a:gd name="connsiteX6-965" fmla="*/ 116681 w 188185"/>
                <a:gd name="connsiteY6-966" fmla="*/ 497682 h 742950"/>
                <a:gd name="connsiteX7-967" fmla="*/ 121444 w 188185"/>
                <a:gd name="connsiteY7-968" fmla="*/ 514350 h 742950"/>
                <a:gd name="connsiteX8-969" fmla="*/ 130969 w 188185"/>
                <a:gd name="connsiteY8-970" fmla="*/ 538163 h 742950"/>
                <a:gd name="connsiteX9-971" fmla="*/ 135731 w 188185"/>
                <a:gd name="connsiteY9-972" fmla="*/ 552450 h 742950"/>
                <a:gd name="connsiteX10-973" fmla="*/ 147638 w 188185"/>
                <a:gd name="connsiteY10-974" fmla="*/ 566738 h 742950"/>
                <a:gd name="connsiteX11-975" fmla="*/ 152400 w 188185"/>
                <a:gd name="connsiteY11-976" fmla="*/ 585788 h 742950"/>
                <a:gd name="connsiteX12-977" fmla="*/ 157163 w 188185"/>
                <a:gd name="connsiteY12-978" fmla="*/ 592932 h 742950"/>
                <a:gd name="connsiteX13-979" fmla="*/ 166688 w 188185"/>
                <a:gd name="connsiteY13-980" fmla="*/ 621507 h 742950"/>
                <a:gd name="connsiteX14-981" fmla="*/ 169069 w 188185"/>
                <a:gd name="connsiteY14-982" fmla="*/ 628650 h 742950"/>
                <a:gd name="connsiteX15-983" fmla="*/ 171450 w 188185"/>
                <a:gd name="connsiteY15-984" fmla="*/ 635794 h 742950"/>
                <a:gd name="connsiteX16-985" fmla="*/ 178594 w 188185"/>
                <a:gd name="connsiteY16-986" fmla="*/ 695325 h 742950"/>
                <a:gd name="connsiteX17-987" fmla="*/ 183356 w 188185"/>
                <a:gd name="connsiteY17-988" fmla="*/ 719138 h 742950"/>
                <a:gd name="connsiteX18-989" fmla="*/ 188119 w 188185"/>
                <a:gd name="connsiteY18-990" fmla="*/ 742950 h 742950"/>
                <a:gd name="connsiteX0-991" fmla="*/ 0 w 188185"/>
                <a:gd name="connsiteY0-992" fmla="*/ 0 h 742950"/>
                <a:gd name="connsiteX1-993" fmla="*/ 14288 w 188185"/>
                <a:gd name="connsiteY1-994" fmla="*/ 204788 h 742950"/>
                <a:gd name="connsiteX2-995" fmla="*/ 52388 w 188185"/>
                <a:gd name="connsiteY2-996" fmla="*/ 304800 h 742950"/>
                <a:gd name="connsiteX3-997" fmla="*/ 80963 w 188185"/>
                <a:gd name="connsiteY3-998" fmla="*/ 390525 h 742950"/>
                <a:gd name="connsiteX4-999" fmla="*/ 97631 w 188185"/>
                <a:gd name="connsiteY4-1000" fmla="*/ 447675 h 742950"/>
                <a:gd name="connsiteX5-1001" fmla="*/ 116681 w 188185"/>
                <a:gd name="connsiteY5-1002" fmla="*/ 497682 h 742950"/>
                <a:gd name="connsiteX6-1003" fmla="*/ 121444 w 188185"/>
                <a:gd name="connsiteY6-1004" fmla="*/ 514350 h 742950"/>
                <a:gd name="connsiteX7-1005" fmla="*/ 130969 w 188185"/>
                <a:gd name="connsiteY7-1006" fmla="*/ 538163 h 742950"/>
                <a:gd name="connsiteX8-1007" fmla="*/ 135731 w 188185"/>
                <a:gd name="connsiteY8-1008" fmla="*/ 552450 h 742950"/>
                <a:gd name="connsiteX9-1009" fmla="*/ 147638 w 188185"/>
                <a:gd name="connsiteY9-1010" fmla="*/ 566738 h 742950"/>
                <a:gd name="connsiteX10-1011" fmla="*/ 152400 w 188185"/>
                <a:gd name="connsiteY10-1012" fmla="*/ 585788 h 742950"/>
                <a:gd name="connsiteX11-1013" fmla="*/ 157163 w 188185"/>
                <a:gd name="connsiteY11-1014" fmla="*/ 592932 h 742950"/>
                <a:gd name="connsiteX12-1015" fmla="*/ 166688 w 188185"/>
                <a:gd name="connsiteY12-1016" fmla="*/ 621507 h 742950"/>
                <a:gd name="connsiteX13-1017" fmla="*/ 169069 w 188185"/>
                <a:gd name="connsiteY13-1018" fmla="*/ 628650 h 742950"/>
                <a:gd name="connsiteX14-1019" fmla="*/ 171450 w 188185"/>
                <a:gd name="connsiteY14-1020" fmla="*/ 635794 h 742950"/>
                <a:gd name="connsiteX15-1021" fmla="*/ 178594 w 188185"/>
                <a:gd name="connsiteY15-1022" fmla="*/ 695325 h 742950"/>
                <a:gd name="connsiteX16-1023" fmla="*/ 183356 w 188185"/>
                <a:gd name="connsiteY16-1024" fmla="*/ 719138 h 742950"/>
                <a:gd name="connsiteX17-1025" fmla="*/ 188119 w 188185"/>
                <a:gd name="connsiteY17-1026" fmla="*/ 742950 h 742950"/>
                <a:gd name="connsiteX0-1027" fmla="*/ 0 w 188185"/>
                <a:gd name="connsiteY0-1028" fmla="*/ 0 h 742950"/>
                <a:gd name="connsiteX1-1029" fmla="*/ 14288 w 188185"/>
                <a:gd name="connsiteY1-1030" fmla="*/ 204788 h 742950"/>
                <a:gd name="connsiteX2-1031" fmla="*/ 52388 w 188185"/>
                <a:gd name="connsiteY2-1032" fmla="*/ 304800 h 742950"/>
                <a:gd name="connsiteX3-1033" fmla="*/ 80963 w 188185"/>
                <a:gd name="connsiteY3-1034" fmla="*/ 390525 h 742950"/>
                <a:gd name="connsiteX4-1035" fmla="*/ 97631 w 188185"/>
                <a:gd name="connsiteY4-1036" fmla="*/ 447675 h 742950"/>
                <a:gd name="connsiteX5-1037" fmla="*/ 116681 w 188185"/>
                <a:gd name="connsiteY5-1038" fmla="*/ 497682 h 742950"/>
                <a:gd name="connsiteX6-1039" fmla="*/ 130969 w 188185"/>
                <a:gd name="connsiteY6-1040" fmla="*/ 538163 h 742950"/>
                <a:gd name="connsiteX7-1041" fmla="*/ 135731 w 188185"/>
                <a:gd name="connsiteY7-1042" fmla="*/ 552450 h 742950"/>
                <a:gd name="connsiteX8-1043" fmla="*/ 147638 w 188185"/>
                <a:gd name="connsiteY8-1044" fmla="*/ 566738 h 742950"/>
                <a:gd name="connsiteX9-1045" fmla="*/ 152400 w 188185"/>
                <a:gd name="connsiteY9-1046" fmla="*/ 585788 h 742950"/>
                <a:gd name="connsiteX10-1047" fmla="*/ 157163 w 188185"/>
                <a:gd name="connsiteY10-1048" fmla="*/ 592932 h 742950"/>
                <a:gd name="connsiteX11-1049" fmla="*/ 166688 w 188185"/>
                <a:gd name="connsiteY11-1050" fmla="*/ 621507 h 742950"/>
                <a:gd name="connsiteX12-1051" fmla="*/ 169069 w 188185"/>
                <a:gd name="connsiteY12-1052" fmla="*/ 628650 h 742950"/>
                <a:gd name="connsiteX13-1053" fmla="*/ 171450 w 188185"/>
                <a:gd name="connsiteY13-1054" fmla="*/ 635794 h 742950"/>
                <a:gd name="connsiteX14-1055" fmla="*/ 178594 w 188185"/>
                <a:gd name="connsiteY14-1056" fmla="*/ 695325 h 742950"/>
                <a:gd name="connsiteX15-1057" fmla="*/ 183356 w 188185"/>
                <a:gd name="connsiteY15-1058" fmla="*/ 719138 h 742950"/>
                <a:gd name="connsiteX16-1059" fmla="*/ 188119 w 188185"/>
                <a:gd name="connsiteY16-1060" fmla="*/ 742950 h 742950"/>
                <a:gd name="connsiteX0-1061" fmla="*/ 0 w 188185"/>
                <a:gd name="connsiteY0-1062" fmla="*/ 0 h 742950"/>
                <a:gd name="connsiteX1-1063" fmla="*/ 14288 w 188185"/>
                <a:gd name="connsiteY1-1064" fmla="*/ 204788 h 742950"/>
                <a:gd name="connsiteX2-1065" fmla="*/ 52388 w 188185"/>
                <a:gd name="connsiteY2-1066" fmla="*/ 304800 h 742950"/>
                <a:gd name="connsiteX3-1067" fmla="*/ 80963 w 188185"/>
                <a:gd name="connsiteY3-1068" fmla="*/ 390525 h 742950"/>
                <a:gd name="connsiteX4-1069" fmla="*/ 97631 w 188185"/>
                <a:gd name="connsiteY4-1070" fmla="*/ 447675 h 742950"/>
                <a:gd name="connsiteX5-1071" fmla="*/ 116681 w 188185"/>
                <a:gd name="connsiteY5-1072" fmla="*/ 497682 h 742950"/>
                <a:gd name="connsiteX6-1073" fmla="*/ 130969 w 188185"/>
                <a:gd name="connsiteY6-1074" fmla="*/ 538163 h 742950"/>
                <a:gd name="connsiteX7-1075" fmla="*/ 147638 w 188185"/>
                <a:gd name="connsiteY7-1076" fmla="*/ 566738 h 742950"/>
                <a:gd name="connsiteX8-1077" fmla="*/ 152400 w 188185"/>
                <a:gd name="connsiteY8-1078" fmla="*/ 585788 h 742950"/>
                <a:gd name="connsiteX9-1079" fmla="*/ 157163 w 188185"/>
                <a:gd name="connsiteY9-1080" fmla="*/ 592932 h 742950"/>
                <a:gd name="connsiteX10-1081" fmla="*/ 166688 w 188185"/>
                <a:gd name="connsiteY10-1082" fmla="*/ 621507 h 742950"/>
                <a:gd name="connsiteX11-1083" fmla="*/ 169069 w 188185"/>
                <a:gd name="connsiteY11-1084" fmla="*/ 628650 h 742950"/>
                <a:gd name="connsiteX12-1085" fmla="*/ 171450 w 188185"/>
                <a:gd name="connsiteY12-1086" fmla="*/ 635794 h 742950"/>
                <a:gd name="connsiteX13-1087" fmla="*/ 178594 w 188185"/>
                <a:gd name="connsiteY13-1088" fmla="*/ 695325 h 742950"/>
                <a:gd name="connsiteX14-1089" fmla="*/ 183356 w 188185"/>
                <a:gd name="connsiteY14-1090" fmla="*/ 719138 h 742950"/>
                <a:gd name="connsiteX15-1091" fmla="*/ 188119 w 188185"/>
                <a:gd name="connsiteY15-1092" fmla="*/ 742950 h 742950"/>
                <a:gd name="connsiteX0-1093" fmla="*/ 0 w 188185"/>
                <a:gd name="connsiteY0-1094" fmla="*/ 0 h 742950"/>
                <a:gd name="connsiteX1-1095" fmla="*/ 14288 w 188185"/>
                <a:gd name="connsiteY1-1096" fmla="*/ 204788 h 742950"/>
                <a:gd name="connsiteX2-1097" fmla="*/ 52388 w 188185"/>
                <a:gd name="connsiteY2-1098" fmla="*/ 304800 h 742950"/>
                <a:gd name="connsiteX3-1099" fmla="*/ 80963 w 188185"/>
                <a:gd name="connsiteY3-1100" fmla="*/ 390525 h 742950"/>
                <a:gd name="connsiteX4-1101" fmla="*/ 97631 w 188185"/>
                <a:gd name="connsiteY4-1102" fmla="*/ 447675 h 742950"/>
                <a:gd name="connsiteX5-1103" fmla="*/ 116681 w 188185"/>
                <a:gd name="connsiteY5-1104" fmla="*/ 497682 h 742950"/>
                <a:gd name="connsiteX6-1105" fmla="*/ 130969 w 188185"/>
                <a:gd name="connsiteY6-1106" fmla="*/ 538163 h 742950"/>
                <a:gd name="connsiteX7-1107" fmla="*/ 147638 w 188185"/>
                <a:gd name="connsiteY7-1108" fmla="*/ 566738 h 742950"/>
                <a:gd name="connsiteX8-1109" fmla="*/ 152400 w 188185"/>
                <a:gd name="connsiteY8-1110" fmla="*/ 585788 h 742950"/>
                <a:gd name="connsiteX9-1111" fmla="*/ 166688 w 188185"/>
                <a:gd name="connsiteY9-1112" fmla="*/ 621507 h 742950"/>
                <a:gd name="connsiteX10-1113" fmla="*/ 169069 w 188185"/>
                <a:gd name="connsiteY10-1114" fmla="*/ 628650 h 742950"/>
                <a:gd name="connsiteX11-1115" fmla="*/ 171450 w 188185"/>
                <a:gd name="connsiteY11-1116" fmla="*/ 635794 h 742950"/>
                <a:gd name="connsiteX12-1117" fmla="*/ 178594 w 188185"/>
                <a:gd name="connsiteY12-1118" fmla="*/ 695325 h 742950"/>
                <a:gd name="connsiteX13-1119" fmla="*/ 183356 w 188185"/>
                <a:gd name="connsiteY13-1120" fmla="*/ 719138 h 742950"/>
                <a:gd name="connsiteX14-1121" fmla="*/ 188119 w 188185"/>
                <a:gd name="connsiteY14-1122" fmla="*/ 742950 h 742950"/>
                <a:gd name="connsiteX0-1123" fmla="*/ 0 w 188185"/>
                <a:gd name="connsiteY0-1124" fmla="*/ 0 h 742950"/>
                <a:gd name="connsiteX1-1125" fmla="*/ 14288 w 188185"/>
                <a:gd name="connsiteY1-1126" fmla="*/ 204788 h 742950"/>
                <a:gd name="connsiteX2-1127" fmla="*/ 52388 w 188185"/>
                <a:gd name="connsiteY2-1128" fmla="*/ 304800 h 742950"/>
                <a:gd name="connsiteX3-1129" fmla="*/ 80963 w 188185"/>
                <a:gd name="connsiteY3-1130" fmla="*/ 390525 h 742950"/>
                <a:gd name="connsiteX4-1131" fmla="*/ 97631 w 188185"/>
                <a:gd name="connsiteY4-1132" fmla="*/ 447675 h 742950"/>
                <a:gd name="connsiteX5-1133" fmla="*/ 116681 w 188185"/>
                <a:gd name="connsiteY5-1134" fmla="*/ 497682 h 742950"/>
                <a:gd name="connsiteX6-1135" fmla="*/ 130969 w 188185"/>
                <a:gd name="connsiteY6-1136" fmla="*/ 538163 h 742950"/>
                <a:gd name="connsiteX7-1137" fmla="*/ 152400 w 188185"/>
                <a:gd name="connsiteY7-1138" fmla="*/ 585788 h 742950"/>
                <a:gd name="connsiteX8-1139" fmla="*/ 166688 w 188185"/>
                <a:gd name="connsiteY8-1140" fmla="*/ 621507 h 742950"/>
                <a:gd name="connsiteX9-1141" fmla="*/ 169069 w 188185"/>
                <a:gd name="connsiteY9-1142" fmla="*/ 628650 h 742950"/>
                <a:gd name="connsiteX10-1143" fmla="*/ 171450 w 188185"/>
                <a:gd name="connsiteY10-1144" fmla="*/ 635794 h 742950"/>
                <a:gd name="connsiteX11-1145" fmla="*/ 178594 w 188185"/>
                <a:gd name="connsiteY11-1146" fmla="*/ 695325 h 742950"/>
                <a:gd name="connsiteX12-1147" fmla="*/ 183356 w 188185"/>
                <a:gd name="connsiteY12-1148" fmla="*/ 719138 h 742950"/>
                <a:gd name="connsiteX13-1149" fmla="*/ 188119 w 188185"/>
                <a:gd name="connsiteY13-1150" fmla="*/ 742950 h 742950"/>
                <a:gd name="connsiteX0-1151" fmla="*/ 0 w 188185"/>
                <a:gd name="connsiteY0-1152" fmla="*/ 0 h 742950"/>
                <a:gd name="connsiteX1-1153" fmla="*/ 14288 w 188185"/>
                <a:gd name="connsiteY1-1154" fmla="*/ 204788 h 742950"/>
                <a:gd name="connsiteX2-1155" fmla="*/ 52388 w 188185"/>
                <a:gd name="connsiteY2-1156" fmla="*/ 304800 h 742950"/>
                <a:gd name="connsiteX3-1157" fmla="*/ 80963 w 188185"/>
                <a:gd name="connsiteY3-1158" fmla="*/ 390525 h 742950"/>
                <a:gd name="connsiteX4-1159" fmla="*/ 97631 w 188185"/>
                <a:gd name="connsiteY4-1160" fmla="*/ 447675 h 742950"/>
                <a:gd name="connsiteX5-1161" fmla="*/ 116681 w 188185"/>
                <a:gd name="connsiteY5-1162" fmla="*/ 497682 h 742950"/>
                <a:gd name="connsiteX6-1163" fmla="*/ 130969 w 188185"/>
                <a:gd name="connsiteY6-1164" fmla="*/ 538163 h 742950"/>
                <a:gd name="connsiteX7-1165" fmla="*/ 152400 w 188185"/>
                <a:gd name="connsiteY7-1166" fmla="*/ 585788 h 742950"/>
                <a:gd name="connsiteX8-1167" fmla="*/ 166688 w 188185"/>
                <a:gd name="connsiteY8-1168" fmla="*/ 621507 h 742950"/>
                <a:gd name="connsiteX9-1169" fmla="*/ 169069 w 188185"/>
                <a:gd name="connsiteY9-1170" fmla="*/ 628650 h 742950"/>
                <a:gd name="connsiteX10-1171" fmla="*/ 178594 w 188185"/>
                <a:gd name="connsiteY10-1172" fmla="*/ 695325 h 742950"/>
                <a:gd name="connsiteX11-1173" fmla="*/ 183356 w 188185"/>
                <a:gd name="connsiteY11-1174" fmla="*/ 719138 h 742950"/>
                <a:gd name="connsiteX12-1175" fmla="*/ 188119 w 188185"/>
                <a:gd name="connsiteY12-1176" fmla="*/ 742950 h 742950"/>
                <a:gd name="connsiteX0-1177" fmla="*/ 0 w 188119"/>
                <a:gd name="connsiteY0-1178" fmla="*/ 0 h 742950"/>
                <a:gd name="connsiteX1-1179" fmla="*/ 14288 w 188119"/>
                <a:gd name="connsiteY1-1180" fmla="*/ 204788 h 742950"/>
                <a:gd name="connsiteX2-1181" fmla="*/ 52388 w 188119"/>
                <a:gd name="connsiteY2-1182" fmla="*/ 304800 h 742950"/>
                <a:gd name="connsiteX3-1183" fmla="*/ 80963 w 188119"/>
                <a:gd name="connsiteY3-1184" fmla="*/ 390525 h 742950"/>
                <a:gd name="connsiteX4-1185" fmla="*/ 97631 w 188119"/>
                <a:gd name="connsiteY4-1186" fmla="*/ 447675 h 742950"/>
                <a:gd name="connsiteX5-1187" fmla="*/ 116681 w 188119"/>
                <a:gd name="connsiteY5-1188" fmla="*/ 497682 h 742950"/>
                <a:gd name="connsiteX6-1189" fmla="*/ 130969 w 188119"/>
                <a:gd name="connsiteY6-1190" fmla="*/ 538163 h 742950"/>
                <a:gd name="connsiteX7-1191" fmla="*/ 152400 w 188119"/>
                <a:gd name="connsiteY7-1192" fmla="*/ 585788 h 742950"/>
                <a:gd name="connsiteX8-1193" fmla="*/ 166688 w 188119"/>
                <a:gd name="connsiteY8-1194" fmla="*/ 621507 h 742950"/>
                <a:gd name="connsiteX9-1195" fmla="*/ 169069 w 188119"/>
                <a:gd name="connsiteY9-1196" fmla="*/ 628650 h 742950"/>
                <a:gd name="connsiteX10-1197" fmla="*/ 178594 w 188119"/>
                <a:gd name="connsiteY10-1198" fmla="*/ 695325 h 742950"/>
                <a:gd name="connsiteX11-1199" fmla="*/ 188119 w 188119"/>
                <a:gd name="connsiteY11-1200" fmla="*/ 742950 h 742950"/>
                <a:gd name="connsiteX0-1201" fmla="*/ 0 w 188119"/>
                <a:gd name="connsiteY0-1202" fmla="*/ 0 h 742950"/>
                <a:gd name="connsiteX1-1203" fmla="*/ 14288 w 188119"/>
                <a:gd name="connsiteY1-1204" fmla="*/ 204788 h 742950"/>
                <a:gd name="connsiteX2-1205" fmla="*/ 52388 w 188119"/>
                <a:gd name="connsiteY2-1206" fmla="*/ 304800 h 742950"/>
                <a:gd name="connsiteX3-1207" fmla="*/ 80963 w 188119"/>
                <a:gd name="connsiteY3-1208" fmla="*/ 390525 h 742950"/>
                <a:gd name="connsiteX4-1209" fmla="*/ 97631 w 188119"/>
                <a:gd name="connsiteY4-1210" fmla="*/ 447675 h 742950"/>
                <a:gd name="connsiteX5-1211" fmla="*/ 116681 w 188119"/>
                <a:gd name="connsiteY5-1212" fmla="*/ 497682 h 742950"/>
                <a:gd name="connsiteX6-1213" fmla="*/ 130969 w 188119"/>
                <a:gd name="connsiteY6-1214" fmla="*/ 538163 h 742950"/>
                <a:gd name="connsiteX7-1215" fmla="*/ 152400 w 188119"/>
                <a:gd name="connsiteY7-1216" fmla="*/ 585788 h 742950"/>
                <a:gd name="connsiteX8-1217" fmla="*/ 166688 w 188119"/>
                <a:gd name="connsiteY8-1218" fmla="*/ 621507 h 742950"/>
                <a:gd name="connsiteX9-1219" fmla="*/ 169069 w 188119"/>
                <a:gd name="connsiteY9-1220" fmla="*/ 628650 h 742950"/>
                <a:gd name="connsiteX10-1221" fmla="*/ 188119 w 188119"/>
                <a:gd name="connsiteY10-1222" fmla="*/ 742950 h 742950"/>
                <a:gd name="connsiteX0-1223" fmla="*/ 0 w 188119"/>
                <a:gd name="connsiteY0-1224" fmla="*/ 0 h 742950"/>
                <a:gd name="connsiteX1-1225" fmla="*/ 14288 w 188119"/>
                <a:gd name="connsiteY1-1226" fmla="*/ 204788 h 742950"/>
                <a:gd name="connsiteX2-1227" fmla="*/ 52388 w 188119"/>
                <a:gd name="connsiteY2-1228" fmla="*/ 304800 h 742950"/>
                <a:gd name="connsiteX3-1229" fmla="*/ 80963 w 188119"/>
                <a:gd name="connsiteY3-1230" fmla="*/ 390525 h 742950"/>
                <a:gd name="connsiteX4-1231" fmla="*/ 97631 w 188119"/>
                <a:gd name="connsiteY4-1232" fmla="*/ 447675 h 742950"/>
                <a:gd name="connsiteX5-1233" fmla="*/ 116681 w 188119"/>
                <a:gd name="connsiteY5-1234" fmla="*/ 497682 h 742950"/>
                <a:gd name="connsiteX6-1235" fmla="*/ 130969 w 188119"/>
                <a:gd name="connsiteY6-1236" fmla="*/ 538163 h 742950"/>
                <a:gd name="connsiteX7-1237" fmla="*/ 152400 w 188119"/>
                <a:gd name="connsiteY7-1238" fmla="*/ 585788 h 742950"/>
                <a:gd name="connsiteX8-1239" fmla="*/ 166688 w 188119"/>
                <a:gd name="connsiteY8-1240" fmla="*/ 621507 h 742950"/>
                <a:gd name="connsiteX9-1241" fmla="*/ 188119 w 188119"/>
                <a:gd name="connsiteY9-1242" fmla="*/ 742950 h 742950"/>
                <a:gd name="connsiteX0-1243" fmla="*/ 0 w 188119"/>
                <a:gd name="connsiteY0-1244" fmla="*/ 0 h 742950"/>
                <a:gd name="connsiteX1-1245" fmla="*/ 14288 w 188119"/>
                <a:gd name="connsiteY1-1246" fmla="*/ 204788 h 742950"/>
                <a:gd name="connsiteX2-1247" fmla="*/ 52388 w 188119"/>
                <a:gd name="connsiteY2-1248" fmla="*/ 304800 h 742950"/>
                <a:gd name="connsiteX3-1249" fmla="*/ 80963 w 188119"/>
                <a:gd name="connsiteY3-1250" fmla="*/ 390525 h 742950"/>
                <a:gd name="connsiteX4-1251" fmla="*/ 97631 w 188119"/>
                <a:gd name="connsiteY4-1252" fmla="*/ 447675 h 742950"/>
                <a:gd name="connsiteX5-1253" fmla="*/ 116681 w 188119"/>
                <a:gd name="connsiteY5-1254" fmla="*/ 497682 h 742950"/>
                <a:gd name="connsiteX6-1255" fmla="*/ 130969 w 188119"/>
                <a:gd name="connsiteY6-1256" fmla="*/ 538163 h 742950"/>
                <a:gd name="connsiteX7-1257" fmla="*/ 166688 w 188119"/>
                <a:gd name="connsiteY7-1258" fmla="*/ 621507 h 742950"/>
                <a:gd name="connsiteX8-1259" fmla="*/ 188119 w 188119"/>
                <a:gd name="connsiteY8-1260" fmla="*/ 742950 h 742950"/>
                <a:gd name="connsiteX0-1261" fmla="*/ 0 w 188119"/>
                <a:gd name="connsiteY0-1262" fmla="*/ 0 h 742950"/>
                <a:gd name="connsiteX1-1263" fmla="*/ 14288 w 188119"/>
                <a:gd name="connsiteY1-1264" fmla="*/ 204788 h 742950"/>
                <a:gd name="connsiteX2-1265" fmla="*/ 52388 w 188119"/>
                <a:gd name="connsiteY2-1266" fmla="*/ 304800 h 742950"/>
                <a:gd name="connsiteX3-1267" fmla="*/ 80963 w 188119"/>
                <a:gd name="connsiteY3-1268" fmla="*/ 390525 h 742950"/>
                <a:gd name="connsiteX4-1269" fmla="*/ 97631 w 188119"/>
                <a:gd name="connsiteY4-1270" fmla="*/ 447675 h 742950"/>
                <a:gd name="connsiteX5-1271" fmla="*/ 116681 w 188119"/>
                <a:gd name="connsiteY5-1272" fmla="*/ 497682 h 742950"/>
                <a:gd name="connsiteX6-1273" fmla="*/ 166688 w 188119"/>
                <a:gd name="connsiteY6-1274" fmla="*/ 621507 h 742950"/>
                <a:gd name="connsiteX7-1275" fmla="*/ 188119 w 188119"/>
                <a:gd name="connsiteY7-1276" fmla="*/ 742950 h 742950"/>
                <a:gd name="connsiteX0-1277" fmla="*/ 0 w 188119"/>
                <a:gd name="connsiteY0-1278" fmla="*/ 0 h 742950"/>
                <a:gd name="connsiteX1-1279" fmla="*/ 14288 w 188119"/>
                <a:gd name="connsiteY1-1280" fmla="*/ 204788 h 742950"/>
                <a:gd name="connsiteX2-1281" fmla="*/ 52388 w 188119"/>
                <a:gd name="connsiteY2-1282" fmla="*/ 304800 h 742950"/>
                <a:gd name="connsiteX3-1283" fmla="*/ 80963 w 188119"/>
                <a:gd name="connsiteY3-1284" fmla="*/ 390525 h 742950"/>
                <a:gd name="connsiteX4-1285" fmla="*/ 97631 w 188119"/>
                <a:gd name="connsiteY4-1286" fmla="*/ 447675 h 742950"/>
                <a:gd name="connsiteX5-1287" fmla="*/ 130969 w 188119"/>
                <a:gd name="connsiteY5-1288" fmla="*/ 523876 h 742950"/>
                <a:gd name="connsiteX6-1289" fmla="*/ 166688 w 188119"/>
                <a:gd name="connsiteY6-1290" fmla="*/ 621507 h 742950"/>
                <a:gd name="connsiteX7-1291" fmla="*/ 188119 w 188119"/>
                <a:gd name="connsiteY7-1292" fmla="*/ 742950 h 742950"/>
                <a:gd name="connsiteX0-1293" fmla="*/ 0 w 188119"/>
                <a:gd name="connsiteY0-1294" fmla="*/ 0 h 742950"/>
                <a:gd name="connsiteX1-1295" fmla="*/ 14288 w 188119"/>
                <a:gd name="connsiteY1-1296" fmla="*/ 204788 h 742950"/>
                <a:gd name="connsiteX2-1297" fmla="*/ 52388 w 188119"/>
                <a:gd name="connsiteY2-1298" fmla="*/ 304800 h 742950"/>
                <a:gd name="connsiteX3-1299" fmla="*/ 80963 w 188119"/>
                <a:gd name="connsiteY3-1300" fmla="*/ 390525 h 742950"/>
                <a:gd name="connsiteX4-1301" fmla="*/ 104775 w 188119"/>
                <a:gd name="connsiteY4-1302" fmla="*/ 459581 h 742950"/>
                <a:gd name="connsiteX5-1303" fmla="*/ 130969 w 188119"/>
                <a:gd name="connsiteY5-1304" fmla="*/ 523876 h 742950"/>
                <a:gd name="connsiteX6-1305" fmla="*/ 166688 w 188119"/>
                <a:gd name="connsiteY6-1306" fmla="*/ 621507 h 742950"/>
                <a:gd name="connsiteX7-1307" fmla="*/ 188119 w 188119"/>
                <a:gd name="connsiteY7-1308" fmla="*/ 742950 h 742950"/>
                <a:gd name="connsiteX0-1309" fmla="*/ 0 w 188119"/>
                <a:gd name="connsiteY0-1310" fmla="*/ 0 h 742950"/>
                <a:gd name="connsiteX1-1311" fmla="*/ 14288 w 188119"/>
                <a:gd name="connsiteY1-1312" fmla="*/ 204788 h 742950"/>
                <a:gd name="connsiteX2-1313" fmla="*/ 47625 w 188119"/>
                <a:gd name="connsiteY2-1314" fmla="*/ 314325 h 742950"/>
                <a:gd name="connsiteX3-1315" fmla="*/ 80963 w 188119"/>
                <a:gd name="connsiteY3-1316" fmla="*/ 390525 h 742950"/>
                <a:gd name="connsiteX4-1317" fmla="*/ 104775 w 188119"/>
                <a:gd name="connsiteY4-1318" fmla="*/ 459581 h 742950"/>
                <a:gd name="connsiteX5-1319" fmla="*/ 130969 w 188119"/>
                <a:gd name="connsiteY5-1320" fmla="*/ 523876 h 742950"/>
                <a:gd name="connsiteX6-1321" fmla="*/ 166688 w 188119"/>
                <a:gd name="connsiteY6-1322" fmla="*/ 621507 h 742950"/>
                <a:gd name="connsiteX7-1323" fmla="*/ 188119 w 188119"/>
                <a:gd name="connsiteY7-1324" fmla="*/ 742950 h 742950"/>
                <a:gd name="connsiteX0-1325" fmla="*/ 0 w 188119"/>
                <a:gd name="connsiteY0-1326" fmla="*/ 0 h 742950"/>
                <a:gd name="connsiteX1-1327" fmla="*/ 14288 w 188119"/>
                <a:gd name="connsiteY1-1328" fmla="*/ 204788 h 742950"/>
                <a:gd name="connsiteX2-1329" fmla="*/ 47625 w 188119"/>
                <a:gd name="connsiteY2-1330" fmla="*/ 314325 h 742950"/>
                <a:gd name="connsiteX3-1331" fmla="*/ 76201 w 188119"/>
                <a:gd name="connsiteY3-1332" fmla="*/ 400050 h 742950"/>
                <a:gd name="connsiteX4-1333" fmla="*/ 104775 w 188119"/>
                <a:gd name="connsiteY4-1334" fmla="*/ 459581 h 742950"/>
                <a:gd name="connsiteX5-1335" fmla="*/ 130969 w 188119"/>
                <a:gd name="connsiteY5-1336" fmla="*/ 523876 h 742950"/>
                <a:gd name="connsiteX6-1337" fmla="*/ 166688 w 188119"/>
                <a:gd name="connsiteY6-1338" fmla="*/ 621507 h 742950"/>
                <a:gd name="connsiteX7-1339" fmla="*/ 188119 w 188119"/>
                <a:gd name="connsiteY7-1340" fmla="*/ 742950 h 74295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188119" h="742950">
                  <a:moveTo>
                    <a:pt x="0" y="0"/>
                  </a:moveTo>
                  <a:cubicBezTo>
                    <a:pt x="7438" y="190916"/>
                    <a:pt x="6351" y="152401"/>
                    <a:pt x="14288" y="204788"/>
                  </a:cubicBezTo>
                  <a:cubicBezTo>
                    <a:pt x="22225" y="257175"/>
                    <a:pt x="36513" y="283369"/>
                    <a:pt x="47625" y="314325"/>
                  </a:cubicBezTo>
                  <a:cubicBezTo>
                    <a:pt x="58737" y="345281"/>
                    <a:pt x="66676" y="375841"/>
                    <a:pt x="76201" y="400050"/>
                  </a:cubicBezTo>
                  <a:cubicBezTo>
                    <a:pt x="85726" y="424259"/>
                    <a:pt x="95647" y="438943"/>
                    <a:pt x="104775" y="459581"/>
                  </a:cubicBezTo>
                  <a:cubicBezTo>
                    <a:pt x="113903" y="480219"/>
                    <a:pt x="120650" y="496888"/>
                    <a:pt x="130969" y="523876"/>
                  </a:cubicBezTo>
                  <a:cubicBezTo>
                    <a:pt x="141288" y="550864"/>
                    <a:pt x="157163" y="584995"/>
                    <a:pt x="166688" y="621507"/>
                  </a:cubicBezTo>
                  <a:cubicBezTo>
                    <a:pt x="176213" y="658019"/>
                    <a:pt x="183654" y="717650"/>
                    <a:pt x="188119" y="742950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68" name="直接连接符 567"/>
            <p:cNvCxnSpPr/>
            <p:nvPr/>
          </p:nvCxnSpPr>
          <p:spPr>
            <a:xfrm flipV="1">
              <a:off x="3948113" y="2843214"/>
              <a:ext cx="135732" cy="476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直接连接符 568"/>
            <p:cNvCxnSpPr>
              <a:endCxn id="359" idx="15"/>
            </p:cNvCxnSpPr>
            <p:nvPr/>
          </p:nvCxnSpPr>
          <p:spPr>
            <a:xfrm>
              <a:off x="4076700" y="2840831"/>
              <a:ext cx="200024" cy="11509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直接连接符 569"/>
            <p:cNvCxnSpPr>
              <a:stCxn id="563" idx="7"/>
            </p:cNvCxnSpPr>
            <p:nvPr/>
          </p:nvCxnSpPr>
          <p:spPr>
            <a:xfrm flipV="1">
              <a:off x="4205288" y="2869409"/>
              <a:ext cx="107156" cy="4762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直接连接符 570"/>
            <p:cNvCxnSpPr>
              <a:endCxn id="567" idx="3"/>
            </p:cNvCxnSpPr>
            <p:nvPr/>
          </p:nvCxnSpPr>
          <p:spPr>
            <a:xfrm flipV="1">
              <a:off x="3978275" y="2500129"/>
              <a:ext cx="47152" cy="1129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2" name="直接连接符 571"/>
            <p:cNvCxnSpPr>
              <a:stCxn id="564" idx="2"/>
            </p:cNvCxnSpPr>
            <p:nvPr/>
          </p:nvCxnSpPr>
          <p:spPr>
            <a:xfrm flipV="1">
              <a:off x="4081463" y="2447925"/>
              <a:ext cx="141287" cy="3507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3" name="直接连接符 572"/>
            <p:cNvCxnSpPr/>
            <p:nvPr/>
          </p:nvCxnSpPr>
          <p:spPr>
            <a:xfrm flipV="1">
              <a:off x="4525963" y="2359025"/>
              <a:ext cx="55562" cy="1721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4" name="直接连接符 573"/>
            <p:cNvCxnSpPr/>
            <p:nvPr/>
          </p:nvCxnSpPr>
          <p:spPr>
            <a:xfrm flipH="1" flipV="1">
              <a:off x="4498182" y="2311676"/>
              <a:ext cx="85724" cy="4417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" name="直接连接符 574"/>
            <p:cNvCxnSpPr/>
            <p:nvPr/>
          </p:nvCxnSpPr>
          <p:spPr>
            <a:xfrm>
              <a:off x="3848100" y="2033587"/>
              <a:ext cx="0" cy="25479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6" name="直接连接符 575"/>
            <p:cNvCxnSpPr/>
            <p:nvPr/>
          </p:nvCxnSpPr>
          <p:spPr>
            <a:xfrm>
              <a:off x="3700463" y="2005013"/>
              <a:ext cx="150018" cy="285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7" name="直接连接符 576"/>
            <p:cNvCxnSpPr/>
            <p:nvPr/>
          </p:nvCxnSpPr>
          <p:spPr>
            <a:xfrm>
              <a:off x="3886200" y="2005013"/>
              <a:ext cx="0" cy="26908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8" name="直接连接符 577"/>
            <p:cNvCxnSpPr/>
            <p:nvPr/>
          </p:nvCxnSpPr>
          <p:spPr>
            <a:xfrm flipV="1">
              <a:off x="3848100" y="2269332"/>
              <a:ext cx="38101" cy="1904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9" name="直接连接符 578"/>
            <p:cNvCxnSpPr/>
            <p:nvPr/>
          </p:nvCxnSpPr>
          <p:spPr>
            <a:xfrm flipH="1" flipV="1">
              <a:off x="3819525" y="2276475"/>
              <a:ext cx="26195" cy="714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0" name="直接连接符 579"/>
            <p:cNvCxnSpPr/>
            <p:nvPr/>
          </p:nvCxnSpPr>
          <p:spPr>
            <a:xfrm>
              <a:off x="3702844" y="2005013"/>
              <a:ext cx="0" cy="10239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1" name="直接连接符 580"/>
            <p:cNvCxnSpPr/>
            <p:nvPr/>
          </p:nvCxnSpPr>
          <p:spPr>
            <a:xfrm flipV="1">
              <a:off x="3845719" y="2012156"/>
              <a:ext cx="40481" cy="2143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2" name="弧形 581"/>
            <p:cNvSpPr/>
            <p:nvPr/>
          </p:nvSpPr>
          <p:spPr>
            <a:xfrm>
              <a:off x="3714752" y="1826419"/>
              <a:ext cx="169070" cy="221456"/>
            </a:xfrm>
            <a:prstGeom prst="arc">
              <a:avLst>
                <a:gd name="adj1" fmla="val 7635879"/>
                <a:gd name="adj2" fmla="val 1452013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3" name="弧形 582"/>
            <p:cNvSpPr/>
            <p:nvPr/>
          </p:nvSpPr>
          <p:spPr>
            <a:xfrm>
              <a:off x="3736184" y="1812131"/>
              <a:ext cx="121442" cy="221456"/>
            </a:xfrm>
            <a:prstGeom prst="arc">
              <a:avLst>
                <a:gd name="adj1" fmla="val 6810943"/>
                <a:gd name="adj2" fmla="val 1449763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4" name="弧形 583"/>
            <p:cNvSpPr/>
            <p:nvPr/>
          </p:nvSpPr>
          <p:spPr>
            <a:xfrm>
              <a:off x="3755513" y="1812583"/>
              <a:ext cx="140108" cy="221456"/>
            </a:xfrm>
            <a:prstGeom prst="arc">
              <a:avLst>
                <a:gd name="adj1" fmla="val 6546702"/>
                <a:gd name="adj2" fmla="val 14214188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5" name="弧形 584"/>
            <p:cNvSpPr/>
            <p:nvPr/>
          </p:nvSpPr>
          <p:spPr>
            <a:xfrm>
              <a:off x="3779325" y="1814964"/>
              <a:ext cx="140108" cy="221456"/>
            </a:xfrm>
            <a:prstGeom prst="arc">
              <a:avLst>
                <a:gd name="adj1" fmla="val 6546702"/>
                <a:gd name="adj2" fmla="val 14214188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6" name="弧形 585"/>
            <p:cNvSpPr/>
            <p:nvPr/>
          </p:nvSpPr>
          <p:spPr>
            <a:xfrm>
              <a:off x="3807901" y="1824490"/>
              <a:ext cx="140108" cy="221456"/>
            </a:xfrm>
            <a:prstGeom prst="arc">
              <a:avLst>
                <a:gd name="adj1" fmla="val 6612442"/>
                <a:gd name="adj2" fmla="val 13518095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87" name="直接连接符 586"/>
            <p:cNvCxnSpPr/>
            <p:nvPr/>
          </p:nvCxnSpPr>
          <p:spPr>
            <a:xfrm flipH="1" flipV="1">
              <a:off x="3819528" y="1993108"/>
              <a:ext cx="66672" cy="1666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8" name="直接连接符 587"/>
            <p:cNvCxnSpPr/>
            <p:nvPr/>
          </p:nvCxnSpPr>
          <p:spPr>
            <a:xfrm flipV="1">
              <a:off x="3702844" y="1994147"/>
              <a:ext cx="27247" cy="108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9" name="直接连接符 588"/>
            <p:cNvCxnSpPr/>
            <p:nvPr/>
          </p:nvCxnSpPr>
          <p:spPr>
            <a:xfrm>
              <a:off x="4914900" y="3962400"/>
              <a:ext cx="15875" cy="3079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0" name="直接连接符 589"/>
            <p:cNvCxnSpPr/>
            <p:nvPr/>
          </p:nvCxnSpPr>
          <p:spPr>
            <a:xfrm flipV="1">
              <a:off x="4392614" y="2050256"/>
              <a:ext cx="53180" cy="1145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直接连接符 590"/>
            <p:cNvCxnSpPr/>
            <p:nvPr/>
          </p:nvCxnSpPr>
          <p:spPr>
            <a:xfrm flipH="1" flipV="1">
              <a:off x="4448175" y="2047877"/>
              <a:ext cx="4762" cy="14763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直接连接符 591"/>
            <p:cNvCxnSpPr>
              <a:stCxn id="564" idx="3"/>
            </p:cNvCxnSpPr>
            <p:nvPr/>
          </p:nvCxnSpPr>
          <p:spPr>
            <a:xfrm>
              <a:off x="4110039" y="2567903"/>
              <a:ext cx="169861" cy="5147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3" name="直接连接符 592"/>
            <p:cNvCxnSpPr/>
            <p:nvPr/>
          </p:nvCxnSpPr>
          <p:spPr>
            <a:xfrm flipV="1">
              <a:off x="3292475" y="2590803"/>
              <a:ext cx="600075" cy="15557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4" name="直接连接符 593"/>
            <p:cNvCxnSpPr/>
            <p:nvPr/>
          </p:nvCxnSpPr>
          <p:spPr>
            <a:xfrm flipV="1">
              <a:off x="3969749" y="2555875"/>
              <a:ext cx="65676" cy="1643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5" name="任意多边形 594"/>
            <p:cNvSpPr/>
            <p:nvPr/>
          </p:nvSpPr>
          <p:spPr>
            <a:xfrm>
              <a:off x="4397375" y="1908994"/>
              <a:ext cx="263525" cy="145230"/>
            </a:xfrm>
            <a:custGeom>
              <a:avLst/>
              <a:gdLst>
                <a:gd name="connsiteX0" fmla="*/ 0 w 263525"/>
                <a:gd name="connsiteY0" fmla="*/ 142875 h 142875"/>
                <a:gd name="connsiteX1" fmla="*/ 12700 w 263525"/>
                <a:gd name="connsiteY1" fmla="*/ 31750 h 142875"/>
                <a:gd name="connsiteX2" fmla="*/ 31750 w 263525"/>
                <a:gd name="connsiteY2" fmla="*/ 19050 h 142875"/>
                <a:gd name="connsiteX3" fmla="*/ 41275 w 263525"/>
                <a:gd name="connsiteY3" fmla="*/ 12700 h 142875"/>
                <a:gd name="connsiteX4" fmla="*/ 50800 w 263525"/>
                <a:gd name="connsiteY4" fmla="*/ 6350 h 142875"/>
                <a:gd name="connsiteX5" fmla="*/ 69850 w 263525"/>
                <a:gd name="connsiteY5" fmla="*/ 0 h 142875"/>
                <a:gd name="connsiteX6" fmla="*/ 152400 w 263525"/>
                <a:gd name="connsiteY6" fmla="*/ 3175 h 142875"/>
                <a:gd name="connsiteX7" fmla="*/ 171450 w 263525"/>
                <a:gd name="connsiteY7" fmla="*/ 12700 h 142875"/>
                <a:gd name="connsiteX8" fmla="*/ 184150 w 263525"/>
                <a:gd name="connsiteY8" fmla="*/ 15875 h 142875"/>
                <a:gd name="connsiteX9" fmla="*/ 212725 w 263525"/>
                <a:gd name="connsiteY9" fmla="*/ 28575 h 142875"/>
                <a:gd name="connsiteX10" fmla="*/ 225425 w 263525"/>
                <a:gd name="connsiteY10" fmla="*/ 34925 h 142875"/>
                <a:gd name="connsiteX11" fmla="*/ 234950 w 263525"/>
                <a:gd name="connsiteY11" fmla="*/ 38100 h 142875"/>
                <a:gd name="connsiteX12" fmla="*/ 244475 w 263525"/>
                <a:gd name="connsiteY12" fmla="*/ 44450 h 142875"/>
                <a:gd name="connsiteX13" fmla="*/ 250825 w 263525"/>
                <a:gd name="connsiteY13" fmla="*/ 53975 h 142875"/>
                <a:gd name="connsiteX14" fmla="*/ 263525 w 263525"/>
                <a:gd name="connsiteY14" fmla="*/ 69850 h 142875"/>
                <a:gd name="connsiteX0-1" fmla="*/ 0 w 263525"/>
                <a:gd name="connsiteY0-2" fmla="*/ 143336 h 143336"/>
                <a:gd name="connsiteX1-3" fmla="*/ 12700 w 263525"/>
                <a:gd name="connsiteY1-4" fmla="*/ 32211 h 143336"/>
                <a:gd name="connsiteX2-5" fmla="*/ 31750 w 263525"/>
                <a:gd name="connsiteY2-6" fmla="*/ 19511 h 143336"/>
                <a:gd name="connsiteX3-7" fmla="*/ 41275 w 263525"/>
                <a:gd name="connsiteY3-8" fmla="*/ 13161 h 143336"/>
                <a:gd name="connsiteX4-9" fmla="*/ 69850 w 263525"/>
                <a:gd name="connsiteY4-10" fmla="*/ 461 h 143336"/>
                <a:gd name="connsiteX5-11" fmla="*/ 152400 w 263525"/>
                <a:gd name="connsiteY5-12" fmla="*/ 3636 h 143336"/>
                <a:gd name="connsiteX6-13" fmla="*/ 171450 w 263525"/>
                <a:gd name="connsiteY6-14" fmla="*/ 13161 h 143336"/>
                <a:gd name="connsiteX7-15" fmla="*/ 184150 w 263525"/>
                <a:gd name="connsiteY7-16" fmla="*/ 16336 h 143336"/>
                <a:gd name="connsiteX8-17" fmla="*/ 212725 w 263525"/>
                <a:gd name="connsiteY8-18" fmla="*/ 29036 h 143336"/>
                <a:gd name="connsiteX9-19" fmla="*/ 225425 w 263525"/>
                <a:gd name="connsiteY9-20" fmla="*/ 35386 h 143336"/>
                <a:gd name="connsiteX10-21" fmla="*/ 234950 w 263525"/>
                <a:gd name="connsiteY10-22" fmla="*/ 38561 h 143336"/>
                <a:gd name="connsiteX11-23" fmla="*/ 244475 w 263525"/>
                <a:gd name="connsiteY11-24" fmla="*/ 44911 h 143336"/>
                <a:gd name="connsiteX12-25" fmla="*/ 250825 w 263525"/>
                <a:gd name="connsiteY12-26" fmla="*/ 54436 h 143336"/>
                <a:gd name="connsiteX13-27" fmla="*/ 263525 w 263525"/>
                <a:gd name="connsiteY13-28" fmla="*/ 70311 h 143336"/>
                <a:gd name="connsiteX0-29" fmla="*/ 0 w 263525"/>
                <a:gd name="connsiteY0-30" fmla="*/ 143763 h 143763"/>
                <a:gd name="connsiteX1-31" fmla="*/ 12700 w 263525"/>
                <a:gd name="connsiteY1-32" fmla="*/ 32638 h 143763"/>
                <a:gd name="connsiteX2-33" fmla="*/ 31750 w 263525"/>
                <a:gd name="connsiteY2-34" fmla="*/ 19938 h 143763"/>
                <a:gd name="connsiteX3-35" fmla="*/ 69850 w 263525"/>
                <a:gd name="connsiteY3-36" fmla="*/ 888 h 143763"/>
                <a:gd name="connsiteX4-37" fmla="*/ 152400 w 263525"/>
                <a:gd name="connsiteY4-38" fmla="*/ 4063 h 143763"/>
                <a:gd name="connsiteX5-39" fmla="*/ 171450 w 263525"/>
                <a:gd name="connsiteY5-40" fmla="*/ 13588 h 143763"/>
                <a:gd name="connsiteX6-41" fmla="*/ 184150 w 263525"/>
                <a:gd name="connsiteY6-42" fmla="*/ 16763 h 143763"/>
                <a:gd name="connsiteX7-43" fmla="*/ 212725 w 263525"/>
                <a:gd name="connsiteY7-44" fmla="*/ 29463 h 143763"/>
                <a:gd name="connsiteX8-45" fmla="*/ 225425 w 263525"/>
                <a:gd name="connsiteY8-46" fmla="*/ 35813 h 143763"/>
                <a:gd name="connsiteX9-47" fmla="*/ 234950 w 263525"/>
                <a:gd name="connsiteY9-48" fmla="*/ 38988 h 143763"/>
                <a:gd name="connsiteX10-49" fmla="*/ 244475 w 263525"/>
                <a:gd name="connsiteY10-50" fmla="*/ 45338 h 143763"/>
                <a:gd name="connsiteX11-51" fmla="*/ 250825 w 263525"/>
                <a:gd name="connsiteY11-52" fmla="*/ 54863 h 143763"/>
                <a:gd name="connsiteX12-53" fmla="*/ 263525 w 263525"/>
                <a:gd name="connsiteY12-54" fmla="*/ 70738 h 143763"/>
                <a:gd name="connsiteX0-55" fmla="*/ 0 w 263525"/>
                <a:gd name="connsiteY0-56" fmla="*/ 144664 h 144664"/>
                <a:gd name="connsiteX1-57" fmla="*/ 12700 w 263525"/>
                <a:gd name="connsiteY1-58" fmla="*/ 33539 h 144664"/>
                <a:gd name="connsiteX2-59" fmla="*/ 69850 w 263525"/>
                <a:gd name="connsiteY2-60" fmla="*/ 1789 h 144664"/>
                <a:gd name="connsiteX3-61" fmla="*/ 152400 w 263525"/>
                <a:gd name="connsiteY3-62" fmla="*/ 4964 h 144664"/>
                <a:gd name="connsiteX4-63" fmla="*/ 171450 w 263525"/>
                <a:gd name="connsiteY4-64" fmla="*/ 14489 h 144664"/>
                <a:gd name="connsiteX5-65" fmla="*/ 184150 w 263525"/>
                <a:gd name="connsiteY5-66" fmla="*/ 17664 h 144664"/>
                <a:gd name="connsiteX6-67" fmla="*/ 212725 w 263525"/>
                <a:gd name="connsiteY6-68" fmla="*/ 30364 h 144664"/>
                <a:gd name="connsiteX7-69" fmla="*/ 225425 w 263525"/>
                <a:gd name="connsiteY7-70" fmla="*/ 36714 h 144664"/>
                <a:gd name="connsiteX8-71" fmla="*/ 234950 w 263525"/>
                <a:gd name="connsiteY8-72" fmla="*/ 39889 h 144664"/>
                <a:gd name="connsiteX9-73" fmla="*/ 244475 w 263525"/>
                <a:gd name="connsiteY9-74" fmla="*/ 46239 h 144664"/>
                <a:gd name="connsiteX10-75" fmla="*/ 250825 w 263525"/>
                <a:gd name="connsiteY10-76" fmla="*/ 55764 h 144664"/>
                <a:gd name="connsiteX11-77" fmla="*/ 263525 w 263525"/>
                <a:gd name="connsiteY11-78" fmla="*/ 71639 h 144664"/>
                <a:gd name="connsiteX0-79" fmla="*/ 0 w 263525"/>
                <a:gd name="connsiteY0-80" fmla="*/ 144664 h 144664"/>
                <a:gd name="connsiteX1-81" fmla="*/ 12700 w 263525"/>
                <a:gd name="connsiteY1-82" fmla="*/ 33539 h 144664"/>
                <a:gd name="connsiteX2-83" fmla="*/ 69850 w 263525"/>
                <a:gd name="connsiteY2-84" fmla="*/ 1789 h 144664"/>
                <a:gd name="connsiteX3-85" fmla="*/ 152400 w 263525"/>
                <a:gd name="connsiteY3-86" fmla="*/ 4964 h 144664"/>
                <a:gd name="connsiteX4-87" fmla="*/ 171450 w 263525"/>
                <a:gd name="connsiteY4-88" fmla="*/ 14489 h 144664"/>
                <a:gd name="connsiteX5-89" fmla="*/ 212725 w 263525"/>
                <a:gd name="connsiteY5-90" fmla="*/ 30364 h 144664"/>
                <a:gd name="connsiteX6-91" fmla="*/ 225425 w 263525"/>
                <a:gd name="connsiteY6-92" fmla="*/ 36714 h 144664"/>
                <a:gd name="connsiteX7-93" fmla="*/ 234950 w 263525"/>
                <a:gd name="connsiteY7-94" fmla="*/ 39889 h 144664"/>
                <a:gd name="connsiteX8-95" fmla="*/ 244475 w 263525"/>
                <a:gd name="connsiteY8-96" fmla="*/ 46239 h 144664"/>
                <a:gd name="connsiteX9-97" fmla="*/ 250825 w 263525"/>
                <a:gd name="connsiteY9-98" fmla="*/ 55764 h 144664"/>
                <a:gd name="connsiteX10-99" fmla="*/ 263525 w 263525"/>
                <a:gd name="connsiteY10-100" fmla="*/ 71639 h 144664"/>
                <a:gd name="connsiteX0-101" fmla="*/ 0 w 263525"/>
                <a:gd name="connsiteY0-102" fmla="*/ 145230 h 145230"/>
                <a:gd name="connsiteX1-103" fmla="*/ 12700 w 263525"/>
                <a:gd name="connsiteY1-104" fmla="*/ 34105 h 145230"/>
                <a:gd name="connsiteX2-105" fmla="*/ 69850 w 263525"/>
                <a:gd name="connsiteY2-106" fmla="*/ 2355 h 145230"/>
                <a:gd name="connsiteX3-107" fmla="*/ 152400 w 263525"/>
                <a:gd name="connsiteY3-108" fmla="*/ 5530 h 145230"/>
                <a:gd name="connsiteX4-109" fmla="*/ 212725 w 263525"/>
                <a:gd name="connsiteY4-110" fmla="*/ 30930 h 145230"/>
                <a:gd name="connsiteX5-111" fmla="*/ 225425 w 263525"/>
                <a:gd name="connsiteY5-112" fmla="*/ 37280 h 145230"/>
                <a:gd name="connsiteX6-113" fmla="*/ 234950 w 263525"/>
                <a:gd name="connsiteY6-114" fmla="*/ 40455 h 145230"/>
                <a:gd name="connsiteX7-115" fmla="*/ 244475 w 263525"/>
                <a:gd name="connsiteY7-116" fmla="*/ 46805 h 145230"/>
                <a:gd name="connsiteX8-117" fmla="*/ 250825 w 263525"/>
                <a:gd name="connsiteY8-118" fmla="*/ 56330 h 145230"/>
                <a:gd name="connsiteX9-119" fmla="*/ 263525 w 263525"/>
                <a:gd name="connsiteY9-120" fmla="*/ 72205 h 145230"/>
                <a:gd name="connsiteX0-121" fmla="*/ 0 w 263525"/>
                <a:gd name="connsiteY0-122" fmla="*/ 145230 h 145230"/>
                <a:gd name="connsiteX1-123" fmla="*/ 12700 w 263525"/>
                <a:gd name="connsiteY1-124" fmla="*/ 34105 h 145230"/>
                <a:gd name="connsiteX2-125" fmla="*/ 69850 w 263525"/>
                <a:gd name="connsiteY2-126" fmla="*/ 2355 h 145230"/>
                <a:gd name="connsiteX3-127" fmla="*/ 152400 w 263525"/>
                <a:gd name="connsiteY3-128" fmla="*/ 5530 h 145230"/>
                <a:gd name="connsiteX4-129" fmla="*/ 212725 w 263525"/>
                <a:gd name="connsiteY4-130" fmla="*/ 30930 h 145230"/>
                <a:gd name="connsiteX5-131" fmla="*/ 225425 w 263525"/>
                <a:gd name="connsiteY5-132" fmla="*/ 37280 h 145230"/>
                <a:gd name="connsiteX6-133" fmla="*/ 244475 w 263525"/>
                <a:gd name="connsiteY6-134" fmla="*/ 46805 h 145230"/>
                <a:gd name="connsiteX7-135" fmla="*/ 250825 w 263525"/>
                <a:gd name="connsiteY7-136" fmla="*/ 56330 h 145230"/>
                <a:gd name="connsiteX8-137" fmla="*/ 263525 w 263525"/>
                <a:gd name="connsiteY8-138" fmla="*/ 72205 h 145230"/>
                <a:gd name="connsiteX0-139" fmla="*/ 0 w 263525"/>
                <a:gd name="connsiteY0-140" fmla="*/ 145230 h 145230"/>
                <a:gd name="connsiteX1-141" fmla="*/ 12700 w 263525"/>
                <a:gd name="connsiteY1-142" fmla="*/ 34105 h 145230"/>
                <a:gd name="connsiteX2-143" fmla="*/ 69850 w 263525"/>
                <a:gd name="connsiteY2-144" fmla="*/ 2355 h 145230"/>
                <a:gd name="connsiteX3-145" fmla="*/ 152400 w 263525"/>
                <a:gd name="connsiteY3-146" fmla="*/ 5530 h 145230"/>
                <a:gd name="connsiteX4-147" fmla="*/ 212725 w 263525"/>
                <a:gd name="connsiteY4-148" fmla="*/ 30930 h 145230"/>
                <a:gd name="connsiteX5-149" fmla="*/ 225425 w 263525"/>
                <a:gd name="connsiteY5-150" fmla="*/ 37280 h 145230"/>
                <a:gd name="connsiteX6-151" fmla="*/ 250825 w 263525"/>
                <a:gd name="connsiteY6-152" fmla="*/ 56330 h 145230"/>
                <a:gd name="connsiteX7-153" fmla="*/ 263525 w 263525"/>
                <a:gd name="connsiteY7-154" fmla="*/ 72205 h 145230"/>
                <a:gd name="connsiteX0-155" fmla="*/ 0 w 263525"/>
                <a:gd name="connsiteY0-156" fmla="*/ 145230 h 145230"/>
                <a:gd name="connsiteX1-157" fmla="*/ 12700 w 263525"/>
                <a:gd name="connsiteY1-158" fmla="*/ 34105 h 145230"/>
                <a:gd name="connsiteX2-159" fmla="*/ 69850 w 263525"/>
                <a:gd name="connsiteY2-160" fmla="*/ 2355 h 145230"/>
                <a:gd name="connsiteX3-161" fmla="*/ 152400 w 263525"/>
                <a:gd name="connsiteY3-162" fmla="*/ 5530 h 145230"/>
                <a:gd name="connsiteX4-163" fmla="*/ 212725 w 263525"/>
                <a:gd name="connsiteY4-164" fmla="*/ 30930 h 145230"/>
                <a:gd name="connsiteX5-165" fmla="*/ 225425 w 263525"/>
                <a:gd name="connsiteY5-166" fmla="*/ 37280 h 145230"/>
                <a:gd name="connsiteX6-167" fmla="*/ 263525 w 263525"/>
                <a:gd name="connsiteY6-168" fmla="*/ 72205 h 145230"/>
                <a:gd name="connsiteX0-169" fmla="*/ 0 w 263525"/>
                <a:gd name="connsiteY0-170" fmla="*/ 145230 h 145230"/>
                <a:gd name="connsiteX1-171" fmla="*/ 12700 w 263525"/>
                <a:gd name="connsiteY1-172" fmla="*/ 34105 h 145230"/>
                <a:gd name="connsiteX2-173" fmla="*/ 69850 w 263525"/>
                <a:gd name="connsiteY2-174" fmla="*/ 2355 h 145230"/>
                <a:gd name="connsiteX3-175" fmla="*/ 152400 w 263525"/>
                <a:gd name="connsiteY3-176" fmla="*/ 5530 h 145230"/>
                <a:gd name="connsiteX4-177" fmla="*/ 212725 w 263525"/>
                <a:gd name="connsiteY4-178" fmla="*/ 30930 h 145230"/>
                <a:gd name="connsiteX5-179" fmla="*/ 263525 w 263525"/>
                <a:gd name="connsiteY5-180" fmla="*/ 72205 h 1452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63525" h="145230">
                  <a:moveTo>
                    <a:pt x="0" y="145230"/>
                  </a:moveTo>
                  <a:cubicBezTo>
                    <a:pt x="4233" y="108188"/>
                    <a:pt x="1058" y="57918"/>
                    <a:pt x="12700" y="34105"/>
                  </a:cubicBezTo>
                  <a:cubicBezTo>
                    <a:pt x="24342" y="10292"/>
                    <a:pt x="46567" y="7118"/>
                    <a:pt x="69850" y="2355"/>
                  </a:cubicBezTo>
                  <a:cubicBezTo>
                    <a:pt x="93133" y="-2408"/>
                    <a:pt x="128588" y="768"/>
                    <a:pt x="152400" y="5530"/>
                  </a:cubicBezTo>
                  <a:cubicBezTo>
                    <a:pt x="176212" y="10292"/>
                    <a:pt x="194204" y="19818"/>
                    <a:pt x="212725" y="30930"/>
                  </a:cubicBezTo>
                  <a:cubicBezTo>
                    <a:pt x="231246" y="42043"/>
                    <a:pt x="252942" y="63606"/>
                    <a:pt x="263525" y="72205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6" name="任意多边形 595"/>
            <p:cNvSpPr/>
            <p:nvPr/>
          </p:nvSpPr>
          <p:spPr>
            <a:xfrm>
              <a:off x="4773781" y="2085974"/>
              <a:ext cx="41798" cy="170395"/>
            </a:xfrm>
            <a:custGeom>
              <a:avLst/>
              <a:gdLst>
                <a:gd name="connsiteX0" fmla="*/ 44 w 34762"/>
                <a:gd name="connsiteY0" fmla="*/ 0 h 212725"/>
                <a:gd name="connsiteX1" fmla="*/ 31794 w 34762"/>
                <a:gd name="connsiteY1" fmla="*/ 98425 h 212725"/>
                <a:gd name="connsiteX2" fmla="*/ 22269 w 34762"/>
                <a:gd name="connsiteY2" fmla="*/ 139700 h 212725"/>
                <a:gd name="connsiteX3" fmla="*/ 9569 w 34762"/>
                <a:gd name="connsiteY3" fmla="*/ 168275 h 212725"/>
                <a:gd name="connsiteX4" fmla="*/ 6394 w 34762"/>
                <a:gd name="connsiteY4" fmla="*/ 180975 h 212725"/>
                <a:gd name="connsiteX5" fmla="*/ 3219 w 34762"/>
                <a:gd name="connsiteY5" fmla="*/ 196850 h 212725"/>
                <a:gd name="connsiteX6" fmla="*/ 44 w 34762"/>
                <a:gd name="connsiteY6" fmla="*/ 212725 h 212725"/>
                <a:gd name="connsiteX0-1" fmla="*/ 0 w 34718"/>
                <a:gd name="connsiteY0-2" fmla="*/ 0 h 196850"/>
                <a:gd name="connsiteX1-3" fmla="*/ 31750 w 34718"/>
                <a:gd name="connsiteY1-4" fmla="*/ 98425 h 196850"/>
                <a:gd name="connsiteX2-5" fmla="*/ 22225 w 34718"/>
                <a:gd name="connsiteY2-6" fmla="*/ 139700 h 196850"/>
                <a:gd name="connsiteX3-7" fmla="*/ 9525 w 34718"/>
                <a:gd name="connsiteY3-8" fmla="*/ 168275 h 196850"/>
                <a:gd name="connsiteX4-9" fmla="*/ 6350 w 34718"/>
                <a:gd name="connsiteY4-10" fmla="*/ 180975 h 196850"/>
                <a:gd name="connsiteX5-11" fmla="*/ 3175 w 34718"/>
                <a:gd name="connsiteY5-12" fmla="*/ 196850 h 196850"/>
                <a:gd name="connsiteX0-13" fmla="*/ 0 w 34718"/>
                <a:gd name="connsiteY0-14" fmla="*/ 0 h 180975"/>
                <a:gd name="connsiteX1-15" fmla="*/ 31750 w 34718"/>
                <a:gd name="connsiteY1-16" fmla="*/ 98425 h 180975"/>
                <a:gd name="connsiteX2-17" fmla="*/ 22225 w 34718"/>
                <a:gd name="connsiteY2-18" fmla="*/ 139700 h 180975"/>
                <a:gd name="connsiteX3-19" fmla="*/ 9525 w 34718"/>
                <a:gd name="connsiteY3-20" fmla="*/ 168275 h 180975"/>
                <a:gd name="connsiteX4-21" fmla="*/ 6350 w 34718"/>
                <a:gd name="connsiteY4-22" fmla="*/ 180975 h 180975"/>
                <a:gd name="connsiteX0-23" fmla="*/ 0 w 31841"/>
                <a:gd name="connsiteY0-24" fmla="*/ 0 h 180975"/>
                <a:gd name="connsiteX1-25" fmla="*/ 31750 w 31841"/>
                <a:gd name="connsiteY1-26" fmla="*/ 98425 h 180975"/>
                <a:gd name="connsiteX2-27" fmla="*/ 9525 w 31841"/>
                <a:gd name="connsiteY2-28" fmla="*/ 168275 h 180975"/>
                <a:gd name="connsiteX3-29" fmla="*/ 6350 w 31841"/>
                <a:gd name="connsiteY3-30" fmla="*/ 180975 h 180975"/>
                <a:gd name="connsiteX0-31" fmla="*/ 0 w 31841"/>
                <a:gd name="connsiteY0-32" fmla="*/ 0 h 168275"/>
                <a:gd name="connsiteX1-33" fmla="*/ 31750 w 31841"/>
                <a:gd name="connsiteY1-34" fmla="*/ 98425 h 168275"/>
                <a:gd name="connsiteX2-35" fmla="*/ 9525 w 31841"/>
                <a:gd name="connsiteY2-36" fmla="*/ 168275 h 168275"/>
                <a:gd name="connsiteX0-37" fmla="*/ 0 w 31781"/>
                <a:gd name="connsiteY0-38" fmla="*/ 0 h 175638"/>
                <a:gd name="connsiteX1-39" fmla="*/ 31750 w 31781"/>
                <a:gd name="connsiteY1-40" fmla="*/ 98425 h 175638"/>
                <a:gd name="connsiteX2-41" fmla="*/ 5904 w 31781"/>
                <a:gd name="connsiteY2-42" fmla="*/ 175638 h 17563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31781" h="175638">
                  <a:moveTo>
                    <a:pt x="0" y="0"/>
                  </a:moveTo>
                  <a:cubicBezTo>
                    <a:pt x="10583" y="32808"/>
                    <a:pt x="30766" y="69152"/>
                    <a:pt x="31750" y="98425"/>
                  </a:cubicBezTo>
                  <a:cubicBezTo>
                    <a:pt x="32734" y="127698"/>
                    <a:pt x="10137" y="161880"/>
                    <a:pt x="5904" y="175638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7" name="任意多边形 596"/>
            <p:cNvSpPr/>
            <p:nvPr/>
          </p:nvSpPr>
          <p:spPr>
            <a:xfrm>
              <a:off x="4621531" y="2390775"/>
              <a:ext cx="45719" cy="98425"/>
            </a:xfrm>
            <a:custGeom>
              <a:avLst/>
              <a:gdLst>
                <a:gd name="connsiteX0" fmla="*/ 38100 w 38100"/>
                <a:gd name="connsiteY0" fmla="*/ 0 h 127000"/>
                <a:gd name="connsiteX1" fmla="*/ 3175 w 38100"/>
                <a:gd name="connsiteY1" fmla="*/ 98425 h 127000"/>
                <a:gd name="connsiteX2" fmla="*/ 0 w 38100"/>
                <a:gd name="connsiteY2" fmla="*/ 107950 h 127000"/>
                <a:gd name="connsiteX3" fmla="*/ 0 w 38100"/>
                <a:gd name="connsiteY3" fmla="*/ 127000 h 12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127000">
                  <a:moveTo>
                    <a:pt x="38100" y="0"/>
                  </a:moveTo>
                  <a:lnTo>
                    <a:pt x="3175" y="98425"/>
                  </a:lnTo>
                  <a:cubicBezTo>
                    <a:pt x="2061" y="101581"/>
                    <a:pt x="0" y="104603"/>
                    <a:pt x="0" y="107950"/>
                  </a:cubicBezTo>
                  <a:lnTo>
                    <a:pt x="0" y="127000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8" name="任意多边形 597"/>
            <p:cNvSpPr/>
            <p:nvPr/>
          </p:nvSpPr>
          <p:spPr>
            <a:xfrm>
              <a:off x="4819649" y="2221706"/>
              <a:ext cx="63501" cy="213520"/>
            </a:xfrm>
            <a:custGeom>
              <a:avLst/>
              <a:gdLst>
                <a:gd name="connsiteX0" fmla="*/ 0 w 66675"/>
                <a:gd name="connsiteY0" fmla="*/ 0 h 225425"/>
                <a:gd name="connsiteX1" fmla="*/ 41275 w 66675"/>
                <a:gd name="connsiteY1" fmla="*/ 120650 h 225425"/>
                <a:gd name="connsiteX2" fmla="*/ 57150 w 66675"/>
                <a:gd name="connsiteY2" fmla="*/ 184150 h 225425"/>
                <a:gd name="connsiteX3" fmla="*/ 60325 w 66675"/>
                <a:gd name="connsiteY3" fmla="*/ 209550 h 225425"/>
                <a:gd name="connsiteX4" fmla="*/ 66675 w 66675"/>
                <a:gd name="connsiteY4" fmla="*/ 225425 h 22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225425">
                  <a:moveTo>
                    <a:pt x="0" y="0"/>
                  </a:moveTo>
                  <a:cubicBezTo>
                    <a:pt x="13758" y="40217"/>
                    <a:pt x="28677" y="80055"/>
                    <a:pt x="41275" y="120650"/>
                  </a:cubicBezTo>
                  <a:cubicBezTo>
                    <a:pt x="47742" y="141488"/>
                    <a:pt x="52578" y="162816"/>
                    <a:pt x="57150" y="184150"/>
                  </a:cubicBezTo>
                  <a:cubicBezTo>
                    <a:pt x="58938" y="192493"/>
                    <a:pt x="58406" y="201236"/>
                    <a:pt x="60325" y="209550"/>
                  </a:cubicBezTo>
                  <a:cubicBezTo>
                    <a:pt x="61607" y="215103"/>
                    <a:pt x="66675" y="225425"/>
                    <a:pt x="66675" y="225425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99" name="直接连接符 598"/>
            <p:cNvCxnSpPr/>
            <p:nvPr/>
          </p:nvCxnSpPr>
          <p:spPr>
            <a:xfrm>
              <a:off x="4606925" y="2479675"/>
              <a:ext cx="0" cy="1587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0" name="直接连接符 599"/>
            <p:cNvCxnSpPr>
              <a:endCxn id="164" idx="0"/>
            </p:cNvCxnSpPr>
            <p:nvPr/>
          </p:nvCxnSpPr>
          <p:spPr>
            <a:xfrm>
              <a:off x="4603750" y="2486025"/>
              <a:ext cx="57593" cy="1196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1" name="直接连接符 600"/>
            <p:cNvCxnSpPr/>
            <p:nvPr/>
          </p:nvCxnSpPr>
          <p:spPr>
            <a:xfrm>
              <a:off x="4610100" y="2638425"/>
              <a:ext cx="47625" cy="254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2" name="任意多边形 601"/>
            <p:cNvSpPr/>
            <p:nvPr/>
          </p:nvSpPr>
          <p:spPr>
            <a:xfrm>
              <a:off x="4371181" y="1880418"/>
              <a:ext cx="288925" cy="145230"/>
            </a:xfrm>
            <a:custGeom>
              <a:avLst/>
              <a:gdLst>
                <a:gd name="connsiteX0" fmla="*/ 0 w 263525"/>
                <a:gd name="connsiteY0" fmla="*/ 142875 h 142875"/>
                <a:gd name="connsiteX1" fmla="*/ 12700 w 263525"/>
                <a:gd name="connsiteY1" fmla="*/ 31750 h 142875"/>
                <a:gd name="connsiteX2" fmla="*/ 31750 w 263525"/>
                <a:gd name="connsiteY2" fmla="*/ 19050 h 142875"/>
                <a:gd name="connsiteX3" fmla="*/ 41275 w 263525"/>
                <a:gd name="connsiteY3" fmla="*/ 12700 h 142875"/>
                <a:gd name="connsiteX4" fmla="*/ 50800 w 263525"/>
                <a:gd name="connsiteY4" fmla="*/ 6350 h 142875"/>
                <a:gd name="connsiteX5" fmla="*/ 69850 w 263525"/>
                <a:gd name="connsiteY5" fmla="*/ 0 h 142875"/>
                <a:gd name="connsiteX6" fmla="*/ 152400 w 263525"/>
                <a:gd name="connsiteY6" fmla="*/ 3175 h 142875"/>
                <a:gd name="connsiteX7" fmla="*/ 171450 w 263525"/>
                <a:gd name="connsiteY7" fmla="*/ 12700 h 142875"/>
                <a:gd name="connsiteX8" fmla="*/ 184150 w 263525"/>
                <a:gd name="connsiteY8" fmla="*/ 15875 h 142875"/>
                <a:gd name="connsiteX9" fmla="*/ 212725 w 263525"/>
                <a:gd name="connsiteY9" fmla="*/ 28575 h 142875"/>
                <a:gd name="connsiteX10" fmla="*/ 225425 w 263525"/>
                <a:gd name="connsiteY10" fmla="*/ 34925 h 142875"/>
                <a:gd name="connsiteX11" fmla="*/ 234950 w 263525"/>
                <a:gd name="connsiteY11" fmla="*/ 38100 h 142875"/>
                <a:gd name="connsiteX12" fmla="*/ 244475 w 263525"/>
                <a:gd name="connsiteY12" fmla="*/ 44450 h 142875"/>
                <a:gd name="connsiteX13" fmla="*/ 250825 w 263525"/>
                <a:gd name="connsiteY13" fmla="*/ 53975 h 142875"/>
                <a:gd name="connsiteX14" fmla="*/ 263525 w 263525"/>
                <a:gd name="connsiteY14" fmla="*/ 69850 h 142875"/>
                <a:gd name="connsiteX0-1" fmla="*/ 0 w 263525"/>
                <a:gd name="connsiteY0-2" fmla="*/ 143336 h 143336"/>
                <a:gd name="connsiteX1-3" fmla="*/ 12700 w 263525"/>
                <a:gd name="connsiteY1-4" fmla="*/ 32211 h 143336"/>
                <a:gd name="connsiteX2-5" fmla="*/ 31750 w 263525"/>
                <a:gd name="connsiteY2-6" fmla="*/ 19511 h 143336"/>
                <a:gd name="connsiteX3-7" fmla="*/ 41275 w 263525"/>
                <a:gd name="connsiteY3-8" fmla="*/ 13161 h 143336"/>
                <a:gd name="connsiteX4-9" fmla="*/ 69850 w 263525"/>
                <a:gd name="connsiteY4-10" fmla="*/ 461 h 143336"/>
                <a:gd name="connsiteX5-11" fmla="*/ 152400 w 263525"/>
                <a:gd name="connsiteY5-12" fmla="*/ 3636 h 143336"/>
                <a:gd name="connsiteX6-13" fmla="*/ 171450 w 263525"/>
                <a:gd name="connsiteY6-14" fmla="*/ 13161 h 143336"/>
                <a:gd name="connsiteX7-15" fmla="*/ 184150 w 263525"/>
                <a:gd name="connsiteY7-16" fmla="*/ 16336 h 143336"/>
                <a:gd name="connsiteX8-17" fmla="*/ 212725 w 263525"/>
                <a:gd name="connsiteY8-18" fmla="*/ 29036 h 143336"/>
                <a:gd name="connsiteX9-19" fmla="*/ 225425 w 263525"/>
                <a:gd name="connsiteY9-20" fmla="*/ 35386 h 143336"/>
                <a:gd name="connsiteX10-21" fmla="*/ 234950 w 263525"/>
                <a:gd name="connsiteY10-22" fmla="*/ 38561 h 143336"/>
                <a:gd name="connsiteX11-23" fmla="*/ 244475 w 263525"/>
                <a:gd name="connsiteY11-24" fmla="*/ 44911 h 143336"/>
                <a:gd name="connsiteX12-25" fmla="*/ 250825 w 263525"/>
                <a:gd name="connsiteY12-26" fmla="*/ 54436 h 143336"/>
                <a:gd name="connsiteX13-27" fmla="*/ 263525 w 263525"/>
                <a:gd name="connsiteY13-28" fmla="*/ 70311 h 143336"/>
                <a:gd name="connsiteX0-29" fmla="*/ 0 w 263525"/>
                <a:gd name="connsiteY0-30" fmla="*/ 143763 h 143763"/>
                <a:gd name="connsiteX1-31" fmla="*/ 12700 w 263525"/>
                <a:gd name="connsiteY1-32" fmla="*/ 32638 h 143763"/>
                <a:gd name="connsiteX2-33" fmla="*/ 31750 w 263525"/>
                <a:gd name="connsiteY2-34" fmla="*/ 19938 h 143763"/>
                <a:gd name="connsiteX3-35" fmla="*/ 69850 w 263525"/>
                <a:gd name="connsiteY3-36" fmla="*/ 888 h 143763"/>
                <a:gd name="connsiteX4-37" fmla="*/ 152400 w 263525"/>
                <a:gd name="connsiteY4-38" fmla="*/ 4063 h 143763"/>
                <a:gd name="connsiteX5-39" fmla="*/ 171450 w 263525"/>
                <a:gd name="connsiteY5-40" fmla="*/ 13588 h 143763"/>
                <a:gd name="connsiteX6-41" fmla="*/ 184150 w 263525"/>
                <a:gd name="connsiteY6-42" fmla="*/ 16763 h 143763"/>
                <a:gd name="connsiteX7-43" fmla="*/ 212725 w 263525"/>
                <a:gd name="connsiteY7-44" fmla="*/ 29463 h 143763"/>
                <a:gd name="connsiteX8-45" fmla="*/ 225425 w 263525"/>
                <a:gd name="connsiteY8-46" fmla="*/ 35813 h 143763"/>
                <a:gd name="connsiteX9-47" fmla="*/ 234950 w 263525"/>
                <a:gd name="connsiteY9-48" fmla="*/ 38988 h 143763"/>
                <a:gd name="connsiteX10-49" fmla="*/ 244475 w 263525"/>
                <a:gd name="connsiteY10-50" fmla="*/ 45338 h 143763"/>
                <a:gd name="connsiteX11-51" fmla="*/ 250825 w 263525"/>
                <a:gd name="connsiteY11-52" fmla="*/ 54863 h 143763"/>
                <a:gd name="connsiteX12-53" fmla="*/ 263525 w 263525"/>
                <a:gd name="connsiteY12-54" fmla="*/ 70738 h 143763"/>
                <a:gd name="connsiteX0-55" fmla="*/ 0 w 263525"/>
                <a:gd name="connsiteY0-56" fmla="*/ 144664 h 144664"/>
                <a:gd name="connsiteX1-57" fmla="*/ 12700 w 263525"/>
                <a:gd name="connsiteY1-58" fmla="*/ 33539 h 144664"/>
                <a:gd name="connsiteX2-59" fmla="*/ 69850 w 263525"/>
                <a:gd name="connsiteY2-60" fmla="*/ 1789 h 144664"/>
                <a:gd name="connsiteX3-61" fmla="*/ 152400 w 263525"/>
                <a:gd name="connsiteY3-62" fmla="*/ 4964 h 144664"/>
                <a:gd name="connsiteX4-63" fmla="*/ 171450 w 263525"/>
                <a:gd name="connsiteY4-64" fmla="*/ 14489 h 144664"/>
                <a:gd name="connsiteX5-65" fmla="*/ 184150 w 263525"/>
                <a:gd name="connsiteY5-66" fmla="*/ 17664 h 144664"/>
                <a:gd name="connsiteX6-67" fmla="*/ 212725 w 263525"/>
                <a:gd name="connsiteY6-68" fmla="*/ 30364 h 144664"/>
                <a:gd name="connsiteX7-69" fmla="*/ 225425 w 263525"/>
                <a:gd name="connsiteY7-70" fmla="*/ 36714 h 144664"/>
                <a:gd name="connsiteX8-71" fmla="*/ 234950 w 263525"/>
                <a:gd name="connsiteY8-72" fmla="*/ 39889 h 144664"/>
                <a:gd name="connsiteX9-73" fmla="*/ 244475 w 263525"/>
                <a:gd name="connsiteY9-74" fmla="*/ 46239 h 144664"/>
                <a:gd name="connsiteX10-75" fmla="*/ 250825 w 263525"/>
                <a:gd name="connsiteY10-76" fmla="*/ 55764 h 144664"/>
                <a:gd name="connsiteX11-77" fmla="*/ 263525 w 263525"/>
                <a:gd name="connsiteY11-78" fmla="*/ 71639 h 144664"/>
                <a:gd name="connsiteX0-79" fmla="*/ 0 w 263525"/>
                <a:gd name="connsiteY0-80" fmla="*/ 144664 h 144664"/>
                <a:gd name="connsiteX1-81" fmla="*/ 12700 w 263525"/>
                <a:gd name="connsiteY1-82" fmla="*/ 33539 h 144664"/>
                <a:gd name="connsiteX2-83" fmla="*/ 69850 w 263525"/>
                <a:gd name="connsiteY2-84" fmla="*/ 1789 h 144664"/>
                <a:gd name="connsiteX3-85" fmla="*/ 152400 w 263525"/>
                <a:gd name="connsiteY3-86" fmla="*/ 4964 h 144664"/>
                <a:gd name="connsiteX4-87" fmla="*/ 171450 w 263525"/>
                <a:gd name="connsiteY4-88" fmla="*/ 14489 h 144664"/>
                <a:gd name="connsiteX5-89" fmla="*/ 212725 w 263525"/>
                <a:gd name="connsiteY5-90" fmla="*/ 30364 h 144664"/>
                <a:gd name="connsiteX6-91" fmla="*/ 225425 w 263525"/>
                <a:gd name="connsiteY6-92" fmla="*/ 36714 h 144664"/>
                <a:gd name="connsiteX7-93" fmla="*/ 234950 w 263525"/>
                <a:gd name="connsiteY7-94" fmla="*/ 39889 h 144664"/>
                <a:gd name="connsiteX8-95" fmla="*/ 244475 w 263525"/>
                <a:gd name="connsiteY8-96" fmla="*/ 46239 h 144664"/>
                <a:gd name="connsiteX9-97" fmla="*/ 250825 w 263525"/>
                <a:gd name="connsiteY9-98" fmla="*/ 55764 h 144664"/>
                <a:gd name="connsiteX10-99" fmla="*/ 263525 w 263525"/>
                <a:gd name="connsiteY10-100" fmla="*/ 71639 h 144664"/>
                <a:gd name="connsiteX0-101" fmla="*/ 0 w 263525"/>
                <a:gd name="connsiteY0-102" fmla="*/ 145230 h 145230"/>
                <a:gd name="connsiteX1-103" fmla="*/ 12700 w 263525"/>
                <a:gd name="connsiteY1-104" fmla="*/ 34105 h 145230"/>
                <a:gd name="connsiteX2-105" fmla="*/ 69850 w 263525"/>
                <a:gd name="connsiteY2-106" fmla="*/ 2355 h 145230"/>
                <a:gd name="connsiteX3-107" fmla="*/ 152400 w 263525"/>
                <a:gd name="connsiteY3-108" fmla="*/ 5530 h 145230"/>
                <a:gd name="connsiteX4-109" fmla="*/ 212725 w 263525"/>
                <a:gd name="connsiteY4-110" fmla="*/ 30930 h 145230"/>
                <a:gd name="connsiteX5-111" fmla="*/ 225425 w 263525"/>
                <a:gd name="connsiteY5-112" fmla="*/ 37280 h 145230"/>
                <a:gd name="connsiteX6-113" fmla="*/ 234950 w 263525"/>
                <a:gd name="connsiteY6-114" fmla="*/ 40455 h 145230"/>
                <a:gd name="connsiteX7-115" fmla="*/ 244475 w 263525"/>
                <a:gd name="connsiteY7-116" fmla="*/ 46805 h 145230"/>
                <a:gd name="connsiteX8-117" fmla="*/ 250825 w 263525"/>
                <a:gd name="connsiteY8-118" fmla="*/ 56330 h 145230"/>
                <a:gd name="connsiteX9-119" fmla="*/ 263525 w 263525"/>
                <a:gd name="connsiteY9-120" fmla="*/ 72205 h 145230"/>
                <a:gd name="connsiteX0-121" fmla="*/ 0 w 263525"/>
                <a:gd name="connsiteY0-122" fmla="*/ 145230 h 145230"/>
                <a:gd name="connsiteX1-123" fmla="*/ 12700 w 263525"/>
                <a:gd name="connsiteY1-124" fmla="*/ 34105 h 145230"/>
                <a:gd name="connsiteX2-125" fmla="*/ 69850 w 263525"/>
                <a:gd name="connsiteY2-126" fmla="*/ 2355 h 145230"/>
                <a:gd name="connsiteX3-127" fmla="*/ 152400 w 263525"/>
                <a:gd name="connsiteY3-128" fmla="*/ 5530 h 145230"/>
                <a:gd name="connsiteX4-129" fmla="*/ 212725 w 263525"/>
                <a:gd name="connsiteY4-130" fmla="*/ 30930 h 145230"/>
                <a:gd name="connsiteX5-131" fmla="*/ 225425 w 263525"/>
                <a:gd name="connsiteY5-132" fmla="*/ 37280 h 145230"/>
                <a:gd name="connsiteX6-133" fmla="*/ 244475 w 263525"/>
                <a:gd name="connsiteY6-134" fmla="*/ 46805 h 145230"/>
                <a:gd name="connsiteX7-135" fmla="*/ 250825 w 263525"/>
                <a:gd name="connsiteY7-136" fmla="*/ 56330 h 145230"/>
                <a:gd name="connsiteX8-137" fmla="*/ 263525 w 263525"/>
                <a:gd name="connsiteY8-138" fmla="*/ 72205 h 145230"/>
                <a:gd name="connsiteX0-139" fmla="*/ 0 w 263525"/>
                <a:gd name="connsiteY0-140" fmla="*/ 145230 h 145230"/>
                <a:gd name="connsiteX1-141" fmla="*/ 12700 w 263525"/>
                <a:gd name="connsiteY1-142" fmla="*/ 34105 h 145230"/>
                <a:gd name="connsiteX2-143" fmla="*/ 69850 w 263525"/>
                <a:gd name="connsiteY2-144" fmla="*/ 2355 h 145230"/>
                <a:gd name="connsiteX3-145" fmla="*/ 152400 w 263525"/>
                <a:gd name="connsiteY3-146" fmla="*/ 5530 h 145230"/>
                <a:gd name="connsiteX4-147" fmla="*/ 212725 w 263525"/>
                <a:gd name="connsiteY4-148" fmla="*/ 30930 h 145230"/>
                <a:gd name="connsiteX5-149" fmla="*/ 225425 w 263525"/>
                <a:gd name="connsiteY5-150" fmla="*/ 37280 h 145230"/>
                <a:gd name="connsiteX6-151" fmla="*/ 250825 w 263525"/>
                <a:gd name="connsiteY6-152" fmla="*/ 56330 h 145230"/>
                <a:gd name="connsiteX7-153" fmla="*/ 263525 w 263525"/>
                <a:gd name="connsiteY7-154" fmla="*/ 72205 h 145230"/>
                <a:gd name="connsiteX0-155" fmla="*/ 0 w 263525"/>
                <a:gd name="connsiteY0-156" fmla="*/ 145230 h 145230"/>
                <a:gd name="connsiteX1-157" fmla="*/ 12700 w 263525"/>
                <a:gd name="connsiteY1-158" fmla="*/ 34105 h 145230"/>
                <a:gd name="connsiteX2-159" fmla="*/ 69850 w 263525"/>
                <a:gd name="connsiteY2-160" fmla="*/ 2355 h 145230"/>
                <a:gd name="connsiteX3-161" fmla="*/ 152400 w 263525"/>
                <a:gd name="connsiteY3-162" fmla="*/ 5530 h 145230"/>
                <a:gd name="connsiteX4-163" fmla="*/ 212725 w 263525"/>
                <a:gd name="connsiteY4-164" fmla="*/ 30930 h 145230"/>
                <a:gd name="connsiteX5-165" fmla="*/ 225425 w 263525"/>
                <a:gd name="connsiteY5-166" fmla="*/ 37280 h 145230"/>
                <a:gd name="connsiteX6-167" fmla="*/ 263525 w 263525"/>
                <a:gd name="connsiteY6-168" fmla="*/ 72205 h 145230"/>
                <a:gd name="connsiteX0-169" fmla="*/ 0 w 263525"/>
                <a:gd name="connsiteY0-170" fmla="*/ 145230 h 145230"/>
                <a:gd name="connsiteX1-171" fmla="*/ 12700 w 263525"/>
                <a:gd name="connsiteY1-172" fmla="*/ 34105 h 145230"/>
                <a:gd name="connsiteX2-173" fmla="*/ 69850 w 263525"/>
                <a:gd name="connsiteY2-174" fmla="*/ 2355 h 145230"/>
                <a:gd name="connsiteX3-175" fmla="*/ 152400 w 263525"/>
                <a:gd name="connsiteY3-176" fmla="*/ 5530 h 145230"/>
                <a:gd name="connsiteX4-177" fmla="*/ 212725 w 263525"/>
                <a:gd name="connsiteY4-178" fmla="*/ 30930 h 145230"/>
                <a:gd name="connsiteX5-179" fmla="*/ 263525 w 263525"/>
                <a:gd name="connsiteY5-180" fmla="*/ 72205 h 14523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</a:cxnLst>
              <a:rect l="l" t="t" r="r" b="b"/>
              <a:pathLst>
                <a:path w="263525" h="145230">
                  <a:moveTo>
                    <a:pt x="0" y="145230"/>
                  </a:moveTo>
                  <a:cubicBezTo>
                    <a:pt x="4233" y="108188"/>
                    <a:pt x="1058" y="57918"/>
                    <a:pt x="12700" y="34105"/>
                  </a:cubicBezTo>
                  <a:cubicBezTo>
                    <a:pt x="24342" y="10292"/>
                    <a:pt x="46567" y="7118"/>
                    <a:pt x="69850" y="2355"/>
                  </a:cubicBezTo>
                  <a:cubicBezTo>
                    <a:pt x="93133" y="-2408"/>
                    <a:pt x="128588" y="768"/>
                    <a:pt x="152400" y="5530"/>
                  </a:cubicBezTo>
                  <a:cubicBezTo>
                    <a:pt x="176212" y="10292"/>
                    <a:pt x="194204" y="19818"/>
                    <a:pt x="212725" y="30930"/>
                  </a:cubicBezTo>
                  <a:cubicBezTo>
                    <a:pt x="231246" y="42043"/>
                    <a:pt x="252942" y="63606"/>
                    <a:pt x="263525" y="72205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3" name="任意多边形 602"/>
            <p:cNvSpPr/>
            <p:nvPr/>
          </p:nvSpPr>
          <p:spPr>
            <a:xfrm>
              <a:off x="4652484" y="2428875"/>
              <a:ext cx="18000" cy="64293"/>
            </a:xfrm>
            <a:custGeom>
              <a:avLst/>
              <a:gdLst>
                <a:gd name="connsiteX0" fmla="*/ 38100 w 38100"/>
                <a:gd name="connsiteY0" fmla="*/ 0 h 127000"/>
                <a:gd name="connsiteX1" fmla="*/ 3175 w 38100"/>
                <a:gd name="connsiteY1" fmla="*/ 98425 h 127000"/>
                <a:gd name="connsiteX2" fmla="*/ 0 w 38100"/>
                <a:gd name="connsiteY2" fmla="*/ 107950 h 127000"/>
                <a:gd name="connsiteX3" fmla="*/ 0 w 38100"/>
                <a:gd name="connsiteY3" fmla="*/ 127000 h 12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0" h="127000">
                  <a:moveTo>
                    <a:pt x="38100" y="0"/>
                  </a:moveTo>
                  <a:lnTo>
                    <a:pt x="3175" y="98425"/>
                  </a:lnTo>
                  <a:cubicBezTo>
                    <a:pt x="2061" y="101581"/>
                    <a:pt x="0" y="104603"/>
                    <a:pt x="0" y="107950"/>
                  </a:cubicBezTo>
                  <a:lnTo>
                    <a:pt x="0" y="127000"/>
                  </a:ln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4" name="任意多边形 603"/>
            <p:cNvSpPr/>
            <p:nvPr/>
          </p:nvSpPr>
          <p:spPr>
            <a:xfrm>
              <a:off x="4779169" y="2064542"/>
              <a:ext cx="47427" cy="223839"/>
            </a:xfrm>
            <a:custGeom>
              <a:avLst/>
              <a:gdLst>
                <a:gd name="connsiteX0" fmla="*/ 44 w 34762"/>
                <a:gd name="connsiteY0" fmla="*/ 0 h 212725"/>
                <a:gd name="connsiteX1" fmla="*/ 31794 w 34762"/>
                <a:gd name="connsiteY1" fmla="*/ 98425 h 212725"/>
                <a:gd name="connsiteX2" fmla="*/ 22269 w 34762"/>
                <a:gd name="connsiteY2" fmla="*/ 139700 h 212725"/>
                <a:gd name="connsiteX3" fmla="*/ 9569 w 34762"/>
                <a:gd name="connsiteY3" fmla="*/ 168275 h 212725"/>
                <a:gd name="connsiteX4" fmla="*/ 6394 w 34762"/>
                <a:gd name="connsiteY4" fmla="*/ 180975 h 212725"/>
                <a:gd name="connsiteX5" fmla="*/ 3219 w 34762"/>
                <a:gd name="connsiteY5" fmla="*/ 196850 h 212725"/>
                <a:gd name="connsiteX6" fmla="*/ 44 w 34762"/>
                <a:gd name="connsiteY6" fmla="*/ 212725 h 212725"/>
                <a:gd name="connsiteX0-1" fmla="*/ 0 w 34718"/>
                <a:gd name="connsiteY0-2" fmla="*/ 0 h 196850"/>
                <a:gd name="connsiteX1-3" fmla="*/ 31750 w 34718"/>
                <a:gd name="connsiteY1-4" fmla="*/ 98425 h 196850"/>
                <a:gd name="connsiteX2-5" fmla="*/ 22225 w 34718"/>
                <a:gd name="connsiteY2-6" fmla="*/ 139700 h 196850"/>
                <a:gd name="connsiteX3-7" fmla="*/ 9525 w 34718"/>
                <a:gd name="connsiteY3-8" fmla="*/ 168275 h 196850"/>
                <a:gd name="connsiteX4-9" fmla="*/ 6350 w 34718"/>
                <a:gd name="connsiteY4-10" fmla="*/ 180975 h 196850"/>
                <a:gd name="connsiteX5-11" fmla="*/ 3175 w 34718"/>
                <a:gd name="connsiteY5-12" fmla="*/ 196850 h 196850"/>
                <a:gd name="connsiteX0-13" fmla="*/ 0 w 34718"/>
                <a:gd name="connsiteY0-14" fmla="*/ 0 h 180975"/>
                <a:gd name="connsiteX1-15" fmla="*/ 31750 w 34718"/>
                <a:gd name="connsiteY1-16" fmla="*/ 98425 h 180975"/>
                <a:gd name="connsiteX2-17" fmla="*/ 22225 w 34718"/>
                <a:gd name="connsiteY2-18" fmla="*/ 139700 h 180975"/>
                <a:gd name="connsiteX3-19" fmla="*/ 9525 w 34718"/>
                <a:gd name="connsiteY3-20" fmla="*/ 168275 h 180975"/>
                <a:gd name="connsiteX4-21" fmla="*/ 6350 w 34718"/>
                <a:gd name="connsiteY4-22" fmla="*/ 180975 h 180975"/>
                <a:gd name="connsiteX0-23" fmla="*/ 0 w 31841"/>
                <a:gd name="connsiteY0-24" fmla="*/ 0 h 180975"/>
                <a:gd name="connsiteX1-25" fmla="*/ 31750 w 31841"/>
                <a:gd name="connsiteY1-26" fmla="*/ 98425 h 180975"/>
                <a:gd name="connsiteX2-27" fmla="*/ 9525 w 31841"/>
                <a:gd name="connsiteY2-28" fmla="*/ 168275 h 180975"/>
                <a:gd name="connsiteX3-29" fmla="*/ 6350 w 31841"/>
                <a:gd name="connsiteY3-30" fmla="*/ 180975 h 180975"/>
                <a:gd name="connsiteX0-31" fmla="*/ 0 w 31841"/>
                <a:gd name="connsiteY0-32" fmla="*/ 0 h 168275"/>
                <a:gd name="connsiteX1-33" fmla="*/ 31750 w 31841"/>
                <a:gd name="connsiteY1-34" fmla="*/ 98425 h 168275"/>
                <a:gd name="connsiteX2-35" fmla="*/ 9525 w 31841"/>
                <a:gd name="connsiteY2-36" fmla="*/ 168275 h 168275"/>
                <a:gd name="connsiteX0-37" fmla="*/ 0 w 31781"/>
                <a:gd name="connsiteY0-38" fmla="*/ 0 h 175638"/>
                <a:gd name="connsiteX1-39" fmla="*/ 31750 w 31781"/>
                <a:gd name="connsiteY1-40" fmla="*/ 98425 h 175638"/>
                <a:gd name="connsiteX2-41" fmla="*/ 5904 w 31781"/>
                <a:gd name="connsiteY2-42" fmla="*/ 175638 h 175638"/>
                <a:gd name="connsiteX0-43" fmla="*/ 0 w 31750"/>
                <a:gd name="connsiteY0-44" fmla="*/ 0 h 183444"/>
                <a:gd name="connsiteX1-45" fmla="*/ 31750 w 31750"/>
                <a:gd name="connsiteY1-46" fmla="*/ 98425 h 183444"/>
                <a:gd name="connsiteX2-47" fmla="*/ 1122 w 31750"/>
                <a:gd name="connsiteY2-48" fmla="*/ 183444 h 18344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</a:cxnLst>
              <a:rect l="l" t="t" r="r" b="b"/>
              <a:pathLst>
                <a:path w="31750" h="183444">
                  <a:moveTo>
                    <a:pt x="0" y="0"/>
                  </a:moveTo>
                  <a:cubicBezTo>
                    <a:pt x="10583" y="32808"/>
                    <a:pt x="31563" y="67851"/>
                    <a:pt x="31750" y="98425"/>
                  </a:cubicBezTo>
                  <a:cubicBezTo>
                    <a:pt x="31937" y="128999"/>
                    <a:pt x="5355" y="169686"/>
                    <a:pt x="1122" y="183444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5" name="任意多边形 604"/>
            <p:cNvSpPr/>
            <p:nvPr/>
          </p:nvSpPr>
          <p:spPr>
            <a:xfrm>
              <a:off x="4822031" y="2197895"/>
              <a:ext cx="61119" cy="149225"/>
            </a:xfrm>
            <a:custGeom>
              <a:avLst/>
              <a:gdLst>
                <a:gd name="connsiteX0" fmla="*/ 0 w 66675"/>
                <a:gd name="connsiteY0" fmla="*/ 0 h 225425"/>
                <a:gd name="connsiteX1" fmla="*/ 41275 w 66675"/>
                <a:gd name="connsiteY1" fmla="*/ 120650 h 225425"/>
                <a:gd name="connsiteX2" fmla="*/ 57150 w 66675"/>
                <a:gd name="connsiteY2" fmla="*/ 184150 h 225425"/>
                <a:gd name="connsiteX3" fmla="*/ 60325 w 66675"/>
                <a:gd name="connsiteY3" fmla="*/ 209550 h 225425"/>
                <a:gd name="connsiteX4" fmla="*/ 66675 w 66675"/>
                <a:gd name="connsiteY4" fmla="*/ 225425 h 225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675" h="225425">
                  <a:moveTo>
                    <a:pt x="0" y="0"/>
                  </a:moveTo>
                  <a:cubicBezTo>
                    <a:pt x="13758" y="40217"/>
                    <a:pt x="28677" y="80055"/>
                    <a:pt x="41275" y="120650"/>
                  </a:cubicBezTo>
                  <a:cubicBezTo>
                    <a:pt x="47742" y="141488"/>
                    <a:pt x="52578" y="162816"/>
                    <a:pt x="57150" y="184150"/>
                  </a:cubicBezTo>
                  <a:cubicBezTo>
                    <a:pt x="58938" y="192493"/>
                    <a:pt x="58406" y="201236"/>
                    <a:pt x="60325" y="209550"/>
                  </a:cubicBezTo>
                  <a:cubicBezTo>
                    <a:pt x="61607" y="215103"/>
                    <a:pt x="66675" y="225425"/>
                    <a:pt x="66675" y="225425"/>
                  </a:cubicBezTo>
                </a:path>
              </a:pathLst>
            </a:cu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6" name="弧形 605"/>
            <p:cNvSpPr/>
            <p:nvPr/>
          </p:nvSpPr>
          <p:spPr>
            <a:xfrm rot="583826">
              <a:off x="4395788" y="1985962"/>
              <a:ext cx="276225" cy="76675"/>
            </a:xfrm>
            <a:prstGeom prst="arc">
              <a:avLst>
                <a:gd name="adj1" fmla="val 11082148"/>
                <a:gd name="adj2" fmla="val 2127359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7" name="弧形 606"/>
            <p:cNvSpPr/>
            <p:nvPr/>
          </p:nvSpPr>
          <p:spPr>
            <a:xfrm rot="583826">
              <a:off x="4395786" y="2007393"/>
              <a:ext cx="276225" cy="76675"/>
            </a:xfrm>
            <a:prstGeom prst="arc">
              <a:avLst>
                <a:gd name="adj1" fmla="val 11082148"/>
                <a:gd name="adj2" fmla="val 21273597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608" name="直接连接符 607"/>
            <p:cNvCxnSpPr/>
            <p:nvPr/>
          </p:nvCxnSpPr>
          <p:spPr>
            <a:xfrm>
              <a:off x="4286250" y="4105275"/>
              <a:ext cx="232410" cy="2476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9" name="直接连接符 608"/>
            <p:cNvCxnSpPr/>
            <p:nvPr/>
          </p:nvCxnSpPr>
          <p:spPr>
            <a:xfrm>
              <a:off x="3302000" y="3441700"/>
              <a:ext cx="11986" cy="24601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0" name="直接连接符 609"/>
            <p:cNvCxnSpPr/>
            <p:nvPr/>
          </p:nvCxnSpPr>
          <p:spPr>
            <a:xfrm>
              <a:off x="3327400" y="3441700"/>
              <a:ext cx="9525" cy="23495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1" name="直接连接符 610"/>
            <p:cNvCxnSpPr/>
            <p:nvPr/>
          </p:nvCxnSpPr>
          <p:spPr>
            <a:xfrm>
              <a:off x="3254375" y="3438525"/>
              <a:ext cx="12700" cy="28257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2" name="直接连接符 611"/>
            <p:cNvCxnSpPr/>
            <p:nvPr/>
          </p:nvCxnSpPr>
          <p:spPr>
            <a:xfrm flipH="1" flipV="1">
              <a:off x="3228975" y="3432175"/>
              <a:ext cx="12709" cy="31886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2" name="直接连接符 631"/>
          <p:cNvCxnSpPr/>
          <p:nvPr/>
        </p:nvCxnSpPr>
        <p:spPr>
          <a:xfrm>
            <a:off x="2509936" y="4735108"/>
            <a:ext cx="1566792" cy="875144"/>
          </a:xfrm>
          <a:prstGeom prst="line">
            <a:avLst/>
          </a:prstGeom>
          <a:ln w="76200">
            <a:solidFill>
              <a:srgbClr val="92D050"/>
            </a:solidFill>
            <a:prstDash val="solid"/>
            <a:headEnd type="non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直接连接符 638"/>
          <p:cNvCxnSpPr>
            <a:stCxn id="642" idx="3"/>
            <a:endCxn id="641" idx="6"/>
          </p:cNvCxnSpPr>
          <p:nvPr/>
        </p:nvCxnSpPr>
        <p:spPr>
          <a:xfrm flipH="1">
            <a:off x="4492375" y="4701365"/>
            <a:ext cx="2156907" cy="975562"/>
          </a:xfrm>
          <a:prstGeom prst="line">
            <a:avLst/>
          </a:prstGeom>
          <a:ln w="76200">
            <a:solidFill>
              <a:srgbClr val="92D050"/>
            </a:solidFill>
            <a:prstDash val="solid"/>
            <a:headEnd type="triangl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2311719" y="1051853"/>
            <a:ext cx="297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2011</a:t>
            </a:r>
            <a:r>
              <a:rPr lang="zh-CN" altLang="en-US" sz="2800" dirty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年</a:t>
            </a:r>
            <a:r>
              <a:rPr lang="en-US" altLang="zh-CN" sz="2800" dirty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10</a:t>
            </a:r>
            <a:r>
              <a:rPr lang="zh-CN" altLang="en-US" sz="2800" dirty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月</a:t>
            </a:r>
            <a:r>
              <a:rPr lang="en-US" altLang="zh-CN" sz="2800" dirty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-12</a:t>
            </a:r>
            <a:r>
              <a:rPr lang="zh-CN" altLang="en-US" sz="2800" dirty="0">
                <a:ln w="0">
                  <a:solidFill>
                    <a:srgbClr val="C00000"/>
                  </a:solidFill>
                </a:ln>
                <a:noFill/>
                <a:latin typeface="华文琥珀" panose="02010800040101010101" pitchFamily="2" charset="-122"/>
                <a:ea typeface="华文琥珀" panose="02010800040101010101" pitchFamily="2" charset="-122"/>
              </a:rPr>
              <a:t>月</a:t>
            </a:r>
            <a:endParaRPr lang="zh-CN" altLang="en-US" sz="2800" dirty="0">
              <a:ln w="0">
                <a:solidFill>
                  <a:srgbClr val="C00000"/>
                </a:solidFill>
              </a:ln>
              <a:noFill/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 rot="20285421">
            <a:off x="8821253" y="2926835"/>
            <a:ext cx="1723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92D05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三等奖</a:t>
            </a:r>
            <a:endParaRPr lang="zh-CN" altLang="en-US" sz="4000" b="1" dirty="0">
              <a:solidFill>
                <a:srgbClr val="92D05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cxnSp>
        <p:nvCxnSpPr>
          <p:cNvPr id="649" name="直接连接符 648"/>
          <p:cNvCxnSpPr/>
          <p:nvPr/>
        </p:nvCxnSpPr>
        <p:spPr>
          <a:xfrm>
            <a:off x="2324100" y="4165600"/>
            <a:ext cx="2705100" cy="18161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直接连接符 649"/>
          <p:cNvCxnSpPr/>
          <p:nvPr/>
        </p:nvCxnSpPr>
        <p:spPr>
          <a:xfrm flipH="1">
            <a:off x="5016500" y="4749800"/>
            <a:ext cx="3302000" cy="20193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6" name="直接连接符 655"/>
          <p:cNvCxnSpPr/>
          <p:nvPr/>
        </p:nvCxnSpPr>
        <p:spPr>
          <a:xfrm flipH="1">
            <a:off x="5003800" y="4381500"/>
            <a:ext cx="3263900" cy="17272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直接连接符 657"/>
          <p:cNvCxnSpPr/>
          <p:nvPr/>
        </p:nvCxnSpPr>
        <p:spPr>
          <a:xfrm flipH="1">
            <a:off x="4114800" y="2006600"/>
            <a:ext cx="3378200" cy="4953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直接连接符 660"/>
          <p:cNvCxnSpPr>
            <a:stCxn id="204" idx="6"/>
            <a:endCxn id="562" idx="0"/>
          </p:cNvCxnSpPr>
          <p:nvPr/>
        </p:nvCxnSpPr>
        <p:spPr>
          <a:xfrm flipH="1">
            <a:off x="4039925" y="2489058"/>
            <a:ext cx="3476463" cy="698457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3" name="组合 632"/>
          <p:cNvGrpSpPr/>
          <p:nvPr/>
        </p:nvGrpSpPr>
        <p:grpSpPr>
          <a:xfrm>
            <a:off x="0" y="4354493"/>
            <a:ext cx="4577715" cy="504825"/>
            <a:chOff x="627199" y="3987347"/>
            <a:chExt cx="4577715" cy="504825"/>
          </a:xfrm>
        </p:grpSpPr>
        <p:sp>
          <p:nvSpPr>
            <p:cNvPr id="634" name="圆角矩形 633"/>
            <p:cNvSpPr/>
            <p:nvPr/>
          </p:nvSpPr>
          <p:spPr>
            <a:xfrm>
              <a:off x="3061789" y="3987347"/>
              <a:ext cx="2143125" cy="504825"/>
            </a:xfrm>
            <a:prstGeom prst="roundRect">
              <a:avLst/>
            </a:prstGeom>
            <a:solidFill>
              <a:schemeClr val="accent6">
                <a:alpha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>
                  <a:solidFill>
                    <a:schemeClr val="accent2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机械结构设计</a:t>
              </a:r>
              <a:endParaRPr lang="zh-CN" altLang="en-US" sz="2000" b="1" dirty="0">
                <a:solidFill>
                  <a:schemeClr val="accent2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635" name="圆角矩形 634"/>
            <p:cNvSpPr/>
            <p:nvPr/>
          </p:nvSpPr>
          <p:spPr>
            <a:xfrm>
              <a:off x="627199" y="3987347"/>
              <a:ext cx="2143125" cy="504825"/>
            </a:xfrm>
            <a:prstGeom prst="round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noFill/>
                  <a:latin typeface="幼圆" panose="02010509060101010101" pitchFamily="49" charset="-122"/>
                  <a:ea typeface="幼圆" panose="02010509060101010101" pitchFamily="49" charset="-122"/>
                </a:rPr>
                <a:t>构造电路</a:t>
              </a:r>
              <a:endParaRPr lang="zh-CN" altLang="en-US" sz="2000" b="1" dirty="0">
                <a:noFill/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</p:grpSp>
      <p:grpSp>
        <p:nvGrpSpPr>
          <p:cNvPr id="636" name="组合 635"/>
          <p:cNvGrpSpPr/>
          <p:nvPr/>
        </p:nvGrpSpPr>
        <p:grpSpPr>
          <a:xfrm>
            <a:off x="4537801" y="4134510"/>
            <a:ext cx="4886325" cy="514350"/>
            <a:chOff x="3275240" y="2700564"/>
            <a:chExt cx="4886325" cy="514350"/>
          </a:xfrm>
        </p:grpSpPr>
        <p:sp>
          <p:nvSpPr>
            <p:cNvPr id="637" name="圆角矩形 636"/>
            <p:cNvSpPr/>
            <p:nvPr/>
          </p:nvSpPr>
          <p:spPr>
            <a:xfrm>
              <a:off x="6018440" y="2700564"/>
              <a:ext cx="2143125" cy="504825"/>
            </a:xfrm>
            <a:prstGeom prst="roundRect">
              <a:avLst/>
            </a:prstGeom>
            <a:solidFill>
              <a:srgbClr val="0070C0">
                <a:alpha val="50000"/>
              </a:srgb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solidFill>
                    <a:srgbClr val="FFC000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调试软件</a:t>
              </a:r>
              <a:endParaRPr lang="zh-CN" altLang="en-US" sz="2000" b="1" dirty="0">
                <a:solidFill>
                  <a:srgbClr val="FFC000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638" name="圆角矩形 637"/>
            <p:cNvSpPr/>
            <p:nvPr/>
          </p:nvSpPr>
          <p:spPr>
            <a:xfrm>
              <a:off x="3275240" y="2710089"/>
              <a:ext cx="2143125" cy="504825"/>
            </a:xfrm>
            <a:prstGeom prst="round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noFill/>
                  <a:latin typeface="幼圆" panose="02010509060101010101" pitchFamily="49" charset="-122"/>
                  <a:ea typeface="幼圆" panose="02010509060101010101" pitchFamily="49" charset="-122"/>
                </a:rPr>
                <a:t>调试软件</a:t>
              </a:r>
              <a:endParaRPr lang="zh-CN" altLang="en-US" sz="2000" b="1" dirty="0">
                <a:noFill/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</p:grpSp>
      <p:sp>
        <p:nvSpPr>
          <p:cNvPr id="640" name="同心圆 639"/>
          <p:cNvSpPr/>
          <p:nvPr/>
        </p:nvSpPr>
        <p:spPr>
          <a:xfrm>
            <a:off x="2005511" y="4316408"/>
            <a:ext cx="568652" cy="568652"/>
          </a:xfrm>
          <a:prstGeom prst="donut">
            <a:avLst/>
          </a:prstGeom>
          <a:solidFill>
            <a:srgbClr val="00B050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41" name="同心圆 640"/>
          <p:cNvSpPr/>
          <p:nvPr/>
        </p:nvSpPr>
        <p:spPr>
          <a:xfrm>
            <a:off x="4057678" y="5459578"/>
            <a:ext cx="434697" cy="434697"/>
          </a:xfrm>
          <a:prstGeom prst="donut">
            <a:avLst/>
          </a:prstGeom>
          <a:solidFill>
            <a:srgbClr val="7030A0"/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42" name="同心圆 641"/>
          <p:cNvSpPr/>
          <p:nvPr/>
        </p:nvSpPr>
        <p:spPr>
          <a:xfrm>
            <a:off x="6516698" y="3928610"/>
            <a:ext cx="905339" cy="905339"/>
          </a:xfrm>
          <a:prstGeom prst="donu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643" name="组合 642"/>
          <p:cNvGrpSpPr/>
          <p:nvPr/>
        </p:nvGrpSpPr>
        <p:grpSpPr>
          <a:xfrm>
            <a:off x="2019300" y="5421293"/>
            <a:ext cx="4509135" cy="504825"/>
            <a:chOff x="756739" y="3987347"/>
            <a:chExt cx="4509135" cy="504825"/>
          </a:xfrm>
        </p:grpSpPr>
        <p:sp>
          <p:nvSpPr>
            <p:cNvPr id="644" name="圆角矩形 643"/>
            <p:cNvSpPr/>
            <p:nvPr/>
          </p:nvSpPr>
          <p:spPr>
            <a:xfrm>
              <a:off x="3122749" y="3987347"/>
              <a:ext cx="2143125" cy="504825"/>
            </a:xfrm>
            <a:prstGeom prst="roundRect">
              <a:avLst/>
            </a:prstGeom>
            <a:solidFill>
              <a:srgbClr val="7030A0">
                <a:alpha val="50000"/>
              </a:srgb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solidFill>
                    <a:srgbClr val="92D050"/>
                  </a:solidFill>
                  <a:latin typeface="幼圆" panose="02010509060101010101" pitchFamily="49" charset="-122"/>
                  <a:ea typeface="幼圆" panose="02010509060101010101" pitchFamily="49" charset="-122"/>
                </a:rPr>
                <a:t>构造电路</a:t>
              </a:r>
              <a:endParaRPr lang="zh-CN" altLang="en-US" sz="2000" b="1" dirty="0">
                <a:solidFill>
                  <a:srgbClr val="92D050"/>
                </a:solidFill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  <p:sp>
          <p:nvSpPr>
            <p:cNvPr id="645" name="圆角矩形 644"/>
            <p:cNvSpPr/>
            <p:nvPr/>
          </p:nvSpPr>
          <p:spPr>
            <a:xfrm>
              <a:off x="756739" y="3987347"/>
              <a:ext cx="2143125" cy="504825"/>
            </a:xfrm>
            <a:prstGeom prst="round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noFill/>
                  <a:latin typeface="幼圆" panose="02010509060101010101" pitchFamily="49" charset="-122"/>
                  <a:ea typeface="幼圆" panose="02010509060101010101" pitchFamily="49" charset="-122"/>
                </a:rPr>
                <a:t>构造电路</a:t>
              </a:r>
              <a:endParaRPr lang="zh-CN" altLang="en-US" sz="2000" b="1" dirty="0">
                <a:noFill/>
                <a:latin typeface="幼圆" panose="02010509060101010101" pitchFamily="49" charset="-122"/>
                <a:ea typeface="幼圆" panose="02010509060101010101" pitchFamily="49" charset="-122"/>
              </a:endParaRPr>
            </a:p>
          </p:txBody>
        </p:sp>
      </p:grpSp>
      <p:sp>
        <p:nvSpPr>
          <p:cNvPr id="646" name="矩形 645"/>
          <p:cNvSpPr/>
          <p:nvPr/>
        </p:nvSpPr>
        <p:spPr>
          <a:xfrm rot="20247620">
            <a:off x="-178175" y="342026"/>
            <a:ext cx="2379064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</p:spTree>
  </p:cSld>
  <p:clrMapOvr>
    <a:masterClrMapping/>
  </p:clrMapOvr>
  <p:transition spd="slow" advClick="0" advTm="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"/>
                                        <p:tgtEl>
                                          <p:spTgt spid="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xit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xit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xit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2" presetClass="exit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xit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5" dur="500"/>
                                        <p:tgtEl>
                                          <p:spTgt spid="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500"/>
                            </p:stCondLst>
                            <p:childTnLst>
                              <p:par>
                                <p:cTn id="8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4"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6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6" presetClass="entr" presetSubtype="3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0" dur="5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6" presetClass="emph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6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6" presetClass="entr" presetSubtype="3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6" dur="5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6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300" fill="hold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00" fill="hold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00" fill="hold"/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3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5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000"/>
                            </p:stCondLst>
                            <p:childTnLst>
                              <p:par>
                                <p:cTn id="1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300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00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00" fill="hold"/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3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8000"/>
                            </p:stCondLst>
                            <p:childTnLst>
                              <p:par>
                                <p:cTn id="1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300" fill="hold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00" fill="hold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00" fill="hold"/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300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8500"/>
                            </p:stCondLst>
                            <p:childTnLst>
                              <p:par>
                                <p:cTn id="13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6149"/>
                            </p:stCondLst>
                            <p:childTnLst>
                              <p:par>
                                <p:cTn id="13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2" grpId="0" animBg="1"/>
      <p:bldP spid="11" grpId="0" animBg="1"/>
      <p:bldP spid="13" grpId="0" animBg="1"/>
      <p:bldP spid="14" grpId="0" animBg="1"/>
      <p:bldP spid="15" grpId="0"/>
      <p:bldP spid="16" grpId="0"/>
      <p:bldP spid="2" grpId="0"/>
      <p:bldP spid="3" grpId="0"/>
      <p:bldP spid="640" grpId="0" animBg="1"/>
      <p:bldP spid="640" grpId="1" animBg="1"/>
      <p:bldP spid="641" grpId="0" animBg="1"/>
      <p:bldP spid="641" grpId="1" animBg="1"/>
      <p:bldP spid="642" grpId="0" animBg="1"/>
      <p:bldP spid="642" grpId="1" animBg="1"/>
      <p:bldP spid="6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 rot="5400000">
            <a:off x="9374997" y="2768559"/>
            <a:ext cx="251251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472505" y="3903162"/>
            <a:ext cx="7284745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8844815" y="1638301"/>
            <a:ext cx="1912435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 rot="5400000">
            <a:off x="7811171" y="811195"/>
            <a:ext cx="1907035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 rot="5400000">
            <a:off x="2116735" y="5254582"/>
            <a:ext cx="295484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4546600" y="1857377"/>
            <a:ext cx="5926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7200" b="1" dirty="0" smtClean="0">
                <a:solidFill>
                  <a:srgbClr val="FFC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THER HONORS</a:t>
            </a:r>
            <a:endParaRPr lang="en-US" altLang="zh-CN" sz="7200" b="1" dirty="0" smtClean="0">
              <a:solidFill>
                <a:srgbClr val="FFC000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82999" y="4286249"/>
            <a:ext cx="6120000" cy="47307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第六</a:t>
            </a:r>
            <a:r>
              <a:rPr lang="zh-CN" altLang="zh-CN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届影中北科摄影大赛献礼</a:t>
            </a:r>
            <a:r>
              <a:rPr lang="en-US" altLang="zh-CN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60</a:t>
            </a:r>
            <a:r>
              <a:rPr lang="zh-CN" altLang="zh-CN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周年特别奖</a:t>
            </a:r>
            <a:endParaRPr lang="zh-CN" altLang="zh-CN" sz="2400" b="1" dirty="0">
              <a:solidFill>
                <a:schemeClr val="accent2">
                  <a:lumMod val="60000"/>
                  <a:lumOff val="4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632700" y="3479800"/>
            <a:ext cx="2730500" cy="30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OTHER </a:t>
            </a:r>
            <a:r>
              <a:rPr lang="en-US" altLang="zh-CN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HONORS</a:t>
            </a:r>
            <a:endParaRPr lang="en-US" altLang="zh-CN" sz="2800" b="1" dirty="0">
              <a:solidFill>
                <a:schemeClr val="accent1">
                  <a:lumMod val="40000"/>
                  <a:lumOff val="6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632700" y="2819400"/>
            <a:ext cx="2730500" cy="30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OTHER </a:t>
            </a:r>
            <a:r>
              <a:rPr lang="en-US" altLang="zh-CN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HONORS</a:t>
            </a:r>
            <a:endParaRPr lang="en-US" altLang="zh-CN" sz="2800" b="1" dirty="0">
              <a:solidFill>
                <a:schemeClr val="accent1">
                  <a:lumMod val="40000"/>
                  <a:lumOff val="6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20" name="等腰三角形 19"/>
          <p:cNvSpPr/>
          <p:nvPr/>
        </p:nvSpPr>
        <p:spPr>
          <a:xfrm rot="7800000">
            <a:off x="3206688" y="3320575"/>
            <a:ext cx="221562" cy="600891"/>
          </a:xfrm>
          <a:prstGeom prst="triangle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等腰三角形 20"/>
          <p:cNvSpPr/>
          <p:nvPr/>
        </p:nvSpPr>
        <p:spPr>
          <a:xfrm rot="5040000">
            <a:off x="3021159" y="3731945"/>
            <a:ext cx="221562" cy="600891"/>
          </a:xfrm>
          <a:prstGeom prst="triangle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7632700" y="3149600"/>
            <a:ext cx="2730500" cy="3048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OTHER </a:t>
            </a:r>
            <a:r>
              <a:rPr lang="en-US" altLang="zh-CN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HONORS</a:t>
            </a:r>
            <a:endParaRPr lang="en-US" altLang="zh-CN" sz="2800" b="1" dirty="0">
              <a:solidFill>
                <a:schemeClr val="accent1">
                  <a:lumMod val="40000"/>
                  <a:lumOff val="6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682999" y="4787672"/>
            <a:ext cx="6120000" cy="47307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2010</a:t>
            </a:r>
            <a:r>
              <a:rPr lang="zh-CN" altLang="zh-CN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年暑期社会实践“社会实践优秀个人”</a:t>
            </a:r>
            <a:endParaRPr lang="zh-CN" altLang="zh-CN" sz="2400" b="1" dirty="0">
              <a:solidFill>
                <a:schemeClr val="accent2">
                  <a:lumMod val="60000"/>
                  <a:lumOff val="4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683000" y="5289096"/>
            <a:ext cx="6120000" cy="47307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zh-CN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北京科技大学</a:t>
            </a:r>
            <a:r>
              <a:rPr lang="en-US" altLang="zh-CN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2010-2011</a:t>
            </a:r>
            <a:r>
              <a:rPr lang="zh-CN" altLang="zh-CN" sz="2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年度“百优志愿者”</a:t>
            </a:r>
            <a:endParaRPr lang="zh-CN" altLang="zh-CN" sz="2400" b="1" dirty="0">
              <a:solidFill>
                <a:schemeClr val="accent2">
                  <a:lumMod val="60000"/>
                  <a:lumOff val="40000"/>
                </a:schemeClr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4013200" y="2120462"/>
            <a:ext cx="673100" cy="673538"/>
          </a:xfrm>
          <a:prstGeom prst="donut">
            <a:avLst>
              <a:gd name="adj" fmla="val 29956"/>
            </a:avLst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2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299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00023 L -8.33333E-7 0.00093 C 0.01172 -0.00069 0.0556 -0.00069 0.07266 -0.00439 C 0.09089 -0.00856 0.10208 -0.01921 0.10951 -0.02407 C 0.1194 -0.03264 0.12761 -0.04676 0.13268 -0.05578 C 0.13451 -0.06157 0.13724 -0.07083 0.1388 -0.07893 C 0.13906 -0.08078 0.14102 -0.10139 0.14102 -0.10439 C 0.14063 -0.11921 0.14037 -0.13379 0.13776 -0.14884 C 0.13425 -0.16666 0.1263 -0.19583 0.12096 -0.20856 C 0.11159 -0.225 0.09714 -0.23773 0.08229 -0.2449 C 0.06497 -0.25046 0.0487 -0.25046 0.03151 -0.25578 C 0.01224 -0.25578 -0.03633 -0.25578 -0.06159 -0.24861 C -0.08698 -0.24305 -0.10273 -0.23287 -0.1207 -0.21574 C -0.1388 -0.1993 -0.15781 -0.1743 -0.16992 -0.14652 C -0.175 -0.13564 -0.18906 -0.1118 -0.19792 -0.08356 C -0.20351 -0.06273 -0.21914 -0.01296 -0.225 0.02755 C -0.22904 0.05811 -0.23255 0.10834 -0.23216 0.15023 C -0.22904 0.17801 -0.225 0.2088 -0.21133 0.23241 C -0.20091 0.25811 -0.17904 0.27176 -0.16159 0.28357 C -0.14427 0.29537 -0.12226 0.29792 -0.10729 0.30348 C -0.0862 0.30787 -0.04922 0.30625 -0.0332 0.30741 " pathEditMode="relative" rAng="0" ptsTypes="AAAAAAAAAAAAAAAAAAAAA">
                                      <p:cBhvr>
                                        <p:cTn id="5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7" y="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299"/>
                            </p:stCondLst>
                            <p:childTnLst>
                              <p:par>
                                <p:cTn id="61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2 0.30741 L 0.46042 0.3074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22" y="23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299"/>
                            </p:stCondLst>
                            <p:childTnLst>
                              <p:par>
                                <p:cTn id="67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042 0.30741 L -0.03255 0.37639 " pathEditMode="relative" rAng="0" ptsTypes="AA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48" y="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799"/>
                            </p:stCondLst>
                            <p:childTnLst>
                              <p:par>
                                <p:cTn id="70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33 0.37639 L 0.45807 0.375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70" y="-69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799"/>
                            </p:stCondLst>
                            <p:childTnLst>
                              <p:par>
                                <p:cTn id="76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886 0.375 L -0.03099 0.45 " pathEditMode="relative" rAng="0" ptsTypes="AA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92" y="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299"/>
                            </p:stCondLst>
                            <p:childTnLst>
                              <p:par>
                                <p:cTn id="79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99 0.45 L 0.46693 0.45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96" y="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1" grpId="0" animBg="1"/>
      <p:bldP spid="13" grpId="0" animBg="1"/>
      <p:bldP spid="14" grpId="0"/>
      <p:bldP spid="2" grpId="0"/>
      <p:bldP spid="17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3" grpId="0"/>
      <p:bldP spid="24" grpId="0"/>
      <p:bldP spid="25" grpId="0"/>
      <p:bldP spid="22" grpId="0" animBg="1"/>
      <p:bldP spid="22" grpId="1" animBg="1"/>
      <p:bldP spid="22" grpId="2" animBg="1"/>
      <p:bldP spid="22" grpId="3" animBg="1"/>
      <p:bldP spid="22" grpId="4" animBg="1"/>
      <p:bldP spid="22" grpId="5" animBg="1"/>
      <p:bldP spid="22" grpId="6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矩形 804"/>
          <p:cNvSpPr/>
          <p:nvPr/>
        </p:nvSpPr>
        <p:spPr>
          <a:xfrm rot="5400000">
            <a:off x="2064155" y="1404000"/>
            <a:ext cx="3060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387" name="矩形 386"/>
          <p:cNvSpPr/>
          <p:nvPr/>
        </p:nvSpPr>
        <p:spPr>
          <a:xfrm>
            <a:off x="3303917" y="1846052"/>
            <a:ext cx="1116367" cy="125740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3800" b="1" dirty="0" smtClean="0"/>
              <a:t>B</a:t>
            </a:r>
            <a:endParaRPr lang="zh-CN" altLang="en-US" sz="13800" b="1" dirty="0"/>
          </a:p>
        </p:txBody>
      </p:sp>
      <p:sp>
        <p:nvSpPr>
          <p:cNvPr id="828" name="矩形 827"/>
          <p:cNvSpPr/>
          <p:nvPr/>
        </p:nvSpPr>
        <p:spPr>
          <a:xfrm>
            <a:off x="3712370" y="1956593"/>
            <a:ext cx="1273174" cy="1674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829" name="矩形 828"/>
          <p:cNvSpPr/>
          <p:nvPr/>
        </p:nvSpPr>
        <p:spPr>
          <a:xfrm>
            <a:off x="4972050" y="2928938"/>
            <a:ext cx="760354" cy="167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830" name="圆角矩形 829"/>
          <p:cNvSpPr/>
          <p:nvPr/>
        </p:nvSpPr>
        <p:spPr>
          <a:xfrm>
            <a:off x="5701867" y="2916306"/>
            <a:ext cx="643370" cy="18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832" name="圆角矩形 831"/>
          <p:cNvSpPr/>
          <p:nvPr/>
        </p:nvSpPr>
        <p:spPr>
          <a:xfrm>
            <a:off x="5701867" y="1982781"/>
            <a:ext cx="643370" cy="18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833" name="圆角矩形 832"/>
          <p:cNvSpPr/>
          <p:nvPr/>
        </p:nvSpPr>
        <p:spPr>
          <a:xfrm>
            <a:off x="5714567" y="2425693"/>
            <a:ext cx="586220" cy="180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834" name="圆角矩形 833"/>
          <p:cNvSpPr/>
          <p:nvPr/>
        </p:nvSpPr>
        <p:spPr>
          <a:xfrm rot="5400000">
            <a:off x="5252772" y="2430204"/>
            <a:ext cx="1106485" cy="21483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835" name="矩形 834"/>
          <p:cNvSpPr/>
          <p:nvPr/>
        </p:nvSpPr>
        <p:spPr>
          <a:xfrm>
            <a:off x="3692069" y="1582058"/>
            <a:ext cx="2730500" cy="3048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zh-CN" sz="28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Broadway" panose="04040905080B02020502" pitchFamily="82" charset="0"/>
                <a:ea typeface="华文琥珀" panose="02010800040101010101" pitchFamily="2" charset="-122"/>
                <a:cs typeface="Aharoni" panose="02010803020104030203" pitchFamily="2" charset="-79"/>
              </a:rPr>
              <a:t>FIRST JOB</a:t>
            </a:r>
            <a:endParaRPr lang="en-US" altLang="zh-CN" sz="2800" b="1" dirty="0">
              <a:solidFill>
                <a:schemeClr val="accent1">
                  <a:lumMod val="40000"/>
                  <a:lumOff val="60000"/>
                </a:schemeClr>
              </a:solidFill>
              <a:latin typeface="Broadway" panose="04040905080B02020502" pitchFamily="82" charset="0"/>
              <a:ea typeface="华文琥珀" panose="02010800040101010101" pitchFamily="2" charset="-122"/>
              <a:cs typeface="Aharoni" panose="02010803020104030203" pitchFamily="2" charset="-79"/>
            </a:endParaRPr>
          </a:p>
        </p:txBody>
      </p:sp>
      <p:sp>
        <p:nvSpPr>
          <p:cNvPr id="836" name="同心圆 835"/>
          <p:cNvSpPr/>
          <p:nvPr/>
        </p:nvSpPr>
        <p:spPr>
          <a:xfrm>
            <a:off x="6767580" y="1658858"/>
            <a:ext cx="1347289" cy="1347289"/>
          </a:xfrm>
          <a:prstGeom prst="donut">
            <a:avLst/>
          </a:prstGeom>
          <a:solidFill>
            <a:srgbClr val="00B050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37" name="矩形 836"/>
          <p:cNvSpPr/>
          <p:nvPr/>
        </p:nvSpPr>
        <p:spPr>
          <a:xfrm>
            <a:off x="6951369" y="1827364"/>
            <a:ext cx="979711" cy="101600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Impact" panose="020B0806030902050204" pitchFamily="34" charset="0"/>
                <a:ea typeface="华文琥珀" panose="02010800040101010101" pitchFamily="2" charset="-122"/>
                <a:cs typeface="Aharoni" panose="02010803020104030203" pitchFamily="2" charset="-79"/>
              </a:rPr>
              <a:t>AS</a:t>
            </a:r>
            <a:endParaRPr lang="en-US" altLang="zh-CN" sz="5400" b="1" dirty="0">
              <a:solidFill>
                <a:schemeClr val="accent1">
                  <a:lumMod val="40000"/>
                  <a:lumOff val="60000"/>
                </a:schemeClr>
              </a:solidFill>
              <a:latin typeface="Impact" panose="020B0806030902050204" pitchFamily="34" charset="0"/>
              <a:ea typeface="华文琥珀" panose="02010800040101010101" pitchFamily="2" charset="-122"/>
              <a:cs typeface="Aharoni" panose="02010803020104030203" pitchFamily="2" charset="-79"/>
            </a:endParaRPr>
          </a:p>
        </p:txBody>
      </p:sp>
      <p:sp>
        <p:nvSpPr>
          <p:cNvPr id="838" name="矩形 837"/>
          <p:cNvSpPr/>
          <p:nvPr/>
        </p:nvSpPr>
        <p:spPr>
          <a:xfrm>
            <a:off x="7773331" y="2217437"/>
            <a:ext cx="3048000" cy="38825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2800" b="1" dirty="0" smtClean="0">
                <a:solidFill>
                  <a:srgbClr val="FFC000"/>
                </a:solidFill>
                <a:latin typeface="Broadway" panose="04040905080B02020502" pitchFamily="82" charset="0"/>
                <a:ea typeface="华文琥珀" panose="02010800040101010101" pitchFamily="2" charset="-122"/>
                <a:cs typeface="Aharoni" panose="02010803020104030203" pitchFamily="2" charset="-79"/>
              </a:rPr>
              <a:t>设备与工艺工程师</a:t>
            </a:r>
            <a:endParaRPr lang="en-US" altLang="zh-CN" sz="2800" b="1" dirty="0">
              <a:solidFill>
                <a:srgbClr val="FFC000"/>
              </a:solidFill>
              <a:latin typeface="Broadway" panose="04040905080B02020502" pitchFamily="82" charset="0"/>
              <a:ea typeface="华文琥珀" panose="02010800040101010101" pitchFamily="2" charset="-122"/>
              <a:cs typeface="Aharoni" panose="02010803020104030203" pitchFamily="2" charset="-79"/>
            </a:endParaRPr>
          </a:p>
        </p:txBody>
      </p:sp>
      <p:sp>
        <p:nvSpPr>
          <p:cNvPr id="839" name="同心圆 838"/>
          <p:cNvSpPr/>
          <p:nvPr/>
        </p:nvSpPr>
        <p:spPr>
          <a:xfrm>
            <a:off x="6767580" y="3256590"/>
            <a:ext cx="1347289" cy="1347289"/>
          </a:xfrm>
          <a:prstGeom prst="donut">
            <a:avLst/>
          </a:prstGeom>
          <a:solidFill>
            <a:srgbClr val="00B050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40" name="矩形 839"/>
          <p:cNvSpPr/>
          <p:nvPr/>
        </p:nvSpPr>
        <p:spPr>
          <a:xfrm>
            <a:off x="6951369" y="3425096"/>
            <a:ext cx="979711" cy="101600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Impact" panose="020B0806030902050204" pitchFamily="34" charset="0"/>
                <a:ea typeface="华文琥珀" panose="02010800040101010101" pitchFamily="2" charset="-122"/>
                <a:cs typeface="Aharoni" panose="02010803020104030203" pitchFamily="2" charset="-79"/>
              </a:rPr>
              <a:t>DO</a:t>
            </a:r>
            <a:endParaRPr lang="en-US" altLang="zh-CN" sz="5400" b="1" dirty="0">
              <a:solidFill>
                <a:schemeClr val="accent1">
                  <a:lumMod val="40000"/>
                  <a:lumOff val="60000"/>
                </a:schemeClr>
              </a:solidFill>
              <a:latin typeface="Impact" panose="020B0806030902050204" pitchFamily="34" charset="0"/>
              <a:ea typeface="华文琥珀" panose="02010800040101010101" pitchFamily="2" charset="-122"/>
              <a:cs typeface="Aharoni" panose="02010803020104030203" pitchFamily="2" charset="-79"/>
            </a:endParaRPr>
          </a:p>
        </p:txBody>
      </p:sp>
      <p:sp>
        <p:nvSpPr>
          <p:cNvPr id="841" name="矩形 840"/>
          <p:cNvSpPr/>
          <p:nvPr/>
        </p:nvSpPr>
        <p:spPr>
          <a:xfrm>
            <a:off x="7773331" y="3587356"/>
            <a:ext cx="3320528" cy="64647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>
                <a:solidFill>
                  <a:srgbClr val="FFC000"/>
                </a:solidFill>
                <a:latin typeface="Broadway" panose="04040905080B02020502" pitchFamily="82" charset="0"/>
                <a:ea typeface="华文琥珀" panose="02010800040101010101" pitchFamily="2" charset="-122"/>
                <a:cs typeface="Aharoni" panose="02010803020104030203" pitchFamily="2" charset="-79"/>
              </a:rPr>
              <a:t>设备</a:t>
            </a:r>
            <a:r>
              <a:rPr lang="zh-CN" altLang="en-US" sz="2800" b="1" dirty="0" smtClean="0">
                <a:solidFill>
                  <a:srgbClr val="FFC000"/>
                </a:solidFill>
                <a:latin typeface="Broadway" panose="04040905080B02020502" pitchFamily="82" charset="0"/>
                <a:ea typeface="华文琥珀" panose="02010800040101010101" pitchFamily="2" charset="-122"/>
                <a:cs typeface="Aharoni" panose="02010803020104030203" pitchFamily="2" charset="-79"/>
              </a:rPr>
              <a:t>维护</a:t>
            </a:r>
            <a:r>
              <a:rPr lang="en-US" altLang="zh-CN" sz="2800" b="1" dirty="0" smtClean="0">
                <a:solidFill>
                  <a:srgbClr val="FFC000"/>
                </a:solidFill>
                <a:latin typeface="Broadway" panose="04040905080B02020502" pitchFamily="82" charset="0"/>
                <a:ea typeface="华文琥珀" panose="02010800040101010101" pitchFamily="2" charset="-122"/>
                <a:cs typeface="Aharoni" panose="02010803020104030203" pitchFamily="2" charset="-79"/>
              </a:rPr>
              <a:t>&amp;</a:t>
            </a:r>
            <a:r>
              <a:rPr lang="zh-CN" altLang="en-US" sz="2800" b="1" dirty="0" smtClean="0">
                <a:solidFill>
                  <a:srgbClr val="FFC000"/>
                </a:solidFill>
                <a:latin typeface="Broadway" panose="04040905080B02020502" pitchFamily="82" charset="0"/>
                <a:ea typeface="华文琥珀" panose="02010800040101010101" pitchFamily="2" charset="-122"/>
                <a:cs typeface="Aharoni" panose="02010803020104030203" pitchFamily="2" charset="-79"/>
              </a:rPr>
              <a:t>保养</a:t>
            </a:r>
            <a:endParaRPr lang="en-US" altLang="zh-CN" sz="2800" b="1" dirty="0">
              <a:solidFill>
                <a:srgbClr val="FFC000"/>
              </a:solidFill>
              <a:latin typeface="Broadway" panose="04040905080B02020502" pitchFamily="82" charset="0"/>
              <a:ea typeface="华文琥珀" panose="02010800040101010101" pitchFamily="2" charset="-122"/>
              <a:cs typeface="Aharoni" panose="02010803020104030203" pitchFamily="2" charset="-79"/>
            </a:endParaRPr>
          </a:p>
          <a:p>
            <a:r>
              <a:rPr lang="zh-CN" altLang="en-US" sz="2800" b="1" dirty="0" smtClean="0">
                <a:solidFill>
                  <a:srgbClr val="FFC000"/>
                </a:solidFill>
                <a:latin typeface="Broadway" panose="04040905080B02020502" pitchFamily="82" charset="0"/>
                <a:ea typeface="华文琥珀" panose="02010800040101010101" pitchFamily="2" charset="-122"/>
                <a:cs typeface="Aharoni" panose="02010803020104030203" pitchFamily="2" charset="-79"/>
              </a:rPr>
              <a:t>检测设备软件调试</a:t>
            </a:r>
            <a:endParaRPr lang="en-US" altLang="zh-CN" sz="2800" b="1" dirty="0">
              <a:solidFill>
                <a:srgbClr val="FFC000"/>
              </a:solidFill>
              <a:latin typeface="Broadway" panose="04040905080B02020502" pitchFamily="82" charset="0"/>
              <a:ea typeface="华文琥珀" panose="02010800040101010101" pitchFamily="2" charset="-122"/>
              <a:cs typeface="Aharoni" panose="02010803020104030203" pitchFamily="2" charset="-79"/>
            </a:endParaRPr>
          </a:p>
        </p:txBody>
      </p:sp>
      <p:sp>
        <p:nvSpPr>
          <p:cNvPr id="842" name="同心圆 841"/>
          <p:cNvSpPr/>
          <p:nvPr/>
        </p:nvSpPr>
        <p:spPr>
          <a:xfrm>
            <a:off x="6767580" y="4854322"/>
            <a:ext cx="1347289" cy="1347289"/>
          </a:xfrm>
          <a:prstGeom prst="donut">
            <a:avLst/>
          </a:prstGeom>
          <a:solidFill>
            <a:srgbClr val="00B050"/>
          </a:solidFill>
          <a:ln>
            <a:noFill/>
          </a:ln>
          <a:effectLst>
            <a:outerShdw blurRad="50800" dist="762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43" name="矩形 842"/>
          <p:cNvSpPr/>
          <p:nvPr/>
        </p:nvSpPr>
        <p:spPr>
          <a:xfrm>
            <a:off x="6951369" y="5022828"/>
            <a:ext cx="979711" cy="101600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Impact" panose="020B0806030902050204" pitchFamily="34" charset="0"/>
                <a:ea typeface="华文琥珀" panose="02010800040101010101" pitchFamily="2" charset="-122"/>
                <a:cs typeface="Aharoni" panose="02010803020104030203" pitchFamily="2" charset="-79"/>
              </a:rPr>
              <a:t>MAKE</a:t>
            </a:r>
            <a:endParaRPr lang="en-US" altLang="zh-CN" sz="2800" b="1" dirty="0">
              <a:solidFill>
                <a:schemeClr val="accent1">
                  <a:lumMod val="40000"/>
                  <a:lumOff val="60000"/>
                </a:schemeClr>
              </a:solidFill>
              <a:latin typeface="Impact" panose="020B0806030902050204" pitchFamily="34" charset="0"/>
              <a:ea typeface="华文琥珀" panose="02010800040101010101" pitchFamily="2" charset="-122"/>
              <a:cs typeface="Aharoni" panose="02010803020104030203" pitchFamily="2" charset="-79"/>
            </a:endParaRPr>
          </a:p>
        </p:txBody>
      </p:sp>
      <p:sp>
        <p:nvSpPr>
          <p:cNvPr id="844" name="矩形 843"/>
          <p:cNvSpPr/>
          <p:nvPr/>
        </p:nvSpPr>
        <p:spPr>
          <a:xfrm>
            <a:off x="7762446" y="5327630"/>
            <a:ext cx="3607458" cy="38825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b="1" dirty="0" smtClean="0">
                <a:solidFill>
                  <a:srgbClr val="FFC000"/>
                </a:solidFill>
                <a:latin typeface="Broadway" panose="04040905080B02020502" pitchFamily="82" charset="0"/>
                <a:ea typeface="华文琥珀" panose="02010800040101010101" pitchFamily="2" charset="-122"/>
                <a:cs typeface="Aharoni" panose="02010803020104030203" pitchFamily="2" charset="-79"/>
              </a:rPr>
              <a:t>Two </a:t>
            </a:r>
            <a:endParaRPr lang="en-US" altLang="zh-CN" sz="2800" b="1" dirty="0" smtClean="0">
              <a:solidFill>
                <a:srgbClr val="FFC000"/>
              </a:solidFill>
              <a:latin typeface="Broadway" panose="04040905080B02020502" pitchFamily="82" charset="0"/>
              <a:ea typeface="华文琥珀" panose="02010800040101010101" pitchFamily="2" charset="-122"/>
              <a:cs typeface="Aharoni" panose="02010803020104030203" pitchFamily="2" charset="-79"/>
            </a:endParaRPr>
          </a:p>
          <a:p>
            <a:r>
              <a:rPr lang="en-US" altLang="zh-CN" sz="2800" b="1" dirty="0" smtClean="0">
                <a:solidFill>
                  <a:srgbClr val="FFC000"/>
                </a:solidFill>
                <a:latin typeface="Broadway" panose="04040905080B02020502" pitchFamily="82" charset="0"/>
                <a:ea typeface="华文琥珀" panose="02010800040101010101" pitchFamily="2" charset="-122"/>
                <a:cs typeface="Aharoni" panose="02010803020104030203" pitchFamily="2" charset="-79"/>
              </a:rPr>
              <a:t>Technical Report</a:t>
            </a:r>
            <a:endParaRPr lang="en-US" altLang="zh-CN" sz="2800" b="1" dirty="0" smtClean="0">
              <a:solidFill>
                <a:srgbClr val="FFC000"/>
              </a:solidFill>
              <a:latin typeface="Broadway" panose="04040905080B02020502" pitchFamily="82" charset="0"/>
              <a:ea typeface="华文琥珀" panose="02010800040101010101" pitchFamily="2" charset="-122"/>
              <a:cs typeface="Aharoni" panose="02010803020104030203" pitchFamily="2" charset="-79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692069" y="3110821"/>
            <a:ext cx="2730500" cy="3048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zh-CN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Aharoni" panose="02010803020104030203" pitchFamily="2" charset="-79"/>
              </a:rPr>
              <a:t>TFT</a:t>
            </a:r>
            <a:r>
              <a:rPr lang="zh-CN" alt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Aharoni" panose="02010803020104030203" pitchFamily="2" charset="-79"/>
              </a:rPr>
              <a:t>液晶显示屏</a:t>
            </a:r>
            <a:endParaRPr lang="en-US" altLang="zh-CN" sz="2000" dirty="0">
              <a:solidFill>
                <a:schemeClr val="accent1">
                  <a:lumMod val="40000"/>
                  <a:lumOff val="60000"/>
                </a:schemeClr>
              </a:solidFill>
              <a:latin typeface="Adobe 黑体 Std R" panose="020B0400000000000000" pitchFamily="34" charset="-122"/>
              <a:ea typeface="Adobe 黑体 Std R" panose="020B0400000000000000" pitchFamily="34" charset="-122"/>
              <a:cs typeface="Aharoni" panose="02010803020104030203" pitchFamily="2" charset="-79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155674" y="3707917"/>
            <a:ext cx="4189563" cy="2731086"/>
            <a:chOff x="1422680" y="2158207"/>
            <a:chExt cx="7235264" cy="4716513"/>
          </a:xfrm>
        </p:grpSpPr>
        <p:grpSp>
          <p:nvGrpSpPr>
            <p:cNvPr id="26" name="组合 25"/>
            <p:cNvGrpSpPr/>
            <p:nvPr/>
          </p:nvGrpSpPr>
          <p:grpSpPr>
            <a:xfrm flipH="1">
              <a:off x="3981435" y="4756966"/>
              <a:ext cx="108759" cy="1404000"/>
              <a:chOff x="6137241" y="5963466"/>
              <a:chExt cx="108759" cy="1404000"/>
            </a:xfrm>
          </p:grpSpPr>
          <p:sp>
            <p:nvSpPr>
              <p:cNvPr id="754" name="矩形 753"/>
              <p:cNvSpPr/>
              <p:nvPr/>
            </p:nvSpPr>
            <p:spPr>
              <a:xfrm>
                <a:off x="6137241" y="5963466"/>
                <a:ext cx="108000" cy="140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5" name="矩形 754"/>
              <p:cNvSpPr/>
              <p:nvPr/>
            </p:nvSpPr>
            <p:spPr>
              <a:xfrm>
                <a:off x="6158051" y="5963466"/>
                <a:ext cx="36000" cy="14040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6" name="矩形 755"/>
              <p:cNvSpPr/>
              <p:nvPr/>
            </p:nvSpPr>
            <p:spPr>
              <a:xfrm>
                <a:off x="6158051" y="6192000"/>
                <a:ext cx="36000" cy="3960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7" name="矩形 756"/>
              <p:cNvSpPr/>
              <p:nvPr/>
            </p:nvSpPr>
            <p:spPr>
              <a:xfrm>
                <a:off x="6210000" y="6073005"/>
                <a:ext cx="36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8" name="矩形 757"/>
              <p:cNvSpPr/>
              <p:nvPr/>
            </p:nvSpPr>
            <p:spPr>
              <a:xfrm>
                <a:off x="6210000" y="6401622"/>
                <a:ext cx="36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9" name="矩形 758"/>
              <p:cNvSpPr/>
              <p:nvPr/>
            </p:nvSpPr>
            <p:spPr>
              <a:xfrm>
                <a:off x="6210000" y="6730239"/>
                <a:ext cx="36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2046246" y="4756966"/>
              <a:ext cx="108759" cy="1404000"/>
              <a:chOff x="6137241" y="5963466"/>
              <a:chExt cx="108759" cy="1404000"/>
            </a:xfrm>
          </p:grpSpPr>
          <p:sp>
            <p:nvSpPr>
              <p:cNvPr id="748" name="矩形 747"/>
              <p:cNvSpPr/>
              <p:nvPr/>
            </p:nvSpPr>
            <p:spPr>
              <a:xfrm>
                <a:off x="6137241" y="5963466"/>
                <a:ext cx="108000" cy="14040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49" name="矩形 748"/>
              <p:cNvSpPr/>
              <p:nvPr/>
            </p:nvSpPr>
            <p:spPr>
              <a:xfrm>
                <a:off x="6158051" y="5963466"/>
                <a:ext cx="36000" cy="14040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0" name="矩形 749"/>
              <p:cNvSpPr/>
              <p:nvPr/>
            </p:nvSpPr>
            <p:spPr>
              <a:xfrm>
                <a:off x="6158051" y="6192000"/>
                <a:ext cx="36000" cy="3960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1" name="矩形 750"/>
              <p:cNvSpPr/>
              <p:nvPr/>
            </p:nvSpPr>
            <p:spPr>
              <a:xfrm>
                <a:off x="6210000" y="6073005"/>
                <a:ext cx="36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2" name="矩形 751"/>
              <p:cNvSpPr/>
              <p:nvPr/>
            </p:nvSpPr>
            <p:spPr>
              <a:xfrm>
                <a:off x="6210000" y="6401622"/>
                <a:ext cx="36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53" name="矩形 752"/>
              <p:cNvSpPr/>
              <p:nvPr/>
            </p:nvSpPr>
            <p:spPr>
              <a:xfrm>
                <a:off x="6210000" y="6730239"/>
                <a:ext cx="36000" cy="1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9" name="矩形 28"/>
            <p:cNvSpPr/>
            <p:nvPr/>
          </p:nvSpPr>
          <p:spPr>
            <a:xfrm>
              <a:off x="3960336" y="2705906"/>
              <a:ext cx="182565" cy="1095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0" name="矩形 29"/>
            <p:cNvSpPr/>
            <p:nvPr/>
          </p:nvSpPr>
          <p:spPr>
            <a:xfrm>
              <a:off x="4042615" y="2705903"/>
              <a:ext cx="18000" cy="1440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1" name="组合 818"/>
            <p:cNvGrpSpPr/>
            <p:nvPr/>
          </p:nvGrpSpPr>
          <p:grpSpPr>
            <a:xfrm>
              <a:off x="6462499" y="2632881"/>
              <a:ext cx="72000" cy="89703"/>
              <a:chOff x="7420014" y="2297097"/>
              <a:chExt cx="72000" cy="89703"/>
            </a:xfrm>
          </p:grpSpPr>
          <p:sp>
            <p:nvSpPr>
              <p:cNvPr id="746" name="椭圆 819"/>
              <p:cNvSpPr/>
              <p:nvPr/>
            </p:nvSpPr>
            <p:spPr>
              <a:xfrm>
                <a:off x="7420014" y="2297097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747" name="矩形 820"/>
              <p:cNvSpPr/>
              <p:nvPr/>
            </p:nvSpPr>
            <p:spPr>
              <a:xfrm>
                <a:off x="7438014" y="2350800"/>
                <a:ext cx="36000" cy="3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32" name="矩形 31"/>
            <p:cNvSpPr/>
            <p:nvPr/>
          </p:nvSpPr>
          <p:spPr>
            <a:xfrm rot="1200000">
              <a:off x="2008344" y="2801808"/>
              <a:ext cx="360000" cy="72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  <a:shade val="30000"/>
                    <a:satMod val="115000"/>
                  </a:schemeClr>
                </a:gs>
                <a:gs pos="50000">
                  <a:schemeClr val="accent1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accent1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3" name="直角三角形 32"/>
            <p:cNvSpPr/>
            <p:nvPr/>
          </p:nvSpPr>
          <p:spPr>
            <a:xfrm>
              <a:off x="4137979" y="2778933"/>
              <a:ext cx="90000" cy="45719"/>
            </a:xfrm>
            <a:prstGeom prst="rt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4" name="直角三角形 33"/>
            <p:cNvSpPr/>
            <p:nvPr/>
          </p:nvSpPr>
          <p:spPr>
            <a:xfrm flipH="1">
              <a:off x="3869049" y="2778933"/>
              <a:ext cx="90000" cy="45719"/>
            </a:xfrm>
            <a:prstGeom prst="rt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5" name="矩形 34"/>
            <p:cNvSpPr/>
            <p:nvPr/>
          </p:nvSpPr>
          <p:spPr>
            <a:xfrm>
              <a:off x="3869053" y="2815443"/>
              <a:ext cx="365131" cy="18256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6" name="矩形 35"/>
            <p:cNvSpPr/>
            <p:nvPr/>
          </p:nvSpPr>
          <p:spPr>
            <a:xfrm>
              <a:off x="3869053" y="2998005"/>
              <a:ext cx="365131" cy="73027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6000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7" name="组合 36"/>
            <p:cNvGrpSpPr/>
            <p:nvPr/>
          </p:nvGrpSpPr>
          <p:grpSpPr>
            <a:xfrm>
              <a:off x="4124640" y="2961493"/>
              <a:ext cx="90000" cy="90000"/>
              <a:chOff x="7099797" y="3054000"/>
              <a:chExt cx="86400" cy="86400"/>
            </a:xfrm>
          </p:grpSpPr>
          <p:sp>
            <p:nvSpPr>
              <p:cNvPr id="744" name="椭圆 743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745" name="椭圆 744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38" name="椭圆 37"/>
            <p:cNvSpPr/>
            <p:nvPr/>
          </p:nvSpPr>
          <p:spPr>
            <a:xfrm>
              <a:off x="4015102" y="5736481"/>
              <a:ext cx="324000" cy="3240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9" name="组合 38"/>
            <p:cNvGrpSpPr/>
            <p:nvPr/>
          </p:nvGrpSpPr>
          <p:grpSpPr>
            <a:xfrm>
              <a:off x="2152946" y="4604580"/>
              <a:ext cx="912825" cy="1643083"/>
              <a:chOff x="1358856" y="4232286"/>
              <a:chExt cx="912825" cy="1643083"/>
            </a:xfrm>
          </p:grpSpPr>
          <p:sp>
            <p:nvSpPr>
              <p:cNvPr id="723" name="矩形 722"/>
              <p:cNvSpPr/>
              <p:nvPr/>
            </p:nvSpPr>
            <p:spPr>
              <a:xfrm>
                <a:off x="1358856" y="4232286"/>
                <a:ext cx="912825" cy="16430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65000"/>
                </a:schemeClr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724" name="椭圆 723"/>
              <p:cNvSpPr/>
              <p:nvPr/>
            </p:nvSpPr>
            <p:spPr>
              <a:xfrm>
                <a:off x="1455268" y="4607676"/>
                <a:ext cx="720000" cy="720000"/>
              </a:xfrm>
              <a:prstGeom prst="ellipse">
                <a:avLst/>
              </a:prstGeom>
              <a:noFill/>
              <a:ln w="76200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725" name="椭圆 724"/>
              <p:cNvSpPr/>
              <p:nvPr/>
            </p:nvSpPr>
            <p:spPr>
              <a:xfrm>
                <a:off x="1491268" y="4643676"/>
                <a:ext cx="648000" cy="648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  <a:alpha val="65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726" name="组合 711"/>
              <p:cNvGrpSpPr/>
              <p:nvPr/>
            </p:nvGrpSpPr>
            <p:grpSpPr>
              <a:xfrm>
                <a:off x="1797268" y="4590000"/>
                <a:ext cx="36000" cy="756000"/>
                <a:chOff x="5425181" y="4590000"/>
                <a:chExt cx="36000" cy="756000"/>
              </a:xfrm>
            </p:grpSpPr>
            <p:sp>
              <p:nvSpPr>
                <p:cNvPr id="742" name="椭圆 741"/>
                <p:cNvSpPr/>
                <p:nvPr/>
              </p:nvSpPr>
              <p:spPr>
                <a:xfrm>
                  <a:off x="5425181" y="459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743" name="椭圆 742"/>
                <p:cNvSpPr/>
                <p:nvPr/>
              </p:nvSpPr>
              <p:spPr>
                <a:xfrm>
                  <a:off x="5425181" y="531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727" name="组合 714"/>
              <p:cNvGrpSpPr/>
              <p:nvPr/>
            </p:nvGrpSpPr>
            <p:grpSpPr>
              <a:xfrm rot="1800000">
                <a:off x="1797268" y="4592286"/>
                <a:ext cx="36000" cy="756000"/>
                <a:chOff x="5425181" y="4590000"/>
                <a:chExt cx="36000" cy="756000"/>
              </a:xfrm>
            </p:grpSpPr>
            <p:sp>
              <p:nvSpPr>
                <p:cNvPr id="740" name="椭圆 739"/>
                <p:cNvSpPr/>
                <p:nvPr/>
              </p:nvSpPr>
              <p:spPr>
                <a:xfrm>
                  <a:off x="5425181" y="459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741" name="椭圆 740"/>
                <p:cNvSpPr/>
                <p:nvPr/>
              </p:nvSpPr>
              <p:spPr>
                <a:xfrm>
                  <a:off x="5425181" y="531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728" name="组合 717"/>
              <p:cNvGrpSpPr/>
              <p:nvPr/>
            </p:nvGrpSpPr>
            <p:grpSpPr>
              <a:xfrm rot="3600000">
                <a:off x="1797268" y="4599035"/>
                <a:ext cx="36000" cy="756000"/>
                <a:chOff x="5425181" y="4590000"/>
                <a:chExt cx="36000" cy="756000"/>
              </a:xfrm>
            </p:grpSpPr>
            <p:sp>
              <p:nvSpPr>
                <p:cNvPr id="738" name="椭圆 737"/>
                <p:cNvSpPr/>
                <p:nvPr/>
              </p:nvSpPr>
              <p:spPr>
                <a:xfrm>
                  <a:off x="5425181" y="459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739" name="椭圆 738"/>
                <p:cNvSpPr/>
                <p:nvPr/>
              </p:nvSpPr>
              <p:spPr>
                <a:xfrm>
                  <a:off x="5425181" y="531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729" name="组合 720"/>
              <p:cNvGrpSpPr/>
              <p:nvPr/>
            </p:nvGrpSpPr>
            <p:grpSpPr>
              <a:xfrm rot="5400000">
                <a:off x="1797268" y="4603059"/>
                <a:ext cx="36000" cy="756000"/>
                <a:chOff x="5425181" y="4590000"/>
                <a:chExt cx="36000" cy="756000"/>
              </a:xfrm>
            </p:grpSpPr>
            <p:sp>
              <p:nvSpPr>
                <p:cNvPr id="736" name="椭圆 735"/>
                <p:cNvSpPr/>
                <p:nvPr/>
              </p:nvSpPr>
              <p:spPr>
                <a:xfrm>
                  <a:off x="5425181" y="459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737" name="椭圆 736"/>
                <p:cNvSpPr/>
                <p:nvPr/>
              </p:nvSpPr>
              <p:spPr>
                <a:xfrm>
                  <a:off x="5425181" y="531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730" name="组合 723"/>
              <p:cNvGrpSpPr/>
              <p:nvPr/>
            </p:nvGrpSpPr>
            <p:grpSpPr>
              <a:xfrm rot="19800000" flipH="1">
                <a:off x="1786753" y="4592287"/>
                <a:ext cx="36000" cy="756000"/>
                <a:chOff x="5425181" y="4590000"/>
                <a:chExt cx="36000" cy="756000"/>
              </a:xfrm>
            </p:grpSpPr>
            <p:sp>
              <p:nvSpPr>
                <p:cNvPr id="734" name="椭圆 733"/>
                <p:cNvSpPr/>
                <p:nvPr/>
              </p:nvSpPr>
              <p:spPr>
                <a:xfrm>
                  <a:off x="5425181" y="459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735" name="椭圆 734"/>
                <p:cNvSpPr/>
                <p:nvPr/>
              </p:nvSpPr>
              <p:spPr>
                <a:xfrm>
                  <a:off x="5425181" y="531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731" name="组合 726"/>
              <p:cNvGrpSpPr/>
              <p:nvPr/>
            </p:nvGrpSpPr>
            <p:grpSpPr>
              <a:xfrm rot="18000000" flipH="1">
                <a:off x="1786753" y="4599036"/>
                <a:ext cx="36000" cy="756000"/>
                <a:chOff x="5425181" y="4590000"/>
                <a:chExt cx="36000" cy="756000"/>
              </a:xfrm>
            </p:grpSpPr>
            <p:sp>
              <p:nvSpPr>
                <p:cNvPr id="732" name="椭圆 731"/>
                <p:cNvSpPr/>
                <p:nvPr/>
              </p:nvSpPr>
              <p:spPr>
                <a:xfrm>
                  <a:off x="5425181" y="459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733" name="椭圆 732"/>
                <p:cNvSpPr/>
                <p:nvPr/>
              </p:nvSpPr>
              <p:spPr>
                <a:xfrm>
                  <a:off x="5425181" y="531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grpSp>
          <p:nvGrpSpPr>
            <p:cNvPr id="40" name="组合 39"/>
            <p:cNvGrpSpPr/>
            <p:nvPr/>
          </p:nvGrpSpPr>
          <p:grpSpPr>
            <a:xfrm>
              <a:off x="3065771" y="4604580"/>
              <a:ext cx="912825" cy="1643083"/>
              <a:chOff x="1358856" y="4232286"/>
              <a:chExt cx="912825" cy="1643083"/>
            </a:xfrm>
          </p:grpSpPr>
          <p:sp>
            <p:nvSpPr>
              <p:cNvPr id="702" name="矩形 701"/>
              <p:cNvSpPr/>
              <p:nvPr/>
            </p:nvSpPr>
            <p:spPr>
              <a:xfrm>
                <a:off x="1358856" y="4232286"/>
                <a:ext cx="912825" cy="16430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65000"/>
                </a:schemeClr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703" name="椭圆 702"/>
              <p:cNvSpPr/>
              <p:nvPr/>
            </p:nvSpPr>
            <p:spPr>
              <a:xfrm>
                <a:off x="1455268" y="4607676"/>
                <a:ext cx="720000" cy="720000"/>
              </a:xfrm>
              <a:prstGeom prst="ellipse">
                <a:avLst/>
              </a:prstGeom>
              <a:noFill/>
              <a:ln w="76200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704" name="椭圆 703"/>
              <p:cNvSpPr/>
              <p:nvPr/>
            </p:nvSpPr>
            <p:spPr>
              <a:xfrm>
                <a:off x="1491268" y="4643676"/>
                <a:ext cx="648000" cy="648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  <a:alpha val="65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705" name="组合 711"/>
              <p:cNvGrpSpPr/>
              <p:nvPr/>
            </p:nvGrpSpPr>
            <p:grpSpPr>
              <a:xfrm>
                <a:off x="1797268" y="4590000"/>
                <a:ext cx="36000" cy="756000"/>
                <a:chOff x="5425181" y="4590000"/>
                <a:chExt cx="36000" cy="756000"/>
              </a:xfrm>
            </p:grpSpPr>
            <p:sp>
              <p:nvSpPr>
                <p:cNvPr id="721" name="椭圆 720"/>
                <p:cNvSpPr/>
                <p:nvPr/>
              </p:nvSpPr>
              <p:spPr>
                <a:xfrm>
                  <a:off x="5425181" y="459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722" name="椭圆 721"/>
                <p:cNvSpPr/>
                <p:nvPr/>
              </p:nvSpPr>
              <p:spPr>
                <a:xfrm>
                  <a:off x="5425181" y="531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706" name="组合 714"/>
              <p:cNvGrpSpPr/>
              <p:nvPr/>
            </p:nvGrpSpPr>
            <p:grpSpPr>
              <a:xfrm rot="1800000">
                <a:off x="1797268" y="4592286"/>
                <a:ext cx="36000" cy="756000"/>
                <a:chOff x="5425181" y="4590000"/>
                <a:chExt cx="36000" cy="756000"/>
              </a:xfrm>
            </p:grpSpPr>
            <p:sp>
              <p:nvSpPr>
                <p:cNvPr id="719" name="椭圆 718"/>
                <p:cNvSpPr/>
                <p:nvPr/>
              </p:nvSpPr>
              <p:spPr>
                <a:xfrm>
                  <a:off x="5425181" y="459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720" name="椭圆 719"/>
                <p:cNvSpPr/>
                <p:nvPr/>
              </p:nvSpPr>
              <p:spPr>
                <a:xfrm>
                  <a:off x="5425181" y="531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707" name="组合 717"/>
              <p:cNvGrpSpPr/>
              <p:nvPr/>
            </p:nvGrpSpPr>
            <p:grpSpPr>
              <a:xfrm rot="3600000">
                <a:off x="1797268" y="4599035"/>
                <a:ext cx="36000" cy="756000"/>
                <a:chOff x="5425181" y="4590000"/>
                <a:chExt cx="36000" cy="756000"/>
              </a:xfrm>
            </p:grpSpPr>
            <p:sp>
              <p:nvSpPr>
                <p:cNvPr id="717" name="椭圆 716"/>
                <p:cNvSpPr/>
                <p:nvPr/>
              </p:nvSpPr>
              <p:spPr>
                <a:xfrm>
                  <a:off x="5425181" y="459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718" name="椭圆 717"/>
                <p:cNvSpPr/>
                <p:nvPr/>
              </p:nvSpPr>
              <p:spPr>
                <a:xfrm>
                  <a:off x="5425181" y="531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708" name="组合 720"/>
              <p:cNvGrpSpPr/>
              <p:nvPr/>
            </p:nvGrpSpPr>
            <p:grpSpPr>
              <a:xfrm rot="5400000">
                <a:off x="1797268" y="4603059"/>
                <a:ext cx="36000" cy="756000"/>
                <a:chOff x="5425181" y="4590000"/>
                <a:chExt cx="36000" cy="756000"/>
              </a:xfrm>
            </p:grpSpPr>
            <p:sp>
              <p:nvSpPr>
                <p:cNvPr id="715" name="椭圆 714"/>
                <p:cNvSpPr/>
                <p:nvPr/>
              </p:nvSpPr>
              <p:spPr>
                <a:xfrm>
                  <a:off x="5425181" y="459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716" name="椭圆 715"/>
                <p:cNvSpPr/>
                <p:nvPr/>
              </p:nvSpPr>
              <p:spPr>
                <a:xfrm>
                  <a:off x="5425181" y="531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709" name="组合 723"/>
              <p:cNvGrpSpPr/>
              <p:nvPr/>
            </p:nvGrpSpPr>
            <p:grpSpPr>
              <a:xfrm rot="19800000" flipH="1">
                <a:off x="1786753" y="4592287"/>
                <a:ext cx="36000" cy="756000"/>
                <a:chOff x="5425181" y="4590000"/>
                <a:chExt cx="36000" cy="756000"/>
              </a:xfrm>
            </p:grpSpPr>
            <p:sp>
              <p:nvSpPr>
                <p:cNvPr id="713" name="椭圆 712"/>
                <p:cNvSpPr/>
                <p:nvPr/>
              </p:nvSpPr>
              <p:spPr>
                <a:xfrm>
                  <a:off x="5425181" y="459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714" name="椭圆 713"/>
                <p:cNvSpPr/>
                <p:nvPr/>
              </p:nvSpPr>
              <p:spPr>
                <a:xfrm>
                  <a:off x="5425181" y="531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710" name="组合 726"/>
              <p:cNvGrpSpPr/>
              <p:nvPr/>
            </p:nvGrpSpPr>
            <p:grpSpPr>
              <a:xfrm rot="18000000" flipH="1">
                <a:off x="1786753" y="4599036"/>
                <a:ext cx="36000" cy="756000"/>
                <a:chOff x="5425181" y="4590000"/>
                <a:chExt cx="36000" cy="756000"/>
              </a:xfrm>
            </p:grpSpPr>
            <p:sp>
              <p:nvSpPr>
                <p:cNvPr id="711" name="椭圆 710"/>
                <p:cNvSpPr/>
                <p:nvPr/>
              </p:nvSpPr>
              <p:spPr>
                <a:xfrm>
                  <a:off x="5425181" y="459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712" name="椭圆 711"/>
                <p:cNvSpPr/>
                <p:nvPr/>
              </p:nvSpPr>
              <p:spPr>
                <a:xfrm>
                  <a:off x="5425181" y="5310000"/>
                  <a:ext cx="36000" cy="36000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sp>
          <p:nvSpPr>
            <p:cNvPr id="41" name="圆角矩形 40"/>
            <p:cNvSpPr/>
            <p:nvPr/>
          </p:nvSpPr>
          <p:spPr>
            <a:xfrm rot="5400000">
              <a:off x="3498801" y="5266933"/>
              <a:ext cx="100800" cy="1332000"/>
            </a:xfrm>
            <a:prstGeom prst="roundRect">
              <a:avLst>
                <a:gd name="adj" fmla="val 47930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2067978" y="5772993"/>
              <a:ext cx="886194" cy="396000"/>
              <a:chOff x="1566000" y="5473728"/>
              <a:chExt cx="886194" cy="360513"/>
            </a:xfrm>
          </p:grpSpPr>
          <p:sp>
            <p:nvSpPr>
              <p:cNvPr id="696" name="矩形 695"/>
              <p:cNvSpPr/>
              <p:nvPr/>
            </p:nvSpPr>
            <p:spPr>
              <a:xfrm>
                <a:off x="2308194" y="5546241"/>
                <a:ext cx="144000" cy="216000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97" name="矩形 696"/>
              <p:cNvSpPr/>
              <p:nvPr/>
            </p:nvSpPr>
            <p:spPr>
              <a:xfrm>
                <a:off x="1656000" y="5474241"/>
                <a:ext cx="506142" cy="360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98" name="流程图: 手动操作 697"/>
              <p:cNvSpPr/>
              <p:nvPr/>
            </p:nvSpPr>
            <p:spPr>
              <a:xfrm rot="5400000">
                <a:off x="1440000" y="5599728"/>
                <a:ext cx="360000" cy="108000"/>
              </a:xfrm>
              <a:prstGeom prst="flowChartManualOperation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99" name="矩形 698"/>
              <p:cNvSpPr/>
              <p:nvPr/>
            </p:nvSpPr>
            <p:spPr>
              <a:xfrm>
                <a:off x="2163168" y="5510241"/>
                <a:ext cx="72000" cy="288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700" name="矩形 699"/>
              <p:cNvSpPr/>
              <p:nvPr/>
            </p:nvSpPr>
            <p:spPr>
              <a:xfrm>
                <a:off x="2235168" y="5473728"/>
                <a:ext cx="36000" cy="360000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701" name="矩形 700"/>
              <p:cNvSpPr/>
              <p:nvPr/>
            </p:nvSpPr>
            <p:spPr>
              <a:xfrm>
                <a:off x="2271681" y="5473728"/>
                <a:ext cx="36000" cy="360000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43" name="圆角矩形 42"/>
            <p:cNvSpPr/>
            <p:nvPr/>
          </p:nvSpPr>
          <p:spPr>
            <a:xfrm rot="10800000">
              <a:off x="1787818" y="3509189"/>
              <a:ext cx="45719" cy="360000"/>
            </a:xfrm>
            <a:prstGeom prst="roundRect">
              <a:avLst>
                <a:gd name="adj" fmla="val 375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44" name="圆角矩形 43"/>
            <p:cNvSpPr/>
            <p:nvPr/>
          </p:nvSpPr>
          <p:spPr>
            <a:xfrm rot="10800000">
              <a:off x="1970382" y="3509189"/>
              <a:ext cx="45719" cy="360000"/>
            </a:xfrm>
            <a:prstGeom prst="roundRect">
              <a:avLst>
                <a:gd name="adj" fmla="val 375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45" name="椭圆 44"/>
            <p:cNvSpPr/>
            <p:nvPr/>
          </p:nvSpPr>
          <p:spPr>
            <a:xfrm>
              <a:off x="6687733" y="5190839"/>
              <a:ext cx="144000" cy="144000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7848967" y="5548462"/>
              <a:ext cx="199758" cy="443615"/>
              <a:chOff x="6981858" y="4588210"/>
              <a:chExt cx="365130" cy="810867"/>
            </a:xfrm>
            <a:solidFill>
              <a:schemeClr val="bg1">
                <a:lumMod val="65000"/>
              </a:schemeClr>
            </a:solidFill>
          </p:grpSpPr>
          <p:sp>
            <p:nvSpPr>
              <p:cNvPr id="691" name="矩形 690"/>
              <p:cNvSpPr/>
              <p:nvPr/>
            </p:nvSpPr>
            <p:spPr>
              <a:xfrm>
                <a:off x="7127910" y="4633929"/>
                <a:ext cx="73026" cy="45719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92" name="矩形 691"/>
              <p:cNvSpPr/>
              <p:nvPr/>
            </p:nvSpPr>
            <p:spPr>
              <a:xfrm>
                <a:off x="7146423" y="4588210"/>
                <a:ext cx="36000" cy="45719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693" name="组合 481"/>
              <p:cNvGrpSpPr/>
              <p:nvPr/>
            </p:nvGrpSpPr>
            <p:grpSpPr>
              <a:xfrm>
                <a:off x="6981858" y="4670444"/>
                <a:ext cx="365130" cy="728633"/>
                <a:chOff x="6981858" y="4633931"/>
                <a:chExt cx="365130" cy="728633"/>
              </a:xfrm>
              <a:grpFill/>
            </p:grpSpPr>
            <p:sp>
              <p:nvSpPr>
                <p:cNvPr id="694" name="矩形 693"/>
                <p:cNvSpPr/>
                <p:nvPr/>
              </p:nvSpPr>
              <p:spPr>
                <a:xfrm>
                  <a:off x="6981858" y="4778356"/>
                  <a:ext cx="365130" cy="584208"/>
                </a:xfrm>
                <a:prstGeom prst="rect">
                  <a:avLst/>
                </a:prstGeom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695" name="弦形 694"/>
                <p:cNvSpPr/>
                <p:nvPr/>
              </p:nvSpPr>
              <p:spPr>
                <a:xfrm rot="5400000">
                  <a:off x="7018371" y="4597418"/>
                  <a:ext cx="292104" cy="365129"/>
                </a:xfrm>
                <a:prstGeom prst="chord">
                  <a:avLst>
                    <a:gd name="adj1" fmla="val 5410212"/>
                    <a:gd name="adj2" fmla="val 16200000"/>
                  </a:avLst>
                </a:prstGeom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grpSp>
          <p:nvGrpSpPr>
            <p:cNvPr id="47" name="组合 46"/>
            <p:cNvGrpSpPr/>
            <p:nvPr/>
          </p:nvGrpSpPr>
          <p:grpSpPr>
            <a:xfrm>
              <a:off x="7301271" y="5548462"/>
              <a:ext cx="199758" cy="443615"/>
              <a:chOff x="6981858" y="4588210"/>
              <a:chExt cx="365130" cy="810867"/>
            </a:xfrm>
            <a:solidFill>
              <a:schemeClr val="bg1">
                <a:lumMod val="65000"/>
              </a:schemeClr>
            </a:solidFill>
          </p:grpSpPr>
          <p:sp>
            <p:nvSpPr>
              <p:cNvPr id="686" name="矩形 685"/>
              <p:cNvSpPr/>
              <p:nvPr/>
            </p:nvSpPr>
            <p:spPr>
              <a:xfrm>
                <a:off x="7127910" y="4633929"/>
                <a:ext cx="73026" cy="45719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87" name="矩形 686"/>
              <p:cNvSpPr/>
              <p:nvPr/>
            </p:nvSpPr>
            <p:spPr>
              <a:xfrm>
                <a:off x="7146423" y="4588210"/>
                <a:ext cx="36000" cy="45719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688" name="组合 481"/>
              <p:cNvGrpSpPr/>
              <p:nvPr/>
            </p:nvGrpSpPr>
            <p:grpSpPr>
              <a:xfrm>
                <a:off x="6981858" y="4670444"/>
                <a:ext cx="365130" cy="728633"/>
                <a:chOff x="6981858" y="4633931"/>
                <a:chExt cx="365130" cy="728633"/>
              </a:xfrm>
              <a:grpFill/>
            </p:grpSpPr>
            <p:sp>
              <p:nvSpPr>
                <p:cNvPr id="689" name="矩形 688"/>
                <p:cNvSpPr/>
                <p:nvPr/>
              </p:nvSpPr>
              <p:spPr>
                <a:xfrm>
                  <a:off x="6981858" y="4778356"/>
                  <a:ext cx="365130" cy="584208"/>
                </a:xfrm>
                <a:prstGeom prst="rect">
                  <a:avLst/>
                </a:prstGeom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690" name="弦形 689"/>
                <p:cNvSpPr/>
                <p:nvPr/>
              </p:nvSpPr>
              <p:spPr>
                <a:xfrm rot="5400000">
                  <a:off x="7018371" y="4597418"/>
                  <a:ext cx="292104" cy="365129"/>
                </a:xfrm>
                <a:prstGeom prst="chord">
                  <a:avLst>
                    <a:gd name="adj1" fmla="val 5410212"/>
                    <a:gd name="adj2" fmla="val 16200000"/>
                  </a:avLst>
                </a:prstGeom>
                <a:gradFill>
                  <a:gsLst>
                    <a:gs pos="0">
                      <a:schemeClr val="bg1">
                        <a:lumMod val="75000"/>
                      </a:schemeClr>
                    </a:gs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sp>
          <p:nvSpPr>
            <p:cNvPr id="48" name="剪去同侧角的矩形 47"/>
            <p:cNvSpPr/>
            <p:nvPr/>
          </p:nvSpPr>
          <p:spPr>
            <a:xfrm flipV="1">
              <a:off x="5877264" y="3765806"/>
              <a:ext cx="990000" cy="72000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49" name="组合 48"/>
            <p:cNvGrpSpPr/>
            <p:nvPr/>
          </p:nvGrpSpPr>
          <p:grpSpPr>
            <a:xfrm rot="20400000">
              <a:off x="1788133" y="2674995"/>
              <a:ext cx="73026" cy="228284"/>
              <a:chOff x="8478891" y="544473"/>
              <a:chExt cx="73026" cy="228284"/>
            </a:xfrm>
            <a:solidFill>
              <a:schemeClr val="bg1"/>
            </a:solidFill>
          </p:grpSpPr>
          <p:sp>
            <p:nvSpPr>
              <p:cNvPr id="684" name="矩形 683"/>
              <p:cNvSpPr/>
              <p:nvPr/>
            </p:nvSpPr>
            <p:spPr>
              <a:xfrm>
                <a:off x="8478891" y="544473"/>
                <a:ext cx="73026" cy="182565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85" name="等腰三角形 684"/>
              <p:cNvSpPr/>
              <p:nvPr/>
            </p:nvSpPr>
            <p:spPr>
              <a:xfrm flipV="1">
                <a:off x="8478891" y="727038"/>
                <a:ext cx="73026" cy="45719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50" name="圆角矩形 49"/>
            <p:cNvSpPr/>
            <p:nvPr/>
          </p:nvSpPr>
          <p:spPr>
            <a:xfrm rot="5400000">
              <a:off x="1595901" y="5835211"/>
              <a:ext cx="100800" cy="432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51" name="组合 50"/>
            <p:cNvGrpSpPr/>
            <p:nvPr/>
          </p:nvGrpSpPr>
          <p:grpSpPr>
            <a:xfrm rot="5400000">
              <a:off x="3768565" y="5763949"/>
              <a:ext cx="91439" cy="255591"/>
              <a:chOff x="3504312" y="5072085"/>
              <a:chExt cx="91438" cy="255591"/>
            </a:xfrm>
          </p:grpSpPr>
          <p:sp>
            <p:nvSpPr>
              <p:cNvPr id="682" name="矩形 681"/>
              <p:cNvSpPr/>
              <p:nvPr/>
            </p:nvSpPr>
            <p:spPr>
              <a:xfrm>
                <a:off x="3504312" y="5072085"/>
                <a:ext cx="45719" cy="255591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83" name="矩形 682"/>
              <p:cNvSpPr/>
              <p:nvPr/>
            </p:nvSpPr>
            <p:spPr>
              <a:xfrm>
                <a:off x="3550031" y="5199880"/>
                <a:ext cx="45719" cy="73026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52" name="圆角矩形 51"/>
            <p:cNvSpPr/>
            <p:nvPr/>
          </p:nvSpPr>
          <p:spPr>
            <a:xfrm rot="5400000">
              <a:off x="4633224" y="5222699"/>
              <a:ext cx="100800" cy="1584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53" name="矩形 52"/>
            <p:cNvSpPr/>
            <p:nvPr/>
          </p:nvSpPr>
          <p:spPr>
            <a:xfrm>
              <a:off x="8250609" y="4422014"/>
              <a:ext cx="146052" cy="1460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54" name="圆角矩形 53"/>
            <p:cNvSpPr/>
            <p:nvPr/>
          </p:nvSpPr>
          <p:spPr>
            <a:xfrm rot="10800000">
              <a:off x="7824976" y="3504292"/>
              <a:ext cx="45719" cy="684000"/>
            </a:xfrm>
            <a:prstGeom prst="roundRect">
              <a:avLst>
                <a:gd name="adj" fmla="val 375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55" name="圆角矩形 54"/>
            <p:cNvSpPr/>
            <p:nvPr/>
          </p:nvSpPr>
          <p:spPr>
            <a:xfrm rot="10800000">
              <a:off x="7861496" y="3504292"/>
              <a:ext cx="45719" cy="684000"/>
            </a:xfrm>
            <a:prstGeom prst="roundRect">
              <a:avLst>
                <a:gd name="adj" fmla="val 37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rgbClr val="92D05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56" name="椭圆 55"/>
            <p:cNvSpPr/>
            <p:nvPr/>
          </p:nvSpPr>
          <p:spPr>
            <a:xfrm>
              <a:off x="7809978" y="4130935"/>
              <a:ext cx="72000" cy="720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57" name="椭圆 56"/>
            <p:cNvSpPr/>
            <p:nvPr/>
          </p:nvSpPr>
          <p:spPr>
            <a:xfrm>
              <a:off x="7881978" y="4129909"/>
              <a:ext cx="72000" cy="720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58" name="椭圆 57"/>
            <p:cNvSpPr/>
            <p:nvPr/>
          </p:nvSpPr>
          <p:spPr>
            <a:xfrm>
              <a:off x="7848966" y="4056883"/>
              <a:ext cx="72000" cy="720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59" name="圆角矩形 58"/>
            <p:cNvSpPr/>
            <p:nvPr/>
          </p:nvSpPr>
          <p:spPr>
            <a:xfrm rot="5940000">
              <a:off x="8007983" y="3954256"/>
              <a:ext cx="45719" cy="324000"/>
            </a:xfrm>
            <a:prstGeom prst="roundRect">
              <a:avLst>
                <a:gd name="adj" fmla="val 4793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60" name="圆角矩形 59"/>
            <p:cNvSpPr/>
            <p:nvPr/>
          </p:nvSpPr>
          <p:spPr>
            <a:xfrm rot="5400000">
              <a:off x="8000616" y="3979667"/>
              <a:ext cx="45719" cy="381259"/>
            </a:xfrm>
            <a:prstGeom prst="roundRect">
              <a:avLst>
                <a:gd name="adj" fmla="val 4793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61" name="圆角矩形 60"/>
            <p:cNvSpPr/>
            <p:nvPr/>
          </p:nvSpPr>
          <p:spPr>
            <a:xfrm rot="5400000">
              <a:off x="8047502" y="4009028"/>
              <a:ext cx="45719" cy="287486"/>
            </a:xfrm>
            <a:prstGeom prst="roundRect">
              <a:avLst>
                <a:gd name="adj" fmla="val 4793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rgbClr val="92D05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62" name="矩形 61"/>
            <p:cNvSpPr/>
            <p:nvPr/>
          </p:nvSpPr>
          <p:spPr>
            <a:xfrm>
              <a:off x="5512142" y="4604580"/>
              <a:ext cx="912825" cy="1643083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65000"/>
              </a:schemeClr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63" name="椭圆 62"/>
            <p:cNvSpPr/>
            <p:nvPr/>
          </p:nvSpPr>
          <p:spPr>
            <a:xfrm>
              <a:off x="5608547" y="4979969"/>
              <a:ext cx="720000" cy="720000"/>
            </a:xfrm>
            <a:prstGeom prst="ellipse">
              <a:avLst/>
            </a:prstGeom>
            <a:noFill/>
            <a:ln w="76200">
              <a:solidFill>
                <a:schemeClr val="accent1">
                  <a:lumMod val="60000"/>
                  <a:lumOff val="40000"/>
                </a:schemeClr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64" name="矩形 63"/>
            <p:cNvSpPr/>
            <p:nvPr/>
          </p:nvSpPr>
          <p:spPr>
            <a:xfrm>
              <a:off x="6576142" y="5079248"/>
              <a:ext cx="73026" cy="116841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6826611" y="5079248"/>
              <a:ext cx="182565" cy="1168416"/>
              <a:chOff x="6251598" y="4706955"/>
              <a:chExt cx="182565" cy="1168416"/>
            </a:xfrm>
            <a:solidFill>
              <a:schemeClr val="bg1">
                <a:lumMod val="75000"/>
              </a:schemeClr>
            </a:solidFill>
          </p:grpSpPr>
          <p:sp>
            <p:nvSpPr>
              <p:cNvPr id="680" name="矩形 679"/>
              <p:cNvSpPr/>
              <p:nvPr/>
            </p:nvSpPr>
            <p:spPr>
              <a:xfrm>
                <a:off x="6251598" y="4706955"/>
                <a:ext cx="45719" cy="1168416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81" name="等腰三角形 680"/>
              <p:cNvSpPr/>
              <p:nvPr/>
            </p:nvSpPr>
            <p:spPr>
              <a:xfrm>
                <a:off x="6288111" y="4706955"/>
                <a:ext cx="146052" cy="1168416"/>
              </a:xfrm>
              <a:prstGeom prst="triangle">
                <a:avLst>
                  <a:gd name="adj" fmla="val 0"/>
                </a:avLst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66" name="椭圆 65"/>
            <p:cNvSpPr/>
            <p:nvPr/>
          </p:nvSpPr>
          <p:spPr>
            <a:xfrm>
              <a:off x="6972654" y="5913376"/>
              <a:ext cx="216000" cy="216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67" name="组合 66"/>
            <p:cNvGrpSpPr/>
            <p:nvPr/>
          </p:nvGrpSpPr>
          <p:grpSpPr>
            <a:xfrm>
              <a:off x="7161979" y="2705903"/>
              <a:ext cx="73026" cy="228284"/>
              <a:chOff x="8478891" y="544473"/>
              <a:chExt cx="73026" cy="228284"/>
            </a:xfrm>
            <a:solidFill>
              <a:schemeClr val="bg1"/>
            </a:solidFill>
          </p:grpSpPr>
          <p:sp>
            <p:nvSpPr>
              <p:cNvPr id="678" name="矩形 677"/>
              <p:cNvSpPr/>
              <p:nvPr/>
            </p:nvSpPr>
            <p:spPr>
              <a:xfrm>
                <a:off x="8478891" y="544473"/>
                <a:ext cx="73026" cy="182565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79" name="等腰三角形 678"/>
              <p:cNvSpPr/>
              <p:nvPr/>
            </p:nvSpPr>
            <p:spPr>
              <a:xfrm flipV="1">
                <a:off x="8478891" y="727038"/>
                <a:ext cx="73026" cy="45719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68" name="组合 67"/>
            <p:cNvGrpSpPr/>
            <p:nvPr/>
          </p:nvGrpSpPr>
          <p:grpSpPr>
            <a:xfrm>
              <a:off x="7395978" y="2632881"/>
              <a:ext cx="72000" cy="89703"/>
              <a:chOff x="7420014" y="2297097"/>
              <a:chExt cx="72000" cy="89703"/>
            </a:xfrm>
          </p:grpSpPr>
          <p:sp>
            <p:nvSpPr>
              <p:cNvPr id="676" name="椭圆 675"/>
              <p:cNvSpPr/>
              <p:nvPr/>
            </p:nvSpPr>
            <p:spPr>
              <a:xfrm>
                <a:off x="7420014" y="2297097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77" name="矩形 676"/>
              <p:cNvSpPr/>
              <p:nvPr/>
            </p:nvSpPr>
            <p:spPr>
              <a:xfrm>
                <a:off x="7438014" y="2350800"/>
                <a:ext cx="36000" cy="3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69" name="组合 68"/>
            <p:cNvGrpSpPr/>
            <p:nvPr/>
          </p:nvGrpSpPr>
          <p:grpSpPr>
            <a:xfrm>
              <a:off x="7848966" y="2632881"/>
              <a:ext cx="72000" cy="89703"/>
              <a:chOff x="7420014" y="2297097"/>
              <a:chExt cx="72000" cy="89703"/>
            </a:xfrm>
          </p:grpSpPr>
          <p:sp>
            <p:nvSpPr>
              <p:cNvPr id="674" name="椭圆 673"/>
              <p:cNvSpPr/>
              <p:nvPr/>
            </p:nvSpPr>
            <p:spPr>
              <a:xfrm>
                <a:off x="7420014" y="2297097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75" name="矩形 674"/>
              <p:cNvSpPr/>
              <p:nvPr/>
            </p:nvSpPr>
            <p:spPr>
              <a:xfrm>
                <a:off x="7438014" y="2350800"/>
                <a:ext cx="36000" cy="360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70" name="组合 69"/>
            <p:cNvGrpSpPr/>
            <p:nvPr/>
          </p:nvGrpSpPr>
          <p:grpSpPr>
            <a:xfrm rot="1500000">
              <a:off x="8205979" y="2712294"/>
              <a:ext cx="73026" cy="228284"/>
              <a:chOff x="8478891" y="544473"/>
              <a:chExt cx="73026" cy="228284"/>
            </a:xfrm>
            <a:solidFill>
              <a:schemeClr val="bg1"/>
            </a:solidFill>
          </p:grpSpPr>
          <p:sp>
            <p:nvSpPr>
              <p:cNvPr id="672" name="矩形 671"/>
              <p:cNvSpPr/>
              <p:nvPr/>
            </p:nvSpPr>
            <p:spPr>
              <a:xfrm>
                <a:off x="8478891" y="544473"/>
                <a:ext cx="73026" cy="182565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73" name="等腰三角形 672"/>
              <p:cNvSpPr/>
              <p:nvPr/>
            </p:nvSpPr>
            <p:spPr>
              <a:xfrm flipV="1">
                <a:off x="8478891" y="727038"/>
                <a:ext cx="73026" cy="45719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71" name="等腰三角形 70"/>
            <p:cNvSpPr/>
            <p:nvPr/>
          </p:nvSpPr>
          <p:spPr>
            <a:xfrm rot="16200000">
              <a:off x="8141072" y="2596366"/>
              <a:ext cx="146052" cy="146050"/>
            </a:xfrm>
            <a:prstGeom prst="triangle">
              <a:avLst>
                <a:gd name="adj" fmla="val 1087"/>
              </a:avLst>
            </a:prstGeom>
            <a:solidFill>
              <a:schemeClr val="accent1">
                <a:lumMod val="40000"/>
                <a:lumOff val="60000"/>
                <a:alpha val="7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72" name="矩形 71"/>
            <p:cNvSpPr/>
            <p:nvPr/>
          </p:nvSpPr>
          <p:spPr>
            <a:xfrm>
              <a:off x="8141069" y="2742415"/>
              <a:ext cx="146052" cy="14605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73" name="矩形 72"/>
            <p:cNvSpPr/>
            <p:nvPr/>
          </p:nvSpPr>
          <p:spPr>
            <a:xfrm>
              <a:off x="8287124" y="2596365"/>
              <a:ext cx="73026" cy="51118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74" name="矩形 73"/>
            <p:cNvSpPr/>
            <p:nvPr/>
          </p:nvSpPr>
          <p:spPr>
            <a:xfrm rot="16200000">
              <a:off x="2298991" y="2486828"/>
              <a:ext cx="292104" cy="14605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75" name="矩形 74"/>
            <p:cNvSpPr/>
            <p:nvPr/>
          </p:nvSpPr>
          <p:spPr>
            <a:xfrm rot="16200000">
              <a:off x="5953212" y="1629326"/>
              <a:ext cx="255591" cy="167848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76" name="矩形 75"/>
            <p:cNvSpPr/>
            <p:nvPr/>
          </p:nvSpPr>
          <p:spPr>
            <a:xfrm rot="16200000">
              <a:off x="5898909" y="2449292"/>
              <a:ext cx="290052" cy="153354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77" name="矩形 76"/>
            <p:cNvSpPr/>
            <p:nvPr/>
          </p:nvSpPr>
          <p:spPr>
            <a:xfrm rot="16200000">
              <a:off x="7578595" y="1647026"/>
              <a:ext cx="255591" cy="16430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78" name="矩形 77"/>
            <p:cNvSpPr/>
            <p:nvPr/>
          </p:nvSpPr>
          <p:spPr>
            <a:xfrm>
              <a:off x="7877507" y="2961498"/>
              <a:ext cx="144000" cy="1095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79" name="矩形 78"/>
            <p:cNvSpPr/>
            <p:nvPr/>
          </p:nvSpPr>
          <p:spPr>
            <a:xfrm>
              <a:off x="7478933" y="2961498"/>
              <a:ext cx="144000" cy="1095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80" name="矩形 79"/>
            <p:cNvSpPr/>
            <p:nvPr/>
          </p:nvSpPr>
          <p:spPr>
            <a:xfrm>
              <a:off x="7244933" y="2961498"/>
              <a:ext cx="144000" cy="1095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81" name="矩形 80"/>
            <p:cNvSpPr/>
            <p:nvPr/>
          </p:nvSpPr>
          <p:spPr>
            <a:xfrm rot="16200000">
              <a:off x="7524853" y="2358004"/>
              <a:ext cx="290052" cy="1716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82" name="矩形 81"/>
            <p:cNvSpPr/>
            <p:nvPr/>
          </p:nvSpPr>
          <p:spPr>
            <a:xfrm>
              <a:off x="8345363" y="2194720"/>
              <a:ext cx="180000" cy="468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83" name="矩形 82"/>
            <p:cNvSpPr/>
            <p:nvPr/>
          </p:nvSpPr>
          <p:spPr>
            <a:xfrm>
              <a:off x="5171295" y="2194720"/>
              <a:ext cx="180000" cy="468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84" name="组合 17"/>
            <p:cNvGrpSpPr/>
            <p:nvPr/>
          </p:nvGrpSpPr>
          <p:grpSpPr>
            <a:xfrm>
              <a:off x="7067407" y="3524344"/>
              <a:ext cx="720000" cy="715104"/>
              <a:chOff x="7503300" y="3152052"/>
              <a:chExt cx="720000" cy="715104"/>
            </a:xfrm>
          </p:grpSpPr>
          <p:sp>
            <p:nvSpPr>
              <p:cNvPr id="663" name="矩形 662"/>
              <p:cNvSpPr/>
              <p:nvPr/>
            </p:nvSpPr>
            <p:spPr>
              <a:xfrm>
                <a:off x="7503300" y="3152052"/>
                <a:ext cx="720000" cy="61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64" name="矩形 663"/>
              <p:cNvSpPr/>
              <p:nvPr/>
            </p:nvSpPr>
            <p:spPr>
              <a:xfrm>
                <a:off x="7503300" y="3152052"/>
                <a:ext cx="108000" cy="61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65" name="矩形 664"/>
              <p:cNvSpPr/>
              <p:nvPr/>
            </p:nvSpPr>
            <p:spPr>
              <a:xfrm>
                <a:off x="8115300" y="3152052"/>
                <a:ext cx="108000" cy="61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66" name="矩形 665"/>
              <p:cNvSpPr/>
              <p:nvPr/>
            </p:nvSpPr>
            <p:spPr>
              <a:xfrm rot="16200000">
                <a:off x="7809300" y="2846053"/>
                <a:ext cx="108000" cy="720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67" name="梯形 666"/>
              <p:cNvSpPr/>
              <p:nvPr/>
            </p:nvSpPr>
            <p:spPr>
              <a:xfrm flipV="1">
                <a:off x="7503300" y="3757617"/>
                <a:ext cx="720000" cy="109539"/>
              </a:xfrm>
              <a:prstGeom prst="trapezoid">
                <a:avLst>
                  <a:gd name="adj" fmla="val 85869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68" name="椭圆 667"/>
              <p:cNvSpPr/>
              <p:nvPr/>
            </p:nvSpPr>
            <p:spPr>
              <a:xfrm>
                <a:off x="7683300" y="3325617"/>
                <a:ext cx="360000" cy="360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669" name="组合 12"/>
              <p:cNvGrpSpPr/>
              <p:nvPr/>
            </p:nvGrpSpPr>
            <p:grpSpPr>
              <a:xfrm>
                <a:off x="7820100" y="3462417"/>
                <a:ext cx="86400" cy="86400"/>
                <a:chOff x="7099797" y="3054000"/>
                <a:chExt cx="86400" cy="86400"/>
              </a:xfrm>
            </p:grpSpPr>
            <p:sp>
              <p:nvSpPr>
                <p:cNvPr id="670" name="椭圆 669"/>
                <p:cNvSpPr/>
                <p:nvPr/>
              </p:nvSpPr>
              <p:spPr>
                <a:xfrm>
                  <a:off x="7099797" y="3054000"/>
                  <a:ext cx="86400" cy="864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671" name="椭圆 14"/>
                <p:cNvSpPr/>
                <p:nvPr/>
              </p:nvSpPr>
              <p:spPr>
                <a:xfrm>
                  <a:off x="7121397" y="3075600"/>
                  <a:ext cx="43200" cy="432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cxnSp>
          <p:nvCxnSpPr>
            <p:cNvPr id="85" name="直接连接符 16"/>
            <p:cNvCxnSpPr>
              <a:stCxn id="85" idx="3"/>
            </p:cNvCxnSpPr>
            <p:nvPr/>
          </p:nvCxnSpPr>
          <p:spPr>
            <a:xfrm rot="16200000" flipV="1">
              <a:off x="6255729" y="2762978"/>
              <a:ext cx="1204421" cy="2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矩形 19"/>
            <p:cNvSpPr/>
            <p:nvPr/>
          </p:nvSpPr>
          <p:spPr>
            <a:xfrm rot="16200000">
              <a:off x="6767936" y="450768"/>
              <a:ext cx="180004" cy="360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87" name="椭圆 86"/>
            <p:cNvSpPr/>
            <p:nvPr/>
          </p:nvSpPr>
          <p:spPr>
            <a:xfrm>
              <a:off x="7377007" y="3164354"/>
              <a:ext cx="100800" cy="100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88" name="组合 87"/>
            <p:cNvGrpSpPr/>
            <p:nvPr/>
          </p:nvGrpSpPr>
          <p:grpSpPr>
            <a:xfrm>
              <a:off x="7455676" y="3071032"/>
              <a:ext cx="86400" cy="86400"/>
              <a:chOff x="7099797" y="3054000"/>
              <a:chExt cx="86400" cy="86400"/>
            </a:xfrm>
          </p:grpSpPr>
          <p:sp>
            <p:nvSpPr>
              <p:cNvPr id="661" name="椭圆 660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62" name="椭圆 661"/>
              <p:cNvSpPr/>
              <p:nvPr/>
            </p:nvSpPr>
            <p:spPr>
              <a:xfrm>
                <a:off x="7121397" y="3075600"/>
                <a:ext cx="43200" cy="43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89" name="组合 88"/>
            <p:cNvGrpSpPr/>
            <p:nvPr/>
          </p:nvGrpSpPr>
          <p:grpSpPr>
            <a:xfrm>
              <a:off x="7820806" y="3167197"/>
              <a:ext cx="86400" cy="86400"/>
              <a:chOff x="7099797" y="3054000"/>
              <a:chExt cx="86400" cy="86400"/>
            </a:xfrm>
          </p:grpSpPr>
          <p:sp>
            <p:nvSpPr>
              <p:cNvPr id="659" name="椭圆 658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60" name="椭圆 659"/>
              <p:cNvSpPr/>
              <p:nvPr/>
            </p:nvSpPr>
            <p:spPr>
              <a:xfrm>
                <a:off x="7121397" y="3075600"/>
                <a:ext cx="43200" cy="43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90" name="直接连接符 89"/>
            <p:cNvCxnSpPr>
              <a:stCxn id="87" idx="4"/>
            </p:cNvCxnSpPr>
            <p:nvPr/>
          </p:nvCxnSpPr>
          <p:spPr>
            <a:xfrm rot="5400000" flipH="1" flipV="1">
              <a:off x="7596730" y="2997881"/>
              <a:ext cx="97956" cy="436599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组合 90"/>
            <p:cNvGrpSpPr/>
            <p:nvPr/>
          </p:nvGrpSpPr>
          <p:grpSpPr>
            <a:xfrm>
              <a:off x="8478040" y="3063553"/>
              <a:ext cx="86400" cy="86400"/>
              <a:chOff x="7099797" y="3054000"/>
              <a:chExt cx="86400" cy="86400"/>
            </a:xfrm>
          </p:grpSpPr>
          <p:sp>
            <p:nvSpPr>
              <p:cNvPr id="657" name="椭圆 656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58" name="椭圆 657"/>
              <p:cNvSpPr/>
              <p:nvPr/>
            </p:nvSpPr>
            <p:spPr>
              <a:xfrm>
                <a:off x="7121397" y="3075600"/>
                <a:ext cx="43200" cy="43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92" name="直接连接符 36"/>
            <p:cNvCxnSpPr/>
            <p:nvPr/>
          </p:nvCxnSpPr>
          <p:spPr>
            <a:xfrm rot="5400000" flipH="1" flipV="1">
              <a:off x="8184002" y="2829958"/>
              <a:ext cx="17244" cy="657234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接连接符 37"/>
            <p:cNvCxnSpPr>
              <a:stCxn id="87" idx="0"/>
            </p:cNvCxnSpPr>
            <p:nvPr/>
          </p:nvCxnSpPr>
          <p:spPr>
            <a:xfrm rot="5400000" flipH="1" flipV="1">
              <a:off x="7459691" y="3125162"/>
              <a:ext cx="6919" cy="71468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组合 38"/>
            <p:cNvGrpSpPr/>
            <p:nvPr/>
          </p:nvGrpSpPr>
          <p:grpSpPr>
            <a:xfrm>
              <a:off x="6994382" y="3063553"/>
              <a:ext cx="90000" cy="90000"/>
              <a:chOff x="7099797" y="3054000"/>
              <a:chExt cx="86400" cy="86400"/>
            </a:xfrm>
          </p:grpSpPr>
          <p:sp>
            <p:nvSpPr>
              <p:cNvPr id="655" name="椭圆 39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 w="63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56" name="椭圆 40"/>
              <p:cNvSpPr/>
              <p:nvPr/>
            </p:nvSpPr>
            <p:spPr>
              <a:xfrm>
                <a:off x="7121397" y="3075600"/>
                <a:ext cx="43200" cy="43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95" name="直接连接符 41"/>
            <p:cNvCxnSpPr/>
            <p:nvPr/>
          </p:nvCxnSpPr>
          <p:spPr>
            <a:xfrm rot="5400000" flipH="1" flipV="1">
              <a:off x="7227868" y="2882550"/>
              <a:ext cx="82520" cy="459495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组合 95"/>
            <p:cNvGrpSpPr/>
            <p:nvPr/>
          </p:nvGrpSpPr>
          <p:grpSpPr>
            <a:xfrm>
              <a:off x="7908233" y="2961493"/>
              <a:ext cx="90000" cy="90000"/>
              <a:chOff x="7099797" y="3054000"/>
              <a:chExt cx="86400" cy="86400"/>
            </a:xfrm>
          </p:grpSpPr>
          <p:sp>
            <p:nvSpPr>
              <p:cNvPr id="653" name="椭圆 652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54" name="椭圆 653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97" name="组合 96"/>
            <p:cNvGrpSpPr/>
            <p:nvPr/>
          </p:nvGrpSpPr>
          <p:grpSpPr>
            <a:xfrm>
              <a:off x="7506077" y="2961493"/>
              <a:ext cx="90000" cy="90000"/>
              <a:chOff x="7099797" y="3054000"/>
              <a:chExt cx="86400" cy="86400"/>
            </a:xfrm>
          </p:grpSpPr>
          <p:sp>
            <p:nvSpPr>
              <p:cNvPr id="651" name="椭圆 650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52" name="椭圆 651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98" name="组合 97"/>
            <p:cNvGrpSpPr/>
            <p:nvPr/>
          </p:nvGrpSpPr>
          <p:grpSpPr>
            <a:xfrm>
              <a:off x="7744182" y="2961493"/>
              <a:ext cx="90000" cy="90000"/>
              <a:chOff x="7099797" y="3054000"/>
              <a:chExt cx="86400" cy="86400"/>
            </a:xfrm>
          </p:grpSpPr>
          <p:sp>
            <p:nvSpPr>
              <p:cNvPr id="649" name="椭圆 648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50" name="椭圆 649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99" name="组合 98"/>
            <p:cNvGrpSpPr/>
            <p:nvPr/>
          </p:nvGrpSpPr>
          <p:grpSpPr>
            <a:xfrm>
              <a:off x="8145824" y="2961493"/>
              <a:ext cx="90000" cy="90000"/>
              <a:chOff x="7099797" y="3054000"/>
              <a:chExt cx="86400" cy="86400"/>
            </a:xfrm>
          </p:grpSpPr>
          <p:sp>
            <p:nvSpPr>
              <p:cNvPr id="647" name="椭圆 646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48" name="椭圆 647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100" name="椭圆 99"/>
            <p:cNvSpPr/>
            <p:nvPr/>
          </p:nvSpPr>
          <p:spPr>
            <a:xfrm>
              <a:off x="7644927" y="2998005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01" name="椭圆 100"/>
            <p:cNvSpPr/>
            <p:nvPr/>
          </p:nvSpPr>
          <p:spPr>
            <a:xfrm>
              <a:off x="8053258" y="2998005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02" name="椭圆 101"/>
            <p:cNvSpPr/>
            <p:nvPr/>
          </p:nvSpPr>
          <p:spPr>
            <a:xfrm>
              <a:off x="8308849" y="2998005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103" name="组合 102"/>
            <p:cNvGrpSpPr/>
            <p:nvPr/>
          </p:nvGrpSpPr>
          <p:grpSpPr>
            <a:xfrm>
              <a:off x="5103932" y="2497103"/>
              <a:ext cx="64800" cy="208800"/>
              <a:chOff x="6405876" y="2234349"/>
              <a:chExt cx="64800" cy="208800"/>
            </a:xfrm>
          </p:grpSpPr>
          <p:sp>
            <p:nvSpPr>
              <p:cNvPr id="645" name="矩形 644"/>
              <p:cNvSpPr/>
              <p:nvPr/>
            </p:nvSpPr>
            <p:spPr>
              <a:xfrm>
                <a:off x="6405876" y="2234349"/>
                <a:ext cx="64800" cy="2088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46" name="矩形 645"/>
              <p:cNvSpPr/>
              <p:nvPr/>
            </p:nvSpPr>
            <p:spPr>
              <a:xfrm>
                <a:off x="6415417" y="2280806"/>
                <a:ext cx="45719" cy="11588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104" name="直接连接符 103"/>
            <p:cNvCxnSpPr/>
            <p:nvPr/>
          </p:nvCxnSpPr>
          <p:spPr>
            <a:xfrm rot="5400000" flipH="1" flipV="1">
              <a:off x="6984108" y="3029953"/>
              <a:ext cx="70240" cy="23333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5" name="组合 104"/>
            <p:cNvGrpSpPr/>
            <p:nvPr/>
          </p:nvGrpSpPr>
          <p:grpSpPr>
            <a:xfrm>
              <a:off x="7030894" y="2961493"/>
              <a:ext cx="90000" cy="90000"/>
              <a:chOff x="7099797" y="3054000"/>
              <a:chExt cx="86400" cy="86400"/>
            </a:xfrm>
          </p:grpSpPr>
          <p:sp>
            <p:nvSpPr>
              <p:cNvPr id="643" name="椭圆 642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44" name="椭圆 643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106" name="组合 105"/>
            <p:cNvGrpSpPr/>
            <p:nvPr/>
          </p:nvGrpSpPr>
          <p:grpSpPr>
            <a:xfrm>
              <a:off x="8418390" y="2961493"/>
              <a:ext cx="90000" cy="90000"/>
              <a:chOff x="7099797" y="3054000"/>
              <a:chExt cx="86400" cy="86400"/>
            </a:xfrm>
          </p:grpSpPr>
          <p:sp>
            <p:nvSpPr>
              <p:cNvPr id="641" name="椭圆 640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42" name="椭圆 641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107" name="直接连接符 106"/>
            <p:cNvCxnSpPr/>
            <p:nvPr/>
          </p:nvCxnSpPr>
          <p:spPr>
            <a:xfrm rot="5400000" flipH="1" flipV="1">
              <a:off x="7432282" y="2842704"/>
              <a:ext cx="1588" cy="237591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接连接符 68"/>
            <p:cNvCxnSpPr>
              <a:endCxn id="101" idx="3"/>
            </p:cNvCxnSpPr>
            <p:nvPr/>
          </p:nvCxnSpPr>
          <p:spPr>
            <a:xfrm rot="16200000" flipH="1">
              <a:off x="7992218" y="2967510"/>
              <a:ext cx="60207" cy="74532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接连接符 108"/>
            <p:cNvCxnSpPr>
              <a:endCxn id="100" idx="3"/>
            </p:cNvCxnSpPr>
            <p:nvPr/>
          </p:nvCxnSpPr>
          <p:spPr>
            <a:xfrm rot="16200000" flipH="1">
              <a:off x="7586976" y="2970602"/>
              <a:ext cx="60207" cy="68357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接连接符 109"/>
            <p:cNvCxnSpPr>
              <a:stCxn id="100" idx="5"/>
            </p:cNvCxnSpPr>
            <p:nvPr/>
          </p:nvCxnSpPr>
          <p:spPr>
            <a:xfrm rot="5400000" flipH="1" flipV="1">
              <a:off x="7685883" y="2970603"/>
              <a:ext cx="60207" cy="68357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接连接符 110"/>
            <p:cNvCxnSpPr/>
            <p:nvPr/>
          </p:nvCxnSpPr>
          <p:spPr>
            <a:xfrm rot="5400000" flipH="1" flipV="1">
              <a:off x="7871208" y="2879469"/>
              <a:ext cx="1588" cy="164052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接连接符 111"/>
            <p:cNvCxnSpPr>
              <a:stCxn id="101" idx="5"/>
            </p:cNvCxnSpPr>
            <p:nvPr/>
          </p:nvCxnSpPr>
          <p:spPr>
            <a:xfrm rot="5400000" flipH="1" flipV="1">
              <a:off x="8094468" y="2970346"/>
              <a:ext cx="60207" cy="68871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连接符 112"/>
            <p:cNvCxnSpPr>
              <a:endCxn id="102" idx="3"/>
            </p:cNvCxnSpPr>
            <p:nvPr/>
          </p:nvCxnSpPr>
          <p:spPr>
            <a:xfrm rot="16200000" flipH="1">
              <a:off x="8238811" y="2958510"/>
              <a:ext cx="60207" cy="92532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连接符 74"/>
            <p:cNvCxnSpPr>
              <a:stCxn id="102" idx="5"/>
            </p:cNvCxnSpPr>
            <p:nvPr/>
          </p:nvCxnSpPr>
          <p:spPr>
            <a:xfrm rot="5400000" flipH="1" flipV="1">
              <a:off x="8358546" y="2961859"/>
              <a:ext cx="60207" cy="85845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连接符 114"/>
            <p:cNvCxnSpPr/>
            <p:nvPr/>
          </p:nvCxnSpPr>
          <p:spPr>
            <a:xfrm>
              <a:off x="8508395" y="3006499"/>
              <a:ext cx="43399" cy="69713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连接符 115"/>
            <p:cNvCxnSpPr>
              <a:endCxn id="87" idx="2"/>
            </p:cNvCxnSpPr>
            <p:nvPr/>
          </p:nvCxnSpPr>
          <p:spPr>
            <a:xfrm rot="10800000">
              <a:off x="7377007" y="3214754"/>
              <a:ext cx="7200" cy="663156"/>
            </a:xfrm>
            <a:prstGeom prst="line">
              <a:avLst/>
            </a:prstGeom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连接符 116"/>
            <p:cNvCxnSpPr>
              <a:endCxn id="87" idx="6"/>
            </p:cNvCxnSpPr>
            <p:nvPr/>
          </p:nvCxnSpPr>
          <p:spPr>
            <a:xfrm flipV="1">
              <a:off x="7470607" y="3214754"/>
              <a:ext cx="7200" cy="663156"/>
            </a:xfrm>
            <a:prstGeom prst="line">
              <a:avLst/>
            </a:prstGeom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8" name="组合 117"/>
            <p:cNvGrpSpPr/>
            <p:nvPr/>
          </p:nvGrpSpPr>
          <p:grpSpPr>
            <a:xfrm>
              <a:off x="7268486" y="2961493"/>
              <a:ext cx="90000" cy="90000"/>
              <a:chOff x="7099797" y="3054000"/>
              <a:chExt cx="86400" cy="86400"/>
            </a:xfrm>
          </p:grpSpPr>
          <p:sp>
            <p:nvSpPr>
              <p:cNvPr id="639" name="椭圆 638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40" name="椭圆 639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119" name="矩形 118"/>
            <p:cNvSpPr/>
            <p:nvPr/>
          </p:nvSpPr>
          <p:spPr>
            <a:xfrm>
              <a:off x="7334933" y="3180571"/>
              <a:ext cx="187200" cy="7302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20" name="椭圆 119"/>
            <p:cNvSpPr/>
            <p:nvPr/>
          </p:nvSpPr>
          <p:spPr>
            <a:xfrm>
              <a:off x="7176947" y="2998005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cxnSp>
          <p:nvCxnSpPr>
            <p:cNvPr id="121" name="直接连接符 120"/>
            <p:cNvCxnSpPr>
              <a:endCxn id="120" idx="3"/>
            </p:cNvCxnSpPr>
            <p:nvPr/>
          </p:nvCxnSpPr>
          <p:spPr>
            <a:xfrm rot="16200000" flipH="1">
              <a:off x="7115394" y="2967002"/>
              <a:ext cx="60207" cy="75557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连接符 121"/>
            <p:cNvCxnSpPr>
              <a:stCxn id="120" idx="5"/>
            </p:cNvCxnSpPr>
            <p:nvPr/>
          </p:nvCxnSpPr>
          <p:spPr>
            <a:xfrm rot="5400000" flipH="1" flipV="1">
              <a:off x="7217643" y="2970859"/>
              <a:ext cx="60207" cy="67845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矩形 122"/>
            <p:cNvSpPr/>
            <p:nvPr/>
          </p:nvSpPr>
          <p:spPr>
            <a:xfrm>
              <a:off x="7244933" y="2851959"/>
              <a:ext cx="144000" cy="1095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24" name="矩形 123"/>
            <p:cNvSpPr/>
            <p:nvPr/>
          </p:nvSpPr>
          <p:spPr>
            <a:xfrm>
              <a:off x="7478933" y="2851959"/>
              <a:ext cx="144000" cy="1095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25" name="矩形 124"/>
            <p:cNvSpPr/>
            <p:nvPr/>
          </p:nvSpPr>
          <p:spPr>
            <a:xfrm>
              <a:off x="7877507" y="2851959"/>
              <a:ext cx="144000" cy="1095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126" name="组合 125"/>
            <p:cNvGrpSpPr/>
            <p:nvPr/>
          </p:nvGrpSpPr>
          <p:grpSpPr>
            <a:xfrm>
              <a:off x="7908233" y="2863493"/>
              <a:ext cx="90000" cy="90000"/>
              <a:chOff x="7099797" y="3054000"/>
              <a:chExt cx="86400" cy="86400"/>
            </a:xfrm>
          </p:grpSpPr>
          <p:sp>
            <p:nvSpPr>
              <p:cNvPr id="637" name="椭圆 636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38" name="椭圆 637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127" name="组合 126"/>
            <p:cNvGrpSpPr/>
            <p:nvPr/>
          </p:nvGrpSpPr>
          <p:grpSpPr>
            <a:xfrm>
              <a:off x="7506077" y="2863493"/>
              <a:ext cx="90000" cy="90000"/>
              <a:chOff x="7099797" y="3054000"/>
              <a:chExt cx="86400" cy="86400"/>
            </a:xfrm>
          </p:grpSpPr>
          <p:sp>
            <p:nvSpPr>
              <p:cNvPr id="635" name="椭圆 634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36" name="椭圆 635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128" name="组合 127"/>
            <p:cNvGrpSpPr/>
            <p:nvPr/>
          </p:nvGrpSpPr>
          <p:grpSpPr>
            <a:xfrm>
              <a:off x="7268486" y="2863493"/>
              <a:ext cx="90000" cy="90000"/>
              <a:chOff x="7099797" y="3054000"/>
              <a:chExt cx="86400" cy="86400"/>
            </a:xfrm>
          </p:grpSpPr>
          <p:sp>
            <p:nvSpPr>
              <p:cNvPr id="633" name="椭圆 632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34" name="椭圆 633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129" name="组合 128"/>
            <p:cNvGrpSpPr/>
            <p:nvPr/>
          </p:nvGrpSpPr>
          <p:grpSpPr>
            <a:xfrm>
              <a:off x="8536152" y="2497103"/>
              <a:ext cx="64800" cy="208800"/>
              <a:chOff x="6405876" y="2234349"/>
              <a:chExt cx="64800" cy="208800"/>
            </a:xfrm>
          </p:grpSpPr>
          <p:sp>
            <p:nvSpPr>
              <p:cNvPr id="631" name="矩形 134"/>
              <p:cNvSpPr/>
              <p:nvPr/>
            </p:nvSpPr>
            <p:spPr>
              <a:xfrm>
                <a:off x="6405876" y="2234349"/>
                <a:ext cx="64800" cy="2088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32" name="矩形 631"/>
              <p:cNvSpPr/>
              <p:nvPr/>
            </p:nvSpPr>
            <p:spPr>
              <a:xfrm>
                <a:off x="6415417" y="2280806"/>
                <a:ext cx="45719" cy="11588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130" name="椭圆 129"/>
            <p:cNvSpPr/>
            <p:nvPr/>
          </p:nvSpPr>
          <p:spPr>
            <a:xfrm>
              <a:off x="7396024" y="2413799"/>
              <a:ext cx="86400" cy="864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31" name="椭圆 130"/>
            <p:cNvSpPr/>
            <p:nvPr/>
          </p:nvSpPr>
          <p:spPr>
            <a:xfrm>
              <a:off x="7688127" y="2413799"/>
              <a:ext cx="86400" cy="864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32" name="椭圆 131"/>
            <p:cNvSpPr/>
            <p:nvPr/>
          </p:nvSpPr>
          <p:spPr>
            <a:xfrm>
              <a:off x="7827493" y="2413799"/>
              <a:ext cx="86400" cy="864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33" name="椭圆 132"/>
            <p:cNvSpPr/>
            <p:nvPr/>
          </p:nvSpPr>
          <p:spPr>
            <a:xfrm>
              <a:off x="7163573" y="2413799"/>
              <a:ext cx="86400" cy="864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34" name="椭圆 133"/>
            <p:cNvSpPr/>
            <p:nvPr/>
          </p:nvSpPr>
          <p:spPr>
            <a:xfrm>
              <a:off x="8003372" y="2413799"/>
              <a:ext cx="86400" cy="864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35" name="矩形 134"/>
            <p:cNvSpPr/>
            <p:nvPr/>
          </p:nvSpPr>
          <p:spPr>
            <a:xfrm>
              <a:off x="8016747" y="3290109"/>
              <a:ext cx="73026" cy="730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36" name="矩形 135"/>
            <p:cNvSpPr/>
            <p:nvPr/>
          </p:nvSpPr>
          <p:spPr>
            <a:xfrm>
              <a:off x="8174128" y="3290109"/>
              <a:ext cx="73026" cy="730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37" name="圆角矩形 136"/>
            <p:cNvSpPr/>
            <p:nvPr/>
          </p:nvSpPr>
          <p:spPr>
            <a:xfrm>
              <a:off x="7414134" y="2377290"/>
              <a:ext cx="45719" cy="109539"/>
            </a:xfrm>
            <a:prstGeom prst="roundRect">
              <a:avLst>
                <a:gd name="adj" fmla="val 48723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38" name="圆角矩形 137"/>
            <p:cNvSpPr/>
            <p:nvPr/>
          </p:nvSpPr>
          <p:spPr>
            <a:xfrm rot="5400000">
              <a:off x="7665269" y="2144554"/>
              <a:ext cx="45719" cy="511186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39" name="弧形 138"/>
            <p:cNvSpPr/>
            <p:nvPr/>
          </p:nvSpPr>
          <p:spPr>
            <a:xfrm>
              <a:off x="7798172" y="2395492"/>
              <a:ext cx="252000" cy="252000"/>
            </a:xfrm>
            <a:prstGeom prst="arc">
              <a:avLst/>
            </a:prstGeom>
            <a:ln w="44450">
              <a:solidFill>
                <a:schemeClr val="accent1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0" name="圆角矩形 139"/>
            <p:cNvSpPr/>
            <p:nvPr/>
          </p:nvSpPr>
          <p:spPr>
            <a:xfrm rot="10800000">
              <a:off x="8032181" y="2496292"/>
              <a:ext cx="45719" cy="792000"/>
            </a:xfrm>
            <a:prstGeom prst="roundRect">
              <a:avLst>
                <a:gd name="adj" fmla="val 375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41" name="圆角矩形 140"/>
            <p:cNvSpPr/>
            <p:nvPr/>
          </p:nvSpPr>
          <p:spPr>
            <a:xfrm rot="5040000">
              <a:off x="7967433" y="2307279"/>
              <a:ext cx="52223" cy="261458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42" name="弧形 141"/>
            <p:cNvSpPr/>
            <p:nvPr/>
          </p:nvSpPr>
          <p:spPr>
            <a:xfrm>
              <a:off x="7959155" y="2424292"/>
              <a:ext cx="252000" cy="252000"/>
            </a:xfrm>
            <a:prstGeom prst="arc">
              <a:avLst/>
            </a:prstGeom>
            <a:ln w="44450">
              <a:solidFill>
                <a:schemeClr val="accent1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3" name="圆角矩形 142"/>
            <p:cNvSpPr/>
            <p:nvPr/>
          </p:nvSpPr>
          <p:spPr>
            <a:xfrm rot="10800000">
              <a:off x="8189564" y="2532292"/>
              <a:ext cx="45719" cy="756000"/>
            </a:xfrm>
            <a:prstGeom prst="roundRect">
              <a:avLst>
                <a:gd name="adj" fmla="val 375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44" name="圆角矩形 143"/>
            <p:cNvSpPr/>
            <p:nvPr/>
          </p:nvSpPr>
          <p:spPr>
            <a:xfrm rot="8700000">
              <a:off x="7489742" y="2334937"/>
              <a:ext cx="45719" cy="1116000"/>
            </a:xfrm>
            <a:prstGeom prst="roundRect">
              <a:avLst>
                <a:gd name="adj" fmla="val 4793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45" name="圆角矩形 144"/>
            <p:cNvSpPr/>
            <p:nvPr/>
          </p:nvSpPr>
          <p:spPr>
            <a:xfrm rot="8520000" flipH="1">
              <a:off x="7765438" y="2417805"/>
              <a:ext cx="45719" cy="222041"/>
            </a:xfrm>
            <a:prstGeom prst="roundRect">
              <a:avLst>
                <a:gd name="adj" fmla="val 4793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46" name="圆角矩形 145"/>
            <p:cNvSpPr/>
            <p:nvPr/>
          </p:nvSpPr>
          <p:spPr>
            <a:xfrm rot="10800000">
              <a:off x="7834186" y="2596368"/>
              <a:ext cx="45719" cy="763929"/>
            </a:xfrm>
            <a:prstGeom prst="roundRect">
              <a:avLst>
                <a:gd name="adj" fmla="val 375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47" name="圆角矩形 146"/>
            <p:cNvSpPr/>
            <p:nvPr/>
          </p:nvSpPr>
          <p:spPr>
            <a:xfrm rot="11160000">
              <a:off x="7873983" y="2596368"/>
              <a:ext cx="45719" cy="763929"/>
            </a:xfrm>
            <a:prstGeom prst="roundRect">
              <a:avLst>
                <a:gd name="adj" fmla="val 375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48" name="圆角矩形 147"/>
            <p:cNvSpPr/>
            <p:nvPr/>
          </p:nvSpPr>
          <p:spPr>
            <a:xfrm rot="12960000" flipH="1">
              <a:off x="7968106" y="2418606"/>
              <a:ext cx="45719" cy="222041"/>
            </a:xfrm>
            <a:prstGeom prst="roundRect">
              <a:avLst>
                <a:gd name="adj" fmla="val 4793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49" name="圆角矩形 148"/>
            <p:cNvSpPr/>
            <p:nvPr/>
          </p:nvSpPr>
          <p:spPr>
            <a:xfrm rot="10800000">
              <a:off x="8032181" y="3504292"/>
              <a:ext cx="45719" cy="360000"/>
            </a:xfrm>
            <a:prstGeom prst="roundRect">
              <a:avLst>
                <a:gd name="adj" fmla="val 375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50" name="圆角矩形 149"/>
            <p:cNvSpPr/>
            <p:nvPr/>
          </p:nvSpPr>
          <p:spPr>
            <a:xfrm rot="10800000">
              <a:off x="8189562" y="3504294"/>
              <a:ext cx="45719" cy="1940085"/>
            </a:xfrm>
            <a:prstGeom prst="roundRect">
              <a:avLst>
                <a:gd name="adj" fmla="val 375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51" name="矩形 150"/>
            <p:cNvSpPr/>
            <p:nvPr/>
          </p:nvSpPr>
          <p:spPr>
            <a:xfrm>
              <a:off x="5824849" y="2961498"/>
              <a:ext cx="144000" cy="1095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52" name="矩形 151"/>
            <p:cNvSpPr/>
            <p:nvPr/>
          </p:nvSpPr>
          <p:spPr>
            <a:xfrm>
              <a:off x="5605772" y="2961498"/>
              <a:ext cx="144000" cy="1095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53" name="矩形 152"/>
            <p:cNvSpPr/>
            <p:nvPr/>
          </p:nvSpPr>
          <p:spPr>
            <a:xfrm>
              <a:off x="5386693" y="2961498"/>
              <a:ext cx="144000" cy="1095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154" name="组合 153"/>
            <p:cNvGrpSpPr/>
            <p:nvPr/>
          </p:nvGrpSpPr>
          <p:grpSpPr>
            <a:xfrm>
              <a:off x="5855575" y="2961493"/>
              <a:ext cx="90000" cy="90000"/>
              <a:chOff x="7099797" y="3054000"/>
              <a:chExt cx="86400" cy="86400"/>
            </a:xfrm>
          </p:grpSpPr>
          <p:sp>
            <p:nvSpPr>
              <p:cNvPr id="629" name="椭圆 628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30" name="椭圆 629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155" name="组合 154"/>
            <p:cNvGrpSpPr/>
            <p:nvPr/>
          </p:nvGrpSpPr>
          <p:grpSpPr>
            <a:xfrm>
              <a:off x="5632916" y="2961493"/>
              <a:ext cx="90000" cy="90000"/>
              <a:chOff x="7099797" y="3054000"/>
              <a:chExt cx="86400" cy="86400"/>
            </a:xfrm>
          </p:grpSpPr>
          <p:sp>
            <p:nvSpPr>
              <p:cNvPr id="627" name="椭圆 626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28" name="椭圆 627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156" name="组合 155"/>
            <p:cNvGrpSpPr/>
            <p:nvPr/>
          </p:nvGrpSpPr>
          <p:grpSpPr>
            <a:xfrm>
              <a:off x="5410247" y="2961493"/>
              <a:ext cx="90000" cy="90000"/>
              <a:chOff x="7099797" y="3054000"/>
              <a:chExt cx="86400" cy="86400"/>
            </a:xfrm>
          </p:grpSpPr>
          <p:sp>
            <p:nvSpPr>
              <p:cNvPr id="625" name="椭圆 624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26" name="椭圆 625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157" name="矩形 156"/>
            <p:cNvSpPr/>
            <p:nvPr/>
          </p:nvSpPr>
          <p:spPr>
            <a:xfrm>
              <a:off x="5386693" y="2851959"/>
              <a:ext cx="144000" cy="1095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58" name="矩形 157"/>
            <p:cNvSpPr/>
            <p:nvPr/>
          </p:nvSpPr>
          <p:spPr>
            <a:xfrm>
              <a:off x="5605772" y="2851959"/>
              <a:ext cx="144000" cy="1095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59" name="矩形 158"/>
            <p:cNvSpPr/>
            <p:nvPr/>
          </p:nvSpPr>
          <p:spPr>
            <a:xfrm>
              <a:off x="5824849" y="2851959"/>
              <a:ext cx="144000" cy="1095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160" name="组合 159"/>
            <p:cNvGrpSpPr/>
            <p:nvPr/>
          </p:nvGrpSpPr>
          <p:grpSpPr>
            <a:xfrm>
              <a:off x="5855575" y="2863493"/>
              <a:ext cx="90000" cy="90000"/>
              <a:chOff x="7099797" y="3054000"/>
              <a:chExt cx="86400" cy="86400"/>
            </a:xfrm>
          </p:grpSpPr>
          <p:sp>
            <p:nvSpPr>
              <p:cNvPr id="623" name="椭圆 622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24" name="椭圆 623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161" name="组合 160"/>
            <p:cNvGrpSpPr/>
            <p:nvPr/>
          </p:nvGrpSpPr>
          <p:grpSpPr>
            <a:xfrm>
              <a:off x="5632916" y="2863493"/>
              <a:ext cx="90000" cy="90000"/>
              <a:chOff x="7099797" y="3054000"/>
              <a:chExt cx="86400" cy="86400"/>
            </a:xfrm>
          </p:grpSpPr>
          <p:sp>
            <p:nvSpPr>
              <p:cNvPr id="621" name="椭圆 620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22" name="椭圆 621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162" name="组合 161"/>
            <p:cNvGrpSpPr/>
            <p:nvPr/>
          </p:nvGrpSpPr>
          <p:grpSpPr>
            <a:xfrm>
              <a:off x="5410247" y="2863493"/>
              <a:ext cx="90000" cy="90000"/>
              <a:chOff x="7099797" y="3054000"/>
              <a:chExt cx="86400" cy="86400"/>
            </a:xfrm>
          </p:grpSpPr>
          <p:sp>
            <p:nvSpPr>
              <p:cNvPr id="619" name="椭圆 618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20" name="椭圆 619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163" name="矩形 162"/>
            <p:cNvSpPr/>
            <p:nvPr/>
          </p:nvSpPr>
          <p:spPr>
            <a:xfrm>
              <a:off x="5411876" y="3290109"/>
              <a:ext cx="73026" cy="730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64" name="矩形 163"/>
            <p:cNvSpPr/>
            <p:nvPr/>
          </p:nvSpPr>
          <p:spPr>
            <a:xfrm>
              <a:off x="5605773" y="3290109"/>
              <a:ext cx="73026" cy="730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65" name="矩形 164"/>
            <p:cNvSpPr/>
            <p:nvPr/>
          </p:nvSpPr>
          <p:spPr>
            <a:xfrm>
              <a:off x="6263006" y="2961498"/>
              <a:ext cx="144000" cy="1095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166" name="组合 165"/>
            <p:cNvGrpSpPr/>
            <p:nvPr/>
          </p:nvGrpSpPr>
          <p:grpSpPr>
            <a:xfrm>
              <a:off x="6293732" y="2961493"/>
              <a:ext cx="90000" cy="90000"/>
              <a:chOff x="7099797" y="3054000"/>
              <a:chExt cx="86400" cy="86400"/>
            </a:xfrm>
          </p:grpSpPr>
          <p:sp>
            <p:nvSpPr>
              <p:cNvPr id="617" name="椭圆 616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18" name="椭圆 617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167" name="矩形 166"/>
            <p:cNvSpPr/>
            <p:nvPr/>
          </p:nvSpPr>
          <p:spPr>
            <a:xfrm>
              <a:off x="6263006" y="2851959"/>
              <a:ext cx="144000" cy="1095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168" name="组合 167"/>
            <p:cNvGrpSpPr/>
            <p:nvPr/>
          </p:nvGrpSpPr>
          <p:grpSpPr>
            <a:xfrm>
              <a:off x="6293732" y="2863493"/>
              <a:ext cx="90000" cy="90000"/>
              <a:chOff x="7099797" y="3054000"/>
              <a:chExt cx="86400" cy="86400"/>
            </a:xfrm>
          </p:grpSpPr>
          <p:sp>
            <p:nvSpPr>
              <p:cNvPr id="615" name="椭圆 614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16" name="椭圆 615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169" name="矩形 168"/>
            <p:cNvSpPr/>
            <p:nvPr/>
          </p:nvSpPr>
          <p:spPr>
            <a:xfrm>
              <a:off x="6681622" y="2961498"/>
              <a:ext cx="144000" cy="1095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170" name="组合 242"/>
            <p:cNvGrpSpPr/>
            <p:nvPr/>
          </p:nvGrpSpPr>
          <p:grpSpPr>
            <a:xfrm>
              <a:off x="6712349" y="2961493"/>
              <a:ext cx="90000" cy="90000"/>
              <a:chOff x="7099797" y="3054000"/>
              <a:chExt cx="86400" cy="86400"/>
            </a:xfrm>
          </p:grpSpPr>
          <p:sp>
            <p:nvSpPr>
              <p:cNvPr id="613" name="椭圆 612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14" name="椭圆 613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171" name="矩形 170"/>
            <p:cNvSpPr/>
            <p:nvPr/>
          </p:nvSpPr>
          <p:spPr>
            <a:xfrm>
              <a:off x="6681622" y="2851959"/>
              <a:ext cx="144000" cy="1095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172" name="组合 246"/>
            <p:cNvGrpSpPr/>
            <p:nvPr/>
          </p:nvGrpSpPr>
          <p:grpSpPr>
            <a:xfrm>
              <a:off x="6712349" y="2863493"/>
              <a:ext cx="90000" cy="90000"/>
              <a:chOff x="7099797" y="3054000"/>
              <a:chExt cx="86400" cy="86400"/>
            </a:xfrm>
          </p:grpSpPr>
          <p:sp>
            <p:nvSpPr>
              <p:cNvPr id="611" name="椭圆 610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12" name="椭圆 611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173" name="组合 172"/>
            <p:cNvGrpSpPr/>
            <p:nvPr/>
          </p:nvGrpSpPr>
          <p:grpSpPr>
            <a:xfrm>
              <a:off x="6501623" y="2871494"/>
              <a:ext cx="90000" cy="90000"/>
              <a:chOff x="6653241" y="2499201"/>
              <a:chExt cx="90000" cy="90000"/>
            </a:xfrm>
          </p:grpSpPr>
          <p:sp>
            <p:nvSpPr>
              <p:cNvPr id="609" name="椭圆 608"/>
              <p:cNvSpPr/>
              <p:nvPr/>
            </p:nvSpPr>
            <p:spPr>
              <a:xfrm>
                <a:off x="6653241" y="2499201"/>
                <a:ext cx="90000" cy="900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10" name="椭圆 609"/>
              <p:cNvSpPr/>
              <p:nvPr/>
            </p:nvSpPr>
            <p:spPr>
              <a:xfrm>
                <a:off x="6671258" y="2517201"/>
                <a:ext cx="54000" cy="54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174" name="组合 173"/>
            <p:cNvGrpSpPr/>
            <p:nvPr/>
          </p:nvGrpSpPr>
          <p:grpSpPr>
            <a:xfrm>
              <a:off x="6007414" y="2708980"/>
              <a:ext cx="216000" cy="216000"/>
              <a:chOff x="6105546" y="2297097"/>
              <a:chExt cx="216000" cy="216000"/>
            </a:xfrm>
          </p:grpSpPr>
          <p:sp>
            <p:nvSpPr>
              <p:cNvPr id="605" name="矩形 604"/>
              <p:cNvSpPr/>
              <p:nvPr/>
            </p:nvSpPr>
            <p:spPr>
              <a:xfrm>
                <a:off x="6105546" y="2297097"/>
                <a:ext cx="216000" cy="216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606" name="组合 79"/>
              <p:cNvGrpSpPr/>
              <p:nvPr/>
            </p:nvGrpSpPr>
            <p:grpSpPr>
              <a:xfrm>
                <a:off x="6141546" y="2333097"/>
                <a:ext cx="144000" cy="144000"/>
                <a:chOff x="7099797" y="3054000"/>
                <a:chExt cx="86400" cy="86400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607" name="椭圆 606"/>
                <p:cNvSpPr/>
                <p:nvPr/>
              </p:nvSpPr>
              <p:spPr>
                <a:xfrm>
                  <a:off x="7099797" y="3054000"/>
                  <a:ext cx="86400" cy="86400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608" name="椭圆 607"/>
                <p:cNvSpPr/>
                <p:nvPr/>
              </p:nvSpPr>
              <p:spPr>
                <a:xfrm>
                  <a:off x="7121397" y="3075600"/>
                  <a:ext cx="43200" cy="432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grpSp>
          <p:nvGrpSpPr>
            <p:cNvPr id="175" name="组合 174"/>
            <p:cNvGrpSpPr/>
            <p:nvPr/>
          </p:nvGrpSpPr>
          <p:grpSpPr>
            <a:xfrm>
              <a:off x="6435868" y="2964571"/>
              <a:ext cx="216000" cy="216000"/>
              <a:chOff x="6105546" y="2297097"/>
              <a:chExt cx="216000" cy="216000"/>
            </a:xfrm>
          </p:grpSpPr>
          <p:sp>
            <p:nvSpPr>
              <p:cNvPr id="601" name="矩形 600"/>
              <p:cNvSpPr/>
              <p:nvPr/>
            </p:nvSpPr>
            <p:spPr>
              <a:xfrm>
                <a:off x="6105546" y="2297097"/>
                <a:ext cx="216000" cy="216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602" name="组合 79"/>
              <p:cNvGrpSpPr/>
              <p:nvPr/>
            </p:nvGrpSpPr>
            <p:grpSpPr>
              <a:xfrm>
                <a:off x="6141546" y="2333097"/>
                <a:ext cx="144000" cy="144000"/>
                <a:chOff x="7099797" y="3054000"/>
                <a:chExt cx="86400" cy="86400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603" name="椭圆 602"/>
                <p:cNvSpPr/>
                <p:nvPr/>
              </p:nvSpPr>
              <p:spPr>
                <a:xfrm>
                  <a:off x="7099797" y="3054000"/>
                  <a:ext cx="86400" cy="86400"/>
                </a:xfrm>
                <a:prstGeom prst="ellipse">
                  <a:avLst/>
                </a:prstGeom>
                <a:grpFill/>
                <a:ln w="38100">
                  <a:solidFill>
                    <a:schemeClr val="tx1"/>
                  </a:solidFill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604" name="椭圆 603"/>
                <p:cNvSpPr/>
                <p:nvPr/>
              </p:nvSpPr>
              <p:spPr>
                <a:xfrm>
                  <a:off x="7121397" y="3075600"/>
                  <a:ext cx="43200" cy="43200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grpSp>
          <p:nvGrpSpPr>
            <p:cNvPr id="176" name="组合 175"/>
            <p:cNvGrpSpPr/>
            <p:nvPr/>
          </p:nvGrpSpPr>
          <p:grpSpPr>
            <a:xfrm>
              <a:off x="6576268" y="2780980"/>
              <a:ext cx="144000" cy="144000"/>
              <a:chOff x="6674400" y="2376000"/>
              <a:chExt cx="144000" cy="144000"/>
            </a:xfrm>
          </p:grpSpPr>
          <p:sp>
            <p:nvSpPr>
              <p:cNvPr id="598" name="椭圆 597"/>
              <p:cNvSpPr/>
              <p:nvPr/>
            </p:nvSpPr>
            <p:spPr>
              <a:xfrm>
                <a:off x="6674400" y="2376000"/>
                <a:ext cx="144000" cy="1440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99" name="矩形 598"/>
              <p:cNvSpPr/>
              <p:nvPr/>
            </p:nvSpPr>
            <p:spPr>
              <a:xfrm rot="1320000">
                <a:off x="6701400" y="2403000"/>
                <a:ext cx="90000" cy="90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600" name="椭圆 599"/>
              <p:cNvSpPr/>
              <p:nvPr/>
            </p:nvSpPr>
            <p:spPr>
              <a:xfrm>
                <a:off x="6719400" y="2421000"/>
                <a:ext cx="54000" cy="540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177" name="矩形 176"/>
            <p:cNvSpPr/>
            <p:nvPr/>
          </p:nvSpPr>
          <p:spPr>
            <a:xfrm>
              <a:off x="5970911" y="2915780"/>
              <a:ext cx="292105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78" name="矩形 177"/>
            <p:cNvSpPr/>
            <p:nvPr/>
          </p:nvSpPr>
          <p:spPr>
            <a:xfrm>
              <a:off x="6007424" y="2961498"/>
              <a:ext cx="219077" cy="25559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79" name="矩形 178"/>
            <p:cNvSpPr/>
            <p:nvPr/>
          </p:nvSpPr>
          <p:spPr>
            <a:xfrm rot="5400000">
              <a:off x="5841612" y="3102949"/>
              <a:ext cx="328619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80" name="矩形 179"/>
            <p:cNvSpPr/>
            <p:nvPr/>
          </p:nvSpPr>
          <p:spPr>
            <a:xfrm rot="5400000">
              <a:off x="6057618" y="3102949"/>
              <a:ext cx="328619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81" name="矩形 180"/>
            <p:cNvSpPr/>
            <p:nvPr/>
          </p:nvSpPr>
          <p:spPr>
            <a:xfrm>
              <a:off x="6007424" y="3207884"/>
              <a:ext cx="219077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82" name="圆角矩形 181"/>
            <p:cNvSpPr/>
            <p:nvPr/>
          </p:nvSpPr>
          <p:spPr>
            <a:xfrm>
              <a:off x="6039868" y="3129892"/>
              <a:ext cx="146052" cy="7302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83" name="椭圆 182"/>
            <p:cNvSpPr/>
            <p:nvPr/>
          </p:nvSpPr>
          <p:spPr>
            <a:xfrm>
              <a:off x="5402668" y="2413799"/>
              <a:ext cx="86400" cy="864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184" name="组合 183"/>
            <p:cNvGrpSpPr/>
            <p:nvPr/>
          </p:nvGrpSpPr>
          <p:grpSpPr>
            <a:xfrm>
              <a:off x="5423212" y="2450313"/>
              <a:ext cx="45719" cy="836955"/>
              <a:chOff x="5521338" y="2078019"/>
              <a:chExt cx="45719" cy="836955"/>
            </a:xfrm>
          </p:grpSpPr>
          <p:sp>
            <p:nvSpPr>
              <p:cNvPr id="596" name="圆角矩形 595"/>
              <p:cNvSpPr/>
              <p:nvPr/>
            </p:nvSpPr>
            <p:spPr>
              <a:xfrm>
                <a:off x="5521338" y="2078019"/>
                <a:ext cx="45719" cy="109539"/>
              </a:xfrm>
              <a:prstGeom prst="roundRect">
                <a:avLst>
                  <a:gd name="adj" fmla="val 48723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97" name="圆角矩形 596"/>
              <p:cNvSpPr/>
              <p:nvPr/>
            </p:nvSpPr>
            <p:spPr>
              <a:xfrm rot="10800000">
                <a:off x="5521338" y="2151045"/>
                <a:ext cx="45719" cy="763929"/>
              </a:xfrm>
              <a:prstGeom prst="roundRect">
                <a:avLst>
                  <a:gd name="adj" fmla="val 375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185" name="椭圆 184"/>
            <p:cNvSpPr/>
            <p:nvPr/>
          </p:nvSpPr>
          <p:spPr>
            <a:xfrm>
              <a:off x="5600668" y="2413799"/>
              <a:ext cx="86400" cy="864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186" name="组合 185"/>
            <p:cNvGrpSpPr/>
            <p:nvPr/>
          </p:nvGrpSpPr>
          <p:grpSpPr>
            <a:xfrm>
              <a:off x="5619434" y="2450313"/>
              <a:ext cx="45719" cy="836955"/>
              <a:chOff x="5521338" y="2078019"/>
              <a:chExt cx="45719" cy="836955"/>
            </a:xfrm>
          </p:grpSpPr>
          <p:sp>
            <p:nvSpPr>
              <p:cNvPr id="594" name="圆角矩形 287"/>
              <p:cNvSpPr/>
              <p:nvPr/>
            </p:nvSpPr>
            <p:spPr>
              <a:xfrm>
                <a:off x="5521338" y="2078019"/>
                <a:ext cx="45719" cy="109539"/>
              </a:xfrm>
              <a:prstGeom prst="roundRect">
                <a:avLst>
                  <a:gd name="adj" fmla="val 48723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95" name="圆角矩形 594"/>
              <p:cNvSpPr/>
              <p:nvPr/>
            </p:nvSpPr>
            <p:spPr>
              <a:xfrm rot="10800000">
                <a:off x="5521338" y="2151045"/>
                <a:ext cx="45719" cy="763929"/>
              </a:xfrm>
              <a:prstGeom prst="roundRect">
                <a:avLst>
                  <a:gd name="adj" fmla="val 375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187" name="矩形 186"/>
            <p:cNvSpPr/>
            <p:nvPr/>
          </p:nvSpPr>
          <p:spPr>
            <a:xfrm>
              <a:off x="6403477" y="3180577"/>
              <a:ext cx="292105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88" name="矩形 187"/>
            <p:cNvSpPr/>
            <p:nvPr/>
          </p:nvSpPr>
          <p:spPr>
            <a:xfrm rot="5400000">
              <a:off x="6393910" y="3253604"/>
              <a:ext cx="100335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89" name="矩形 188"/>
            <p:cNvSpPr/>
            <p:nvPr/>
          </p:nvSpPr>
          <p:spPr>
            <a:xfrm rot="5400000">
              <a:off x="6604017" y="3253604"/>
              <a:ext cx="100335" cy="4571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90" name="矩形 189"/>
            <p:cNvSpPr/>
            <p:nvPr/>
          </p:nvSpPr>
          <p:spPr>
            <a:xfrm rot="16200000">
              <a:off x="2307932" y="1745075"/>
              <a:ext cx="255591" cy="14418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91" name="矩形 190"/>
            <p:cNvSpPr/>
            <p:nvPr/>
          </p:nvSpPr>
          <p:spPr>
            <a:xfrm rot="16200000">
              <a:off x="3886921" y="1571442"/>
              <a:ext cx="255591" cy="17891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92" name="矩形 191"/>
            <p:cNvSpPr/>
            <p:nvPr/>
          </p:nvSpPr>
          <p:spPr>
            <a:xfrm>
              <a:off x="4528335" y="2958940"/>
              <a:ext cx="144000" cy="1095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93" name="矩形 192"/>
            <p:cNvSpPr/>
            <p:nvPr/>
          </p:nvSpPr>
          <p:spPr>
            <a:xfrm>
              <a:off x="3606771" y="2958940"/>
              <a:ext cx="144000" cy="10953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94" name="矩形 193"/>
            <p:cNvSpPr/>
            <p:nvPr/>
          </p:nvSpPr>
          <p:spPr>
            <a:xfrm rot="16200000">
              <a:off x="3867982" y="2487900"/>
              <a:ext cx="290052" cy="145632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95" name="矩形 194"/>
            <p:cNvSpPr/>
            <p:nvPr/>
          </p:nvSpPr>
          <p:spPr>
            <a:xfrm>
              <a:off x="4713978" y="2192163"/>
              <a:ext cx="180000" cy="468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96" name="矩形 195"/>
            <p:cNvSpPr/>
            <p:nvPr/>
          </p:nvSpPr>
          <p:spPr>
            <a:xfrm rot="16200000">
              <a:off x="3132680" y="448209"/>
              <a:ext cx="180004" cy="360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197" name="椭圆 196"/>
            <p:cNvSpPr/>
            <p:nvPr/>
          </p:nvSpPr>
          <p:spPr>
            <a:xfrm>
              <a:off x="3571185" y="3161795"/>
              <a:ext cx="100800" cy="100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198" name="组合 197"/>
            <p:cNvGrpSpPr/>
            <p:nvPr/>
          </p:nvGrpSpPr>
          <p:grpSpPr>
            <a:xfrm>
              <a:off x="3617976" y="3068475"/>
              <a:ext cx="86400" cy="86400"/>
              <a:chOff x="7099797" y="3054000"/>
              <a:chExt cx="86400" cy="86400"/>
            </a:xfrm>
          </p:grpSpPr>
          <p:sp>
            <p:nvSpPr>
              <p:cNvPr id="592" name="椭圆 591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93" name="椭圆 592"/>
              <p:cNvSpPr/>
              <p:nvPr/>
            </p:nvSpPr>
            <p:spPr>
              <a:xfrm>
                <a:off x="7121397" y="3075600"/>
                <a:ext cx="43200" cy="43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199" name="组合 198"/>
            <p:cNvGrpSpPr/>
            <p:nvPr/>
          </p:nvGrpSpPr>
          <p:grpSpPr>
            <a:xfrm>
              <a:off x="3928702" y="3164639"/>
              <a:ext cx="86400" cy="86400"/>
              <a:chOff x="7099797" y="3054000"/>
              <a:chExt cx="86400" cy="86400"/>
            </a:xfrm>
          </p:grpSpPr>
          <p:sp>
            <p:nvSpPr>
              <p:cNvPr id="590" name="椭圆 589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91" name="椭圆 590"/>
              <p:cNvSpPr/>
              <p:nvPr/>
            </p:nvSpPr>
            <p:spPr>
              <a:xfrm>
                <a:off x="7121397" y="3075600"/>
                <a:ext cx="43200" cy="43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200" name="直接连接符 199"/>
            <p:cNvCxnSpPr>
              <a:stCxn id="197" idx="4"/>
            </p:cNvCxnSpPr>
            <p:nvPr/>
          </p:nvCxnSpPr>
          <p:spPr>
            <a:xfrm rot="5400000" flipH="1" flipV="1">
              <a:off x="3735477" y="3063407"/>
              <a:ext cx="85303" cy="313083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1" name="组合 200"/>
            <p:cNvGrpSpPr/>
            <p:nvPr/>
          </p:nvGrpSpPr>
          <p:grpSpPr>
            <a:xfrm>
              <a:off x="4859390" y="3060995"/>
              <a:ext cx="86400" cy="86400"/>
              <a:chOff x="7099797" y="3054000"/>
              <a:chExt cx="86400" cy="86400"/>
            </a:xfrm>
          </p:grpSpPr>
          <p:sp>
            <p:nvSpPr>
              <p:cNvPr id="588" name="椭圆 587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89" name="椭圆 588"/>
              <p:cNvSpPr/>
              <p:nvPr/>
            </p:nvSpPr>
            <p:spPr>
              <a:xfrm>
                <a:off x="7121397" y="3075600"/>
                <a:ext cx="43200" cy="43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202" name="直接连接符 201"/>
            <p:cNvCxnSpPr/>
            <p:nvPr/>
          </p:nvCxnSpPr>
          <p:spPr>
            <a:xfrm rot="5400000" flipH="1" flipV="1">
              <a:off x="4428625" y="2690673"/>
              <a:ext cx="17244" cy="930688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接连接符 202"/>
            <p:cNvCxnSpPr>
              <a:stCxn id="197" idx="0"/>
            </p:cNvCxnSpPr>
            <p:nvPr/>
          </p:nvCxnSpPr>
          <p:spPr>
            <a:xfrm rot="5400000" flipH="1" flipV="1">
              <a:off x="3637925" y="3138545"/>
              <a:ext cx="6921" cy="39591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直接连接符 203"/>
            <p:cNvCxnSpPr/>
            <p:nvPr/>
          </p:nvCxnSpPr>
          <p:spPr>
            <a:xfrm rot="5400000" flipH="1" flipV="1">
              <a:off x="3104213" y="2634608"/>
              <a:ext cx="79905" cy="972944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5" name="组合 204"/>
            <p:cNvGrpSpPr/>
            <p:nvPr/>
          </p:nvGrpSpPr>
          <p:grpSpPr>
            <a:xfrm>
              <a:off x="4559062" y="2958935"/>
              <a:ext cx="90000" cy="90000"/>
              <a:chOff x="7099797" y="3054000"/>
              <a:chExt cx="86400" cy="86400"/>
            </a:xfrm>
          </p:grpSpPr>
          <p:sp>
            <p:nvSpPr>
              <p:cNvPr id="586" name="椭圆 585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87" name="椭圆 586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06" name="组合 205"/>
            <p:cNvGrpSpPr/>
            <p:nvPr/>
          </p:nvGrpSpPr>
          <p:grpSpPr>
            <a:xfrm>
              <a:off x="3905563" y="2958935"/>
              <a:ext cx="90000" cy="90000"/>
              <a:chOff x="7099797" y="3054000"/>
              <a:chExt cx="86400" cy="86400"/>
            </a:xfrm>
          </p:grpSpPr>
          <p:sp>
            <p:nvSpPr>
              <p:cNvPr id="584" name="椭圆 583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85" name="椭圆 584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07" name="组合 206"/>
            <p:cNvGrpSpPr/>
            <p:nvPr/>
          </p:nvGrpSpPr>
          <p:grpSpPr>
            <a:xfrm>
              <a:off x="4343719" y="2961493"/>
              <a:ext cx="90000" cy="90000"/>
              <a:chOff x="7099797" y="3054000"/>
              <a:chExt cx="86400" cy="86400"/>
            </a:xfrm>
          </p:grpSpPr>
          <p:sp>
            <p:nvSpPr>
              <p:cNvPr id="582" name="椭圆 581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83" name="椭圆 582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208" name="椭圆 207"/>
            <p:cNvSpPr/>
            <p:nvPr/>
          </p:nvSpPr>
          <p:spPr>
            <a:xfrm>
              <a:off x="3789336" y="2984893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09" name="椭圆 208"/>
            <p:cNvSpPr/>
            <p:nvPr/>
          </p:nvSpPr>
          <p:spPr>
            <a:xfrm>
              <a:off x="4257580" y="2984893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10" name="椭圆 209"/>
            <p:cNvSpPr/>
            <p:nvPr/>
          </p:nvSpPr>
          <p:spPr>
            <a:xfrm>
              <a:off x="4690198" y="2984893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211" name="组合 210"/>
            <p:cNvGrpSpPr/>
            <p:nvPr/>
          </p:nvGrpSpPr>
          <p:grpSpPr>
            <a:xfrm>
              <a:off x="1452630" y="2494544"/>
              <a:ext cx="64800" cy="208800"/>
              <a:chOff x="6405876" y="2234349"/>
              <a:chExt cx="64800" cy="208800"/>
            </a:xfrm>
          </p:grpSpPr>
          <p:sp>
            <p:nvSpPr>
              <p:cNvPr id="580" name="矩形 579"/>
              <p:cNvSpPr/>
              <p:nvPr/>
            </p:nvSpPr>
            <p:spPr>
              <a:xfrm>
                <a:off x="6405876" y="2234349"/>
                <a:ext cx="64800" cy="2088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81" name="矩形 580"/>
              <p:cNvSpPr/>
              <p:nvPr/>
            </p:nvSpPr>
            <p:spPr>
              <a:xfrm>
                <a:off x="6415417" y="2280806"/>
                <a:ext cx="45719" cy="11588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212" name="直接连接符 211"/>
            <p:cNvCxnSpPr>
              <a:stCxn id="240" idx="5"/>
            </p:cNvCxnSpPr>
            <p:nvPr/>
          </p:nvCxnSpPr>
          <p:spPr>
            <a:xfrm rot="5400000" flipH="1" flipV="1">
              <a:off x="3345792" y="2928175"/>
              <a:ext cx="62832" cy="124352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3" name="组合 212"/>
            <p:cNvGrpSpPr/>
            <p:nvPr/>
          </p:nvGrpSpPr>
          <p:grpSpPr>
            <a:xfrm>
              <a:off x="3394381" y="2958935"/>
              <a:ext cx="90000" cy="90000"/>
              <a:chOff x="7099797" y="3054000"/>
              <a:chExt cx="86400" cy="86400"/>
            </a:xfrm>
          </p:grpSpPr>
          <p:sp>
            <p:nvSpPr>
              <p:cNvPr id="578" name="椭圆 577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79" name="椭圆 578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14" name="组合 213"/>
            <p:cNvGrpSpPr/>
            <p:nvPr/>
          </p:nvGrpSpPr>
          <p:grpSpPr>
            <a:xfrm>
              <a:off x="4799737" y="2958935"/>
              <a:ext cx="90000" cy="90000"/>
              <a:chOff x="7099797" y="3054000"/>
              <a:chExt cx="86400" cy="86400"/>
            </a:xfrm>
          </p:grpSpPr>
          <p:sp>
            <p:nvSpPr>
              <p:cNvPr id="576" name="椭圆 575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77" name="椭圆 576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215" name="直接连接符 214"/>
            <p:cNvCxnSpPr>
              <a:stCxn id="744" idx="7"/>
              <a:endCxn id="209" idx="3"/>
            </p:cNvCxnSpPr>
            <p:nvPr/>
          </p:nvCxnSpPr>
          <p:spPr>
            <a:xfrm rot="16200000" flipH="1">
              <a:off x="4209136" y="2966999"/>
              <a:ext cx="47095" cy="62444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直接连接符 215"/>
            <p:cNvCxnSpPr>
              <a:endCxn id="208" idx="3"/>
            </p:cNvCxnSpPr>
            <p:nvPr/>
          </p:nvCxnSpPr>
          <p:spPr>
            <a:xfrm>
              <a:off x="3707146" y="2972119"/>
              <a:ext cx="88517" cy="49653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直接连接符 216"/>
            <p:cNvCxnSpPr>
              <a:stCxn id="208" idx="5"/>
            </p:cNvCxnSpPr>
            <p:nvPr/>
          </p:nvCxnSpPr>
          <p:spPr>
            <a:xfrm rot="5400000" flipH="1" flipV="1">
              <a:off x="3844311" y="2954021"/>
              <a:ext cx="49651" cy="85844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接连接符 217"/>
            <p:cNvCxnSpPr/>
            <p:nvPr/>
          </p:nvCxnSpPr>
          <p:spPr>
            <a:xfrm rot="5400000" flipH="1" flipV="1">
              <a:off x="4495118" y="2852544"/>
              <a:ext cx="2559" cy="215342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直接连接符 218"/>
            <p:cNvCxnSpPr>
              <a:endCxn id="210" idx="3"/>
            </p:cNvCxnSpPr>
            <p:nvPr/>
          </p:nvCxnSpPr>
          <p:spPr>
            <a:xfrm rot="16200000" flipH="1">
              <a:off x="4641379" y="2966621"/>
              <a:ext cx="49652" cy="60644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直接连接符 219"/>
            <p:cNvCxnSpPr>
              <a:stCxn id="210" idx="5"/>
            </p:cNvCxnSpPr>
            <p:nvPr/>
          </p:nvCxnSpPr>
          <p:spPr>
            <a:xfrm rot="5400000" flipH="1" flipV="1">
              <a:off x="4745177" y="2954021"/>
              <a:ext cx="49651" cy="85844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直接连接符 220"/>
            <p:cNvCxnSpPr/>
            <p:nvPr/>
          </p:nvCxnSpPr>
          <p:spPr>
            <a:xfrm>
              <a:off x="4889746" y="3003940"/>
              <a:ext cx="43399" cy="69713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2" name="组合 221"/>
            <p:cNvGrpSpPr/>
            <p:nvPr/>
          </p:nvGrpSpPr>
          <p:grpSpPr>
            <a:xfrm>
              <a:off x="3029251" y="3291109"/>
              <a:ext cx="86400" cy="86400"/>
              <a:chOff x="7099797" y="3054000"/>
              <a:chExt cx="86400" cy="86400"/>
            </a:xfrm>
          </p:grpSpPr>
          <p:sp>
            <p:nvSpPr>
              <p:cNvPr id="574" name="椭圆 573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75" name="椭圆 574"/>
              <p:cNvSpPr/>
              <p:nvPr/>
            </p:nvSpPr>
            <p:spPr>
              <a:xfrm>
                <a:off x="7121397" y="3075600"/>
                <a:ext cx="43200" cy="43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23" name="组合 222"/>
            <p:cNvGrpSpPr/>
            <p:nvPr/>
          </p:nvGrpSpPr>
          <p:grpSpPr>
            <a:xfrm>
              <a:off x="3630326" y="2958935"/>
              <a:ext cx="90000" cy="90000"/>
              <a:chOff x="7099797" y="3054000"/>
              <a:chExt cx="86400" cy="86400"/>
            </a:xfrm>
          </p:grpSpPr>
          <p:sp>
            <p:nvSpPr>
              <p:cNvPr id="572" name="椭圆 571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73" name="椭圆 572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224" name="直接连接符 223"/>
            <p:cNvCxnSpPr/>
            <p:nvPr/>
          </p:nvCxnSpPr>
          <p:spPr>
            <a:xfrm rot="5400000" flipH="1" flipV="1">
              <a:off x="3570467" y="2847390"/>
              <a:ext cx="1588" cy="223092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矩形 224"/>
            <p:cNvSpPr/>
            <p:nvPr/>
          </p:nvSpPr>
          <p:spPr>
            <a:xfrm>
              <a:off x="3606771" y="2849400"/>
              <a:ext cx="144000" cy="1095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26" name="矩形 225"/>
            <p:cNvSpPr/>
            <p:nvPr/>
          </p:nvSpPr>
          <p:spPr>
            <a:xfrm>
              <a:off x="4528335" y="2849400"/>
              <a:ext cx="144000" cy="1095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227" name="组合 226"/>
            <p:cNvGrpSpPr/>
            <p:nvPr/>
          </p:nvGrpSpPr>
          <p:grpSpPr>
            <a:xfrm>
              <a:off x="4559062" y="2860935"/>
              <a:ext cx="90000" cy="90000"/>
              <a:chOff x="7099797" y="3054000"/>
              <a:chExt cx="86400" cy="86400"/>
            </a:xfrm>
          </p:grpSpPr>
          <p:sp>
            <p:nvSpPr>
              <p:cNvPr id="570" name="椭圆 569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71" name="椭圆 570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28" name="组合 227"/>
            <p:cNvGrpSpPr/>
            <p:nvPr/>
          </p:nvGrpSpPr>
          <p:grpSpPr>
            <a:xfrm>
              <a:off x="3630326" y="2860935"/>
              <a:ext cx="90000" cy="90000"/>
              <a:chOff x="7099797" y="3054000"/>
              <a:chExt cx="86400" cy="86400"/>
            </a:xfrm>
          </p:grpSpPr>
          <p:sp>
            <p:nvSpPr>
              <p:cNvPr id="568" name="椭圆 567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6350">
                <a:solidFill>
                  <a:schemeClr val="tx2">
                    <a:lumMod val="60000"/>
                    <a:lumOff val="40000"/>
                  </a:schemeClr>
                </a:solidFill>
                <a:prstDash val="sysDot"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69" name="椭圆 568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29" name="组合 228"/>
            <p:cNvGrpSpPr/>
            <p:nvPr/>
          </p:nvGrpSpPr>
          <p:grpSpPr>
            <a:xfrm>
              <a:off x="4917502" y="2494544"/>
              <a:ext cx="64800" cy="208800"/>
              <a:chOff x="6405876" y="2234349"/>
              <a:chExt cx="64800" cy="208800"/>
            </a:xfrm>
          </p:grpSpPr>
          <p:sp>
            <p:nvSpPr>
              <p:cNvPr id="566" name="矩形 565"/>
              <p:cNvSpPr/>
              <p:nvPr/>
            </p:nvSpPr>
            <p:spPr>
              <a:xfrm>
                <a:off x="6405876" y="2234349"/>
                <a:ext cx="64800" cy="208800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67" name="矩形 566"/>
              <p:cNvSpPr/>
              <p:nvPr/>
            </p:nvSpPr>
            <p:spPr>
              <a:xfrm>
                <a:off x="6415417" y="2280806"/>
                <a:ext cx="45719" cy="11588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230" name="椭圆 229"/>
            <p:cNvSpPr/>
            <p:nvPr/>
          </p:nvSpPr>
          <p:spPr>
            <a:xfrm>
              <a:off x="3649971" y="2436937"/>
              <a:ext cx="86400" cy="864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31" name="圆角矩形 230"/>
            <p:cNvSpPr/>
            <p:nvPr/>
          </p:nvSpPr>
          <p:spPr>
            <a:xfrm rot="10800000">
              <a:off x="3670321" y="3324293"/>
              <a:ext cx="45719" cy="576000"/>
            </a:xfrm>
            <a:prstGeom prst="roundRect">
              <a:avLst>
                <a:gd name="adj" fmla="val 375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32" name="圆角矩形 231"/>
            <p:cNvSpPr/>
            <p:nvPr/>
          </p:nvSpPr>
          <p:spPr>
            <a:xfrm rot="10800000">
              <a:off x="4174002" y="3504292"/>
              <a:ext cx="45719" cy="360000"/>
            </a:xfrm>
            <a:prstGeom prst="roundRect">
              <a:avLst>
                <a:gd name="adj" fmla="val 375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33" name="圆角矩形 232"/>
            <p:cNvSpPr/>
            <p:nvPr/>
          </p:nvSpPr>
          <p:spPr>
            <a:xfrm rot="10800000">
              <a:off x="4389997" y="3504292"/>
              <a:ext cx="45719" cy="360000"/>
            </a:xfrm>
            <a:prstGeom prst="roundRect">
              <a:avLst>
                <a:gd name="adj" fmla="val 375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234" name="组合 233"/>
            <p:cNvGrpSpPr/>
            <p:nvPr/>
          </p:nvGrpSpPr>
          <p:grpSpPr>
            <a:xfrm>
              <a:off x="2619310" y="2849398"/>
              <a:ext cx="144000" cy="219079"/>
              <a:chOff x="709830" y="2477104"/>
              <a:chExt cx="144000" cy="219078"/>
            </a:xfrm>
          </p:grpSpPr>
          <p:sp>
            <p:nvSpPr>
              <p:cNvPr id="558" name="矩形 557"/>
              <p:cNvSpPr/>
              <p:nvPr/>
            </p:nvSpPr>
            <p:spPr>
              <a:xfrm>
                <a:off x="709830" y="2586643"/>
                <a:ext cx="144000" cy="10953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559" name="组合 423"/>
              <p:cNvGrpSpPr/>
              <p:nvPr/>
            </p:nvGrpSpPr>
            <p:grpSpPr>
              <a:xfrm>
                <a:off x="736974" y="2586643"/>
                <a:ext cx="90000" cy="90000"/>
                <a:chOff x="7099797" y="3054000"/>
                <a:chExt cx="86400" cy="86400"/>
              </a:xfrm>
            </p:grpSpPr>
            <p:sp>
              <p:nvSpPr>
                <p:cNvPr id="564" name="椭圆 563"/>
                <p:cNvSpPr/>
                <p:nvPr/>
              </p:nvSpPr>
              <p:spPr>
                <a:xfrm>
                  <a:off x="7099797" y="3054000"/>
                  <a:ext cx="86400" cy="864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6350">
                  <a:solidFill>
                    <a:schemeClr val="tx2">
                      <a:lumMod val="60000"/>
                      <a:lumOff val="40000"/>
                    </a:schemeClr>
                  </a:solidFill>
                  <a:prstDash val="sysDot"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565" name="椭圆 564"/>
                <p:cNvSpPr/>
                <p:nvPr/>
              </p:nvSpPr>
              <p:spPr>
                <a:xfrm>
                  <a:off x="7117093" y="3071280"/>
                  <a:ext cx="51840" cy="518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sp>
            <p:nvSpPr>
              <p:cNvPr id="560" name="矩形 559"/>
              <p:cNvSpPr/>
              <p:nvPr/>
            </p:nvSpPr>
            <p:spPr>
              <a:xfrm>
                <a:off x="709830" y="2477104"/>
                <a:ext cx="144000" cy="10953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561" name="组合 435"/>
              <p:cNvGrpSpPr/>
              <p:nvPr/>
            </p:nvGrpSpPr>
            <p:grpSpPr>
              <a:xfrm>
                <a:off x="736974" y="2488642"/>
                <a:ext cx="90000" cy="90000"/>
                <a:chOff x="7099797" y="3054000"/>
                <a:chExt cx="86400" cy="86400"/>
              </a:xfrm>
            </p:grpSpPr>
            <p:sp>
              <p:nvSpPr>
                <p:cNvPr id="562" name="椭圆 561"/>
                <p:cNvSpPr/>
                <p:nvPr/>
              </p:nvSpPr>
              <p:spPr>
                <a:xfrm>
                  <a:off x="7099797" y="3054000"/>
                  <a:ext cx="86400" cy="86400"/>
                </a:xfrm>
                <a:prstGeom prst="ellips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6350">
                  <a:solidFill>
                    <a:schemeClr val="tx2">
                      <a:lumMod val="60000"/>
                      <a:lumOff val="40000"/>
                    </a:schemeClr>
                  </a:solidFill>
                  <a:prstDash val="sysDot"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563" name="椭圆 562"/>
                <p:cNvSpPr/>
                <p:nvPr/>
              </p:nvSpPr>
              <p:spPr>
                <a:xfrm>
                  <a:off x="7117093" y="3071280"/>
                  <a:ext cx="51840" cy="518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grpSp>
          <p:nvGrpSpPr>
            <p:cNvPr id="235" name="组合 234"/>
            <p:cNvGrpSpPr/>
            <p:nvPr/>
          </p:nvGrpSpPr>
          <p:grpSpPr>
            <a:xfrm>
              <a:off x="2528328" y="3487831"/>
              <a:ext cx="720000" cy="715104"/>
              <a:chOff x="7503300" y="3152052"/>
              <a:chExt cx="720000" cy="715104"/>
            </a:xfrm>
          </p:grpSpPr>
          <p:sp>
            <p:nvSpPr>
              <p:cNvPr id="549" name="矩形 548"/>
              <p:cNvSpPr/>
              <p:nvPr/>
            </p:nvSpPr>
            <p:spPr>
              <a:xfrm>
                <a:off x="7503300" y="3152052"/>
                <a:ext cx="720000" cy="61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50" name="矩形 549"/>
              <p:cNvSpPr/>
              <p:nvPr/>
            </p:nvSpPr>
            <p:spPr>
              <a:xfrm>
                <a:off x="7503300" y="3152052"/>
                <a:ext cx="108000" cy="61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51" name="矩形 550"/>
              <p:cNvSpPr/>
              <p:nvPr/>
            </p:nvSpPr>
            <p:spPr>
              <a:xfrm>
                <a:off x="8115300" y="3152052"/>
                <a:ext cx="108000" cy="612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52" name="矩形 551"/>
              <p:cNvSpPr/>
              <p:nvPr/>
            </p:nvSpPr>
            <p:spPr>
              <a:xfrm rot="16200000">
                <a:off x="7809300" y="2846053"/>
                <a:ext cx="108000" cy="720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53" name="梯形 552"/>
              <p:cNvSpPr/>
              <p:nvPr/>
            </p:nvSpPr>
            <p:spPr>
              <a:xfrm flipV="1">
                <a:off x="7503300" y="3757617"/>
                <a:ext cx="720000" cy="109539"/>
              </a:xfrm>
              <a:prstGeom prst="trapezoid">
                <a:avLst>
                  <a:gd name="adj" fmla="val 85869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54" name="椭圆 553"/>
              <p:cNvSpPr/>
              <p:nvPr/>
            </p:nvSpPr>
            <p:spPr>
              <a:xfrm>
                <a:off x="7683300" y="3325617"/>
                <a:ext cx="360000" cy="360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555" name="组合 12"/>
              <p:cNvGrpSpPr/>
              <p:nvPr/>
            </p:nvGrpSpPr>
            <p:grpSpPr>
              <a:xfrm>
                <a:off x="7820100" y="3462417"/>
                <a:ext cx="86400" cy="86400"/>
                <a:chOff x="7099797" y="3054000"/>
                <a:chExt cx="86400" cy="86400"/>
              </a:xfrm>
            </p:grpSpPr>
            <p:sp>
              <p:nvSpPr>
                <p:cNvPr id="556" name="椭圆 555"/>
                <p:cNvSpPr/>
                <p:nvPr/>
              </p:nvSpPr>
              <p:spPr>
                <a:xfrm>
                  <a:off x="7099797" y="3054000"/>
                  <a:ext cx="86400" cy="864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557" name="椭圆 556"/>
                <p:cNvSpPr/>
                <p:nvPr/>
              </p:nvSpPr>
              <p:spPr>
                <a:xfrm>
                  <a:off x="7121397" y="3075600"/>
                  <a:ext cx="43200" cy="4320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cxnSp>
          <p:nvCxnSpPr>
            <p:cNvPr id="236" name="直接连接符 235"/>
            <p:cNvCxnSpPr/>
            <p:nvPr/>
          </p:nvCxnSpPr>
          <p:spPr>
            <a:xfrm rot="10800000">
              <a:off x="2737146" y="3334316"/>
              <a:ext cx="107982" cy="507087"/>
            </a:xfrm>
            <a:prstGeom prst="line">
              <a:avLst/>
            </a:prstGeom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直接连接符 236"/>
            <p:cNvCxnSpPr/>
            <p:nvPr/>
          </p:nvCxnSpPr>
          <p:spPr>
            <a:xfrm flipV="1">
              <a:off x="2931537" y="3334314"/>
              <a:ext cx="97723" cy="507087"/>
            </a:xfrm>
            <a:prstGeom prst="line">
              <a:avLst/>
            </a:prstGeom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矩形 237"/>
            <p:cNvSpPr/>
            <p:nvPr/>
          </p:nvSpPr>
          <p:spPr>
            <a:xfrm>
              <a:off x="3529596" y="3178014"/>
              <a:ext cx="187200" cy="7302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239" name="组合 238"/>
            <p:cNvGrpSpPr/>
            <p:nvPr/>
          </p:nvGrpSpPr>
          <p:grpSpPr>
            <a:xfrm>
              <a:off x="3121815" y="2961493"/>
              <a:ext cx="90000" cy="90000"/>
              <a:chOff x="7099797" y="3054000"/>
              <a:chExt cx="86400" cy="86400"/>
            </a:xfrm>
          </p:grpSpPr>
          <p:sp>
            <p:nvSpPr>
              <p:cNvPr id="547" name="椭圆 546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48" name="椭圆 547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240" name="椭圆 239"/>
            <p:cNvSpPr/>
            <p:nvPr/>
          </p:nvSpPr>
          <p:spPr>
            <a:xfrm>
              <a:off x="3278154" y="2984893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cxnSp>
          <p:nvCxnSpPr>
            <p:cNvPr id="241" name="直接连接符 240"/>
            <p:cNvCxnSpPr>
              <a:stCxn id="240" idx="3"/>
            </p:cNvCxnSpPr>
            <p:nvPr/>
          </p:nvCxnSpPr>
          <p:spPr>
            <a:xfrm rot="5400000" flipH="1">
              <a:off x="3218011" y="2955303"/>
              <a:ext cx="47095" cy="85845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直接连接符 241"/>
            <p:cNvCxnSpPr>
              <a:endCxn id="744" idx="0"/>
            </p:cNvCxnSpPr>
            <p:nvPr/>
          </p:nvCxnSpPr>
          <p:spPr>
            <a:xfrm>
              <a:off x="3950569" y="2958939"/>
              <a:ext cx="219079" cy="2557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直接连接符 242"/>
            <p:cNvCxnSpPr>
              <a:stCxn id="209" idx="5"/>
            </p:cNvCxnSpPr>
            <p:nvPr/>
          </p:nvCxnSpPr>
          <p:spPr>
            <a:xfrm rot="5400000" flipH="1" flipV="1">
              <a:off x="4302133" y="2966999"/>
              <a:ext cx="47095" cy="62444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矩形 243"/>
            <p:cNvSpPr/>
            <p:nvPr/>
          </p:nvSpPr>
          <p:spPr>
            <a:xfrm>
              <a:off x="4361196" y="3326623"/>
              <a:ext cx="109540" cy="3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245" name="组合 244"/>
            <p:cNvGrpSpPr/>
            <p:nvPr/>
          </p:nvGrpSpPr>
          <p:grpSpPr>
            <a:xfrm>
              <a:off x="4380231" y="2377288"/>
              <a:ext cx="73026" cy="985851"/>
              <a:chOff x="4412429" y="2078019"/>
              <a:chExt cx="73026" cy="985851"/>
            </a:xfrm>
          </p:grpSpPr>
          <p:grpSp>
            <p:nvGrpSpPr>
              <p:cNvPr id="541" name="组合 509"/>
              <p:cNvGrpSpPr/>
              <p:nvPr/>
            </p:nvGrpSpPr>
            <p:grpSpPr>
              <a:xfrm>
                <a:off x="4412942" y="2078019"/>
                <a:ext cx="72000" cy="985851"/>
                <a:chOff x="4396859" y="2078019"/>
                <a:chExt cx="72000" cy="985851"/>
              </a:xfrm>
            </p:grpSpPr>
            <p:sp>
              <p:nvSpPr>
                <p:cNvPr id="545" name="圆角矩形 544"/>
                <p:cNvSpPr/>
                <p:nvPr/>
              </p:nvSpPr>
              <p:spPr>
                <a:xfrm rot="10800000">
                  <a:off x="4409998" y="2121442"/>
                  <a:ext cx="45719" cy="942428"/>
                </a:xfrm>
                <a:prstGeom prst="roundRect">
                  <a:avLst>
                    <a:gd name="adj" fmla="val 375"/>
                  </a:avLst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546" name="圆角矩形 545"/>
                <p:cNvSpPr/>
                <p:nvPr/>
              </p:nvSpPr>
              <p:spPr>
                <a:xfrm rot="10800000">
                  <a:off x="4396859" y="2078019"/>
                  <a:ext cx="72000" cy="1080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lumMod val="65000"/>
                  </a:schemeClr>
                </a:solidFill>
                <a:ln w="3175">
                  <a:solidFill>
                    <a:schemeClr val="tx1"/>
                  </a:solidFill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sp>
            <p:nvSpPr>
              <p:cNvPr id="542" name="矩形 541"/>
              <p:cNvSpPr/>
              <p:nvPr/>
            </p:nvSpPr>
            <p:spPr>
              <a:xfrm>
                <a:off x="4412429" y="2160000"/>
                <a:ext cx="73026" cy="4571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cxnSp>
            <p:nvCxnSpPr>
              <p:cNvPr id="543" name="直接连接符 542"/>
              <p:cNvCxnSpPr/>
              <p:nvPr/>
            </p:nvCxnSpPr>
            <p:spPr>
              <a:xfrm rot="16200000" flipH="1">
                <a:off x="4438807" y="2182859"/>
                <a:ext cx="45719" cy="1588"/>
              </a:xfrm>
              <a:prstGeom prst="line">
                <a:avLst/>
              </a:prstGeom>
              <a:ln w="31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4" name="直接连接符 543"/>
              <p:cNvCxnSpPr/>
              <p:nvPr/>
            </p:nvCxnSpPr>
            <p:spPr>
              <a:xfrm rot="16200000" flipH="1">
                <a:off x="4410000" y="2182859"/>
                <a:ext cx="45719" cy="1588"/>
              </a:xfrm>
              <a:prstGeom prst="line">
                <a:avLst/>
              </a:prstGeom>
              <a:ln w="31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6" name="矩形 245"/>
            <p:cNvSpPr/>
            <p:nvPr/>
          </p:nvSpPr>
          <p:spPr>
            <a:xfrm>
              <a:off x="4141596" y="3326623"/>
              <a:ext cx="109540" cy="36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247" name="组合 246"/>
            <p:cNvGrpSpPr/>
            <p:nvPr/>
          </p:nvGrpSpPr>
          <p:grpSpPr>
            <a:xfrm>
              <a:off x="4161154" y="2377288"/>
              <a:ext cx="73026" cy="985851"/>
              <a:chOff x="4412429" y="2078019"/>
              <a:chExt cx="73026" cy="985851"/>
            </a:xfrm>
          </p:grpSpPr>
          <p:grpSp>
            <p:nvGrpSpPr>
              <p:cNvPr id="535" name="组合 509"/>
              <p:cNvGrpSpPr/>
              <p:nvPr/>
            </p:nvGrpSpPr>
            <p:grpSpPr>
              <a:xfrm>
                <a:off x="4412942" y="2078019"/>
                <a:ext cx="72000" cy="985851"/>
                <a:chOff x="4396859" y="2078019"/>
                <a:chExt cx="72000" cy="985851"/>
              </a:xfrm>
            </p:grpSpPr>
            <p:sp>
              <p:nvSpPr>
                <p:cNvPr id="539" name="圆角矩形 538"/>
                <p:cNvSpPr/>
                <p:nvPr/>
              </p:nvSpPr>
              <p:spPr>
                <a:xfrm rot="10800000">
                  <a:off x="4409998" y="2121442"/>
                  <a:ext cx="45719" cy="942428"/>
                </a:xfrm>
                <a:prstGeom prst="roundRect">
                  <a:avLst>
                    <a:gd name="adj" fmla="val 375"/>
                  </a:avLst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540" name="圆角矩形 539"/>
                <p:cNvSpPr/>
                <p:nvPr/>
              </p:nvSpPr>
              <p:spPr>
                <a:xfrm rot="10800000">
                  <a:off x="4396859" y="2078019"/>
                  <a:ext cx="72000" cy="1080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lumMod val="65000"/>
                  </a:schemeClr>
                </a:solidFill>
                <a:ln w="3175">
                  <a:solidFill>
                    <a:schemeClr val="tx1"/>
                  </a:solidFill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sp>
            <p:nvSpPr>
              <p:cNvPr id="536" name="矩形 535"/>
              <p:cNvSpPr/>
              <p:nvPr/>
            </p:nvSpPr>
            <p:spPr>
              <a:xfrm>
                <a:off x="4412429" y="2160000"/>
                <a:ext cx="73026" cy="4571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cxnSp>
            <p:nvCxnSpPr>
              <p:cNvPr id="537" name="直接连接符 536"/>
              <p:cNvCxnSpPr/>
              <p:nvPr/>
            </p:nvCxnSpPr>
            <p:spPr>
              <a:xfrm rot="16200000" flipH="1">
                <a:off x="4438807" y="2182859"/>
                <a:ext cx="45719" cy="1588"/>
              </a:xfrm>
              <a:prstGeom prst="line">
                <a:avLst/>
              </a:prstGeom>
              <a:ln w="31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8" name="直接连接符 537"/>
              <p:cNvCxnSpPr/>
              <p:nvPr/>
            </p:nvCxnSpPr>
            <p:spPr>
              <a:xfrm rot="16200000" flipH="1">
                <a:off x="4410000" y="2182859"/>
                <a:ext cx="45719" cy="1588"/>
              </a:xfrm>
              <a:prstGeom prst="line">
                <a:avLst/>
              </a:prstGeom>
              <a:ln w="31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8" name="组合 247"/>
            <p:cNvGrpSpPr/>
            <p:nvPr/>
          </p:nvGrpSpPr>
          <p:grpSpPr>
            <a:xfrm>
              <a:off x="3357869" y="2377288"/>
              <a:ext cx="73026" cy="985851"/>
              <a:chOff x="4412429" y="2078019"/>
              <a:chExt cx="73026" cy="985851"/>
            </a:xfrm>
          </p:grpSpPr>
          <p:grpSp>
            <p:nvGrpSpPr>
              <p:cNvPr id="529" name="组合 509"/>
              <p:cNvGrpSpPr/>
              <p:nvPr/>
            </p:nvGrpSpPr>
            <p:grpSpPr>
              <a:xfrm>
                <a:off x="4412942" y="2078019"/>
                <a:ext cx="72000" cy="985851"/>
                <a:chOff x="4396859" y="2078019"/>
                <a:chExt cx="72000" cy="985851"/>
              </a:xfrm>
            </p:grpSpPr>
            <p:sp>
              <p:nvSpPr>
                <p:cNvPr id="533" name="圆角矩形 532"/>
                <p:cNvSpPr/>
                <p:nvPr/>
              </p:nvSpPr>
              <p:spPr>
                <a:xfrm rot="10800000">
                  <a:off x="4409998" y="2121442"/>
                  <a:ext cx="45719" cy="942428"/>
                </a:xfrm>
                <a:prstGeom prst="roundRect">
                  <a:avLst>
                    <a:gd name="adj" fmla="val 375"/>
                  </a:avLst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534" name="圆角矩形 533"/>
                <p:cNvSpPr/>
                <p:nvPr/>
              </p:nvSpPr>
              <p:spPr>
                <a:xfrm rot="10800000">
                  <a:off x="4396859" y="2078019"/>
                  <a:ext cx="72000" cy="1080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lumMod val="65000"/>
                  </a:schemeClr>
                </a:solidFill>
                <a:ln w="3175">
                  <a:solidFill>
                    <a:schemeClr val="tx1"/>
                  </a:solidFill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sp>
            <p:nvSpPr>
              <p:cNvPr id="530" name="矩形 529"/>
              <p:cNvSpPr/>
              <p:nvPr/>
            </p:nvSpPr>
            <p:spPr>
              <a:xfrm>
                <a:off x="4412429" y="2160000"/>
                <a:ext cx="73026" cy="4571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cxnSp>
            <p:nvCxnSpPr>
              <p:cNvPr id="531" name="直接连接符 530"/>
              <p:cNvCxnSpPr/>
              <p:nvPr/>
            </p:nvCxnSpPr>
            <p:spPr>
              <a:xfrm rot="16200000" flipH="1">
                <a:off x="4438807" y="2182859"/>
                <a:ext cx="45719" cy="1588"/>
              </a:xfrm>
              <a:prstGeom prst="line">
                <a:avLst/>
              </a:prstGeom>
              <a:ln w="31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2" name="直接连接符 531"/>
              <p:cNvCxnSpPr/>
              <p:nvPr/>
            </p:nvCxnSpPr>
            <p:spPr>
              <a:xfrm rot="16200000" flipH="1">
                <a:off x="4410000" y="2182859"/>
                <a:ext cx="45719" cy="1588"/>
              </a:xfrm>
              <a:prstGeom prst="line">
                <a:avLst/>
              </a:prstGeom>
              <a:ln w="3175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9" name="圆角矩形 248"/>
            <p:cNvSpPr/>
            <p:nvPr/>
          </p:nvSpPr>
          <p:spPr>
            <a:xfrm rot="10800000">
              <a:off x="3385182" y="3504292"/>
              <a:ext cx="45719" cy="360000"/>
            </a:xfrm>
            <a:prstGeom prst="roundRect">
              <a:avLst>
                <a:gd name="adj" fmla="val 375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50" name="椭圆 249"/>
            <p:cNvSpPr/>
            <p:nvPr/>
          </p:nvSpPr>
          <p:spPr>
            <a:xfrm>
              <a:off x="3869048" y="2436937"/>
              <a:ext cx="86400" cy="864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51" name="圆角矩形 250"/>
            <p:cNvSpPr/>
            <p:nvPr/>
          </p:nvSpPr>
          <p:spPr>
            <a:xfrm rot="10800000">
              <a:off x="3889400" y="2466213"/>
              <a:ext cx="45719" cy="933435"/>
            </a:xfrm>
            <a:prstGeom prst="roundRect">
              <a:avLst>
                <a:gd name="adj" fmla="val 47930"/>
              </a:avLst>
            </a:prstGeom>
            <a:solidFill>
              <a:schemeClr val="accent1">
                <a:lumMod val="40000"/>
                <a:lumOff val="60000"/>
                <a:alpha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52" name="圆角矩形 251"/>
            <p:cNvSpPr/>
            <p:nvPr/>
          </p:nvSpPr>
          <p:spPr>
            <a:xfrm rot="10800000">
              <a:off x="3889400" y="3468292"/>
              <a:ext cx="45719" cy="432000"/>
            </a:xfrm>
            <a:prstGeom prst="roundRect">
              <a:avLst>
                <a:gd name="adj" fmla="val 375"/>
              </a:avLst>
            </a:prstGeom>
            <a:solidFill>
              <a:schemeClr val="accent1">
                <a:lumMod val="40000"/>
                <a:lumOff val="60000"/>
                <a:alpha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253" name="组合 252"/>
            <p:cNvGrpSpPr/>
            <p:nvPr/>
          </p:nvGrpSpPr>
          <p:grpSpPr>
            <a:xfrm>
              <a:off x="2650746" y="3291109"/>
              <a:ext cx="86400" cy="86400"/>
              <a:chOff x="7099797" y="3054000"/>
              <a:chExt cx="86400" cy="86400"/>
            </a:xfrm>
          </p:grpSpPr>
          <p:sp>
            <p:nvSpPr>
              <p:cNvPr id="527" name="椭圆 526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28" name="椭圆 527"/>
              <p:cNvSpPr/>
              <p:nvPr/>
            </p:nvSpPr>
            <p:spPr>
              <a:xfrm>
                <a:off x="7121397" y="3075600"/>
                <a:ext cx="43200" cy="43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54" name="组合 253"/>
            <p:cNvGrpSpPr/>
            <p:nvPr/>
          </p:nvGrpSpPr>
          <p:grpSpPr>
            <a:xfrm>
              <a:off x="2183794" y="2961493"/>
              <a:ext cx="90000" cy="90000"/>
              <a:chOff x="7099797" y="3054000"/>
              <a:chExt cx="86400" cy="86400"/>
            </a:xfrm>
          </p:grpSpPr>
          <p:sp>
            <p:nvSpPr>
              <p:cNvPr id="525" name="椭圆 524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26" name="椭圆 525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55" name="组合 254"/>
            <p:cNvGrpSpPr/>
            <p:nvPr/>
          </p:nvGrpSpPr>
          <p:grpSpPr>
            <a:xfrm>
              <a:off x="2902738" y="2961493"/>
              <a:ext cx="90000" cy="90000"/>
              <a:chOff x="7099797" y="3054000"/>
              <a:chExt cx="86400" cy="86400"/>
            </a:xfrm>
          </p:grpSpPr>
          <p:sp>
            <p:nvSpPr>
              <p:cNvPr id="523" name="椭圆 522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24" name="椭圆 523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256" name="圆角矩形 255"/>
            <p:cNvSpPr/>
            <p:nvPr/>
          </p:nvSpPr>
          <p:spPr>
            <a:xfrm rot="10800000">
              <a:off x="3670321" y="2466213"/>
              <a:ext cx="45719" cy="933435"/>
            </a:xfrm>
            <a:prstGeom prst="roundRect">
              <a:avLst>
                <a:gd name="adj" fmla="val 4793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57" name="矩形 256"/>
            <p:cNvSpPr/>
            <p:nvPr/>
          </p:nvSpPr>
          <p:spPr>
            <a:xfrm>
              <a:off x="6785935" y="2304263"/>
              <a:ext cx="135422" cy="106783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58" name="椭圆 257"/>
            <p:cNvSpPr/>
            <p:nvPr/>
          </p:nvSpPr>
          <p:spPr>
            <a:xfrm>
              <a:off x="2803486" y="2984893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cxnSp>
          <p:nvCxnSpPr>
            <p:cNvPr id="259" name="直接连接符 258"/>
            <p:cNvCxnSpPr/>
            <p:nvPr/>
          </p:nvCxnSpPr>
          <p:spPr>
            <a:xfrm rot="5400000" flipH="1" flipV="1">
              <a:off x="3057277" y="2851959"/>
              <a:ext cx="1588" cy="219077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直接连接符 259"/>
            <p:cNvCxnSpPr>
              <a:endCxn id="258" idx="5"/>
            </p:cNvCxnSpPr>
            <p:nvPr/>
          </p:nvCxnSpPr>
          <p:spPr>
            <a:xfrm rot="10800000" flipV="1">
              <a:off x="2840364" y="2974672"/>
              <a:ext cx="75557" cy="47096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直接连接符 260"/>
            <p:cNvCxnSpPr>
              <a:endCxn id="258" idx="3"/>
            </p:cNvCxnSpPr>
            <p:nvPr/>
          </p:nvCxnSpPr>
          <p:spPr>
            <a:xfrm>
              <a:off x="2723280" y="2972119"/>
              <a:ext cx="86539" cy="49653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接连接符 261"/>
            <p:cNvCxnSpPr/>
            <p:nvPr/>
          </p:nvCxnSpPr>
          <p:spPr>
            <a:xfrm rot="10800000" flipV="1">
              <a:off x="2612693" y="3003935"/>
              <a:ext cx="33769" cy="102060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3" name="组合 262"/>
            <p:cNvGrpSpPr/>
            <p:nvPr/>
          </p:nvGrpSpPr>
          <p:grpSpPr>
            <a:xfrm>
              <a:off x="2612686" y="3071033"/>
              <a:ext cx="90000" cy="90000"/>
              <a:chOff x="7099797" y="3054000"/>
              <a:chExt cx="86400" cy="86400"/>
            </a:xfrm>
          </p:grpSpPr>
          <p:sp>
            <p:nvSpPr>
              <p:cNvPr id="521" name="椭圆 520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 w="63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22" name="椭圆 521"/>
              <p:cNvSpPr/>
              <p:nvPr/>
            </p:nvSpPr>
            <p:spPr>
              <a:xfrm>
                <a:off x="7121397" y="3075600"/>
                <a:ext cx="43200" cy="43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264" name="直接连接符 263"/>
            <p:cNvCxnSpPr>
              <a:endCxn id="197" idx="4"/>
            </p:cNvCxnSpPr>
            <p:nvPr/>
          </p:nvCxnSpPr>
          <p:spPr>
            <a:xfrm rot="5400000" flipH="1" flipV="1">
              <a:off x="3332760" y="3002286"/>
              <a:ext cx="28515" cy="549134"/>
            </a:xfrm>
            <a:prstGeom prst="line">
              <a:avLst/>
            </a:prstGeom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5" name="组合 264"/>
            <p:cNvGrpSpPr/>
            <p:nvPr/>
          </p:nvGrpSpPr>
          <p:grpSpPr>
            <a:xfrm>
              <a:off x="1959058" y="2961493"/>
              <a:ext cx="90000" cy="90000"/>
              <a:chOff x="7099797" y="3054000"/>
              <a:chExt cx="86400" cy="86400"/>
            </a:xfrm>
          </p:grpSpPr>
          <p:sp>
            <p:nvSpPr>
              <p:cNvPr id="519" name="椭圆 518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20" name="椭圆 519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66" name="组合 265"/>
            <p:cNvGrpSpPr/>
            <p:nvPr/>
          </p:nvGrpSpPr>
          <p:grpSpPr>
            <a:xfrm>
              <a:off x="1734322" y="2961493"/>
              <a:ext cx="90000" cy="90000"/>
              <a:chOff x="7099797" y="3054000"/>
              <a:chExt cx="86400" cy="86400"/>
            </a:xfrm>
          </p:grpSpPr>
          <p:sp>
            <p:nvSpPr>
              <p:cNvPr id="517" name="椭圆 516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18" name="椭圆 517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67" name="组合 266"/>
            <p:cNvGrpSpPr/>
            <p:nvPr/>
          </p:nvGrpSpPr>
          <p:grpSpPr>
            <a:xfrm>
              <a:off x="2408530" y="2961493"/>
              <a:ext cx="90000" cy="90000"/>
              <a:chOff x="7099797" y="3054000"/>
              <a:chExt cx="86400" cy="86400"/>
            </a:xfrm>
          </p:grpSpPr>
          <p:sp>
            <p:nvSpPr>
              <p:cNvPr id="515" name="椭圆 514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635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16" name="椭圆 515"/>
              <p:cNvSpPr/>
              <p:nvPr/>
            </p:nvSpPr>
            <p:spPr>
              <a:xfrm>
                <a:off x="7117093" y="3071280"/>
                <a:ext cx="51840" cy="5184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68" name="组合 267"/>
            <p:cNvGrpSpPr/>
            <p:nvPr/>
          </p:nvGrpSpPr>
          <p:grpSpPr>
            <a:xfrm>
              <a:off x="2445044" y="3071033"/>
              <a:ext cx="90000" cy="90000"/>
              <a:chOff x="7099797" y="3054000"/>
              <a:chExt cx="86400" cy="86400"/>
            </a:xfrm>
          </p:grpSpPr>
          <p:sp>
            <p:nvSpPr>
              <p:cNvPr id="513" name="椭圆 512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 w="6350">
                <a:solidFill>
                  <a:schemeClr val="bg1">
                    <a:lumMod val="65000"/>
                  </a:schemeClr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14" name="椭圆 513"/>
              <p:cNvSpPr/>
              <p:nvPr/>
            </p:nvSpPr>
            <p:spPr>
              <a:xfrm>
                <a:off x="7121397" y="3075600"/>
                <a:ext cx="43200" cy="43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269" name="直接连接符 268"/>
            <p:cNvCxnSpPr/>
            <p:nvPr/>
          </p:nvCxnSpPr>
          <p:spPr>
            <a:xfrm>
              <a:off x="2498538" y="3006498"/>
              <a:ext cx="23333" cy="77719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0" name="椭圆 269"/>
            <p:cNvSpPr/>
            <p:nvPr/>
          </p:nvSpPr>
          <p:spPr>
            <a:xfrm>
              <a:off x="2319560" y="2984893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71" name="椭圆 270"/>
            <p:cNvSpPr/>
            <p:nvPr/>
          </p:nvSpPr>
          <p:spPr>
            <a:xfrm>
              <a:off x="1870088" y="2984893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cxnSp>
          <p:nvCxnSpPr>
            <p:cNvPr id="272" name="直接连接符 271"/>
            <p:cNvCxnSpPr>
              <a:stCxn id="270" idx="5"/>
            </p:cNvCxnSpPr>
            <p:nvPr/>
          </p:nvCxnSpPr>
          <p:spPr>
            <a:xfrm rot="5400000" flipH="1" flipV="1">
              <a:off x="2365528" y="2965587"/>
              <a:ext cx="47095" cy="65275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直接连接符 272"/>
            <p:cNvCxnSpPr>
              <a:stCxn id="270" idx="4"/>
            </p:cNvCxnSpPr>
            <p:nvPr/>
          </p:nvCxnSpPr>
          <p:spPr>
            <a:xfrm rot="5400000" flipH="1">
              <a:off x="2274182" y="2961109"/>
              <a:ext cx="53420" cy="80548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接连接符 273"/>
            <p:cNvCxnSpPr/>
            <p:nvPr/>
          </p:nvCxnSpPr>
          <p:spPr>
            <a:xfrm rot="16200000" flipV="1">
              <a:off x="2116428" y="2849125"/>
              <a:ext cx="1588" cy="224736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接连接符 274"/>
            <p:cNvCxnSpPr>
              <a:endCxn id="271" idx="5"/>
            </p:cNvCxnSpPr>
            <p:nvPr/>
          </p:nvCxnSpPr>
          <p:spPr>
            <a:xfrm rot="16200000" flipH="1" flipV="1">
              <a:off x="1916056" y="2965587"/>
              <a:ext cx="47095" cy="65275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直接连接符 275"/>
            <p:cNvCxnSpPr>
              <a:stCxn id="271" idx="3"/>
            </p:cNvCxnSpPr>
            <p:nvPr/>
          </p:nvCxnSpPr>
          <p:spPr>
            <a:xfrm rot="5400000" flipH="1">
              <a:off x="1820236" y="2965587"/>
              <a:ext cx="47095" cy="65275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7" name="椭圆 276"/>
            <p:cNvSpPr/>
            <p:nvPr/>
          </p:nvSpPr>
          <p:spPr>
            <a:xfrm>
              <a:off x="2116865" y="3162013"/>
              <a:ext cx="100800" cy="100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cxnSp>
          <p:nvCxnSpPr>
            <p:cNvPr id="278" name="直接连接符 277"/>
            <p:cNvCxnSpPr>
              <a:stCxn id="277" idx="0"/>
            </p:cNvCxnSpPr>
            <p:nvPr/>
          </p:nvCxnSpPr>
          <p:spPr>
            <a:xfrm rot="5400000" flipH="1" flipV="1">
              <a:off x="2183602" y="3138762"/>
              <a:ext cx="6921" cy="39591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9" name="矩形 278"/>
            <p:cNvSpPr/>
            <p:nvPr/>
          </p:nvSpPr>
          <p:spPr>
            <a:xfrm>
              <a:off x="2075278" y="3178230"/>
              <a:ext cx="187200" cy="7302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280" name="组合 279"/>
            <p:cNvGrpSpPr/>
            <p:nvPr/>
          </p:nvGrpSpPr>
          <p:grpSpPr>
            <a:xfrm>
              <a:off x="2152938" y="3071032"/>
              <a:ext cx="86400" cy="86400"/>
              <a:chOff x="7099797" y="3054000"/>
              <a:chExt cx="86400" cy="86400"/>
            </a:xfrm>
          </p:grpSpPr>
          <p:sp>
            <p:nvSpPr>
              <p:cNvPr id="511" name="椭圆 510"/>
              <p:cNvSpPr/>
              <p:nvPr/>
            </p:nvSpPr>
            <p:spPr>
              <a:xfrm>
                <a:off x="7099797" y="3054000"/>
                <a:ext cx="86400" cy="864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12" name="椭圆 511"/>
              <p:cNvSpPr/>
              <p:nvPr/>
            </p:nvSpPr>
            <p:spPr>
              <a:xfrm>
                <a:off x="7121397" y="3075600"/>
                <a:ext cx="43200" cy="4320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cxnSp>
          <p:nvCxnSpPr>
            <p:cNvPr id="281" name="直接连接符 280"/>
            <p:cNvCxnSpPr>
              <a:endCxn id="277" idx="4"/>
            </p:cNvCxnSpPr>
            <p:nvPr/>
          </p:nvCxnSpPr>
          <p:spPr>
            <a:xfrm rot="16200000" flipV="1">
              <a:off x="2416464" y="3013625"/>
              <a:ext cx="28297" cy="526681"/>
            </a:xfrm>
            <a:prstGeom prst="line">
              <a:avLst/>
            </a:prstGeom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直接连接符 281"/>
            <p:cNvCxnSpPr>
              <a:stCxn id="277" idx="0"/>
              <a:endCxn id="197" idx="0"/>
            </p:cNvCxnSpPr>
            <p:nvPr/>
          </p:nvCxnSpPr>
          <p:spPr>
            <a:xfrm rot="5400000" flipH="1" flipV="1">
              <a:off x="2894327" y="2434746"/>
              <a:ext cx="217" cy="1454318"/>
            </a:xfrm>
            <a:prstGeom prst="line">
              <a:avLst/>
            </a:prstGeom>
            <a:ln w="95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直接连接符 282"/>
            <p:cNvCxnSpPr/>
            <p:nvPr/>
          </p:nvCxnSpPr>
          <p:spPr>
            <a:xfrm rot="16200000" flipH="1" flipV="1">
              <a:off x="1918951" y="2866867"/>
              <a:ext cx="73027" cy="481356"/>
            </a:xfrm>
            <a:prstGeom prst="line">
              <a:avLst/>
            </a:prstGeom>
            <a:ln w="31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4" name="矩形 283"/>
            <p:cNvSpPr/>
            <p:nvPr/>
          </p:nvSpPr>
          <p:spPr>
            <a:xfrm>
              <a:off x="1783641" y="3290109"/>
              <a:ext cx="73026" cy="730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85" name="椭圆 284"/>
            <p:cNvSpPr/>
            <p:nvPr/>
          </p:nvSpPr>
          <p:spPr>
            <a:xfrm>
              <a:off x="2139564" y="2413799"/>
              <a:ext cx="86400" cy="864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286" name="组合 285"/>
            <p:cNvGrpSpPr/>
            <p:nvPr/>
          </p:nvGrpSpPr>
          <p:grpSpPr>
            <a:xfrm>
              <a:off x="1794981" y="2559851"/>
              <a:ext cx="45719" cy="727416"/>
              <a:chOff x="5521338" y="2078019"/>
              <a:chExt cx="45719" cy="836955"/>
            </a:xfrm>
          </p:grpSpPr>
          <p:sp>
            <p:nvSpPr>
              <p:cNvPr id="509" name="圆角矩形 508"/>
              <p:cNvSpPr/>
              <p:nvPr/>
            </p:nvSpPr>
            <p:spPr>
              <a:xfrm>
                <a:off x="5521338" y="2078019"/>
                <a:ext cx="45719" cy="109539"/>
              </a:xfrm>
              <a:prstGeom prst="roundRect">
                <a:avLst>
                  <a:gd name="adj" fmla="val 48723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10" name="圆角矩形 509"/>
              <p:cNvSpPr/>
              <p:nvPr/>
            </p:nvSpPr>
            <p:spPr>
              <a:xfrm rot="10800000">
                <a:off x="5521338" y="2151045"/>
                <a:ext cx="45719" cy="763929"/>
              </a:xfrm>
              <a:prstGeom prst="roundRect">
                <a:avLst>
                  <a:gd name="adj" fmla="val 375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287" name="矩形 286"/>
            <p:cNvSpPr/>
            <p:nvPr/>
          </p:nvSpPr>
          <p:spPr>
            <a:xfrm>
              <a:off x="1966206" y="3290109"/>
              <a:ext cx="73026" cy="730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88" name="椭圆 287"/>
            <p:cNvSpPr/>
            <p:nvPr/>
          </p:nvSpPr>
          <p:spPr>
            <a:xfrm>
              <a:off x="2322129" y="2413799"/>
              <a:ext cx="86400" cy="86400"/>
            </a:xfrm>
            <a:prstGeom prst="ellipse">
              <a:avLst/>
            </a:prstGeom>
            <a:solidFill>
              <a:schemeClr val="bg1"/>
            </a:solidFill>
            <a:ln w="38100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289" name="组合 652"/>
            <p:cNvGrpSpPr/>
            <p:nvPr/>
          </p:nvGrpSpPr>
          <p:grpSpPr>
            <a:xfrm>
              <a:off x="1977546" y="2596368"/>
              <a:ext cx="45719" cy="690903"/>
              <a:chOff x="5521338" y="2078019"/>
              <a:chExt cx="45719" cy="836955"/>
            </a:xfrm>
          </p:grpSpPr>
          <p:sp>
            <p:nvSpPr>
              <p:cNvPr id="507" name="圆角矩形 506"/>
              <p:cNvSpPr/>
              <p:nvPr/>
            </p:nvSpPr>
            <p:spPr>
              <a:xfrm>
                <a:off x="5521338" y="2078019"/>
                <a:ext cx="45719" cy="109539"/>
              </a:xfrm>
              <a:prstGeom prst="roundRect">
                <a:avLst>
                  <a:gd name="adj" fmla="val 48723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08" name="圆角矩形 507"/>
              <p:cNvSpPr/>
              <p:nvPr/>
            </p:nvSpPr>
            <p:spPr>
              <a:xfrm rot="10800000">
                <a:off x="5521338" y="2151045"/>
                <a:ext cx="45719" cy="763929"/>
              </a:xfrm>
              <a:prstGeom prst="roundRect">
                <a:avLst>
                  <a:gd name="adj" fmla="val 375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290" name="弧形 289"/>
            <p:cNvSpPr/>
            <p:nvPr/>
          </p:nvSpPr>
          <p:spPr>
            <a:xfrm flipH="1">
              <a:off x="1824321" y="2450311"/>
              <a:ext cx="252000" cy="252000"/>
            </a:xfrm>
            <a:prstGeom prst="arc">
              <a:avLst/>
            </a:prstGeom>
            <a:ln w="44450">
              <a:solidFill>
                <a:schemeClr val="accent1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1" name="弧形 290"/>
            <p:cNvSpPr/>
            <p:nvPr/>
          </p:nvSpPr>
          <p:spPr>
            <a:xfrm flipH="1">
              <a:off x="1999596" y="2486824"/>
              <a:ext cx="252000" cy="252000"/>
            </a:xfrm>
            <a:prstGeom prst="arc">
              <a:avLst/>
            </a:prstGeom>
            <a:ln w="44450">
              <a:solidFill>
                <a:schemeClr val="accent1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92" name="组合 652"/>
            <p:cNvGrpSpPr/>
            <p:nvPr/>
          </p:nvGrpSpPr>
          <p:grpSpPr>
            <a:xfrm rot="5400000">
              <a:off x="2042801" y="2305492"/>
              <a:ext cx="45721" cy="287998"/>
              <a:chOff x="5521338" y="2078024"/>
              <a:chExt cx="45721" cy="836950"/>
            </a:xfrm>
          </p:grpSpPr>
          <p:sp>
            <p:nvSpPr>
              <p:cNvPr id="505" name="圆角矩形 504"/>
              <p:cNvSpPr/>
              <p:nvPr/>
            </p:nvSpPr>
            <p:spPr>
              <a:xfrm>
                <a:off x="5521340" y="2078024"/>
                <a:ext cx="45719" cy="695380"/>
              </a:xfrm>
              <a:prstGeom prst="roundRect">
                <a:avLst>
                  <a:gd name="adj" fmla="val 48723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06" name="圆角矩形 505"/>
              <p:cNvSpPr/>
              <p:nvPr/>
            </p:nvSpPr>
            <p:spPr>
              <a:xfrm rot="10800000">
                <a:off x="5521338" y="2151045"/>
                <a:ext cx="45719" cy="763929"/>
              </a:xfrm>
              <a:prstGeom prst="roundRect">
                <a:avLst>
                  <a:gd name="adj" fmla="val 375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93" name="组合 652"/>
            <p:cNvGrpSpPr/>
            <p:nvPr/>
          </p:nvGrpSpPr>
          <p:grpSpPr>
            <a:xfrm rot="5100000">
              <a:off x="2233605" y="2341493"/>
              <a:ext cx="45719" cy="255588"/>
              <a:chOff x="5521338" y="2078026"/>
              <a:chExt cx="45719" cy="836948"/>
            </a:xfrm>
          </p:grpSpPr>
          <p:sp>
            <p:nvSpPr>
              <p:cNvPr id="503" name="圆角矩形 502"/>
              <p:cNvSpPr/>
              <p:nvPr/>
            </p:nvSpPr>
            <p:spPr>
              <a:xfrm>
                <a:off x="5521338" y="2078026"/>
                <a:ext cx="45719" cy="367494"/>
              </a:xfrm>
              <a:prstGeom prst="roundRect">
                <a:avLst>
                  <a:gd name="adj" fmla="val 48723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04" name="圆角矩形 503"/>
              <p:cNvSpPr/>
              <p:nvPr/>
            </p:nvSpPr>
            <p:spPr>
              <a:xfrm rot="10800000">
                <a:off x="5521338" y="2151045"/>
                <a:ext cx="45719" cy="763929"/>
              </a:xfrm>
              <a:prstGeom prst="roundRect">
                <a:avLst>
                  <a:gd name="adj" fmla="val 375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294" name="矩形 293"/>
            <p:cNvSpPr/>
            <p:nvPr/>
          </p:nvSpPr>
          <p:spPr>
            <a:xfrm>
              <a:off x="3150678" y="2338216"/>
              <a:ext cx="144000" cy="102492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295" name="组合 294"/>
            <p:cNvGrpSpPr/>
            <p:nvPr/>
          </p:nvGrpSpPr>
          <p:grpSpPr>
            <a:xfrm>
              <a:off x="1422688" y="2319136"/>
              <a:ext cx="7229573" cy="1044000"/>
              <a:chOff x="1665746" y="1931967"/>
              <a:chExt cx="7229574" cy="1044000"/>
            </a:xfrm>
          </p:grpSpPr>
          <p:sp>
            <p:nvSpPr>
              <p:cNvPr id="499" name="矩形 498"/>
              <p:cNvSpPr/>
              <p:nvPr/>
            </p:nvSpPr>
            <p:spPr>
              <a:xfrm>
                <a:off x="1665746" y="1931967"/>
                <a:ext cx="1810864" cy="1044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lumMod val="95000"/>
                      <a:alpha val="39000"/>
                    </a:schemeClr>
                  </a:gs>
                  <a:gs pos="50000">
                    <a:schemeClr val="bg1">
                      <a:alpha val="4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39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00" name="矩形 499"/>
              <p:cNvSpPr/>
              <p:nvPr/>
            </p:nvSpPr>
            <p:spPr>
              <a:xfrm>
                <a:off x="3454883" y="1931967"/>
                <a:ext cx="1810864" cy="1044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lumMod val="95000"/>
                      <a:alpha val="39000"/>
                    </a:schemeClr>
                  </a:gs>
                  <a:gs pos="50000">
                    <a:schemeClr val="bg1">
                      <a:alpha val="4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39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01" name="矩形 500"/>
              <p:cNvSpPr/>
              <p:nvPr/>
            </p:nvSpPr>
            <p:spPr>
              <a:xfrm>
                <a:off x="5295319" y="1931967"/>
                <a:ext cx="1810864" cy="1044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lumMod val="95000"/>
                      <a:alpha val="39000"/>
                    </a:schemeClr>
                  </a:gs>
                  <a:gs pos="50000">
                    <a:schemeClr val="bg1">
                      <a:alpha val="4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39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502" name="矩形 501"/>
              <p:cNvSpPr/>
              <p:nvPr/>
            </p:nvSpPr>
            <p:spPr>
              <a:xfrm>
                <a:off x="7084456" y="1931967"/>
                <a:ext cx="1810864" cy="1044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lumMod val="95000"/>
                      <a:alpha val="39000"/>
                    </a:schemeClr>
                  </a:gs>
                  <a:gs pos="50000">
                    <a:schemeClr val="bg1">
                      <a:alpha val="45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39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296" name="组合 416"/>
            <p:cNvGrpSpPr/>
            <p:nvPr/>
          </p:nvGrpSpPr>
          <p:grpSpPr>
            <a:xfrm>
              <a:off x="7737979" y="2696697"/>
              <a:ext cx="73026" cy="228284"/>
              <a:chOff x="8478891" y="544473"/>
              <a:chExt cx="73026" cy="228284"/>
            </a:xfrm>
            <a:solidFill>
              <a:schemeClr val="bg1"/>
            </a:solidFill>
          </p:grpSpPr>
          <p:sp>
            <p:nvSpPr>
              <p:cNvPr id="497" name="矩形 496"/>
              <p:cNvSpPr/>
              <p:nvPr/>
            </p:nvSpPr>
            <p:spPr>
              <a:xfrm>
                <a:off x="8478891" y="544473"/>
                <a:ext cx="73026" cy="182565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98" name="等腰三角形 497"/>
              <p:cNvSpPr/>
              <p:nvPr/>
            </p:nvSpPr>
            <p:spPr>
              <a:xfrm flipV="1">
                <a:off x="8478891" y="727038"/>
                <a:ext cx="73026" cy="45719"/>
              </a:xfrm>
              <a:prstGeom prst="triangle">
                <a:avLst/>
              </a:prstGeom>
              <a:grpFill/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297" name="矩形 296"/>
            <p:cNvSpPr/>
            <p:nvPr/>
          </p:nvSpPr>
          <p:spPr>
            <a:xfrm>
              <a:off x="7739428" y="2596369"/>
              <a:ext cx="73026" cy="25559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98" name="等腰三角形 297"/>
            <p:cNvSpPr/>
            <p:nvPr/>
          </p:nvSpPr>
          <p:spPr>
            <a:xfrm rot="16200000">
              <a:off x="7556868" y="2669384"/>
              <a:ext cx="255595" cy="109538"/>
            </a:xfrm>
            <a:prstGeom prst="triangle">
              <a:avLst>
                <a:gd name="adj" fmla="val 1087"/>
              </a:avLst>
            </a:prstGeom>
            <a:solidFill>
              <a:schemeClr val="accent1">
                <a:lumMod val="40000"/>
                <a:lumOff val="60000"/>
                <a:alpha val="7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299" name="矩形 432"/>
            <p:cNvSpPr/>
            <p:nvPr/>
          </p:nvSpPr>
          <p:spPr>
            <a:xfrm>
              <a:off x="7161979" y="2596369"/>
              <a:ext cx="73026" cy="25559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00" name="圆角矩形 299"/>
            <p:cNvSpPr/>
            <p:nvPr/>
          </p:nvSpPr>
          <p:spPr>
            <a:xfrm rot="5400000">
              <a:off x="6713194" y="2528665"/>
              <a:ext cx="45719" cy="2664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01" name="矩形 300"/>
            <p:cNvSpPr/>
            <p:nvPr/>
          </p:nvSpPr>
          <p:spPr>
            <a:xfrm>
              <a:off x="5343978" y="6391151"/>
              <a:ext cx="2994066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02" name="矩形 301"/>
            <p:cNvSpPr/>
            <p:nvPr/>
          </p:nvSpPr>
          <p:spPr>
            <a:xfrm>
              <a:off x="8177584" y="4056884"/>
              <a:ext cx="73026" cy="36513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03" name="矩形 302"/>
            <p:cNvSpPr/>
            <p:nvPr/>
          </p:nvSpPr>
          <p:spPr>
            <a:xfrm>
              <a:off x="8136000" y="4422014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04" name="矩形 303"/>
            <p:cNvSpPr/>
            <p:nvPr/>
          </p:nvSpPr>
          <p:spPr>
            <a:xfrm>
              <a:off x="8095357" y="4080292"/>
              <a:ext cx="45719" cy="216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05" name="矩形 304"/>
            <p:cNvSpPr/>
            <p:nvPr/>
          </p:nvSpPr>
          <p:spPr>
            <a:xfrm>
              <a:off x="8141080" y="4148165"/>
              <a:ext cx="45719" cy="7302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06" name="矩形 305"/>
            <p:cNvSpPr/>
            <p:nvPr/>
          </p:nvSpPr>
          <p:spPr>
            <a:xfrm>
              <a:off x="8162778" y="4604579"/>
              <a:ext cx="109540" cy="5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07" name="矩形 306"/>
            <p:cNvSpPr/>
            <p:nvPr/>
          </p:nvSpPr>
          <p:spPr>
            <a:xfrm>
              <a:off x="8141178" y="4656293"/>
              <a:ext cx="144000" cy="5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08" name="矩形 307"/>
            <p:cNvSpPr/>
            <p:nvPr/>
          </p:nvSpPr>
          <p:spPr>
            <a:xfrm>
              <a:off x="8177584" y="5152274"/>
              <a:ext cx="73026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09" name="矩形 308"/>
            <p:cNvSpPr/>
            <p:nvPr/>
          </p:nvSpPr>
          <p:spPr>
            <a:xfrm>
              <a:off x="8162778" y="5261812"/>
              <a:ext cx="109540" cy="14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10" name="矩形 309"/>
            <p:cNvSpPr/>
            <p:nvPr/>
          </p:nvSpPr>
          <p:spPr>
            <a:xfrm>
              <a:off x="8162778" y="5448203"/>
              <a:ext cx="109540" cy="54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11" name="组合 310"/>
            <p:cNvGrpSpPr/>
            <p:nvPr/>
          </p:nvGrpSpPr>
          <p:grpSpPr>
            <a:xfrm>
              <a:off x="8126778" y="5499920"/>
              <a:ext cx="180000" cy="235539"/>
              <a:chOff x="7624800" y="5127624"/>
              <a:chExt cx="180000" cy="235539"/>
            </a:xfrm>
          </p:grpSpPr>
          <p:sp>
            <p:nvSpPr>
              <p:cNvPr id="494" name="矩形 493"/>
              <p:cNvSpPr/>
              <p:nvPr/>
            </p:nvSpPr>
            <p:spPr>
              <a:xfrm>
                <a:off x="7624800" y="5127624"/>
                <a:ext cx="180000" cy="72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95" name="矩形 494"/>
              <p:cNvSpPr/>
              <p:nvPr/>
            </p:nvSpPr>
            <p:spPr>
              <a:xfrm>
                <a:off x="7624800" y="5181624"/>
                <a:ext cx="180000" cy="108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96" name="矩形 495"/>
              <p:cNvSpPr/>
              <p:nvPr/>
            </p:nvSpPr>
            <p:spPr>
              <a:xfrm>
                <a:off x="7624800" y="5291163"/>
                <a:ext cx="180000" cy="72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312" name="矩形 311"/>
            <p:cNvSpPr/>
            <p:nvPr/>
          </p:nvSpPr>
          <p:spPr>
            <a:xfrm>
              <a:off x="8031541" y="5444382"/>
              <a:ext cx="45719" cy="25559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13" name="矩形 312"/>
            <p:cNvSpPr/>
            <p:nvPr/>
          </p:nvSpPr>
          <p:spPr>
            <a:xfrm>
              <a:off x="8077260" y="5572172"/>
              <a:ext cx="45719" cy="7302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14" name="矩形 313"/>
            <p:cNvSpPr/>
            <p:nvPr/>
          </p:nvSpPr>
          <p:spPr>
            <a:xfrm>
              <a:off x="8162778" y="5718995"/>
              <a:ext cx="109540" cy="54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15" name="圆角矩形 314"/>
            <p:cNvSpPr/>
            <p:nvPr/>
          </p:nvSpPr>
          <p:spPr>
            <a:xfrm rot="5400000">
              <a:off x="8046271" y="5856468"/>
              <a:ext cx="100800" cy="324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16" name="矩形 315"/>
            <p:cNvSpPr/>
            <p:nvPr/>
          </p:nvSpPr>
          <p:spPr>
            <a:xfrm>
              <a:off x="8169979" y="5772995"/>
              <a:ext cx="97200" cy="252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17" name="矩形 316"/>
            <p:cNvSpPr/>
            <p:nvPr/>
          </p:nvSpPr>
          <p:spPr>
            <a:xfrm rot="5400000">
              <a:off x="7876994" y="5992577"/>
              <a:ext cx="144000" cy="5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18" name="矩形 317"/>
            <p:cNvSpPr/>
            <p:nvPr/>
          </p:nvSpPr>
          <p:spPr>
            <a:xfrm rot="5400000">
              <a:off x="7840481" y="5992577"/>
              <a:ext cx="144000" cy="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19" name="矩形 318"/>
            <p:cNvSpPr/>
            <p:nvPr/>
          </p:nvSpPr>
          <p:spPr>
            <a:xfrm rot="5400000">
              <a:off x="7348326" y="5992577"/>
              <a:ext cx="144000" cy="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20" name="矩形 319"/>
            <p:cNvSpPr/>
            <p:nvPr/>
          </p:nvSpPr>
          <p:spPr>
            <a:xfrm>
              <a:off x="7447323" y="5882535"/>
              <a:ext cx="438156" cy="365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21" name="右箭头 320"/>
            <p:cNvSpPr/>
            <p:nvPr/>
          </p:nvSpPr>
          <p:spPr>
            <a:xfrm>
              <a:off x="7593384" y="6032360"/>
              <a:ext cx="182565" cy="109539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22" name="矩形 321"/>
            <p:cNvSpPr/>
            <p:nvPr/>
          </p:nvSpPr>
          <p:spPr>
            <a:xfrm>
              <a:off x="7228248" y="5776766"/>
              <a:ext cx="839799" cy="1460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23" name="矩形 322"/>
            <p:cNvSpPr/>
            <p:nvPr/>
          </p:nvSpPr>
          <p:spPr>
            <a:xfrm>
              <a:off x="8022334" y="5924177"/>
              <a:ext cx="45719" cy="36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24" name="矩形 323"/>
            <p:cNvSpPr/>
            <p:nvPr/>
          </p:nvSpPr>
          <p:spPr>
            <a:xfrm rot="5400000">
              <a:off x="7311814" y="5992577"/>
              <a:ext cx="144000" cy="5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25" name="矩形 324"/>
            <p:cNvSpPr/>
            <p:nvPr/>
          </p:nvSpPr>
          <p:spPr>
            <a:xfrm>
              <a:off x="7520357" y="5152276"/>
              <a:ext cx="292105" cy="62072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26" name="矩形 325"/>
            <p:cNvSpPr/>
            <p:nvPr/>
          </p:nvSpPr>
          <p:spPr>
            <a:xfrm>
              <a:off x="7575127" y="5079248"/>
              <a:ext cx="182565" cy="730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27" name="组合 326"/>
            <p:cNvGrpSpPr/>
            <p:nvPr/>
          </p:nvGrpSpPr>
          <p:grpSpPr>
            <a:xfrm rot="5400000">
              <a:off x="7035982" y="5819776"/>
              <a:ext cx="91440" cy="108000"/>
              <a:chOff x="7681951" y="5335507"/>
              <a:chExt cx="91440" cy="108000"/>
            </a:xfrm>
          </p:grpSpPr>
          <p:sp>
            <p:nvSpPr>
              <p:cNvPr id="492" name="矩形 491"/>
              <p:cNvSpPr/>
              <p:nvPr/>
            </p:nvSpPr>
            <p:spPr>
              <a:xfrm>
                <a:off x="7681951" y="5335507"/>
                <a:ext cx="45719" cy="1080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93" name="矩形 492"/>
              <p:cNvSpPr/>
              <p:nvPr/>
            </p:nvSpPr>
            <p:spPr>
              <a:xfrm>
                <a:off x="7727672" y="5352280"/>
                <a:ext cx="45719" cy="73026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328" name="椭圆 327"/>
            <p:cNvSpPr/>
            <p:nvPr/>
          </p:nvSpPr>
          <p:spPr>
            <a:xfrm>
              <a:off x="7008654" y="5945777"/>
              <a:ext cx="144000" cy="144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29" name="圆角矩形 328"/>
            <p:cNvSpPr/>
            <p:nvPr/>
          </p:nvSpPr>
          <p:spPr>
            <a:xfrm rot="5400000">
              <a:off x="7180413" y="5838469"/>
              <a:ext cx="100800" cy="360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30" name="组合 329"/>
            <p:cNvGrpSpPr/>
            <p:nvPr/>
          </p:nvGrpSpPr>
          <p:grpSpPr>
            <a:xfrm>
              <a:off x="7483844" y="4933199"/>
              <a:ext cx="365131" cy="839799"/>
              <a:chOff x="6981858" y="4560903"/>
              <a:chExt cx="365130" cy="839799"/>
            </a:xfrm>
          </p:grpSpPr>
          <p:sp>
            <p:nvSpPr>
              <p:cNvPr id="485" name="矩形 484"/>
              <p:cNvSpPr/>
              <p:nvPr/>
            </p:nvSpPr>
            <p:spPr>
              <a:xfrm>
                <a:off x="7135623" y="4560903"/>
                <a:ext cx="576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486" name="组合 801"/>
              <p:cNvGrpSpPr/>
              <p:nvPr/>
            </p:nvGrpSpPr>
            <p:grpSpPr>
              <a:xfrm>
                <a:off x="6981858" y="4588210"/>
                <a:ext cx="365130" cy="812492"/>
                <a:chOff x="6981858" y="4588210"/>
                <a:chExt cx="365130" cy="812492"/>
              </a:xfrm>
            </p:grpSpPr>
            <p:sp>
              <p:nvSpPr>
                <p:cNvPr id="487" name="矩形 486"/>
                <p:cNvSpPr/>
                <p:nvPr/>
              </p:nvSpPr>
              <p:spPr>
                <a:xfrm>
                  <a:off x="7127910" y="4633929"/>
                  <a:ext cx="73026" cy="457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488" name="矩形 487"/>
                <p:cNvSpPr/>
                <p:nvPr/>
              </p:nvSpPr>
              <p:spPr>
                <a:xfrm>
                  <a:off x="7146423" y="4588210"/>
                  <a:ext cx="36000" cy="457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grpSp>
              <p:nvGrpSpPr>
                <p:cNvPr id="489" name="组合 481"/>
                <p:cNvGrpSpPr/>
                <p:nvPr/>
              </p:nvGrpSpPr>
              <p:grpSpPr>
                <a:xfrm>
                  <a:off x="6981858" y="4670444"/>
                  <a:ext cx="365130" cy="730258"/>
                  <a:chOff x="6981858" y="4633931"/>
                  <a:chExt cx="365130" cy="730258"/>
                </a:xfrm>
              </p:grpSpPr>
              <p:sp>
                <p:nvSpPr>
                  <p:cNvPr id="490" name="矩形 489"/>
                  <p:cNvSpPr/>
                  <p:nvPr/>
                </p:nvSpPr>
                <p:spPr>
                  <a:xfrm>
                    <a:off x="6981858" y="4779981"/>
                    <a:ext cx="365130" cy="584208"/>
                  </a:xfrm>
                  <a:prstGeom prst="rect">
                    <a:avLst/>
                  </a:prstGeom>
                  <a:solidFill>
                    <a:schemeClr val="bg1">
                      <a:lumMod val="95000"/>
                      <a:alpha val="50000"/>
                    </a:schemeClr>
                  </a:solidFill>
                  <a:ln>
                    <a:noFill/>
                  </a:ln>
                  <a:effectLst/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 smtClean="0"/>
                  </a:p>
                </p:txBody>
              </p:sp>
              <p:sp>
                <p:nvSpPr>
                  <p:cNvPr id="491" name="弦形 490"/>
                  <p:cNvSpPr/>
                  <p:nvPr/>
                </p:nvSpPr>
                <p:spPr>
                  <a:xfrm rot="5400000">
                    <a:off x="7018371" y="4597418"/>
                    <a:ext cx="292104" cy="365129"/>
                  </a:xfrm>
                  <a:prstGeom prst="chord">
                    <a:avLst>
                      <a:gd name="adj1" fmla="val 5410212"/>
                      <a:gd name="adj2" fmla="val 16200000"/>
                    </a:avLst>
                  </a:prstGeom>
                  <a:solidFill>
                    <a:schemeClr val="bg1">
                      <a:lumMod val="95000"/>
                      <a:alpha val="50000"/>
                    </a:schemeClr>
                  </a:solidFill>
                  <a:ln>
                    <a:noFill/>
                  </a:ln>
                  <a:effectLst/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dirty="0" smtClean="0"/>
                  </a:p>
                </p:txBody>
              </p:sp>
            </p:grpSp>
          </p:grpSp>
        </p:grpSp>
        <p:sp>
          <p:nvSpPr>
            <p:cNvPr id="331" name="圆角矩形 330"/>
            <p:cNvSpPr/>
            <p:nvPr/>
          </p:nvSpPr>
          <p:spPr>
            <a:xfrm rot="5400000">
              <a:off x="6550448" y="5064839"/>
              <a:ext cx="72000" cy="396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32" name="组合 331"/>
            <p:cNvGrpSpPr/>
            <p:nvPr/>
          </p:nvGrpSpPr>
          <p:grpSpPr>
            <a:xfrm rot="5400000">
              <a:off x="6712990" y="5764715"/>
              <a:ext cx="91440" cy="108000"/>
              <a:chOff x="7681951" y="5335507"/>
              <a:chExt cx="91440" cy="108000"/>
            </a:xfrm>
          </p:grpSpPr>
          <p:sp>
            <p:nvSpPr>
              <p:cNvPr id="483" name="矩形 482"/>
              <p:cNvSpPr/>
              <p:nvPr/>
            </p:nvSpPr>
            <p:spPr>
              <a:xfrm>
                <a:off x="7681951" y="5335507"/>
                <a:ext cx="45719" cy="10800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84" name="矩形 483"/>
              <p:cNvSpPr/>
              <p:nvPr/>
            </p:nvSpPr>
            <p:spPr>
              <a:xfrm>
                <a:off x="7727672" y="5352280"/>
                <a:ext cx="45719" cy="73026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333" name="椭圆 332"/>
            <p:cNvSpPr/>
            <p:nvPr/>
          </p:nvSpPr>
          <p:spPr>
            <a:xfrm>
              <a:off x="6687733" y="5854715"/>
              <a:ext cx="144000" cy="1440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34" name="圆角矩形 333"/>
            <p:cNvSpPr/>
            <p:nvPr/>
          </p:nvSpPr>
          <p:spPr>
            <a:xfrm rot="5400000">
              <a:off x="6450145" y="5620715"/>
              <a:ext cx="72000" cy="612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35" name="矩形 334"/>
            <p:cNvSpPr/>
            <p:nvPr/>
          </p:nvSpPr>
          <p:spPr>
            <a:xfrm>
              <a:off x="6598328" y="5208072"/>
              <a:ext cx="45719" cy="1095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36" name="矩形 335"/>
            <p:cNvSpPr/>
            <p:nvPr/>
          </p:nvSpPr>
          <p:spPr>
            <a:xfrm>
              <a:off x="5512137" y="5772994"/>
              <a:ext cx="766773" cy="365131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37" name="椭圆 336"/>
            <p:cNvSpPr/>
            <p:nvPr/>
          </p:nvSpPr>
          <p:spPr>
            <a:xfrm>
              <a:off x="5644547" y="5015968"/>
              <a:ext cx="648000" cy="648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65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38" name="矩形 337"/>
            <p:cNvSpPr/>
            <p:nvPr/>
          </p:nvSpPr>
          <p:spPr>
            <a:xfrm>
              <a:off x="6503116" y="5809508"/>
              <a:ext cx="109540" cy="2190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39" name="矩形 338"/>
            <p:cNvSpPr/>
            <p:nvPr/>
          </p:nvSpPr>
          <p:spPr>
            <a:xfrm>
              <a:off x="5840758" y="5919049"/>
              <a:ext cx="182565" cy="182565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40" name="矩形 339"/>
            <p:cNvSpPr/>
            <p:nvPr/>
          </p:nvSpPr>
          <p:spPr>
            <a:xfrm>
              <a:off x="5512134" y="5761492"/>
              <a:ext cx="109540" cy="4000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41" name="组合 340"/>
            <p:cNvGrpSpPr/>
            <p:nvPr/>
          </p:nvGrpSpPr>
          <p:grpSpPr>
            <a:xfrm>
              <a:off x="5950547" y="4962292"/>
              <a:ext cx="36000" cy="756000"/>
              <a:chOff x="5425181" y="4590000"/>
              <a:chExt cx="36000" cy="756000"/>
            </a:xfrm>
          </p:grpSpPr>
          <p:sp>
            <p:nvSpPr>
              <p:cNvPr id="481" name="椭圆 480"/>
              <p:cNvSpPr/>
              <p:nvPr/>
            </p:nvSpPr>
            <p:spPr>
              <a:xfrm>
                <a:off x="5425181" y="4590000"/>
                <a:ext cx="36000" cy="36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82" name="椭圆 481"/>
              <p:cNvSpPr/>
              <p:nvPr/>
            </p:nvSpPr>
            <p:spPr>
              <a:xfrm>
                <a:off x="5425181" y="5310000"/>
                <a:ext cx="36000" cy="36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342" name="组合 341"/>
            <p:cNvGrpSpPr/>
            <p:nvPr/>
          </p:nvGrpSpPr>
          <p:grpSpPr>
            <a:xfrm rot="1800000">
              <a:off x="5950547" y="4964580"/>
              <a:ext cx="36000" cy="756000"/>
              <a:chOff x="5425181" y="4590000"/>
              <a:chExt cx="36000" cy="756000"/>
            </a:xfrm>
          </p:grpSpPr>
          <p:sp>
            <p:nvSpPr>
              <p:cNvPr id="479" name="椭圆 478"/>
              <p:cNvSpPr/>
              <p:nvPr/>
            </p:nvSpPr>
            <p:spPr>
              <a:xfrm>
                <a:off x="5425181" y="4590000"/>
                <a:ext cx="36000" cy="36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80" name="椭圆 569"/>
              <p:cNvSpPr/>
              <p:nvPr/>
            </p:nvSpPr>
            <p:spPr>
              <a:xfrm>
                <a:off x="5425181" y="5310000"/>
                <a:ext cx="36000" cy="36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343" name="组合 342"/>
            <p:cNvGrpSpPr/>
            <p:nvPr/>
          </p:nvGrpSpPr>
          <p:grpSpPr>
            <a:xfrm rot="3600000">
              <a:off x="5950547" y="4971327"/>
              <a:ext cx="36000" cy="756000"/>
              <a:chOff x="5425181" y="4590000"/>
              <a:chExt cx="36000" cy="756000"/>
            </a:xfrm>
          </p:grpSpPr>
          <p:sp>
            <p:nvSpPr>
              <p:cNvPr id="477" name="椭圆 476"/>
              <p:cNvSpPr/>
              <p:nvPr/>
            </p:nvSpPr>
            <p:spPr>
              <a:xfrm>
                <a:off x="5425181" y="4590000"/>
                <a:ext cx="36000" cy="36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78" name="椭圆 477"/>
              <p:cNvSpPr/>
              <p:nvPr/>
            </p:nvSpPr>
            <p:spPr>
              <a:xfrm>
                <a:off x="5425181" y="5310000"/>
                <a:ext cx="36000" cy="36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344" name="组合 343"/>
            <p:cNvGrpSpPr/>
            <p:nvPr/>
          </p:nvGrpSpPr>
          <p:grpSpPr>
            <a:xfrm rot="5400000">
              <a:off x="5950547" y="4975351"/>
              <a:ext cx="36000" cy="756000"/>
              <a:chOff x="5425181" y="4590000"/>
              <a:chExt cx="36000" cy="756000"/>
            </a:xfrm>
          </p:grpSpPr>
          <p:sp>
            <p:nvSpPr>
              <p:cNvPr id="475" name="椭圆 474"/>
              <p:cNvSpPr/>
              <p:nvPr/>
            </p:nvSpPr>
            <p:spPr>
              <a:xfrm>
                <a:off x="5425181" y="4590000"/>
                <a:ext cx="36000" cy="36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76" name="椭圆 475"/>
              <p:cNvSpPr/>
              <p:nvPr/>
            </p:nvSpPr>
            <p:spPr>
              <a:xfrm>
                <a:off x="5425181" y="5310000"/>
                <a:ext cx="36000" cy="36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345" name="组合 344"/>
            <p:cNvGrpSpPr/>
            <p:nvPr/>
          </p:nvGrpSpPr>
          <p:grpSpPr>
            <a:xfrm rot="19800000" flipH="1">
              <a:off x="5940031" y="4964580"/>
              <a:ext cx="36000" cy="756000"/>
              <a:chOff x="5425181" y="4590000"/>
              <a:chExt cx="36000" cy="756000"/>
            </a:xfrm>
          </p:grpSpPr>
          <p:sp>
            <p:nvSpPr>
              <p:cNvPr id="473" name="椭圆 472"/>
              <p:cNvSpPr/>
              <p:nvPr/>
            </p:nvSpPr>
            <p:spPr>
              <a:xfrm>
                <a:off x="5425181" y="4590000"/>
                <a:ext cx="36000" cy="36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74" name="椭圆 473"/>
              <p:cNvSpPr/>
              <p:nvPr/>
            </p:nvSpPr>
            <p:spPr>
              <a:xfrm>
                <a:off x="5425181" y="5310000"/>
                <a:ext cx="36000" cy="36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346" name="组合 345"/>
            <p:cNvGrpSpPr/>
            <p:nvPr/>
          </p:nvGrpSpPr>
          <p:grpSpPr>
            <a:xfrm rot="18000000" flipH="1">
              <a:off x="5940031" y="4971328"/>
              <a:ext cx="36000" cy="756000"/>
              <a:chOff x="5425181" y="4590000"/>
              <a:chExt cx="36000" cy="756000"/>
            </a:xfrm>
          </p:grpSpPr>
          <p:sp>
            <p:nvSpPr>
              <p:cNvPr id="471" name="椭圆 470"/>
              <p:cNvSpPr/>
              <p:nvPr/>
            </p:nvSpPr>
            <p:spPr>
              <a:xfrm>
                <a:off x="5425181" y="4590000"/>
                <a:ext cx="36000" cy="36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72" name="椭圆 471"/>
              <p:cNvSpPr/>
              <p:nvPr/>
            </p:nvSpPr>
            <p:spPr>
              <a:xfrm>
                <a:off x="5425181" y="5310000"/>
                <a:ext cx="36000" cy="36000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347" name="圆角矩形 346"/>
            <p:cNvSpPr/>
            <p:nvPr/>
          </p:nvSpPr>
          <p:spPr>
            <a:xfrm>
              <a:off x="5380481" y="5407864"/>
              <a:ext cx="100800" cy="612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48" name="矩形 347"/>
            <p:cNvSpPr/>
            <p:nvPr/>
          </p:nvSpPr>
          <p:spPr>
            <a:xfrm>
              <a:off x="5366081" y="5772996"/>
              <a:ext cx="129600" cy="72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49" name="圆角矩形 348"/>
            <p:cNvSpPr/>
            <p:nvPr/>
          </p:nvSpPr>
          <p:spPr>
            <a:xfrm rot="10800000">
              <a:off x="5402604" y="3860378"/>
              <a:ext cx="45719" cy="1584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50" name="组合 349"/>
            <p:cNvGrpSpPr/>
            <p:nvPr/>
          </p:nvGrpSpPr>
          <p:grpSpPr>
            <a:xfrm flipH="1">
              <a:off x="5457208" y="4239453"/>
              <a:ext cx="91438" cy="255591"/>
              <a:chOff x="6580215" y="3836991"/>
              <a:chExt cx="91438" cy="255591"/>
            </a:xfrm>
          </p:grpSpPr>
          <p:sp>
            <p:nvSpPr>
              <p:cNvPr id="469" name="矩形 468"/>
              <p:cNvSpPr/>
              <p:nvPr/>
            </p:nvSpPr>
            <p:spPr>
              <a:xfrm>
                <a:off x="6580215" y="3836991"/>
                <a:ext cx="45719" cy="255591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70" name="矩形 469"/>
              <p:cNvSpPr/>
              <p:nvPr/>
            </p:nvSpPr>
            <p:spPr>
              <a:xfrm>
                <a:off x="6625934" y="3928273"/>
                <a:ext cx="45719" cy="73026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351" name="矩形 350"/>
            <p:cNvSpPr/>
            <p:nvPr/>
          </p:nvSpPr>
          <p:spPr>
            <a:xfrm>
              <a:off x="5394368" y="4243552"/>
              <a:ext cx="73026" cy="28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52" name="矩形 351"/>
            <p:cNvSpPr/>
            <p:nvPr/>
          </p:nvSpPr>
          <p:spPr>
            <a:xfrm>
              <a:off x="1725978" y="6391151"/>
              <a:ext cx="2994066" cy="180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53" name="矩形 352"/>
            <p:cNvSpPr/>
            <p:nvPr/>
          </p:nvSpPr>
          <p:spPr>
            <a:xfrm>
              <a:off x="1725978" y="6247663"/>
              <a:ext cx="2994066" cy="18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54" name="弧形 353"/>
            <p:cNvSpPr/>
            <p:nvPr/>
          </p:nvSpPr>
          <p:spPr>
            <a:xfrm>
              <a:off x="7191733" y="5042739"/>
              <a:ext cx="657234" cy="693747"/>
            </a:xfrm>
            <a:prstGeom prst="arc">
              <a:avLst>
                <a:gd name="adj1" fmla="val 5567307"/>
                <a:gd name="adj2" fmla="val 14401147"/>
              </a:avLst>
            </a:prstGeom>
            <a:ln w="9525">
              <a:solidFill>
                <a:schemeClr val="accent1">
                  <a:lumMod val="20000"/>
                  <a:lumOff val="8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55" name="直接连接符 354"/>
            <p:cNvCxnSpPr>
              <a:stCxn id="354" idx="2"/>
              <a:endCxn id="485" idx="1"/>
            </p:cNvCxnSpPr>
            <p:nvPr/>
          </p:nvCxnSpPr>
          <p:spPr>
            <a:xfrm flipV="1">
              <a:off x="7349441" y="4956056"/>
              <a:ext cx="288169" cy="137288"/>
            </a:xfrm>
            <a:prstGeom prst="line">
              <a:avLst/>
            </a:prstGeom>
            <a:ln w="9525">
              <a:solidFill>
                <a:schemeClr val="accent1">
                  <a:lumMod val="20000"/>
                  <a:lumOff val="8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6" name="组合 355"/>
            <p:cNvGrpSpPr/>
            <p:nvPr/>
          </p:nvGrpSpPr>
          <p:grpSpPr>
            <a:xfrm rot="5400000">
              <a:off x="4177582" y="5763949"/>
              <a:ext cx="91439" cy="255591"/>
              <a:chOff x="3504312" y="5072085"/>
              <a:chExt cx="91438" cy="255591"/>
            </a:xfrm>
          </p:grpSpPr>
          <p:sp>
            <p:nvSpPr>
              <p:cNvPr id="467" name="矩形 466"/>
              <p:cNvSpPr/>
              <p:nvPr/>
            </p:nvSpPr>
            <p:spPr>
              <a:xfrm>
                <a:off x="3504312" y="5072085"/>
                <a:ext cx="45719" cy="255591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68" name="矩形 467"/>
              <p:cNvSpPr/>
              <p:nvPr/>
            </p:nvSpPr>
            <p:spPr>
              <a:xfrm>
                <a:off x="3550031" y="5199880"/>
                <a:ext cx="45719" cy="73026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357" name="矩形 356"/>
            <p:cNvSpPr/>
            <p:nvPr/>
          </p:nvSpPr>
          <p:spPr>
            <a:xfrm rot="5400000">
              <a:off x="3870166" y="5992577"/>
              <a:ext cx="144000" cy="5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58" name="矩形 357"/>
            <p:cNvSpPr/>
            <p:nvPr/>
          </p:nvSpPr>
          <p:spPr>
            <a:xfrm rot="5400000">
              <a:off x="3815241" y="5992577"/>
              <a:ext cx="144000" cy="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59" name="矩形 358"/>
            <p:cNvSpPr/>
            <p:nvPr/>
          </p:nvSpPr>
          <p:spPr>
            <a:xfrm rot="5400000">
              <a:off x="3323085" y="5992577"/>
              <a:ext cx="144000" cy="5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60" name="右箭头 359"/>
            <p:cNvSpPr/>
            <p:nvPr/>
          </p:nvSpPr>
          <p:spPr>
            <a:xfrm>
              <a:off x="3568144" y="6032360"/>
              <a:ext cx="182565" cy="109539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61" name="矩形 360"/>
            <p:cNvSpPr/>
            <p:nvPr/>
          </p:nvSpPr>
          <p:spPr>
            <a:xfrm rot="5400000">
              <a:off x="3286571" y="5992577"/>
              <a:ext cx="144000" cy="5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62" name="矩形 361"/>
            <p:cNvSpPr/>
            <p:nvPr/>
          </p:nvSpPr>
          <p:spPr>
            <a:xfrm>
              <a:off x="3495116" y="5152276"/>
              <a:ext cx="292105" cy="62072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63" name="矩形 362"/>
            <p:cNvSpPr/>
            <p:nvPr/>
          </p:nvSpPr>
          <p:spPr>
            <a:xfrm>
              <a:off x="3549888" y="5079248"/>
              <a:ext cx="182565" cy="730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64" name="矩形 363"/>
            <p:cNvSpPr/>
            <p:nvPr/>
          </p:nvSpPr>
          <p:spPr>
            <a:xfrm>
              <a:off x="3604647" y="5006226"/>
              <a:ext cx="73026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65" name="圆角矩形 364"/>
            <p:cNvSpPr/>
            <p:nvPr/>
          </p:nvSpPr>
          <p:spPr>
            <a:xfrm rot="5400000">
              <a:off x="3119172" y="5802469"/>
              <a:ext cx="100800" cy="432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66" name="组合 365"/>
            <p:cNvGrpSpPr/>
            <p:nvPr/>
          </p:nvGrpSpPr>
          <p:grpSpPr>
            <a:xfrm>
              <a:off x="3166492" y="4933201"/>
              <a:ext cx="693746" cy="1314465"/>
              <a:chOff x="3166492" y="6139701"/>
              <a:chExt cx="693746" cy="1314465"/>
            </a:xfrm>
          </p:grpSpPr>
          <p:sp>
            <p:nvSpPr>
              <p:cNvPr id="458" name="矩形 457"/>
              <p:cNvSpPr/>
              <p:nvPr/>
            </p:nvSpPr>
            <p:spPr>
              <a:xfrm>
                <a:off x="3422082" y="7089035"/>
                <a:ext cx="438156" cy="3651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59" name="矩形 458"/>
              <p:cNvSpPr/>
              <p:nvPr/>
            </p:nvSpPr>
            <p:spPr>
              <a:xfrm>
                <a:off x="3612360" y="6139701"/>
                <a:ext cx="576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60" name="矩形 459"/>
              <p:cNvSpPr/>
              <p:nvPr/>
            </p:nvSpPr>
            <p:spPr>
              <a:xfrm>
                <a:off x="3623160" y="6167008"/>
                <a:ext cx="360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461" name="组合 460"/>
              <p:cNvGrpSpPr/>
              <p:nvPr/>
            </p:nvGrpSpPr>
            <p:grpSpPr>
              <a:xfrm>
                <a:off x="3458603" y="6249237"/>
                <a:ext cx="365131" cy="730259"/>
                <a:chOff x="6981858" y="4633931"/>
                <a:chExt cx="365130" cy="730258"/>
              </a:xfrm>
            </p:grpSpPr>
            <p:sp>
              <p:nvSpPr>
                <p:cNvPr id="465" name="矩形 464"/>
                <p:cNvSpPr/>
                <p:nvPr/>
              </p:nvSpPr>
              <p:spPr>
                <a:xfrm>
                  <a:off x="6981858" y="4779981"/>
                  <a:ext cx="365130" cy="584208"/>
                </a:xfrm>
                <a:prstGeom prst="rect">
                  <a:avLst/>
                </a:prstGeom>
                <a:solidFill>
                  <a:schemeClr val="bg1">
                    <a:lumMod val="95000"/>
                    <a:alpha val="5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466" name="弦形 465"/>
                <p:cNvSpPr/>
                <p:nvPr/>
              </p:nvSpPr>
              <p:spPr>
                <a:xfrm rot="5400000">
                  <a:off x="7018371" y="4597418"/>
                  <a:ext cx="292104" cy="365129"/>
                </a:xfrm>
                <a:prstGeom prst="chord">
                  <a:avLst>
                    <a:gd name="adj1" fmla="val 5410212"/>
                    <a:gd name="adj2" fmla="val 16200000"/>
                  </a:avLst>
                </a:prstGeom>
                <a:solidFill>
                  <a:schemeClr val="bg1">
                    <a:lumMod val="95000"/>
                    <a:alpha val="5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sp>
            <p:nvSpPr>
              <p:cNvPr id="462" name="弧形 461"/>
              <p:cNvSpPr/>
              <p:nvPr/>
            </p:nvSpPr>
            <p:spPr>
              <a:xfrm>
                <a:off x="3166492" y="6249239"/>
                <a:ext cx="657234" cy="693747"/>
              </a:xfrm>
              <a:prstGeom prst="arc">
                <a:avLst>
                  <a:gd name="adj1" fmla="val 5567307"/>
                  <a:gd name="adj2" fmla="val 14401147"/>
                </a:avLst>
              </a:prstGeom>
              <a:ln w="9525">
                <a:solidFill>
                  <a:schemeClr val="accent1">
                    <a:lumMod val="20000"/>
                    <a:lumOff val="8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463" name="直接连接符 462"/>
              <p:cNvCxnSpPr>
                <a:stCxn id="462" idx="2"/>
                <a:endCxn id="459" idx="1"/>
              </p:cNvCxnSpPr>
              <p:nvPr/>
            </p:nvCxnSpPr>
            <p:spPr>
              <a:xfrm flipV="1">
                <a:off x="3324194" y="6162556"/>
                <a:ext cx="288169" cy="137288"/>
              </a:xfrm>
              <a:prstGeom prst="line">
                <a:avLst/>
              </a:prstGeom>
              <a:ln w="9525">
                <a:solidFill>
                  <a:schemeClr val="accent1">
                    <a:lumMod val="20000"/>
                    <a:lumOff val="80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4" name="矩形 463"/>
              <p:cNvSpPr/>
              <p:nvPr/>
            </p:nvSpPr>
            <p:spPr>
              <a:xfrm>
                <a:off x="3440503" y="6979499"/>
                <a:ext cx="401643" cy="109539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10000">
                    <a:schemeClr val="bg1">
                      <a:lumMod val="85000"/>
                    </a:schemeClr>
                  </a:gs>
                  <a:gs pos="30000">
                    <a:schemeClr val="bg1"/>
                  </a:gs>
                  <a:gs pos="40000">
                    <a:schemeClr val="bg1">
                      <a:lumMod val="85000"/>
                    </a:schemeClr>
                  </a:gs>
                  <a:gs pos="60000">
                    <a:schemeClr val="bg1"/>
                  </a:gs>
                  <a:gs pos="70000">
                    <a:schemeClr val="bg1">
                      <a:lumMod val="85000"/>
                    </a:schemeClr>
                  </a:gs>
                  <a:gs pos="9000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367" name="矩形 366"/>
            <p:cNvSpPr/>
            <p:nvPr/>
          </p:nvSpPr>
          <p:spPr>
            <a:xfrm rot="5400000">
              <a:off x="4022778" y="5981092"/>
              <a:ext cx="180000" cy="72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68" name="矩形 367"/>
            <p:cNvSpPr/>
            <p:nvPr/>
          </p:nvSpPr>
          <p:spPr>
            <a:xfrm rot="5400000">
              <a:off x="3979705" y="5992577"/>
              <a:ext cx="144000" cy="5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69" name="矩形 368"/>
            <p:cNvSpPr/>
            <p:nvPr/>
          </p:nvSpPr>
          <p:spPr>
            <a:xfrm rot="5400000">
              <a:off x="4101978" y="5963092"/>
              <a:ext cx="180000" cy="108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70" name="矩形 369"/>
            <p:cNvSpPr/>
            <p:nvPr/>
          </p:nvSpPr>
          <p:spPr>
            <a:xfrm rot="5400000">
              <a:off x="4188378" y="5981092"/>
              <a:ext cx="180000" cy="72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71" name="组合 370"/>
            <p:cNvGrpSpPr/>
            <p:nvPr/>
          </p:nvGrpSpPr>
          <p:grpSpPr>
            <a:xfrm>
              <a:off x="4418284" y="5880292"/>
              <a:ext cx="223694" cy="252000"/>
              <a:chOff x="3916305" y="5508000"/>
              <a:chExt cx="223695" cy="252000"/>
            </a:xfrm>
          </p:grpSpPr>
          <p:grpSp>
            <p:nvGrpSpPr>
              <p:cNvPr id="452" name="组合 703"/>
              <p:cNvGrpSpPr/>
              <p:nvPr/>
            </p:nvGrpSpPr>
            <p:grpSpPr>
              <a:xfrm>
                <a:off x="3916305" y="5508000"/>
                <a:ext cx="108000" cy="252000"/>
                <a:chOff x="3951279" y="5508000"/>
                <a:chExt cx="108000" cy="252000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456" name="矩形 455"/>
                <p:cNvSpPr/>
                <p:nvPr/>
              </p:nvSpPr>
              <p:spPr>
                <a:xfrm rot="5400000">
                  <a:off x="3915279" y="5616000"/>
                  <a:ext cx="252000" cy="360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457" name="矩形 456"/>
                <p:cNvSpPr/>
                <p:nvPr/>
              </p:nvSpPr>
              <p:spPr>
                <a:xfrm rot="5400000">
                  <a:off x="3915279" y="5603319"/>
                  <a:ext cx="144000" cy="720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453" name="组合 704"/>
              <p:cNvGrpSpPr/>
              <p:nvPr/>
            </p:nvGrpSpPr>
            <p:grpSpPr>
              <a:xfrm flipH="1">
                <a:off x="4032000" y="5508000"/>
                <a:ext cx="108000" cy="252000"/>
                <a:chOff x="3951279" y="5508000"/>
                <a:chExt cx="108000" cy="252000"/>
              </a:xfrm>
              <a:solidFill>
                <a:schemeClr val="tx1">
                  <a:lumMod val="50000"/>
                  <a:lumOff val="50000"/>
                </a:schemeClr>
              </a:solidFill>
            </p:grpSpPr>
            <p:sp>
              <p:nvSpPr>
                <p:cNvPr id="454" name="矩形 453"/>
                <p:cNvSpPr/>
                <p:nvPr/>
              </p:nvSpPr>
              <p:spPr>
                <a:xfrm rot="5400000">
                  <a:off x="3915279" y="5616000"/>
                  <a:ext cx="252000" cy="360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455" name="矩形 454"/>
                <p:cNvSpPr/>
                <p:nvPr/>
              </p:nvSpPr>
              <p:spPr>
                <a:xfrm rot="5400000">
                  <a:off x="3915279" y="5603319"/>
                  <a:ext cx="144000" cy="720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sp>
          <p:nvSpPr>
            <p:cNvPr id="372" name="圆角矩形 371"/>
            <p:cNvSpPr/>
            <p:nvPr/>
          </p:nvSpPr>
          <p:spPr>
            <a:xfrm>
              <a:off x="2919711" y="5268292"/>
              <a:ext cx="100800" cy="792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73" name="组合 372"/>
            <p:cNvGrpSpPr/>
            <p:nvPr/>
          </p:nvGrpSpPr>
          <p:grpSpPr>
            <a:xfrm>
              <a:off x="2883198" y="5590434"/>
              <a:ext cx="180000" cy="235539"/>
              <a:chOff x="7624800" y="5127624"/>
              <a:chExt cx="180000" cy="235539"/>
            </a:xfrm>
          </p:grpSpPr>
          <p:sp>
            <p:nvSpPr>
              <p:cNvPr id="449" name="矩形 448"/>
              <p:cNvSpPr/>
              <p:nvPr/>
            </p:nvSpPr>
            <p:spPr>
              <a:xfrm>
                <a:off x="7624800" y="5127624"/>
                <a:ext cx="180000" cy="72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50" name="矩形 449"/>
              <p:cNvSpPr/>
              <p:nvPr/>
            </p:nvSpPr>
            <p:spPr>
              <a:xfrm>
                <a:off x="7624800" y="5181624"/>
                <a:ext cx="180000" cy="108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51" name="矩形 450"/>
              <p:cNvSpPr/>
              <p:nvPr/>
            </p:nvSpPr>
            <p:spPr>
              <a:xfrm>
                <a:off x="7624800" y="5291163"/>
                <a:ext cx="180000" cy="72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grpSp>
          <p:nvGrpSpPr>
            <p:cNvPr id="374" name="组合 373"/>
            <p:cNvGrpSpPr/>
            <p:nvPr/>
          </p:nvGrpSpPr>
          <p:grpSpPr>
            <a:xfrm>
              <a:off x="2919711" y="5590430"/>
              <a:ext cx="108000" cy="285756"/>
              <a:chOff x="2417733" y="5218137"/>
              <a:chExt cx="108000" cy="285756"/>
            </a:xfrm>
          </p:grpSpPr>
          <p:grpSp>
            <p:nvGrpSpPr>
              <p:cNvPr id="443" name="组合 755"/>
              <p:cNvGrpSpPr/>
              <p:nvPr/>
            </p:nvGrpSpPr>
            <p:grpSpPr>
              <a:xfrm>
                <a:off x="2417733" y="5218137"/>
                <a:ext cx="108000" cy="285756"/>
                <a:chOff x="2454246" y="5218137"/>
                <a:chExt cx="108000" cy="285756"/>
              </a:xfrm>
              <a:solidFill>
                <a:srgbClr val="C00000"/>
              </a:solidFill>
            </p:grpSpPr>
            <p:sp>
              <p:nvSpPr>
                <p:cNvPr id="447" name="梯形 753"/>
                <p:cNvSpPr/>
                <p:nvPr/>
              </p:nvSpPr>
              <p:spPr>
                <a:xfrm>
                  <a:off x="2454246" y="5218137"/>
                  <a:ext cx="108000" cy="109539"/>
                </a:xfrm>
                <a:prstGeom prst="trapezoid">
                  <a:avLst/>
                </a:prstGeom>
                <a:grpFill/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448" name="梯形 754"/>
                <p:cNvSpPr/>
                <p:nvPr/>
              </p:nvSpPr>
              <p:spPr>
                <a:xfrm flipV="1">
                  <a:off x="2454246" y="5327676"/>
                  <a:ext cx="108000" cy="176217"/>
                </a:xfrm>
                <a:prstGeom prst="trapezoid">
                  <a:avLst/>
                </a:prstGeom>
                <a:grpFill/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444" name="组合 756"/>
              <p:cNvGrpSpPr/>
              <p:nvPr/>
            </p:nvGrpSpPr>
            <p:grpSpPr>
              <a:xfrm>
                <a:off x="2428533" y="5254642"/>
                <a:ext cx="86400" cy="195631"/>
                <a:chOff x="2454246" y="5218137"/>
                <a:chExt cx="108000" cy="244539"/>
              </a:xfrm>
              <a:solidFill>
                <a:schemeClr val="tx1"/>
              </a:solidFill>
            </p:grpSpPr>
            <p:sp>
              <p:nvSpPr>
                <p:cNvPr id="445" name="梯形 444"/>
                <p:cNvSpPr/>
                <p:nvPr/>
              </p:nvSpPr>
              <p:spPr>
                <a:xfrm>
                  <a:off x="2454246" y="5218137"/>
                  <a:ext cx="108000" cy="109539"/>
                </a:xfrm>
                <a:prstGeom prst="trapezoid">
                  <a:avLst/>
                </a:prstGeom>
                <a:grpFill/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446" name="梯形 445"/>
                <p:cNvSpPr/>
                <p:nvPr/>
              </p:nvSpPr>
              <p:spPr>
                <a:xfrm flipV="1">
                  <a:off x="2454246" y="5327676"/>
                  <a:ext cx="108000" cy="135000"/>
                </a:xfrm>
                <a:prstGeom prst="trapezoid">
                  <a:avLst/>
                </a:prstGeom>
                <a:grpFill/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sp>
          <p:nvSpPr>
            <p:cNvPr id="375" name="圆角矩形 768"/>
            <p:cNvSpPr/>
            <p:nvPr/>
          </p:nvSpPr>
          <p:spPr>
            <a:xfrm>
              <a:off x="1765694" y="5453099"/>
              <a:ext cx="100800" cy="612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76" name="矩形 769"/>
            <p:cNvSpPr/>
            <p:nvPr/>
          </p:nvSpPr>
          <p:spPr>
            <a:xfrm>
              <a:off x="1751294" y="5781715"/>
              <a:ext cx="129600" cy="72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77" name="圆角矩形 770"/>
            <p:cNvSpPr/>
            <p:nvPr/>
          </p:nvSpPr>
          <p:spPr>
            <a:xfrm rot="10800000">
              <a:off x="1787818" y="3869099"/>
              <a:ext cx="45719" cy="1584000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78" name="组合 771"/>
            <p:cNvGrpSpPr/>
            <p:nvPr/>
          </p:nvGrpSpPr>
          <p:grpSpPr>
            <a:xfrm flipH="1">
              <a:off x="1842423" y="4248174"/>
              <a:ext cx="91438" cy="255591"/>
              <a:chOff x="6580215" y="3836991"/>
              <a:chExt cx="91438" cy="255591"/>
            </a:xfrm>
          </p:grpSpPr>
          <p:sp>
            <p:nvSpPr>
              <p:cNvPr id="441" name="矩形 772"/>
              <p:cNvSpPr/>
              <p:nvPr/>
            </p:nvSpPr>
            <p:spPr>
              <a:xfrm>
                <a:off x="6580215" y="3836991"/>
                <a:ext cx="45719" cy="255591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42" name="矩形 773"/>
              <p:cNvSpPr/>
              <p:nvPr/>
            </p:nvSpPr>
            <p:spPr>
              <a:xfrm>
                <a:off x="6625934" y="3928273"/>
                <a:ext cx="45719" cy="73026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</p:grpSp>
        <p:sp>
          <p:nvSpPr>
            <p:cNvPr id="379" name="矩形 774"/>
            <p:cNvSpPr/>
            <p:nvPr/>
          </p:nvSpPr>
          <p:spPr>
            <a:xfrm>
              <a:off x="1779582" y="4252273"/>
              <a:ext cx="73026" cy="28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80" name="圆角矩形 379"/>
            <p:cNvSpPr/>
            <p:nvPr/>
          </p:nvSpPr>
          <p:spPr>
            <a:xfrm rot="16200000">
              <a:off x="2533821" y="2777092"/>
              <a:ext cx="45719" cy="2268000"/>
            </a:xfrm>
            <a:prstGeom prst="roundRect">
              <a:avLst>
                <a:gd name="adj" fmla="val 4793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81" name="圆角矩形 673"/>
            <p:cNvSpPr/>
            <p:nvPr/>
          </p:nvSpPr>
          <p:spPr>
            <a:xfrm rot="16200000">
              <a:off x="2892714" y="2359493"/>
              <a:ext cx="54000" cy="2994068"/>
            </a:xfrm>
            <a:prstGeom prst="roundRect">
              <a:avLst>
                <a:gd name="adj" fmla="val 4793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82" name="组合 381"/>
            <p:cNvGrpSpPr/>
            <p:nvPr/>
          </p:nvGrpSpPr>
          <p:grpSpPr>
            <a:xfrm>
              <a:off x="2781965" y="3728272"/>
              <a:ext cx="312021" cy="547695"/>
              <a:chOff x="2279979" y="3355974"/>
              <a:chExt cx="312021" cy="547695"/>
            </a:xfrm>
          </p:grpSpPr>
          <p:sp>
            <p:nvSpPr>
              <p:cNvPr id="433" name="矩形 776"/>
              <p:cNvSpPr/>
              <p:nvPr/>
            </p:nvSpPr>
            <p:spPr>
              <a:xfrm>
                <a:off x="2344707" y="3355974"/>
                <a:ext cx="182565" cy="10953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34" name="矩形 777"/>
              <p:cNvSpPr/>
              <p:nvPr/>
            </p:nvSpPr>
            <p:spPr>
              <a:xfrm>
                <a:off x="2344707" y="3465514"/>
                <a:ext cx="182565" cy="4381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435" name="组合 783"/>
              <p:cNvGrpSpPr/>
              <p:nvPr/>
            </p:nvGrpSpPr>
            <p:grpSpPr>
              <a:xfrm>
                <a:off x="2527272" y="3502539"/>
                <a:ext cx="64728" cy="72000"/>
                <a:chOff x="2527272" y="3502539"/>
                <a:chExt cx="64728" cy="72000"/>
              </a:xfrm>
            </p:grpSpPr>
            <p:sp>
              <p:nvSpPr>
                <p:cNvPr id="439" name="矩形 778"/>
                <p:cNvSpPr/>
                <p:nvPr/>
              </p:nvSpPr>
              <p:spPr>
                <a:xfrm>
                  <a:off x="2527272" y="3515139"/>
                  <a:ext cx="36000" cy="468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440" name="矩形 779"/>
                <p:cNvSpPr/>
                <p:nvPr/>
              </p:nvSpPr>
              <p:spPr>
                <a:xfrm>
                  <a:off x="2556000" y="3502539"/>
                  <a:ext cx="36000" cy="72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436" name="组合 782"/>
              <p:cNvGrpSpPr/>
              <p:nvPr/>
            </p:nvGrpSpPr>
            <p:grpSpPr>
              <a:xfrm flipH="1">
                <a:off x="2279979" y="3502539"/>
                <a:ext cx="64728" cy="72000"/>
                <a:chOff x="2679672" y="3654939"/>
                <a:chExt cx="64728" cy="72000"/>
              </a:xfrm>
            </p:grpSpPr>
            <p:sp>
              <p:nvSpPr>
                <p:cNvPr id="437" name="矩形 780"/>
                <p:cNvSpPr/>
                <p:nvPr/>
              </p:nvSpPr>
              <p:spPr>
                <a:xfrm>
                  <a:off x="2679672" y="3667539"/>
                  <a:ext cx="36000" cy="468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438" name="矩形 781"/>
                <p:cNvSpPr/>
                <p:nvPr/>
              </p:nvSpPr>
              <p:spPr>
                <a:xfrm>
                  <a:off x="2708400" y="3654939"/>
                  <a:ext cx="36000" cy="72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sp>
          <p:nvSpPr>
            <p:cNvPr id="383" name="圆角矩形 382"/>
            <p:cNvSpPr/>
            <p:nvPr/>
          </p:nvSpPr>
          <p:spPr>
            <a:xfrm rot="16200000">
              <a:off x="2665040" y="2664952"/>
              <a:ext cx="54000" cy="2484000"/>
            </a:xfrm>
            <a:prstGeom prst="roundRect">
              <a:avLst>
                <a:gd name="adj" fmla="val 47930"/>
              </a:avLst>
            </a:prstGeom>
            <a:solidFill>
              <a:schemeClr val="accent1">
                <a:lumMod val="40000"/>
                <a:lumOff val="60000"/>
                <a:alpha val="6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84" name="矩形 4"/>
            <p:cNvSpPr/>
            <p:nvPr/>
          </p:nvSpPr>
          <p:spPr>
            <a:xfrm rot="16200000">
              <a:off x="6785943" y="1637187"/>
              <a:ext cx="144001" cy="360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385" name="组合 785"/>
            <p:cNvGrpSpPr/>
            <p:nvPr/>
          </p:nvGrpSpPr>
          <p:grpSpPr>
            <a:xfrm>
              <a:off x="2481563" y="3728272"/>
              <a:ext cx="312021" cy="547695"/>
              <a:chOff x="2279979" y="3355974"/>
              <a:chExt cx="312021" cy="547695"/>
            </a:xfrm>
          </p:grpSpPr>
          <p:sp>
            <p:nvSpPr>
              <p:cNvPr id="425" name="矩形 786"/>
              <p:cNvSpPr/>
              <p:nvPr/>
            </p:nvSpPr>
            <p:spPr>
              <a:xfrm>
                <a:off x="2344707" y="3355974"/>
                <a:ext cx="182565" cy="109539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sp>
            <p:nvSpPr>
              <p:cNvPr id="426" name="矩形 787"/>
              <p:cNvSpPr/>
              <p:nvPr/>
            </p:nvSpPr>
            <p:spPr>
              <a:xfrm>
                <a:off x="2344707" y="3465514"/>
                <a:ext cx="182565" cy="4381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 smtClean="0"/>
              </a:p>
            </p:txBody>
          </p:sp>
          <p:grpSp>
            <p:nvGrpSpPr>
              <p:cNvPr id="427" name="组合 783"/>
              <p:cNvGrpSpPr/>
              <p:nvPr/>
            </p:nvGrpSpPr>
            <p:grpSpPr>
              <a:xfrm>
                <a:off x="2527272" y="3502539"/>
                <a:ext cx="64728" cy="72000"/>
                <a:chOff x="2527272" y="3502539"/>
                <a:chExt cx="64728" cy="72000"/>
              </a:xfrm>
            </p:grpSpPr>
            <p:sp>
              <p:nvSpPr>
                <p:cNvPr id="431" name="矩形 430"/>
                <p:cNvSpPr/>
                <p:nvPr/>
              </p:nvSpPr>
              <p:spPr>
                <a:xfrm>
                  <a:off x="2527272" y="3515139"/>
                  <a:ext cx="36000" cy="468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432" name="矩形 431"/>
                <p:cNvSpPr/>
                <p:nvPr/>
              </p:nvSpPr>
              <p:spPr>
                <a:xfrm>
                  <a:off x="2556000" y="3502539"/>
                  <a:ext cx="36000" cy="72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  <p:grpSp>
            <p:nvGrpSpPr>
              <p:cNvPr id="428" name="组合 782"/>
              <p:cNvGrpSpPr/>
              <p:nvPr/>
            </p:nvGrpSpPr>
            <p:grpSpPr>
              <a:xfrm flipH="1">
                <a:off x="2279979" y="3502539"/>
                <a:ext cx="64728" cy="72000"/>
                <a:chOff x="2679672" y="3654939"/>
                <a:chExt cx="64728" cy="72000"/>
              </a:xfrm>
            </p:grpSpPr>
            <p:sp>
              <p:nvSpPr>
                <p:cNvPr id="429" name="矩形 428"/>
                <p:cNvSpPr/>
                <p:nvPr/>
              </p:nvSpPr>
              <p:spPr>
                <a:xfrm>
                  <a:off x="2679672" y="3667539"/>
                  <a:ext cx="36000" cy="468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sp>
              <p:nvSpPr>
                <p:cNvPr id="430" name="矩形 429"/>
                <p:cNvSpPr/>
                <p:nvPr/>
              </p:nvSpPr>
              <p:spPr>
                <a:xfrm>
                  <a:off x="2708400" y="3654939"/>
                  <a:ext cx="36000" cy="72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</p:grpSp>
        </p:grpSp>
        <p:sp>
          <p:nvSpPr>
            <p:cNvPr id="386" name="圆角矩形 688"/>
            <p:cNvSpPr/>
            <p:nvPr/>
          </p:nvSpPr>
          <p:spPr>
            <a:xfrm rot="10800000">
              <a:off x="5429911" y="3514317"/>
              <a:ext cx="45719" cy="360000"/>
            </a:xfrm>
            <a:prstGeom prst="roundRect">
              <a:avLst>
                <a:gd name="adj" fmla="val 375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88" name="圆角矩形 752"/>
            <p:cNvSpPr/>
            <p:nvPr/>
          </p:nvSpPr>
          <p:spPr>
            <a:xfrm rot="10800000">
              <a:off x="5612470" y="3514317"/>
              <a:ext cx="45719" cy="360000"/>
            </a:xfrm>
            <a:prstGeom prst="roundRect">
              <a:avLst>
                <a:gd name="adj" fmla="val 375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89" name="矩形 796"/>
            <p:cNvSpPr/>
            <p:nvPr/>
          </p:nvSpPr>
          <p:spPr>
            <a:xfrm>
              <a:off x="5877265" y="3509188"/>
              <a:ext cx="7200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90" name="矩形 797"/>
            <p:cNvSpPr/>
            <p:nvPr/>
          </p:nvSpPr>
          <p:spPr>
            <a:xfrm>
              <a:off x="6790090" y="3509188"/>
              <a:ext cx="72000" cy="252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91" name="剪去同侧角的矩形 799"/>
            <p:cNvSpPr/>
            <p:nvPr/>
          </p:nvSpPr>
          <p:spPr>
            <a:xfrm flipV="1">
              <a:off x="5877263" y="3509188"/>
              <a:ext cx="972000" cy="36000"/>
            </a:xfrm>
            <a:prstGeom prst="snip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92" name="矩形 800"/>
            <p:cNvSpPr/>
            <p:nvPr/>
          </p:nvSpPr>
          <p:spPr>
            <a:xfrm>
              <a:off x="6059828" y="3545703"/>
              <a:ext cx="109540" cy="1825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93" name="矩形 392"/>
            <p:cNvSpPr/>
            <p:nvPr/>
          </p:nvSpPr>
          <p:spPr>
            <a:xfrm>
              <a:off x="6406958" y="5052297"/>
              <a:ext cx="36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94" name="矩形 393"/>
            <p:cNvSpPr/>
            <p:nvPr/>
          </p:nvSpPr>
          <p:spPr>
            <a:xfrm>
              <a:off x="6396158" y="5016297"/>
              <a:ext cx="576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95" name="圆角矩形 394"/>
            <p:cNvSpPr/>
            <p:nvPr/>
          </p:nvSpPr>
          <p:spPr>
            <a:xfrm rot="10800000">
              <a:off x="6388446" y="5079247"/>
              <a:ext cx="73026" cy="876312"/>
            </a:xfrm>
            <a:prstGeom prst="roundRect">
              <a:avLst>
                <a:gd name="adj" fmla="val 47930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396" name="矩形 395"/>
            <p:cNvSpPr/>
            <p:nvPr/>
          </p:nvSpPr>
          <p:spPr>
            <a:xfrm>
              <a:off x="6278908" y="5736293"/>
              <a:ext cx="146052" cy="4400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cxnSp>
          <p:nvCxnSpPr>
            <p:cNvPr id="397" name="直接连接符 396"/>
            <p:cNvCxnSpPr>
              <a:stCxn id="394" idx="0"/>
            </p:cNvCxnSpPr>
            <p:nvPr/>
          </p:nvCxnSpPr>
          <p:spPr>
            <a:xfrm rot="5400000" flipH="1" flipV="1">
              <a:off x="6109562" y="4700898"/>
              <a:ext cx="630792" cy="2"/>
            </a:xfrm>
            <a:prstGeom prst="line">
              <a:avLst/>
            </a:prstGeom>
            <a:ln w="9525">
              <a:solidFill>
                <a:schemeClr val="accent1">
                  <a:lumMod val="20000"/>
                  <a:lumOff val="8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直接连接符 397"/>
            <p:cNvCxnSpPr/>
            <p:nvPr/>
          </p:nvCxnSpPr>
          <p:spPr>
            <a:xfrm rot="16200000" flipV="1">
              <a:off x="6059837" y="4020375"/>
              <a:ext cx="511183" cy="219081"/>
            </a:xfrm>
            <a:prstGeom prst="line">
              <a:avLst/>
            </a:prstGeom>
            <a:ln w="9525">
              <a:solidFill>
                <a:schemeClr val="accent1">
                  <a:lumMod val="20000"/>
                  <a:lumOff val="8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9" name="组合 398"/>
            <p:cNvGrpSpPr/>
            <p:nvPr/>
          </p:nvGrpSpPr>
          <p:grpSpPr>
            <a:xfrm>
              <a:off x="7520349" y="6189896"/>
              <a:ext cx="314820" cy="57771"/>
              <a:chOff x="7018371" y="5817600"/>
              <a:chExt cx="314820" cy="57771"/>
            </a:xfrm>
          </p:grpSpPr>
          <p:grpSp>
            <p:nvGrpSpPr>
              <p:cNvPr id="416" name="组合 829"/>
              <p:cNvGrpSpPr/>
              <p:nvPr/>
            </p:nvGrpSpPr>
            <p:grpSpPr>
              <a:xfrm>
                <a:off x="7018371" y="5817600"/>
                <a:ext cx="59229" cy="57771"/>
                <a:chOff x="7018371" y="5817600"/>
                <a:chExt cx="59229" cy="57771"/>
              </a:xfrm>
            </p:grpSpPr>
            <p:sp>
              <p:nvSpPr>
                <p:cNvPr id="423" name="流程图: 手动操作 422"/>
                <p:cNvSpPr/>
                <p:nvPr/>
              </p:nvSpPr>
              <p:spPr>
                <a:xfrm flipV="1">
                  <a:off x="7018371" y="5839371"/>
                  <a:ext cx="36000" cy="36000"/>
                </a:xfrm>
                <a:prstGeom prst="flowChartManualOperation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cxnSp>
              <p:nvCxnSpPr>
                <p:cNvPr id="424" name="直接连接符 423"/>
                <p:cNvCxnSpPr/>
                <p:nvPr/>
              </p:nvCxnSpPr>
              <p:spPr>
                <a:xfrm rot="12300000" flipH="1">
                  <a:off x="7041600" y="5817600"/>
                  <a:ext cx="36000" cy="36000"/>
                </a:xfrm>
                <a:prstGeom prst="line">
                  <a:avLst/>
                </a:prstGeom>
                <a:ln w="12700">
                  <a:solidFill>
                    <a:schemeClr val="bg2">
                      <a:lumMod val="50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7" name="组合 830"/>
              <p:cNvGrpSpPr/>
              <p:nvPr/>
            </p:nvGrpSpPr>
            <p:grpSpPr>
              <a:xfrm>
                <a:off x="7200936" y="5817600"/>
                <a:ext cx="59229" cy="57771"/>
                <a:chOff x="7018371" y="5817600"/>
                <a:chExt cx="59229" cy="57771"/>
              </a:xfrm>
            </p:grpSpPr>
            <p:sp>
              <p:nvSpPr>
                <p:cNvPr id="421" name="流程图: 手动操作 420"/>
                <p:cNvSpPr/>
                <p:nvPr/>
              </p:nvSpPr>
              <p:spPr>
                <a:xfrm flipV="1">
                  <a:off x="7018371" y="5839371"/>
                  <a:ext cx="36000" cy="36000"/>
                </a:xfrm>
                <a:prstGeom prst="flowChartManualOperation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cxnSp>
              <p:nvCxnSpPr>
                <p:cNvPr id="422" name="直接连接符 421"/>
                <p:cNvCxnSpPr/>
                <p:nvPr/>
              </p:nvCxnSpPr>
              <p:spPr>
                <a:xfrm rot="12300000" flipH="1">
                  <a:off x="7041600" y="5817600"/>
                  <a:ext cx="36000" cy="36000"/>
                </a:xfrm>
                <a:prstGeom prst="line">
                  <a:avLst/>
                </a:prstGeom>
                <a:ln w="12700">
                  <a:solidFill>
                    <a:schemeClr val="bg2">
                      <a:lumMod val="50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8" name="组合 833"/>
              <p:cNvGrpSpPr/>
              <p:nvPr/>
            </p:nvGrpSpPr>
            <p:grpSpPr>
              <a:xfrm>
                <a:off x="7273962" y="5817600"/>
                <a:ext cx="59229" cy="57771"/>
                <a:chOff x="7018371" y="5817600"/>
                <a:chExt cx="59229" cy="57771"/>
              </a:xfrm>
            </p:grpSpPr>
            <p:sp>
              <p:nvSpPr>
                <p:cNvPr id="419" name="流程图: 手动操作 418"/>
                <p:cNvSpPr/>
                <p:nvPr/>
              </p:nvSpPr>
              <p:spPr>
                <a:xfrm flipV="1">
                  <a:off x="7018371" y="5839371"/>
                  <a:ext cx="36000" cy="36000"/>
                </a:xfrm>
                <a:prstGeom prst="flowChartManualOperation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cxnSp>
              <p:nvCxnSpPr>
                <p:cNvPr id="420" name="直接连接符 419"/>
                <p:cNvCxnSpPr/>
                <p:nvPr/>
              </p:nvCxnSpPr>
              <p:spPr>
                <a:xfrm rot="12300000" flipH="1">
                  <a:off x="7041600" y="5817600"/>
                  <a:ext cx="36000" cy="36000"/>
                </a:xfrm>
                <a:prstGeom prst="line">
                  <a:avLst/>
                </a:prstGeom>
                <a:ln w="12700">
                  <a:solidFill>
                    <a:schemeClr val="bg2">
                      <a:lumMod val="50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00" name="矩形 399"/>
            <p:cNvSpPr/>
            <p:nvPr/>
          </p:nvSpPr>
          <p:spPr>
            <a:xfrm>
              <a:off x="1545978" y="2192163"/>
              <a:ext cx="180000" cy="468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401" name="矩形 400"/>
            <p:cNvSpPr/>
            <p:nvPr/>
          </p:nvSpPr>
          <p:spPr>
            <a:xfrm rot="16200000">
              <a:off x="3150686" y="1634629"/>
              <a:ext cx="144001" cy="360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grpSp>
          <p:nvGrpSpPr>
            <p:cNvPr id="402" name="组合 401"/>
            <p:cNvGrpSpPr/>
            <p:nvPr/>
          </p:nvGrpSpPr>
          <p:grpSpPr>
            <a:xfrm>
              <a:off x="3503919" y="6189896"/>
              <a:ext cx="314820" cy="57771"/>
              <a:chOff x="7018371" y="5817600"/>
              <a:chExt cx="314820" cy="57771"/>
            </a:xfrm>
          </p:grpSpPr>
          <p:grpSp>
            <p:nvGrpSpPr>
              <p:cNvPr id="407" name="组合 829"/>
              <p:cNvGrpSpPr/>
              <p:nvPr/>
            </p:nvGrpSpPr>
            <p:grpSpPr>
              <a:xfrm>
                <a:off x="7018371" y="5817600"/>
                <a:ext cx="59229" cy="57771"/>
                <a:chOff x="7018371" y="5817600"/>
                <a:chExt cx="59229" cy="57771"/>
              </a:xfrm>
            </p:grpSpPr>
            <p:sp>
              <p:nvSpPr>
                <p:cNvPr id="414" name="流程图: 手动操作 413"/>
                <p:cNvSpPr/>
                <p:nvPr/>
              </p:nvSpPr>
              <p:spPr>
                <a:xfrm flipV="1">
                  <a:off x="7018371" y="5839371"/>
                  <a:ext cx="36000" cy="36000"/>
                </a:xfrm>
                <a:prstGeom prst="flowChartManualOperation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cxnSp>
              <p:nvCxnSpPr>
                <p:cNvPr id="415" name="直接连接符 414"/>
                <p:cNvCxnSpPr/>
                <p:nvPr/>
              </p:nvCxnSpPr>
              <p:spPr>
                <a:xfrm rot="12300000" flipH="1">
                  <a:off x="7041600" y="5817600"/>
                  <a:ext cx="36000" cy="36000"/>
                </a:xfrm>
                <a:prstGeom prst="line">
                  <a:avLst/>
                </a:prstGeom>
                <a:ln w="12700">
                  <a:solidFill>
                    <a:schemeClr val="bg2">
                      <a:lumMod val="50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8" name="组合 830"/>
              <p:cNvGrpSpPr/>
              <p:nvPr/>
            </p:nvGrpSpPr>
            <p:grpSpPr>
              <a:xfrm>
                <a:off x="7200936" y="5817600"/>
                <a:ext cx="59229" cy="57771"/>
                <a:chOff x="7018371" y="5817600"/>
                <a:chExt cx="59229" cy="57771"/>
              </a:xfrm>
            </p:grpSpPr>
            <p:sp>
              <p:nvSpPr>
                <p:cNvPr id="412" name="流程图: 手动操作 411"/>
                <p:cNvSpPr/>
                <p:nvPr/>
              </p:nvSpPr>
              <p:spPr>
                <a:xfrm flipV="1">
                  <a:off x="7018371" y="5839371"/>
                  <a:ext cx="36000" cy="36000"/>
                </a:xfrm>
                <a:prstGeom prst="flowChartManualOperation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cxnSp>
              <p:nvCxnSpPr>
                <p:cNvPr id="413" name="直接连接符 412"/>
                <p:cNvCxnSpPr/>
                <p:nvPr/>
              </p:nvCxnSpPr>
              <p:spPr>
                <a:xfrm rot="12300000" flipH="1">
                  <a:off x="7041600" y="5817600"/>
                  <a:ext cx="36000" cy="36000"/>
                </a:xfrm>
                <a:prstGeom prst="line">
                  <a:avLst/>
                </a:prstGeom>
                <a:ln w="12700">
                  <a:solidFill>
                    <a:schemeClr val="bg2">
                      <a:lumMod val="50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9" name="组合 833"/>
              <p:cNvGrpSpPr/>
              <p:nvPr/>
            </p:nvGrpSpPr>
            <p:grpSpPr>
              <a:xfrm>
                <a:off x="7273962" y="5817600"/>
                <a:ext cx="59229" cy="57771"/>
                <a:chOff x="7018371" y="5817600"/>
                <a:chExt cx="59229" cy="57771"/>
              </a:xfrm>
            </p:grpSpPr>
            <p:sp>
              <p:nvSpPr>
                <p:cNvPr id="410" name="流程图: 手动操作 409"/>
                <p:cNvSpPr/>
                <p:nvPr/>
              </p:nvSpPr>
              <p:spPr>
                <a:xfrm flipV="1">
                  <a:off x="7018371" y="5839371"/>
                  <a:ext cx="36000" cy="36000"/>
                </a:xfrm>
                <a:prstGeom prst="flowChartManualOperation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</a:ln>
                <a:effectLst/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 smtClean="0"/>
                </a:p>
              </p:txBody>
            </p:sp>
            <p:cxnSp>
              <p:nvCxnSpPr>
                <p:cNvPr id="411" name="直接连接符 410"/>
                <p:cNvCxnSpPr/>
                <p:nvPr/>
              </p:nvCxnSpPr>
              <p:spPr>
                <a:xfrm rot="12300000" flipH="1">
                  <a:off x="7041600" y="5817600"/>
                  <a:ext cx="36000" cy="36000"/>
                </a:xfrm>
                <a:prstGeom prst="line">
                  <a:avLst/>
                </a:prstGeom>
                <a:ln w="12700">
                  <a:solidFill>
                    <a:schemeClr val="bg2">
                      <a:lumMod val="50000"/>
                    </a:schemeClr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03" name="矩形 402"/>
            <p:cNvSpPr/>
            <p:nvPr/>
          </p:nvSpPr>
          <p:spPr>
            <a:xfrm>
              <a:off x="5400000" y="4574401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404" name="矩形 403"/>
            <p:cNvSpPr/>
            <p:nvPr/>
          </p:nvSpPr>
          <p:spPr>
            <a:xfrm>
              <a:off x="1790655" y="4574401"/>
              <a:ext cx="108000" cy="144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405" name="矩形 404"/>
            <p:cNvSpPr/>
            <p:nvPr/>
          </p:nvSpPr>
          <p:spPr>
            <a:xfrm>
              <a:off x="7228248" y="5882536"/>
              <a:ext cx="45719" cy="4016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  <p:sp>
          <p:nvSpPr>
            <p:cNvPr id="406" name="矩形 405"/>
            <p:cNvSpPr/>
            <p:nvPr/>
          </p:nvSpPr>
          <p:spPr>
            <a:xfrm>
              <a:off x="5343978" y="6247663"/>
              <a:ext cx="2994066" cy="180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 smtClean="0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154820" y="4064758"/>
            <a:ext cx="4075784" cy="845548"/>
            <a:chOff x="-978780" y="2729441"/>
            <a:chExt cx="4075784" cy="845548"/>
          </a:xfrm>
        </p:grpSpPr>
        <p:sp>
          <p:nvSpPr>
            <p:cNvPr id="777" name="圆角矩形 776"/>
            <p:cNvSpPr/>
            <p:nvPr/>
          </p:nvSpPr>
          <p:spPr>
            <a:xfrm rot="20450156" flipH="1">
              <a:off x="-978780" y="2729441"/>
              <a:ext cx="1957559" cy="845548"/>
            </a:xfrm>
            <a:prstGeom prst="roundRect">
              <a:avLst/>
            </a:prstGeom>
            <a:noFill/>
            <a:ln w="63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altLang="zh-CN" dirty="0" smtClean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63" name="圆角矩形 762"/>
            <p:cNvSpPr/>
            <p:nvPr/>
          </p:nvSpPr>
          <p:spPr>
            <a:xfrm rot="20450156" flipH="1">
              <a:off x="1139445" y="2729441"/>
              <a:ext cx="1957559" cy="84554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zh-CN" dirty="0" smtClean="0">
                  <a:solidFill>
                    <a:schemeClr val="accent6">
                      <a:lumMod val="75000"/>
                    </a:schemeClr>
                  </a:solidFill>
                </a:rPr>
                <a:t>Tech</a:t>
              </a:r>
              <a:r>
                <a:rPr lang="en-US" altLang="zh-CN" dirty="0">
                  <a:solidFill>
                    <a:schemeClr val="accent6">
                      <a:lumMod val="75000"/>
                    </a:schemeClr>
                  </a:solidFill>
                </a:rPr>
                <a:t>nical</a:t>
              </a:r>
              <a:r>
                <a:rPr lang="en-US" altLang="zh-CN" dirty="0" smtClean="0">
                  <a:solidFill>
                    <a:schemeClr val="accent6">
                      <a:lumMod val="75000"/>
                    </a:schemeClr>
                  </a:solidFill>
                </a:rPr>
                <a:t> Report</a:t>
              </a:r>
              <a:endParaRPr lang="en-US" altLang="zh-CN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zh-CN" dirty="0" smtClean="0">
                  <a:solidFill>
                    <a:srgbClr val="FFFF00"/>
                  </a:solidFill>
                </a:rPr>
                <a:t>PPT</a:t>
              </a:r>
              <a:r>
                <a:rPr lang="zh-CN" altLang="en-US" dirty="0" smtClean="0">
                  <a:solidFill>
                    <a:schemeClr val="accent6">
                      <a:lumMod val="75000"/>
                    </a:schemeClr>
                  </a:solidFill>
                </a:rPr>
                <a:t>绘制设备图</a:t>
              </a:r>
              <a:endParaRPr lang="en-US" altLang="zh-CN" dirty="0" smtClean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8" name="直接连接符 7"/>
            <p:cNvCxnSpPr/>
            <p:nvPr/>
          </p:nvCxnSpPr>
          <p:spPr>
            <a:xfrm flipV="1">
              <a:off x="1378594" y="2895169"/>
              <a:ext cx="1479260" cy="514093"/>
            </a:xfrm>
            <a:prstGeom prst="line">
              <a:avLst/>
            </a:prstGeom>
            <a:ln w="57150">
              <a:solidFill>
                <a:schemeClr val="accent6">
                  <a:lumMod val="40000"/>
                  <a:lumOff val="6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3" name="矩形 772"/>
          <p:cNvSpPr/>
          <p:nvPr/>
        </p:nvSpPr>
        <p:spPr>
          <a:xfrm>
            <a:off x="7775146" y="5848330"/>
            <a:ext cx="3073401" cy="38825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b="1" dirty="0" smtClean="0">
                <a:solidFill>
                  <a:schemeClr val="bg2">
                    <a:lumMod val="90000"/>
                  </a:schemeClr>
                </a:solidFill>
                <a:latin typeface="Arial Rounded MT Bold" panose="020F0704030504030204" pitchFamily="34" charset="0"/>
                <a:ea typeface="华文琥珀" panose="02010800040101010101" pitchFamily="2" charset="-122"/>
                <a:cs typeface="Aharoni" panose="02010803020104030203" pitchFamily="2" charset="-79"/>
              </a:rPr>
              <a:t>It’s Not Easy for a New Comer</a:t>
            </a:r>
            <a:endParaRPr lang="en-US" altLang="zh-CN" sz="1400" b="1" dirty="0" smtClean="0">
              <a:solidFill>
                <a:schemeClr val="bg2">
                  <a:lumMod val="90000"/>
                </a:schemeClr>
              </a:solidFill>
              <a:latin typeface="Arial Rounded MT Bold" panose="020F0704030504030204" pitchFamily="34" charset="0"/>
              <a:ea typeface="华文琥珀" panose="02010800040101010101" pitchFamily="2" charset="-122"/>
              <a:cs typeface="Aharoni" panose="02010803020104030203" pitchFamily="2" charset="-79"/>
            </a:endParaRPr>
          </a:p>
        </p:txBody>
      </p:sp>
      <p:sp>
        <p:nvSpPr>
          <p:cNvPr id="10" name="同心圆 9"/>
          <p:cNvSpPr/>
          <p:nvPr/>
        </p:nvSpPr>
        <p:spPr>
          <a:xfrm>
            <a:off x="4533900" y="1958499"/>
            <a:ext cx="894080" cy="1137600"/>
          </a:xfrm>
          <a:prstGeom prst="donut">
            <a:avLst>
              <a:gd name="adj" fmla="val 18725"/>
            </a:avLst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67" name="圆角矩形 766"/>
          <p:cNvSpPr/>
          <p:nvPr/>
        </p:nvSpPr>
        <p:spPr>
          <a:xfrm rot="20450156" flipH="1">
            <a:off x="4302041" y="4795236"/>
            <a:ext cx="1149719" cy="37783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FF00"/>
                </a:solidFill>
              </a:rPr>
              <a:t>30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Units</a:t>
            </a:r>
            <a:endParaRPr lang="en-US" altLang="zh-CN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68" name="圆角矩形 767"/>
          <p:cNvSpPr/>
          <p:nvPr/>
        </p:nvSpPr>
        <p:spPr>
          <a:xfrm rot="20450156" flipH="1">
            <a:off x="3496443" y="5140974"/>
            <a:ext cx="816682" cy="37783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40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天</a:t>
            </a:r>
            <a:endParaRPr lang="en-US" altLang="zh-CN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16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"/>
                                        <p:tgtEl>
                                          <p:spTgt spid="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"/>
                                        <p:tgtEl>
                                          <p:spTgt spid="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"/>
                                        <p:tgtEl>
                                          <p:spTgt spid="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900"/>
                                        <p:tgtEl>
                                          <p:spTgt spid="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"/>
                                        <p:tgtEl>
                                          <p:spTgt spid="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"/>
                                        <p:tgtEl>
                                          <p:spTgt spid="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500"/>
                            </p:stCondLst>
                            <p:childTnLst>
                              <p:par>
                                <p:cTn id="8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500"/>
                            </p:stCondLst>
                            <p:childTnLst>
                              <p:par>
                                <p:cTn id="9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" grpId="0" animBg="1"/>
      <p:bldP spid="387" grpId="0"/>
      <p:bldP spid="828" grpId="0" animBg="1"/>
      <p:bldP spid="829" grpId="0" animBg="1"/>
      <p:bldP spid="830" grpId="0" animBg="1"/>
      <p:bldP spid="832" grpId="0" animBg="1"/>
      <p:bldP spid="833" grpId="0" animBg="1"/>
      <p:bldP spid="834" grpId="0" animBg="1"/>
      <p:bldP spid="835" grpId="0"/>
      <p:bldP spid="836" grpId="0" animBg="1"/>
      <p:bldP spid="837" grpId="0"/>
      <p:bldP spid="838" grpId="0"/>
      <p:bldP spid="839" grpId="0" animBg="1"/>
      <p:bldP spid="840" grpId="0"/>
      <p:bldP spid="841" grpId="0"/>
      <p:bldP spid="842" grpId="0" animBg="1"/>
      <p:bldP spid="843" grpId="0"/>
      <p:bldP spid="844" grpId="0"/>
      <p:bldP spid="27" grpId="0"/>
      <p:bldP spid="773" grpId="0"/>
      <p:bldP spid="10" grpId="0" animBg="1"/>
      <p:bldP spid="767" grpId="0" animBg="1"/>
      <p:bldP spid="768" grpId="0" animBg="1"/>
    </p:bld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6350">
          <a:solidFill>
            <a:srgbClr val="92D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92D05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693</Words>
  <Application>WPS 演示</Application>
  <PresentationFormat>宽屏</PresentationFormat>
  <Paragraphs>262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28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39" baseType="lpstr">
      <vt:lpstr>Arial</vt:lpstr>
      <vt:lpstr>宋体</vt:lpstr>
      <vt:lpstr>Wingdings</vt:lpstr>
      <vt:lpstr>华文琥珀</vt:lpstr>
      <vt:lpstr>Chiller</vt:lpstr>
      <vt:lpstr>Segoe Print</vt:lpstr>
      <vt:lpstr>Cooper Std Black</vt:lpstr>
      <vt:lpstr>Bodoni MT Black</vt:lpstr>
      <vt:lpstr>Arial Unicode MS</vt:lpstr>
      <vt:lpstr>华文彩云</vt:lpstr>
      <vt:lpstr>Andalus</vt:lpstr>
      <vt:lpstr>Times New Roman</vt:lpstr>
      <vt:lpstr>微软雅黑</vt:lpstr>
      <vt:lpstr>幼圆</vt:lpstr>
      <vt:lpstr>Broadway</vt:lpstr>
      <vt:lpstr>Gabriola</vt:lpstr>
      <vt:lpstr>Aharoni</vt:lpstr>
      <vt:lpstr>Impact</vt:lpstr>
      <vt:lpstr>Adobe 黑体 Std R</vt:lpstr>
      <vt:lpstr>Arial Rounded MT Bold</vt:lpstr>
      <vt:lpstr>Meiryo</vt:lpstr>
      <vt:lpstr>Yu Gothic UI</vt:lpstr>
      <vt:lpstr>Arial Narrow</vt:lpstr>
      <vt:lpstr>Calibri</vt:lpstr>
      <vt:lpstr>Arial Unicode MS</vt:lpstr>
      <vt:lpstr>Calibri Light</vt:lpstr>
      <vt:lpstr>Yu Gothic UI Semibold</vt:lpstr>
      <vt:lpstr>黑体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Simple Lee</dc:creator>
  <cp:lastModifiedBy>Years later</cp:lastModifiedBy>
  <cp:revision>470</cp:revision>
  <dcterms:created xsi:type="dcterms:W3CDTF">2014-03-31T13:59:00Z</dcterms:created>
  <dcterms:modified xsi:type="dcterms:W3CDTF">2024-04-19T18:41:12Z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94FD19D0FA044387B3925258E6FD5B13_13</vt:lpwstr>
  </property>
  <property fmtid="{D5CDD505-2E9C-101B-9397-08002B2CF9AE}" pid="3" name="KSOProductBuildVer">
    <vt:lpwstr>2052-12.1.0.16417</vt:lpwstr>
  </property>
</Properties>
</file>