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3"/>
    <p:sldId id="271" r:id="rId4"/>
    <p:sldId id="264" r:id="rId5"/>
    <p:sldId id="272" r:id="rId6"/>
    <p:sldId id="276" r:id="rId7"/>
    <p:sldId id="277" r:id="rId8"/>
    <p:sldId id="265" r:id="rId9"/>
    <p:sldId id="273" r:id="rId10"/>
    <p:sldId id="278" r:id="rId11"/>
    <p:sldId id="279" r:id="rId12"/>
    <p:sldId id="280" r:id="rId13"/>
    <p:sldId id="266" r:id="rId14"/>
    <p:sldId id="274" r:id="rId15"/>
    <p:sldId id="281" r:id="rId16"/>
    <p:sldId id="267" r:id="rId17"/>
    <p:sldId id="275" r:id="rId18"/>
    <p:sldId id="269" r:id="rId19"/>
    <p:sldId id="259" r:id="rId20"/>
    <p:sldId id="291" r:id="rId21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3F3F3F"/>
    <a:srgbClr val="171717"/>
    <a:srgbClr val="070707"/>
    <a:srgbClr val="CBD351"/>
    <a:srgbClr val="7D1319"/>
    <a:srgbClr val="F4772A"/>
    <a:srgbClr val="3C846F"/>
    <a:srgbClr val="CD2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60"/>
  </p:normalViewPr>
  <p:slideViewPr>
    <p:cSldViewPr snapToGrid="0" snapToObjects="1" showGuides="1">
      <p:cViewPr varScale="1">
        <p:scale>
          <a:sx n="141" d="100"/>
          <a:sy n="141" d="100"/>
        </p:scale>
        <p:origin x="105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4.xml"/><Relationship Id="rId28" Type="http://schemas.openxmlformats.org/officeDocument/2006/relationships/customXml" Target="../customXml/item3.xml"/><Relationship Id="rId27" Type="http://schemas.openxmlformats.org/officeDocument/2006/relationships/customXml" Target="../customXml/item2.xml"/><Relationship Id="rId26" Type="http://schemas.openxmlformats.org/officeDocument/2006/relationships/customXml" Target="../customXml/item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TV\Desktop\&#22270;&#3492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3C846F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4772A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BD351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7D1319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3C846F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6704014599747"/>
                  <c:y val="-0.1751837366226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800" b="1" i="0" u="none" strike="noStrike" kern="1200" baseline="0">
                      <a:solidFill>
                        <a:srgbClr val="3C846F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F4772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70070849767416"/>
                  <c:y val="-0.140471317911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F4772A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CBD35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43702481670419"/>
                  <c:y val="-0.1751837366226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800" b="1" i="0" u="none" strike="noStrike" kern="1200" baseline="0">
                      <a:solidFill>
                        <a:srgbClr val="CBD35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7D131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81909450272368"/>
                  <c:y val="-0.0282547748379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7D1319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0161854768154"/>
          <c:y val="0.0421412948381452"/>
          <c:w val="0.891943569553806"/>
          <c:h val="0.874286235053951"/>
        </c:manualLayout>
      </c:layout>
      <c:lineChart>
        <c:grouping val="standard"/>
        <c:varyColors val="0"/>
        <c:ser>
          <c:idx val="0"/>
          <c:order val="0"/>
          <c:spPr>
            <a:ln w="25400" cap="rnd" cmpd="sng" algn="ctr">
              <a:solidFill>
                <a:srgbClr val="CD2C17"/>
              </a:solidFill>
              <a:prstDash val="solid"/>
              <a:round/>
            </a:ln>
          </c:spPr>
          <c:dLbls>
            <c:delete val="1"/>
          </c:dLbls>
          <c:val>
            <c:numRef>
              <c:f>'9'!$B$2:$E$2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spPr>
            <a:ln w="25400" cap="rnd" cmpd="sng" algn="ctr">
              <a:solidFill>
                <a:srgbClr val="F4772A"/>
              </a:solidFill>
              <a:prstDash val="solid"/>
              <a:round/>
            </a:ln>
          </c:spPr>
          <c:dLbls>
            <c:delete val="1"/>
          </c:dLbls>
          <c:val>
            <c:numRef>
              <c:f>'9'!$B$3:$E$3</c:f>
              <c:numCache>
                <c:formatCode>General</c:formatCode>
                <c:ptCount val="4"/>
                <c:pt idx="0">
                  <c:v>4.5</c:v>
                </c:pt>
                <c:pt idx="1">
                  <c:v>2.1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</c:ser>
        <c:ser>
          <c:idx val="2"/>
          <c:order val="2"/>
          <c:spPr>
            <a:ln w="25400" cap="rnd" cmpd="sng" algn="ctr">
              <a:solidFill>
                <a:srgbClr val="CBD351"/>
              </a:solidFill>
              <a:prstDash val="solid"/>
              <a:round/>
            </a:ln>
          </c:spPr>
          <c:dLbls>
            <c:delete val="1"/>
          </c:dLbls>
          <c:val>
            <c:numRef>
              <c:f>'9'!$B$4:$E$4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14160"/>
        <c:axId val="204314720"/>
      </c:lineChart>
      <c:catAx>
        <c:axId val="2043141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204314720"/>
        <c:crosses val="autoZero"/>
        <c:auto val="1"/>
        <c:lblAlgn val="ctr"/>
        <c:lblOffset val="100"/>
        <c:noMultiLvlLbl val="1"/>
      </c:catAx>
      <c:valAx>
        <c:axId val="20431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070707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204314160"/>
        <c:crosses val="autoZero"/>
        <c:crossBetween val="between"/>
      </c:valAx>
      <c:spPr>
        <a:noFill/>
        <a:ln>
          <a:solidFill>
            <a:srgbClr val="BFBFB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241199904"/>
        <c:axId val="241200464"/>
      </c:barChart>
      <c:catAx>
        <c:axId val="24119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41200464"/>
        <c:crosses val="autoZero"/>
        <c:auto val="1"/>
        <c:lblAlgn val="ctr"/>
        <c:lblOffset val="100"/>
        <c:noMultiLvlLbl val="0"/>
      </c:catAx>
      <c:valAx>
        <c:axId val="241200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4119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31581407337041"/>
          <c:y val="0.0476220968837092"/>
          <c:w val="0.820727723106152"/>
          <c:h val="0.9047558062325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BD35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7D131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4772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3C846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209825904"/>
        <c:axId val="209826464"/>
      </c:barChart>
      <c:catAx>
        <c:axId val="209825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09826464"/>
        <c:crosses val="autoZero"/>
        <c:auto val="1"/>
        <c:lblAlgn val="ctr"/>
        <c:lblOffset val="100"/>
        <c:noMultiLvlLbl val="0"/>
      </c:catAx>
      <c:valAx>
        <c:axId val="20982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0982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981C6-AAE1-A34D-80E0-9A9595AA3383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63FD39-987B-084F-8D27-01FF6F4EE7FD}">
      <dgm:prSet phldrT="[文本]" custT="1"/>
      <dgm:spPr>
        <a:solidFill>
          <a:srgbClr val="3C846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en-US" altLang="zh-CN" sz="1200" b="1" dirty="0" smtClean="0"/>
            <a:t>PART</a:t>
          </a:r>
          <a:r>
            <a:rPr lang="zh-CN" altLang="en-US" sz="1200" b="1" dirty="0" smtClean="0"/>
            <a:t> </a:t>
          </a:r>
          <a:r>
            <a:rPr lang="en-US" altLang="zh-CN" sz="1200" b="1" dirty="0" smtClean="0"/>
            <a:t>ONE</a:t>
          </a:r>
          <a:endParaRPr lang="zh-CN" altLang="en-US" sz="1200" b="1" dirty="0"/>
        </a:p>
      </dgm:t>
    </dgm:pt>
    <dgm:pt modelId="{3E2FA33E-691C-414E-8FBB-09D5F6E2D9ED}" cxnId="{DA4FA6AE-607D-8440-A290-54C92D56F5E0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CDB1C304-03A6-8D48-91DB-A09C13B36B3B}" cxnId="{DA4FA6AE-607D-8440-A290-54C92D56F5E0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624F5FCF-563B-CE4B-9634-56AE4C9E48CA}">
      <dgm:prSet phldrT="[文本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3C846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>
            <a:solidFill>
              <a:srgbClr val="070707"/>
            </a:solidFill>
          </a:endParaRPr>
        </a:p>
      </dgm:t>
    </dgm:pt>
    <dgm:pt modelId="{AB5EA1A7-7AA6-4647-BC08-2F0D3560E83D}" cxnId="{B23B0705-CACB-C544-B62B-36F87F6EA351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6CE5CB69-F4BD-FD47-9B6C-66FD8F358D33}" cxnId="{B23B0705-CACB-C544-B62B-36F87F6EA351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45002E4F-4315-4D4E-A922-FC4E324C6F37}">
      <dgm:prSet phldrT="[文本]" custT="1"/>
      <dgm:spPr>
        <a:solidFill>
          <a:srgbClr val="7D131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en-US" altLang="zh-CN" sz="1200" b="1" dirty="0" smtClean="0"/>
            <a:t>PART</a:t>
          </a:r>
          <a:r>
            <a:rPr lang="zh-CN" altLang="en-US" sz="1200" b="1" dirty="0" smtClean="0"/>
            <a:t> </a:t>
          </a:r>
          <a:r>
            <a:rPr lang="en-US" altLang="zh-CN" sz="1200" b="1" dirty="0" smtClean="0"/>
            <a:t>TWO</a:t>
          </a:r>
          <a:endParaRPr lang="zh-CN" altLang="en-US" sz="1200" b="1" dirty="0"/>
        </a:p>
      </dgm:t>
    </dgm:pt>
    <dgm:pt modelId="{42EB1959-8A3C-7243-A0F3-55070369518C}" cxnId="{FB7A0F64-EBD3-804E-9398-F8D703A831F9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E0A7ADA1-0174-2F45-9AE3-AC6307BD56AD}" cxnId="{FB7A0F64-EBD3-804E-9398-F8D703A831F9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63072F1E-4EF9-F94A-BF66-9687D1EEFD61}">
      <dgm:prSet phldrT="[文本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7D131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/>
        </a:p>
      </dgm:t>
    </dgm:pt>
    <dgm:pt modelId="{4B856B1A-57CD-4C4A-8E12-87CC889A9CEA}" cxnId="{0AE8E8E7-09F2-354F-8B94-2E514E2D7C02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C99F20D0-134B-404B-A0B5-C8AED088B6A3}" cxnId="{0AE8E8E7-09F2-354F-8B94-2E514E2D7C02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D8C7B9CE-9BF1-6042-B2AC-522799BEC571}">
      <dgm:prSet phldrT="[文本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7D131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en-US" altLang="zh-CN" sz="1000" dirty="0" smtClean="0">
              <a:solidFill>
                <a:srgbClr val="070707"/>
              </a:solidFill>
            </a:rPr>
            <a:t>SmartArt</a:t>
          </a:r>
          <a:r>
            <a:rPr lang="zh-CN" altLang="en-US" sz="1000" dirty="0" smtClean="0">
              <a:solidFill>
                <a:srgbClr val="070707"/>
              </a:solidFill>
            </a:rPr>
            <a:t>点击此窗口可以在文本窗格中添加或者删减文字，添加或者删减文本框个数</a:t>
          </a:r>
          <a:endParaRPr lang="zh-CN" altLang="en-US" sz="1000" dirty="0"/>
        </a:p>
      </dgm:t>
    </dgm:pt>
    <dgm:pt modelId="{145E4CA5-763B-554E-9F23-98D7D6C8EE11}" cxnId="{3F7A70B0-CEFD-2F48-90B1-B9A73A79DA9F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1B86522B-DA86-3A41-9DFF-37AE286F5FA3}" cxnId="{3F7A70B0-CEFD-2F48-90B1-B9A73A79DA9F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8377DA54-BCEB-E64A-8044-7EDCE93305FB}">
      <dgm:prSet phldrT="[文本]" custT="1"/>
      <dgm:spPr>
        <a:solidFill>
          <a:srgbClr val="CBD35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en-US" altLang="zh-CN" sz="1200" b="1" dirty="0" smtClean="0"/>
            <a:t>PART</a:t>
          </a:r>
          <a:r>
            <a:rPr lang="zh-CN" altLang="en-US" sz="1200" b="1" dirty="0" smtClean="0"/>
            <a:t> </a:t>
          </a:r>
          <a:r>
            <a:rPr lang="en-US" altLang="zh-CN" sz="1200" b="1" dirty="0" smtClean="0"/>
            <a:t>THRE</a:t>
          </a:r>
          <a:endParaRPr lang="zh-CN" altLang="en-US" sz="1200" b="1" dirty="0"/>
        </a:p>
      </dgm:t>
    </dgm:pt>
    <dgm:pt modelId="{89556BAB-395E-A643-BBCD-A0990D031729}" cxnId="{D938BBC6-F4CD-5F48-A923-A158A571B9C8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C17C4077-A406-6C47-A653-58E8D6CF6AD5}" cxnId="{D938BBC6-F4CD-5F48-A923-A158A571B9C8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2E9B2AC8-1459-524C-893D-20593D0C4673}">
      <dgm:prSet phldrT="[文本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CBD35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/>
        </a:p>
      </dgm:t>
    </dgm:pt>
    <dgm:pt modelId="{146E8D25-DF0C-C948-98F9-A8999608DF32}" cxnId="{B48EC231-03E2-5646-80BB-DEF419833764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E343733B-B488-5943-A4BC-365DC1A4B9BB}" cxnId="{B48EC231-03E2-5646-80BB-DEF419833764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F55CA7E4-5D8F-0541-9F6F-0E93ED0E3D3A}">
      <dgm:prSet phldrT="[文本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CBD35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en-US" altLang="zh-CN" sz="1000" dirty="0" smtClean="0">
              <a:solidFill>
                <a:srgbClr val="070707"/>
              </a:solidFill>
            </a:rPr>
            <a:t>SmartArt</a:t>
          </a:r>
          <a:r>
            <a:rPr lang="zh-CN" altLang="en-US" sz="1000" dirty="0" smtClean="0">
              <a:solidFill>
                <a:srgbClr val="070707"/>
              </a:solidFill>
            </a:rPr>
            <a:t>点击此窗口可以在文本窗格中添加或者删减文字，添加或者删减文本框个数</a:t>
          </a:r>
          <a:endParaRPr lang="zh-CN" altLang="en-US" sz="1000" dirty="0"/>
        </a:p>
      </dgm:t>
    </dgm:pt>
    <dgm:pt modelId="{0BC574A0-EB8C-934A-BF1F-B3A6929BE1A2}" cxnId="{2607D44D-D41E-694D-BC9E-21D74AAD222D}" type="par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806DD743-B467-C44C-A72A-AD1F646B74BC}" cxnId="{2607D44D-D41E-694D-BC9E-21D74AAD222D}" type="sibTrans">
      <dgm:prSet/>
      <dgm:spPr/>
      <dgm:t>
        <a:bodyPr/>
        <a:lstStyle/>
        <a:p>
          <a:pPr>
            <a:lnSpc>
              <a:spcPct val="130000"/>
            </a:lnSpc>
          </a:pPr>
          <a:endParaRPr lang="zh-CN" altLang="en-US" sz="1000"/>
        </a:p>
      </dgm:t>
    </dgm:pt>
    <dgm:pt modelId="{23DF3771-226E-724A-AA49-7776BE44CD11}">
      <dgm:prSet phldrT="[文本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3C846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</a:pPr>
          <a:r>
            <a:rPr lang="en-US" altLang="zh-CN" sz="1000" dirty="0" smtClean="0">
              <a:solidFill>
                <a:srgbClr val="070707"/>
              </a:solidFill>
            </a:rPr>
            <a:t>SmartArt</a:t>
          </a:r>
          <a:r>
            <a:rPr lang="zh-CN" altLang="en-US" sz="1000" dirty="0" smtClean="0">
              <a:solidFill>
                <a:srgbClr val="070707"/>
              </a:solidFill>
            </a:rPr>
            <a:t>点击此窗口可以在文本窗格中添加或者删减文字，添加或者删减文本框个数</a:t>
          </a:r>
          <a:endParaRPr lang="zh-CN" altLang="en-US" sz="1000" dirty="0">
            <a:solidFill>
              <a:srgbClr val="070707"/>
            </a:solidFill>
          </a:endParaRPr>
        </a:p>
      </dgm:t>
    </dgm:pt>
    <dgm:pt modelId="{3463CC1B-9578-E140-9FB3-381640CF3555}" cxnId="{C39D2282-1A27-2B4F-8F3F-2F140B17DFF0}" type="parTrans">
      <dgm:prSet/>
      <dgm:spPr/>
      <dgm:t>
        <a:bodyPr/>
        <a:lstStyle/>
        <a:p>
          <a:endParaRPr lang="zh-CN" altLang="en-US"/>
        </a:p>
      </dgm:t>
    </dgm:pt>
    <dgm:pt modelId="{5FCDEACA-F61F-4348-8998-3B85E40139A4}" cxnId="{C39D2282-1A27-2B4F-8F3F-2F140B17DFF0}" type="sibTrans">
      <dgm:prSet/>
      <dgm:spPr/>
      <dgm:t>
        <a:bodyPr/>
        <a:lstStyle/>
        <a:p>
          <a:endParaRPr lang="zh-CN" altLang="en-US"/>
        </a:p>
      </dgm:t>
    </dgm:pt>
    <dgm:pt modelId="{D7B18431-CBCA-DE4C-B8F4-6851D68823A0}" type="pres">
      <dgm:prSet presAssocID="{40E981C6-AAE1-A34D-80E0-9A9595AA33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2A84252-1522-CA49-A24D-3CBFC3407204}" type="pres">
      <dgm:prSet presAssocID="{F363FD39-987B-084F-8D27-01FF6F4EE7FD}" presName="composite" presStyleCnt="0"/>
      <dgm:spPr/>
    </dgm:pt>
    <dgm:pt modelId="{FAEF45F0-2C2F-C142-9F81-F1FC09FAC32D}" type="pres">
      <dgm:prSet presAssocID="{F363FD39-987B-084F-8D27-01FF6F4EE7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18FC55-0424-1D48-8E05-50E33873E07E}" type="pres">
      <dgm:prSet presAssocID="{F363FD39-987B-084F-8D27-01FF6F4EE7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7355FC-A538-764E-AADF-00B14F89D4FE}" type="pres">
      <dgm:prSet presAssocID="{CDB1C304-03A6-8D48-91DB-A09C13B36B3B}" presName="sp" presStyleCnt="0"/>
      <dgm:spPr/>
    </dgm:pt>
    <dgm:pt modelId="{538D206B-6635-134B-AAAB-41726A9A3438}" type="pres">
      <dgm:prSet presAssocID="{45002E4F-4315-4D4E-A922-FC4E324C6F37}" presName="composite" presStyleCnt="0"/>
      <dgm:spPr/>
    </dgm:pt>
    <dgm:pt modelId="{2D790DCB-69A0-A54A-8CEE-CAD1F5BC5F94}" type="pres">
      <dgm:prSet presAssocID="{45002E4F-4315-4D4E-A922-FC4E324C6F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CEF3D6-512F-D24C-A155-A3DCE540E24F}" type="pres">
      <dgm:prSet presAssocID="{45002E4F-4315-4D4E-A922-FC4E324C6F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159CFE-F7FC-1344-8426-21FC7FDF8BD2}" type="pres">
      <dgm:prSet presAssocID="{E0A7ADA1-0174-2F45-9AE3-AC6307BD56AD}" presName="sp" presStyleCnt="0"/>
      <dgm:spPr/>
    </dgm:pt>
    <dgm:pt modelId="{6955FC30-45B0-EC40-87C4-67653E2C0412}" type="pres">
      <dgm:prSet presAssocID="{8377DA54-BCEB-E64A-8044-7EDCE93305FB}" presName="composite" presStyleCnt="0"/>
      <dgm:spPr/>
    </dgm:pt>
    <dgm:pt modelId="{656FC63C-93AA-1246-8E78-0090B09E10E3}" type="pres">
      <dgm:prSet presAssocID="{8377DA54-BCEB-E64A-8044-7EDCE93305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06F878-AF55-D141-8F33-9F490E8CB6E6}" type="pres">
      <dgm:prSet presAssocID="{8377DA54-BCEB-E64A-8044-7EDCE93305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47200D4-98B9-C742-8F87-C0920984DA0D}" type="presOf" srcId="{F55CA7E4-5D8F-0541-9F6F-0E93ED0E3D3A}" destId="{2A06F878-AF55-D141-8F33-9F490E8CB6E6}" srcOrd="0" destOrd="1" presId="urn:microsoft.com/office/officeart/2005/8/layout/chevron2"/>
    <dgm:cxn modelId="{B48EC231-03E2-5646-80BB-DEF419833764}" srcId="{8377DA54-BCEB-E64A-8044-7EDCE93305FB}" destId="{2E9B2AC8-1459-524C-893D-20593D0C4673}" srcOrd="0" destOrd="0" parTransId="{146E8D25-DF0C-C948-98F9-A8999608DF32}" sibTransId="{E343733B-B488-5943-A4BC-365DC1A4B9BB}"/>
    <dgm:cxn modelId="{3F7A70B0-CEFD-2F48-90B1-B9A73A79DA9F}" srcId="{45002E4F-4315-4D4E-A922-FC4E324C6F37}" destId="{D8C7B9CE-9BF1-6042-B2AC-522799BEC571}" srcOrd="1" destOrd="0" parTransId="{145E4CA5-763B-554E-9F23-98D7D6C8EE11}" sibTransId="{1B86522B-DA86-3A41-9DFF-37AE286F5FA3}"/>
    <dgm:cxn modelId="{DA4FA6AE-607D-8440-A290-54C92D56F5E0}" srcId="{40E981C6-AAE1-A34D-80E0-9A9595AA3383}" destId="{F363FD39-987B-084F-8D27-01FF6F4EE7FD}" srcOrd="0" destOrd="0" parTransId="{3E2FA33E-691C-414E-8FBB-09D5F6E2D9ED}" sibTransId="{CDB1C304-03A6-8D48-91DB-A09C13B36B3B}"/>
    <dgm:cxn modelId="{FB7A0F64-EBD3-804E-9398-F8D703A831F9}" srcId="{40E981C6-AAE1-A34D-80E0-9A9595AA3383}" destId="{45002E4F-4315-4D4E-A922-FC4E324C6F37}" srcOrd="1" destOrd="0" parTransId="{42EB1959-8A3C-7243-A0F3-55070369518C}" sibTransId="{E0A7ADA1-0174-2F45-9AE3-AC6307BD56AD}"/>
    <dgm:cxn modelId="{C39D2282-1A27-2B4F-8F3F-2F140B17DFF0}" srcId="{F363FD39-987B-084F-8D27-01FF6F4EE7FD}" destId="{23DF3771-226E-724A-AA49-7776BE44CD11}" srcOrd="1" destOrd="0" parTransId="{3463CC1B-9578-E140-9FB3-381640CF3555}" sibTransId="{5FCDEACA-F61F-4348-8998-3B85E40139A4}"/>
    <dgm:cxn modelId="{2607D44D-D41E-694D-BC9E-21D74AAD222D}" srcId="{8377DA54-BCEB-E64A-8044-7EDCE93305FB}" destId="{F55CA7E4-5D8F-0541-9F6F-0E93ED0E3D3A}" srcOrd="1" destOrd="0" parTransId="{0BC574A0-EB8C-934A-BF1F-B3A6929BE1A2}" sibTransId="{806DD743-B467-C44C-A72A-AD1F646B74BC}"/>
    <dgm:cxn modelId="{5FB30056-AB8F-C44B-9F38-05915288075B}" type="presOf" srcId="{8377DA54-BCEB-E64A-8044-7EDCE93305FB}" destId="{656FC63C-93AA-1246-8E78-0090B09E10E3}" srcOrd="0" destOrd="0" presId="urn:microsoft.com/office/officeart/2005/8/layout/chevron2"/>
    <dgm:cxn modelId="{1D17BE8C-A917-F047-9C98-12AF090FD4D7}" type="presOf" srcId="{624F5FCF-563B-CE4B-9634-56AE4C9E48CA}" destId="{1718FC55-0424-1D48-8E05-50E33873E07E}" srcOrd="0" destOrd="0" presId="urn:microsoft.com/office/officeart/2005/8/layout/chevron2"/>
    <dgm:cxn modelId="{24830A11-7A92-8844-BF21-BDECADDF9761}" type="presOf" srcId="{40E981C6-AAE1-A34D-80E0-9A9595AA3383}" destId="{D7B18431-CBCA-DE4C-B8F4-6851D68823A0}" srcOrd="0" destOrd="0" presId="urn:microsoft.com/office/officeart/2005/8/layout/chevron2"/>
    <dgm:cxn modelId="{B23B0705-CACB-C544-B62B-36F87F6EA351}" srcId="{F363FD39-987B-084F-8D27-01FF6F4EE7FD}" destId="{624F5FCF-563B-CE4B-9634-56AE4C9E48CA}" srcOrd="0" destOrd="0" parTransId="{AB5EA1A7-7AA6-4647-BC08-2F0D3560E83D}" sibTransId="{6CE5CB69-F4BD-FD47-9B6C-66FD8F358D33}"/>
    <dgm:cxn modelId="{A113C559-F1AA-1340-AA0B-13DB93F642CC}" type="presOf" srcId="{63072F1E-4EF9-F94A-BF66-9687D1EEFD61}" destId="{AECEF3D6-512F-D24C-A155-A3DCE540E24F}" srcOrd="0" destOrd="0" presId="urn:microsoft.com/office/officeart/2005/8/layout/chevron2"/>
    <dgm:cxn modelId="{F92A1FC8-0897-414C-8F51-9457CDAA10C5}" type="presOf" srcId="{2E9B2AC8-1459-524C-893D-20593D0C4673}" destId="{2A06F878-AF55-D141-8F33-9F490E8CB6E6}" srcOrd="0" destOrd="0" presId="urn:microsoft.com/office/officeart/2005/8/layout/chevron2"/>
    <dgm:cxn modelId="{D5262A20-AE68-9A4D-9B38-AF8261554A3A}" type="presOf" srcId="{23DF3771-226E-724A-AA49-7776BE44CD11}" destId="{1718FC55-0424-1D48-8E05-50E33873E07E}" srcOrd="0" destOrd="1" presId="urn:microsoft.com/office/officeart/2005/8/layout/chevron2"/>
    <dgm:cxn modelId="{D938BBC6-F4CD-5F48-A923-A158A571B9C8}" srcId="{40E981C6-AAE1-A34D-80E0-9A9595AA3383}" destId="{8377DA54-BCEB-E64A-8044-7EDCE93305FB}" srcOrd="2" destOrd="0" parTransId="{89556BAB-395E-A643-BBCD-A0990D031729}" sibTransId="{C17C4077-A406-6C47-A653-58E8D6CF6AD5}"/>
    <dgm:cxn modelId="{E2126BDA-62A7-C742-B168-4F2801E4BCB0}" type="presOf" srcId="{F363FD39-987B-084F-8D27-01FF6F4EE7FD}" destId="{FAEF45F0-2C2F-C142-9F81-F1FC09FAC32D}" srcOrd="0" destOrd="0" presId="urn:microsoft.com/office/officeart/2005/8/layout/chevron2"/>
    <dgm:cxn modelId="{6B3F301D-CD31-7048-8015-83A2E71211DC}" type="presOf" srcId="{45002E4F-4315-4D4E-A922-FC4E324C6F37}" destId="{2D790DCB-69A0-A54A-8CEE-CAD1F5BC5F94}" srcOrd="0" destOrd="0" presId="urn:microsoft.com/office/officeart/2005/8/layout/chevron2"/>
    <dgm:cxn modelId="{567AA5EB-5F75-EA4E-9045-DE86992A18D0}" type="presOf" srcId="{D8C7B9CE-9BF1-6042-B2AC-522799BEC571}" destId="{AECEF3D6-512F-D24C-A155-A3DCE540E24F}" srcOrd="0" destOrd="1" presId="urn:microsoft.com/office/officeart/2005/8/layout/chevron2"/>
    <dgm:cxn modelId="{0AE8E8E7-09F2-354F-8B94-2E514E2D7C02}" srcId="{45002E4F-4315-4D4E-A922-FC4E324C6F37}" destId="{63072F1E-4EF9-F94A-BF66-9687D1EEFD61}" srcOrd="0" destOrd="0" parTransId="{4B856B1A-57CD-4C4A-8E12-87CC889A9CEA}" sibTransId="{C99F20D0-134B-404B-A0B5-C8AED088B6A3}"/>
    <dgm:cxn modelId="{E41D4E47-A0D2-9144-8614-8F2BF6B99532}" type="presParOf" srcId="{D7B18431-CBCA-DE4C-B8F4-6851D68823A0}" destId="{52A84252-1522-CA49-A24D-3CBFC3407204}" srcOrd="0" destOrd="0" presId="urn:microsoft.com/office/officeart/2005/8/layout/chevron2"/>
    <dgm:cxn modelId="{C1DE4271-EB94-9048-B1CC-7A5B9CCAEC95}" type="presParOf" srcId="{52A84252-1522-CA49-A24D-3CBFC3407204}" destId="{FAEF45F0-2C2F-C142-9F81-F1FC09FAC32D}" srcOrd="0" destOrd="0" presId="urn:microsoft.com/office/officeart/2005/8/layout/chevron2"/>
    <dgm:cxn modelId="{C1AF8414-904C-0646-9A0B-9A1FC68DED6F}" type="presParOf" srcId="{52A84252-1522-CA49-A24D-3CBFC3407204}" destId="{1718FC55-0424-1D48-8E05-50E33873E07E}" srcOrd="1" destOrd="0" presId="urn:microsoft.com/office/officeart/2005/8/layout/chevron2"/>
    <dgm:cxn modelId="{BB69A6DA-0DC2-B14E-B63C-1D27405B772B}" type="presParOf" srcId="{D7B18431-CBCA-DE4C-B8F4-6851D68823A0}" destId="{417355FC-A538-764E-AADF-00B14F89D4FE}" srcOrd="1" destOrd="0" presId="urn:microsoft.com/office/officeart/2005/8/layout/chevron2"/>
    <dgm:cxn modelId="{2AE3B057-D286-7D4C-9D5F-01656402ED13}" type="presParOf" srcId="{D7B18431-CBCA-DE4C-B8F4-6851D68823A0}" destId="{538D206B-6635-134B-AAAB-41726A9A3438}" srcOrd="2" destOrd="0" presId="urn:microsoft.com/office/officeart/2005/8/layout/chevron2"/>
    <dgm:cxn modelId="{1A453408-B4F3-2A4C-BDE0-6BCEBF057BB3}" type="presParOf" srcId="{538D206B-6635-134B-AAAB-41726A9A3438}" destId="{2D790DCB-69A0-A54A-8CEE-CAD1F5BC5F94}" srcOrd="0" destOrd="0" presId="urn:microsoft.com/office/officeart/2005/8/layout/chevron2"/>
    <dgm:cxn modelId="{9121E2D0-D024-E043-97AD-8C88AF84DF1B}" type="presParOf" srcId="{538D206B-6635-134B-AAAB-41726A9A3438}" destId="{AECEF3D6-512F-D24C-A155-A3DCE540E24F}" srcOrd="1" destOrd="0" presId="urn:microsoft.com/office/officeart/2005/8/layout/chevron2"/>
    <dgm:cxn modelId="{F94F1E09-C302-D04A-97DA-B130148B1802}" type="presParOf" srcId="{D7B18431-CBCA-DE4C-B8F4-6851D68823A0}" destId="{09159CFE-F7FC-1344-8426-21FC7FDF8BD2}" srcOrd="3" destOrd="0" presId="urn:microsoft.com/office/officeart/2005/8/layout/chevron2"/>
    <dgm:cxn modelId="{40819B66-38E0-7A43-A618-7F410CE248B8}" type="presParOf" srcId="{D7B18431-CBCA-DE4C-B8F4-6851D68823A0}" destId="{6955FC30-45B0-EC40-87C4-67653E2C0412}" srcOrd="4" destOrd="0" presId="urn:microsoft.com/office/officeart/2005/8/layout/chevron2"/>
    <dgm:cxn modelId="{DD352470-B61D-9445-8517-3988998CFF70}" type="presParOf" srcId="{6955FC30-45B0-EC40-87C4-67653E2C0412}" destId="{656FC63C-93AA-1246-8E78-0090B09E10E3}" srcOrd="0" destOrd="0" presId="urn:microsoft.com/office/officeart/2005/8/layout/chevron2"/>
    <dgm:cxn modelId="{4EC38A4A-CF9A-1A40-86D7-44FC015C49AA}" type="presParOf" srcId="{6955FC30-45B0-EC40-87C4-67653E2C0412}" destId="{2A06F878-AF55-D141-8F33-9F490E8CB6E6}" srcOrd="1" destOrd="0" presId="urn:microsoft.com/office/officeart/2005/8/layout/chevron2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17C0C-B52A-994A-AB6E-DDC90DBAB5E4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0E86661-0DCA-4B4B-A444-A735952A2D14}">
      <dgm:prSet phldrT="[文本]" custT="1"/>
      <dgm:spPr>
        <a:ln>
          <a:solidFill>
            <a:srgbClr val="F4772A"/>
          </a:solidFill>
        </a:ln>
      </dgm:spPr>
      <dgm:t>
        <a:bodyPr anchor="t"/>
        <a:lstStyle/>
        <a:p>
          <a:pPr algn="l"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预期目标一</a:t>
          </a:r>
          <a:br>
            <a:rPr lang="zh-CN" altLang="en-US" sz="1000" dirty="0" smtClean="0">
              <a:solidFill>
                <a:srgbClr val="070707"/>
              </a:solidFill>
            </a:rPr>
          </a:br>
          <a:r>
            <a:rPr lang="zh-CN" altLang="en-US" sz="10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dirty="0">
            <a:solidFill>
              <a:srgbClr val="070707"/>
            </a:solidFill>
          </a:endParaRPr>
        </a:p>
      </dgm:t>
    </dgm:pt>
    <dgm:pt modelId="{66197D20-F5AE-F640-8A4E-2D800303E27D}" cxnId="{26225710-6658-704F-A643-84DF353440F3}" type="parTrans">
      <dgm:prSet/>
      <dgm:spPr/>
      <dgm:t>
        <a:bodyPr/>
        <a:lstStyle/>
        <a:p>
          <a:endParaRPr lang="zh-CN" altLang="en-US" sz="1400"/>
        </a:p>
      </dgm:t>
    </dgm:pt>
    <dgm:pt modelId="{1DB4B4F6-2747-5145-843C-F2A76DA5D9BF}" cxnId="{26225710-6658-704F-A643-84DF353440F3}" type="sibTrans">
      <dgm:prSet/>
      <dgm:spPr/>
      <dgm:t>
        <a:bodyPr/>
        <a:lstStyle/>
        <a:p>
          <a:endParaRPr lang="zh-CN" altLang="en-US" sz="1400"/>
        </a:p>
      </dgm:t>
    </dgm:pt>
    <dgm:pt modelId="{F2E0B045-8ADC-1442-99D8-0A97DE7B262E}">
      <dgm:prSet phldrT="[文本]" custT="1"/>
      <dgm:spPr>
        <a:ln>
          <a:solidFill>
            <a:srgbClr val="F4772A"/>
          </a:solidFill>
        </a:ln>
      </dgm:spPr>
      <dgm:t>
        <a:bodyPr anchor="t"/>
        <a:lstStyle/>
        <a:p>
          <a:pPr algn="l"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预期目标二</a:t>
          </a:r>
          <a:br>
            <a:rPr lang="zh-CN" altLang="en-US" sz="1000" dirty="0" smtClean="0">
              <a:solidFill>
                <a:srgbClr val="070707"/>
              </a:solidFill>
            </a:rPr>
          </a:br>
          <a:r>
            <a:rPr lang="zh-CN" altLang="en-US" sz="10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dirty="0"/>
        </a:p>
      </dgm:t>
    </dgm:pt>
    <dgm:pt modelId="{74D26049-89C2-924C-BEB9-2AB0EB38384E}" cxnId="{8BD15423-C8C0-9A47-9C74-FEDEC6447BC3}" type="parTrans">
      <dgm:prSet/>
      <dgm:spPr/>
      <dgm:t>
        <a:bodyPr/>
        <a:lstStyle/>
        <a:p>
          <a:endParaRPr lang="zh-CN" altLang="en-US" sz="1400"/>
        </a:p>
      </dgm:t>
    </dgm:pt>
    <dgm:pt modelId="{B98BA86F-1541-9F4D-99BD-D5A27A79AA29}" cxnId="{8BD15423-C8C0-9A47-9C74-FEDEC6447BC3}" type="sibTrans">
      <dgm:prSet/>
      <dgm:spPr/>
      <dgm:t>
        <a:bodyPr/>
        <a:lstStyle/>
        <a:p>
          <a:endParaRPr lang="zh-CN" altLang="en-US" sz="1400"/>
        </a:p>
      </dgm:t>
    </dgm:pt>
    <dgm:pt modelId="{2035D011-35AC-0A4F-8FEC-D24CD1FC7416}">
      <dgm:prSet phldrT="[文本]" custT="1"/>
      <dgm:spPr>
        <a:ln>
          <a:solidFill>
            <a:srgbClr val="F4772A"/>
          </a:solidFill>
        </a:ln>
      </dgm:spPr>
      <dgm:t>
        <a:bodyPr anchor="t"/>
        <a:lstStyle/>
        <a:p>
          <a:pPr algn="l"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预期目标三</a:t>
          </a:r>
          <a:br>
            <a:rPr lang="zh-CN" altLang="en-US" sz="1000" dirty="0" smtClean="0">
              <a:solidFill>
                <a:srgbClr val="070707"/>
              </a:solidFill>
            </a:rPr>
          </a:br>
          <a:r>
            <a:rPr lang="zh-CN" altLang="en-US" sz="10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dirty="0"/>
        </a:p>
      </dgm:t>
    </dgm:pt>
    <dgm:pt modelId="{A642C463-CFBD-7043-80E7-475AE6E784BA}" cxnId="{EE7DAEFD-594D-FB4D-AA38-03A3D6E75C46}" type="parTrans">
      <dgm:prSet/>
      <dgm:spPr/>
      <dgm:t>
        <a:bodyPr/>
        <a:lstStyle/>
        <a:p>
          <a:endParaRPr lang="zh-CN" altLang="en-US" sz="1400"/>
        </a:p>
      </dgm:t>
    </dgm:pt>
    <dgm:pt modelId="{7E383414-2812-4E4C-A098-93C5382784FB}" cxnId="{EE7DAEFD-594D-FB4D-AA38-03A3D6E75C46}" type="sibTrans">
      <dgm:prSet/>
      <dgm:spPr/>
      <dgm:t>
        <a:bodyPr/>
        <a:lstStyle/>
        <a:p>
          <a:endParaRPr lang="zh-CN" altLang="en-US" sz="1400"/>
        </a:p>
      </dgm:t>
    </dgm:pt>
    <dgm:pt modelId="{09E0ADAC-1752-C548-AE60-DC289F3E0FE1}">
      <dgm:prSet phldrT="[文本]" custT="1"/>
      <dgm:spPr>
        <a:ln>
          <a:solidFill>
            <a:srgbClr val="F4772A"/>
          </a:solidFill>
        </a:ln>
      </dgm:spPr>
      <dgm:t>
        <a:bodyPr anchor="t"/>
        <a:lstStyle/>
        <a:p>
          <a:pPr algn="l"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预期目标四</a:t>
          </a:r>
          <a:br>
            <a:rPr lang="zh-CN" altLang="en-US" sz="1000" dirty="0" smtClean="0">
              <a:solidFill>
                <a:srgbClr val="070707"/>
              </a:solidFill>
            </a:rPr>
          </a:br>
          <a:r>
            <a:rPr lang="zh-CN" altLang="en-US" sz="10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dirty="0"/>
        </a:p>
      </dgm:t>
    </dgm:pt>
    <dgm:pt modelId="{93581C9F-6AA2-3943-A17E-B2E0E214335B}" cxnId="{61CE1E53-5717-FE4B-B6C9-BE3B195B6BD4}" type="parTrans">
      <dgm:prSet/>
      <dgm:spPr/>
      <dgm:t>
        <a:bodyPr/>
        <a:lstStyle/>
        <a:p>
          <a:endParaRPr lang="zh-CN" altLang="en-US" sz="1400"/>
        </a:p>
      </dgm:t>
    </dgm:pt>
    <dgm:pt modelId="{05D757D1-9566-1F4A-8047-C86F67ABE5EB}" cxnId="{61CE1E53-5717-FE4B-B6C9-BE3B195B6BD4}" type="sibTrans">
      <dgm:prSet/>
      <dgm:spPr/>
      <dgm:t>
        <a:bodyPr/>
        <a:lstStyle/>
        <a:p>
          <a:endParaRPr lang="zh-CN" altLang="en-US" sz="1400"/>
        </a:p>
      </dgm:t>
    </dgm:pt>
    <dgm:pt modelId="{C18FA8C4-10C1-5E44-B89C-C34D03108F0A}" type="pres">
      <dgm:prSet presAssocID="{EEA17C0C-B52A-994A-AB6E-DDC90DBAB5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79B2949-9431-2B42-88A2-70ADBD83322E}" type="pres">
      <dgm:prSet presAssocID="{EEA17C0C-B52A-994A-AB6E-DDC90DBAB5E4}" presName="pyramid" presStyleLbl="node1" presStyleIdx="0" presStyleCnt="1" custFlipHor="1" custScaleX="89327" custScaleY="89327" custLinFactNeighborX="-24527" custLinFactNeighborY="6519"/>
      <dgm:spPr>
        <a:prstGeom prst="ellipse">
          <a:avLst/>
        </a:prstGeom>
        <a:solidFill>
          <a:srgbClr val="F4772A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0358D2C9-9AF0-B541-A39D-D7183910ACD0}" type="pres">
      <dgm:prSet presAssocID="{EEA17C0C-B52A-994A-AB6E-DDC90DBAB5E4}" presName="theList" presStyleCnt="0"/>
      <dgm:spPr/>
    </dgm:pt>
    <dgm:pt modelId="{018728DD-B146-8342-8452-6D9BCD8DA94C}" type="pres">
      <dgm:prSet presAssocID="{E0E86661-0DCA-4B4B-A444-A735952A2D14}" presName="aNode" presStyleLbl="fgAcc1" presStyleIdx="0" presStyleCnt="4" custScaleX="112223" custScaleY="1689052" custLinFactY="-96031" custLinFactNeighborX="42253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49C63C-2BBB-1243-8EA7-63C8C69CBAB2}" type="pres">
      <dgm:prSet presAssocID="{E0E86661-0DCA-4B4B-A444-A735952A2D14}" presName="aSpace" presStyleCnt="0"/>
      <dgm:spPr/>
    </dgm:pt>
    <dgm:pt modelId="{D74E78CC-7299-9448-BC1B-FE1827ECF3F0}" type="pres">
      <dgm:prSet presAssocID="{F2E0B045-8ADC-1442-99D8-0A97DE7B262E}" presName="aNode" presStyleLbl="fgAcc1" presStyleIdx="1" presStyleCnt="4" custScaleX="112223" custScaleY="1689052" custLinFactY="65655" custLinFactNeighborX="42253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784BCA-9618-DF46-BD4A-B4A2556C3FE8}" type="pres">
      <dgm:prSet presAssocID="{F2E0B045-8ADC-1442-99D8-0A97DE7B262E}" presName="aSpace" presStyleCnt="0"/>
      <dgm:spPr/>
    </dgm:pt>
    <dgm:pt modelId="{7816994D-0A6F-054C-A824-14678BE0FE81}" type="pres">
      <dgm:prSet presAssocID="{2035D011-35AC-0A4F-8FEC-D24CD1FC7416}" presName="aNode" presStyleLbl="fgAcc1" presStyleIdx="2" presStyleCnt="4" custScaleX="112223" custScaleY="1689052" custLinFactY="224386" custLinFactNeighborX="42253" custLinFactNeighborY="3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E9AF8E-4278-3D4B-A5D4-6D3E88E40880}" type="pres">
      <dgm:prSet presAssocID="{2035D011-35AC-0A4F-8FEC-D24CD1FC7416}" presName="aSpace" presStyleCnt="0"/>
      <dgm:spPr/>
    </dgm:pt>
    <dgm:pt modelId="{5D868281-8B97-A444-B22A-9EE881D09E1C}" type="pres">
      <dgm:prSet presAssocID="{09E0ADAC-1752-C548-AE60-DC289F3E0FE1}" presName="aNode" presStyleLbl="fgAcc1" presStyleIdx="3" presStyleCnt="4" custScaleX="112223" custScaleY="1689052" custLinFactY="400000" custLinFactNeighborX="42253" custLinFactNeighborY="4983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FDD7C4-EBDF-2A4A-83BF-C8C5953B08E0}" type="pres">
      <dgm:prSet presAssocID="{09E0ADAC-1752-C548-AE60-DC289F3E0FE1}" presName="aSpace" presStyleCnt="0"/>
      <dgm:spPr/>
    </dgm:pt>
  </dgm:ptLst>
  <dgm:cxnLst>
    <dgm:cxn modelId="{26225710-6658-704F-A643-84DF353440F3}" srcId="{EEA17C0C-B52A-994A-AB6E-DDC90DBAB5E4}" destId="{E0E86661-0DCA-4B4B-A444-A735952A2D14}" srcOrd="0" destOrd="0" parTransId="{66197D20-F5AE-F640-8A4E-2D800303E27D}" sibTransId="{1DB4B4F6-2747-5145-843C-F2A76DA5D9BF}"/>
    <dgm:cxn modelId="{61CE1E53-5717-FE4B-B6C9-BE3B195B6BD4}" srcId="{EEA17C0C-B52A-994A-AB6E-DDC90DBAB5E4}" destId="{09E0ADAC-1752-C548-AE60-DC289F3E0FE1}" srcOrd="3" destOrd="0" parTransId="{93581C9F-6AA2-3943-A17E-B2E0E214335B}" sibTransId="{05D757D1-9566-1F4A-8047-C86F67ABE5EB}"/>
    <dgm:cxn modelId="{00AD420C-5C4B-ED49-BABF-B87CF7272B8C}" type="presOf" srcId="{2035D011-35AC-0A4F-8FEC-D24CD1FC7416}" destId="{7816994D-0A6F-054C-A824-14678BE0FE81}" srcOrd="0" destOrd="0" presId="urn:microsoft.com/office/officeart/2005/8/layout/pyramid2"/>
    <dgm:cxn modelId="{01029DC7-C508-704E-90B2-A4817D3589C9}" type="presOf" srcId="{F2E0B045-8ADC-1442-99D8-0A97DE7B262E}" destId="{D74E78CC-7299-9448-BC1B-FE1827ECF3F0}" srcOrd="0" destOrd="0" presId="urn:microsoft.com/office/officeart/2005/8/layout/pyramid2"/>
    <dgm:cxn modelId="{EE7DAEFD-594D-FB4D-AA38-03A3D6E75C46}" srcId="{EEA17C0C-B52A-994A-AB6E-DDC90DBAB5E4}" destId="{2035D011-35AC-0A4F-8FEC-D24CD1FC7416}" srcOrd="2" destOrd="0" parTransId="{A642C463-CFBD-7043-80E7-475AE6E784BA}" sibTransId="{7E383414-2812-4E4C-A098-93C5382784FB}"/>
    <dgm:cxn modelId="{2EEBACCE-C1E1-084F-A870-CC0E5E9F8509}" type="presOf" srcId="{E0E86661-0DCA-4B4B-A444-A735952A2D14}" destId="{018728DD-B146-8342-8452-6D9BCD8DA94C}" srcOrd="0" destOrd="0" presId="urn:microsoft.com/office/officeart/2005/8/layout/pyramid2"/>
    <dgm:cxn modelId="{8BD15423-C8C0-9A47-9C74-FEDEC6447BC3}" srcId="{EEA17C0C-B52A-994A-AB6E-DDC90DBAB5E4}" destId="{F2E0B045-8ADC-1442-99D8-0A97DE7B262E}" srcOrd="1" destOrd="0" parTransId="{74D26049-89C2-924C-BEB9-2AB0EB38384E}" sibTransId="{B98BA86F-1541-9F4D-99BD-D5A27A79AA29}"/>
    <dgm:cxn modelId="{1DF86923-662B-A14C-9D54-55149F75A75D}" type="presOf" srcId="{EEA17C0C-B52A-994A-AB6E-DDC90DBAB5E4}" destId="{C18FA8C4-10C1-5E44-B89C-C34D03108F0A}" srcOrd="0" destOrd="0" presId="urn:microsoft.com/office/officeart/2005/8/layout/pyramid2"/>
    <dgm:cxn modelId="{C878366F-0A9B-4D4E-8C5D-009E87EE2850}" type="presOf" srcId="{09E0ADAC-1752-C548-AE60-DC289F3E0FE1}" destId="{5D868281-8B97-A444-B22A-9EE881D09E1C}" srcOrd="0" destOrd="0" presId="urn:microsoft.com/office/officeart/2005/8/layout/pyramid2"/>
    <dgm:cxn modelId="{C184420A-9664-E449-AF5F-D5986A69C85B}" type="presParOf" srcId="{C18FA8C4-10C1-5E44-B89C-C34D03108F0A}" destId="{179B2949-9431-2B42-88A2-70ADBD83322E}" srcOrd="0" destOrd="0" presId="urn:microsoft.com/office/officeart/2005/8/layout/pyramid2"/>
    <dgm:cxn modelId="{50BC2419-EAEF-2A47-8D8E-392FFBE67997}" type="presParOf" srcId="{C18FA8C4-10C1-5E44-B89C-C34D03108F0A}" destId="{0358D2C9-9AF0-B541-A39D-D7183910ACD0}" srcOrd="1" destOrd="0" presId="urn:microsoft.com/office/officeart/2005/8/layout/pyramid2"/>
    <dgm:cxn modelId="{A55527F3-A75C-5D44-AB9F-B6E89DA52830}" type="presParOf" srcId="{0358D2C9-9AF0-B541-A39D-D7183910ACD0}" destId="{018728DD-B146-8342-8452-6D9BCD8DA94C}" srcOrd="0" destOrd="0" presId="urn:microsoft.com/office/officeart/2005/8/layout/pyramid2"/>
    <dgm:cxn modelId="{7DAF081A-CB15-E740-B274-81E18F41BBFC}" type="presParOf" srcId="{0358D2C9-9AF0-B541-A39D-D7183910ACD0}" destId="{EC49C63C-2BBB-1243-8EA7-63C8C69CBAB2}" srcOrd="1" destOrd="0" presId="urn:microsoft.com/office/officeart/2005/8/layout/pyramid2"/>
    <dgm:cxn modelId="{48B854AA-7CB6-CD45-B98D-8FAD089793A3}" type="presParOf" srcId="{0358D2C9-9AF0-B541-A39D-D7183910ACD0}" destId="{D74E78CC-7299-9448-BC1B-FE1827ECF3F0}" srcOrd="2" destOrd="0" presId="urn:microsoft.com/office/officeart/2005/8/layout/pyramid2"/>
    <dgm:cxn modelId="{524ED28C-DF90-CC4D-A6AA-5366E6C80A6C}" type="presParOf" srcId="{0358D2C9-9AF0-B541-A39D-D7183910ACD0}" destId="{8C784BCA-9618-DF46-BD4A-B4A2556C3FE8}" srcOrd="3" destOrd="0" presId="urn:microsoft.com/office/officeart/2005/8/layout/pyramid2"/>
    <dgm:cxn modelId="{695775FF-B0AA-6B45-8246-4397FBA51507}" type="presParOf" srcId="{0358D2C9-9AF0-B541-A39D-D7183910ACD0}" destId="{7816994D-0A6F-054C-A824-14678BE0FE81}" srcOrd="4" destOrd="0" presId="urn:microsoft.com/office/officeart/2005/8/layout/pyramid2"/>
    <dgm:cxn modelId="{F6FFB30D-93BF-D443-8CDE-EFF3668858CD}" type="presParOf" srcId="{0358D2C9-9AF0-B541-A39D-D7183910ACD0}" destId="{0CE9AF8E-4278-3D4B-A5D4-6D3E88E40880}" srcOrd="5" destOrd="0" presId="urn:microsoft.com/office/officeart/2005/8/layout/pyramid2"/>
    <dgm:cxn modelId="{004FA056-F242-5543-ADA6-60FB4998F889}" type="presParOf" srcId="{0358D2C9-9AF0-B541-A39D-D7183910ACD0}" destId="{5D868281-8B97-A444-B22A-9EE881D09E1C}" srcOrd="6" destOrd="0" presId="urn:microsoft.com/office/officeart/2005/8/layout/pyramid2"/>
    <dgm:cxn modelId="{9B79CAB4-B5B2-0347-9F38-BAEEBE1704BA}" type="presParOf" srcId="{0358D2C9-9AF0-B541-A39D-D7183910ACD0}" destId="{A8FDD7C4-EBDF-2A4A-83BF-C8C5953B08E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94721-F18E-B940-B9F7-90634AD6E593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EC374AF-39D2-5C4F-93DF-5B30F87C59F4}">
      <dgm:prSet phldrT="[文本]" custT="1"/>
      <dgm:spPr>
        <a:solidFill>
          <a:srgbClr val="3C846F"/>
        </a:solidFill>
        <a:ln>
          <a:noFill/>
        </a:ln>
      </dgm:spPr>
      <dgm:t>
        <a:bodyPr/>
        <a:lstStyle/>
        <a:p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ONE</a:t>
          </a:r>
          <a:endParaRPr lang="zh-CN" altLang="en-US" sz="1600" b="1" dirty="0"/>
        </a:p>
      </dgm:t>
    </dgm:pt>
    <dgm:pt modelId="{802F9304-203B-534E-8821-2DA69FB1B60F}" cxnId="{11661800-810D-BC46-8DA1-8E0246FBC4E7}" type="parTrans">
      <dgm:prSet/>
      <dgm:spPr/>
      <dgm:t>
        <a:bodyPr/>
        <a:lstStyle/>
        <a:p>
          <a:endParaRPr lang="zh-CN" altLang="en-US"/>
        </a:p>
      </dgm:t>
    </dgm:pt>
    <dgm:pt modelId="{E280426C-B7D7-EB46-BC8A-7588A022262B}" cxnId="{11661800-810D-BC46-8DA1-8E0246FBC4E7}" type="sibTrans">
      <dgm:prSet/>
      <dgm:spPr/>
      <dgm:t>
        <a:bodyPr/>
        <a:lstStyle/>
        <a:p>
          <a:endParaRPr lang="zh-CN" altLang="en-US"/>
        </a:p>
      </dgm:t>
    </dgm:pt>
    <dgm:pt modelId="{A857D5A9-AAD6-3E43-BF63-CBF263DB8992}">
      <dgm:prSet phldrT="[文本]" custT="1"/>
      <dgm:spPr/>
      <dgm:t>
        <a:bodyPr anchor="t"/>
        <a:lstStyle/>
        <a:p>
          <a:pPr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>
            <a:solidFill>
              <a:srgbClr val="070707"/>
            </a:solidFill>
          </a:endParaRPr>
        </a:p>
      </dgm:t>
    </dgm:pt>
    <dgm:pt modelId="{D3565F48-A868-A141-A7D6-FA6EB755E567}" cxnId="{FCDDC5EC-415A-9740-927E-45B445225CD6}" type="parTrans">
      <dgm:prSet/>
      <dgm:spPr/>
      <dgm:t>
        <a:bodyPr/>
        <a:lstStyle/>
        <a:p>
          <a:endParaRPr lang="zh-CN" altLang="en-US"/>
        </a:p>
      </dgm:t>
    </dgm:pt>
    <dgm:pt modelId="{DD97FD4F-39D0-3A45-B2B8-C1AB594618D3}" cxnId="{FCDDC5EC-415A-9740-927E-45B445225CD6}" type="sibTrans">
      <dgm:prSet/>
      <dgm:spPr/>
      <dgm:t>
        <a:bodyPr/>
        <a:lstStyle/>
        <a:p>
          <a:endParaRPr lang="zh-CN" altLang="en-US"/>
        </a:p>
      </dgm:t>
    </dgm:pt>
    <dgm:pt modelId="{FFB591C5-2BCB-CE4B-B92D-D9C1AC24F736}">
      <dgm:prSet phldrT="[文本]" custT="1"/>
      <dgm:spPr>
        <a:solidFill>
          <a:srgbClr val="F4772A"/>
        </a:solidFill>
        <a:ln>
          <a:noFill/>
        </a:ln>
      </dgm:spPr>
      <dgm:t>
        <a:bodyPr/>
        <a:lstStyle/>
        <a:p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TWO</a:t>
          </a:r>
          <a:endParaRPr lang="zh-CN" altLang="en-US" sz="1600" b="1" dirty="0"/>
        </a:p>
      </dgm:t>
    </dgm:pt>
    <dgm:pt modelId="{AD424EBC-598D-EF47-9102-FADF09107B22}" cxnId="{79F7B392-B1E7-3244-B75A-002B73695F3E}" type="parTrans">
      <dgm:prSet/>
      <dgm:spPr/>
      <dgm:t>
        <a:bodyPr/>
        <a:lstStyle/>
        <a:p>
          <a:endParaRPr lang="zh-CN" altLang="en-US"/>
        </a:p>
      </dgm:t>
    </dgm:pt>
    <dgm:pt modelId="{D0D30FC9-F42D-734B-AD6D-E03804246C0F}" cxnId="{79F7B392-B1E7-3244-B75A-002B73695F3E}" type="sibTrans">
      <dgm:prSet/>
      <dgm:spPr/>
      <dgm:t>
        <a:bodyPr/>
        <a:lstStyle/>
        <a:p>
          <a:endParaRPr lang="zh-CN" altLang="en-US"/>
        </a:p>
      </dgm:t>
    </dgm:pt>
    <dgm:pt modelId="{3CFD6041-DA3E-3E4C-B0FA-1A53D7DB2C93}">
      <dgm:prSet phldrT="[文本]" custT="1"/>
      <dgm:spPr/>
      <dgm:t>
        <a:bodyPr anchor="t"/>
        <a:lstStyle/>
        <a:p>
          <a:pPr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>
            <a:solidFill>
              <a:srgbClr val="070707"/>
            </a:solidFill>
          </a:endParaRPr>
        </a:p>
      </dgm:t>
    </dgm:pt>
    <dgm:pt modelId="{76C0D77D-0F56-F544-83C5-6F5788CB73CD}" cxnId="{242C702E-ABD8-BB47-ABD0-68B14FFEEDE9}" type="parTrans">
      <dgm:prSet/>
      <dgm:spPr/>
      <dgm:t>
        <a:bodyPr/>
        <a:lstStyle/>
        <a:p>
          <a:endParaRPr lang="zh-CN" altLang="en-US"/>
        </a:p>
      </dgm:t>
    </dgm:pt>
    <dgm:pt modelId="{0AAC3633-B605-304C-92F6-383BD8CCCA22}" cxnId="{242C702E-ABD8-BB47-ABD0-68B14FFEEDE9}" type="sibTrans">
      <dgm:prSet/>
      <dgm:spPr/>
      <dgm:t>
        <a:bodyPr/>
        <a:lstStyle/>
        <a:p>
          <a:endParaRPr lang="zh-CN" altLang="en-US"/>
        </a:p>
      </dgm:t>
    </dgm:pt>
    <dgm:pt modelId="{035660F8-CD0C-8A4A-A6D6-A05CBBE37610}">
      <dgm:prSet phldrT="[文本]" custT="1"/>
      <dgm:spPr>
        <a:solidFill>
          <a:srgbClr val="7D1319"/>
        </a:solidFill>
        <a:ln>
          <a:noFill/>
        </a:ln>
      </dgm:spPr>
      <dgm:t>
        <a:bodyPr/>
        <a:lstStyle/>
        <a:p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THREE</a:t>
          </a:r>
          <a:endParaRPr lang="zh-CN" altLang="en-US" sz="1600" b="1" dirty="0"/>
        </a:p>
      </dgm:t>
    </dgm:pt>
    <dgm:pt modelId="{F201B464-91C2-CF4B-B615-DCF261993325}" cxnId="{3D38893B-6C30-2149-AB99-58DB50DD0501}" type="parTrans">
      <dgm:prSet/>
      <dgm:spPr/>
      <dgm:t>
        <a:bodyPr/>
        <a:lstStyle/>
        <a:p>
          <a:endParaRPr lang="zh-CN" altLang="en-US"/>
        </a:p>
      </dgm:t>
    </dgm:pt>
    <dgm:pt modelId="{94283E90-A2C8-F34E-B092-8AEB9A165124}" cxnId="{3D38893B-6C30-2149-AB99-58DB50DD0501}" type="sibTrans">
      <dgm:prSet/>
      <dgm:spPr/>
      <dgm:t>
        <a:bodyPr/>
        <a:lstStyle/>
        <a:p>
          <a:endParaRPr lang="zh-CN" altLang="en-US"/>
        </a:p>
      </dgm:t>
    </dgm:pt>
    <dgm:pt modelId="{6273CB2A-3EB4-7B4E-A0BA-A88066E48CE4}">
      <dgm:prSet phldrT="[文本]" custT="1"/>
      <dgm:spPr/>
      <dgm:t>
        <a:bodyPr anchor="t"/>
        <a:lstStyle/>
        <a:p>
          <a:pPr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>
            <a:solidFill>
              <a:srgbClr val="070707"/>
            </a:solidFill>
          </a:endParaRPr>
        </a:p>
      </dgm:t>
    </dgm:pt>
    <dgm:pt modelId="{0DF90A42-17FA-274E-B660-6C381BB81516}" cxnId="{75017BC9-8845-9C41-A42A-5EF0D8566789}" type="parTrans">
      <dgm:prSet/>
      <dgm:spPr/>
      <dgm:t>
        <a:bodyPr/>
        <a:lstStyle/>
        <a:p>
          <a:endParaRPr lang="zh-CN" altLang="en-US"/>
        </a:p>
      </dgm:t>
    </dgm:pt>
    <dgm:pt modelId="{C73A997E-7C7D-6847-AA3D-25A16BB1CBF9}" cxnId="{75017BC9-8845-9C41-A42A-5EF0D8566789}" type="sibTrans">
      <dgm:prSet/>
      <dgm:spPr/>
      <dgm:t>
        <a:bodyPr/>
        <a:lstStyle/>
        <a:p>
          <a:endParaRPr lang="zh-CN" altLang="en-US"/>
        </a:p>
      </dgm:t>
    </dgm:pt>
    <dgm:pt modelId="{192BCD17-4258-8849-A031-C0AD3FC80C5A}">
      <dgm:prSet phldrT="[文本]" custT="1"/>
      <dgm:spPr>
        <a:solidFill>
          <a:srgbClr val="CBD351"/>
        </a:solidFill>
        <a:ln>
          <a:noFill/>
        </a:ln>
      </dgm:spPr>
      <dgm:t>
        <a:bodyPr/>
        <a:lstStyle/>
        <a:p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FOUR</a:t>
          </a:r>
          <a:endParaRPr lang="zh-CN" altLang="en-US" sz="1600" b="1" dirty="0"/>
        </a:p>
      </dgm:t>
    </dgm:pt>
    <dgm:pt modelId="{1A899E6B-7C91-8D45-B2E9-5BC6D041728C}" cxnId="{5E34C347-6BB5-5041-9A5B-AC5A894FE7FC}" type="parTrans">
      <dgm:prSet/>
      <dgm:spPr/>
      <dgm:t>
        <a:bodyPr/>
        <a:lstStyle/>
        <a:p>
          <a:endParaRPr lang="zh-CN" altLang="en-US"/>
        </a:p>
      </dgm:t>
    </dgm:pt>
    <dgm:pt modelId="{4DFBC1B8-5CDC-4044-9035-83DE027C40B5}" cxnId="{5E34C347-6BB5-5041-9A5B-AC5A894FE7FC}" type="sibTrans">
      <dgm:prSet/>
      <dgm:spPr/>
      <dgm:t>
        <a:bodyPr/>
        <a:lstStyle/>
        <a:p>
          <a:endParaRPr lang="zh-CN" altLang="en-US"/>
        </a:p>
      </dgm:t>
    </dgm:pt>
    <dgm:pt modelId="{8750312E-C107-2B4B-B64B-47719F82FC2B}">
      <dgm:prSet phldrT="[文本]" custT="1"/>
      <dgm:spPr>
        <a:ln>
          <a:noFill/>
        </a:ln>
      </dgm:spPr>
      <dgm:t>
        <a:bodyPr anchor="t"/>
        <a:lstStyle/>
        <a:p>
          <a:pPr>
            <a:lnSpc>
              <a:spcPct val="130000"/>
            </a:lnSpc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b="1" dirty="0">
            <a:solidFill>
              <a:srgbClr val="070707"/>
            </a:solidFill>
          </a:endParaRPr>
        </a:p>
      </dgm:t>
    </dgm:pt>
    <dgm:pt modelId="{2677AD40-7189-7C4B-8AA3-F75A5956F92F}" cxnId="{711EE767-8D73-C946-8678-092B3C4AE8CF}" type="parTrans">
      <dgm:prSet/>
      <dgm:spPr/>
      <dgm:t>
        <a:bodyPr/>
        <a:lstStyle/>
        <a:p>
          <a:endParaRPr lang="zh-CN" altLang="en-US"/>
        </a:p>
      </dgm:t>
    </dgm:pt>
    <dgm:pt modelId="{E8BF4ACC-670B-EA46-89B2-E9C3E55D4544}" cxnId="{711EE767-8D73-C946-8678-092B3C4AE8CF}" type="sibTrans">
      <dgm:prSet/>
      <dgm:spPr/>
      <dgm:t>
        <a:bodyPr/>
        <a:lstStyle/>
        <a:p>
          <a:endParaRPr lang="zh-CN" altLang="en-US"/>
        </a:p>
      </dgm:t>
    </dgm:pt>
    <dgm:pt modelId="{000240B4-8674-5942-A757-557E4018251B}" type="pres">
      <dgm:prSet presAssocID="{FBF94721-F18E-B940-B9F7-90634AD6E59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CA52985-8357-B04A-B6BB-E1A64C93BAE8}" type="pres">
      <dgm:prSet presAssocID="{9EC374AF-39D2-5C4F-93DF-5B30F87C59F4}" presName="composite" presStyleCnt="0"/>
      <dgm:spPr/>
    </dgm:pt>
    <dgm:pt modelId="{B59AF787-EE1D-1E41-849C-8278800C74FC}" type="pres">
      <dgm:prSet presAssocID="{9EC374AF-39D2-5C4F-93DF-5B30F87C59F4}" presName="bentUpArrow1" presStyleLbl="alignImgPlace1" presStyleIdx="0" presStyleCnt="3"/>
      <dgm:spPr>
        <a:solidFill>
          <a:schemeClr val="bg1">
            <a:lumMod val="50000"/>
          </a:schemeClr>
        </a:solidFill>
        <a:ln>
          <a:noFill/>
        </a:ln>
      </dgm:spPr>
    </dgm:pt>
    <dgm:pt modelId="{A7A6076A-B18D-474A-9122-8DD65A20308A}" type="pres">
      <dgm:prSet presAssocID="{9EC374AF-39D2-5C4F-93DF-5B30F87C59F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9060C4-4B0C-D842-BF30-92B8732B1756}" type="pres">
      <dgm:prSet presAssocID="{9EC374AF-39D2-5C4F-93DF-5B30F87C59F4}" presName="ChildText" presStyleLbl="revTx" presStyleIdx="0" presStyleCnt="4" custScaleX="265571" custLinFactNeighborX="95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A261AE-0D7A-8C41-AC75-97BE094EC303}" type="pres">
      <dgm:prSet presAssocID="{E280426C-B7D7-EB46-BC8A-7588A022262B}" presName="sibTrans" presStyleCnt="0"/>
      <dgm:spPr/>
    </dgm:pt>
    <dgm:pt modelId="{BD204733-7B65-8A4D-A7D9-F8FAD3520A70}" type="pres">
      <dgm:prSet presAssocID="{FFB591C5-2BCB-CE4B-B92D-D9C1AC24F736}" presName="composite" presStyleCnt="0"/>
      <dgm:spPr/>
    </dgm:pt>
    <dgm:pt modelId="{4268AE96-50D3-974A-A543-B7E737E100DF}" type="pres">
      <dgm:prSet presAssocID="{FFB591C5-2BCB-CE4B-B92D-D9C1AC24F736}" presName="bentUpArrow1" presStyleLbl="alignImgPlace1" presStyleIdx="1" presStyleCnt="3" custLinFactNeighborX="-47149"/>
      <dgm:spPr>
        <a:solidFill>
          <a:srgbClr val="7F7F7F"/>
        </a:solidFill>
        <a:ln>
          <a:noFill/>
        </a:ln>
      </dgm:spPr>
    </dgm:pt>
    <dgm:pt modelId="{9C72228B-E9D3-0449-BA26-8B93A657C274}" type="pres">
      <dgm:prSet presAssocID="{FFB591C5-2BCB-CE4B-B92D-D9C1AC24F736}" presName="ParentText" presStyleLbl="node1" presStyleIdx="1" presStyleCnt="4" custLinFactNeighborX="-318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FBB6F2-D2B1-4449-A5CD-5DF973DE20DB}" type="pres">
      <dgm:prSet presAssocID="{FFB591C5-2BCB-CE4B-B92D-D9C1AC24F736}" presName="ChildText" presStyleLbl="revTx" presStyleIdx="1" presStyleCnt="4" custScaleX="265571" custLinFactNeighborX="52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08FE5F-E990-7442-AB6F-51BB557E968B}" type="pres">
      <dgm:prSet presAssocID="{D0D30FC9-F42D-734B-AD6D-E03804246C0F}" presName="sibTrans" presStyleCnt="0"/>
      <dgm:spPr/>
    </dgm:pt>
    <dgm:pt modelId="{016F3207-2120-E441-9B3D-DF3974AF7CD8}" type="pres">
      <dgm:prSet presAssocID="{035660F8-CD0C-8A4A-A6D6-A05CBBE37610}" presName="composite" presStyleCnt="0"/>
      <dgm:spPr/>
    </dgm:pt>
    <dgm:pt modelId="{69F976E3-997E-0545-9A03-CE87050DA373}" type="pres">
      <dgm:prSet presAssocID="{035660F8-CD0C-8A4A-A6D6-A05CBBE37610}" presName="bentUpArrow1" presStyleLbl="alignImgPlace1" presStyleIdx="2" presStyleCnt="3" custLinFactNeighborX="-94298"/>
      <dgm:spPr>
        <a:solidFill>
          <a:srgbClr val="7F7F7F"/>
        </a:solidFill>
        <a:ln>
          <a:noFill/>
        </a:ln>
      </dgm:spPr>
    </dgm:pt>
    <dgm:pt modelId="{D83206F6-D788-5246-9FE1-46627A1F72C2}" type="pres">
      <dgm:prSet presAssocID="{035660F8-CD0C-8A4A-A6D6-A05CBBE37610}" presName="ParentText" presStyleLbl="node1" presStyleIdx="2" presStyleCnt="4" custLinFactNeighborX="-637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318A60-3F25-6040-977C-F6C9DA1D339C}" type="pres">
      <dgm:prSet presAssocID="{035660F8-CD0C-8A4A-A6D6-A05CBBE37610}" presName="ChildText" presStyleLbl="revTx" presStyleIdx="2" presStyleCnt="4" custScaleX="265571" custLinFactNeighborX="3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28A422-5F5A-124B-B9C8-E9243A480C85}" type="pres">
      <dgm:prSet presAssocID="{94283E90-A2C8-F34E-B092-8AEB9A165124}" presName="sibTrans" presStyleCnt="0"/>
      <dgm:spPr/>
    </dgm:pt>
    <dgm:pt modelId="{5CB289C7-7E6B-814E-AB6F-1404E06F5CB6}" type="pres">
      <dgm:prSet presAssocID="{192BCD17-4258-8849-A031-C0AD3FC80C5A}" presName="composite" presStyleCnt="0"/>
      <dgm:spPr/>
    </dgm:pt>
    <dgm:pt modelId="{EDCF395E-DD58-284B-A85A-814830E7AEF0}" type="pres">
      <dgm:prSet presAssocID="{192BCD17-4258-8849-A031-C0AD3FC80C5A}" presName="ParentText" presStyleLbl="node1" presStyleIdx="3" presStyleCnt="4" custLinFactNeighborX="-956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B0C9CC-EAF8-BC4C-B3DF-34EAD4265DAB}" type="pres">
      <dgm:prSet presAssocID="{192BCD17-4258-8849-A031-C0AD3FC80C5A}" presName="FinalChildText" presStyleLbl="revTx" presStyleIdx="3" presStyleCnt="4" custScaleX="265571" custLinFactNeighborX="-37762" custLinFactNeighborY="4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CDDC5EC-415A-9740-927E-45B445225CD6}" srcId="{9EC374AF-39D2-5C4F-93DF-5B30F87C59F4}" destId="{A857D5A9-AAD6-3E43-BF63-CBF263DB8992}" srcOrd="0" destOrd="0" parTransId="{D3565F48-A868-A141-A7D6-FA6EB755E567}" sibTransId="{DD97FD4F-39D0-3A45-B2B8-C1AB594618D3}"/>
    <dgm:cxn modelId="{11661800-810D-BC46-8DA1-8E0246FBC4E7}" srcId="{FBF94721-F18E-B940-B9F7-90634AD6E593}" destId="{9EC374AF-39D2-5C4F-93DF-5B30F87C59F4}" srcOrd="0" destOrd="0" parTransId="{802F9304-203B-534E-8821-2DA69FB1B60F}" sibTransId="{E280426C-B7D7-EB46-BC8A-7588A022262B}"/>
    <dgm:cxn modelId="{2D9ED145-9D65-DE45-8119-760039BD5806}" type="presOf" srcId="{6273CB2A-3EB4-7B4E-A0BA-A88066E48CE4}" destId="{BB318A60-3F25-6040-977C-F6C9DA1D339C}" srcOrd="0" destOrd="0" presId="urn:microsoft.com/office/officeart/2005/8/layout/StepDownProcess"/>
    <dgm:cxn modelId="{242C702E-ABD8-BB47-ABD0-68B14FFEEDE9}" srcId="{FFB591C5-2BCB-CE4B-B92D-D9C1AC24F736}" destId="{3CFD6041-DA3E-3E4C-B0FA-1A53D7DB2C93}" srcOrd="0" destOrd="0" parTransId="{76C0D77D-0F56-F544-83C5-6F5788CB73CD}" sibTransId="{0AAC3633-B605-304C-92F6-383BD8CCCA22}"/>
    <dgm:cxn modelId="{75017BC9-8845-9C41-A42A-5EF0D8566789}" srcId="{035660F8-CD0C-8A4A-A6D6-A05CBBE37610}" destId="{6273CB2A-3EB4-7B4E-A0BA-A88066E48CE4}" srcOrd="0" destOrd="0" parTransId="{0DF90A42-17FA-274E-B660-6C381BB81516}" sibTransId="{C73A997E-7C7D-6847-AA3D-25A16BB1CBF9}"/>
    <dgm:cxn modelId="{334B4F14-E770-8145-A931-01D7A4067B32}" type="presOf" srcId="{A857D5A9-AAD6-3E43-BF63-CBF263DB8992}" destId="{8A9060C4-4B0C-D842-BF30-92B8732B1756}" srcOrd="0" destOrd="0" presId="urn:microsoft.com/office/officeart/2005/8/layout/StepDownProcess"/>
    <dgm:cxn modelId="{3691ADAD-6C73-014D-9C29-9075915EDA87}" type="presOf" srcId="{3CFD6041-DA3E-3E4C-B0FA-1A53D7DB2C93}" destId="{E9FBB6F2-D2B1-4449-A5CD-5DF973DE20DB}" srcOrd="0" destOrd="0" presId="urn:microsoft.com/office/officeart/2005/8/layout/StepDownProcess"/>
    <dgm:cxn modelId="{711EE767-8D73-C946-8678-092B3C4AE8CF}" srcId="{192BCD17-4258-8849-A031-C0AD3FC80C5A}" destId="{8750312E-C107-2B4B-B64B-47719F82FC2B}" srcOrd="0" destOrd="0" parTransId="{2677AD40-7189-7C4B-8AA3-F75A5956F92F}" sibTransId="{E8BF4ACC-670B-EA46-89B2-E9C3E55D4544}"/>
    <dgm:cxn modelId="{79F7B392-B1E7-3244-B75A-002B73695F3E}" srcId="{FBF94721-F18E-B940-B9F7-90634AD6E593}" destId="{FFB591C5-2BCB-CE4B-B92D-D9C1AC24F736}" srcOrd="1" destOrd="0" parTransId="{AD424EBC-598D-EF47-9102-FADF09107B22}" sibTransId="{D0D30FC9-F42D-734B-AD6D-E03804246C0F}"/>
    <dgm:cxn modelId="{F6AEEA85-C051-1640-8B53-4B875F90DBEF}" type="presOf" srcId="{192BCD17-4258-8849-A031-C0AD3FC80C5A}" destId="{EDCF395E-DD58-284B-A85A-814830E7AEF0}" srcOrd="0" destOrd="0" presId="urn:microsoft.com/office/officeart/2005/8/layout/StepDownProcess"/>
    <dgm:cxn modelId="{F7930D48-2ED0-424A-8118-20D970284A40}" type="presOf" srcId="{8750312E-C107-2B4B-B64B-47719F82FC2B}" destId="{45B0C9CC-EAF8-BC4C-B3DF-34EAD4265DAB}" srcOrd="0" destOrd="0" presId="urn:microsoft.com/office/officeart/2005/8/layout/StepDownProcess"/>
    <dgm:cxn modelId="{4265C220-5D6F-7343-A7BE-026D7670FAF7}" type="presOf" srcId="{FBF94721-F18E-B940-B9F7-90634AD6E593}" destId="{000240B4-8674-5942-A757-557E4018251B}" srcOrd="0" destOrd="0" presId="urn:microsoft.com/office/officeart/2005/8/layout/StepDownProcess"/>
    <dgm:cxn modelId="{AB1EE33D-6C55-5A48-B6DF-CB1F920D2C85}" type="presOf" srcId="{FFB591C5-2BCB-CE4B-B92D-D9C1AC24F736}" destId="{9C72228B-E9D3-0449-BA26-8B93A657C274}" srcOrd="0" destOrd="0" presId="urn:microsoft.com/office/officeart/2005/8/layout/StepDownProcess"/>
    <dgm:cxn modelId="{3D38893B-6C30-2149-AB99-58DB50DD0501}" srcId="{FBF94721-F18E-B940-B9F7-90634AD6E593}" destId="{035660F8-CD0C-8A4A-A6D6-A05CBBE37610}" srcOrd="2" destOrd="0" parTransId="{F201B464-91C2-CF4B-B615-DCF261993325}" sibTransId="{94283E90-A2C8-F34E-B092-8AEB9A165124}"/>
    <dgm:cxn modelId="{756EA607-28C6-BE48-BA0F-F9754033FCA4}" type="presOf" srcId="{9EC374AF-39D2-5C4F-93DF-5B30F87C59F4}" destId="{A7A6076A-B18D-474A-9122-8DD65A20308A}" srcOrd="0" destOrd="0" presId="urn:microsoft.com/office/officeart/2005/8/layout/StepDownProcess"/>
    <dgm:cxn modelId="{5E34C347-6BB5-5041-9A5B-AC5A894FE7FC}" srcId="{FBF94721-F18E-B940-B9F7-90634AD6E593}" destId="{192BCD17-4258-8849-A031-C0AD3FC80C5A}" srcOrd="3" destOrd="0" parTransId="{1A899E6B-7C91-8D45-B2E9-5BC6D041728C}" sibTransId="{4DFBC1B8-5CDC-4044-9035-83DE027C40B5}"/>
    <dgm:cxn modelId="{07250C11-D048-E74F-8F72-8772805F01C8}" type="presOf" srcId="{035660F8-CD0C-8A4A-A6D6-A05CBBE37610}" destId="{D83206F6-D788-5246-9FE1-46627A1F72C2}" srcOrd="0" destOrd="0" presId="urn:microsoft.com/office/officeart/2005/8/layout/StepDownProcess"/>
    <dgm:cxn modelId="{10CEF762-E50C-3B42-ABB8-74A2D3768E39}" type="presParOf" srcId="{000240B4-8674-5942-A757-557E4018251B}" destId="{7CA52985-8357-B04A-B6BB-E1A64C93BAE8}" srcOrd="0" destOrd="0" presId="urn:microsoft.com/office/officeart/2005/8/layout/StepDownProcess"/>
    <dgm:cxn modelId="{F6F1154F-CEDF-874F-8512-C816A3CEF61F}" type="presParOf" srcId="{7CA52985-8357-B04A-B6BB-E1A64C93BAE8}" destId="{B59AF787-EE1D-1E41-849C-8278800C74FC}" srcOrd="0" destOrd="0" presId="urn:microsoft.com/office/officeart/2005/8/layout/StepDownProcess"/>
    <dgm:cxn modelId="{B0D24E27-8569-784A-8CA6-9497BA071F94}" type="presParOf" srcId="{7CA52985-8357-B04A-B6BB-E1A64C93BAE8}" destId="{A7A6076A-B18D-474A-9122-8DD65A20308A}" srcOrd="1" destOrd="0" presId="urn:microsoft.com/office/officeart/2005/8/layout/StepDownProcess"/>
    <dgm:cxn modelId="{193D8774-7F33-5B44-867F-5EBEF23B7CCE}" type="presParOf" srcId="{7CA52985-8357-B04A-B6BB-E1A64C93BAE8}" destId="{8A9060C4-4B0C-D842-BF30-92B8732B1756}" srcOrd="2" destOrd="0" presId="urn:microsoft.com/office/officeart/2005/8/layout/StepDownProcess"/>
    <dgm:cxn modelId="{21CBDF6F-E429-5244-A6B9-3E0BB9E29278}" type="presParOf" srcId="{000240B4-8674-5942-A757-557E4018251B}" destId="{4BA261AE-0D7A-8C41-AC75-97BE094EC303}" srcOrd="1" destOrd="0" presId="urn:microsoft.com/office/officeart/2005/8/layout/StepDownProcess"/>
    <dgm:cxn modelId="{54DEF012-5B28-7744-8FB7-841AA259DC48}" type="presParOf" srcId="{000240B4-8674-5942-A757-557E4018251B}" destId="{BD204733-7B65-8A4D-A7D9-F8FAD3520A70}" srcOrd="2" destOrd="0" presId="urn:microsoft.com/office/officeart/2005/8/layout/StepDownProcess"/>
    <dgm:cxn modelId="{F8A02F19-6DFF-CB4F-ADAF-F8F76F2A12E9}" type="presParOf" srcId="{BD204733-7B65-8A4D-A7D9-F8FAD3520A70}" destId="{4268AE96-50D3-974A-A543-B7E737E100DF}" srcOrd="0" destOrd="0" presId="urn:microsoft.com/office/officeart/2005/8/layout/StepDownProcess"/>
    <dgm:cxn modelId="{EFA5E303-0208-224F-A83D-9D26997B4A6F}" type="presParOf" srcId="{BD204733-7B65-8A4D-A7D9-F8FAD3520A70}" destId="{9C72228B-E9D3-0449-BA26-8B93A657C274}" srcOrd="1" destOrd="0" presId="urn:microsoft.com/office/officeart/2005/8/layout/StepDownProcess"/>
    <dgm:cxn modelId="{F7901F1C-CDDD-D84C-BFD3-013D1EF27961}" type="presParOf" srcId="{BD204733-7B65-8A4D-A7D9-F8FAD3520A70}" destId="{E9FBB6F2-D2B1-4449-A5CD-5DF973DE20DB}" srcOrd="2" destOrd="0" presId="urn:microsoft.com/office/officeart/2005/8/layout/StepDownProcess"/>
    <dgm:cxn modelId="{A249C6B3-499E-4846-B8AA-97546CCD3530}" type="presParOf" srcId="{000240B4-8674-5942-A757-557E4018251B}" destId="{3108FE5F-E990-7442-AB6F-51BB557E968B}" srcOrd="3" destOrd="0" presId="urn:microsoft.com/office/officeart/2005/8/layout/StepDownProcess"/>
    <dgm:cxn modelId="{C101A9A0-6B29-B145-B080-3B54753AC76E}" type="presParOf" srcId="{000240B4-8674-5942-A757-557E4018251B}" destId="{016F3207-2120-E441-9B3D-DF3974AF7CD8}" srcOrd="4" destOrd="0" presId="urn:microsoft.com/office/officeart/2005/8/layout/StepDownProcess"/>
    <dgm:cxn modelId="{A4B3D5A8-4066-ED4A-9837-0CF07BA687BD}" type="presParOf" srcId="{016F3207-2120-E441-9B3D-DF3974AF7CD8}" destId="{69F976E3-997E-0545-9A03-CE87050DA373}" srcOrd="0" destOrd="0" presId="urn:microsoft.com/office/officeart/2005/8/layout/StepDownProcess"/>
    <dgm:cxn modelId="{2595B331-675B-7342-AAAB-283DDAEAB03D}" type="presParOf" srcId="{016F3207-2120-E441-9B3D-DF3974AF7CD8}" destId="{D83206F6-D788-5246-9FE1-46627A1F72C2}" srcOrd="1" destOrd="0" presId="urn:microsoft.com/office/officeart/2005/8/layout/StepDownProcess"/>
    <dgm:cxn modelId="{9793901B-554B-A44C-87EB-9E5226C8AFEA}" type="presParOf" srcId="{016F3207-2120-E441-9B3D-DF3974AF7CD8}" destId="{BB318A60-3F25-6040-977C-F6C9DA1D339C}" srcOrd="2" destOrd="0" presId="urn:microsoft.com/office/officeart/2005/8/layout/StepDownProcess"/>
    <dgm:cxn modelId="{00489345-8C3D-6845-A10B-4697D0180102}" type="presParOf" srcId="{000240B4-8674-5942-A757-557E4018251B}" destId="{1F28A422-5F5A-124B-B9C8-E9243A480C85}" srcOrd="5" destOrd="0" presId="urn:microsoft.com/office/officeart/2005/8/layout/StepDownProcess"/>
    <dgm:cxn modelId="{C8145B8A-A928-6D48-A559-8367327EAA91}" type="presParOf" srcId="{000240B4-8674-5942-A757-557E4018251B}" destId="{5CB289C7-7E6B-814E-AB6F-1404E06F5CB6}" srcOrd="6" destOrd="0" presId="urn:microsoft.com/office/officeart/2005/8/layout/StepDownProcess"/>
    <dgm:cxn modelId="{EEA88F9A-6DF2-3145-B0F0-406DBFBA7CBB}" type="presParOf" srcId="{5CB289C7-7E6B-814E-AB6F-1404E06F5CB6}" destId="{EDCF395E-DD58-284B-A85A-814830E7AEF0}" srcOrd="0" destOrd="0" presId="urn:microsoft.com/office/officeart/2005/8/layout/StepDownProcess"/>
    <dgm:cxn modelId="{B9A9C54B-D4D5-014C-BB16-77DEA62F0D0A}" type="presParOf" srcId="{5CB289C7-7E6B-814E-AB6F-1404E06F5CB6}" destId="{45B0C9CC-EAF8-BC4C-B3DF-34EAD4265DAB}" srcOrd="1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E94F7-8F76-45AD-BADF-8168E6E45DA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23D91B-3405-4F87-A1BA-4C7BC9F92001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3C846F"/>
              </a:solidFill>
            </a:rPr>
            <a:t>PROJECT</a:t>
          </a:r>
          <a:endParaRPr lang="zh-CN" altLang="en-US" b="1" dirty="0">
            <a:solidFill>
              <a:srgbClr val="3C846F"/>
            </a:solidFill>
          </a:endParaRPr>
        </a:p>
      </dgm:t>
    </dgm:pt>
    <dgm:pt modelId="{BB54C2C4-60D6-4532-A584-F73038A57F52}" cxnId="{B49528AD-0389-405D-9847-B14D16465F31}" type="parTrans">
      <dgm:prSet/>
      <dgm:spPr/>
      <dgm:t>
        <a:bodyPr/>
        <a:lstStyle/>
        <a:p>
          <a:endParaRPr lang="zh-CN" altLang="en-US"/>
        </a:p>
      </dgm:t>
    </dgm:pt>
    <dgm:pt modelId="{A5727343-79DD-4F1E-9474-3F8A92A820C1}" cxnId="{B49528AD-0389-405D-9847-B14D16465F31}" type="sibTrans">
      <dgm:prSet/>
      <dgm:spPr/>
      <dgm:t>
        <a:bodyPr/>
        <a:lstStyle/>
        <a:p>
          <a:endParaRPr lang="zh-CN" altLang="en-US"/>
        </a:p>
      </dgm:t>
    </dgm:pt>
    <dgm:pt modelId="{DFBF3E8B-FE55-4872-8E55-D1A022369590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4772A"/>
              </a:solidFill>
            </a:rPr>
            <a:t>PROJECT</a:t>
          </a:r>
          <a:endParaRPr lang="zh-CN" altLang="en-US" dirty="0">
            <a:solidFill>
              <a:srgbClr val="F4772A"/>
            </a:solidFill>
          </a:endParaRPr>
        </a:p>
      </dgm:t>
    </dgm:pt>
    <dgm:pt modelId="{7BB86645-ACDC-4933-A483-795CB8BBB108}" cxnId="{271F27AF-4BE2-4B1A-AC45-DFCAEE8474D1}" type="parTrans">
      <dgm:prSet/>
      <dgm:spPr/>
      <dgm:t>
        <a:bodyPr/>
        <a:lstStyle/>
        <a:p>
          <a:endParaRPr lang="zh-CN" altLang="en-US"/>
        </a:p>
      </dgm:t>
    </dgm:pt>
    <dgm:pt modelId="{76046399-3482-4F8D-A1D9-F474E847A2FB}" cxnId="{271F27AF-4BE2-4B1A-AC45-DFCAEE8474D1}" type="sibTrans">
      <dgm:prSet/>
      <dgm:spPr/>
      <dgm:t>
        <a:bodyPr/>
        <a:lstStyle/>
        <a:p>
          <a:endParaRPr lang="zh-CN" altLang="en-US"/>
        </a:p>
      </dgm:t>
    </dgm:pt>
    <dgm:pt modelId="{8070460F-CD86-4A47-9664-D5543F11B491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CBD351"/>
              </a:solidFill>
            </a:rPr>
            <a:t>PROJECT</a:t>
          </a:r>
          <a:endParaRPr lang="zh-CN" altLang="en-US" dirty="0">
            <a:solidFill>
              <a:srgbClr val="CBD351"/>
            </a:solidFill>
          </a:endParaRPr>
        </a:p>
      </dgm:t>
    </dgm:pt>
    <dgm:pt modelId="{732221BC-97B9-4A50-A4DC-7180158C3005}" cxnId="{652C1E3B-7DF1-40B0-B912-35053ECBA991}" type="parTrans">
      <dgm:prSet/>
      <dgm:spPr/>
      <dgm:t>
        <a:bodyPr/>
        <a:lstStyle/>
        <a:p>
          <a:endParaRPr lang="zh-CN" altLang="en-US"/>
        </a:p>
      </dgm:t>
    </dgm:pt>
    <dgm:pt modelId="{E9EB2BCB-F47D-432C-A5E3-60A62174D047}" cxnId="{652C1E3B-7DF1-40B0-B912-35053ECBA991}" type="sibTrans">
      <dgm:prSet/>
      <dgm:spPr/>
      <dgm:t>
        <a:bodyPr/>
        <a:lstStyle/>
        <a:p>
          <a:endParaRPr lang="zh-CN" altLang="en-US"/>
        </a:p>
      </dgm:t>
    </dgm:pt>
    <dgm:pt modelId="{A0D93BF1-3B71-6946-9666-6D6DDA221ED0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7D1F56"/>
              </a:solidFill>
            </a:rPr>
            <a:t>PROJECT</a:t>
          </a:r>
          <a:endParaRPr lang="zh-CN" altLang="en-US" dirty="0"/>
        </a:p>
      </dgm:t>
    </dgm:pt>
    <dgm:pt modelId="{4EE2FC3A-739E-BF4B-9D90-CCA56C571474}" cxnId="{CA70BD33-5F16-6F44-857E-D7E4B901BC7A}" type="parTrans">
      <dgm:prSet/>
      <dgm:spPr/>
      <dgm:t>
        <a:bodyPr/>
        <a:lstStyle/>
        <a:p>
          <a:endParaRPr lang="zh-CN" altLang="en-US"/>
        </a:p>
      </dgm:t>
    </dgm:pt>
    <dgm:pt modelId="{20DB4835-68DD-0346-AD56-13064383FA0F}" cxnId="{CA70BD33-5F16-6F44-857E-D7E4B901BC7A}" type="sibTrans">
      <dgm:prSet/>
      <dgm:spPr/>
      <dgm:t>
        <a:bodyPr/>
        <a:lstStyle/>
        <a:p>
          <a:endParaRPr lang="zh-CN" altLang="en-US"/>
        </a:p>
      </dgm:t>
    </dgm:pt>
    <dgm:pt modelId="{89609AB6-0A51-4918-983D-5B8999D24664}" type="pres">
      <dgm:prSet presAssocID="{470E94F7-8F76-45AD-BADF-8168E6E45D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1E1DC4A-E902-401F-8ED2-4D57A8C538B9}" type="pres">
      <dgm:prSet presAssocID="{6023D91B-3405-4F87-A1BA-4C7BC9F92001}" presName="Accent1" presStyleCnt="0"/>
      <dgm:spPr/>
    </dgm:pt>
    <dgm:pt modelId="{B211517F-F7F0-4A7A-B6CF-5ABCA59AC9F8}" type="pres">
      <dgm:prSet presAssocID="{6023D91B-3405-4F87-A1BA-4C7BC9F92001}" presName="Accent" presStyleLbl="node1" presStyleIdx="0" presStyleCnt="4"/>
      <dgm:spPr>
        <a:solidFill>
          <a:srgbClr val="3C846F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C9789C5E-E474-45BD-A638-F8E3329BC87E}" type="pres">
      <dgm:prSet presAssocID="{6023D91B-3405-4F87-A1BA-4C7BC9F9200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5AF907-7E30-45ED-AC60-B4F5B2C745F4}" type="pres">
      <dgm:prSet presAssocID="{DFBF3E8B-FE55-4872-8E55-D1A022369590}" presName="Accent2" presStyleCnt="0"/>
      <dgm:spPr/>
    </dgm:pt>
    <dgm:pt modelId="{81CC1E92-A646-4FD3-9EA3-BD22D130182F}" type="pres">
      <dgm:prSet presAssocID="{DFBF3E8B-FE55-4872-8E55-D1A022369590}" presName="Accent" presStyleLbl="node1" presStyleIdx="1" presStyleCnt="4"/>
      <dgm:spPr>
        <a:solidFill>
          <a:srgbClr val="F4772A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B5558B2F-3323-4D3B-88E6-849B9009CDDB}" type="pres">
      <dgm:prSet presAssocID="{DFBF3E8B-FE55-4872-8E55-D1A02236959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9AE03C-D9F2-3E4C-AE11-CE81AD100508}" type="pres">
      <dgm:prSet presAssocID="{A0D93BF1-3B71-6946-9666-6D6DDA221ED0}" presName="Accent3" presStyleCnt="0"/>
      <dgm:spPr/>
    </dgm:pt>
    <dgm:pt modelId="{3963749D-38EF-0E43-B434-F17EF89FED37}" type="pres">
      <dgm:prSet presAssocID="{A0D93BF1-3B71-6946-9666-6D6DDA221ED0}" presName="Accent" presStyleLbl="node1" presStyleIdx="2" presStyleCnt="4"/>
      <dgm:spPr>
        <a:solidFill>
          <a:srgbClr val="7D1319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AAF1B8A6-F1D3-D149-8F11-60DEDF6629CE}" type="pres">
      <dgm:prSet presAssocID="{A0D93BF1-3B71-6946-9666-6D6DDA221ED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E1790C-E4DB-2647-A007-ADF8CFA66AF2}" type="pres">
      <dgm:prSet presAssocID="{8070460F-CD86-4A47-9664-D5543F11B491}" presName="Accent4" presStyleCnt="0"/>
      <dgm:spPr/>
    </dgm:pt>
    <dgm:pt modelId="{26B2FC09-E8FE-4F60-A886-8159F9EDF77E}" type="pres">
      <dgm:prSet presAssocID="{8070460F-CD86-4A47-9664-D5543F11B491}" presName="Accent" presStyleLbl="node1" presStyleIdx="3" presStyleCnt="4"/>
      <dgm:spPr>
        <a:solidFill>
          <a:srgbClr val="CBD351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B888E7F5-53C3-2D4C-973D-6B2284A9A0E1}" type="pres">
      <dgm:prSet presAssocID="{8070460F-CD86-4A47-9664-D5543F11B49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25EA1D-BF4C-1743-87B7-4D79C42D8E3D}" type="presOf" srcId="{470E94F7-8F76-45AD-BADF-8168E6E45DA4}" destId="{89609AB6-0A51-4918-983D-5B8999D24664}" srcOrd="0" destOrd="0" presId="urn:microsoft.com/office/officeart/2009/layout/CircleArrowProcess"/>
    <dgm:cxn modelId="{EA5370DD-18CA-464E-874B-F72F0D7FE094}" type="presOf" srcId="{8070460F-CD86-4A47-9664-D5543F11B491}" destId="{B888E7F5-53C3-2D4C-973D-6B2284A9A0E1}" srcOrd="0" destOrd="0" presId="urn:microsoft.com/office/officeart/2009/layout/CircleArrowProcess"/>
    <dgm:cxn modelId="{CA70BD33-5F16-6F44-857E-D7E4B901BC7A}" srcId="{470E94F7-8F76-45AD-BADF-8168E6E45DA4}" destId="{A0D93BF1-3B71-6946-9666-6D6DDA221ED0}" srcOrd="2" destOrd="0" parTransId="{4EE2FC3A-739E-BF4B-9D90-CCA56C571474}" sibTransId="{20DB4835-68DD-0346-AD56-13064383FA0F}"/>
    <dgm:cxn modelId="{652C1E3B-7DF1-40B0-B912-35053ECBA991}" srcId="{470E94F7-8F76-45AD-BADF-8168E6E45DA4}" destId="{8070460F-CD86-4A47-9664-D5543F11B491}" srcOrd="3" destOrd="0" parTransId="{732221BC-97B9-4A50-A4DC-7180158C3005}" sibTransId="{E9EB2BCB-F47D-432C-A5E3-60A62174D047}"/>
    <dgm:cxn modelId="{7CA796FB-5978-2043-B606-832474B0CB02}" type="presOf" srcId="{6023D91B-3405-4F87-A1BA-4C7BC9F92001}" destId="{C9789C5E-E474-45BD-A638-F8E3329BC87E}" srcOrd="0" destOrd="0" presId="urn:microsoft.com/office/officeart/2009/layout/CircleArrowProcess"/>
    <dgm:cxn modelId="{A3475CE5-49F7-3842-BA6C-2B08ED513FD4}" type="presOf" srcId="{A0D93BF1-3B71-6946-9666-6D6DDA221ED0}" destId="{AAF1B8A6-F1D3-D149-8F11-60DEDF6629CE}" srcOrd="0" destOrd="0" presId="urn:microsoft.com/office/officeart/2009/layout/CircleArrowProcess"/>
    <dgm:cxn modelId="{8F9E71CA-0084-A340-96FC-D3A4FD1F4447}" type="presOf" srcId="{DFBF3E8B-FE55-4872-8E55-D1A022369590}" destId="{B5558B2F-3323-4D3B-88E6-849B9009CDDB}" srcOrd="0" destOrd="0" presId="urn:microsoft.com/office/officeart/2009/layout/CircleArrowProcess"/>
    <dgm:cxn modelId="{B49528AD-0389-405D-9847-B14D16465F31}" srcId="{470E94F7-8F76-45AD-BADF-8168E6E45DA4}" destId="{6023D91B-3405-4F87-A1BA-4C7BC9F92001}" srcOrd="0" destOrd="0" parTransId="{BB54C2C4-60D6-4532-A584-F73038A57F52}" sibTransId="{A5727343-79DD-4F1E-9474-3F8A92A820C1}"/>
    <dgm:cxn modelId="{271F27AF-4BE2-4B1A-AC45-DFCAEE8474D1}" srcId="{470E94F7-8F76-45AD-BADF-8168E6E45DA4}" destId="{DFBF3E8B-FE55-4872-8E55-D1A022369590}" srcOrd="1" destOrd="0" parTransId="{7BB86645-ACDC-4933-A483-795CB8BBB108}" sibTransId="{76046399-3482-4F8D-A1D9-F474E847A2FB}"/>
    <dgm:cxn modelId="{B4EA9628-FB51-EC42-B9C0-91F9781B0375}" type="presParOf" srcId="{89609AB6-0A51-4918-983D-5B8999D24664}" destId="{21E1DC4A-E902-401F-8ED2-4D57A8C538B9}" srcOrd="0" destOrd="0" presId="urn:microsoft.com/office/officeart/2009/layout/CircleArrowProcess"/>
    <dgm:cxn modelId="{5207E9AE-9E3E-B844-95DA-E0BDCB9E88BE}" type="presParOf" srcId="{21E1DC4A-E902-401F-8ED2-4D57A8C538B9}" destId="{B211517F-F7F0-4A7A-B6CF-5ABCA59AC9F8}" srcOrd="0" destOrd="0" presId="urn:microsoft.com/office/officeart/2009/layout/CircleArrowProcess"/>
    <dgm:cxn modelId="{B4DB23AB-A62D-9E4C-852C-2DC04AD1CA0F}" type="presParOf" srcId="{89609AB6-0A51-4918-983D-5B8999D24664}" destId="{C9789C5E-E474-45BD-A638-F8E3329BC87E}" srcOrd="1" destOrd="0" presId="urn:microsoft.com/office/officeart/2009/layout/CircleArrowProcess"/>
    <dgm:cxn modelId="{019523D5-743B-3844-8B10-A72777A8EB74}" type="presParOf" srcId="{89609AB6-0A51-4918-983D-5B8999D24664}" destId="{CE5AF907-7E30-45ED-AC60-B4F5B2C745F4}" srcOrd="2" destOrd="0" presId="urn:microsoft.com/office/officeart/2009/layout/CircleArrowProcess"/>
    <dgm:cxn modelId="{4F64D401-E6E8-4E4D-9D20-4BEE11FD5170}" type="presParOf" srcId="{CE5AF907-7E30-45ED-AC60-B4F5B2C745F4}" destId="{81CC1E92-A646-4FD3-9EA3-BD22D130182F}" srcOrd="0" destOrd="0" presId="urn:microsoft.com/office/officeart/2009/layout/CircleArrowProcess"/>
    <dgm:cxn modelId="{AE0E1851-9742-B947-8BDA-D3DF03F3F6F5}" type="presParOf" srcId="{89609AB6-0A51-4918-983D-5B8999D24664}" destId="{B5558B2F-3323-4D3B-88E6-849B9009CDDB}" srcOrd="3" destOrd="0" presId="urn:microsoft.com/office/officeart/2009/layout/CircleArrowProcess"/>
    <dgm:cxn modelId="{FE35881F-ED14-354A-8AC9-E9E366FAF965}" type="presParOf" srcId="{89609AB6-0A51-4918-983D-5B8999D24664}" destId="{1F9AE03C-D9F2-3E4C-AE11-CE81AD100508}" srcOrd="4" destOrd="0" presId="urn:microsoft.com/office/officeart/2009/layout/CircleArrowProcess"/>
    <dgm:cxn modelId="{6AE5DA81-35E5-794C-BBEC-3A9FF1348EED}" type="presParOf" srcId="{1F9AE03C-D9F2-3E4C-AE11-CE81AD100508}" destId="{3963749D-38EF-0E43-B434-F17EF89FED37}" srcOrd="0" destOrd="0" presId="urn:microsoft.com/office/officeart/2009/layout/CircleArrowProcess"/>
    <dgm:cxn modelId="{8AFEBC18-7B82-FD4C-A395-6BD7334737CF}" type="presParOf" srcId="{89609AB6-0A51-4918-983D-5B8999D24664}" destId="{AAF1B8A6-F1D3-D149-8F11-60DEDF6629CE}" srcOrd="5" destOrd="0" presId="urn:microsoft.com/office/officeart/2009/layout/CircleArrowProcess"/>
    <dgm:cxn modelId="{7B0204D7-36FB-1B46-8A6A-467813FFF034}" type="presParOf" srcId="{89609AB6-0A51-4918-983D-5B8999D24664}" destId="{2DE1790C-E4DB-2647-A007-ADF8CFA66AF2}" srcOrd="6" destOrd="0" presId="urn:microsoft.com/office/officeart/2009/layout/CircleArrowProcess"/>
    <dgm:cxn modelId="{4A9C973A-E4C7-BC43-AD62-B62776CDFF2E}" type="presParOf" srcId="{2DE1790C-E4DB-2647-A007-ADF8CFA66AF2}" destId="{26B2FC09-E8FE-4F60-A886-8159F9EDF77E}" srcOrd="0" destOrd="0" presId="urn:microsoft.com/office/officeart/2009/layout/CircleArrowProcess"/>
    <dgm:cxn modelId="{C5F3324D-07A0-1D44-AEEE-998024FD97ED}" type="presParOf" srcId="{89609AB6-0A51-4918-983D-5B8999D24664}" destId="{B888E7F5-53C3-2D4C-973D-6B2284A9A0E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F45F0-2C2F-C142-9F81-F1FC09FAC32D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rgbClr val="3C846F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PART</a:t>
          </a:r>
          <a:r>
            <a:rPr lang="zh-CN" altLang="en-US" sz="1200" b="1" kern="1200" dirty="0" smtClean="0"/>
            <a:t> </a:t>
          </a:r>
          <a:r>
            <a:rPr lang="en-US" altLang="zh-CN" sz="1200" b="1" kern="1200" dirty="0" smtClean="0"/>
            <a:t>ONE</a:t>
          </a:r>
          <a:endParaRPr lang="zh-CN" altLang="en-US" sz="1200" b="1" kern="1200" dirty="0"/>
        </a:p>
      </dsp:txBody>
      <dsp:txXfrm rot="-5400000">
        <a:off x="0" y="522165"/>
        <a:ext cx="1038004" cy="444858"/>
      </dsp:txXfrm>
    </dsp:sp>
    <dsp:sp modelId="{1718FC55-0424-1D48-8E05-50E33873E07E}">
      <dsp:nvSpPr>
        <dsp:cNvPr id="0" name=""/>
        <dsp:cNvSpPr/>
      </dsp:nvSpPr>
      <dsp:spPr>
        <a:xfrm rot="5400000">
          <a:off x="3305254" y="-2264087"/>
          <a:ext cx="963860" cy="5498361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3C846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kern="1200" dirty="0">
            <a:solidFill>
              <a:srgbClr val="070707"/>
            </a:solidFill>
          </a:endParaRPr>
        </a:p>
        <a:p>
          <a:pPr marL="57150" lvl="1" indent="-57150" algn="l" defTabSz="4445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solidFill>
                <a:srgbClr val="070707"/>
              </a:solidFill>
            </a:rPr>
            <a:t>SmartArt</a:t>
          </a:r>
          <a:r>
            <a:rPr lang="zh-CN" altLang="en-US" sz="1000" kern="1200" dirty="0" smtClean="0">
              <a:solidFill>
                <a:srgbClr val="070707"/>
              </a:solidFill>
            </a:rPr>
            <a:t>点击此窗口可以在文本窗格中添加或者删减文字，添加或者删减文本框个数</a:t>
          </a:r>
          <a:endParaRPr lang="zh-CN" altLang="en-US" sz="1000" kern="1200" dirty="0">
            <a:solidFill>
              <a:srgbClr val="070707"/>
            </a:solidFill>
          </a:endParaRPr>
        </a:p>
      </dsp:txBody>
      <dsp:txXfrm rot="-5400000">
        <a:off x="1038004" y="50215"/>
        <a:ext cx="5451309" cy="869756"/>
      </dsp:txXfrm>
    </dsp:sp>
    <dsp:sp modelId="{2D790DCB-69A0-A54A-8CEE-CAD1F5BC5F94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rgbClr val="7D1319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PART</a:t>
          </a:r>
          <a:r>
            <a:rPr lang="zh-CN" altLang="en-US" sz="1200" b="1" kern="1200" dirty="0" smtClean="0"/>
            <a:t> </a:t>
          </a:r>
          <a:r>
            <a:rPr lang="en-US" altLang="zh-CN" sz="1200" b="1" kern="1200" dirty="0" smtClean="0"/>
            <a:t>TWO</a:t>
          </a:r>
          <a:endParaRPr lang="zh-CN" altLang="en-US" sz="1200" b="1" kern="1200" dirty="0"/>
        </a:p>
      </dsp:txBody>
      <dsp:txXfrm rot="-5400000">
        <a:off x="0" y="1809570"/>
        <a:ext cx="1038004" cy="444858"/>
      </dsp:txXfrm>
    </dsp:sp>
    <dsp:sp modelId="{AECEF3D6-512F-D24C-A155-A3DCE540E24F}">
      <dsp:nvSpPr>
        <dsp:cNvPr id="0" name=""/>
        <dsp:cNvSpPr/>
      </dsp:nvSpPr>
      <dsp:spPr>
        <a:xfrm rot="5400000">
          <a:off x="3305254" y="-976681"/>
          <a:ext cx="963860" cy="5498361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7D1319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kern="1200" dirty="0"/>
        </a:p>
        <a:p>
          <a:pPr marL="57150" lvl="1" indent="-57150" algn="l" defTabSz="4445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solidFill>
                <a:srgbClr val="070707"/>
              </a:solidFill>
            </a:rPr>
            <a:t>SmartArt</a:t>
          </a:r>
          <a:r>
            <a:rPr lang="zh-CN" altLang="en-US" sz="1000" kern="1200" dirty="0" smtClean="0">
              <a:solidFill>
                <a:srgbClr val="070707"/>
              </a:solidFill>
            </a:rPr>
            <a:t>点击此窗口可以在文本窗格中添加或者删减文字，添加或者删减文本框个数</a:t>
          </a:r>
          <a:endParaRPr lang="zh-CN" altLang="en-US" sz="1000" kern="1200" dirty="0"/>
        </a:p>
      </dsp:txBody>
      <dsp:txXfrm rot="-5400000">
        <a:off x="1038004" y="1337621"/>
        <a:ext cx="5451309" cy="869756"/>
      </dsp:txXfrm>
    </dsp:sp>
    <dsp:sp modelId="{656FC63C-93AA-1246-8E78-0090B09E10E3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rgbClr val="CBD351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PART</a:t>
          </a:r>
          <a:r>
            <a:rPr lang="zh-CN" altLang="en-US" sz="1200" b="1" kern="1200" dirty="0" smtClean="0"/>
            <a:t> </a:t>
          </a:r>
          <a:r>
            <a:rPr lang="en-US" altLang="zh-CN" sz="1200" b="1" kern="1200" dirty="0" smtClean="0"/>
            <a:t>THRE</a:t>
          </a:r>
          <a:endParaRPr lang="zh-CN" altLang="en-US" sz="1200" b="1" kern="1200" dirty="0"/>
        </a:p>
      </dsp:txBody>
      <dsp:txXfrm rot="-5400000">
        <a:off x="0" y="3096976"/>
        <a:ext cx="1038004" cy="444858"/>
      </dsp:txXfrm>
    </dsp:sp>
    <dsp:sp modelId="{2A06F878-AF55-D141-8F33-9F490E8CB6E6}">
      <dsp:nvSpPr>
        <dsp:cNvPr id="0" name=""/>
        <dsp:cNvSpPr/>
      </dsp:nvSpPr>
      <dsp:spPr>
        <a:xfrm rot="5400000">
          <a:off x="3305254" y="310723"/>
          <a:ext cx="963860" cy="5498361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CBD35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kern="1200" dirty="0"/>
        </a:p>
        <a:p>
          <a:pPr marL="57150" lvl="1" indent="-57150" algn="l" defTabSz="4445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solidFill>
                <a:srgbClr val="070707"/>
              </a:solidFill>
            </a:rPr>
            <a:t>SmartArt</a:t>
          </a:r>
          <a:r>
            <a:rPr lang="zh-CN" altLang="en-US" sz="1000" kern="1200" dirty="0" smtClean="0">
              <a:solidFill>
                <a:srgbClr val="070707"/>
              </a:solidFill>
            </a:rPr>
            <a:t>点击此窗口可以在文本窗格中添加或者删减文字，添加或者删减文本框个数</a:t>
          </a:r>
          <a:endParaRPr lang="zh-CN" altLang="en-US" sz="1000" kern="1200" dirty="0"/>
        </a:p>
      </dsp:txBody>
      <dsp:txXfrm rot="-5400000">
        <a:off x="1038004" y="2625025"/>
        <a:ext cx="5451309" cy="8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B2949-9431-2B42-88A2-70ADBD83322E}">
      <dsp:nvSpPr>
        <dsp:cNvPr id="0" name=""/>
        <dsp:cNvSpPr/>
      </dsp:nvSpPr>
      <dsp:spPr>
        <a:xfrm flipH="1">
          <a:off x="208960" y="433750"/>
          <a:ext cx="3630249" cy="3630249"/>
        </a:xfrm>
        <a:prstGeom prst="ellipse">
          <a:avLst/>
        </a:prstGeom>
        <a:solidFill>
          <a:srgbClr val="F477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728DD-B146-8342-8452-6D9BCD8DA94C}">
      <dsp:nvSpPr>
        <dsp:cNvPr id="0" name=""/>
        <dsp:cNvSpPr/>
      </dsp:nvSpPr>
      <dsp:spPr>
        <a:xfrm>
          <a:off x="3975575" y="356098"/>
          <a:ext cx="2964482" cy="8060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77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rgbClr val="070707"/>
              </a:solidFill>
            </a:rPr>
            <a:t>预期目标一</a:t>
          </a:r>
          <a:br>
            <a:rPr lang="zh-CN" altLang="en-US" sz="1000" kern="1200" dirty="0" smtClean="0">
              <a:solidFill>
                <a:srgbClr val="070707"/>
              </a:solidFill>
            </a:rPr>
          </a:br>
          <a:r>
            <a:rPr lang="zh-CN" altLang="en-US" sz="1000" kern="12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kern="1200" dirty="0">
            <a:solidFill>
              <a:srgbClr val="070707"/>
            </a:solidFill>
          </a:endParaRPr>
        </a:p>
      </dsp:txBody>
      <dsp:txXfrm>
        <a:off x="4014925" y="395448"/>
        <a:ext cx="2885782" cy="727387"/>
      </dsp:txXfrm>
    </dsp:sp>
    <dsp:sp modelId="{D74E78CC-7299-9448-BC1B-FE1827ECF3F0}">
      <dsp:nvSpPr>
        <dsp:cNvPr id="0" name=""/>
        <dsp:cNvSpPr/>
      </dsp:nvSpPr>
      <dsp:spPr>
        <a:xfrm>
          <a:off x="3975575" y="1257245"/>
          <a:ext cx="2964482" cy="8060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77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rgbClr val="070707"/>
              </a:solidFill>
            </a:rPr>
            <a:t>预期目标二</a:t>
          </a:r>
          <a:br>
            <a:rPr lang="zh-CN" altLang="en-US" sz="1000" kern="1200" dirty="0" smtClean="0">
              <a:solidFill>
                <a:srgbClr val="070707"/>
              </a:solidFill>
            </a:rPr>
          </a:br>
          <a:r>
            <a:rPr lang="zh-CN" altLang="en-US" sz="1000" kern="12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kern="1200" dirty="0"/>
        </a:p>
      </dsp:txBody>
      <dsp:txXfrm>
        <a:off x="4014925" y="1296595"/>
        <a:ext cx="2885782" cy="727387"/>
      </dsp:txXfrm>
    </dsp:sp>
    <dsp:sp modelId="{7816994D-0A6F-054C-A824-14678BE0FE81}">
      <dsp:nvSpPr>
        <dsp:cNvPr id="0" name=""/>
        <dsp:cNvSpPr/>
      </dsp:nvSpPr>
      <dsp:spPr>
        <a:xfrm>
          <a:off x="3975575" y="2156983"/>
          <a:ext cx="2964482" cy="8060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77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rgbClr val="070707"/>
              </a:solidFill>
            </a:rPr>
            <a:t>预期目标三</a:t>
          </a:r>
          <a:br>
            <a:rPr lang="zh-CN" altLang="en-US" sz="1000" kern="1200" dirty="0" smtClean="0">
              <a:solidFill>
                <a:srgbClr val="070707"/>
              </a:solidFill>
            </a:rPr>
          </a:br>
          <a:r>
            <a:rPr lang="zh-CN" altLang="en-US" sz="1000" kern="12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kern="1200" dirty="0"/>
        </a:p>
      </dsp:txBody>
      <dsp:txXfrm>
        <a:off x="4014925" y="2196333"/>
        <a:ext cx="2885782" cy="727387"/>
      </dsp:txXfrm>
    </dsp:sp>
    <dsp:sp modelId="{5D868281-8B97-A444-B22A-9EE881D09E1C}">
      <dsp:nvSpPr>
        <dsp:cNvPr id="0" name=""/>
        <dsp:cNvSpPr/>
      </dsp:nvSpPr>
      <dsp:spPr>
        <a:xfrm>
          <a:off x="3975575" y="3064681"/>
          <a:ext cx="2964482" cy="8060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77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rgbClr val="070707"/>
              </a:solidFill>
            </a:rPr>
            <a:t>预期目标四</a:t>
          </a:r>
          <a:br>
            <a:rPr lang="zh-CN" altLang="en-US" sz="1000" kern="1200" dirty="0" smtClean="0">
              <a:solidFill>
                <a:srgbClr val="070707"/>
              </a:solidFill>
            </a:rPr>
          </a:br>
          <a:r>
            <a:rPr lang="zh-CN" altLang="en-US" sz="1000" kern="1200" dirty="0" smtClean="0">
              <a:solidFill>
                <a:srgbClr val="070707"/>
              </a:solidFill>
            </a:rPr>
            <a:t>点击此处添加文本信息。顶部“开始”面板中可以对字体、字号、颜色等进行修改。</a:t>
          </a:r>
          <a:endParaRPr lang="zh-CN" altLang="en-US" sz="1000" kern="1200" dirty="0"/>
        </a:p>
      </dsp:txBody>
      <dsp:txXfrm>
        <a:off x="4014925" y="3104031"/>
        <a:ext cx="2885782" cy="72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924689" cy="4488078"/>
        <a:chOff x="0" y="0"/>
        <a:chExt cx="6924689" cy="4488078"/>
      </a:xfrm>
    </dsp:grpSpPr>
    <dsp:sp modelId="{B59AF787-EE1D-1E41-849C-8278800C74FC}">
      <dsp:nvSpPr>
        <dsp:cNvPr id="3" name="直角上箭头 2"/>
        <dsp:cNvSpPr/>
      </dsp:nvSpPr>
      <dsp:spPr bwMode="white">
        <a:xfrm rot="5400000">
          <a:off x="813050" y="943246"/>
          <a:ext cx="800456" cy="91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50000"/>
          </a:schemeClr>
        </a:solidFill>
        <a:ln>
          <a:noFill/>
        </a:ln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813050" y="943246"/>
        <a:ext cx="800456" cy="911290"/>
      </dsp:txXfrm>
    </dsp:sp>
    <dsp:sp modelId="{A7A6076A-B18D-474A-9122-8DD65A20308A}">
      <dsp:nvSpPr>
        <dsp:cNvPr id="4" name="圆角矩形 3"/>
        <dsp:cNvSpPr/>
      </dsp:nvSpPr>
      <dsp:spPr bwMode="white">
        <a:xfrm>
          <a:off x="591685" y="0"/>
          <a:ext cx="1347496" cy="943203"/>
        </a:xfrm>
        <a:prstGeom prst="roundRect">
          <a:avLst>
            <a:gd name="adj" fmla="val 16670"/>
          </a:avLst>
        </a:prstGeom>
        <a:solidFill>
          <a:srgbClr val="3C846F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ONE</a:t>
          </a:r>
          <a:endParaRPr lang="zh-CN" altLang="en-US" sz="1600" b="1" dirty="0"/>
        </a:p>
      </dsp:txBody>
      <dsp:txXfrm>
        <a:off x="591685" y="0"/>
        <a:ext cx="1347496" cy="943203"/>
      </dsp:txXfrm>
    </dsp:sp>
    <dsp:sp modelId="{8A9060C4-4B0C-D842-BF30-92B8732B1756}">
      <dsp:nvSpPr>
        <dsp:cNvPr id="5" name="矩形 4"/>
        <dsp:cNvSpPr/>
      </dsp:nvSpPr>
      <dsp:spPr bwMode="white">
        <a:xfrm>
          <a:off x="2293156" y="95292"/>
          <a:ext cx="980040" cy="7623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8100" tIns="38100" rIns="38100" bIns="381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57150" lvl="1" indent="-5715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>
            <a:solidFill>
              <a:srgbClr val="070707"/>
            </a:solidFill>
          </a:endParaRPr>
        </a:p>
      </dsp:txBody>
      <dsp:txXfrm>
        <a:off x="2293156" y="95292"/>
        <a:ext cx="980040" cy="762339"/>
      </dsp:txXfrm>
    </dsp:sp>
    <dsp:sp modelId="{4268AE96-50D3-974A-A543-B7E737E100DF}">
      <dsp:nvSpPr>
        <dsp:cNvPr id="6" name="直角上箭头 5"/>
        <dsp:cNvSpPr/>
      </dsp:nvSpPr>
      <dsp:spPr bwMode="white">
        <a:xfrm rot="5400000">
          <a:off x="1521314" y="2124871"/>
          <a:ext cx="800456" cy="91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F7F7F"/>
        </a:solidFill>
        <a:ln>
          <a:noFill/>
        </a:ln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1521314" y="2124871"/>
        <a:ext cx="800456" cy="911290"/>
      </dsp:txXfrm>
    </dsp:sp>
    <dsp:sp modelId="{9C72228B-E9D3-0449-BA26-8B93A657C274}">
      <dsp:nvSpPr>
        <dsp:cNvPr id="7" name="圆角矩形 6"/>
        <dsp:cNvSpPr/>
      </dsp:nvSpPr>
      <dsp:spPr bwMode="white">
        <a:xfrm>
          <a:off x="1299964" y="1181625"/>
          <a:ext cx="1347496" cy="943203"/>
        </a:xfrm>
        <a:prstGeom prst="roundRect">
          <a:avLst>
            <a:gd name="adj" fmla="val 16670"/>
          </a:avLst>
        </a:prstGeom>
        <a:solidFill>
          <a:srgbClr val="F4772A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TWO</a:t>
          </a:r>
          <a:endParaRPr lang="zh-CN" altLang="en-US" sz="1600" b="1" dirty="0"/>
        </a:p>
      </dsp:txBody>
      <dsp:txXfrm>
        <a:off x="1299964" y="1181625"/>
        <a:ext cx="1347496" cy="943203"/>
      </dsp:txXfrm>
    </dsp:sp>
    <dsp:sp modelId="{E9FBB6F2-D2B1-4449-A5CD-5DF973DE20DB}">
      <dsp:nvSpPr>
        <dsp:cNvPr id="8" name="矩形 7"/>
        <dsp:cNvSpPr/>
      </dsp:nvSpPr>
      <dsp:spPr bwMode="white">
        <a:xfrm>
          <a:off x="3269293" y="1276917"/>
          <a:ext cx="980040" cy="7623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8100" tIns="38100" rIns="38100" bIns="381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57150" lvl="1" indent="-5715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>
            <a:solidFill>
              <a:srgbClr val="070707"/>
            </a:solidFill>
          </a:endParaRPr>
        </a:p>
      </dsp:txBody>
      <dsp:txXfrm>
        <a:off x="3269293" y="1276917"/>
        <a:ext cx="980040" cy="762339"/>
      </dsp:txXfrm>
    </dsp:sp>
    <dsp:sp modelId="{69F976E3-997E-0545-9A03-CE87050DA373}">
      <dsp:nvSpPr>
        <dsp:cNvPr id="9" name="直角上箭头 8"/>
        <dsp:cNvSpPr/>
      </dsp:nvSpPr>
      <dsp:spPr bwMode="white">
        <a:xfrm rot="5400000">
          <a:off x="2229577" y="3306496"/>
          <a:ext cx="800456" cy="91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F7F7F"/>
        </a:solidFill>
        <a:ln>
          <a:noFill/>
        </a:ln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2229577" y="3306496"/>
        <a:ext cx="800456" cy="911290"/>
      </dsp:txXfrm>
    </dsp:sp>
    <dsp:sp modelId="{D83206F6-D788-5246-9FE1-46627A1F72C2}">
      <dsp:nvSpPr>
        <dsp:cNvPr id="10" name="圆角矩形 9"/>
        <dsp:cNvSpPr/>
      </dsp:nvSpPr>
      <dsp:spPr bwMode="white">
        <a:xfrm>
          <a:off x="2008229" y="2363250"/>
          <a:ext cx="1347496" cy="943203"/>
        </a:xfrm>
        <a:prstGeom prst="roundRect">
          <a:avLst>
            <a:gd name="adj" fmla="val 16670"/>
          </a:avLst>
        </a:prstGeom>
        <a:solidFill>
          <a:srgbClr val="7D1319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THREE</a:t>
          </a:r>
          <a:endParaRPr lang="zh-CN" altLang="en-US" sz="1600" b="1" dirty="0"/>
        </a:p>
      </dsp:txBody>
      <dsp:txXfrm>
        <a:off x="2008229" y="2363250"/>
        <a:ext cx="1347496" cy="943203"/>
      </dsp:txXfrm>
    </dsp:sp>
    <dsp:sp modelId="{BB318A60-3F25-6040-977C-F6C9DA1D339C}">
      <dsp:nvSpPr>
        <dsp:cNvPr id="11" name="矩形 10"/>
        <dsp:cNvSpPr/>
      </dsp:nvSpPr>
      <dsp:spPr bwMode="white">
        <a:xfrm>
          <a:off x="4227941" y="2458542"/>
          <a:ext cx="980040" cy="7623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8100" tIns="38100" rIns="38100" bIns="381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57150" lvl="1" indent="-5715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dirty="0">
            <a:solidFill>
              <a:srgbClr val="070707"/>
            </a:solidFill>
          </a:endParaRPr>
        </a:p>
      </dsp:txBody>
      <dsp:txXfrm>
        <a:off x="4227941" y="2458542"/>
        <a:ext cx="980040" cy="762339"/>
      </dsp:txXfrm>
    </dsp:sp>
    <dsp:sp modelId="{EDCF395E-DD58-284B-A85A-814830E7AEF0}">
      <dsp:nvSpPr>
        <dsp:cNvPr id="12" name="圆角矩形 11"/>
        <dsp:cNvSpPr/>
      </dsp:nvSpPr>
      <dsp:spPr bwMode="white">
        <a:xfrm>
          <a:off x="2716467" y="3544875"/>
          <a:ext cx="1347496" cy="943203"/>
        </a:xfrm>
        <a:prstGeom prst="roundRect">
          <a:avLst>
            <a:gd name="adj" fmla="val 16670"/>
          </a:avLst>
        </a:prstGeom>
        <a:solidFill>
          <a:srgbClr val="CBD351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 smtClean="0"/>
            <a:t>STEP</a:t>
          </a:r>
          <a:r>
            <a:rPr lang="zh-CN" altLang="en-US" sz="1600" b="1" dirty="0" smtClean="0"/>
            <a:t> </a:t>
          </a:r>
          <a:r>
            <a:rPr lang="en-US" altLang="zh-CN" sz="1600" b="1" dirty="0" smtClean="0"/>
            <a:t>FOUR</a:t>
          </a:r>
          <a:endParaRPr lang="zh-CN" altLang="en-US" sz="1600" b="1" dirty="0"/>
        </a:p>
      </dsp:txBody>
      <dsp:txXfrm>
        <a:off x="2716467" y="3544875"/>
        <a:ext cx="1347496" cy="943203"/>
      </dsp:txXfrm>
    </dsp:sp>
    <dsp:sp modelId="{45B0C9CC-EAF8-BC4C-B3DF-34EAD4265DAB}">
      <dsp:nvSpPr>
        <dsp:cNvPr id="13" name="矩形 12"/>
        <dsp:cNvSpPr/>
      </dsp:nvSpPr>
      <dsp:spPr bwMode="white">
        <a:xfrm>
          <a:off x="5213610" y="3672787"/>
          <a:ext cx="980040" cy="762339"/>
        </a:xfrm>
        <a:prstGeom prst="rect">
          <a:avLst/>
        </a:prstGeom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8100" tIns="38100" rIns="38100" bIns="381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57150" lvl="1" indent="-5715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dirty="0" smtClean="0">
              <a:solidFill>
                <a:srgbClr val="070707"/>
              </a:solidFill>
            </a:rPr>
            <a:t>标题数字等都可以通过点击和重新输入进行更改，顶部“开始”面板中可以对字体、字号、颜色、行距等进行修改。</a:t>
          </a:r>
          <a:endParaRPr lang="zh-CN" altLang="en-US" sz="1000" b="1" dirty="0">
            <a:solidFill>
              <a:srgbClr val="070707"/>
            </a:solidFill>
          </a:endParaRPr>
        </a:p>
      </dsp:txBody>
      <dsp:txXfrm>
        <a:off x="5213610" y="3672787"/>
        <a:ext cx="980040" cy="762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928425" cy="4140287"/>
        <a:chOff x="0" y="0"/>
        <a:chExt cx="2928425" cy="4140287"/>
      </a:xfrm>
    </dsp:grpSpPr>
    <dsp:sp modelId="{B211517F-F7F0-4A7A-B6CF-5ABCA59AC9F8}">
      <dsp:nvSpPr>
        <dsp:cNvPr id="3" name="环形箭头 2"/>
        <dsp:cNvSpPr/>
      </dsp:nvSpPr>
      <dsp:spPr bwMode="white">
        <a:xfrm>
          <a:off x="978619" y="0"/>
          <a:ext cx="1561143" cy="15613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C846F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978619" y="0"/>
        <a:ext cx="1561143" cy="1561302"/>
      </dsp:txXfrm>
    </dsp:sp>
    <dsp:sp modelId="{C9789C5E-E474-45BD-A638-F8E3329BC87E}">
      <dsp:nvSpPr>
        <dsp:cNvPr id="4" name="矩形 3"/>
        <dsp:cNvSpPr/>
      </dsp:nvSpPr>
      <dsp:spPr bwMode="white">
        <a:xfrm>
          <a:off x="1323294" y="565149"/>
          <a:ext cx="871206" cy="4355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solidFill>
                <a:srgbClr val="3C846F"/>
              </a:solidFill>
            </a:rPr>
            <a:t>PROJECT</a:t>
          </a:r>
          <a:endParaRPr lang="zh-CN" altLang="en-US" b="1" dirty="0">
            <a:solidFill>
              <a:srgbClr val="3C846F"/>
            </a:solidFill>
          </a:endParaRPr>
        </a:p>
      </dsp:txBody>
      <dsp:txXfrm>
        <a:off x="1323294" y="565149"/>
        <a:ext cx="871206" cy="435558"/>
      </dsp:txXfrm>
    </dsp:sp>
    <dsp:sp modelId="{81CC1E92-A646-4FD3-9EA3-BD22D130182F}">
      <dsp:nvSpPr>
        <dsp:cNvPr id="5" name="形状 4"/>
        <dsp:cNvSpPr/>
      </dsp:nvSpPr>
      <dsp:spPr bwMode="white">
        <a:xfrm>
          <a:off x="544919" y="897200"/>
          <a:ext cx="1561143" cy="15613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4772A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44919" y="897200"/>
        <a:ext cx="1561143" cy="1561302"/>
      </dsp:txXfrm>
    </dsp:sp>
    <dsp:sp modelId="{B5558B2F-3323-4D3B-88E6-849B9009CDDB}">
      <dsp:nvSpPr>
        <dsp:cNvPr id="6" name="矩形 5"/>
        <dsp:cNvSpPr/>
      </dsp:nvSpPr>
      <dsp:spPr bwMode="white">
        <a:xfrm>
          <a:off x="887838" y="1464005"/>
          <a:ext cx="871206" cy="4355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solidFill>
                <a:srgbClr val="F4772A"/>
              </a:solidFill>
            </a:rPr>
            <a:t>PROJECT</a:t>
          </a:r>
          <a:endParaRPr lang="zh-CN" altLang="en-US" dirty="0">
            <a:solidFill>
              <a:srgbClr val="F4772A"/>
            </a:solidFill>
          </a:endParaRPr>
        </a:p>
      </dsp:txBody>
      <dsp:txXfrm>
        <a:off x="887838" y="1464005"/>
        <a:ext cx="871206" cy="435558"/>
      </dsp:txXfrm>
    </dsp:sp>
    <dsp:sp modelId="{3963749D-38EF-0E43-B434-F17EF89FED37}">
      <dsp:nvSpPr>
        <dsp:cNvPr id="7" name="环形箭头 6"/>
        <dsp:cNvSpPr/>
      </dsp:nvSpPr>
      <dsp:spPr bwMode="white">
        <a:xfrm>
          <a:off x="978619" y="1797713"/>
          <a:ext cx="1561143" cy="156130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7D1319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978619" y="1797713"/>
        <a:ext cx="1561143" cy="1561302"/>
      </dsp:txXfrm>
    </dsp:sp>
    <dsp:sp modelId="{AAF1B8A6-F1D3-D149-8F11-60DEDF6629CE}">
      <dsp:nvSpPr>
        <dsp:cNvPr id="8" name="矩形 7"/>
        <dsp:cNvSpPr/>
      </dsp:nvSpPr>
      <dsp:spPr bwMode="white">
        <a:xfrm>
          <a:off x="1323294" y="2362862"/>
          <a:ext cx="871206" cy="4355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solidFill>
                <a:srgbClr val="7D1F56"/>
              </a:solidFill>
            </a:rPr>
            <a:t>PROJECT</a:t>
          </a:r>
          <a:endParaRPr lang="zh-CN" altLang="en-US" dirty="0">
            <a:solidFill>
              <a:schemeClr val="tx1"/>
            </a:solidFill>
          </a:endParaRPr>
        </a:p>
      </dsp:txBody>
      <dsp:txXfrm>
        <a:off x="1323294" y="2362862"/>
        <a:ext cx="871206" cy="435558"/>
      </dsp:txXfrm>
    </dsp:sp>
    <dsp:sp modelId="{26B2FC09-E8FE-4F60-A886-8159F9EDF77E}">
      <dsp:nvSpPr>
        <dsp:cNvPr id="9" name="空心弧 8"/>
        <dsp:cNvSpPr/>
      </dsp:nvSpPr>
      <dsp:spPr bwMode="white">
        <a:xfrm>
          <a:off x="656199" y="2798420"/>
          <a:ext cx="1341219" cy="13418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BD351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56199" y="2798420"/>
        <a:ext cx="1341219" cy="1341867"/>
      </dsp:txXfrm>
    </dsp:sp>
    <dsp:sp modelId="{B888E7F5-53C3-2D4C-973D-6B2284A9A0E1}">
      <dsp:nvSpPr>
        <dsp:cNvPr id="10" name="矩形 9"/>
        <dsp:cNvSpPr/>
      </dsp:nvSpPr>
      <dsp:spPr bwMode="white">
        <a:xfrm>
          <a:off x="887838" y="3261718"/>
          <a:ext cx="871206" cy="4355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solidFill>
                <a:srgbClr val="CBD351"/>
              </a:solidFill>
            </a:rPr>
            <a:t>PROJECT</a:t>
          </a:r>
          <a:endParaRPr lang="zh-CN" altLang="en-US" dirty="0">
            <a:solidFill>
              <a:srgbClr val="CBD351"/>
            </a:solidFill>
          </a:endParaRPr>
        </a:p>
      </dsp:txBody>
      <dsp:txXfrm>
        <a:off x="887838" y="3261718"/>
        <a:ext cx="871206" cy="435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5493-5935-2C4F-8AB7-04879816AC2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EE077-B1A6-2846-9E5F-7778F3169D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CD2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3C8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4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D1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BD3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208322" y="692798"/>
            <a:ext cx="7935678" cy="4450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208322" y="0"/>
            <a:ext cx="7935678" cy="5143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/>
        </p:nvSpPr>
        <p:spPr>
          <a:xfrm flipV="1">
            <a:off x="1433916" y="0"/>
            <a:ext cx="6276169" cy="451368"/>
          </a:xfrm>
          <a:prstGeom prst="trapezoid">
            <a:avLst/>
          </a:prstGeom>
          <a:solidFill>
            <a:srgbClr val="171717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64017" y="2110794"/>
            <a:ext cx="3815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BUSINESS</a:t>
            </a:r>
            <a:r>
              <a:rPr kumimoji="1" lang="zh-CN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kumimoji="1" lang="en-US" altLang="zh-CN" sz="40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PLAN</a:t>
            </a:r>
            <a:endParaRPr kumimoji="1" lang="en-US" altLang="zh-CN" sz="4000" b="1" dirty="0" smtClean="0">
              <a:solidFill>
                <a:schemeClr val="bg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20232" y="745282"/>
            <a:ext cx="1103538" cy="110353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rgbClr val="7F7F7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LOGO</a:t>
            </a:r>
            <a:r>
              <a:rPr kumimoji="1" lang="zh-CN" altLang="en-US" sz="1400" dirty="0" smtClean="0">
                <a:solidFill>
                  <a:srgbClr val="7F7F7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kumimoji="1" lang="en-US" altLang="zh-CN" sz="1400" dirty="0" smtClean="0">
                <a:solidFill>
                  <a:srgbClr val="7F7F7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HERE</a:t>
            </a:r>
            <a:endParaRPr kumimoji="1" lang="zh-CN" altLang="en-US" sz="1400" dirty="0">
              <a:solidFill>
                <a:srgbClr val="7F7F7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67233" y="4163570"/>
            <a:ext cx="2009534" cy="27699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PRESENTED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JANE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DOE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上凸弯带形 9"/>
          <p:cNvSpPr/>
          <p:nvPr/>
        </p:nvSpPr>
        <p:spPr>
          <a:xfrm>
            <a:off x="3826836" y="1545769"/>
            <a:ext cx="1490328" cy="461866"/>
          </a:xfrm>
          <a:prstGeom prst="ellipseRibbon2">
            <a:avLst>
              <a:gd name="adj1" fmla="val 29545"/>
              <a:gd name="adj2" fmla="val 72535"/>
              <a:gd name="adj3" fmla="val 7954"/>
            </a:avLst>
          </a:prstGeom>
          <a:solidFill>
            <a:srgbClr val="CD2C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88941" y="2698067"/>
            <a:ext cx="73661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0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商业项目策划模板</a:t>
            </a:r>
            <a:endParaRPr kumimoji="1" lang="en-US" altLang="zh-CN" sz="7000" b="1" dirty="0" smtClean="0">
              <a:solidFill>
                <a:schemeClr val="bg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F477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F4772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2000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2001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AutoShape 4"/>
          <p:cNvSpPr/>
          <p:nvPr/>
        </p:nvSpPr>
        <p:spPr bwMode="auto">
          <a:xfrm>
            <a:off x="1942245" y="1256011"/>
            <a:ext cx="4152754" cy="12849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71717"/>
                </a:solidFill>
              </a:rPr>
              <a:t>点击此处添加文本信息。</a:t>
            </a:r>
            <a:endParaRPr kumimoji="1" lang="zh-CN" altLang="en-US" sz="1000" dirty="0">
              <a:solidFill>
                <a:srgbClr val="171717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71717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71717"/>
                </a:solidFill>
              </a:rPr>
              <a:t>10</a:t>
            </a:r>
            <a:r>
              <a:rPr kumimoji="1" lang="zh-CN" altLang="en-US" sz="1000" dirty="0">
                <a:solidFill>
                  <a:srgbClr val="171717"/>
                </a:solidFill>
              </a:rPr>
              <a:t>号字，</a:t>
            </a:r>
            <a:r>
              <a:rPr kumimoji="1" lang="en-US" altLang="zh-CN" sz="1000" dirty="0">
                <a:solidFill>
                  <a:srgbClr val="171717"/>
                </a:solidFill>
              </a:rPr>
              <a:t>1.3</a:t>
            </a:r>
            <a:r>
              <a:rPr kumimoji="1" lang="zh-CN" altLang="en-US" sz="1000" dirty="0">
                <a:solidFill>
                  <a:srgbClr val="171717"/>
                </a:solidFill>
              </a:rPr>
              <a:t>倍字间距</a:t>
            </a:r>
            <a:r>
              <a:rPr kumimoji="1" lang="zh-CN" altLang="en-US" sz="1000" dirty="0" smtClean="0">
                <a:solidFill>
                  <a:srgbClr val="171717"/>
                </a:solidFill>
              </a:rPr>
              <a:t>。</a:t>
            </a:r>
            <a:r>
              <a:rPr kumimoji="1" lang="zh-CN" altLang="en-US" sz="1000" dirty="0">
                <a:solidFill>
                  <a:srgbClr val="171717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71717"/>
                </a:solidFill>
              </a:rPr>
              <a:t>10</a:t>
            </a:r>
            <a:r>
              <a:rPr kumimoji="1" lang="zh-CN" altLang="en-US" sz="1000" dirty="0">
                <a:solidFill>
                  <a:srgbClr val="171717"/>
                </a:solidFill>
              </a:rPr>
              <a:t>号字，</a:t>
            </a:r>
            <a:r>
              <a:rPr kumimoji="1" lang="en-US" altLang="zh-CN" sz="1000" dirty="0">
                <a:solidFill>
                  <a:srgbClr val="171717"/>
                </a:solidFill>
              </a:rPr>
              <a:t>1.3</a:t>
            </a:r>
            <a:r>
              <a:rPr kumimoji="1" lang="zh-CN" altLang="en-US" sz="1000" dirty="0">
                <a:solidFill>
                  <a:srgbClr val="171717"/>
                </a:solidFill>
              </a:rPr>
              <a:t>倍字间距</a:t>
            </a:r>
            <a:r>
              <a:rPr kumimoji="1" lang="zh-CN" altLang="en-US" sz="1000" dirty="0" smtClean="0">
                <a:solidFill>
                  <a:srgbClr val="171717"/>
                </a:solidFill>
              </a:rPr>
              <a:t>。</a:t>
            </a:r>
            <a:endParaRPr kumimoji="1" lang="zh-CN" altLang="en-US" sz="1000" dirty="0">
              <a:solidFill>
                <a:srgbClr val="171717"/>
              </a:solidFill>
            </a:endParaRPr>
          </a:p>
        </p:txBody>
      </p:sp>
      <p:sp>
        <p:nvSpPr>
          <p:cNvPr id="12" name="矩形 39"/>
          <p:cNvSpPr/>
          <p:nvPr/>
        </p:nvSpPr>
        <p:spPr>
          <a:xfrm>
            <a:off x="1992347" y="550822"/>
            <a:ext cx="1605716" cy="289823"/>
          </a:xfrm>
          <a:prstGeom prst="rect">
            <a:avLst/>
          </a:prstGeom>
          <a:solidFill>
            <a:srgbClr val="F4772A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bg1"/>
                </a:solidFill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400" dirty="0" smtClean="0">
                <a:solidFill>
                  <a:schemeClr val="bg1"/>
                </a:solidFill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ea typeface="Hiragino Sans GB W3" panose="020B0300000000000000" pitchFamily="34" charset="-122"/>
                <a:sym typeface="News Gothic MT" charset="0"/>
              </a:rPr>
              <a:t>TITLE</a:t>
            </a:r>
            <a:r>
              <a:rPr lang="zh-CN" altLang="en-US" sz="1400" dirty="0" smtClean="0">
                <a:solidFill>
                  <a:schemeClr val="bg1"/>
                </a:solidFill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ea typeface="Hiragino Sans GB W3" panose="020B0300000000000000" pitchFamily="34" charset="-122"/>
                <a:sym typeface="News Gothic MT" charset="0"/>
              </a:rPr>
              <a:t>HERE</a:t>
            </a:r>
            <a:endParaRPr lang="zh-CN" altLang="zh-CN" sz="1400" dirty="0">
              <a:solidFill>
                <a:schemeClr val="bg1"/>
              </a:solidFill>
              <a:ea typeface="Hiragino Sans GB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92346" y="840509"/>
            <a:ext cx="1605716" cy="289823"/>
          </a:xfrm>
          <a:prstGeom prst="rect">
            <a:avLst/>
          </a:prstGeom>
          <a:solidFill>
            <a:srgbClr val="F4772A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400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4" name="任意多边形 14"/>
          <p:cNvSpPr/>
          <p:nvPr/>
        </p:nvSpPr>
        <p:spPr>
          <a:xfrm>
            <a:off x="4614058" y="3594507"/>
            <a:ext cx="436193" cy="319689"/>
          </a:xfrm>
          <a:custGeom>
            <a:avLst/>
            <a:gdLst>
              <a:gd name="connsiteX0" fmla="*/ 1383752 w 4433135"/>
              <a:gd name="connsiteY0" fmla="*/ 867104 h 3249065"/>
              <a:gd name="connsiteX1" fmla="*/ 1258108 w 4433135"/>
              <a:gd name="connsiteY1" fmla="*/ 868142 h 3249065"/>
              <a:gd name="connsiteX2" fmla="*/ 1210263 w 4433135"/>
              <a:gd name="connsiteY2" fmla="*/ 944893 h 3249065"/>
              <a:gd name="connsiteX3" fmla="*/ 1459057 w 4433135"/>
              <a:gd name="connsiteY3" fmla="*/ 2196531 h 3249065"/>
              <a:gd name="connsiteX4" fmla="*/ 1733368 w 4433135"/>
              <a:gd name="connsiteY4" fmla="*/ 2583239 h 3249065"/>
              <a:gd name="connsiteX5" fmla="*/ 2049146 w 4433135"/>
              <a:gd name="connsiteY5" fmla="*/ 2583239 h 3249065"/>
              <a:gd name="connsiteX6" fmla="*/ 2103371 w 4433135"/>
              <a:gd name="connsiteY6" fmla="*/ 2456304 h 3249065"/>
              <a:gd name="connsiteX7" fmla="*/ 1832248 w 4433135"/>
              <a:gd name="connsiteY7" fmla="*/ 1054116 h 3249065"/>
              <a:gd name="connsiteX8" fmla="*/ 1720610 w 4433135"/>
              <a:gd name="connsiteY8" fmla="*/ 868142 h 3249065"/>
              <a:gd name="connsiteX9" fmla="*/ 1511289 w 4433135"/>
              <a:gd name="connsiteY9" fmla="*/ 867589 h 3249065"/>
              <a:gd name="connsiteX10" fmla="*/ 1383752 w 4433135"/>
              <a:gd name="connsiteY10" fmla="*/ 867104 h 3249065"/>
              <a:gd name="connsiteX11" fmla="*/ 146071 w 4433135"/>
              <a:gd name="connsiteY11" fmla="*/ 0 h 3249065"/>
              <a:gd name="connsiteX12" fmla="*/ 882914 w 4433135"/>
              <a:gd name="connsiteY12" fmla="*/ 0 h 3249065"/>
              <a:gd name="connsiteX13" fmla="*/ 880954 w 4433135"/>
              <a:gd name="connsiteY13" fmla="*/ 74488 h 3249065"/>
              <a:gd name="connsiteX14" fmla="*/ 1122741 w 4433135"/>
              <a:gd name="connsiteY14" fmla="*/ 461420 h 3249065"/>
              <a:gd name="connsiteX15" fmla="*/ 1786399 w 4433135"/>
              <a:gd name="connsiteY15" fmla="*/ 283593 h 3249065"/>
              <a:gd name="connsiteX16" fmla="*/ 1950131 w 4433135"/>
              <a:gd name="connsiteY16" fmla="*/ 0 h 3249065"/>
              <a:gd name="connsiteX17" fmla="*/ 2992123 w 4433135"/>
              <a:gd name="connsiteY17" fmla="*/ 0 h 3249065"/>
              <a:gd name="connsiteX18" fmla="*/ 2975391 w 4433135"/>
              <a:gd name="connsiteY18" fmla="*/ 34734 h 3249065"/>
              <a:gd name="connsiteX19" fmla="*/ 2853142 w 4433135"/>
              <a:gd name="connsiteY19" fmla="*/ 640253 h 3249065"/>
              <a:gd name="connsiteX20" fmla="*/ 2861174 w 4433135"/>
              <a:gd name="connsiteY20" fmla="*/ 799307 h 3249065"/>
              <a:gd name="connsiteX21" fmla="*/ 2870542 w 4433135"/>
              <a:gd name="connsiteY21" fmla="*/ 860687 h 3249065"/>
              <a:gd name="connsiteX22" fmla="*/ 2849298 w 4433135"/>
              <a:gd name="connsiteY22" fmla="*/ 859746 h 3249065"/>
              <a:gd name="connsiteX23" fmla="*/ 2617108 w 4433135"/>
              <a:gd name="connsiteY23" fmla="*/ 855875 h 3249065"/>
              <a:gd name="connsiteX24" fmla="*/ 2511161 w 4433135"/>
              <a:gd name="connsiteY24" fmla="*/ 856055 h 3249065"/>
              <a:gd name="connsiteX25" fmla="*/ 2397787 w 4433135"/>
              <a:gd name="connsiteY25" fmla="*/ 858300 h 3249065"/>
              <a:gd name="connsiteX26" fmla="*/ 2267900 w 4433135"/>
              <a:gd name="connsiteY26" fmla="*/ 1007867 h 3249065"/>
              <a:gd name="connsiteX27" fmla="*/ 2452890 w 4433135"/>
              <a:gd name="connsiteY27" fmla="*/ 2491724 h 3249065"/>
              <a:gd name="connsiteX28" fmla="*/ 2523737 w 4433135"/>
              <a:gd name="connsiteY28" fmla="*/ 2594059 h 3249065"/>
              <a:gd name="connsiteX29" fmla="*/ 2783511 w 4433135"/>
              <a:gd name="connsiteY29" fmla="*/ 2590123 h 3249065"/>
              <a:gd name="connsiteX30" fmla="*/ 2846486 w 4433135"/>
              <a:gd name="connsiteY30" fmla="*/ 2479916 h 3249065"/>
              <a:gd name="connsiteX31" fmla="*/ 2980514 w 4433135"/>
              <a:gd name="connsiteY31" fmla="*/ 1369603 h 3249065"/>
              <a:gd name="connsiteX32" fmla="*/ 2991426 w 4433135"/>
              <a:gd name="connsiteY32" fmla="*/ 1279059 h 3249065"/>
              <a:gd name="connsiteX33" fmla="*/ 3040898 w 4433135"/>
              <a:gd name="connsiteY33" fmla="*/ 1381756 h 3249065"/>
              <a:gd name="connsiteX34" fmla="*/ 3308774 w 4433135"/>
              <a:gd name="connsiteY34" fmla="*/ 1740245 h 3249065"/>
              <a:gd name="connsiteX35" fmla="*/ 3336412 w 4433135"/>
              <a:gd name="connsiteY35" fmla="*/ 1765365 h 3249065"/>
              <a:gd name="connsiteX36" fmla="*/ 3296438 w 4433135"/>
              <a:gd name="connsiteY36" fmla="*/ 1973342 h 3249065"/>
              <a:gd name="connsiteX37" fmla="*/ 3203877 w 4433135"/>
              <a:gd name="connsiteY37" fmla="*/ 2456304 h 3249065"/>
              <a:gd name="connsiteX38" fmla="*/ 3258102 w 4433135"/>
              <a:gd name="connsiteY38" fmla="*/ 2583239 h 3249065"/>
              <a:gd name="connsiteX39" fmla="*/ 3573880 w 4433135"/>
              <a:gd name="connsiteY39" fmla="*/ 2583239 h 3249065"/>
              <a:gd name="connsiteX40" fmla="*/ 3848192 w 4433135"/>
              <a:gd name="connsiteY40" fmla="*/ 2196531 h 3249065"/>
              <a:gd name="connsiteX41" fmla="*/ 3860345 w 4433135"/>
              <a:gd name="connsiteY41" fmla="*/ 2138945 h 3249065"/>
              <a:gd name="connsiteX42" fmla="*/ 3868876 w 4433135"/>
              <a:gd name="connsiteY42" fmla="*/ 2097649 h 3249065"/>
              <a:gd name="connsiteX43" fmla="*/ 3946171 w 4433135"/>
              <a:gd name="connsiteY43" fmla="*/ 2125939 h 3249065"/>
              <a:gd name="connsiteX44" fmla="*/ 4408766 w 4433135"/>
              <a:gd name="connsiteY44" fmla="*/ 2195877 h 3249065"/>
              <a:gd name="connsiteX45" fmla="*/ 4433135 w 4433135"/>
              <a:gd name="connsiteY45" fmla="*/ 2194647 h 3249065"/>
              <a:gd name="connsiteX46" fmla="*/ 4229977 w 4433135"/>
              <a:gd name="connsiteY46" fmla="*/ 2999465 h 3249065"/>
              <a:gd name="connsiteX47" fmla="*/ 3976107 w 4433135"/>
              <a:gd name="connsiteY47" fmla="*/ 3247430 h 3249065"/>
              <a:gd name="connsiteX48" fmla="*/ 1337046 w 4433135"/>
              <a:gd name="connsiteY48" fmla="*/ 3247430 h 3249065"/>
              <a:gd name="connsiteX49" fmla="*/ 1035944 w 4433135"/>
              <a:gd name="connsiteY49" fmla="*/ 3023080 h 3249065"/>
              <a:gd name="connsiteX50" fmla="*/ 507540 w 4433135"/>
              <a:gd name="connsiteY50" fmla="*/ 904676 h 3249065"/>
              <a:gd name="connsiteX51" fmla="*/ 501007 w 4433135"/>
              <a:gd name="connsiteY51" fmla="*/ 876408 h 3249065"/>
              <a:gd name="connsiteX52" fmla="*/ 146071 w 4433135"/>
              <a:gd name="connsiteY52" fmla="*/ 876408 h 3249065"/>
              <a:gd name="connsiteX53" fmla="*/ 0 w 4433135"/>
              <a:gd name="connsiteY53" fmla="*/ 730337 h 3249065"/>
              <a:gd name="connsiteX54" fmla="*/ 0 w 4433135"/>
              <a:gd name="connsiteY54" fmla="*/ 146071 h 3249065"/>
              <a:gd name="connsiteX55" fmla="*/ 146071 w 4433135"/>
              <a:gd name="connsiteY55" fmla="*/ 0 h 324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33135" h="3249065">
                <a:moveTo>
                  <a:pt x="1383752" y="867104"/>
                </a:moveTo>
                <a:cubicBezTo>
                  <a:pt x="1340842" y="867128"/>
                  <a:pt x="1298245" y="867404"/>
                  <a:pt x="1258108" y="868142"/>
                </a:cubicBezTo>
                <a:cubicBezTo>
                  <a:pt x="1226200" y="868728"/>
                  <a:pt x="1200798" y="897345"/>
                  <a:pt x="1210263" y="944893"/>
                </a:cubicBezTo>
                <a:cubicBezTo>
                  <a:pt x="1255501" y="1172141"/>
                  <a:pt x="1399244" y="1917234"/>
                  <a:pt x="1459057" y="2196531"/>
                </a:cubicBezTo>
                <a:cubicBezTo>
                  <a:pt x="1517533" y="2469589"/>
                  <a:pt x="1583985" y="2577827"/>
                  <a:pt x="1733368" y="2583239"/>
                </a:cubicBezTo>
                <a:cubicBezTo>
                  <a:pt x="1882751" y="2588652"/>
                  <a:pt x="1965151" y="2586683"/>
                  <a:pt x="2049146" y="2583239"/>
                </a:cubicBezTo>
                <a:cubicBezTo>
                  <a:pt x="2114849" y="2580546"/>
                  <a:pt x="2126761" y="2578319"/>
                  <a:pt x="2103371" y="2456304"/>
                </a:cubicBezTo>
                <a:cubicBezTo>
                  <a:pt x="2054855" y="2203216"/>
                  <a:pt x="1887410" y="1326877"/>
                  <a:pt x="1832248" y="1054116"/>
                </a:cubicBezTo>
                <a:cubicBezTo>
                  <a:pt x="1820648" y="996757"/>
                  <a:pt x="1822680" y="866667"/>
                  <a:pt x="1720610" y="868142"/>
                </a:cubicBezTo>
                <a:cubicBezTo>
                  <a:pt x="1669576" y="868880"/>
                  <a:pt x="1594087" y="868142"/>
                  <a:pt x="1511289" y="867589"/>
                </a:cubicBezTo>
                <a:cubicBezTo>
                  <a:pt x="1469890" y="867313"/>
                  <a:pt x="1426663" y="867082"/>
                  <a:pt x="1383752" y="867104"/>
                </a:cubicBezTo>
                <a:close/>
                <a:moveTo>
                  <a:pt x="146071" y="0"/>
                </a:moveTo>
                <a:lnTo>
                  <a:pt x="882914" y="0"/>
                </a:lnTo>
                <a:lnTo>
                  <a:pt x="880954" y="74488"/>
                </a:lnTo>
                <a:cubicBezTo>
                  <a:pt x="891949" y="230061"/>
                  <a:pt x="977510" y="377571"/>
                  <a:pt x="1122741" y="461420"/>
                </a:cubicBezTo>
                <a:cubicBezTo>
                  <a:pt x="1355110" y="595579"/>
                  <a:pt x="1652240" y="515962"/>
                  <a:pt x="1786399" y="283593"/>
                </a:cubicBezTo>
                <a:lnTo>
                  <a:pt x="1950131" y="0"/>
                </a:lnTo>
                <a:lnTo>
                  <a:pt x="2992123" y="0"/>
                </a:lnTo>
                <a:lnTo>
                  <a:pt x="2975391" y="34734"/>
                </a:lnTo>
                <a:cubicBezTo>
                  <a:pt x="2896672" y="220847"/>
                  <a:pt x="2853142" y="425466"/>
                  <a:pt x="2853142" y="640253"/>
                </a:cubicBezTo>
                <a:cubicBezTo>
                  <a:pt x="2853142" y="693950"/>
                  <a:pt x="2855863" y="747011"/>
                  <a:pt x="2861174" y="799307"/>
                </a:cubicBezTo>
                <a:lnTo>
                  <a:pt x="2870542" y="860687"/>
                </a:lnTo>
                <a:lnTo>
                  <a:pt x="2849298" y="859746"/>
                </a:lnTo>
                <a:cubicBezTo>
                  <a:pt x="2785069" y="857540"/>
                  <a:pt x="2699546" y="856201"/>
                  <a:pt x="2617108" y="855875"/>
                </a:cubicBezTo>
                <a:cubicBezTo>
                  <a:pt x="2580470" y="855730"/>
                  <a:pt x="2544440" y="855786"/>
                  <a:pt x="2511161" y="856055"/>
                </a:cubicBezTo>
                <a:cubicBezTo>
                  <a:pt x="2466789" y="856415"/>
                  <a:pt x="2427307" y="857152"/>
                  <a:pt x="2397787" y="858300"/>
                </a:cubicBezTo>
                <a:cubicBezTo>
                  <a:pt x="2279708" y="862892"/>
                  <a:pt x="2261098" y="953733"/>
                  <a:pt x="2267900" y="1007867"/>
                </a:cubicBezTo>
                <a:cubicBezTo>
                  <a:pt x="2330617" y="1506995"/>
                  <a:pt x="2441738" y="2400541"/>
                  <a:pt x="2452890" y="2491724"/>
                </a:cubicBezTo>
                <a:cubicBezTo>
                  <a:pt x="2464042" y="2582907"/>
                  <a:pt x="2468634" y="2577660"/>
                  <a:pt x="2523737" y="2594059"/>
                </a:cubicBezTo>
                <a:lnTo>
                  <a:pt x="2783511" y="2590123"/>
                </a:lnTo>
                <a:cubicBezTo>
                  <a:pt x="2840561" y="2589259"/>
                  <a:pt x="2834023" y="2573068"/>
                  <a:pt x="2846486" y="2479916"/>
                </a:cubicBezTo>
                <a:cubicBezTo>
                  <a:pt x="2855055" y="2415875"/>
                  <a:pt x="2930735" y="1783074"/>
                  <a:pt x="2980514" y="1369603"/>
                </a:cubicBezTo>
                <a:lnTo>
                  <a:pt x="2991426" y="1279059"/>
                </a:lnTo>
                <a:lnTo>
                  <a:pt x="3040898" y="1381756"/>
                </a:lnTo>
                <a:cubicBezTo>
                  <a:pt x="3112742" y="1514009"/>
                  <a:pt x="3203207" y="1634678"/>
                  <a:pt x="3308774" y="1740245"/>
                </a:cubicBezTo>
                <a:lnTo>
                  <a:pt x="3336412" y="1765365"/>
                </a:lnTo>
                <a:lnTo>
                  <a:pt x="3296438" y="1973342"/>
                </a:lnTo>
                <a:cubicBezTo>
                  <a:pt x="3256989" y="2178844"/>
                  <a:pt x="3222071" y="2361396"/>
                  <a:pt x="3203877" y="2456304"/>
                </a:cubicBezTo>
                <a:cubicBezTo>
                  <a:pt x="3180486" y="2578319"/>
                  <a:pt x="3192398" y="2580546"/>
                  <a:pt x="3258102" y="2583239"/>
                </a:cubicBezTo>
                <a:cubicBezTo>
                  <a:pt x="3342096" y="2586683"/>
                  <a:pt x="3424497" y="2588652"/>
                  <a:pt x="3573880" y="2583239"/>
                </a:cubicBezTo>
                <a:cubicBezTo>
                  <a:pt x="3723264" y="2577827"/>
                  <a:pt x="3789714" y="2469589"/>
                  <a:pt x="3848192" y="2196531"/>
                </a:cubicBezTo>
                <a:cubicBezTo>
                  <a:pt x="3851930" y="2179075"/>
                  <a:pt x="3855996" y="2159800"/>
                  <a:pt x="3860345" y="2138945"/>
                </a:cubicBezTo>
                <a:lnTo>
                  <a:pt x="3868876" y="2097649"/>
                </a:lnTo>
                <a:lnTo>
                  <a:pt x="3946171" y="2125939"/>
                </a:lnTo>
                <a:cubicBezTo>
                  <a:pt x="4092305" y="2171392"/>
                  <a:pt x="4247676" y="2195877"/>
                  <a:pt x="4408766" y="2195877"/>
                </a:cubicBezTo>
                <a:lnTo>
                  <a:pt x="4433135" y="2194647"/>
                </a:lnTo>
                <a:lnTo>
                  <a:pt x="4229977" y="2999465"/>
                </a:lnTo>
                <a:cubicBezTo>
                  <a:pt x="4192585" y="3135255"/>
                  <a:pt x="4084504" y="3248248"/>
                  <a:pt x="3976107" y="3247430"/>
                </a:cubicBezTo>
                <a:cubicBezTo>
                  <a:pt x="3103632" y="3240841"/>
                  <a:pt x="1474260" y="3253335"/>
                  <a:pt x="1337046" y="3247430"/>
                </a:cubicBezTo>
                <a:cubicBezTo>
                  <a:pt x="1199831" y="3241526"/>
                  <a:pt x="1075123" y="3182143"/>
                  <a:pt x="1035944" y="3023080"/>
                </a:cubicBezTo>
                <a:cubicBezTo>
                  <a:pt x="943259" y="2646780"/>
                  <a:pt x="638350" y="1461446"/>
                  <a:pt x="507540" y="904676"/>
                </a:cubicBezTo>
                <a:lnTo>
                  <a:pt x="501007" y="876408"/>
                </a:lnTo>
                <a:lnTo>
                  <a:pt x="146071" y="876408"/>
                </a:lnTo>
                <a:cubicBezTo>
                  <a:pt x="65398" y="876408"/>
                  <a:pt x="0" y="811010"/>
                  <a:pt x="0" y="730337"/>
                </a:cubicBezTo>
                <a:lnTo>
                  <a:pt x="0" y="146071"/>
                </a:lnTo>
                <a:cubicBezTo>
                  <a:pt x="0" y="65398"/>
                  <a:pt x="65398" y="0"/>
                  <a:pt x="14607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1E1E1E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18000000">
            <a:off x="4681458" y="3494975"/>
            <a:ext cx="211718" cy="65414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1E1E1E"/>
              </a:solidFill>
            </a:endParaRPr>
          </a:p>
        </p:txBody>
      </p:sp>
      <p:sp>
        <p:nvSpPr>
          <p:cNvPr id="16" name="任意多边形 16"/>
          <p:cNvSpPr/>
          <p:nvPr/>
        </p:nvSpPr>
        <p:spPr>
          <a:xfrm rot="3600000" flipH="1">
            <a:off x="4896782" y="3448906"/>
            <a:ext cx="105328" cy="65414"/>
          </a:xfrm>
          <a:custGeom>
            <a:avLst/>
            <a:gdLst>
              <a:gd name="connsiteX0" fmla="*/ 1013702 w 1070472"/>
              <a:gd name="connsiteY0" fmla="*/ 146555 h 664814"/>
              <a:gd name="connsiteX1" fmla="*/ 738065 w 1070472"/>
              <a:gd name="connsiteY1" fmla="*/ 0 h 664814"/>
              <a:gd name="connsiteX2" fmla="*/ 0 w 1070472"/>
              <a:gd name="connsiteY2" fmla="*/ 0 h 664814"/>
              <a:gd name="connsiteX3" fmla="*/ 4980 w 1070472"/>
              <a:gd name="connsiteY3" fmla="*/ 17857 h 664814"/>
              <a:gd name="connsiteX4" fmla="*/ 21373 w 1070472"/>
              <a:gd name="connsiteY4" fmla="*/ 616834 h 664814"/>
              <a:gd name="connsiteX5" fmla="*/ 10941 w 1070472"/>
              <a:gd name="connsiteY5" fmla="*/ 664814 h 664814"/>
              <a:gd name="connsiteX6" fmla="*/ 738065 w 1070472"/>
              <a:gd name="connsiteY6" fmla="*/ 664814 h 664814"/>
              <a:gd name="connsiteX7" fmla="*/ 1070472 w 1070472"/>
              <a:gd name="connsiteY7" fmla="*/ 332407 h 664814"/>
              <a:gd name="connsiteX8" fmla="*/ 1013702 w 1070472"/>
              <a:gd name="connsiteY8" fmla="*/ 146555 h 66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472" h="664814">
                <a:moveTo>
                  <a:pt x="1013702" y="146555"/>
                </a:moveTo>
                <a:cubicBezTo>
                  <a:pt x="953966" y="58134"/>
                  <a:pt x="852804" y="0"/>
                  <a:pt x="738065" y="0"/>
                </a:cubicBezTo>
                <a:lnTo>
                  <a:pt x="0" y="0"/>
                </a:lnTo>
                <a:lnTo>
                  <a:pt x="4980" y="17857"/>
                </a:lnTo>
                <a:cubicBezTo>
                  <a:pt x="49918" y="216899"/>
                  <a:pt x="54365" y="420356"/>
                  <a:pt x="21373" y="616834"/>
                </a:cubicBezTo>
                <a:lnTo>
                  <a:pt x="10941" y="664814"/>
                </a:lnTo>
                <a:lnTo>
                  <a:pt x="738065" y="664814"/>
                </a:lnTo>
                <a:cubicBezTo>
                  <a:pt x="921648" y="664814"/>
                  <a:pt x="1070472" y="515990"/>
                  <a:pt x="1070472" y="332407"/>
                </a:cubicBezTo>
                <a:cubicBezTo>
                  <a:pt x="1070472" y="263563"/>
                  <a:pt x="1049544" y="199608"/>
                  <a:pt x="1013702" y="14655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1E1E1E"/>
              </a:solidFill>
            </a:endParaRPr>
          </a:p>
        </p:txBody>
      </p:sp>
      <p:sp>
        <p:nvSpPr>
          <p:cNvPr id="17" name="任意多边形 17"/>
          <p:cNvSpPr/>
          <p:nvPr/>
        </p:nvSpPr>
        <p:spPr>
          <a:xfrm>
            <a:off x="4924782" y="3534433"/>
            <a:ext cx="246144" cy="246143"/>
          </a:xfrm>
          <a:custGeom>
            <a:avLst/>
            <a:gdLst>
              <a:gd name="connsiteX0" fmla="*/ 1250808 w 2501616"/>
              <a:gd name="connsiteY0" fmla="*/ 432015 h 2501616"/>
              <a:gd name="connsiteX1" fmla="*/ 1054370 w 2501616"/>
              <a:gd name="connsiteY1" fmla="*/ 628453 h 2501616"/>
              <a:gd name="connsiteX2" fmla="*/ 1054370 w 2501616"/>
              <a:gd name="connsiteY2" fmla="*/ 1086456 h 2501616"/>
              <a:gd name="connsiteX3" fmla="*/ 628453 w 2501616"/>
              <a:gd name="connsiteY3" fmla="*/ 1086456 h 2501616"/>
              <a:gd name="connsiteX4" fmla="*/ 432015 w 2501616"/>
              <a:gd name="connsiteY4" fmla="*/ 1282894 h 2501616"/>
              <a:gd name="connsiteX5" fmla="*/ 628453 w 2501616"/>
              <a:gd name="connsiteY5" fmla="*/ 1479332 h 2501616"/>
              <a:gd name="connsiteX6" fmla="*/ 1054370 w 2501616"/>
              <a:gd name="connsiteY6" fmla="*/ 1479332 h 2501616"/>
              <a:gd name="connsiteX7" fmla="*/ 1054370 w 2501616"/>
              <a:gd name="connsiteY7" fmla="*/ 1873163 h 2501616"/>
              <a:gd name="connsiteX8" fmla="*/ 1250808 w 2501616"/>
              <a:gd name="connsiteY8" fmla="*/ 2069601 h 2501616"/>
              <a:gd name="connsiteX9" fmla="*/ 1447246 w 2501616"/>
              <a:gd name="connsiteY9" fmla="*/ 1873163 h 2501616"/>
              <a:gd name="connsiteX10" fmla="*/ 1447246 w 2501616"/>
              <a:gd name="connsiteY10" fmla="*/ 1479332 h 2501616"/>
              <a:gd name="connsiteX11" fmla="*/ 1873163 w 2501616"/>
              <a:gd name="connsiteY11" fmla="*/ 1479332 h 2501616"/>
              <a:gd name="connsiteX12" fmla="*/ 2069601 w 2501616"/>
              <a:gd name="connsiteY12" fmla="*/ 1282894 h 2501616"/>
              <a:gd name="connsiteX13" fmla="*/ 1873163 w 2501616"/>
              <a:gd name="connsiteY13" fmla="*/ 1086456 h 2501616"/>
              <a:gd name="connsiteX14" fmla="*/ 1447246 w 2501616"/>
              <a:gd name="connsiteY14" fmla="*/ 1086456 h 2501616"/>
              <a:gd name="connsiteX15" fmla="*/ 1447246 w 2501616"/>
              <a:gd name="connsiteY15" fmla="*/ 628453 h 2501616"/>
              <a:gd name="connsiteX16" fmla="*/ 1250808 w 2501616"/>
              <a:gd name="connsiteY16" fmla="*/ 432015 h 2501616"/>
              <a:gd name="connsiteX17" fmla="*/ 1250808 w 2501616"/>
              <a:gd name="connsiteY17" fmla="*/ 0 h 2501616"/>
              <a:gd name="connsiteX18" fmla="*/ 2501616 w 2501616"/>
              <a:gd name="connsiteY18" fmla="*/ 1250808 h 2501616"/>
              <a:gd name="connsiteX19" fmla="*/ 1250808 w 2501616"/>
              <a:gd name="connsiteY19" fmla="*/ 2501616 h 2501616"/>
              <a:gd name="connsiteX20" fmla="*/ 0 w 2501616"/>
              <a:gd name="connsiteY20" fmla="*/ 1250808 h 2501616"/>
              <a:gd name="connsiteX21" fmla="*/ 1250808 w 2501616"/>
              <a:gd name="connsiteY21" fmla="*/ 0 h 25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01616" h="2501616">
                <a:moveTo>
                  <a:pt x="1250808" y="432015"/>
                </a:moveTo>
                <a:cubicBezTo>
                  <a:pt x="1142318" y="432015"/>
                  <a:pt x="1054370" y="519963"/>
                  <a:pt x="1054370" y="628453"/>
                </a:cubicBezTo>
                <a:lnTo>
                  <a:pt x="1054370" y="1086456"/>
                </a:lnTo>
                <a:lnTo>
                  <a:pt x="628453" y="1086456"/>
                </a:lnTo>
                <a:cubicBezTo>
                  <a:pt x="519963" y="1086456"/>
                  <a:pt x="432015" y="1174404"/>
                  <a:pt x="432015" y="1282894"/>
                </a:cubicBezTo>
                <a:cubicBezTo>
                  <a:pt x="432015" y="1391384"/>
                  <a:pt x="519963" y="1479332"/>
                  <a:pt x="628453" y="1479332"/>
                </a:cubicBezTo>
                <a:lnTo>
                  <a:pt x="1054370" y="1479332"/>
                </a:lnTo>
                <a:lnTo>
                  <a:pt x="1054370" y="1873163"/>
                </a:lnTo>
                <a:cubicBezTo>
                  <a:pt x="1054370" y="1981653"/>
                  <a:pt x="1142318" y="2069601"/>
                  <a:pt x="1250808" y="2069601"/>
                </a:cubicBezTo>
                <a:cubicBezTo>
                  <a:pt x="1359298" y="2069601"/>
                  <a:pt x="1447246" y="1981653"/>
                  <a:pt x="1447246" y="1873163"/>
                </a:cubicBezTo>
                <a:lnTo>
                  <a:pt x="1447246" y="1479332"/>
                </a:lnTo>
                <a:lnTo>
                  <a:pt x="1873163" y="1479332"/>
                </a:lnTo>
                <a:cubicBezTo>
                  <a:pt x="1981653" y="1479332"/>
                  <a:pt x="2069601" y="1391384"/>
                  <a:pt x="2069601" y="1282894"/>
                </a:cubicBezTo>
                <a:cubicBezTo>
                  <a:pt x="2069601" y="1174404"/>
                  <a:pt x="1981653" y="1086456"/>
                  <a:pt x="1873163" y="1086456"/>
                </a:cubicBezTo>
                <a:lnTo>
                  <a:pt x="1447246" y="1086456"/>
                </a:lnTo>
                <a:lnTo>
                  <a:pt x="1447246" y="628453"/>
                </a:lnTo>
                <a:cubicBezTo>
                  <a:pt x="1447246" y="519963"/>
                  <a:pt x="1359298" y="432015"/>
                  <a:pt x="1250808" y="432015"/>
                </a:cubicBezTo>
                <a:close/>
                <a:moveTo>
                  <a:pt x="1250808" y="0"/>
                </a:moveTo>
                <a:cubicBezTo>
                  <a:pt x="1941610" y="0"/>
                  <a:pt x="2501616" y="560006"/>
                  <a:pt x="2501616" y="1250808"/>
                </a:cubicBezTo>
                <a:cubicBezTo>
                  <a:pt x="2501616" y="1941610"/>
                  <a:pt x="1941610" y="2501616"/>
                  <a:pt x="1250808" y="2501616"/>
                </a:cubicBezTo>
                <a:cubicBezTo>
                  <a:pt x="560006" y="2501616"/>
                  <a:pt x="0" y="1941610"/>
                  <a:pt x="0" y="1250808"/>
                </a:cubicBezTo>
                <a:cubicBezTo>
                  <a:pt x="0" y="560006"/>
                  <a:pt x="560006" y="0"/>
                  <a:pt x="1250808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1E1E1E"/>
              </a:solidFill>
            </a:endParaRPr>
          </a:p>
        </p:txBody>
      </p:sp>
      <p:sp>
        <p:nvSpPr>
          <p:cNvPr id="18" name="Freeform 63"/>
          <p:cNvSpPr>
            <a:spLocks noChangeAspect="1"/>
          </p:cNvSpPr>
          <p:nvPr/>
        </p:nvSpPr>
        <p:spPr bwMode="auto">
          <a:xfrm>
            <a:off x="2091294" y="3420736"/>
            <a:ext cx="509614" cy="494545"/>
          </a:xfrm>
          <a:custGeom>
            <a:avLst/>
            <a:gdLst>
              <a:gd name="T0" fmla="*/ 244 w 312"/>
              <a:gd name="T1" fmla="*/ 0 h 303"/>
              <a:gd name="T2" fmla="*/ 209 w 312"/>
              <a:gd name="T3" fmla="*/ 12 h 303"/>
              <a:gd name="T4" fmla="*/ 181 w 312"/>
              <a:gd name="T5" fmla="*/ 49 h 303"/>
              <a:gd name="T6" fmla="*/ 198 w 312"/>
              <a:gd name="T7" fmla="*/ 112 h 303"/>
              <a:gd name="T8" fmla="*/ 195 w 312"/>
              <a:gd name="T9" fmla="*/ 112 h 303"/>
              <a:gd name="T10" fmla="*/ 177 w 312"/>
              <a:gd name="T11" fmla="*/ 92 h 303"/>
              <a:gd name="T12" fmla="*/ 92 w 312"/>
              <a:gd name="T13" fmla="*/ 177 h 303"/>
              <a:gd name="T14" fmla="*/ 71 w 312"/>
              <a:gd name="T15" fmla="*/ 174 h 303"/>
              <a:gd name="T16" fmla="*/ 29 w 312"/>
              <a:gd name="T17" fmla="*/ 192 h 303"/>
              <a:gd name="T18" fmla="*/ 7 w 312"/>
              <a:gd name="T19" fmla="*/ 255 h 303"/>
              <a:gd name="T20" fmla="*/ 14 w 312"/>
              <a:gd name="T21" fmla="*/ 266 h 303"/>
              <a:gd name="T22" fmla="*/ 14 w 312"/>
              <a:gd name="T23" fmla="*/ 266 h 303"/>
              <a:gd name="T24" fmla="*/ 53 w 312"/>
              <a:gd name="T25" fmla="*/ 228 h 303"/>
              <a:gd name="T26" fmla="*/ 80 w 312"/>
              <a:gd name="T27" fmla="*/ 255 h 303"/>
              <a:gd name="T28" fmla="*/ 40 w 312"/>
              <a:gd name="T29" fmla="*/ 296 h 303"/>
              <a:gd name="T30" fmla="*/ 70 w 312"/>
              <a:gd name="T31" fmla="*/ 303 h 303"/>
              <a:gd name="T32" fmla="*/ 100 w 312"/>
              <a:gd name="T33" fmla="*/ 295 h 303"/>
              <a:gd name="T34" fmla="*/ 134 w 312"/>
              <a:gd name="T35" fmla="*/ 244 h 303"/>
              <a:gd name="T36" fmla="*/ 116 w 312"/>
              <a:gd name="T37" fmla="*/ 191 h 303"/>
              <a:gd name="T38" fmla="*/ 118 w 312"/>
              <a:gd name="T39" fmla="*/ 190 h 303"/>
              <a:gd name="T40" fmla="*/ 138 w 312"/>
              <a:gd name="T41" fmla="*/ 209 h 303"/>
              <a:gd name="T42" fmla="*/ 222 w 312"/>
              <a:gd name="T43" fmla="*/ 126 h 303"/>
              <a:gd name="T44" fmla="*/ 245 w 312"/>
              <a:gd name="T45" fmla="*/ 129 h 303"/>
              <a:gd name="T46" fmla="*/ 256 w 312"/>
              <a:gd name="T47" fmla="*/ 127 h 303"/>
              <a:gd name="T48" fmla="*/ 298 w 312"/>
              <a:gd name="T49" fmla="*/ 97 h 303"/>
              <a:gd name="T50" fmla="*/ 302 w 312"/>
              <a:gd name="T51" fmla="*/ 34 h 303"/>
              <a:gd name="T52" fmla="*/ 260 w 312"/>
              <a:gd name="T53" fmla="*/ 75 h 303"/>
              <a:gd name="T54" fmla="*/ 234 w 312"/>
              <a:gd name="T55" fmla="*/ 48 h 303"/>
              <a:gd name="T56" fmla="*/ 274 w 312"/>
              <a:gd name="T57" fmla="*/ 7 h 303"/>
              <a:gd name="T58" fmla="*/ 244 w 312"/>
              <a:gd name="T5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rgbClr val="3F3F3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1E1E1E"/>
              </a:solidFill>
            </a:endParaRPr>
          </a:p>
        </p:txBody>
      </p:sp>
      <p:sp>
        <p:nvSpPr>
          <p:cNvPr id="19" name="矩形 55"/>
          <p:cNvSpPr/>
          <p:nvPr/>
        </p:nvSpPr>
        <p:spPr>
          <a:xfrm>
            <a:off x="5519760" y="3484660"/>
            <a:ext cx="2717445" cy="126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71717"/>
                </a:solidFill>
              </a:rPr>
              <a:t>点击此处添加文本信息。</a:t>
            </a:r>
            <a:endParaRPr kumimoji="1" lang="zh-CN" altLang="en-US" sz="1000" dirty="0">
              <a:solidFill>
                <a:srgbClr val="171717"/>
              </a:solidFill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71717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71717"/>
                </a:solidFill>
              </a:rPr>
              <a:t>10</a:t>
            </a:r>
            <a:r>
              <a:rPr kumimoji="1" lang="zh-CN" altLang="en-US" sz="1000" dirty="0">
                <a:solidFill>
                  <a:srgbClr val="171717"/>
                </a:solidFill>
              </a:rPr>
              <a:t>号字，</a:t>
            </a:r>
            <a:r>
              <a:rPr kumimoji="1" lang="en-US" altLang="zh-CN" sz="1000" dirty="0">
                <a:solidFill>
                  <a:srgbClr val="171717"/>
                </a:solidFill>
              </a:rPr>
              <a:t>1.3</a:t>
            </a:r>
            <a:r>
              <a:rPr kumimoji="1" lang="zh-CN" altLang="en-US" sz="1000" dirty="0">
                <a:solidFill>
                  <a:srgbClr val="171717"/>
                </a:solidFill>
              </a:rPr>
              <a:t>倍字间距。</a:t>
            </a:r>
            <a:endParaRPr kumimoji="1" lang="zh-CN" altLang="en-US" sz="1000" dirty="0">
              <a:solidFill>
                <a:srgbClr val="171717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88540" y="3162455"/>
            <a:ext cx="1661740" cy="322205"/>
          </a:xfrm>
          <a:prstGeom prst="rect">
            <a:avLst/>
          </a:prstGeom>
          <a:solidFill>
            <a:srgbClr val="F4772A"/>
          </a:solidFill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</a:rPr>
              <a:t>点击此处添加标题</a:t>
            </a:r>
            <a:endParaRPr lang="zh-CN" altLang="zh-CN" sz="1200" dirty="0">
              <a:solidFill>
                <a:srgbClr val="FFFFFF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87962" y="3203999"/>
            <a:ext cx="1118044" cy="60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E1E1E"/>
                </a:solidFill>
                <a:latin typeface="HelveticaNeueLT Pro 67 MdCn" panose="020B0606030502030204" pitchFamily="34" charset="0"/>
              </a:rPr>
              <a:t>48%</a:t>
            </a:r>
            <a:endParaRPr lang="zh-CN" altLang="en-US" sz="2800" dirty="0">
              <a:solidFill>
                <a:srgbClr val="1E1E1E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22" name="直接连接符 23"/>
          <p:cNvCxnSpPr/>
          <p:nvPr/>
        </p:nvCxnSpPr>
        <p:spPr>
          <a:xfrm>
            <a:off x="3057325" y="3816148"/>
            <a:ext cx="829440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87962" y="3825441"/>
            <a:ext cx="1118044" cy="32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1E1E1E"/>
                </a:solidFill>
                <a:latin typeface="HelveticaNeueLT Pro 67 MdCn" panose="020B0606030502030204" pitchFamily="34" charset="0"/>
              </a:rPr>
              <a:t>From 2014 </a:t>
            </a:r>
            <a:endParaRPr lang="zh-CN" altLang="en-US" sz="1200" dirty="0">
              <a:solidFill>
                <a:srgbClr val="1E1E1E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24" name="任意多边形 25"/>
          <p:cNvSpPr/>
          <p:nvPr/>
        </p:nvSpPr>
        <p:spPr>
          <a:xfrm rot="5400000">
            <a:off x="1875508" y="3120170"/>
            <a:ext cx="1002711" cy="1095676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47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1E1E"/>
              </a:solidFill>
            </a:endParaRPr>
          </a:p>
        </p:txBody>
      </p:sp>
      <p:sp>
        <p:nvSpPr>
          <p:cNvPr id="25" name="任意多边形 26"/>
          <p:cNvSpPr/>
          <p:nvPr/>
        </p:nvSpPr>
        <p:spPr>
          <a:xfrm rot="5400000">
            <a:off x="4414358" y="3120170"/>
            <a:ext cx="1002711" cy="1095676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47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1E1E"/>
              </a:solidFill>
            </a:endParaRPr>
          </a:p>
        </p:txBody>
      </p:sp>
      <p:grpSp>
        <p:nvGrpSpPr>
          <p:cNvPr id="26" name="组合 27"/>
          <p:cNvGrpSpPr/>
          <p:nvPr/>
        </p:nvGrpSpPr>
        <p:grpSpPr>
          <a:xfrm>
            <a:off x="6005988" y="414265"/>
            <a:ext cx="3138012" cy="3315833"/>
            <a:chOff x="5514445" y="904789"/>
            <a:chExt cx="3657607" cy="38648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803" y="1313235"/>
              <a:ext cx="1524132" cy="1658256"/>
            </a:xfrm>
            <a:prstGeom prst="rect">
              <a:avLst/>
            </a:prstGeom>
          </p:spPr>
        </p:pic>
        <p:grpSp>
          <p:nvGrpSpPr>
            <p:cNvPr id="28" name="组合 1"/>
            <p:cNvGrpSpPr/>
            <p:nvPr/>
          </p:nvGrpSpPr>
          <p:grpSpPr>
            <a:xfrm>
              <a:off x="5514445" y="904789"/>
              <a:ext cx="3657607" cy="3864872"/>
              <a:chOff x="5514445" y="1008384"/>
              <a:chExt cx="3657607" cy="3864872"/>
            </a:xfrm>
          </p:grpSpPr>
          <p:pic>
            <p:nvPicPr>
              <p:cNvPr id="29" name="图片 28" hidden="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7468" y="1404369"/>
                <a:ext cx="1547690" cy="1675648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4445" y="1008384"/>
                <a:ext cx="3657607" cy="386487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F477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F4772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2000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2001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8322" y="3632066"/>
            <a:ext cx="8039184" cy="1027934"/>
          </a:xfrm>
          <a:prstGeom prst="rect">
            <a:avLst/>
          </a:prstGeom>
          <a:solidFill>
            <a:srgbClr val="F477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52657" y="1453171"/>
            <a:ext cx="2247939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130000"/>
              </a:lnSpc>
              <a:buClr>
                <a:sysClr val="windowText" lastClr="000000">
                  <a:lumMod val="85000"/>
                  <a:lumOff val="15000"/>
                </a:sys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点击此处添加文本信息。</a:t>
            </a:r>
            <a:endParaRPr lang="zh-CN" altLang="en-US" sz="1000" kern="0" dirty="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  <a:p>
            <a:pPr marL="342900" lvl="0" indent="-342900" defTabSz="914400">
              <a:lnSpc>
                <a:spcPct val="130000"/>
              </a:lnSpc>
              <a:buClr>
                <a:sysClr val="windowText" lastClr="000000">
                  <a:lumMod val="85000"/>
                  <a:lumOff val="15000"/>
                </a:sys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10</a:t>
            </a:r>
            <a:r>
              <a:rPr lang="zh-CN" altLang="en-US" sz="1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号字，</a:t>
            </a:r>
            <a:r>
              <a:rPr lang="en-US" altLang="zh-CN" sz="1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1.3</a:t>
            </a:r>
            <a:r>
              <a:rPr lang="zh-CN" altLang="en-US" sz="1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倍字间距。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52657" y="958320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点击此处添加标题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984" y="997558"/>
            <a:ext cx="5915930" cy="3253762"/>
          </a:xfrm>
          <a:prstGeom prst="rect">
            <a:avLst/>
          </a:prstGeom>
        </p:spPr>
      </p:pic>
      <p:pic>
        <p:nvPicPr>
          <p:cNvPr id="15" name="图片 14" descr="屏幕快照 2015-05-09 10.30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6533"/>
          <a:stretch>
            <a:fillRect/>
          </a:stretch>
        </p:blipFill>
        <p:spPr>
          <a:xfrm>
            <a:off x="4736270" y="1216980"/>
            <a:ext cx="4127699" cy="26279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1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dirty="0">
              <a:solidFill>
                <a:srgbClr val="7D131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872" y="2044227"/>
            <a:ext cx="3576114" cy="88485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  <a:endParaRPr lang="zh-CN" altLang="en-US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51872" y="1622733"/>
            <a:ext cx="110799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进度安排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167" y="1377637"/>
            <a:ext cx="103751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12000" dirty="0" smtClean="0">
                <a:solidFill>
                  <a:srgbClr val="7D1319"/>
                </a:solidFill>
              </a:rPr>
              <a:t>3</a:t>
            </a:r>
            <a:endParaRPr kumimoji="1" lang="zh-CN" altLang="en-US" sz="12000" dirty="0">
              <a:solidFill>
                <a:srgbClr val="7D131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7D1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7D13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2006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2010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手杖形箭头 1"/>
          <p:cNvSpPr/>
          <p:nvPr/>
        </p:nvSpPr>
        <p:spPr>
          <a:xfrm rot="16200000" flipH="1">
            <a:off x="3449386" y="-908654"/>
            <a:ext cx="2668394" cy="7171513"/>
          </a:xfrm>
          <a:custGeom>
            <a:avLst/>
            <a:gdLst/>
            <a:ahLst/>
            <a:cxnLst/>
            <a:rect l="l" t="t" r="r" b="b"/>
            <a:pathLst>
              <a:path w="3228469" h="8055006">
                <a:moveTo>
                  <a:pt x="0" y="1587180"/>
                </a:moveTo>
                <a:lnTo>
                  <a:pt x="0" y="7221854"/>
                </a:lnTo>
                <a:cubicBezTo>
                  <a:pt x="0" y="7681991"/>
                  <a:pt x="373015" y="8055006"/>
                  <a:pt x="833152" y="8055006"/>
                </a:cubicBezTo>
                <a:cubicBezTo>
                  <a:pt x="1264530" y="8055006"/>
                  <a:pt x="1619337" y="7727161"/>
                  <a:pt x="1662003" y="7307039"/>
                </a:cubicBezTo>
                <a:lnTo>
                  <a:pt x="1666105" y="7225794"/>
                </a:lnTo>
                <a:lnTo>
                  <a:pt x="1669678" y="7225794"/>
                </a:lnTo>
                <a:cubicBezTo>
                  <a:pt x="1669678" y="5347570"/>
                  <a:pt x="1669677" y="3469345"/>
                  <a:pt x="1669677" y="1591121"/>
                </a:cubicBezTo>
                <a:cubicBezTo>
                  <a:pt x="1669677" y="1350665"/>
                  <a:pt x="1864605" y="1155737"/>
                  <a:pt x="2105061" y="1155737"/>
                </a:cubicBezTo>
                <a:lnTo>
                  <a:pt x="2105061" y="1155736"/>
                </a:lnTo>
                <a:cubicBezTo>
                  <a:pt x="2345517" y="1155736"/>
                  <a:pt x="2540445" y="1350664"/>
                  <a:pt x="2540445" y="1591120"/>
                </a:cubicBezTo>
                <a:lnTo>
                  <a:pt x="2540445" y="6598130"/>
                </a:lnTo>
                <a:lnTo>
                  <a:pt x="2250189" y="6598130"/>
                </a:lnTo>
                <a:lnTo>
                  <a:pt x="2739329" y="7225794"/>
                </a:lnTo>
                <a:lnTo>
                  <a:pt x="3228469" y="6598130"/>
                </a:lnTo>
                <a:lnTo>
                  <a:pt x="2938213" y="6598130"/>
                </a:lnTo>
                <a:lnTo>
                  <a:pt x="2938213" y="1591120"/>
                </a:lnTo>
                <a:cubicBezTo>
                  <a:pt x="2938213" y="1130983"/>
                  <a:pt x="2565198" y="757968"/>
                  <a:pt x="2105061" y="757968"/>
                </a:cubicBezTo>
                <a:cubicBezTo>
                  <a:pt x="1673683" y="757968"/>
                  <a:pt x="1318876" y="1085813"/>
                  <a:pt x="1276210" y="1505935"/>
                </a:cubicBezTo>
                <a:lnTo>
                  <a:pt x="1272108" y="1587180"/>
                </a:lnTo>
                <a:lnTo>
                  <a:pt x="1268535" y="1587180"/>
                </a:lnTo>
                <a:cubicBezTo>
                  <a:pt x="1268535" y="3465404"/>
                  <a:pt x="1268536" y="5343629"/>
                  <a:pt x="1268536" y="7221853"/>
                </a:cubicBezTo>
                <a:cubicBezTo>
                  <a:pt x="1268536" y="7462309"/>
                  <a:pt x="1073608" y="7657237"/>
                  <a:pt x="833152" y="7657237"/>
                </a:cubicBezTo>
                <a:lnTo>
                  <a:pt x="833152" y="7657238"/>
                </a:lnTo>
                <a:cubicBezTo>
                  <a:pt x="592696" y="7657238"/>
                  <a:pt x="397768" y="7462310"/>
                  <a:pt x="397768" y="7221854"/>
                </a:cubicBezTo>
                <a:lnTo>
                  <a:pt x="397768" y="1587180"/>
                </a:lnTo>
                <a:lnTo>
                  <a:pt x="397602" y="1587180"/>
                </a:lnTo>
                <a:lnTo>
                  <a:pt x="397602" y="0"/>
                </a:lnTo>
                <a:lnTo>
                  <a:pt x="761" y="0"/>
                </a:lnTo>
                <a:lnTo>
                  <a:pt x="761" y="1587180"/>
                </a:lnTo>
                <a:close/>
              </a:path>
            </a:pathLst>
          </a:custGeom>
          <a:solidFill>
            <a:srgbClr val="7D13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/>
            <a:endParaRPr kumimoji="1" lang="zh-CN" altLang="en-US">
              <a:solidFill>
                <a:srgbClr val="1E2D4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等腰三角形 15"/>
          <p:cNvSpPr/>
          <p:nvPr/>
        </p:nvSpPr>
        <p:spPr>
          <a:xfrm rot="3247551">
            <a:off x="2096143" y="482706"/>
            <a:ext cx="1308221" cy="1432218"/>
          </a:xfrm>
          <a:custGeom>
            <a:avLst/>
            <a:gdLst/>
            <a:ahLst/>
            <a:cxnLst/>
            <a:rect l="l" t="t" r="r" b="b"/>
            <a:pathLst>
              <a:path w="1629149" h="1783565">
                <a:moveTo>
                  <a:pt x="437303" y="1690743"/>
                </a:moveTo>
                <a:cubicBezTo>
                  <a:pt x="38690" y="1482381"/>
                  <a:pt x="-115540" y="990332"/>
                  <a:pt x="92822" y="591719"/>
                </a:cubicBezTo>
                <a:cubicBezTo>
                  <a:pt x="223048" y="342586"/>
                  <a:pt x="464089" y="188916"/>
                  <a:pt x="723875" y="159567"/>
                </a:cubicBezTo>
                <a:lnTo>
                  <a:pt x="763992" y="158940"/>
                </a:lnTo>
                <a:lnTo>
                  <a:pt x="856178" y="0"/>
                </a:lnTo>
                <a:lnTo>
                  <a:pt x="952755" y="166512"/>
                </a:lnTo>
                <a:lnTo>
                  <a:pt x="960258" y="167499"/>
                </a:lnTo>
                <a:cubicBezTo>
                  <a:pt x="1039082" y="181852"/>
                  <a:pt x="1117106" y="208172"/>
                  <a:pt x="1191846" y="247240"/>
                </a:cubicBezTo>
                <a:cubicBezTo>
                  <a:pt x="1590460" y="455602"/>
                  <a:pt x="1744689" y="947652"/>
                  <a:pt x="1536328" y="1346264"/>
                </a:cubicBezTo>
                <a:cubicBezTo>
                  <a:pt x="1327966" y="1744877"/>
                  <a:pt x="835917" y="1899105"/>
                  <a:pt x="437303" y="1690743"/>
                </a:cubicBezTo>
                <a:close/>
              </a:path>
            </a:pathLst>
          </a:custGeom>
          <a:solidFill>
            <a:srgbClr val="F4772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srgbClr val="070707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等腰三角形 15"/>
          <p:cNvSpPr/>
          <p:nvPr/>
        </p:nvSpPr>
        <p:spPr>
          <a:xfrm rot="13604286" flipH="1">
            <a:off x="5498970" y="3020060"/>
            <a:ext cx="1073751" cy="1175524"/>
          </a:xfrm>
          <a:custGeom>
            <a:avLst/>
            <a:gdLst/>
            <a:ahLst/>
            <a:cxnLst/>
            <a:rect l="l" t="t" r="r" b="b"/>
            <a:pathLst>
              <a:path w="1629149" h="1783565">
                <a:moveTo>
                  <a:pt x="437303" y="1690743"/>
                </a:moveTo>
                <a:cubicBezTo>
                  <a:pt x="38690" y="1482381"/>
                  <a:pt x="-115540" y="990332"/>
                  <a:pt x="92822" y="591719"/>
                </a:cubicBezTo>
                <a:cubicBezTo>
                  <a:pt x="223048" y="342586"/>
                  <a:pt x="464089" y="188916"/>
                  <a:pt x="723875" y="159567"/>
                </a:cubicBezTo>
                <a:lnTo>
                  <a:pt x="763992" y="158940"/>
                </a:lnTo>
                <a:lnTo>
                  <a:pt x="856178" y="0"/>
                </a:lnTo>
                <a:lnTo>
                  <a:pt x="952755" y="166512"/>
                </a:lnTo>
                <a:lnTo>
                  <a:pt x="960258" y="167499"/>
                </a:lnTo>
                <a:cubicBezTo>
                  <a:pt x="1039082" y="181852"/>
                  <a:pt x="1117106" y="208172"/>
                  <a:pt x="1191846" y="247240"/>
                </a:cubicBezTo>
                <a:cubicBezTo>
                  <a:pt x="1590460" y="455602"/>
                  <a:pt x="1744689" y="947652"/>
                  <a:pt x="1536328" y="1346264"/>
                </a:cubicBezTo>
                <a:cubicBezTo>
                  <a:pt x="1327966" y="1744877"/>
                  <a:pt x="835917" y="1899105"/>
                  <a:pt x="437303" y="1690743"/>
                </a:cubicBezTo>
                <a:close/>
              </a:path>
            </a:pathLst>
          </a:custGeom>
          <a:solidFill>
            <a:srgbClr val="CBD3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srgbClr val="070707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3389301" y="635392"/>
            <a:ext cx="2236161" cy="661214"/>
            <a:chOff x="2457757" y="428709"/>
            <a:chExt cx="2401184" cy="665234"/>
          </a:xfrm>
        </p:grpSpPr>
        <p:sp>
          <p:nvSpPr>
            <p:cNvPr id="23" name="矩形 22"/>
            <p:cNvSpPr/>
            <p:nvPr/>
          </p:nvSpPr>
          <p:spPr>
            <a:xfrm>
              <a:off x="2457757" y="428709"/>
              <a:ext cx="1219912" cy="2477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THE</a:t>
              </a:r>
              <a:r>
                <a:rPr lang="zh-CN" altLang="en-US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FIRST</a:t>
              </a:r>
              <a:r>
                <a:rPr lang="zh-CN" altLang="en-US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THING</a:t>
              </a:r>
              <a:endParaRPr lang="zh-CN" altLang="en-US" sz="1000" dirty="0">
                <a:solidFill>
                  <a:srgbClr val="070707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57757" y="609195"/>
              <a:ext cx="2401184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kumimoji="1" lang="zh-CN" altLang="en-US" sz="1000" dirty="0" smtClean="0">
                  <a:solidFill>
                    <a:srgbClr val="070707"/>
                  </a:solidFill>
                  <a:latin typeface="Century Gothic" panose="020B0502020202020204"/>
                  <a:ea typeface="微软雅黑" panose="020B0503020204020204" charset="-122"/>
                  <a:cs typeface="微软雅黑" panose="020B0503020204020204" charset="-122"/>
                </a:rPr>
                <a:t>顶部</a:t>
              </a:r>
              <a:r>
                <a:rPr kumimoji="1" lang="zh-CN" altLang="en-US" sz="1000" dirty="0">
                  <a:solidFill>
                    <a:srgbClr val="070707"/>
                  </a:solidFill>
                  <a:latin typeface="Century Gothic" panose="020B0502020202020204"/>
                  <a:ea typeface="微软雅黑" panose="020B0503020204020204" charset="-122"/>
                  <a:cs typeface="微软雅黑" panose="020B0503020204020204" charset="-122"/>
                </a:rPr>
                <a:t>“开始”面板中可以对字体、字号、颜色、行距等进行修改。</a:t>
              </a:r>
              <a:endParaRPr kumimoji="1" lang="zh-CN" altLang="en-US" sz="1000" dirty="0">
                <a:solidFill>
                  <a:srgbClr val="070707"/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3221009" y="3920866"/>
            <a:ext cx="2236161" cy="626906"/>
            <a:chOff x="2610157" y="4054915"/>
            <a:chExt cx="2401184" cy="630717"/>
          </a:xfrm>
        </p:grpSpPr>
        <p:sp>
          <p:nvSpPr>
            <p:cNvPr id="26" name="矩形 25"/>
            <p:cNvSpPr/>
            <p:nvPr/>
          </p:nvSpPr>
          <p:spPr>
            <a:xfrm>
              <a:off x="3739050" y="4054915"/>
              <a:ext cx="1272291" cy="2477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457200"/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THE</a:t>
              </a:r>
              <a:r>
                <a:rPr lang="zh-CN" altLang="en-US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THIRD</a:t>
              </a:r>
              <a:r>
                <a:rPr lang="zh-CN" altLang="en-US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THING</a:t>
              </a:r>
              <a:endParaRPr lang="zh-CN" altLang="en-US" sz="1000" dirty="0">
                <a:solidFill>
                  <a:srgbClr val="070707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610157" y="4200884"/>
              <a:ext cx="2401184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457200">
                <a:lnSpc>
                  <a:spcPct val="130000"/>
                </a:lnSpc>
              </a:pPr>
              <a:r>
                <a:rPr kumimoji="1" lang="zh-CN" altLang="en-US" sz="1000" dirty="0">
                  <a:solidFill>
                    <a:srgbClr val="070707"/>
                  </a:solidFill>
                  <a:latin typeface="Century Gothic" panose="020B0502020202020204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  <a:endParaRPr kumimoji="1" lang="zh-CN" altLang="en-US" sz="1000" dirty="0">
                <a:solidFill>
                  <a:srgbClr val="070707"/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" name="等腰三角形 15"/>
          <p:cNvSpPr/>
          <p:nvPr/>
        </p:nvSpPr>
        <p:spPr>
          <a:xfrm rot="18117791" flipH="1">
            <a:off x="6110854" y="1902508"/>
            <a:ext cx="1073751" cy="1175524"/>
          </a:xfrm>
          <a:custGeom>
            <a:avLst/>
            <a:gdLst/>
            <a:ahLst/>
            <a:cxnLst/>
            <a:rect l="l" t="t" r="r" b="b"/>
            <a:pathLst>
              <a:path w="1629149" h="1783565">
                <a:moveTo>
                  <a:pt x="437303" y="1690743"/>
                </a:moveTo>
                <a:cubicBezTo>
                  <a:pt x="38690" y="1482381"/>
                  <a:pt x="-115540" y="990332"/>
                  <a:pt x="92822" y="591719"/>
                </a:cubicBezTo>
                <a:cubicBezTo>
                  <a:pt x="223048" y="342586"/>
                  <a:pt x="464089" y="188916"/>
                  <a:pt x="723875" y="159567"/>
                </a:cubicBezTo>
                <a:lnTo>
                  <a:pt x="763992" y="158940"/>
                </a:lnTo>
                <a:lnTo>
                  <a:pt x="856178" y="0"/>
                </a:lnTo>
                <a:lnTo>
                  <a:pt x="952755" y="166512"/>
                </a:lnTo>
                <a:lnTo>
                  <a:pt x="960258" y="167499"/>
                </a:lnTo>
                <a:cubicBezTo>
                  <a:pt x="1039082" y="181852"/>
                  <a:pt x="1117106" y="208172"/>
                  <a:pt x="1191846" y="247240"/>
                </a:cubicBezTo>
                <a:cubicBezTo>
                  <a:pt x="1590460" y="455602"/>
                  <a:pt x="1744689" y="947652"/>
                  <a:pt x="1536328" y="1346264"/>
                </a:cubicBezTo>
                <a:cubicBezTo>
                  <a:pt x="1327966" y="1744877"/>
                  <a:pt x="835917" y="1899105"/>
                  <a:pt x="437303" y="1690743"/>
                </a:cubicBezTo>
                <a:close/>
              </a:path>
            </a:pathLst>
          </a:custGeom>
          <a:solidFill>
            <a:srgbClr val="3C84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srgbClr val="070707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3737988" y="1701825"/>
            <a:ext cx="2236161" cy="650003"/>
            <a:chOff x="2610157" y="4031677"/>
            <a:chExt cx="2401184" cy="653955"/>
          </a:xfrm>
        </p:grpSpPr>
        <p:sp>
          <p:nvSpPr>
            <p:cNvPr id="34" name="矩形 33"/>
            <p:cNvSpPr/>
            <p:nvPr/>
          </p:nvSpPr>
          <p:spPr>
            <a:xfrm>
              <a:off x="3540831" y="4031677"/>
              <a:ext cx="1470510" cy="2477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457200"/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THE</a:t>
              </a:r>
              <a:r>
                <a:rPr lang="zh-CN" altLang="en-US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SECOND</a:t>
              </a:r>
              <a:r>
                <a:rPr lang="zh-CN" altLang="en-US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000" b="1" dirty="0" smtClean="0">
                  <a:solidFill>
                    <a:srgbClr val="070707"/>
                  </a:solidFill>
                  <a:ea typeface="宋体" panose="02010600030101010101" pitchFamily="2" charset="-122"/>
                </a:rPr>
                <a:t>THING</a:t>
              </a:r>
              <a:endParaRPr lang="zh-CN" altLang="en-US" sz="1000" dirty="0">
                <a:solidFill>
                  <a:srgbClr val="070707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610157" y="4200884"/>
              <a:ext cx="2401184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457200">
                <a:lnSpc>
                  <a:spcPct val="130000"/>
                </a:lnSpc>
              </a:pPr>
              <a:r>
                <a:rPr kumimoji="1" lang="zh-CN" altLang="en-US" sz="1000" dirty="0" smtClean="0">
                  <a:solidFill>
                    <a:srgbClr val="070707"/>
                  </a:solidFill>
                  <a:latin typeface="Century Gothic" panose="020B0502020202020204"/>
                  <a:ea typeface="微软雅黑" panose="020B0503020204020204" charset="-122"/>
                  <a:cs typeface="微软雅黑" panose="020B0503020204020204" charset="-122"/>
                </a:rPr>
                <a:t>顶部</a:t>
              </a:r>
              <a:r>
                <a:rPr kumimoji="1" lang="zh-CN" altLang="en-US" sz="1000" dirty="0">
                  <a:solidFill>
                    <a:srgbClr val="070707"/>
                  </a:solidFill>
                  <a:latin typeface="Century Gothic" panose="020B0502020202020204"/>
                  <a:ea typeface="微软雅黑" panose="020B0503020204020204" charset="-122"/>
                  <a:cs typeface="微软雅黑" panose="020B0503020204020204" charset="-122"/>
                </a:rPr>
                <a:t>“开始”面板中可以对字体、字号、颜色、行距等进行修改。</a:t>
              </a:r>
              <a:endParaRPr kumimoji="1" lang="zh-CN" altLang="en-US" sz="1000" dirty="0">
                <a:solidFill>
                  <a:srgbClr val="070707"/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389841" y="2253296"/>
            <a:ext cx="609600" cy="606425"/>
            <a:chOff x="8328025" y="3667125"/>
            <a:chExt cx="609600" cy="606425"/>
          </a:xfrm>
          <a:solidFill>
            <a:schemeClr val="bg1"/>
          </a:solidFill>
        </p:grpSpPr>
        <p:sp>
          <p:nvSpPr>
            <p:cNvPr id="38" name="Freeform 213"/>
            <p:cNvSpPr>
              <a:spLocks noEditPoints="1"/>
            </p:cNvSpPr>
            <p:nvPr/>
          </p:nvSpPr>
          <p:spPr bwMode="auto">
            <a:xfrm>
              <a:off x="8328025" y="3667125"/>
              <a:ext cx="609600" cy="6064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2" y="0"/>
                </a:cxn>
                <a:cxn ang="0">
                  <a:pos x="28" y="10"/>
                </a:cxn>
                <a:cxn ang="0">
                  <a:pos x="10" y="28"/>
                </a:cxn>
                <a:cxn ang="0">
                  <a:pos x="2" y="50"/>
                </a:cxn>
                <a:cxn ang="0">
                  <a:pos x="0" y="232"/>
                </a:cxn>
                <a:cxn ang="0">
                  <a:pos x="2" y="244"/>
                </a:cxn>
                <a:cxn ang="0">
                  <a:pos x="10" y="266"/>
                </a:cxn>
                <a:cxn ang="0">
                  <a:pos x="28" y="284"/>
                </a:cxn>
                <a:cxn ang="0">
                  <a:pos x="52" y="294"/>
                </a:cxn>
                <a:cxn ang="0">
                  <a:pos x="124" y="296"/>
                </a:cxn>
                <a:cxn ang="0">
                  <a:pos x="230" y="296"/>
                </a:cxn>
                <a:cxn ang="0">
                  <a:pos x="320" y="296"/>
                </a:cxn>
                <a:cxn ang="0">
                  <a:pos x="344" y="290"/>
                </a:cxn>
                <a:cxn ang="0">
                  <a:pos x="364" y="276"/>
                </a:cxn>
                <a:cxn ang="0">
                  <a:pos x="378" y="256"/>
                </a:cxn>
                <a:cxn ang="0">
                  <a:pos x="384" y="232"/>
                </a:cxn>
                <a:cxn ang="0">
                  <a:pos x="384" y="64"/>
                </a:cxn>
                <a:cxn ang="0">
                  <a:pos x="378" y="38"/>
                </a:cxn>
                <a:cxn ang="0">
                  <a:pos x="364" y="18"/>
                </a:cxn>
                <a:cxn ang="0">
                  <a:pos x="344" y="4"/>
                </a:cxn>
                <a:cxn ang="0">
                  <a:pos x="320" y="0"/>
                </a:cxn>
                <a:cxn ang="0">
                  <a:pos x="344" y="232"/>
                </a:cxn>
                <a:cxn ang="0">
                  <a:pos x="342" y="240"/>
                </a:cxn>
                <a:cxn ang="0">
                  <a:pos x="328" y="254"/>
                </a:cxn>
                <a:cxn ang="0">
                  <a:pos x="230" y="256"/>
                </a:cxn>
                <a:cxn ang="0">
                  <a:pos x="204" y="264"/>
                </a:cxn>
                <a:cxn ang="0">
                  <a:pos x="164" y="296"/>
                </a:cxn>
                <a:cxn ang="0">
                  <a:pos x="124" y="256"/>
                </a:cxn>
                <a:cxn ang="0">
                  <a:pos x="64" y="256"/>
                </a:cxn>
                <a:cxn ang="0">
                  <a:pos x="48" y="248"/>
                </a:cxn>
                <a:cxn ang="0">
                  <a:pos x="40" y="232"/>
                </a:cxn>
                <a:cxn ang="0">
                  <a:pos x="40" y="64"/>
                </a:cxn>
                <a:cxn ang="0">
                  <a:pos x="48" y="46"/>
                </a:cxn>
                <a:cxn ang="0">
                  <a:pos x="64" y="40"/>
                </a:cxn>
                <a:cxn ang="0">
                  <a:pos x="320" y="40"/>
                </a:cxn>
                <a:cxn ang="0">
                  <a:pos x="336" y="46"/>
                </a:cxn>
                <a:cxn ang="0">
                  <a:pos x="344" y="64"/>
                </a:cxn>
                <a:cxn ang="0">
                  <a:pos x="344" y="232"/>
                </a:cxn>
              </a:cxnLst>
              <a:rect l="0" t="0" r="r" b="b"/>
              <a:pathLst>
                <a:path w="384" h="382">
                  <a:moveTo>
                    <a:pt x="320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44"/>
                  </a:lnTo>
                  <a:lnTo>
                    <a:pt x="6" y="256"/>
                  </a:lnTo>
                  <a:lnTo>
                    <a:pt x="10" y="266"/>
                  </a:lnTo>
                  <a:lnTo>
                    <a:pt x="18" y="276"/>
                  </a:lnTo>
                  <a:lnTo>
                    <a:pt x="28" y="284"/>
                  </a:lnTo>
                  <a:lnTo>
                    <a:pt x="40" y="290"/>
                  </a:lnTo>
                  <a:lnTo>
                    <a:pt x="52" y="294"/>
                  </a:lnTo>
                  <a:lnTo>
                    <a:pt x="64" y="296"/>
                  </a:lnTo>
                  <a:lnTo>
                    <a:pt x="124" y="296"/>
                  </a:lnTo>
                  <a:lnTo>
                    <a:pt x="124" y="382"/>
                  </a:lnTo>
                  <a:lnTo>
                    <a:pt x="230" y="29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32" y="294"/>
                  </a:lnTo>
                  <a:lnTo>
                    <a:pt x="344" y="290"/>
                  </a:lnTo>
                  <a:lnTo>
                    <a:pt x="356" y="284"/>
                  </a:lnTo>
                  <a:lnTo>
                    <a:pt x="364" y="276"/>
                  </a:lnTo>
                  <a:lnTo>
                    <a:pt x="372" y="266"/>
                  </a:lnTo>
                  <a:lnTo>
                    <a:pt x="378" y="256"/>
                  </a:lnTo>
                  <a:lnTo>
                    <a:pt x="382" y="244"/>
                  </a:lnTo>
                  <a:lnTo>
                    <a:pt x="384" y="232"/>
                  </a:lnTo>
                  <a:lnTo>
                    <a:pt x="384" y="64"/>
                  </a:lnTo>
                  <a:lnTo>
                    <a:pt x="384" y="64"/>
                  </a:lnTo>
                  <a:lnTo>
                    <a:pt x="382" y="50"/>
                  </a:lnTo>
                  <a:lnTo>
                    <a:pt x="378" y="38"/>
                  </a:lnTo>
                  <a:lnTo>
                    <a:pt x="372" y="28"/>
                  </a:lnTo>
                  <a:lnTo>
                    <a:pt x="364" y="18"/>
                  </a:lnTo>
                  <a:lnTo>
                    <a:pt x="356" y="10"/>
                  </a:lnTo>
                  <a:lnTo>
                    <a:pt x="344" y="4"/>
                  </a:lnTo>
                  <a:lnTo>
                    <a:pt x="332" y="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344" y="232"/>
                  </a:moveTo>
                  <a:lnTo>
                    <a:pt x="344" y="232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8" y="254"/>
                  </a:lnTo>
                  <a:lnTo>
                    <a:pt x="320" y="256"/>
                  </a:lnTo>
                  <a:lnTo>
                    <a:pt x="230" y="256"/>
                  </a:lnTo>
                  <a:lnTo>
                    <a:pt x="216" y="256"/>
                  </a:lnTo>
                  <a:lnTo>
                    <a:pt x="204" y="264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56"/>
                  </a:lnTo>
                  <a:lnTo>
                    <a:pt x="12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54" y="254"/>
                  </a:lnTo>
                  <a:lnTo>
                    <a:pt x="48" y="248"/>
                  </a:lnTo>
                  <a:lnTo>
                    <a:pt x="42" y="240"/>
                  </a:lnTo>
                  <a:lnTo>
                    <a:pt x="40" y="23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2"/>
                  </a:lnTo>
                  <a:lnTo>
                    <a:pt x="64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8" y="42"/>
                  </a:lnTo>
                  <a:lnTo>
                    <a:pt x="336" y="46"/>
                  </a:lnTo>
                  <a:lnTo>
                    <a:pt x="342" y="54"/>
                  </a:lnTo>
                  <a:lnTo>
                    <a:pt x="344" y="64"/>
                  </a:lnTo>
                  <a:lnTo>
                    <a:pt x="344" y="232"/>
                  </a:lnTo>
                  <a:lnTo>
                    <a:pt x="344" y="2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4"/>
            <p:cNvSpPr/>
            <p:nvPr/>
          </p:nvSpPr>
          <p:spPr bwMode="auto">
            <a:xfrm>
              <a:off x="8464550" y="3863975"/>
              <a:ext cx="73025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5"/>
            <p:cNvSpPr/>
            <p:nvPr/>
          </p:nvSpPr>
          <p:spPr bwMode="auto">
            <a:xfrm>
              <a:off x="8594725" y="3863975"/>
              <a:ext cx="73025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6"/>
            <p:cNvSpPr/>
            <p:nvPr/>
          </p:nvSpPr>
          <p:spPr bwMode="auto">
            <a:xfrm>
              <a:off x="8724900" y="3863975"/>
              <a:ext cx="76200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2340639" y="814787"/>
            <a:ext cx="734126" cy="773372"/>
            <a:chOff x="3222625" y="984250"/>
            <a:chExt cx="1009650" cy="1063625"/>
          </a:xfrm>
          <a:solidFill>
            <a:srgbClr val="FFFFFF"/>
          </a:solidFill>
        </p:grpSpPr>
        <p:sp>
          <p:nvSpPr>
            <p:cNvPr id="43" name="Freeform 61"/>
            <p:cNvSpPr>
              <a:spLocks noEditPoints="1"/>
            </p:cNvSpPr>
            <p:nvPr/>
          </p:nvSpPr>
          <p:spPr bwMode="auto">
            <a:xfrm>
              <a:off x="3454400" y="1250950"/>
              <a:ext cx="539750" cy="796925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76" y="30"/>
                </a:cxn>
                <a:cxn ang="0">
                  <a:pos x="30" y="76"/>
                </a:cxn>
                <a:cxn ang="0">
                  <a:pos x="4" y="136"/>
                </a:cxn>
                <a:cxn ang="0">
                  <a:pos x="2" y="190"/>
                </a:cxn>
                <a:cxn ang="0">
                  <a:pos x="30" y="262"/>
                </a:cxn>
                <a:cxn ang="0">
                  <a:pos x="70" y="314"/>
                </a:cxn>
                <a:cxn ang="0">
                  <a:pos x="82" y="348"/>
                </a:cxn>
                <a:cxn ang="0">
                  <a:pos x="76" y="368"/>
                </a:cxn>
                <a:cxn ang="0">
                  <a:pos x="76" y="390"/>
                </a:cxn>
                <a:cxn ang="0">
                  <a:pos x="84" y="408"/>
                </a:cxn>
                <a:cxn ang="0">
                  <a:pos x="74" y="434"/>
                </a:cxn>
                <a:cxn ang="0">
                  <a:pos x="80" y="456"/>
                </a:cxn>
                <a:cxn ang="0">
                  <a:pos x="104" y="472"/>
                </a:cxn>
                <a:cxn ang="0">
                  <a:pos x="110" y="478"/>
                </a:cxn>
                <a:cxn ang="0">
                  <a:pos x="134" y="502"/>
                </a:cxn>
                <a:cxn ang="0">
                  <a:pos x="156" y="488"/>
                </a:cxn>
                <a:cxn ang="0">
                  <a:pos x="188" y="474"/>
                </a:cxn>
                <a:cxn ang="0">
                  <a:pos x="190" y="488"/>
                </a:cxn>
                <a:cxn ang="0">
                  <a:pos x="212" y="502"/>
                </a:cxn>
                <a:cxn ang="0">
                  <a:pos x="236" y="478"/>
                </a:cxn>
                <a:cxn ang="0">
                  <a:pos x="236" y="474"/>
                </a:cxn>
                <a:cxn ang="0">
                  <a:pos x="264" y="462"/>
                </a:cxn>
                <a:cxn ang="0">
                  <a:pos x="274" y="434"/>
                </a:cxn>
                <a:cxn ang="0">
                  <a:pos x="268" y="414"/>
                </a:cxn>
                <a:cxn ang="0">
                  <a:pos x="272" y="396"/>
                </a:cxn>
                <a:cxn ang="0">
                  <a:pos x="272" y="370"/>
                </a:cxn>
                <a:cxn ang="0">
                  <a:pos x="268" y="338"/>
                </a:cxn>
                <a:cxn ang="0">
                  <a:pos x="288" y="290"/>
                </a:cxn>
                <a:cxn ang="0">
                  <a:pos x="326" y="228"/>
                </a:cxn>
                <a:cxn ang="0">
                  <a:pos x="340" y="170"/>
                </a:cxn>
                <a:cxn ang="0">
                  <a:pos x="332" y="120"/>
                </a:cxn>
                <a:cxn ang="0">
                  <a:pos x="300" y="62"/>
                </a:cxn>
                <a:cxn ang="0">
                  <a:pos x="250" y="20"/>
                </a:cxn>
                <a:cxn ang="0">
                  <a:pos x="188" y="2"/>
                </a:cxn>
                <a:cxn ang="0">
                  <a:pos x="112" y="452"/>
                </a:cxn>
                <a:cxn ang="0">
                  <a:pos x="102" y="440"/>
                </a:cxn>
                <a:cxn ang="0">
                  <a:pos x="104" y="422"/>
                </a:cxn>
                <a:cxn ang="0">
                  <a:pos x="234" y="416"/>
                </a:cxn>
                <a:cxn ang="0">
                  <a:pos x="246" y="434"/>
                </a:cxn>
                <a:cxn ang="0">
                  <a:pos x="238" y="450"/>
                </a:cxn>
                <a:cxn ang="0">
                  <a:pos x="236" y="364"/>
                </a:cxn>
                <a:cxn ang="0">
                  <a:pos x="248" y="376"/>
                </a:cxn>
                <a:cxn ang="0">
                  <a:pos x="244" y="394"/>
                </a:cxn>
                <a:cxn ang="0">
                  <a:pos x="114" y="400"/>
                </a:cxn>
                <a:cxn ang="0">
                  <a:pos x="102" y="382"/>
                </a:cxn>
                <a:cxn ang="0">
                  <a:pos x="110" y="366"/>
                </a:cxn>
                <a:cxn ang="0">
                  <a:pos x="266" y="252"/>
                </a:cxn>
                <a:cxn ang="0">
                  <a:pos x="234" y="314"/>
                </a:cxn>
                <a:cxn ang="0">
                  <a:pos x="118" y="324"/>
                </a:cxn>
                <a:cxn ang="0">
                  <a:pos x="102" y="292"/>
                </a:cxn>
                <a:cxn ang="0">
                  <a:pos x="58" y="230"/>
                </a:cxn>
                <a:cxn ang="0">
                  <a:pos x="40" y="170"/>
                </a:cxn>
                <a:cxn ang="0">
                  <a:pos x="46" y="132"/>
                </a:cxn>
                <a:cxn ang="0">
                  <a:pos x="78" y="78"/>
                </a:cxn>
                <a:cxn ang="0">
                  <a:pos x="132" y="46"/>
                </a:cxn>
                <a:cxn ang="0">
                  <a:pos x="170" y="40"/>
                </a:cxn>
                <a:cxn ang="0">
                  <a:pos x="220" y="50"/>
                </a:cxn>
                <a:cxn ang="0">
                  <a:pos x="278" y="96"/>
                </a:cxn>
                <a:cxn ang="0">
                  <a:pos x="298" y="144"/>
                </a:cxn>
                <a:cxn ang="0">
                  <a:pos x="300" y="182"/>
                </a:cxn>
                <a:cxn ang="0">
                  <a:pos x="266" y="252"/>
                </a:cxn>
              </a:cxnLst>
              <a:rect l="0" t="0" r="r" b="b"/>
              <a:pathLst>
                <a:path w="340" h="502">
                  <a:moveTo>
                    <a:pt x="170" y="0"/>
                  </a:moveTo>
                  <a:lnTo>
                    <a:pt x="170" y="0"/>
                  </a:lnTo>
                  <a:lnTo>
                    <a:pt x="152" y="2"/>
                  </a:lnTo>
                  <a:lnTo>
                    <a:pt x="136" y="4"/>
                  </a:lnTo>
                  <a:lnTo>
                    <a:pt x="120" y="8"/>
                  </a:lnTo>
                  <a:lnTo>
                    <a:pt x="104" y="14"/>
                  </a:lnTo>
                  <a:lnTo>
                    <a:pt x="90" y="20"/>
                  </a:lnTo>
                  <a:lnTo>
                    <a:pt x="76" y="30"/>
                  </a:lnTo>
                  <a:lnTo>
                    <a:pt x="62" y="40"/>
                  </a:lnTo>
                  <a:lnTo>
                    <a:pt x="50" y="50"/>
                  </a:lnTo>
                  <a:lnTo>
                    <a:pt x="40" y="62"/>
                  </a:lnTo>
                  <a:lnTo>
                    <a:pt x="30" y="76"/>
                  </a:lnTo>
                  <a:lnTo>
                    <a:pt x="22" y="90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4" y="136"/>
                  </a:lnTo>
                  <a:lnTo>
                    <a:pt x="2" y="152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90"/>
                  </a:lnTo>
                  <a:lnTo>
                    <a:pt x="6" y="210"/>
                  </a:lnTo>
                  <a:lnTo>
                    <a:pt x="14" y="228"/>
                  </a:lnTo>
                  <a:lnTo>
                    <a:pt x="22" y="246"/>
                  </a:lnTo>
                  <a:lnTo>
                    <a:pt x="30" y="262"/>
                  </a:lnTo>
                  <a:lnTo>
                    <a:pt x="40" y="276"/>
                  </a:lnTo>
                  <a:lnTo>
                    <a:pt x="60" y="302"/>
                  </a:lnTo>
                  <a:lnTo>
                    <a:pt x="60" y="302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8" y="328"/>
                  </a:lnTo>
                  <a:lnTo>
                    <a:pt x="82" y="340"/>
                  </a:lnTo>
                  <a:lnTo>
                    <a:pt x="82" y="348"/>
                  </a:lnTo>
                  <a:lnTo>
                    <a:pt x="82" y="350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76" y="368"/>
                  </a:lnTo>
                  <a:lnTo>
                    <a:pt x="76" y="376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90"/>
                  </a:lnTo>
                  <a:lnTo>
                    <a:pt x="76" y="396"/>
                  </a:lnTo>
                  <a:lnTo>
                    <a:pt x="80" y="402"/>
                  </a:lnTo>
                  <a:lnTo>
                    <a:pt x="84" y="408"/>
                  </a:lnTo>
                  <a:lnTo>
                    <a:pt x="84" y="408"/>
                  </a:lnTo>
                  <a:lnTo>
                    <a:pt x="80" y="414"/>
                  </a:lnTo>
                  <a:lnTo>
                    <a:pt x="76" y="420"/>
                  </a:lnTo>
                  <a:lnTo>
                    <a:pt x="76" y="426"/>
                  </a:lnTo>
                  <a:lnTo>
                    <a:pt x="74" y="434"/>
                  </a:lnTo>
                  <a:lnTo>
                    <a:pt x="74" y="434"/>
                  </a:lnTo>
                  <a:lnTo>
                    <a:pt x="76" y="442"/>
                  </a:lnTo>
                  <a:lnTo>
                    <a:pt x="78" y="448"/>
                  </a:lnTo>
                  <a:lnTo>
                    <a:pt x="80" y="456"/>
                  </a:lnTo>
                  <a:lnTo>
                    <a:pt x="84" y="460"/>
                  </a:lnTo>
                  <a:lnTo>
                    <a:pt x="90" y="466"/>
                  </a:lnTo>
                  <a:lnTo>
                    <a:pt x="96" y="470"/>
                  </a:lnTo>
                  <a:lnTo>
                    <a:pt x="104" y="472"/>
                  </a:lnTo>
                  <a:lnTo>
                    <a:pt x="112" y="474"/>
                  </a:lnTo>
                  <a:lnTo>
                    <a:pt x="112" y="474"/>
                  </a:lnTo>
                  <a:lnTo>
                    <a:pt x="110" y="478"/>
                  </a:lnTo>
                  <a:lnTo>
                    <a:pt x="110" y="478"/>
                  </a:lnTo>
                  <a:lnTo>
                    <a:pt x="112" y="488"/>
                  </a:lnTo>
                  <a:lnTo>
                    <a:pt x="118" y="496"/>
                  </a:lnTo>
                  <a:lnTo>
                    <a:pt x="124" y="500"/>
                  </a:lnTo>
                  <a:lnTo>
                    <a:pt x="134" y="502"/>
                  </a:lnTo>
                  <a:lnTo>
                    <a:pt x="134" y="502"/>
                  </a:lnTo>
                  <a:lnTo>
                    <a:pt x="144" y="500"/>
                  </a:lnTo>
                  <a:lnTo>
                    <a:pt x="150" y="496"/>
                  </a:lnTo>
                  <a:lnTo>
                    <a:pt x="156" y="488"/>
                  </a:lnTo>
                  <a:lnTo>
                    <a:pt x="158" y="478"/>
                  </a:lnTo>
                  <a:lnTo>
                    <a:pt x="158" y="478"/>
                  </a:lnTo>
                  <a:lnTo>
                    <a:pt x="158" y="474"/>
                  </a:lnTo>
                  <a:lnTo>
                    <a:pt x="188" y="474"/>
                  </a:lnTo>
                  <a:lnTo>
                    <a:pt x="188" y="474"/>
                  </a:lnTo>
                  <a:lnTo>
                    <a:pt x="188" y="478"/>
                  </a:lnTo>
                  <a:lnTo>
                    <a:pt x="188" y="478"/>
                  </a:lnTo>
                  <a:lnTo>
                    <a:pt x="190" y="488"/>
                  </a:lnTo>
                  <a:lnTo>
                    <a:pt x="194" y="496"/>
                  </a:lnTo>
                  <a:lnTo>
                    <a:pt x="202" y="500"/>
                  </a:lnTo>
                  <a:lnTo>
                    <a:pt x="212" y="502"/>
                  </a:lnTo>
                  <a:lnTo>
                    <a:pt x="212" y="502"/>
                  </a:lnTo>
                  <a:lnTo>
                    <a:pt x="220" y="500"/>
                  </a:lnTo>
                  <a:lnTo>
                    <a:pt x="228" y="496"/>
                  </a:lnTo>
                  <a:lnTo>
                    <a:pt x="234" y="488"/>
                  </a:lnTo>
                  <a:lnTo>
                    <a:pt x="236" y="478"/>
                  </a:lnTo>
                  <a:lnTo>
                    <a:pt x="236" y="478"/>
                  </a:lnTo>
                  <a:lnTo>
                    <a:pt x="234" y="474"/>
                  </a:lnTo>
                  <a:lnTo>
                    <a:pt x="236" y="474"/>
                  </a:lnTo>
                  <a:lnTo>
                    <a:pt x="236" y="474"/>
                  </a:lnTo>
                  <a:lnTo>
                    <a:pt x="244" y="472"/>
                  </a:lnTo>
                  <a:lnTo>
                    <a:pt x="250" y="470"/>
                  </a:lnTo>
                  <a:lnTo>
                    <a:pt x="258" y="466"/>
                  </a:lnTo>
                  <a:lnTo>
                    <a:pt x="264" y="462"/>
                  </a:lnTo>
                  <a:lnTo>
                    <a:pt x="268" y="456"/>
                  </a:lnTo>
                  <a:lnTo>
                    <a:pt x="272" y="450"/>
                  </a:lnTo>
                  <a:lnTo>
                    <a:pt x="274" y="442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26"/>
                  </a:lnTo>
                  <a:lnTo>
                    <a:pt x="272" y="420"/>
                  </a:lnTo>
                  <a:lnTo>
                    <a:pt x="268" y="414"/>
                  </a:lnTo>
                  <a:lnTo>
                    <a:pt x="264" y="408"/>
                  </a:lnTo>
                  <a:lnTo>
                    <a:pt x="264" y="408"/>
                  </a:lnTo>
                  <a:lnTo>
                    <a:pt x="268" y="402"/>
                  </a:lnTo>
                  <a:lnTo>
                    <a:pt x="272" y="396"/>
                  </a:lnTo>
                  <a:lnTo>
                    <a:pt x="274" y="390"/>
                  </a:lnTo>
                  <a:lnTo>
                    <a:pt x="274" y="382"/>
                  </a:lnTo>
                  <a:lnTo>
                    <a:pt x="274" y="382"/>
                  </a:lnTo>
                  <a:lnTo>
                    <a:pt x="272" y="370"/>
                  </a:lnTo>
                  <a:lnTo>
                    <a:pt x="268" y="360"/>
                  </a:lnTo>
                  <a:lnTo>
                    <a:pt x="268" y="350"/>
                  </a:lnTo>
                  <a:lnTo>
                    <a:pt x="268" y="350"/>
                  </a:lnTo>
                  <a:lnTo>
                    <a:pt x="268" y="338"/>
                  </a:lnTo>
                  <a:lnTo>
                    <a:pt x="272" y="326"/>
                  </a:lnTo>
                  <a:lnTo>
                    <a:pt x="280" y="306"/>
                  </a:lnTo>
                  <a:lnTo>
                    <a:pt x="280" y="306"/>
                  </a:lnTo>
                  <a:lnTo>
                    <a:pt x="288" y="290"/>
                  </a:lnTo>
                  <a:lnTo>
                    <a:pt x="300" y="274"/>
                  </a:lnTo>
                  <a:lnTo>
                    <a:pt x="300" y="274"/>
                  </a:lnTo>
                  <a:lnTo>
                    <a:pt x="314" y="252"/>
                  </a:lnTo>
                  <a:lnTo>
                    <a:pt x="326" y="228"/>
                  </a:lnTo>
                  <a:lnTo>
                    <a:pt x="332" y="214"/>
                  </a:lnTo>
                  <a:lnTo>
                    <a:pt x="336" y="200"/>
                  </a:lnTo>
                  <a:lnTo>
                    <a:pt x="338" y="186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52"/>
                  </a:lnTo>
                  <a:lnTo>
                    <a:pt x="336" y="136"/>
                  </a:lnTo>
                  <a:lnTo>
                    <a:pt x="332" y="120"/>
                  </a:lnTo>
                  <a:lnTo>
                    <a:pt x="326" y="104"/>
                  </a:lnTo>
                  <a:lnTo>
                    <a:pt x="320" y="90"/>
                  </a:lnTo>
                  <a:lnTo>
                    <a:pt x="310" y="76"/>
                  </a:lnTo>
                  <a:lnTo>
                    <a:pt x="300" y="62"/>
                  </a:lnTo>
                  <a:lnTo>
                    <a:pt x="290" y="50"/>
                  </a:lnTo>
                  <a:lnTo>
                    <a:pt x="278" y="40"/>
                  </a:lnTo>
                  <a:lnTo>
                    <a:pt x="264" y="30"/>
                  </a:lnTo>
                  <a:lnTo>
                    <a:pt x="250" y="20"/>
                  </a:lnTo>
                  <a:lnTo>
                    <a:pt x="236" y="14"/>
                  </a:lnTo>
                  <a:lnTo>
                    <a:pt x="220" y="8"/>
                  </a:lnTo>
                  <a:lnTo>
                    <a:pt x="204" y="4"/>
                  </a:lnTo>
                  <a:lnTo>
                    <a:pt x="188" y="2"/>
                  </a:lnTo>
                  <a:lnTo>
                    <a:pt x="170" y="0"/>
                  </a:lnTo>
                  <a:lnTo>
                    <a:pt x="170" y="0"/>
                  </a:lnTo>
                  <a:close/>
                  <a:moveTo>
                    <a:pt x="234" y="452"/>
                  </a:moveTo>
                  <a:lnTo>
                    <a:pt x="112" y="452"/>
                  </a:lnTo>
                  <a:lnTo>
                    <a:pt x="112" y="452"/>
                  </a:lnTo>
                  <a:lnTo>
                    <a:pt x="108" y="450"/>
                  </a:lnTo>
                  <a:lnTo>
                    <a:pt x="104" y="446"/>
                  </a:lnTo>
                  <a:lnTo>
                    <a:pt x="102" y="440"/>
                  </a:lnTo>
                  <a:lnTo>
                    <a:pt x="100" y="434"/>
                  </a:lnTo>
                  <a:lnTo>
                    <a:pt x="100" y="434"/>
                  </a:lnTo>
                  <a:lnTo>
                    <a:pt x="102" y="428"/>
                  </a:lnTo>
                  <a:lnTo>
                    <a:pt x="104" y="422"/>
                  </a:lnTo>
                  <a:lnTo>
                    <a:pt x="108" y="418"/>
                  </a:lnTo>
                  <a:lnTo>
                    <a:pt x="112" y="416"/>
                  </a:lnTo>
                  <a:lnTo>
                    <a:pt x="234" y="416"/>
                  </a:lnTo>
                  <a:lnTo>
                    <a:pt x="234" y="416"/>
                  </a:lnTo>
                  <a:lnTo>
                    <a:pt x="238" y="418"/>
                  </a:lnTo>
                  <a:lnTo>
                    <a:pt x="242" y="422"/>
                  </a:lnTo>
                  <a:lnTo>
                    <a:pt x="244" y="428"/>
                  </a:lnTo>
                  <a:lnTo>
                    <a:pt x="246" y="434"/>
                  </a:lnTo>
                  <a:lnTo>
                    <a:pt x="246" y="434"/>
                  </a:lnTo>
                  <a:lnTo>
                    <a:pt x="244" y="440"/>
                  </a:lnTo>
                  <a:lnTo>
                    <a:pt x="242" y="446"/>
                  </a:lnTo>
                  <a:lnTo>
                    <a:pt x="238" y="450"/>
                  </a:lnTo>
                  <a:lnTo>
                    <a:pt x="234" y="452"/>
                  </a:lnTo>
                  <a:lnTo>
                    <a:pt x="234" y="452"/>
                  </a:lnTo>
                  <a:close/>
                  <a:moveTo>
                    <a:pt x="114" y="364"/>
                  </a:moveTo>
                  <a:lnTo>
                    <a:pt x="236" y="364"/>
                  </a:lnTo>
                  <a:lnTo>
                    <a:pt x="236" y="364"/>
                  </a:lnTo>
                  <a:lnTo>
                    <a:pt x="240" y="366"/>
                  </a:lnTo>
                  <a:lnTo>
                    <a:pt x="244" y="370"/>
                  </a:lnTo>
                  <a:lnTo>
                    <a:pt x="248" y="376"/>
                  </a:lnTo>
                  <a:lnTo>
                    <a:pt x="248" y="382"/>
                  </a:lnTo>
                  <a:lnTo>
                    <a:pt x="248" y="382"/>
                  </a:lnTo>
                  <a:lnTo>
                    <a:pt x="248" y="388"/>
                  </a:lnTo>
                  <a:lnTo>
                    <a:pt x="244" y="394"/>
                  </a:lnTo>
                  <a:lnTo>
                    <a:pt x="240" y="398"/>
                  </a:lnTo>
                  <a:lnTo>
                    <a:pt x="236" y="400"/>
                  </a:lnTo>
                  <a:lnTo>
                    <a:pt x="114" y="400"/>
                  </a:lnTo>
                  <a:lnTo>
                    <a:pt x="114" y="400"/>
                  </a:lnTo>
                  <a:lnTo>
                    <a:pt x="110" y="398"/>
                  </a:lnTo>
                  <a:lnTo>
                    <a:pt x="106" y="394"/>
                  </a:lnTo>
                  <a:lnTo>
                    <a:pt x="104" y="388"/>
                  </a:lnTo>
                  <a:lnTo>
                    <a:pt x="102" y="382"/>
                  </a:lnTo>
                  <a:lnTo>
                    <a:pt x="102" y="382"/>
                  </a:lnTo>
                  <a:lnTo>
                    <a:pt x="104" y="376"/>
                  </a:lnTo>
                  <a:lnTo>
                    <a:pt x="106" y="370"/>
                  </a:lnTo>
                  <a:lnTo>
                    <a:pt x="110" y="366"/>
                  </a:lnTo>
                  <a:lnTo>
                    <a:pt x="114" y="364"/>
                  </a:lnTo>
                  <a:lnTo>
                    <a:pt x="114" y="364"/>
                  </a:lnTo>
                  <a:close/>
                  <a:moveTo>
                    <a:pt x="266" y="252"/>
                  </a:moveTo>
                  <a:lnTo>
                    <a:pt x="266" y="252"/>
                  </a:lnTo>
                  <a:lnTo>
                    <a:pt x="256" y="270"/>
                  </a:lnTo>
                  <a:lnTo>
                    <a:pt x="244" y="288"/>
                  </a:lnTo>
                  <a:lnTo>
                    <a:pt x="244" y="288"/>
                  </a:lnTo>
                  <a:lnTo>
                    <a:pt x="234" y="314"/>
                  </a:lnTo>
                  <a:lnTo>
                    <a:pt x="228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18" y="324"/>
                  </a:lnTo>
                  <a:lnTo>
                    <a:pt x="114" y="314"/>
                  </a:lnTo>
                  <a:lnTo>
                    <a:pt x="108" y="304"/>
                  </a:lnTo>
                  <a:lnTo>
                    <a:pt x="102" y="292"/>
                  </a:lnTo>
                  <a:lnTo>
                    <a:pt x="102" y="292"/>
                  </a:lnTo>
                  <a:lnTo>
                    <a:pt x="90" y="278"/>
                  </a:lnTo>
                  <a:lnTo>
                    <a:pt x="90" y="278"/>
                  </a:lnTo>
                  <a:lnTo>
                    <a:pt x="74" y="254"/>
                  </a:lnTo>
                  <a:lnTo>
                    <a:pt x="58" y="230"/>
                  </a:lnTo>
                  <a:lnTo>
                    <a:pt x="50" y="216"/>
                  </a:lnTo>
                  <a:lnTo>
                    <a:pt x="44" y="200"/>
                  </a:lnTo>
                  <a:lnTo>
                    <a:pt x="42" y="186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56"/>
                  </a:lnTo>
                  <a:lnTo>
                    <a:pt x="42" y="144"/>
                  </a:lnTo>
                  <a:lnTo>
                    <a:pt x="46" y="132"/>
                  </a:lnTo>
                  <a:lnTo>
                    <a:pt x="50" y="120"/>
                  </a:lnTo>
                  <a:lnTo>
                    <a:pt x="56" y="108"/>
                  </a:lnTo>
                  <a:lnTo>
                    <a:pt x="62" y="96"/>
                  </a:lnTo>
                  <a:lnTo>
                    <a:pt x="78" y="78"/>
                  </a:lnTo>
                  <a:lnTo>
                    <a:pt x="98" y="62"/>
                  </a:lnTo>
                  <a:lnTo>
                    <a:pt x="108" y="56"/>
                  </a:lnTo>
                  <a:lnTo>
                    <a:pt x="120" y="50"/>
                  </a:lnTo>
                  <a:lnTo>
                    <a:pt x="132" y="46"/>
                  </a:lnTo>
                  <a:lnTo>
                    <a:pt x="144" y="42"/>
                  </a:lnTo>
                  <a:lnTo>
                    <a:pt x="156" y="40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84" y="40"/>
                  </a:lnTo>
                  <a:lnTo>
                    <a:pt x="196" y="42"/>
                  </a:lnTo>
                  <a:lnTo>
                    <a:pt x="208" y="46"/>
                  </a:lnTo>
                  <a:lnTo>
                    <a:pt x="220" y="50"/>
                  </a:lnTo>
                  <a:lnTo>
                    <a:pt x="232" y="56"/>
                  </a:lnTo>
                  <a:lnTo>
                    <a:pt x="242" y="62"/>
                  </a:lnTo>
                  <a:lnTo>
                    <a:pt x="262" y="78"/>
                  </a:lnTo>
                  <a:lnTo>
                    <a:pt x="278" y="96"/>
                  </a:lnTo>
                  <a:lnTo>
                    <a:pt x="284" y="108"/>
                  </a:lnTo>
                  <a:lnTo>
                    <a:pt x="290" y="120"/>
                  </a:lnTo>
                  <a:lnTo>
                    <a:pt x="294" y="132"/>
                  </a:lnTo>
                  <a:lnTo>
                    <a:pt x="298" y="144"/>
                  </a:lnTo>
                  <a:lnTo>
                    <a:pt x="300" y="156"/>
                  </a:lnTo>
                  <a:lnTo>
                    <a:pt x="300" y="170"/>
                  </a:lnTo>
                  <a:lnTo>
                    <a:pt x="300" y="170"/>
                  </a:lnTo>
                  <a:lnTo>
                    <a:pt x="300" y="182"/>
                  </a:lnTo>
                  <a:lnTo>
                    <a:pt x="298" y="192"/>
                  </a:lnTo>
                  <a:lnTo>
                    <a:pt x="290" y="214"/>
                  </a:lnTo>
                  <a:lnTo>
                    <a:pt x="280" y="232"/>
                  </a:lnTo>
                  <a:lnTo>
                    <a:pt x="266" y="252"/>
                  </a:lnTo>
                  <a:lnTo>
                    <a:pt x="266" y="2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702050" y="984250"/>
              <a:ext cx="50800" cy="209550"/>
            </a:xfrm>
            <a:custGeom>
              <a:avLst/>
              <a:gdLst/>
              <a:ahLst/>
              <a:cxnLst>
                <a:cxn ang="0">
                  <a:pos x="16" y="132"/>
                </a:cxn>
                <a:cxn ang="0">
                  <a:pos x="16" y="132"/>
                </a:cxn>
                <a:cxn ang="0">
                  <a:pos x="22" y="130"/>
                </a:cxn>
                <a:cxn ang="0">
                  <a:pos x="28" y="126"/>
                </a:cxn>
                <a:cxn ang="0">
                  <a:pos x="32" y="122"/>
                </a:cxn>
                <a:cxn ang="0">
                  <a:pos x="32" y="11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0"/>
                </a:cxn>
                <a:cxn ang="0">
                  <a:pos x="28" y="6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2" y="122"/>
                </a:cxn>
                <a:cxn ang="0">
                  <a:pos x="4" y="126"/>
                </a:cxn>
                <a:cxn ang="0">
                  <a:pos x="10" y="130"/>
                </a:cxn>
                <a:cxn ang="0">
                  <a:pos x="16" y="132"/>
                </a:cxn>
                <a:cxn ang="0">
                  <a:pos x="16" y="132"/>
                </a:cxn>
              </a:cxnLst>
              <a:rect l="0" t="0" r="r" b="b"/>
              <a:pathLst>
                <a:path w="32" h="132">
                  <a:moveTo>
                    <a:pt x="16" y="132"/>
                  </a:moveTo>
                  <a:lnTo>
                    <a:pt x="16" y="132"/>
                  </a:lnTo>
                  <a:lnTo>
                    <a:pt x="22" y="130"/>
                  </a:lnTo>
                  <a:lnTo>
                    <a:pt x="28" y="126"/>
                  </a:lnTo>
                  <a:lnTo>
                    <a:pt x="32" y="122"/>
                  </a:lnTo>
                  <a:lnTo>
                    <a:pt x="32" y="1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22"/>
                  </a:lnTo>
                  <a:lnTo>
                    <a:pt x="4" y="126"/>
                  </a:lnTo>
                  <a:lnTo>
                    <a:pt x="10" y="130"/>
                  </a:lnTo>
                  <a:lnTo>
                    <a:pt x="16" y="132"/>
                  </a:lnTo>
                  <a:lnTo>
                    <a:pt x="16" y="1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5" name="Freeform 63"/>
            <p:cNvSpPr/>
            <p:nvPr/>
          </p:nvSpPr>
          <p:spPr bwMode="auto">
            <a:xfrm>
              <a:off x="3222625" y="1270000"/>
              <a:ext cx="187325" cy="130175"/>
            </a:xfrm>
            <a:custGeom>
              <a:avLst/>
              <a:gdLst/>
              <a:ahLst/>
              <a:cxnLst>
                <a:cxn ang="0">
                  <a:pos x="110" y="50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6"/>
                </a:cxn>
                <a:cxn ang="0">
                  <a:pos x="8" y="30"/>
                </a:cxn>
                <a:cxn ang="0">
                  <a:pos x="94" y="80"/>
                </a:cxn>
                <a:cxn ang="0">
                  <a:pos x="94" y="80"/>
                </a:cxn>
                <a:cxn ang="0">
                  <a:pos x="100" y="82"/>
                </a:cxn>
                <a:cxn ang="0">
                  <a:pos x="106" y="80"/>
                </a:cxn>
                <a:cxn ang="0">
                  <a:pos x="112" y="78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18" y="66"/>
                </a:cxn>
                <a:cxn ang="0">
                  <a:pos x="118" y="60"/>
                </a:cxn>
                <a:cxn ang="0">
                  <a:pos x="114" y="54"/>
                </a:cxn>
                <a:cxn ang="0">
                  <a:pos x="110" y="50"/>
                </a:cxn>
                <a:cxn ang="0">
                  <a:pos x="110" y="50"/>
                </a:cxn>
              </a:cxnLst>
              <a:rect l="0" t="0" r="r" b="b"/>
              <a:pathLst>
                <a:path w="118" h="82">
                  <a:moveTo>
                    <a:pt x="110" y="5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100" y="82"/>
                  </a:lnTo>
                  <a:lnTo>
                    <a:pt x="106" y="80"/>
                  </a:lnTo>
                  <a:lnTo>
                    <a:pt x="112" y="78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8" y="66"/>
                  </a:lnTo>
                  <a:lnTo>
                    <a:pt x="118" y="60"/>
                  </a:lnTo>
                  <a:lnTo>
                    <a:pt x="114" y="54"/>
                  </a:lnTo>
                  <a:lnTo>
                    <a:pt x="110" y="50"/>
                  </a:lnTo>
                  <a:lnTo>
                    <a:pt x="11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6" name="Freeform 64"/>
            <p:cNvSpPr/>
            <p:nvPr/>
          </p:nvSpPr>
          <p:spPr bwMode="auto">
            <a:xfrm>
              <a:off x="4044950" y="1270000"/>
              <a:ext cx="187325" cy="130175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116" y="8"/>
                </a:cxn>
                <a:cxn ang="0">
                  <a:pos x="112" y="4"/>
                </a:cxn>
                <a:cxn ang="0">
                  <a:pos x="106" y="0"/>
                </a:cxn>
                <a:cxn ang="0">
                  <a:pos x="100" y="0"/>
                </a:cxn>
                <a:cxn ang="0">
                  <a:pos x="94" y="2"/>
                </a:cxn>
                <a:cxn ang="0">
                  <a:pos x="8" y="50"/>
                </a:cxn>
                <a:cxn ang="0">
                  <a:pos x="8" y="50"/>
                </a:cxn>
                <a:cxn ang="0">
                  <a:pos x="4" y="54"/>
                </a:cxn>
                <a:cxn ang="0">
                  <a:pos x="2" y="60"/>
                </a:cxn>
                <a:cxn ang="0">
                  <a:pos x="0" y="66"/>
                </a:cxn>
                <a:cxn ang="0">
                  <a:pos x="2" y="74"/>
                </a:cxn>
                <a:cxn ang="0">
                  <a:pos x="2" y="74"/>
                </a:cxn>
                <a:cxn ang="0">
                  <a:pos x="8" y="78"/>
                </a:cxn>
                <a:cxn ang="0">
                  <a:pos x="12" y="80"/>
                </a:cxn>
                <a:cxn ang="0">
                  <a:pos x="20" y="82"/>
                </a:cxn>
                <a:cxn ang="0">
                  <a:pos x="26" y="80"/>
                </a:cxn>
                <a:cxn ang="0">
                  <a:pos x="110" y="30"/>
                </a:cxn>
                <a:cxn ang="0">
                  <a:pos x="110" y="30"/>
                </a:cxn>
                <a:cxn ang="0">
                  <a:pos x="114" y="26"/>
                </a:cxn>
                <a:cxn ang="0">
                  <a:pos x="118" y="20"/>
                </a:cxn>
                <a:cxn ang="0">
                  <a:pos x="118" y="14"/>
                </a:cxn>
                <a:cxn ang="0">
                  <a:pos x="116" y="8"/>
                </a:cxn>
                <a:cxn ang="0">
                  <a:pos x="116" y="8"/>
                </a:cxn>
              </a:cxnLst>
              <a:rect l="0" t="0" r="r" b="b"/>
              <a:pathLst>
                <a:path w="118" h="82">
                  <a:moveTo>
                    <a:pt x="116" y="8"/>
                  </a:moveTo>
                  <a:lnTo>
                    <a:pt x="116" y="8"/>
                  </a:lnTo>
                  <a:lnTo>
                    <a:pt x="112" y="4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4" y="54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8" y="78"/>
                  </a:lnTo>
                  <a:lnTo>
                    <a:pt x="12" y="80"/>
                  </a:lnTo>
                  <a:lnTo>
                    <a:pt x="20" y="82"/>
                  </a:lnTo>
                  <a:lnTo>
                    <a:pt x="26" y="8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4" y="26"/>
                  </a:lnTo>
                  <a:lnTo>
                    <a:pt x="118" y="20"/>
                  </a:lnTo>
                  <a:lnTo>
                    <a:pt x="118" y="14"/>
                  </a:lnTo>
                  <a:lnTo>
                    <a:pt x="116" y="8"/>
                  </a:lnTo>
                  <a:lnTo>
                    <a:pt x="11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7" name="Freeform 65"/>
            <p:cNvSpPr/>
            <p:nvPr/>
          </p:nvSpPr>
          <p:spPr bwMode="auto">
            <a:xfrm>
              <a:off x="3400425" y="1063625"/>
              <a:ext cx="130175" cy="187325"/>
            </a:xfrm>
            <a:custGeom>
              <a:avLst/>
              <a:gdLst/>
              <a:ahLst/>
              <a:cxnLst>
                <a:cxn ang="0">
                  <a:pos x="52" y="110"/>
                </a:cxn>
                <a:cxn ang="0">
                  <a:pos x="52" y="110"/>
                </a:cxn>
                <a:cxn ang="0">
                  <a:pos x="56" y="114"/>
                </a:cxn>
                <a:cxn ang="0">
                  <a:pos x="62" y="116"/>
                </a:cxn>
                <a:cxn ang="0">
                  <a:pos x="68" y="118"/>
                </a:cxn>
                <a:cxn ang="0">
                  <a:pos x="74" y="116"/>
                </a:cxn>
                <a:cxn ang="0">
                  <a:pos x="74" y="116"/>
                </a:cxn>
                <a:cxn ang="0">
                  <a:pos x="78" y="110"/>
                </a:cxn>
                <a:cxn ang="0">
                  <a:pos x="82" y="106"/>
                </a:cxn>
                <a:cxn ang="0">
                  <a:pos x="82" y="100"/>
                </a:cxn>
                <a:cxn ang="0">
                  <a:pos x="80" y="92"/>
                </a:cxn>
                <a:cxn ang="0">
                  <a:pos x="30" y="8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52" y="110"/>
                </a:cxn>
              </a:cxnLst>
              <a:rect l="0" t="0" r="r" b="b"/>
              <a:pathLst>
                <a:path w="82" h="118">
                  <a:moveTo>
                    <a:pt x="52" y="110"/>
                  </a:moveTo>
                  <a:lnTo>
                    <a:pt x="52" y="110"/>
                  </a:lnTo>
                  <a:lnTo>
                    <a:pt x="56" y="114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8" y="110"/>
                  </a:lnTo>
                  <a:lnTo>
                    <a:pt x="82" y="106"/>
                  </a:lnTo>
                  <a:lnTo>
                    <a:pt x="82" y="100"/>
                  </a:lnTo>
                  <a:lnTo>
                    <a:pt x="80" y="9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52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8" name="Freeform 66"/>
            <p:cNvSpPr/>
            <p:nvPr/>
          </p:nvSpPr>
          <p:spPr bwMode="auto">
            <a:xfrm>
              <a:off x="3927475" y="1063625"/>
              <a:ext cx="127000" cy="187325"/>
            </a:xfrm>
            <a:custGeom>
              <a:avLst/>
              <a:gdLst/>
              <a:ahLst/>
              <a:cxnLst>
                <a:cxn ang="0">
                  <a:pos x="8" y="116"/>
                </a:cxn>
                <a:cxn ang="0">
                  <a:pos x="8" y="116"/>
                </a:cxn>
                <a:cxn ang="0">
                  <a:pos x="14" y="118"/>
                </a:cxn>
                <a:cxn ang="0">
                  <a:pos x="20" y="116"/>
                </a:cxn>
                <a:cxn ang="0">
                  <a:pos x="26" y="114"/>
                </a:cxn>
                <a:cxn ang="0">
                  <a:pos x="30" y="110"/>
                </a:cxn>
                <a:cxn ang="0">
                  <a:pos x="78" y="24"/>
                </a:cxn>
                <a:cxn ang="0">
                  <a:pos x="78" y="24"/>
                </a:cxn>
                <a:cxn ang="0">
                  <a:pos x="80" y="18"/>
                </a:cxn>
                <a:cxn ang="0">
                  <a:pos x="80" y="12"/>
                </a:cxn>
                <a:cxn ang="0">
                  <a:pos x="78" y="6"/>
                </a:cxn>
                <a:cxn ang="0">
                  <a:pos x="72" y="2"/>
                </a:cxn>
                <a:cxn ang="0">
                  <a:pos x="72" y="2"/>
                </a:cxn>
                <a:cxn ang="0">
                  <a:pos x="66" y="0"/>
                </a:cxn>
                <a:cxn ang="0">
                  <a:pos x="60" y="0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2" y="92"/>
                </a:cxn>
                <a:cxn ang="0">
                  <a:pos x="2" y="92"/>
                </a:cxn>
                <a:cxn ang="0">
                  <a:pos x="0" y="100"/>
                </a:cxn>
                <a:cxn ang="0">
                  <a:pos x="0" y="106"/>
                </a:cxn>
                <a:cxn ang="0">
                  <a:pos x="2" y="110"/>
                </a:cxn>
                <a:cxn ang="0">
                  <a:pos x="8" y="116"/>
                </a:cxn>
                <a:cxn ang="0">
                  <a:pos x="8" y="116"/>
                </a:cxn>
              </a:cxnLst>
              <a:rect l="0" t="0" r="r" b="b"/>
              <a:pathLst>
                <a:path w="80" h="118">
                  <a:moveTo>
                    <a:pt x="8" y="116"/>
                  </a:moveTo>
                  <a:lnTo>
                    <a:pt x="8" y="116"/>
                  </a:lnTo>
                  <a:lnTo>
                    <a:pt x="14" y="118"/>
                  </a:lnTo>
                  <a:lnTo>
                    <a:pt x="20" y="116"/>
                  </a:lnTo>
                  <a:lnTo>
                    <a:pt x="26" y="114"/>
                  </a:lnTo>
                  <a:lnTo>
                    <a:pt x="30" y="110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18"/>
                  </a:lnTo>
                  <a:lnTo>
                    <a:pt x="80" y="12"/>
                  </a:lnTo>
                  <a:lnTo>
                    <a:pt x="78" y="6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8" y="116"/>
                  </a:lnTo>
                  <a:lnTo>
                    <a:pt x="8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5757251" y="3313059"/>
            <a:ext cx="632590" cy="598396"/>
            <a:chOff x="4321175" y="111125"/>
            <a:chExt cx="704850" cy="666750"/>
          </a:xfrm>
          <a:solidFill>
            <a:srgbClr val="FFFFFF"/>
          </a:solidFill>
        </p:grpSpPr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4321175" y="111125"/>
              <a:ext cx="704850" cy="666750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36" y="330"/>
                </a:cxn>
                <a:cxn ang="0">
                  <a:pos x="194" y="330"/>
                </a:cxn>
                <a:cxn ang="0">
                  <a:pos x="194" y="368"/>
                </a:cxn>
                <a:cxn ang="0">
                  <a:pos x="194" y="368"/>
                </a:cxn>
                <a:cxn ang="0">
                  <a:pos x="172" y="374"/>
                </a:cxn>
                <a:cxn ang="0">
                  <a:pos x="154" y="382"/>
                </a:cxn>
                <a:cxn ang="0">
                  <a:pos x="148" y="386"/>
                </a:cxn>
                <a:cxn ang="0">
                  <a:pos x="144" y="392"/>
                </a:cxn>
                <a:cxn ang="0">
                  <a:pos x="140" y="398"/>
                </a:cxn>
                <a:cxn ang="0">
                  <a:pos x="140" y="404"/>
                </a:cxn>
                <a:cxn ang="0">
                  <a:pos x="140" y="404"/>
                </a:cxn>
                <a:cxn ang="0">
                  <a:pos x="142" y="408"/>
                </a:cxn>
                <a:cxn ang="0">
                  <a:pos x="146" y="410"/>
                </a:cxn>
                <a:cxn ang="0">
                  <a:pos x="166" y="416"/>
                </a:cxn>
                <a:cxn ang="0">
                  <a:pos x="192" y="418"/>
                </a:cxn>
                <a:cxn ang="0">
                  <a:pos x="222" y="420"/>
                </a:cxn>
                <a:cxn ang="0">
                  <a:pos x="252" y="418"/>
                </a:cxn>
                <a:cxn ang="0">
                  <a:pos x="278" y="416"/>
                </a:cxn>
                <a:cxn ang="0">
                  <a:pos x="298" y="410"/>
                </a:cxn>
                <a:cxn ang="0">
                  <a:pos x="302" y="408"/>
                </a:cxn>
                <a:cxn ang="0">
                  <a:pos x="304" y="404"/>
                </a:cxn>
                <a:cxn ang="0">
                  <a:pos x="304" y="404"/>
                </a:cxn>
                <a:cxn ang="0">
                  <a:pos x="304" y="398"/>
                </a:cxn>
                <a:cxn ang="0">
                  <a:pos x="300" y="392"/>
                </a:cxn>
                <a:cxn ang="0">
                  <a:pos x="296" y="386"/>
                </a:cxn>
                <a:cxn ang="0">
                  <a:pos x="290" y="382"/>
                </a:cxn>
                <a:cxn ang="0">
                  <a:pos x="272" y="374"/>
                </a:cxn>
                <a:cxn ang="0">
                  <a:pos x="250" y="368"/>
                </a:cxn>
                <a:cxn ang="0">
                  <a:pos x="250" y="330"/>
                </a:cxn>
                <a:cxn ang="0">
                  <a:pos x="408" y="330"/>
                </a:cxn>
                <a:cxn ang="0">
                  <a:pos x="408" y="54"/>
                </a:cxn>
                <a:cxn ang="0">
                  <a:pos x="444" y="54"/>
                </a:cxn>
                <a:cxn ang="0">
                  <a:pos x="444" y="0"/>
                </a:cxn>
                <a:cxn ang="0">
                  <a:pos x="444" y="0"/>
                </a:cxn>
                <a:cxn ang="0">
                  <a:pos x="378" y="300"/>
                </a:cxn>
                <a:cxn ang="0">
                  <a:pos x="66" y="300"/>
                </a:cxn>
                <a:cxn ang="0">
                  <a:pos x="66" y="56"/>
                </a:cxn>
                <a:cxn ang="0">
                  <a:pos x="378" y="56"/>
                </a:cxn>
                <a:cxn ang="0">
                  <a:pos x="378" y="300"/>
                </a:cxn>
                <a:cxn ang="0">
                  <a:pos x="378" y="300"/>
                </a:cxn>
              </a:cxnLst>
              <a:rect l="0" t="0" r="r" b="b"/>
              <a:pathLst>
                <a:path w="444" h="420">
                  <a:moveTo>
                    <a:pt x="44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36" y="330"/>
                  </a:lnTo>
                  <a:lnTo>
                    <a:pt x="194" y="330"/>
                  </a:lnTo>
                  <a:lnTo>
                    <a:pt x="194" y="368"/>
                  </a:lnTo>
                  <a:lnTo>
                    <a:pt x="194" y="368"/>
                  </a:lnTo>
                  <a:lnTo>
                    <a:pt x="172" y="374"/>
                  </a:lnTo>
                  <a:lnTo>
                    <a:pt x="154" y="382"/>
                  </a:lnTo>
                  <a:lnTo>
                    <a:pt x="148" y="386"/>
                  </a:lnTo>
                  <a:lnTo>
                    <a:pt x="144" y="392"/>
                  </a:lnTo>
                  <a:lnTo>
                    <a:pt x="140" y="398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2" y="408"/>
                  </a:lnTo>
                  <a:lnTo>
                    <a:pt x="146" y="410"/>
                  </a:lnTo>
                  <a:lnTo>
                    <a:pt x="166" y="416"/>
                  </a:lnTo>
                  <a:lnTo>
                    <a:pt x="192" y="418"/>
                  </a:lnTo>
                  <a:lnTo>
                    <a:pt x="222" y="420"/>
                  </a:lnTo>
                  <a:lnTo>
                    <a:pt x="252" y="418"/>
                  </a:lnTo>
                  <a:lnTo>
                    <a:pt x="278" y="416"/>
                  </a:lnTo>
                  <a:lnTo>
                    <a:pt x="298" y="410"/>
                  </a:lnTo>
                  <a:lnTo>
                    <a:pt x="302" y="408"/>
                  </a:lnTo>
                  <a:lnTo>
                    <a:pt x="304" y="404"/>
                  </a:lnTo>
                  <a:lnTo>
                    <a:pt x="304" y="404"/>
                  </a:lnTo>
                  <a:lnTo>
                    <a:pt x="304" y="398"/>
                  </a:lnTo>
                  <a:lnTo>
                    <a:pt x="300" y="392"/>
                  </a:lnTo>
                  <a:lnTo>
                    <a:pt x="296" y="386"/>
                  </a:lnTo>
                  <a:lnTo>
                    <a:pt x="290" y="382"/>
                  </a:lnTo>
                  <a:lnTo>
                    <a:pt x="272" y="374"/>
                  </a:lnTo>
                  <a:lnTo>
                    <a:pt x="250" y="368"/>
                  </a:lnTo>
                  <a:lnTo>
                    <a:pt x="250" y="330"/>
                  </a:lnTo>
                  <a:lnTo>
                    <a:pt x="408" y="330"/>
                  </a:lnTo>
                  <a:lnTo>
                    <a:pt x="408" y="54"/>
                  </a:lnTo>
                  <a:lnTo>
                    <a:pt x="444" y="54"/>
                  </a:lnTo>
                  <a:lnTo>
                    <a:pt x="444" y="0"/>
                  </a:lnTo>
                  <a:lnTo>
                    <a:pt x="444" y="0"/>
                  </a:lnTo>
                  <a:close/>
                  <a:moveTo>
                    <a:pt x="378" y="300"/>
                  </a:moveTo>
                  <a:lnTo>
                    <a:pt x="66" y="300"/>
                  </a:lnTo>
                  <a:lnTo>
                    <a:pt x="66" y="56"/>
                  </a:lnTo>
                  <a:lnTo>
                    <a:pt x="378" y="56"/>
                  </a:lnTo>
                  <a:lnTo>
                    <a:pt x="378" y="300"/>
                  </a:lnTo>
                  <a:lnTo>
                    <a:pt x="378" y="3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4476750" y="276225"/>
              <a:ext cx="13970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4667250" y="276225"/>
              <a:ext cx="20320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37"/>
            <p:cNvSpPr>
              <a:spLocks noChangeArrowheads="1"/>
            </p:cNvSpPr>
            <p:nvPr/>
          </p:nvSpPr>
          <p:spPr bwMode="auto">
            <a:xfrm>
              <a:off x="4667250" y="368300"/>
              <a:ext cx="20320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4476750" y="460375"/>
              <a:ext cx="39370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7D1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7D13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2006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2010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1912323" y="309403"/>
          <a:ext cx="6924689" cy="448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3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dirty="0">
              <a:solidFill>
                <a:srgbClr val="CBD35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872" y="2044227"/>
            <a:ext cx="3576114" cy="88485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  <a:endParaRPr lang="zh-CN" altLang="en-US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51872" y="1622733"/>
            <a:ext cx="110799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风险管理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167" y="1377637"/>
            <a:ext cx="103751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12000" dirty="0" smtClean="0">
                <a:solidFill>
                  <a:srgbClr val="CBD351"/>
                </a:solidFill>
              </a:rPr>
              <a:t>4</a:t>
            </a:r>
            <a:endParaRPr kumimoji="1" lang="zh-CN" altLang="en-US" sz="12000" dirty="0">
              <a:solidFill>
                <a:srgbClr val="CBD35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CBD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CBD3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2018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1" name="图示 2"/>
          <p:cNvGraphicFramePr/>
          <p:nvPr/>
        </p:nvGraphicFramePr>
        <p:xfrm>
          <a:off x="1460208" y="397972"/>
          <a:ext cx="3084681" cy="41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524198" y="713791"/>
            <a:ext cx="538622" cy="99257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800"/>
            <a:r>
              <a:rPr lang="en-US" altLang="zh-CN" sz="6000" b="1" dirty="0" smtClean="0">
                <a:solidFill>
                  <a:srgbClr val="3C846F"/>
                </a:solidFill>
                <a:ea typeface="宋体" panose="02010600030101010101" pitchFamily="2" charset="-122"/>
              </a:rPr>
              <a:t>S</a:t>
            </a:r>
            <a:endParaRPr lang="zh-CN" altLang="en-US" sz="6000" b="1" dirty="0">
              <a:solidFill>
                <a:srgbClr val="3C846F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5913" y="1586129"/>
            <a:ext cx="830920" cy="99257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800"/>
            <a:r>
              <a:rPr lang="en-US" altLang="zh-CN" sz="6000" b="1" dirty="0" smtClean="0">
                <a:solidFill>
                  <a:srgbClr val="F4772A"/>
                </a:solidFill>
                <a:ea typeface="宋体" panose="02010600030101010101" pitchFamily="2" charset="-122"/>
              </a:rPr>
              <a:t>W</a:t>
            </a:r>
            <a:endParaRPr lang="zh-CN" altLang="en-US" sz="6000" b="1" dirty="0">
              <a:solidFill>
                <a:srgbClr val="F4772A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16194" y="2547374"/>
            <a:ext cx="784708" cy="99257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800"/>
            <a:r>
              <a:rPr lang="en-US" altLang="zh-CN" sz="6000" b="1" dirty="0" smtClean="0">
                <a:solidFill>
                  <a:srgbClr val="7D1319"/>
                </a:solidFill>
                <a:ea typeface="宋体" panose="02010600030101010101" pitchFamily="2" charset="-122"/>
              </a:rPr>
              <a:t>O</a:t>
            </a:r>
            <a:endParaRPr lang="zh-CN" altLang="en-US" sz="6000" b="1" dirty="0">
              <a:solidFill>
                <a:srgbClr val="7D1319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8000" y="3483217"/>
            <a:ext cx="461603" cy="99257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800"/>
            <a:r>
              <a:rPr lang="en-US" altLang="zh-CN" sz="6000" b="1" dirty="0" smtClean="0">
                <a:solidFill>
                  <a:srgbClr val="CBD351"/>
                </a:solidFill>
                <a:ea typeface="宋体" panose="02010600030101010101" pitchFamily="2" charset="-122"/>
              </a:rPr>
              <a:t>T</a:t>
            </a:r>
            <a:endParaRPr lang="zh-CN" altLang="en-US" sz="6000" b="1" dirty="0">
              <a:solidFill>
                <a:srgbClr val="CBD351"/>
              </a:solidFill>
              <a:ea typeface="宋体" panose="02010600030101010101" pitchFamily="2" charset="-122"/>
            </a:endParaRPr>
          </a:p>
        </p:txBody>
      </p:sp>
      <p:cxnSp>
        <p:nvCxnSpPr>
          <p:cNvPr id="16" name="直接连接符 84"/>
          <p:cNvCxnSpPr/>
          <p:nvPr/>
        </p:nvCxnSpPr>
        <p:spPr>
          <a:xfrm flipH="1">
            <a:off x="4421057" y="1626231"/>
            <a:ext cx="4174566" cy="1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85"/>
          <p:cNvCxnSpPr/>
          <p:nvPr/>
        </p:nvCxnSpPr>
        <p:spPr>
          <a:xfrm flipH="1">
            <a:off x="4421057" y="2505890"/>
            <a:ext cx="4174566" cy="1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86"/>
          <p:cNvCxnSpPr/>
          <p:nvPr/>
        </p:nvCxnSpPr>
        <p:spPr>
          <a:xfrm flipH="1">
            <a:off x="4421057" y="3462336"/>
            <a:ext cx="4174566" cy="1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201527" y="924031"/>
            <a:ext cx="3198799" cy="5065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103154"/>
                </a:solidFill>
                <a:latin typeface="微软雅黑" panose="020B0503020204020204" charset="-122"/>
              </a:rPr>
              <a:t>顶部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“开始”面板中可以对字体、字号、颜色、行距等进行修改。建议正文字号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，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倍行距。</a:t>
            </a:r>
            <a:endParaRPr lang="en-US" altLang="zh-CN" sz="1000" dirty="0">
              <a:solidFill>
                <a:srgbClr val="103154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01527" y="1788481"/>
            <a:ext cx="3198799" cy="5065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顶部“开始”面板中可以对字体、字号、颜色、行距等进行修改。建议正文字号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，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倍行距。</a:t>
            </a:r>
            <a:endParaRPr lang="en-US" altLang="zh-CN" sz="1000" dirty="0">
              <a:solidFill>
                <a:srgbClr val="103154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01527" y="2733244"/>
            <a:ext cx="3198799" cy="5065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顶部“开始”面板中可以对字体、字号、颜色、行距等进行修改。建议正文字号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，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倍行距。</a:t>
            </a:r>
            <a:endParaRPr lang="en-US" altLang="zh-CN" sz="1000" dirty="0">
              <a:solidFill>
                <a:srgbClr val="103154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01527" y="3643469"/>
            <a:ext cx="3198799" cy="5065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顶部“开始”面板中可以对字体、字号、颜色、行距等进行修改。建议正文字号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，</a:t>
            </a:r>
            <a:r>
              <a:rPr lang="en-US" altLang="zh-CN" sz="1000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103154"/>
                </a:solidFill>
                <a:latin typeface="微软雅黑" panose="020B0503020204020204" charset="-122"/>
              </a:rPr>
              <a:t>倍行距。</a:t>
            </a:r>
            <a:endParaRPr lang="en-US" altLang="zh-CN" sz="1000" dirty="0">
              <a:solidFill>
                <a:srgbClr val="103154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8322" y="0"/>
            <a:ext cx="7935678" cy="5143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CBD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CBD3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2583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168305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461659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2018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479748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2019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45091" y="515405"/>
            <a:ext cx="5619082" cy="87192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45091" y="1594808"/>
            <a:ext cx="5619082" cy="87192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45091" y="2674211"/>
            <a:ext cx="5619082" cy="87192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845091" y="3753614"/>
            <a:ext cx="5619082" cy="87192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2345550" y="606019"/>
            <a:ext cx="999082" cy="663883"/>
          </a:xfrm>
          <a:prstGeom prst="homePlate">
            <a:avLst>
              <a:gd name="adj" fmla="val 40805"/>
            </a:avLst>
          </a:prstGeom>
          <a:solidFill>
            <a:srgbClr val="3C8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边形 30"/>
          <p:cNvSpPr/>
          <p:nvPr/>
        </p:nvSpPr>
        <p:spPr>
          <a:xfrm>
            <a:off x="2345550" y="1698830"/>
            <a:ext cx="999082" cy="663883"/>
          </a:xfrm>
          <a:prstGeom prst="homePlate">
            <a:avLst>
              <a:gd name="adj" fmla="val 40805"/>
            </a:avLst>
          </a:prstGeom>
          <a:solidFill>
            <a:srgbClr val="F47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2345550" y="2778233"/>
            <a:ext cx="999082" cy="663883"/>
          </a:xfrm>
          <a:prstGeom prst="homePlate">
            <a:avLst>
              <a:gd name="adj" fmla="val 40805"/>
            </a:avLst>
          </a:prstGeom>
          <a:solidFill>
            <a:srgbClr val="7D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2345550" y="3857636"/>
            <a:ext cx="999082" cy="663883"/>
          </a:xfrm>
          <a:prstGeom prst="homePlate">
            <a:avLst>
              <a:gd name="adj" fmla="val 40805"/>
            </a:avLst>
          </a:prstGeom>
          <a:solidFill>
            <a:srgbClr val="CBD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11"/>
          <p:cNvGrpSpPr/>
          <p:nvPr/>
        </p:nvGrpSpPr>
        <p:grpSpPr>
          <a:xfrm>
            <a:off x="2667854" y="816433"/>
            <a:ext cx="354476" cy="232494"/>
            <a:chOff x="4302125" y="3251994"/>
            <a:chExt cx="539750" cy="354012"/>
          </a:xfrm>
          <a:solidFill>
            <a:schemeClr val="bg1"/>
          </a:solidFill>
        </p:grpSpPr>
        <p:sp>
          <p:nvSpPr>
            <p:cNvPr id="35" name="Freeform 444"/>
            <p:cNvSpPr>
              <a:spLocks noEditPoints="1"/>
            </p:cNvSpPr>
            <p:nvPr/>
          </p:nvSpPr>
          <p:spPr bwMode="auto">
            <a:xfrm>
              <a:off x="4302125" y="3366294"/>
              <a:ext cx="539750" cy="239712"/>
            </a:xfrm>
            <a:custGeom>
              <a:avLst/>
              <a:gdLst>
                <a:gd name="T0" fmla="*/ 112 w 340"/>
                <a:gd name="T1" fmla="*/ 127 h 151"/>
                <a:gd name="T2" fmla="*/ 122 w 340"/>
                <a:gd name="T3" fmla="*/ 123 h 151"/>
                <a:gd name="T4" fmla="*/ 126 w 340"/>
                <a:gd name="T5" fmla="*/ 113 h 151"/>
                <a:gd name="T6" fmla="*/ 126 w 340"/>
                <a:gd name="T7" fmla="*/ 37 h 151"/>
                <a:gd name="T8" fmla="*/ 122 w 340"/>
                <a:gd name="T9" fmla="*/ 28 h 151"/>
                <a:gd name="T10" fmla="*/ 112 w 340"/>
                <a:gd name="T11" fmla="*/ 24 h 151"/>
                <a:gd name="T12" fmla="*/ 36 w 340"/>
                <a:gd name="T13" fmla="*/ 24 h 151"/>
                <a:gd name="T14" fmla="*/ 27 w 340"/>
                <a:gd name="T15" fmla="*/ 28 h 151"/>
                <a:gd name="T16" fmla="*/ 23 w 340"/>
                <a:gd name="T17" fmla="*/ 37 h 151"/>
                <a:gd name="T18" fmla="*/ 23 w 340"/>
                <a:gd name="T19" fmla="*/ 113 h 151"/>
                <a:gd name="T20" fmla="*/ 27 w 340"/>
                <a:gd name="T21" fmla="*/ 123 h 151"/>
                <a:gd name="T22" fmla="*/ 36 w 340"/>
                <a:gd name="T23" fmla="*/ 127 h 151"/>
                <a:gd name="T24" fmla="*/ 302 w 340"/>
                <a:gd name="T25" fmla="*/ 127 h 151"/>
                <a:gd name="T26" fmla="*/ 307 w 340"/>
                <a:gd name="T27" fmla="*/ 126 h 151"/>
                <a:gd name="T28" fmla="*/ 314 w 340"/>
                <a:gd name="T29" fmla="*/ 118 h 151"/>
                <a:gd name="T30" fmla="*/ 315 w 340"/>
                <a:gd name="T31" fmla="*/ 37 h 151"/>
                <a:gd name="T32" fmla="*/ 314 w 340"/>
                <a:gd name="T33" fmla="*/ 32 h 151"/>
                <a:gd name="T34" fmla="*/ 307 w 340"/>
                <a:gd name="T35" fmla="*/ 26 h 151"/>
                <a:gd name="T36" fmla="*/ 226 w 340"/>
                <a:gd name="T37" fmla="*/ 24 h 151"/>
                <a:gd name="T38" fmla="*/ 221 w 340"/>
                <a:gd name="T39" fmla="*/ 26 h 151"/>
                <a:gd name="T40" fmla="*/ 214 w 340"/>
                <a:gd name="T41" fmla="*/ 32 h 151"/>
                <a:gd name="T42" fmla="*/ 212 w 340"/>
                <a:gd name="T43" fmla="*/ 113 h 151"/>
                <a:gd name="T44" fmla="*/ 214 w 340"/>
                <a:gd name="T45" fmla="*/ 118 h 151"/>
                <a:gd name="T46" fmla="*/ 221 w 340"/>
                <a:gd name="T47" fmla="*/ 126 h 151"/>
                <a:gd name="T48" fmla="*/ 302 w 340"/>
                <a:gd name="T49" fmla="*/ 127 h 151"/>
                <a:gd name="T50" fmla="*/ 340 w 340"/>
                <a:gd name="T51" fmla="*/ 131 h 151"/>
                <a:gd name="T52" fmla="*/ 339 w 340"/>
                <a:gd name="T53" fmla="*/ 136 h 151"/>
                <a:gd name="T54" fmla="*/ 334 w 340"/>
                <a:gd name="T55" fmla="*/ 144 h 151"/>
                <a:gd name="T56" fmla="*/ 324 w 340"/>
                <a:gd name="T57" fmla="*/ 151 h 151"/>
                <a:gd name="T58" fmla="*/ 209 w 340"/>
                <a:gd name="T59" fmla="*/ 151 h 151"/>
                <a:gd name="T60" fmla="*/ 204 w 340"/>
                <a:gd name="T61" fmla="*/ 151 h 151"/>
                <a:gd name="T62" fmla="*/ 195 w 340"/>
                <a:gd name="T63" fmla="*/ 144 h 151"/>
                <a:gd name="T64" fmla="*/ 189 w 340"/>
                <a:gd name="T65" fmla="*/ 136 h 151"/>
                <a:gd name="T66" fmla="*/ 189 w 340"/>
                <a:gd name="T67" fmla="*/ 76 h 151"/>
                <a:gd name="T68" fmla="*/ 150 w 340"/>
                <a:gd name="T69" fmla="*/ 131 h 151"/>
                <a:gd name="T70" fmla="*/ 150 w 340"/>
                <a:gd name="T71" fmla="*/ 136 h 151"/>
                <a:gd name="T72" fmla="*/ 145 w 340"/>
                <a:gd name="T73" fmla="*/ 144 h 151"/>
                <a:gd name="T74" fmla="*/ 135 w 340"/>
                <a:gd name="T75" fmla="*/ 151 h 151"/>
                <a:gd name="T76" fmla="*/ 18 w 340"/>
                <a:gd name="T77" fmla="*/ 151 h 151"/>
                <a:gd name="T78" fmla="*/ 15 w 340"/>
                <a:gd name="T79" fmla="*/ 151 h 151"/>
                <a:gd name="T80" fmla="*/ 5 w 340"/>
                <a:gd name="T81" fmla="*/ 144 h 151"/>
                <a:gd name="T82" fmla="*/ 0 w 340"/>
                <a:gd name="T83" fmla="*/ 136 h 151"/>
                <a:gd name="T84" fmla="*/ 0 w 340"/>
                <a:gd name="T85" fmla="*/ 19 h 151"/>
                <a:gd name="T86" fmla="*/ 0 w 340"/>
                <a:gd name="T87" fmla="*/ 15 h 151"/>
                <a:gd name="T88" fmla="*/ 5 w 340"/>
                <a:gd name="T89" fmla="*/ 5 h 151"/>
                <a:gd name="T90" fmla="*/ 15 w 340"/>
                <a:gd name="T91" fmla="*/ 0 h 151"/>
                <a:gd name="T92" fmla="*/ 131 w 340"/>
                <a:gd name="T93" fmla="*/ 0 h 151"/>
                <a:gd name="T94" fmla="*/ 135 w 340"/>
                <a:gd name="T95" fmla="*/ 0 h 151"/>
                <a:gd name="T96" fmla="*/ 145 w 340"/>
                <a:gd name="T97" fmla="*/ 5 h 151"/>
                <a:gd name="T98" fmla="*/ 150 w 340"/>
                <a:gd name="T99" fmla="*/ 15 h 151"/>
                <a:gd name="T100" fmla="*/ 150 w 340"/>
                <a:gd name="T101" fmla="*/ 51 h 151"/>
                <a:gd name="T102" fmla="*/ 189 w 340"/>
                <a:gd name="T103" fmla="*/ 19 h 151"/>
                <a:gd name="T104" fmla="*/ 189 w 340"/>
                <a:gd name="T105" fmla="*/ 15 h 151"/>
                <a:gd name="T106" fmla="*/ 195 w 340"/>
                <a:gd name="T107" fmla="*/ 5 h 151"/>
                <a:gd name="T108" fmla="*/ 204 w 340"/>
                <a:gd name="T109" fmla="*/ 0 h 151"/>
                <a:gd name="T110" fmla="*/ 320 w 340"/>
                <a:gd name="T111" fmla="*/ 0 h 151"/>
                <a:gd name="T112" fmla="*/ 324 w 340"/>
                <a:gd name="T113" fmla="*/ 0 h 151"/>
                <a:gd name="T114" fmla="*/ 334 w 340"/>
                <a:gd name="T115" fmla="*/ 5 h 151"/>
                <a:gd name="T116" fmla="*/ 339 w 340"/>
                <a:gd name="T117" fmla="*/ 15 h 151"/>
                <a:gd name="T118" fmla="*/ 340 w 340"/>
                <a:gd name="T119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" h="151">
                  <a:moveTo>
                    <a:pt x="112" y="127"/>
                  </a:moveTo>
                  <a:lnTo>
                    <a:pt x="112" y="127"/>
                  </a:lnTo>
                  <a:lnTo>
                    <a:pt x="117" y="126"/>
                  </a:lnTo>
                  <a:lnTo>
                    <a:pt x="122" y="123"/>
                  </a:lnTo>
                  <a:lnTo>
                    <a:pt x="125" y="118"/>
                  </a:lnTo>
                  <a:lnTo>
                    <a:pt x="126" y="11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5" y="32"/>
                  </a:lnTo>
                  <a:lnTo>
                    <a:pt x="122" y="28"/>
                  </a:lnTo>
                  <a:lnTo>
                    <a:pt x="117" y="26"/>
                  </a:lnTo>
                  <a:lnTo>
                    <a:pt x="11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1" y="26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3" y="37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5" y="118"/>
                  </a:lnTo>
                  <a:lnTo>
                    <a:pt x="27" y="123"/>
                  </a:lnTo>
                  <a:lnTo>
                    <a:pt x="31" y="126"/>
                  </a:lnTo>
                  <a:lnTo>
                    <a:pt x="36" y="127"/>
                  </a:lnTo>
                  <a:lnTo>
                    <a:pt x="112" y="127"/>
                  </a:lnTo>
                  <a:close/>
                  <a:moveTo>
                    <a:pt x="302" y="127"/>
                  </a:moveTo>
                  <a:lnTo>
                    <a:pt x="302" y="127"/>
                  </a:lnTo>
                  <a:lnTo>
                    <a:pt x="307" y="126"/>
                  </a:lnTo>
                  <a:lnTo>
                    <a:pt x="311" y="123"/>
                  </a:lnTo>
                  <a:lnTo>
                    <a:pt x="314" y="118"/>
                  </a:lnTo>
                  <a:lnTo>
                    <a:pt x="315" y="113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4" y="32"/>
                  </a:lnTo>
                  <a:lnTo>
                    <a:pt x="311" y="28"/>
                  </a:lnTo>
                  <a:lnTo>
                    <a:pt x="307" y="26"/>
                  </a:lnTo>
                  <a:lnTo>
                    <a:pt x="302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1" y="26"/>
                  </a:lnTo>
                  <a:lnTo>
                    <a:pt x="217" y="28"/>
                  </a:lnTo>
                  <a:lnTo>
                    <a:pt x="214" y="32"/>
                  </a:lnTo>
                  <a:lnTo>
                    <a:pt x="212" y="37"/>
                  </a:lnTo>
                  <a:lnTo>
                    <a:pt x="212" y="113"/>
                  </a:lnTo>
                  <a:lnTo>
                    <a:pt x="212" y="113"/>
                  </a:lnTo>
                  <a:lnTo>
                    <a:pt x="214" y="118"/>
                  </a:lnTo>
                  <a:lnTo>
                    <a:pt x="217" y="123"/>
                  </a:lnTo>
                  <a:lnTo>
                    <a:pt x="221" y="126"/>
                  </a:lnTo>
                  <a:lnTo>
                    <a:pt x="226" y="127"/>
                  </a:lnTo>
                  <a:lnTo>
                    <a:pt x="302" y="127"/>
                  </a:lnTo>
                  <a:close/>
                  <a:moveTo>
                    <a:pt x="340" y="19"/>
                  </a:moveTo>
                  <a:lnTo>
                    <a:pt x="340" y="131"/>
                  </a:lnTo>
                  <a:lnTo>
                    <a:pt x="340" y="131"/>
                  </a:lnTo>
                  <a:lnTo>
                    <a:pt x="339" y="136"/>
                  </a:lnTo>
                  <a:lnTo>
                    <a:pt x="337" y="139"/>
                  </a:lnTo>
                  <a:lnTo>
                    <a:pt x="334" y="144"/>
                  </a:lnTo>
                  <a:lnTo>
                    <a:pt x="327" y="149"/>
                  </a:lnTo>
                  <a:lnTo>
                    <a:pt x="324" y="151"/>
                  </a:lnTo>
                  <a:lnTo>
                    <a:pt x="320" y="151"/>
                  </a:lnTo>
                  <a:lnTo>
                    <a:pt x="209" y="151"/>
                  </a:lnTo>
                  <a:lnTo>
                    <a:pt x="209" y="151"/>
                  </a:lnTo>
                  <a:lnTo>
                    <a:pt x="204" y="151"/>
                  </a:lnTo>
                  <a:lnTo>
                    <a:pt x="200" y="149"/>
                  </a:lnTo>
                  <a:lnTo>
                    <a:pt x="195" y="144"/>
                  </a:lnTo>
                  <a:lnTo>
                    <a:pt x="190" y="139"/>
                  </a:lnTo>
                  <a:lnTo>
                    <a:pt x="189" y="136"/>
                  </a:lnTo>
                  <a:lnTo>
                    <a:pt x="189" y="131"/>
                  </a:lnTo>
                  <a:lnTo>
                    <a:pt x="189" y="76"/>
                  </a:lnTo>
                  <a:lnTo>
                    <a:pt x="150" y="76"/>
                  </a:lnTo>
                  <a:lnTo>
                    <a:pt x="150" y="131"/>
                  </a:lnTo>
                  <a:lnTo>
                    <a:pt x="150" y="131"/>
                  </a:lnTo>
                  <a:lnTo>
                    <a:pt x="150" y="136"/>
                  </a:lnTo>
                  <a:lnTo>
                    <a:pt x="148" y="139"/>
                  </a:lnTo>
                  <a:lnTo>
                    <a:pt x="145" y="144"/>
                  </a:lnTo>
                  <a:lnTo>
                    <a:pt x="138" y="149"/>
                  </a:lnTo>
                  <a:lnTo>
                    <a:pt x="135" y="151"/>
                  </a:lnTo>
                  <a:lnTo>
                    <a:pt x="131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5" y="151"/>
                  </a:lnTo>
                  <a:lnTo>
                    <a:pt x="11" y="149"/>
                  </a:lnTo>
                  <a:lnTo>
                    <a:pt x="5" y="144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2"/>
                  </a:lnTo>
                  <a:lnTo>
                    <a:pt x="145" y="5"/>
                  </a:lnTo>
                  <a:lnTo>
                    <a:pt x="148" y="12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50" y="51"/>
                  </a:lnTo>
                  <a:lnTo>
                    <a:pt x="189" y="51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5"/>
                  </a:lnTo>
                  <a:lnTo>
                    <a:pt x="190" y="12"/>
                  </a:lnTo>
                  <a:lnTo>
                    <a:pt x="195" y="5"/>
                  </a:lnTo>
                  <a:lnTo>
                    <a:pt x="200" y="2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2"/>
                  </a:lnTo>
                  <a:lnTo>
                    <a:pt x="334" y="5"/>
                  </a:lnTo>
                  <a:lnTo>
                    <a:pt x="337" y="12"/>
                  </a:lnTo>
                  <a:lnTo>
                    <a:pt x="339" y="15"/>
                  </a:lnTo>
                  <a:lnTo>
                    <a:pt x="340" y="19"/>
                  </a:lnTo>
                  <a:lnTo>
                    <a:pt x="34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445"/>
            <p:cNvSpPr/>
            <p:nvPr/>
          </p:nvSpPr>
          <p:spPr bwMode="auto">
            <a:xfrm>
              <a:off x="4594225" y="3251994"/>
              <a:ext cx="195263" cy="104775"/>
            </a:xfrm>
            <a:custGeom>
              <a:avLst/>
              <a:gdLst>
                <a:gd name="T0" fmla="*/ 123 w 123"/>
                <a:gd name="T1" fmla="*/ 66 h 66"/>
                <a:gd name="T2" fmla="*/ 91 w 123"/>
                <a:gd name="T3" fmla="*/ 66 h 66"/>
                <a:gd name="T4" fmla="*/ 33 w 123"/>
                <a:gd name="T5" fmla="*/ 17 h 66"/>
                <a:gd name="T6" fmla="*/ 18 w 123"/>
                <a:gd name="T7" fmla="*/ 17 h 66"/>
                <a:gd name="T8" fmla="*/ 18 w 123"/>
                <a:gd name="T9" fmla="*/ 32 h 66"/>
                <a:gd name="T10" fmla="*/ 0 w 123"/>
                <a:gd name="T11" fmla="*/ 32 h 66"/>
                <a:gd name="T12" fmla="*/ 0 w 123"/>
                <a:gd name="T13" fmla="*/ 32 h 66"/>
                <a:gd name="T14" fmla="*/ 0 w 123"/>
                <a:gd name="T15" fmla="*/ 19 h 66"/>
                <a:gd name="T16" fmla="*/ 0 w 123"/>
                <a:gd name="T17" fmla="*/ 19 h 66"/>
                <a:gd name="T18" fmla="*/ 1 w 123"/>
                <a:gd name="T19" fmla="*/ 12 h 66"/>
                <a:gd name="T20" fmla="*/ 3 w 123"/>
                <a:gd name="T21" fmla="*/ 9 h 66"/>
                <a:gd name="T22" fmla="*/ 6 w 123"/>
                <a:gd name="T23" fmla="*/ 5 h 66"/>
                <a:gd name="T24" fmla="*/ 8 w 123"/>
                <a:gd name="T25" fmla="*/ 2 h 66"/>
                <a:gd name="T26" fmla="*/ 15 w 123"/>
                <a:gd name="T27" fmla="*/ 1 h 66"/>
                <a:gd name="T28" fmla="*/ 18 w 123"/>
                <a:gd name="T29" fmla="*/ 0 h 66"/>
                <a:gd name="T30" fmla="*/ 41 w 123"/>
                <a:gd name="T31" fmla="*/ 0 h 66"/>
                <a:gd name="T32" fmla="*/ 123 w 123"/>
                <a:gd name="T3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66">
                  <a:moveTo>
                    <a:pt x="123" y="66"/>
                  </a:moveTo>
                  <a:lnTo>
                    <a:pt x="91" y="66"/>
                  </a:lnTo>
                  <a:lnTo>
                    <a:pt x="33" y="17"/>
                  </a:lnTo>
                  <a:lnTo>
                    <a:pt x="18" y="17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5"/>
                  </a:lnTo>
                  <a:lnTo>
                    <a:pt x="8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123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446"/>
            <p:cNvSpPr/>
            <p:nvPr/>
          </p:nvSpPr>
          <p:spPr bwMode="auto">
            <a:xfrm>
              <a:off x="4352925" y="3251994"/>
              <a:ext cx="196850" cy="103187"/>
            </a:xfrm>
            <a:custGeom>
              <a:avLst/>
              <a:gdLst>
                <a:gd name="T0" fmla="*/ 106 w 124"/>
                <a:gd name="T1" fmla="*/ 17 h 65"/>
                <a:gd name="T2" fmla="*/ 90 w 124"/>
                <a:gd name="T3" fmla="*/ 17 h 65"/>
                <a:gd name="T4" fmla="*/ 34 w 124"/>
                <a:gd name="T5" fmla="*/ 65 h 65"/>
                <a:gd name="T6" fmla="*/ 0 w 124"/>
                <a:gd name="T7" fmla="*/ 65 h 65"/>
                <a:gd name="T8" fmla="*/ 84 w 124"/>
                <a:gd name="T9" fmla="*/ 0 h 65"/>
                <a:gd name="T10" fmla="*/ 106 w 124"/>
                <a:gd name="T11" fmla="*/ 0 h 65"/>
                <a:gd name="T12" fmla="*/ 106 w 124"/>
                <a:gd name="T13" fmla="*/ 0 h 65"/>
                <a:gd name="T14" fmla="*/ 109 w 124"/>
                <a:gd name="T15" fmla="*/ 0 h 65"/>
                <a:gd name="T16" fmla="*/ 115 w 124"/>
                <a:gd name="T17" fmla="*/ 2 h 65"/>
                <a:gd name="T18" fmla="*/ 119 w 124"/>
                <a:gd name="T19" fmla="*/ 4 h 65"/>
                <a:gd name="T20" fmla="*/ 121 w 124"/>
                <a:gd name="T21" fmla="*/ 7 h 65"/>
                <a:gd name="T22" fmla="*/ 124 w 124"/>
                <a:gd name="T23" fmla="*/ 12 h 65"/>
                <a:gd name="T24" fmla="*/ 124 w 124"/>
                <a:gd name="T25" fmla="*/ 19 h 65"/>
                <a:gd name="T26" fmla="*/ 124 w 124"/>
                <a:gd name="T27" fmla="*/ 19 h 65"/>
                <a:gd name="T28" fmla="*/ 124 w 124"/>
                <a:gd name="T29" fmla="*/ 32 h 65"/>
                <a:gd name="T30" fmla="*/ 106 w 124"/>
                <a:gd name="T31" fmla="*/ 32 h 65"/>
                <a:gd name="T32" fmla="*/ 106 w 124"/>
                <a:gd name="T3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65">
                  <a:moveTo>
                    <a:pt x="106" y="17"/>
                  </a:moveTo>
                  <a:lnTo>
                    <a:pt x="90" y="17"/>
                  </a:lnTo>
                  <a:lnTo>
                    <a:pt x="34" y="65"/>
                  </a:lnTo>
                  <a:lnTo>
                    <a:pt x="0" y="65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5" y="2"/>
                  </a:lnTo>
                  <a:lnTo>
                    <a:pt x="119" y="4"/>
                  </a:lnTo>
                  <a:lnTo>
                    <a:pt x="121" y="7"/>
                  </a:lnTo>
                  <a:lnTo>
                    <a:pt x="124" y="12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24" y="32"/>
                  </a:lnTo>
                  <a:lnTo>
                    <a:pt x="106" y="32"/>
                  </a:lnTo>
                  <a:lnTo>
                    <a:pt x="10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8" name="组合 15"/>
          <p:cNvGrpSpPr/>
          <p:nvPr/>
        </p:nvGrpSpPr>
        <p:grpSpPr>
          <a:xfrm>
            <a:off x="2682449" y="1876357"/>
            <a:ext cx="325284" cy="325284"/>
            <a:chOff x="4324350" y="3181350"/>
            <a:chExt cx="495300" cy="495300"/>
          </a:xfrm>
          <a:solidFill>
            <a:schemeClr val="bg1"/>
          </a:solidFill>
        </p:grpSpPr>
        <p:sp>
          <p:nvSpPr>
            <p:cNvPr id="39" name="Freeform 474"/>
            <p:cNvSpPr>
              <a:spLocks noEditPoints="1"/>
            </p:cNvSpPr>
            <p:nvPr/>
          </p:nvSpPr>
          <p:spPr bwMode="auto">
            <a:xfrm>
              <a:off x="4324350" y="3181350"/>
              <a:ext cx="495300" cy="495300"/>
            </a:xfrm>
            <a:custGeom>
              <a:avLst/>
              <a:gdLst>
                <a:gd name="T0" fmla="*/ 74 w 312"/>
                <a:gd name="T1" fmla="*/ 18 h 312"/>
                <a:gd name="T2" fmla="*/ 107 w 312"/>
                <a:gd name="T3" fmla="*/ 51 h 312"/>
                <a:gd name="T4" fmla="*/ 117 w 312"/>
                <a:gd name="T5" fmla="*/ 0 h 312"/>
                <a:gd name="T6" fmla="*/ 196 w 312"/>
                <a:gd name="T7" fmla="*/ 46 h 312"/>
                <a:gd name="T8" fmla="*/ 207 w 312"/>
                <a:gd name="T9" fmla="*/ 51 h 312"/>
                <a:gd name="T10" fmla="*/ 294 w 312"/>
                <a:gd name="T11" fmla="*/ 73 h 312"/>
                <a:gd name="T12" fmla="*/ 262 w 312"/>
                <a:gd name="T13" fmla="*/ 106 h 312"/>
                <a:gd name="T14" fmla="*/ 312 w 312"/>
                <a:gd name="T15" fmla="*/ 117 h 312"/>
                <a:gd name="T16" fmla="*/ 267 w 312"/>
                <a:gd name="T17" fmla="*/ 196 h 312"/>
                <a:gd name="T18" fmla="*/ 262 w 312"/>
                <a:gd name="T19" fmla="*/ 206 h 312"/>
                <a:gd name="T20" fmla="*/ 239 w 312"/>
                <a:gd name="T21" fmla="*/ 295 h 312"/>
                <a:gd name="T22" fmla="*/ 207 w 312"/>
                <a:gd name="T23" fmla="*/ 262 h 312"/>
                <a:gd name="T24" fmla="*/ 196 w 312"/>
                <a:gd name="T25" fmla="*/ 312 h 312"/>
                <a:gd name="T26" fmla="*/ 117 w 312"/>
                <a:gd name="T27" fmla="*/ 266 h 312"/>
                <a:gd name="T28" fmla="*/ 107 w 312"/>
                <a:gd name="T29" fmla="*/ 262 h 312"/>
                <a:gd name="T30" fmla="*/ 18 w 312"/>
                <a:gd name="T31" fmla="*/ 238 h 312"/>
                <a:gd name="T32" fmla="*/ 50 w 312"/>
                <a:gd name="T33" fmla="*/ 206 h 312"/>
                <a:gd name="T34" fmla="*/ 0 w 312"/>
                <a:gd name="T35" fmla="*/ 196 h 312"/>
                <a:gd name="T36" fmla="*/ 47 w 312"/>
                <a:gd name="T37" fmla="*/ 117 h 312"/>
                <a:gd name="T38" fmla="*/ 50 w 312"/>
                <a:gd name="T39" fmla="*/ 106 h 312"/>
                <a:gd name="T40" fmla="*/ 249 w 312"/>
                <a:gd name="T41" fmla="*/ 156 h 312"/>
                <a:gd name="T42" fmla="*/ 249 w 312"/>
                <a:gd name="T43" fmla="*/ 147 h 312"/>
                <a:gd name="T44" fmla="*/ 246 w 312"/>
                <a:gd name="T45" fmla="*/ 128 h 312"/>
                <a:gd name="T46" fmla="*/ 238 w 312"/>
                <a:gd name="T47" fmla="*/ 112 h 312"/>
                <a:gd name="T48" fmla="*/ 228 w 312"/>
                <a:gd name="T49" fmla="*/ 97 h 312"/>
                <a:gd name="T50" fmla="*/ 216 w 312"/>
                <a:gd name="T51" fmla="*/ 84 h 312"/>
                <a:gd name="T52" fmla="*/ 201 w 312"/>
                <a:gd name="T53" fmla="*/ 74 h 312"/>
                <a:gd name="T54" fmla="*/ 184 w 312"/>
                <a:gd name="T55" fmla="*/ 67 h 312"/>
                <a:gd name="T56" fmla="*/ 166 w 312"/>
                <a:gd name="T57" fmla="*/ 63 h 312"/>
                <a:gd name="T58" fmla="*/ 157 w 312"/>
                <a:gd name="T59" fmla="*/ 63 h 312"/>
                <a:gd name="T60" fmla="*/ 138 w 312"/>
                <a:gd name="T61" fmla="*/ 64 h 312"/>
                <a:gd name="T62" fmla="*/ 120 w 312"/>
                <a:gd name="T63" fmla="*/ 71 h 312"/>
                <a:gd name="T64" fmla="*/ 104 w 312"/>
                <a:gd name="T65" fmla="*/ 79 h 312"/>
                <a:gd name="T66" fmla="*/ 90 w 312"/>
                <a:gd name="T67" fmla="*/ 91 h 312"/>
                <a:gd name="T68" fmla="*/ 79 w 312"/>
                <a:gd name="T69" fmla="*/ 104 h 312"/>
                <a:gd name="T70" fmla="*/ 70 w 312"/>
                <a:gd name="T71" fmla="*/ 119 h 312"/>
                <a:gd name="T72" fmla="*/ 65 w 312"/>
                <a:gd name="T73" fmla="*/ 137 h 312"/>
                <a:gd name="T74" fmla="*/ 63 w 312"/>
                <a:gd name="T75" fmla="*/ 156 h 312"/>
                <a:gd name="T76" fmla="*/ 64 w 312"/>
                <a:gd name="T77" fmla="*/ 166 h 312"/>
                <a:gd name="T78" fmla="*/ 68 w 312"/>
                <a:gd name="T79" fmla="*/ 183 h 312"/>
                <a:gd name="T80" fmla="*/ 74 w 312"/>
                <a:gd name="T81" fmla="*/ 201 h 312"/>
                <a:gd name="T82" fmla="*/ 84 w 312"/>
                <a:gd name="T83" fmla="*/ 216 h 312"/>
                <a:gd name="T84" fmla="*/ 97 w 312"/>
                <a:gd name="T85" fmla="*/ 228 h 312"/>
                <a:gd name="T86" fmla="*/ 112 w 312"/>
                <a:gd name="T87" fmla="*/ 238 h 312"/>
                <a:gd name="T88" fmla="*/ 129 w 312"/>
                <a:gd name="T89" fmla="*/ 245 h 312"/>
                <a:gd name="T90" fmla="*/ 147 w 312"/>
                <a:gd name="T91" fmla="*/ 248 h 312"/>
                <a:gd name="T92" fmla="*/ 157 w 312"/>
                <a:gd name="T93" fmla="*/ 250 h 312"/>
                <a:gd name="T94" fmla="*/ 176 w 312"/>
                <a:gd name="T95" fmla="*/ 247 h 312"/>
                <a:gd name="T96" fmla="*/ 193 w 312"/>
                <a:gd name="T97" fmla="*/ 242 h 312"/>
                <a:gd name="T98" fmla="*/ 208 w 312"/>
                <a:gd name="T99" fmla="*/ 233 h 312"/>
                <a:gd name="T100" fmla="*/ 222 w 312"/>
                <a:gd name="T101" fmla="*/ 222 h 312"/>
                <a:gd name="T102" fmla="*/ 233 w 312"/>
                <a:gd name="T103" fmla="*/ 208 h 312"/>
                <a:gd name="T104" fmla="*/ 242 w 312"/>
                <a:gd name="T105" fmla="*/ 192 h 312"/>
                <a:gd name="T106" fmla="*/ 248 w 312"/>
                <a:gd name="T107" fmla="*/ 174 h 312"/>
                <a:gd name="T108" fmla="*/ 249 w 312"/>
                <a:gd name="T109" fmla="*/ 1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8" y="73"/>
                  </a:moveTo>
                  <a:lnTo>
                    <a:pt x="74" y="18"/>
                  </a:lnTo>
                  <a:lnTo>
                    <a:pt x="107" y="51"/>
                  </a:lnTo>
                  <a:lnTo>
                    <a:pt x="107" y="51"/>
                  </a:lnTo>
                  <a:lnTo>
                    <a:pt x="117" y="46"/>
                  </a:lnTo>
                  <a:lnTo>
                    <a:pt x="117" y="0"/>
                  </a:lnTo>
                  <a:lnTo>
                    <a:pt x="196" y="0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207" y="51"/>
                  </a:lnTo>
                  <a:lnTo>
                    <a:pt x="239" y="18"/>
                  </a:lnTo>
                  <a:lnTo>
                    <a:pt x="294" y="73"/>
                  </a:lnTo>
                  <a:lnTo>
                    <a:pt x="262" y="106"/>
                  </a:lnTo>
                  <a:lnTo>
                    <a:pt x="262" y="106"/>
                  </a:lnTo>
                  <a:lnTo>
                    <a:pt x="267" y="117"/>
                  </a:lnTo>
                  <a:lnTo>
                    <a:pt x="312" y="117"/>
                  </a:lnTo>
                  <a:lnTo>
                    <a:pt x="312" y="196"/>
                  </a:lnTo>
                  <a:lnTo>
                    <a:pt x="267" y="196"/>
                  </a:lnTo>
                  <a:lnTo>
                    <a:pt x="267" y="196"/>
                  </a:lnTo>
                  <a:lnTo>
                    <a:pt x="262" y="206"/>
                  </a:lnTo>
                  <a:lnTo>
                    <a:pt x="294" y="238"/>
                  </a:lnTo>
                  <a:lnTo>
                    <a:pt x="239" y="295"/>
                  </a:lnTo>
                  <a:lnTo>
                    <a:pt x="207" y="262"/>
                  </a:lnTo>
                  <a:lnTo>
                    <a:pt x="207" y="262"/>
                  </a:lnTo>
                  <a:lnTo>
                    <a:pt x="196" y="266"/>
                  </a:lnTo>
                  <a:lnTo>
                    <a:pt x="196" y="312"/>
                  </a:lnTo>
                  <a:lnTo>
                    <a:pt x="117" y="312"/>
                  </a:lnTo>
                  <a:lnTo>
                    <a:pt x="117" y="266"/>
                  </a:lnTo>
                  <a:lnTo>
                    <a:pt x="117" y="266"/>
                  </a:lnTo>
                  <a:lnTo>
                    <a:pt x="107" y="262"/>
                  </a:lnTo>
                  <a:lnTo>
                    <a:pt x="74" y="295"/>
                  </a:lnTo>
                  <a:lnTo>
                    <a:pt x="18" y="238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7" y="196"/>
                  </a:lnTo>
                  <a:lnTo>
                    <a:pt x="0" y="196"/>
                  </a:lnTo>
                  <a:lnTo>
                    <a:pt x="0" y="11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50" y="106"/>
                  </a:lnTo>
                  <a:lnTo>
                    <a:pt x="18" y="73"/>
                  </a:lnTo>
                  <a:close/>
                  <a:moveTo>
                    <a:pt x="249" y="156"/>
                  </a:moveTo>
                  <a:lnTo>
                    <a:pt x="249" y="156"/>
                  </a:lnTo>
                  <a:lnTo>
                    <a:pt x="249" y="147"/>
                  </a:lnTo>
                  <a:lnTo>
                    <a:pt x="248" y="137"/>
                  </a:lnTo>
                  <a:lnTo>
                    <a:pt x="246" y="128"/>
                  </a:lnTo>
                  <a:lnTo>
                    <a:pt x="242" y="119"/>
                  </a:lnTo>
                  <a:lnTo>
                    <a:pt x="238" y="112"/>
                  </a:lnTo>
                  <a:lnTo>
                    <a:pt x="233" y="104"/>
                  </a:lnTo>
                  <a:lnTo>
                    <a:pt x="228" y="97"/>
                  </a:lnTo>
                  <a:lnTo>
                    <a:pt x="222" y="91"/>
                  </a:lnTo>
                  <a:lnTo>
                    <a:pt x="216" y="84"/>
                  </a:lnTo>
                  <a:lnTo>
                    <a:pt x="208" y="79"/>
                  </a:lnTo>
                  <a:lnTo>
                    <a:pt x="201" y="74"/>
                  </a:lnTo>
                  <a:lnTo>
                    <a:pt x="193" y="71"/>
                  </a:lnTo>
                  <a:lnTo>
                    <a:pt x="184" y="67"/>
                  </a:lnTo>
                  <a:lnTo>
                    <a:pt x="176" y="64"/>
                  </a:lnTo>
                  <a:lnTo>
                    <a:pt x="166" y="63"/>
                  </a:lnTo>
                  <a:lnTo>
                    <a:pt x="157" y="63"/>
                  </a:lnTo>
                  <a:lnTo>
                    <a:pt x="157" y="63"/>
                  </a:lnTo>
                  <a:lnTo>
                    <a:pt x="147" y="63"/>
                  </a:lnTo>
                  <a:lnTo>
                    <a:pt x="138" y="64"/>
                  </a:lnTo>
                  <a:lnTo>
                    <a:pt x="129" y="67"/>
                  </a:lnTo>
                  <a:lnTo>
                    <a:pt x="120" y="71"/>
                  </a:lnTo>
                  <a:lnTo>
                    <a:pt x="112" y="74"/>
                  </a:lnTo>
                  <a:lnTo>
                    <a:pt x="104" y="79"/>
                  </a:lnTo>
                  <a:lnTo>
                    <a:pt x="97" y="84"/>
                  </a:lnTo>
                  <a:lnTo>
                    <a:pt x="90" y="91"/>
                  </a:lnTo>
                  <a:lnTo>
                    <a:pt x="84" y="97"/>
                  </a:lnTo>
                  <a:lnTo>
                    <a:pt x="79" y="104"/>
                  </a:lnTo>
                  <a:lnTo>
                    <a:pt x="74" y="112"/>
                  </a:lnTo>
                  <a:lnTo>
                    <a:pt x="70" y="119"/>
                  </a:lnTo>
                  <a:lnTo>
                    <a:pt x="68" y="128"/>
                  </a:lnTo>
                  <a:lnTo>
                    <a:pt x="65" y="137"/>
                  </a:lnTo>
                  <a:lnTo>
                    <a:pt x="64" y="147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66"/>
                  </a:lnTo>
                  <a:lnTo>
                    <a:pt x="65" y="174"/>
                  </a:lnTo>
                  <a:lnTo>
                    <a:pt x="68" y="183"/>
                  </a:lnTo>
                  <a:lnTo>
                    <a:pt x="70" y="192"/>
                  </a:lnTo>
                  <a:lnTo>
                    <a:pt x="74" y="201"/>
                  </a:lnTo>
                  <a:lnTo>
                    <a:pt x="79" y="208"/>
                  </a:lnTo>
                  <a:lnTo>
                    <a:pt x="84" y="216"/>
                  </a:lnTo>
                  <a:lnTo>
                    <a:pt x="90" y="222"/>
                  </a:lnTo>
                  <a:lnTo>
                    <a:pt x="97" y="228"/>
                  </a:lnTo>
                  <a:lnTo>
                    <a:pt x="104" y="233"/>
                  </a:lnTo>
                  <a:lnTo>
                    <a:pt x="112" y="238"/>
                  </a:lnTo>
                  <a:lnTo>
                    <a:pt x="120" y="242"/>
                  </a:lnTo>
                  <a:lnTo>
                    <a:pt x="129" y="245"/>
                  </a:lnTo>
                  <a:lnTo>
                    <a:pt x="138" y="247"/>
                  </a:lnTo>
                  <a:lnTo>
                    <a:pt x="147" y="248"/>
                  </a:lnTo>
                  <a:lnTo>
                    <a:pt x="157" y="250"/>
                  </a:lnTo>
                  <a:lnTo>
                    <a:pt x="157" y="250"/>
                  </a:lnTo>
                  <a:lnTo>
                    <a:pt x="166" y="248"/>
                  </a:lnTo>
                  <a:lnTo>
                    <a:pt x="176" y="247"/>
                  </a:lnTo>
                  <a:lnTo>
                    <a:pt x="184" y="245"/>
                  </a:lnTo>
                  <a:lnTo>
                    <a:pt x="193" y="242"/>
                  </a:lnTo>
                  <a:lnTo>
                    <a:pt x="201" y="238"/>
                  </a:lnTo>
                  <a:lnTo>
                    <a:pt x="208" y="233"/>
                  </a:lnTo>
                  <a:lnTo>
                    <a:pt x="216" y="228"/>
                  </a:lnTo>
                  <a:lnTo>
                    <a:pt x="222" y="222"/>
                  </a:lnTo>
                  <a:lnTo>
                    <a:pt x="228" y="216"/>
                  </a:lnTo>
                  <a:lnTo>
                    <a:pt x="233" y="208"/>
                  </a:lnTo>
                  <a:lnTo>
                    <a:pt x="238" y="201"/>
                  </a:lnTo>
                  <a:lnTo>
                    <a:pt x="242" y="192"/>
                  </a:lnTo>
                  <a:lnTo>
                    <a:pt x="246" y="183"/>
                  </a:lnTo>
                  <a:lnTo>
                    <a:pt x="248" y="174"/>
                  </a:lnTo>
                  <a:lnTo>
                    <a:pt x="249" y="166"/>
                  </a:lnTo>
                  <a:lnTo>
                    <a:pt x="249" y="156"/>
                  </a:lnTo>
                  <a:lnTo>
                    <a:pt x="249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75"/>
            <p:cNvSpPr>
              <a:spLocks noEditPoints="1"/>
            </p:cNvSpPr>
            <p:nvPr/>
          </p:nvSpPr>
          <p:spPr bwMode="auto">
            <a:xfrm>
              <a:off x="4546600" y="3321050"/>
              <a:ext cx="133350" cy="141287"/>
            </a:xfrm>
            <a:custGeom>
              <a:avLst/>
              <a:gdLst>
                <a:gd name="T0" fmla="*/ 17 w 84"/>
                <a:gd name="T1" fmla="*/ 89 h 89"/>
                <a:gd name="T2" fmla="*/ 5 w 84"/>
                <a:gd name="T3" fmla="*/ 84 h 89"/>
                <a:gd name="T4" fmla="*/ 0 w 84"/>
                <a:gd name="T5" fmla="*/ 73 h 89"/>
                <a:gd name="T6" fmla="*/ 0 w 84"/>
                <a:gd name="T7" fmla="*/ 69 h 89"/>
                <a:gd name="T8" fmla="*/ 5 w 84"/>
                <a:gd name="T9" fmla="*/ 60 h 89"/>
                <a:gd name="T10" fmla="*/ 5 w 84"/>
                <a:gd name="T11" fmla="*/ 9 h 89"/>
                <a:gd name="T12" fmla="*/ 8 w 84"/>
                <a:gd name="T13" fmla="*/ 3 h 89"/>
                <a:gd name="T14" fmla="*/ 14 w 84"/>
                <a:gd name="T15" fmla="*/ 0 h 89"/>
                <a:gd name="T16" fmla="*/ 17 w 84"/>
                <a:gd name="T17" fmla="*/ 1 h 89"/>
                <a:gd name="T18" fmla="*/ 22 w 84"/>
                <a:gd name="T19" fmla="*/ 5 h 89"/>
                <a:gd name="T20" fmla="*/ 22 w 84"/>
                <a:gd name="T21" fmla="*/ 56 h 89"/>
                <a:gd name="T22" fmla="*/ 28 w 84"/>
                <a:gd name="T23" fmla="*/ 59 h 89"/>
                <a:gd name="T24" fmla="*/ 76 w 84"/>
                <a:gd name="T25" fmla="*/ 58 h 89"/>
                <a:gd name="T26" fmla="*/ 79 w 84"/>
                <a:gd name="T27" fmla="*/ 58 h 89"/>
                <a:gd name="T28" fmla="*/ 84 w 84"/>
                <a:gd name="T29" fmla="*/ 61 h 89"/>
                <a:gd name="T30" fmla="*/ 84 w 84"/>
                <a:gd name="T31" fmla="*/ 64 h 89"/>
                <a:gd name="T32" fmla="*/ 83 w 84"/>
                <a:gd name="T33" fmla="*/ 70 h 89"/>
                <a:gd name="T34" fmla="*/ 78 w 84"/>
                <a:gd name="T35" fmla="*/ 74 h 89"/>
                <a:gd name="T36" fmla="*/ 33 w 84"/>
                <a:gd name="T37" fmla="*/ 79 h 89"/>
                <a:gd name="T38" fmla="*/ 27 w 84"/>
                <a:gd name="T39" fmla="*/ 86 h 89"/>
                <a:gd name="T40" fmla="*/ 17 w 84"/>
                <a:gd name="T41" fmla="*/ 89 h 89"/>
                <a:gd name="T42" fmla="*/ 24 w 84"/>
                <a:gd name="T43" fmla="*/ 73 h 89"/>
                <a:gd name="T44" fmla="*/ 24 w 84"/>
                <a:gd name="T45" fmla="*/ 69 h 89"/>
                <a:gd name="T46" fmla="*/ 19 w 84"/>
                <a:gd name="T47" fmla="*/ 65 h 89"/>
                <a:gd name="T48" fmla="*/ 17 w 84"/>
                <a:gd name="T49" fmla="*/ 64 h 89"/>
                <a:gd name="T50" fmla="*/ 10 w 84"/>
                <a:gd name="T51" fmla="*/ 66 h 89"/>
                <a:gd name="T52" fmla="*/ 8 w 84"/>
                <a:gd name="T53" fmla="*/ 73 h 89"/>
                <a:gd name="T54" fmla="*/ 9 w 84"/>
                <a:gd name="T55" fmla="*/ 75 h 89"/>
                <a:gd name="T56" fmla="*/ 13 w 84"/>
                <a:gd name="T57" fmla="*/ 80 h 89"/>
                <a:gd name="T58" fmla="*/ 17 w 84"/>
                <a:gd name="T59" fmla="*/ 80 h 89"/>
                <a:gd name="T60" fmla="*/ 22 w 84"/>
                <a:gd name="T61" fmla="*/ 78 h 89"/>
                <a:gd name="T62" fmla="*/ 24 w 84"/>
                <a:gd name="T63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9">
                  <a:moveTo>
                    <a:pt x="17" y="89"/>
                  </a:moveTo>
                  <a:lnTo>
                    <a:pt x="17" y="89"/>
                  </a:lnTo>
                  <a:lnTo>
                    <a:pt x="10" y="88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2" y="65"/>
                  </a:lnTo>
                  <a:lnTo>
                    <a:pt x="5" y="60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8" y="59"/>
                  </a:lnTo>
                  <a:lnTo>
                    <a:pt x="32" y="63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79" y="58"/>
                  </a:lnTo>
                  <a:lnTo>
                    <a:pt x="82" y="59"/>
                  </a:lnTo>
                  <a:lnTo>
                    <a:pt x="84" y="61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8"/>
                  </a:lnTo>
                  <a:lnTo>
                    <a:pt x="83" y="70"/>
                  </a:lnTo>
                  <a:lnTo>
                    <a:pt x="81" y="73"/>
                  </a:lnTo>
                  <a:lnTo>
                    <a:pt x="78" y="74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29" y="83"/>
                  </a:lnTo>
                  <a:lnTo>
                    <a:pt x="27" y="86"/>
                  </a:lnTo>
                  <a:lnTo>
                    <a:pt x="22" y="88"/>
                  </a:lnTo>
                  <a:lnTo>
                    <a:pt x="17" y="89"/>
                  </a:lnTo>
                  <a:lnTo>
                    <a:pt x="17" y="89"/>
                  </a:lnTo>
                  <a:close/>
                  <a:moveTo>
                    <a:pt x="24" y="73"/>
                  </a:moveTo>
                  <a:lnTo>
                    <a:pt x="24" y="73"/>
                  </a:lnTo>
                  <a:lnTo>
                    <a:pt x="24" y="69"/>
                  </a:lnTo>
                  <a:lnTo>
                    <a:pt x="22" y="66"/>
                  </a:lnTo>
                  <a:lnTo>
                    <a:pt x="19" y="65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8"/>
                  </a:lnTo>
                  <a:lnTo>
                    <a:pt x="13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22" y="78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1" name="组合 18"/>
          <p:cNvGrpSpPr/>
          <p:nvPr/>
        </p:nvGrpSpPr>
        <p:grpSpPr>
          <a:xfrm>
            <a:off x="2638140" y="2997055"/>
            <a:ext cx="413902" cy="226240"/>
            <a:chOff x="4256881" y="3256756"/>
            <a:chExt cx="630238" cy="344488"/>
          </a:xfrm>
          <a:solidFill>
            <a:schemeClr val="bg1"/>
          </a:solidFill>
        </p:grpSpPr>
        <p:sp>
          <p:nvSpPr>
            <p:cNvPr id="42" name="Freeform 389"/>
            <p:cNvSpPr/>
            <p:nvPr/>
          </p:nvSpPr>
          <p:spPr bwMode="auto">
            <a:xfrm>
              <a:off x="4779169" y="3483769"/>
              <a:ext cx="107950" cy="106363"/>
            </a:xfrm>
            <a:custGeom>
              <a:avLst/>
              <a:gdLst>
                <a:gd name="T0" fmla="*/ 68 w 68"/>
                <a:gd name="T1" fmla="*/ 40 h 67"/>
                <a:gd name="T2" fmla="*/ 40 w 68"/>
                <a:gd name="T3" fmla="*/ 67 h 67"/>
                <a:gd name="T4" fmla="*/ 0 w 68"/>
                <a:gd name="T5" fmla="*/ 28 h 67"/>
                <a:gd name="T6" fmla="*/ 27 w 68"/>
                <a:gd name="T7" fmla="*/ 0 h 67"/>
                <a:gd name="T8" fmla="*/ 68 w 68"/>
                <a:gd name="T9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40"/>
                  </a:moveTo>
                  <a:lnTo>
                    <a:pt x="40" y="67"/>
                  </a:lnTo>
                  <a:lnTo>
                    <a:pt x="0" y="28"/>
                  </a:lnTo>
                  <a:lnTo>
                    <a:pt x="27" y="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390"/>
            <p:cNvSpPr>
              <a:spLocks noEditPoints="1"/>
            </p:cNvSpPr>
            <p:nvPr/>
          </p:nvSpPr>
          <p:spPr bwMode="auto">
            <a:xfrm>
              <a:off x="4606131" y="3313906"/>
              <a:ext cx="206375" cy="206375"/>
            </a:xfrm>
            <a:custGeom>
              <a:avLst/>
              <a:gdLst>
                <a:gd name="T0" fmla="*/ 16 w 130"/>
                <a:gd name="T1" fmla="*/ 19 h 130"/>
                <a:gd name="T2" fmla="*/ 36 w 130"/>
                <a:gd name="T3" fmla="*/ 5 h 130"/>
                <a:gd name="T4" fmla="*/ 59 w 130"/>
                <a:gd name="T5" fmla="*/ 0 h 130"/>
                <a:gd name="T6" fmla="*/ 83 w 130"/>
                <a:gd name="T7" fmla="*/ 4 h 130"/>
                <a:gd name="T8" fmla="*/ 103 w 130"/>
                <a:gd name="T9" fmla="*/ 18 h 130"/>
                <a:gd name="T10" fmla="*/ 109 w 130"/>
                <a:gd name="T11" fmla="*/ 25 h 130"/>
                <a:gd name="T12" fmla="*/ 118 w 130"/>
                <a:gd name="T13" fmla="*/ 42 h 130"/>
                <a:gd name="T14" fmla="*/ 120 w 130"/>
                <a:gd name="T15" fmla="*/ 60 h 130"/>
                <a:gd name="T16" fmla="*/ 118 w 130"/>
                <a:gd name="T17" fmla="*/ 79 h 130"/>
                <a:gd name="T18" fmla="*/ 130 w 130"/>
                <a:gd name="T19" fmla="*/ 103 h 130"/>
                <a:gd name="T20" fmla="*/ 88 w 130"/>
                <a:gd name="T21" fmla="*/ 114 h 130"/>
                <a:gd name="T22" fmla="*/ 79 w 130"/>
                <a:gd name="T23" fmla="*/ 118 h 130"/>
                <a:gd name="T24" fmla="*/ 61 w 130"/>
                <a:gd name="T25" fmla="*/ 122 h 130"/>
                <a:gd name="T26" fmla="*/ 43 w 130"/>
                <a:gd name="T27" fmla="*/ 119 h 130"/>
                <a:gd name="T28" fmla="*/ 25 w 130"/>
                <a:gd name="T29" fmla="*/ 110 h 130"/>
                <a:gd name="T30" fmla="*/ 18 w 130"/>
                <a:gd name="T31" fmla="*/ 104 h 130"/>
                <a:gd name="T32" fmla="*/ 4 w 130"/>
                <a:gd name="T33" fmla="*/ 84 h 130"/>
                <a:gd name="T34" fmla="*/ 0 w 130"/>
                <a:gd name="T35" fmla="*/ 62 h 130"/>
                <a:gd name="T36" fmla="*/ 4 w 130"/>
                <a:gd name="T37" fmla="*/ 39 h 130"/>
                <a:gd name="T38" fmla="*/ 16 w 130"/>
                <a:gd name="T39" fmla="*/ 19 h 130"/>
                <a:gd name="T40" fmla="*/ 85 w 130"/>
                <a:gd name="T41" fmla="*/ 35 h 130"/>
                <a:gd name="T42" fmla="*/ 79 w 130"/>
                <a:gd name="T43" fmla="*/ 30 h 130"/>
                <a:gd name="T44" fmla="*/ 66 w 130"/>
                <a:gd name="T45" fmla="*/ 25 h 130"/>
                <a:gd name="T46" fmla="*/ 53 w 130"/>
                <a:gd name="T47" fmla="*/ 25 h 130"/>
                <a:gd name="T48" fmla="*/ 40 w 130"/>
                <a:gd name="T49" fmla="*/ 32 h 130"/>
                <a:gd name="T50" fmla="*/ 34 w 130"/>
                <a:gd name="T51" fmla="*/ 37 h 130"/>
                <a:gd name="T52" fmla="*/ 26 w 130"/>
                <a:gd name="T53" fmla="*/ 48 h 130"/>
                <a:gd name="T54" fmla="*/ 24 w 130"/>
                <a:gd name="T55" fmla="*/ 62 h 130"/>
                <a:gd name="T56" fmla="*/ 28 w 130"/>
                <a:gd name="T57" fmla="*/ 75 h 130"/>
                <a:gd name="T58" fmla="*/ 35 w 130"/>
                <a:gd name="T59" fmla="*/ 87 h 130"/>
                <a:gd name="T60" fmla="*/ 41 w 130"/>
                <a:gd name="T61" fmla="*/ 92 h 130"/>
                <a:gd name="T62" fmla="*/ 54 w 130"/>
                <a:gd name="T63" fmla="*/ 97 h 130"/>
                <a:gd name="T64" fmla="*/ 68 w 130"/>
                <a:gd name="T65" fmla="*/ 97 h 130"/>
                <a:gd name="T66" fmla="*/ 80 w 130"/>
                <a:gd name="T67" fmla="*/ 90 h 130"/>
                <a:gd name="T68" fmla="*/ 86 w 130"/>
                <a:gd name="T69" fmla="*/ 87 h 130"/>
                <a:gd name="T70" fmla="*/ 94 w 130"/>
                <a:gd name="T71" fmla="*/ 74 h 130"/>
                <a:gd name="T72" fmla="*/ 96 w 130"/>
                <a:gd name="T73" fmla="*/ 60 h 130"/>
                <a:gd name="T74" fmla="*/ 93 w 130"/>
                <a:gd name="T75" fmla="*/ 47 h 130"/>
                <a:gd name="T76" fmla="*/ 85 w 130"/>
                <a:gd name="T77" fmla="*/ 3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30">
                  <a:moveTo>
                    <a:pt x="16" y="19"/>
                  </a:moveTo>
                  <a:lnTo>
                    <a:pt x="16" y="19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9" y="25"/>
                  </a:lnTo>
                  <a:lnTo>
                    <a:pt x="114" y="33"/>
                  </a:lnTo>
                  <a:lnTo>
                    <a:pt x="118" y="42"/>
                  </a:lnTo>
                  <a:lnTo>
                    <a:pt x="120" y="52"/>
                  </a:lnTo>
                  <a:lnTo>
                    <a:pt x="120" y="60"/>
                  </a:lnTo>
                  <a:lnTo>
                    <a:pt x="120" y="70"/>
                  </a:lnTo>
                  <a:lnTo>
                    <a:pt x="118" y="79"/>
                  </a:lnTo>
                  <a:lnTo>
                    <a:pt x="114" y="88"/>
                  </a:lnTo>
                  <a:lnTo>
                    <a:pt x="130" y="103"/>
                  </a:lnTo>
                  <a:lnTo>
                    <a:pt x="104" y="130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79" y="118"/>
                  </a:lnTo>
                  <a:lnTo>
                    <a:pt x="70" y="120"/>
                  </a:lnTo>
                  <a:lnTo>
                    <a:pt x="61" y="122"/>
                  </a:lnTo>
                  <a:lnTo>
                    <a:pt x="51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5" y="110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0" y="95"/>
                  </a:lnTo>
                  <a:lnTo>
                    <a:pt x="4" y="84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8"/>
                  </a:lnTo>
                  <a:lnTo>
                    <a:pt x="16" y="19"/>
                  </a:lnTo>
                  <a:lnTo>
                    <a:pt x="16" y="19"/>
                  </a:lnTo>
                  <a:close/>
                  <a:moveTo>
                    <a:pt x="85" y="35"/>
                  </a:moveTo>
                  <a:lnTo>
                    <a:pt x="85" y="35"/>
                  </a:lnTo>
                  <a:lnTo>
                    <a:pt x="79" y="30"/>
                  </a:lnTo>
                  <a:lnTo>
                    <a:pt x="73" y="28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3" y="25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0" y="42"/>
                  </a:lnTo>
                  <a:lnTo>
                    <a:pt x="26" y="48"/>
                  </a:lnTo>
                  <a:lnTo>
                    <a:pt x="25" y="54"/>
                  </a:lnTo>
                  <a:lnTo>
                    <a:pt x="24" y="62"/>
                  </a:lnTo>
                  <a:lnTo>
                    <a:pt x="25" y="68"/>
                  </a:lnTo>
                  <a:lnTo>
                    <a:pt x="28" y="75"/>
                  </a:lnTo>
                  <a:lnTo>
                    <a:pt x="30" y="82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41" y="92"/>
                  </a:lnTo>
                  <a:lnTo>
                    <a:pt x="48" y="94"/>
                  </a:lnTo>
                  <a:lnTo>
                    <a:pt x="54" y="97"/>
                  </a:lnTo>
                  <a:lnTo>
                    <a:pt x="60" y="97"/>
                  </a:lnTo>
                  <a:lnTo>
                    <a:pt x="68" y="97"/>
                  </a:lnTo>
                  <a:lnTo>
                    <a:pt x="74" y="94"/>
                  </a:lnTo>
                  <a:lnTo>
                    <a:pt x="80" y="90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90" y="80"/>
                  </a:lnTo>
                  <a:lnTo>
                    <a:pt x="94" y="74"/>
                  </a:lnTo>
                  <a:lnTo>
                    <a:pt x="95" y="68"/>
                  </a:lnTo>
                  <a:lnTo>
                    <a:pt x="96" y="60"/>
                  </a:lnTo>
                  <a:lnTo>
                    <a:pt x="95" y="54"/>
                  </a:lnTo>
                  <a:lnTo>
                    <a:pt x="93" y="47"/>
                  </a:lnTo>
                  <a:lnTo>
                    <a:pt x="90" y="40"/>
                  </a:lnTo>
                  <a:lnTo>
                    <a:pt x="85" y="35"/>
                  </a:ln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Rectangle 391"/>
            <p:cNvSpPr>
              <a:spLocks noChangeArrowheads="1"/>
            </p:cNvSpPr>
            <p:nvPr/>
          </p:nvSpPr>
          <p:spPr bwMode="auto">
            <a:xfrm>
              <a:off x="4506119" y="3586956"/>
              <a:ext cx="242888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392"/>
            <p:cNvSpPr/>
            <p:nvPr/>
          </p:nvSpPr>
          <p:spPr bwMode="auto">
            <a:xfrm>
              <a:off x="4506119" y="3256756"/>
              <a:ext cx="242888" cy="312738"/>
            </a:xfrm>
            <a:custGeom>
              <a:avLst/>
              <a:gdLst>
                <a:gd name="T0" fmla="*/ 53 w 153"/>
                <a:gd name="T1" fmla="*/ 98 h 197"/>
                <a:gd name="T2" fmla="*/ 53 w 153"/>
                <a:gd name="T3" fmla="*/ 98 h 197"/>
                <a:gd name="T4" fmla="*/ 54 w 153"/>
                <a:gd name="T5" fmla="*/ 113 h 197"/>
                <a:gd name="T6" fmla="*/ 59 w 153"/>
                <a:gd name="T7" fmla="*/ 125 h 197"/>
                <a:gd name="T8" fmla="*/ 66 w 153"/>
                <a:gd name="T9" fmla="*/ 138 h 197"/>
                <a:gd name="T10" fmla="*/ 74 w 153"/>
                <a:gd name="T11" fmla="*/ 148 h 197"/>
                <a:gd name="T12" fmla="*/ 84 w 153"/>
                <a:gd name="T13" fmla="*/ 156 h 197"/>
                <a:gd name="T14" fmla="*/ 97 w 153"/>
                <a:gd name="T15" fmla="*/ 163 h 197"/>
                <a:gd name="T16" fmla="*/ 109 w 153"/>
                <a:gd name="T17" fmla="*/ 166 h 197"/>
                <a:gd name="T18" fmla="*/ 123 w 153"/>
                <a:gd name="T19" fmla="*/ 168 h 197"/>
                <a:gd name="T20" fmla="*/ 123 w 153"/>
                <a:gd name="T21" fmla="*/ 168 h 197"/>
                <a:gd name="T22" fmla="*/ 132 w 153"/>
                <a:gd name="T23" fmla="*/ 168 h 197"/>
                <a:gd name="T24" fmla="*/ 138 w 153"/>
                <a:gd name="T25" fmla="*/ 166 h 197"/>
                <a:gd name="T26" fmla="*/ 146 w 153"/>
                <a:gd name="T27" fmla="*/ 165 h 197"/>
                <a:gd name="T28" fmla="*/ 153 w 153"/>
                <a:gd name="T29" fmla="*/ 161 h 197"/>
                <a:gd name="T30" fmla="*/ 153 w 153"/>
                <a:gd name="T31" fmla="*/ 197 h 197"/>
                <a:gd name="T32" fmla="*/ 153 w 153"/>
                <a:gd name="T33" fmla="*/ 197 h 197"/>
                <a:gd name="T34" fmla="*/ 141 w 153"/>
                <a:gd name="T35" fmla="*/ 191 h 197"/>
                <a:gd name="T36" fmla="*/ 128 w 153"/>
                <a:gd name="T37" fmla="*/ 186 h 197"/>
                <a:gd name="T38" fmla="*/ 112 w 153"/>
                <a:gd name="T39" fmla="*/ 181 h 197"/>
                <a:gd name="T40" fmla="*/ 92 w 153"/>
                <a:gd name="T41" fmla="*/ 180 h 197"/>
                <a:gd name="T42" fmla="*/ 81 w 153"/>
                <a:gd name="T43" fmla="*/ 179 h 197"/>
                <a:gd name="T44" fmla="*/ 71 w 153"/>
                <a:gd name="T45" fmla="*/ 180 h 197"/>
                <a:gd name="T46" fmla="*/ 58 w 153"/>
                <a:gd name="T47" fmla="*/ 183 h 197"/>
                <a:gd name="T48" fmla="*/ 47 w 153"/>
                <a:gd name="T49" fmla="*/ 185 h 197"/>
                <a:gd name="T50" fmla="*/ 35 w 153"/>
                <a:gd name="T51" fmla="*/ 190 h 197"/>
                <a:gd name="T52" fmla="*/ 23 w 153"/>
                <a:gd name="T53" fmla="*/ 197 h 197"/>
                <a:gd name="T54" fmla="*/ 0 w 153"/>
                <a:gd name="T55" fmla="*/ 197 h 197"/>
                <a:gd name="T56" fmla="*/ 0 w 153"/>
                <a:gd name="T57" fmla="*/ 16 h 197"/>
                <a:gd name="T58" fmla="*/ 23 w 153"/>
                <a:gd name="T59" fmla="*/ 16 h 197"/>
                <a:gd name="T60" fmla="*/ 23 w 153"/>
                <a:gd name="T61" fmla="*/ 16 h 197"/>
                <a:gd name="T62" fmla="*/ 35 w 153"/>
                <a:gd name="T63" fmla="*/ 10 h 197"/>
                <a:gd name="T64" fmla="*/ 47 w 153"/>
                <a:gd name="T65" fmla="*/ 5 h 197"/>
                <a:gd name="T66" fmla="*/ 58 w 153"/>
                <a:gd name="T67" fmla="*/ 2 h 197"/>
                <a:gd name="T68" fmla="*/ 71 w 153"/>
                <a:gd name="T69" fmla="*/ 0 h 197"/>
                <a:gd name="T70" fmla="*/ 81 w 153"/>
                <a:gd name="T71" fmla="*/ 0 h 197"/>
                <a:gd name="T72" fmla="*/ 92 w 153"/>
                <a:gd name="T73" fmla="*/ 0 h 197"/>
                <a:gd name="T74" fmla="*/ 112 w 153"/>
                <a:gd name="T75" fmla="*/ 2 h 197"/>
                <a:gd name="T76" fmla="*/ 128 w 153"/>
                <a:gd name="T77" fmla="*/ 6 h 197"/>
                <a:gd name="T78" fmla="*/ 141 w 153"/>
                <a:gd name="T79" fmla="*/ 11 h 197"/>
                <a:gd name="T80" fmla="*/ 153 w 153"/>
                <a:gd name="T81" fmla="*/ 16 h 197"/>
                <a:gd name="T82" fmla="*/ 153 w 153"/>
                <a:gd name="T83" fmla="*/ 34 h 197"/>
                <a:gd name="T84" fmla="*/ 153 w 153"/>
                <a:gd name="T85" fmla="*/ 34 h 197"/>
                <a:gd name="T86" fmla="*/ 146 w 153"/>
                <a:gd name="T87" fmla="*/ 31 h 197"/>
                <a:gd name="T88" fmla="*/ 138 w 153"/>
                <a:gd name="T89" fmla="*/ 29 h 197"/>
                <a:gd name="T90" fmla="*/ 132 w 153"/>
                <a:gd name="T91" fmla="*/ 27 h 197"/>
                <a:gd name="T92" fmla="*/ 123 w 153"/>
                <a:gd name="T93" fmla="*/ 27 h 197"/>
                <a:gd name="T94" fmla="*/ 123 w 153"/>
                <a:gd name="T95" fmla="*/ 27 h 197"/>
                <a:gd name="T96" fmla="*/ 109 w 153"/>
                <a:gd name="T97" fmla="*/ 29 h 197"/>
                <a:gd name="T98" fmla="*/ 97 w 153"/>
                <a:gd name="T99" fmla="*/ 34 h 197"/>
                <a:gd name="T100" fmla="*/ 84 w 153"/>
                <a:gd name="T101" fmla="*/ 40 h 197"/>
                <a:gd name="T102" fmla="*/ 74 w 153"/>
                <a:gd name="T103" fmla="*/ 49 h 197"/>
                <a:gd name="T104" fmla="*/ 66 w 153"/>
                <a:gd name="T105" fmla="*/ 59 h 197"/>
                <a:gd name="T106" fmla="*/ 59 w 153"/>
                <a:gd name="T107" fmla="*/ 70 h 197"/>
                <a:gd name="T108" fmla="*/ 54 w 153"/>
                <a:gd name="T109" fmla="*/ 84 h 197"/>
                <a:gd name="T110" fmla="*/ 53 w 153"/>
                <a:gd name="T111" fmla="*/ 98 h 197"/>
                <a:gd name="T112" fmla="*/ 53 w 153"/>
                <a:gd name="T11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97">
                  <a:moveTo>
                    <a:pt x="53" y="98"/>
                  </a:moveTo>
                  <a:lnTo>
                    <a:pt x="53" y="98"/>
                  </a:lnTo>
                  <a:lnTo>
                    <a:pt x="54" y="113"/>
                  </a:lnTo>
                  <a:lnTo>
                    <a:pt x="59" y="125"/>
                  </a:lnTo>
                  <a:lnTo>
                    <a:pt x="66" y="138"/>
                  </a:lnTo>
                  <a:lnTo>
                    <a:pt x="74" y="148"/>
                  </a:lnTo>
                  <a:lnTo>
                    <a:pt x="84" y="156"/>
                  </a:lnTo>
                  <a:lnTo>
                    <a:pt x="97" y="163"/>
                  </a:lnTo>
                  <a:lnTo>
                    <a:pt x="109" y="166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32" y="168"/>
                  </a:lnTo>
                  <a:lnTo>
                    <a:pt x="138" y="166"/>
                  </a:lnTo>
                  <a:lnTo>
                    <a:pt x="146" y="165"/>
                  </a:lnTo>
                  <a:lnTo>
                    <a:pt x="153" y="161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141" y="191"/>
                  </a:lnTo>
                  <a:lnTo>
                    <a:pt x="128" y="186"/>
                  </a:lnTo>
                  <a:lnTo>
                    <a:pt x="112" y="181"/>
                  </a:lnTo>
                  <a:lnTo>
                    <a:pt x="92" y="180"/>
                  </a:lnTo>
                  <a:lnTo>
                    <a:pt x="81" y="179"/>
                  </a:lnTo>
                  <a:lnTo>
                    <a:pt x="71" y="180"/>
                  </a:lnTo>
                  <a:lnTo>
                    <a:pt x="58" y="183"/>
                  </a:lnTo>
                  <a:lnTo>
                    <a:pt x="47" y="185"/>
                  </a:lnTo>
                  <a:lnTo>
                    <a:pt x="35" y="190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0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35" y="10"/>
                  </a:lnTo>
                  <a:lnTo>
                    <a:pt x="47" y="5"/>
                  </a:lnTo>
                  <a:lnTo>
                    <a:pt x="58" y="2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1" y="11"/>
                  </a:lnTo>
                  <a:lnTo>
                    <a:pt x="153" y="16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6" y="31"/>
                  </a:lnTo>
                  <a:lnTo>
                    <a:pt x="138" y="29"/>
                  </a:lnTo>
                  <a:lnTo>
                    <a:pt x="132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09" y="29"/>
                  </a:lnTo>
                  <a:lnTo>
                    <a:pt x="97" y="34"/>
                  </a:lnTo>
                  <a:lnTo>
                    <a:pt x="84" y="40"/>
                  </a:lnTo>
                  <a:lnTo>
                    <a:pt x="74" y="49"/>
                  </a:lnTo>
                  <a:lnTo>
                    <a:pt x="66" y="59"/>
                  </a:lnTo>
                  <a:lnTo>
                    <a:pt x="59" y="70"/>
                  </a:lnTo>
                  <a:lnTo>
                    <a:pt x="54" y="84"/>
                  </a:lnTo>
                  <a:lnTo>
                    <a:pt x="53" y="98"/>
                  </a:lnTo>
                  <a:lnTo>
                    <a:pt x="53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Rectangle 393"/>
            <p:cNvSpPr>
              <a:spLocks noChangeArrowheads="1"/>
            </p:cNvSpPr>
            <p:nvPr/>
          </p:nvSpPr>
          <p:spPr bwMode="auto">
            <a:xfrm>
              <a:off x="4256881" y="3586956"/>
              <a:ext cx="239713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394"/>
            <p:cNvSpPr/>
            <p:nvPr/>
          </p:nvSpPr>
          <p:spPr bwMode="auto">
            <a:xfrm>
              <a:off x="4256881" y="3256756"/>
              <a:ext cx="239713" cy="312738"/>
            </a:xfrm>
            <a:custGeom>
              <a:avLst/>
              <a:gdLst>
                <a:gd name="T0" fmla="*/ 129 w 151"/>
                <a:gd name="T1" fmla="*/ 197 h 197"/>
                <a:gd name="T2" fmla="*/ 129 w 151"/>
                <a:gd name="T3" fmla="*/ 197 h 197"/>
                <a:gd name="T4" fmla="*/ 116 w 151"/>
                <a:gd name="T5" fmla="*/ 190 h 197"/>
                <a:gd name="T6" fmla="*/ 105 w 151"/>
                <a:gd name="T7" fmla="*/ 185 h 197"/>
                <a:gd name="T8" fmla="*/ 94 w 151"/>
                <a:gd name="T9" fmla="*/ 183 h 197"/>
                <a:gd name="T10" fmla="*/ 82 w 151"/>
                <a:gd name="T11" fmla="*/ 180 h 197"/>
                <a:gd name="T12" fmla="*/ 71 w 151"/>
                <a:gd name="T13" fmla="*/ 179 h 197"/>
                <a:gd name="T14" fmla="*/ 60 w 151"/>
                <a:gd name="T15" fmla="*/ 180 h 197"/>
                <a:gd name="T16" fmla="*/ 40 w 151"/>
                <a:gd name="T17" fmla="*/ 181 h 197"/>
                <a:gd name="T18" fmla="*/ 24 w 151"/>
                <a:gd name="T19" fmla="*/ 186 h 197"/>
                <a:gd name="T20" fmla="*/ 11 w 151"/>
                <a:gd name="T21" fmla="*/ 191 h 197"/>
                <a:gd name="T22" fmla="*/ 0 w 151"/>
                <a:gd name="T23" fmla="*/ 197 h 197"/>
                <a:gd name="T24" fmla="*/ 0 w 151"/>
                <a:gd name="T25" fmla="*/ 16 h 197"/>
                <a:gd name="T26" fmla="*/ 0 w 151"/>
                <a:gd name="T27" fmla="*/ 16 h 197"/>
                <a:gd name="T28" fmla="*/ 11 w 151"/>
                <a:gd name="T29" fmla="*/ 11 h 197"/>
                <a:gd name="T30" fmla="*/ 24 w 151"/>
                <a:gd name="T31" fmla="*/ 6 h 197"/>
                <a:gd name="T32" fmla="*/ 40 w 151"/>
                <a:gd name="T33" fmla="*/ 2 h 197"/>
                <a:gd name="T34" fmla="*/ 60 w 151"/>
                <a:gd name="T35" fmla="*/ 0 h 197"/>
                <a:gd name="T36" fmla="*/ 71 w 151"/>
                <a:gd name="T37" fmla="*/ 0 h 197"/>
                <a:gd name="T38" fmla="*/ 82 w 151"/>
                <a:gd name="T39" fmla="*/ 0 h 197"/>
                <a:gd name="T40" fmla="*/ 94 w 151"/>
                <a:gd name="T41" fmla="*/ 2 h 197"/>
                <a:gd name="T42" fmla="*/ 105 w 151"/>
                <a:gd name="T43" fmla="*/ 5 h 197"/>
                <a:gd name="T44" fmla="*/ 116 w 151"/>
                <a:gd name="T45" fmla="*/ 10 h 197"/>
                <a:gd name="T46" fmla="*/ 129 w 151"/>
                <a:gd name="T47" fmla="*/ 16 h 197"/>
                <a:gd name="T48" fmla="*/ 151 w 151"/>
                <a:gd name="T49" fmla="*/ 16 h 197"/>
                <a:gd name="T50" fmla="*/ 151 w 151"/>
                <a:gd name="T51" fmla="*/ 197 h 197"/>
                <a:gd name="T52" fmla="*/ 129 w 151"/>
                <a:gd name="T5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197">
                  <a:moveTo>
                    <a:pt x="129" y="197"/>
                  </a:moveTo>
                  <a:lnTo>
                    <a:pt x="129" y="197"/>
                  </a:lnTo>
                  <a:lnTo>
                    <a:pt x="116" y="190"/>
                  </a:lnTo>
                  <a:lnTo>
                    <a:pt x="105" y="185"/>
                  </a:lnTo>
                  <a:lnTo>
                    <a:pt x="94" y="183"/>
                  </a:lnTo>
                  <a:lnTo>
                    <a:pt x="82" y="180"/>
                  </a:lnTo>
                  <a:lnTo>
                    <a:pt x="71" y="179"/>
                  </a:lnTo>
                  <a:lnTo>
                    <a:pt x="60" y="180"/>
                  </a:lnTo>
                  <a:lnTo>
                    <a:pt x="40" y="181"/>
                  </a:lnTo>
                  <a:lnTo>
                    <a:pt x="24" y="186"/>
                  </a:lnTo>
                  <a:lnTo>
                    <a:pt x="11" y="191"/>
                  </a:lnTo>
                  <a:lnTo>
                    <a:pt x="0" y="19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1" y="11"/>
                  </a:lnTo>
                  <a:lnTo>
                    <a:pt x="24" y="6"/>
                  </a:lnTo>
                  <a:lnTo>
                    <a:pt x="40" y="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5" y="5"/>
                  </a:lnTo>
                  <a:lnTo>
                    <a:pt x="116" y="10"/>
                  </a:lnTo>
                  <a:lnTo>
                    <a:pt x="129" y="16"/>
                  </a:lnTo>
                  <a:lnTo>
                    <a:pt x="151" y="16"/>
                  </a:lnTo>
                  <a:lnTo>
                    <a:pt x="151" y="197"/>
                  </a:lnTo>
                  <a:lnTo>
                    <a:pt x="129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8" name="Freeform 381"/>
          <p:cNvSpPr/>
          <p:nvPr/>
        </p:nvSpPr>
        <p:spPr bwMode="auto">
          <a:xfrm>
            <a:off x="2724674" y="4013903"/>
            <a:ext cx="240836" cy="351348"/>
          </a:xfrm>
          <a:custGeom>
            <a:avLst/>
            <a:gdLst>
              <a:gd name="T0" fmla="*/ 137 w 231"/>
              <a:gd name="T1" fmla="*/ 26 h 337"/>
              <a:gd name="T2" fmla="*/ 111 w 231"/>
              <a:gd name="T3" fmla="*/ 32 h 337"/>
              <a:gd name="T4" fmla="*/ 90 w 231"/>
              <a:gd name="T5" fmla="*/ 52 h 337"/>
              <a:gd name="T6" fmla="*/ 28 w 231"/>
              <a:gd name="T7" fmla="*/ 234 h 337"/>
              <a:gd name="T8" fmla="*/ 26 w 231"/>
              <a:gd name="T9" fmla="*/ 265 h 337"/>
              <a:gd name="T10" fmla="*/ 38 w 231"/>
              <a:gd name="T11" fmla="*/ 289 h 337"/>
              <a:gd name="T12" fmla="*/ 83 w 231"/>
              <a:gd name="T13" fmla="*/ 309 h 337"/>
              <a:gd name="T14" fmla="*/ 102 w 231"/>
              <a:gd name="T15" fmla="*/ 310 h 337"/>
              <a:gd name="T16" fmla="*/ 127 w 231"/>
              <a:gd name="T17" fmla="*/ 299 h 337"/>
              <a:gd name="T18" fmla="*/ 144 w 231"/>
              <a:gd name="T19" fmla="*/ 274 h 337"/>
              <a:gd name="T20" fmla="*/ 167 w 231"/>
              <a:gd name="T21" fmla="*/ 204 h 337"/>
              <a:gd name="T22" fmla="*/ 170 w 231"/>
              <a:gd name="T23" fmla="*/ 190 h 337"/>
              <a:gd name="T24" fmla="*/ 164 w 231"/>
              <a:gd name="T25" fmla="*/ 173 h 337"/>
              <a:gd name="T26" fmla="*/ 150 w 231"/>
              <a:gd name="T27" fmla="*/ 161 h 337"/>
              <a:gd name="T28" fmla="*/ 123 w 231"/>
              <a:gd name="T29" fmla="*/ 154 h 337"/>
              <a:gd name="T30" fmla="*/ 106 w 231"/>
              <a:gd name="T31" fmla="*/ 158 h 337"/>
              <a:gd name="T32" fmla="*/ 92 w 231"/>
              <a:gd name="T33" fmla="*/ 171 h 337"/>
              <a:gd name="T34" fmla="*/ 40 w 231"/>
              <a:gd name="T35" fmla="*/ 259 h 337"/>
              <a:gd name="T36" fmla="*/ 80 w 231"/>
              <a:gd name="T37" fmla="*/ 144 h 337"/>
              <a:gd name="T38" fmla="*/ 98 w 231"/>
              <a:gd name="T39" fmla="*/ 126 h 337"/>
              <a:gd name="T40" fmla="*/ 125 w 231"/>
              <a:gd name="T41" fmla="*/ 121 h 337"/>
              <a:gd name="T42" fmla="*/ 165 w 231"/>
              <a:gd name="T43" fmla="*/ 134 h 337"/>
              <a:gd name="T44" fmla="*/ 187 w 231"/>
              <a:gd name="T45" fmla="*/ 150 h 337"/>
              <a:gd name="T46" fmla="*/ 196 w 231"/>
              <a:gd name="T47" fmla="*/ 175 h 337"/>
              <a:gd name="T48" fmla="*/ 186 w 231"/>
              <a:gd name="T49" fmla="*/ 216 h 337"/>
              <a:gd name="T50" fmla="*/ 155 w 231"/>
              <a:gd name="T51" fmla="*/ 307 h 337"/>
              <a:gd name="T52" fmla="*/ 128 w 231"/>
              <a:gd name="T53" fmla="*/ 332 h 337"/>
              <a:gd name="T54" fmla="*/ 93 w 231"/>
              <a:gd name="T55" fmla="*/ 337 h 337"/>
              <a:gd name="T56" fmla="*/ 41 w 231"/>
              <a:gd name="T57" fmla="*/ 320 h 337"/>
              <a:gd name="T58" fmla="*/ 12 w 231"/>
              <a:gd name="T59" fmla="*/ 299 h 337"/>
              <a:gd name="T60" fmla="*/ 0 w 231"/>
              <a:gd name="T61" fmla="*/ 267 h 337"/>
              <a:gd name="T62" fmla="*/ 70 w 231"/>
              <a:gd name="T63" fmla="*/ 41 h 337"/>
              <a:gd name="T64" fmla="*/ 82 w 231"/>
              <a:gd name="T65" fmla="*/ 20 h 337"/>
              <a:gd name="T66" fmla="*/ 112 w 231"/>
              <a:gd name="T67" fmla="*/ 1 h 337"/>
              <a:gd name="T68" fmla="*/ 149 w 231"/>
              <a:gd name="T69" fmla="*/ 2 h 337"/>
              <a:gd name="T70" fmla="*/ 200 w 231"/>
              <a:gd name="T71" fmla="*/ 21 h 337"/>
              <a:gd name="T72" fmla="*/ 225 w 231"/>
              <a:gd name="T73" fmla="*/ 47 h 337"/>
              <a:gd name="T74" fmla="*/ 230 w 231"/>
              <a:gd name="T75" fmla="*/ 83 h 337"/>
              <a:gd name="T76" fmla="*/ 194 w 231"/>
              <a:gd name="T77" fmla="*/ 128 h 337"/>
              <a:gd name="T78" fmla="*/ 205 w 231"/>
              <a:gd name="T79" fmla="*/ 91 h 337"/>
              <a:gd name="T80" fmla="*/ 201 w 231"/>
              <a:gd name="T81" fmla="*/ 62 h 337"/>
              <a:gd name="T82" fmla="*/ 184 w 231"/>
              <a:gd name="T83" fmla="*/ 4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1" h="337">
                <a:moveTo>
                  <a:pt x="146" y="27"/>
                </a:moveTo>
                <a:lnTo>
                  <a:pt x="146" y="27"/>
                </a:lnTo>
                <a:lnTo>
                  <a:pt x="137" y="26"/>
                </a:lnTo>
                <a:lnTo>
                  <a:pt x="127" y="26"/>
                </a:lnTo>
                <a:lnTo>
                  <a:pt x="118" y="27"/>
                </a:lnTo>
                <a:lnTo>
                  <a:pt x="111" y="32"/>
                </a:lnTo>
                <a:lnTo>
                  <a:pt x="102" y="37"/>
                </a:lnTo>
                <a:lnTo>
                  <a:pt x="96" y="45"/>
                </a:lnTo>
                <a:lnTo>
                  <a:pt x="90" y="52"/>
                </a:lnTo>
                <a:lnTo>
                  <a:pt x="86" y="62"/>
                </a:lnTo>
                <a:lnTo>
                  <a:pt x="28" y="234"/>
                </a:lnTo>
                <a:lnTo>
                  <a:pt x="28" y="234"/>
                </a:lnTo>
                <a:lnTo>
                  <a:pt x="26" y="245"/>
                </a:lnTo>
                <a:lnTo>
                  <a:pt x="25" y="255"/>
                </a:lnTo>
                <a:lnTo>
                  <a:pt x="26" y="265"/>
                </a:lnTo>
                <a:lnTo>
                  <a:pt x="28" y="274"/>
                </a:lnTo>
                <a:lnTo>
                  <a:pt x="33" y="282"/>
                </a:lnTo>
                <a:lnTo>
                  <a:pt x="38" y="289"/>
                </a:lnTo>
                <a:lnTo>
                  <a:pt x="46" y="295"/>
                </a:lnTo>
                <a:lnTo>
                  <a:pt x="55" y="299"/>
                </a:lnTo>
                <a:lnTo>
                  <a:pt x="83" y="309"/>
                </a:lnTo>
                <a:lnTo>
                  <a:pt x="83" y="309"/>
                </a:lnTo>
                <a:lnTo>
                  <a:pt x="93" y="310"/>
                </a:lnTo>
                <a:lnTo>
                  <a:pt x="102" y="310"/>
                </a:lnTo>
                <a:lnTo>
                  <a:pt x="111" y="309"/>
                </a:lnTo>
                <a:lnTo>
                  <a:pt x="120" y="304"/>
                </a:lnTo>
                <a:lnTo>
                  <a:pt x="127" y="299"/>
                </a:lnTo>
                <a:lnTo>
                  <a:pt x="134" y="292"/>
                </a:lnTo>
                <a:lnTo>
                  <a:pt x="140" y="284"/>
                </a:lnTo>
                <a:lnTo>
                  <a:pt x="144" y="274"/>
                </a:lnTo>
                <a:lnTo>
                  <a:pt x="166" y="209"/>
                </a:lnTo>
                <a:lnTo>
                  <a:pt x="166" y="209"/>
                </a:lnTo>
                <a:lnTo>
                  <a:pt x="167" y="204"/>
                </a:lnTo>
                <a:lnTo>
                  <a:pt x="167" y="204"/>
                </a:lnTo>
                <a:lnTo>
                  <a:pt x="169" y="198"/>
                </a:lnTo>
                <a:lnTo>
                  <a:pt x="170" y="190"/>
                </a:lnTo>
                <a:lnTo>
                  <a:pt x="169" y="184"/>
                </a:lnTo>
                <a:lnTo>
                  <a:pt x="167" y="178"/>
                </a:lnTo>
                <a:lnTo>
                  <a:pt x="164" y="173"/>
                </a:lnTo>
                <a:lnTo>
                  <a:pt x="160" y="168"/>
                </a:lnTo>
                <a:lnTo>
                  <a:pt x="156" y="164"/>
                </a:lnTo>
                <a:lnTo>
                  <a:pt x="150" y="161"/>
                </a:lnTo>
                <a:lnTo>
                  <a:pt x="130" y="155"/>
                </a:lnTo>
                <a:lnTo>
                  <a:pt x="130" y="155"/>
                </a:lnTo>
                <a:lnTo>
                  <a:pt x="123" y="154"/>
                </a:lnTo>
                <a:lnTo>
                  <a:pt x="117" y="154"/>
                </a:lnTo>
                <a:lnTo>
                  <a:pt x="112" y="155"/>
                </a:lnTo>
                <a:lnTo>
                  <a:pt x="106" y="158"/>
                </a:lnTo>
                <a:lnTo>
                  <a:pt x="101" y="161"/>
                </a:lnTo>
                <a:lnTo>
                  <a:pt x="96" y="166"/>
                </a:lnTo>
                <a:lnTo>
                  <a:pt x="92" y="171"/>
                </a:lnTo>
                <a:lnTo>
                  <a:pt x="90" y="178"/>
                </a:lnTo>
                <a:lnTo>
                  <a:pt x="61" y="265"/>
                </a:lnTo>
                <a:lnTo>
                  <a:pt x="40" y="259"/>
                </a:lnTo>
                <a:lnTo>
                  <a:pt x="76" y="153"/>
                </a:lnTo>
                <a:lnTo>
                  <a:pt x="76" y="153"/>
                </a:lnTo>
                <a:lnTo>
                  <a:pt x="80" y="144"/>
                </a:lnTo>
                <a:lnTo>
                  <a:pt x="85" y="138"/>
                </a:lnTo>
                <a:lnTo>
                  <a:pt x="91" y="131"/>
                </a:lnTo>
                <a:lnTo>
                  <a:pt x="98" y="126"/>
                </a:lnTo>
                <a:lnTo>
                  <a:pt x="107" y="123"/>
                </a:lnTo>
                <a:lnTo>
                  <a:pt x="116" y="121"/>
                </a:lnTo>
                <a:lnTo>
                  <a:pt x="125" y="121"/>
                </a:lnTo>
                <a:lnTo>
                  <a:pt x="135" y="124"/>
                </a:lnTo>
                <a:lnTo>
                  <a:pt x="165" y="134"/>
                </a:lnTo>
                <a:lnTo>
                  <a:pt x="165" y="134"/>
                </a:lnTo>
                <a:lnTo>
                  <a:pt x="174" y="138"/>
                </a:lnTo>
                <a:lnTo>
                  <a:pt x="181" y="144"/>
                </a:lnTo>
                <a:lnTo>
                  <a:pt x="187" y="150"/>
                </a:lnTo>
                <a:lnTo>
                  <a:pt x="191" y="158"/>
                </a:lnTo>
                <a:lnTo>
                  <a:pt x="195" y="166"/>
                </a:lnTo>
                <a:lnTo>
                  <a:pt x="196" y="175"/>
                </a:lnTo>
                <a:lnTo>
                  <a:pt x="196" y="184"/>
                </a:lnTo>
                <a:lnTo>
                  <a:pt x="194" y="193"/>
                </a:lnTo>
                <a:lnTo>
                  <a:pt x="186" y="216"/>
                </a:lnTo>
                <a:lnTo>
                  <a:pt x="160" y="295"/>
                </a:lnTo>
                <a:lnTo>
                  <a:pt x="160" y="295"/>
                </a:lnTo>
                <a:lnTo>
                  <a:pt x="155" y="307"/>
                </a:lnTo>
                <a:lnTo>
                  <a:pt x="147" y="317"/>
                </a:lnTo>
                <a:lnTo>
                  <a:pt x="139" y="325"/>
                </a:lnTo>
                <a:lnTo>
                  <a:pt x="128" y="332"/>
                </a:lnTo>
                <a:lnTo>
                  <a:pt x="117" y="335"/>
                </a:lnTo>
                <a:lnTo>
                  <a:pt x="106" y="337"/>
                </a:lnTo>
                <a:lnTo>
                  <a:pt x="93" y="337"/>
                </a:lnTo>
                <a:lnTo>
                  <a:pt x="81" y="334"/>
                </a:lnTo>
                <a:lnTo>
                  <a:pt x="41" y="320"/>
                </a:lnTo>
                <a:lnTo>
                  <a:pt x="41" y="320"/>
                </a:lnTo>
                <a:lnTo>
                  <a:pt x="30" y="315"/>
                </a:lnTo>
                <a:lnTo>
                  <a:pt x="20" y="308"/>
                </a:lnTo>
                <a:lnTo>
                  <a:pt x="12" y="299"/>
                </a:lnTo>
                <a:lnTo>
                  <a:pt x="6" y="289"/>
                </a:lnTo>
                <a:lnTo>
                  <a:pt x="1" y="278"/>
                </a:lnTo>
                <a:lnTo>
                  <a:pt x="0" y="267"/>
                </a:lnTo>
                <a:lnTo>
                  <a:pt x="0" y="254"/>
                </a:lnTo>
                <a:lnTo>
                  <a:pt x="2" y="243"/>
                </a:lnTo>
                <a:lnTo>
                  <a:pt x="70" y="41"/>
                </a:lnTo>
                <a:lnTo>
                  <a:pt x="70" y="41"/>
                </a:lnTo>
                <a:lnTo>
                  <a:pt x="76" y="30"/>
                </a:lnTo>
                <a:lnTo>
                  <a:pt x="82" y="20"/>
                </a:lnTo>
                <a:lnTo>
                  <a:pt x="91" y="11"/>
                </a:lnTo>
                <a:lnTo>
                  <a:pt x="101" y="5"/>
                </a:lnTo>
                <a:lnTo>
                  <a:pt x="112" y="1"/>
                </a:lnTo>
                <a:lnTo>
                  <a:pt x="123" y="0"/>
                </a:lnTo>
                <a:lnTo>
                  <a:pt x="136" y="0"/>
                </a:lnTo>
                <a:lnTo>
                  <a:pt x="149" y="2"/>
                </a:lnTo>
                <a:lnTo>
                  <a:pt x="189" y="16"/>
                </a:lnTo>
                <a:lnTo>
                  <a:pt x="189" y="16"/>
                </a:lnTo>
                <a:lnTo>
                  <a:pt x="200" y="21"/>
                </a:lnTo>
                <a:lnTo>
                  <a:pt x="210" y="29"/>
                </a:lnTo>
                <a:lnTo>
                  <a:pt x="219" y="37"/>
                </a:lnTo>
                <a:lnTo>
                  <a:pt x="225" y="47"/>
                </a:lnTo>
                <a:lnTo>
                  <a:pt x="229" y="59"/>
                </a:lnTo>
                <a:lnTo>
                  <a:pt x="231" y="70"/>
                </a:lnTo>
                <a:lnTo>
                  <a:pt x="230" y="83"/>
                </a:lnTo>
                <a:lnTo>
                  <a:pt x="227" y="94"/>
                </a:lnTo>
                <a:lnTo>
                  <a:pt x="214" y="135"/>
                </a:lnTo>
                <a:lnTo>
                  <a:pt x="194" y="128"/>
                </a:lnTo>
                <a:lnTo>
                  <a:pt x="202" y="103"/>
                </a:lnTo>
                <a:lnTo>
                  <a:pt x="202" y="103"/>
                </a:lnTo>
                <a:lnTo>
                  <a:pt x="205" y="91"/>
                </a:lnTo>
                <a:lnTo>
                  <a:pt x="205" y="81"/>
                </a:lnTo>
                <a:lnTo>
                  <a:pt x="204" y="71"/>
                </a:lnTo>
                <a:lnTo>
                  <a:pt x="201" y="62"/>
                </a:lnTo>
                <a:lnTo>
                  <a:pt x="197" y="55"/>
                </a:lnTo>
                <a:lnTo>
                  <a:pt x="191" y="47"/>
                </a:lnTo>
                <a:lnTo>
                  <a:pt x="184" y="41"/>
                </a:lnTo>
                <a:lnTo>
                  <a:pt x="176" y="37"/>
                </a:lnTo>
                <a:lnTo>
                  <a:pt x="146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571029" y="606019"/>
            <a:ext cx="451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S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73596" y="1675456"/>
            <a:ext cx="646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W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489000" y="2754859"/>
            <a:ext cx="61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O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596702" y="3852172"/>
            <a:ext cx="40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T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cxnSp>
        <p:nvCxnSpPr>
          <p:cNvPr id="53" name="直接连接符 31"/>
          <p:cNvCxnSpPr/>
          <p:nvPr/>
        </p:nvCxnSpPr>
        <p:spPr>
          <a:xfrm>
            <a:off x="4348472" y="359704"/>
            <a:ext cx="0" cy="448073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4426353" y="594076"/>
            <a:ext cx="3641833" cy="65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</a:rPr>
              <a:t>点击此处添加文本信息。</a:t>
            </a:r>
            <a:endParaRPr kumimoji="1" lang="zh-CN" altLang="en-US" sz="1000" dirty="0">
              <a:solidFill>
                <a:schemeClr val="bg1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kumimoji="1" lang="zh-CN" altLang="en-US" sz="1000" dirty="0" smtClean="0">
                <a:solidFill>
                  <a:schemeClr val="bg1"/>
                </a:solidFill>
              </a:rPr>
              <a:t>顶部</a:t>
            </a:r>
            <a:r>
              <a:rPr kumimoji="1" lang="zh-CN" altLang="en-US" sz="1000" dirty="0">
                <a:solidFill>
                  <a:schemeClr val="bg1"/>
                </a:solidFill>
              </a:rPr>
              <a:t>“开始”面板中可以对字体、字号、颜色、行距等进行修改。建议正文</a:t>
            </a:r>
            <a:r>
              <a:rPr kumimoji="1" lang="en-US" altLang="zh-CN" sz="1000" dirty="0">
                <a:solidFill>
                  <a:schemeClr val="bg1"/>
                </a:solidFill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</a:rPr>
              <a:t>号字，</a:t>
            </a:r>
            <a:r>
              <a:rPr kumimoji="1" lang="en-US" altLang="zh-CN" sz="1000" dirty="0">
                <a:solidFill>
                  <a:schemeClr val="bg1"/>
                </a:solidFill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</a:rPr>
              <a:t>倍字间距。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26353" y="1655567"/>
            <a:ext cx="3641833" cy="68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</a:rPr>
              <a:t>点击此处添加文本信息。</a:t>
            </a:r>
            <a:endParaRPr kumimoji="1" lang="zh-CN" altLang="en-US" sz="1000" dirty="0">
              <a:solidFill>
                <a:schemeClr val="bg1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顶部“开始”面板中可以对字体、字号、颜色、行距等进行修改。建议正文</a:t>
            </a:r>
            <a:r>
              <a:rPr kumimoji="1" lang="en-US" altLang="zh-CN" sz="1000" dirty="0">
                <a:solidFill>
                  <a:schemeClr val="bg1"/>
                </a:solidFill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</a:rPr>
              <a:t>号字，</a:t>
            </a:r>
            <a:r>
              <a:rPr kumimoji="1" lang="en-US" altLang="zh-CN" sz="1000" dirty="0">
                <a:solidFill>
                  <a:schemeClr val="bg1"/>
                </a:solidFill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</a:rPr>
              <a:t>倍字间距。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426353" y="2723965"/>
            <a:ext cx="3641833" cy="68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</a:rPr>
              <a:t>点击此处添加文本信息。</a:t>
            </a:r>
            <a:endParaRPr kumimoji="1" lang="zh-CN" altLang="en-US" sz="1000" dirty="0">
              <a:solidFill>
                <a:schemeClr val="bg1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顶部“开始”面板中可以对字体、字号、颜色、行距等进行修改。建议正文</a:t>
            </a:r>
            <a:r>
              <a:rPr kumimoji="1" lang="en-US" altLang="zh-CN" sz="1000" dirty="0">
                <a:solidFill>
                  <a:schemeClr val="bg1"/>
                </a:solidFill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</a:rPr>
              <a:t>号字，</a:t>
            </a:r>
            <a:r>
              <a:rPr kumimoji="1" lang="en-US" altLang="zh-CN" sz="1000" dirty="0">
                <a:solidFill>
                  <a:schemeClr val="bg1"/>
                </a:solidFill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</a:rPr>
              <a:t>倍字间距。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426353" y="3845016"/>
            <a:ext cx="3641833" cy="68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</a:rPr>
              <a:t>点击此处添加文本信息。</a:t>
            </a:r>
            <a:endParaRPr kumimoji="1" lang="zh-CN" altLang="en-US" sz="1000" dirty="0">
              <a:solidFill>
                <a:schemeClr val="bg1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顶部“开始”面板中可以对字体、字号、颜色、行距等进行修改。建议正文</a:t>
            </a:r>
            <a:r>
              <a:rPr kumimoji="1" lang="en-US" altLang="zh-CN" sz="1000" dirty="0">
                <a:solidFill>
                  <a:schemeClr val="bg1"/>
                </a:solidFill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</a:rPr>
              <a:t>号字，</a:t>
            </a:r>
            <a:r>
              <a:rPr kumimoji="1" lang="en-US" altLang="zh-CN" sz="1000" dirty="0">
                <a:solidFill>
                  <a:schemeClr val="bg1"/>
                </a:solidFill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</a:rPr>
              <a:t>倍字间距。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/>
        </p:nvSpPr>
        <p:spPr>
          <a:xfrm flipV="1">
            <a:off x="1433916" y="0"/>
            <a:ext cx="6276169" cy="451368"/>
          </a:xfrm>
          <a:prstGeom prst="trapezoid">
            <a:avLst/>
          </a:prstGeom>
          <a:solidFill>
            <a:srgbClr val="171717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62517" y="1436241"/>
            <a:ext cx="541897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 YOU</a:t>
            </a:r>
            <a:endParaRPr kumimoji="1" lang="en-US" altLang="zh-CN" sz="5400" b="1" dirty="0" smtClean="0">
              <a:solidFill>
                <a:schemeClr val="bg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kumimoji="1" lang="en-US" altLang="zh-CN" sz="54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FOR</a:t>
            </a:r>
            <a:r>
              <a:rPr kumimoji="1" lang="zh-CN" altLang="en-US" sz="54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kumimoji="1" lang="en-US" altLang="zh-CN" sz="5400" b="1" dirty="0" smtClean="0">
                <a:solidFill>
                  <a:schemeClr val="bg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WATCHING</a:t>
            </a:r>
            <a:endParaRPr kumimoji="1" lang="zh-CN" altLang="en-US" sz="5400" b="1" dirty="0">
              <a:solidFill>
                <a:schemeClr val="bg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67233" y="4163570"/>
            <a:ext cx="2009534" cy="27699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PRESENTED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JANE</a:t>
            </a:r>
            <a:r>
              <a:rPr kumimoji="1"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DOE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2500497" y="1291123"/>
            <a:ext cx="4143006" cy="2008147"/>
            <a:chOff x="2791741" y="1291123"/>
            <a:chExt cx="3560518" cy="2008147"/>
          </a:xfrm>
          <a:solidFill>
            <a:srgbClr val="1E1E1E"/>
          </a:solidFill>
        </p:grpSpPr>
        <p:sp>
          <p:nvSpPr>
            <p:cNvPr id="9" name="矩形 8"/>
            <p:cNvSpPr/>
            <p:nvPr/>
          </p:nvSpPr>
          <p:spPr>
            <a:xfrm flipV="1">
              <a:off x="2791741" y="1291123"/>
              <a:ext cx="3560518" cy="457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 flipV="1">
              <a:off x="2791741" y="3253551"/>
              <a:ext cx="3560518" cy="457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上凸带形 5"/>
          <p:cNvSpPr/>
          <p:nvPr/>
        </p:nvSpPr>
        <p:spPr>
          <a:xfrm>
            <a:off x="4032806" y="1166914"/>
            <a:ext cx="1078388" cy="248418"/>
          </a:xfrm>
          <a:prstGeom prst="ribbon2">
            <a:avLst>
              <a:gd name="adj1" fmla="val 13542"/>
              <a:gd name="adj2" fmla="val 75000"/>
            </a:avLst>
          </a:prstGeom>
          <a:solidFill>
            <a:srgbClr val="CD2C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692798"/>
            <a:ext cx="79379" cy="4450702"/>
          </a:xfrm>
          <a:prstGeom prst="rect">
            <a:avLst/>
          </a:prstGeom>
          <a:solidFill>
            <a:srgbClr val="CD2C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33685" y="1062104"/>
            <a:ext cx="1261074" cy="1261074"/>
          </a:xfrm>
          <a:prstGeom prst="ellipse">
            <a:avLst/>
          </a:prstGeom>
          <a:solidFill>
            <a:srgbClr val="CD2C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1100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CONTENTS</a:t>
            </a:r>
            <a:endParaRPr kumimoji="1" lang="zh-CN" altLang="en-US" sz="1100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6148" y="1652255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171717"/>
                </a:solidFill>
              </a:rPr>
              <a:t>01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PART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ONE</a:t>
            </a:r>
            <a:endParaRPr kumimoji="1" lang="zh-CN" altLang="en-US" sz="1600" dirty="0">
              <a:solidFill>
                <a:srgbClr val="17171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6148" y="2050876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171717"/>
                </a:solidFill>
              </a:rPr>
              <a:t>02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PART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TWO</a:t>
            </a:r>
            <a:endParaRPr kumimoji="1" lang="zh-CN" altLang="en-US" sz="1600" dirty="0">
              <a:solidFill>
                <a:srgbClr val="171717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6148" y="2449497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171717"/>
                </a:solidFill>
              </a:rPr>
              <a:t>03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PART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THREE</a:t>
            </a:r>
            <a:endParaRPr kumimoji="1" lang="zh-CN" altLang="en-US" sz="1600" dirty="0">
              <a:solidFill>
                <a:srgbClr val="171717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6148" y="2848117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171717"/>
                </a:solidFill>
              </a:rPr>
              <a:t>04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PART</a:t>
            </a:r>
            <a:r>
              <a:rPr kumimoji="1" lang="zh-CN" altLang="en-US" sz="1600" dirty="0" smtClean="0">
                <a:solidFill>
                  <a:srgbClr val="171717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171717"/>
                </a:solidFill>
              </a:rPr>
              <a:t>FOUR</a:t>
            </a:r>
            <a:endParaRPr kumimoji="1" lang="zh-CN" altLang="en-US" sz="1600" dirty="0">
              <a:solidFill>
                <a:srgbClr val="171717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02112" y="3298187"/>
            <a:ext cx="2319453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 smtClean="0">
                <a:solidFill>
                  <a:srgbClr val="171717"/>
                </a:solidFill>
              </a:rPr>
              <a:t>简短介绍：</a:t>
            </a:r>
            <a:endParaRPr kumimoji="1" lang="en-US" altLang="zh-CN" sz="1000" dirty="0" smtClean="0">
              <a:solidFill>
                <a:srgbClr val="171717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 smtClean="0">
                <a:solidFill>
                  <a:srgbClr val="171717"/>
                </a:solidFill>
              </a:rPr>
              <a:t>点击此处</a:t>
            </a:r>
            <a:r>
              <a:rPr kumimoji="1" lang="zh-CN" altLang="en-US" sz="1000" dirty="0">
                <a:solidFill>
                  <a:srgbClr val="171717"/>
                </a:solidFill>
              </a:rPr>
              <a:t>添加文本信息。</a:t>
            </a:r>
            <a:endParaRPr kumimoji="1" lang="zh-CN" altLang="en-US" sz="1000" dirty="0">
              <a:solidFill>
                <a:srgbClr val="171717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71717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71717"/>
                </a:solidFill>
              </a:rPr>
              <a:t>10</a:t>
            </a:r>
            <a:r>
              <a:rPr kumimoji="1" lang="zh-CN" altLang="en-US" sz="1000" dirty="0">
                <a:solidFill>
                  <a:srgbClr val="171717"/>
                </a:solidFill>
              </a:rPr>
              <a:t>号字，</a:t>
            </a:r>
            <a:r>
              <a:rPr kumimoji="1" lang="en-US" altLang="zh-CN" sz="1000" dirty="0">
                <a:solidFill>
                  <a:srgbClr val="171717"/>
                </a:solidFill>
              </a:rPr>
              <a:t>1.3</a:t>
            </a:r>
            <a:r>
              <a:rPr kumimoji="1" lang="zh-CN" altLang="en-US" sz="1000" dirty="0">
                <a:solidFill>
                  <a:srgbClr val="171717"/>
                </a:solidFill>
              </a:rPr>
              <a:t>倍字间距。</a:t>
            </a:r>
            <a:endParaRPr kumimoji="1" lang="zh-CN" altLang="en-US" sz="1000" dirty="0">
              <a:solidFill>
                <a:srgbClr val="171717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1838" y="165225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市场分析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3781838" y="205087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预期目标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3799969" y="245771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进度安排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3809248" y="283186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风险管理</a:t>
            </a:r>
            <a:endParaRPr lang="zh-CN" altLang="en-US" sz="1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dirty="0">
              <a:solidFill>
                <a:srgbClr val="3C846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872" y="2044227"/>
            <a:ext cx="3576114" cy="88485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  <a:endParaRPr lang="zh-CN" altLang="en-US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51872" y="1622733"/>
            <a:ext cx="110799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市场分析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2167" y="1386456"/>
            <a:ext cx="103751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12000" dirty="0">
                <a:solidFill>
                  <a:srgbClr val="3C846F"/>
                </a:solidFill>
              </a:rPr>
              <a:t>1</a:t>
            </a:r>
            <a:endParaRPr kumimoji="1" lang="zh-CN" altLang="en-US" sz="12000" dirty="0">
              <a:solidFill>
                <a:srgbClr val="3C846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3C84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3C84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1996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1997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283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998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4207275" y="400005"/>
          <a:ext cx="2205531" cy="147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1770227" y="1622914"/>
          <a:ext cx="1814826" cy="120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3522098" y="1622914"/>
          <a:ext cx="1814826" cy="120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7025841" y="1622914"/>
          <a:ext cx="1814826" cy="120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5273969" y="1622914"/>
          <a:ext cx="1814826" cy="120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任意多边形 27"/>
          <p:cNvSpPr/>
          <p:nvPr/>
        </p:nvSpPr>
        <p:spPr>
          <a:xfrm>
            <a:off x="2678359" y="1181548"/>
            <a:ext cx="2146110" cy="486329"/>
          </a:xfrm>
          <a:custGeom>
            <a:avLst/>
            <a:gdLst>
              <a:gd name="connsiteX0" fmla="*/ 3115159 w 3115159"/>
              <a:gd name="connsiteY0" fmla="*/ 0 h 790414"/>
              <a:gd name="connsiteX1" fmla="*/ 0 w 3115159"/>
              <a:gd name="connsiteY1" fmla="*/ 0 h 790414"/>
              <a:gd name="connsiteX2" fmla="*/ 0 w 3115159"/>
              <a:gd name="connsiteY2" fmla="*/ 790414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159" h="790414">
                <a:moveTo>
                  <a:pt x="3115159" y="0"/>
                </a:moveTo>
                <a:lnTo>
                  <a:pt x="0" y="0"/>
                </a:lnTo>
                <a:lnTo>
                  <a:pt x="0" y="790414"/>
                </a:lnTo>
              </a:path>
            </a:pathLst>
          </a:custGeom>
          <a:noFill/>
          <a:ln w="38100">
            <a:solidFill>
              <a:srgbClr val="3C846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任意多边形 33"/>
          <p:cNvSpPr/>
          <p:nvPr/>
        </p:nvSpPr>
        <p:spPr>
          <a:xfrm>
            <a:off x="4404349" y="714292"/>
            <a:ext cx="539277" cy="953586"/>
          </a:xfrm>
          <a:custGeom>
            <a:avLst/>
            <a:gdLst>
              <a:gd name="connsiteX0" fmla="*/ 542441 w 542441"/>
              <a:gd name="connsiteY0" fmla="*/ 0 h 1549831"/>
              <a:gd name="connsiteX1" fmla="*/ 0 w 542441"/>
              <a:gd name="connsiteY1" fmla="*/ 0 h 1549831"/>
              <a:gd name="connsiteX2" fmla="*/ 0 w 542441"/>
              <a:gd name="connsiteY2" fmla="*/ 1549831 h 15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441" h="1549831">
                <a:moveTo>
                  <a:pt x="542441" y="0"/>
                </a:moveTo>
                <a:lnTo>
                  <a:pt x="0" y="0"/>
                </a:lnTo>
                <a:lnTo>
                  <a:pt x="0" y="1549831"/>
                </a:lnTo>
              </a:path>
            </a:pathLst>
          </a:custGeom>
          <a:noFill/>
          <a:ln w="38100">
            <a:solidFill>
              <a:srgbClr val="F4772A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任意多边形 35"/>
          <p:cNvSpPr/>
          <p:nvPr/>
        </p:nvSpPr>
        <p:spPr>
          <a:xfrm>
            <a:off x="5838754" y="1038510"/>
            <a:ext cx="320193" cy="696117"/>
          </a:xfrm>
          <a:custGeom>
            <a:avLst/>
            <a:gdLst>
              <a:gd name="connsiteX0" fmla="*/ 0 w 294467"/>
              <a:gd name="connsiteY0" fmla="*/ 0 h 1131376"/>
              <a:gd name="connsiteX1" fmla="*/ 294467 w 294467"/>
              <a:gd name="connsiteY1" fmla="*/ 0 h 1131376"/>
              <a:gd name="connsiteX2" fmla="*/ 294467 w 294467"/>
              <a:gd name="connsiteY2" fmla="*/ 1131376 h 11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467" h="1131376">
                <a:moveTo>
                  <a:pt x="0" y="0"/>
                </a:moveTo>
                <a:lnTo>
                  <a:pt x="294467" y="0"/>
                </a:lnTo>
                <a:lnTo>
                  <a:pt x="294467" y="1131376"/>
                </a:lnTo>
              </a:path>
            </a:pathLst>
          </a:custGeom>
          <a:noFill/>
          <a:ln w="38100">
            <a:solidFill>
              <a:srgbClr val="7D1319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任意多边形 38"/>
          <p:cNvSpPr/>
          <p:nvPr/>
        </p:nvSpPr>
        <p:spPr>
          <a:xfrm>
            <a:off x="5600617" y="704754"/>
            <a:ext cx="2312928" cy="1010801"/>
          </a:xfrm>
          <a:custGeom>
            <a:avLst/>
            <a:gdLst>
              <a:gd name="connsiteX0" fmla="*/ 0 w 3363133"/>
              <a:gd name="connsiteY0" fmla="*/ 0 h 1642820"/>
              <a:gd name="connsiteX1" fmla="*/ 3363133 w 3363133"/>
              <a:gd name="connsiteY1" fmla="*/ 0 h 1642820"/>
              <a:gd name="connsiteX2" fmla="*/ 3363133 w 3363133"/>
              <a:gd name="connsiteY2" fmla="*/ 164282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133" h="1642820">
                <a:moveTo>
                  <a:pt x="0" y="0"/>
                </a:moveTo>
                <a:lnTo>
                  <a:pt x="3363133" y="0"/>
                </a:lnTo>
                <a:lnTo>
                  <a:pt x="3363133" y="1642820"/>
                </a:lnTo>
              </a:path>
            </a:pathLst>
          </a:custGeom>
          <a:noFill/>
          <a:ln w="38100">
            <a:solidFill>
              <a:srgbClr val="CBD35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26835" y="2705840"/>
            <a:ext cx="12875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zh-CN" alt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rPr>
              <a:t>点击此处添加标题</a:t>
            </a:r>
            <a:endParaRPr lang="zh-CN" alt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26835" y="3124263"/>
            <a:ext cx="135981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E1E1E"/>
                </a:solidFill>
              </a:rPr>
              <a:t>点击此处添加文本信息</a:t>
            </a:r>
            <a:r>
              <a:rPr kumimoji="1" lang="zh-CN" altLang="en-US" sz="1000" dirty="0" smtClean="0">
                <a:solidFill>
                  <a:srgbClr val="1E1E1E"/>
                </a:solidFill>
              </a:rPr>
              <a:t>。顶部</a:t>
            </a:r>
            <a:r>
              <a:rPr kumimoji="1" lang="zh-CN" altLang="en-US" sz="1000" dirty="0">
                <a:solidFill>
                  <a:srgbClr val="1E1E1E"/>
                </a:solidFill>
              </a:rPr>
              <a:t>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E1E1E"/>
                </a:solidFill>
              </a:rPr>
              <a:t>10</a:t>
            </a:r>
            <a:r>
              <a:rPr kumimoji="1" lang="zh-CN" altLang="en-US" sz="1000" dirty="0">
                <a:solidFill>
                  <a:srgbClr val="1E1E1E"/>
                </a:solidFill>
              </a:rPr>
              <a:t>号字，</a:t>
            </a:r>
            <a:r>
              <a:rPr kumimoji="1" lang="en-US" altLang="zh-CN" sz="1000" dirty="0">
                <a:solidFill>
                  <a:srgbClr val="1E1E1E"/>
                </a:solidFill>
              </a:rPr>
              <a:t>1.3</a:t>
            </a:r>
            <a:r>
              <a:rPr kumimoji="1" lang="zh-CN" altLang="en-US" sz="1000" dirty="0">
                <a:solidFill>
                  <a:srgbClr val="1E1E1E"/>
                </a:solidFill>
              </a:rPr>
              <a:t>倍字间距。</a:t>
            </a:r>
            <a:endParaRPr kumimoji="1" lang="zh-CN" altLang="en-US" sz="1000" dirty="0">
              <a:solidFill>
                <a:srgbClr val="1E1E1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00289" y="2705840"/>
            <a:ext cx="12875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85800"/>
            <a:r>
              <a:rPr lang="zh-CN" alt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cs typeface="Arial" panose="020B0604020202020204" pitchFamily="34" charset="0"/>
              </a:rPr>
              <a:t>点击此处添加标题</a:t>
            </a:r>
            <a:endParaRPr lang="zh-CN" alt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00289" y="3124263"/>
            <a:ext cx="135981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E1E1E"/>
                </a:solidFill>
              </a:rPr>
              <a:t>点击此处添加文本信息。顶部“开始”面板中可以对字体、字号、颜色、行距等进行修改。建议正文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E1E1E"/>
                </a:solidFill>
              </a:rPr>
              <a:t>10</a:t>
            </a:r>
            <a:r>
              <a:rPr kumimoji="1" lang="zh-CN" altLang="en-US" sz="1000" dirty="0">
                <a:solidFill>
                  <a:srgbClr val="1E1E1E"/>
                </a:solidFill>
              </a:rPr>
              <a:t>号字，</a:t>
            </a:r>
            <a:r>
              <a:rPr kumimoji="1" lang="en-US" altLang="zh-CN" sz="1000" dirty="0">
                <a:solidFill>
                  <a:srgbClr val="1E1E1E"/>
                </a:solidFill>
              </a:rPr>
              <a:t>1.3</a:t>
            </a:r>
            <a:r>
              <a:rPr kumimoji="1" lang="zh-CN" altLang="en-US" sz="1000" dirty="0">
                <a:solidFill>
                  <a:srgbClr val="1E1E1E"/>
                </a:solidFill>
              </a:rPr>
              <a:t>倍字间距。</a:t>
            </a:r>
            <a:endParaRPr kumimoji="1" lang="zh-CN" altLang="en-US" sz="1000" dirty="0">
              <a:solidFill>
                <a:srgbClr val="1E1E1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53298" y="2705840"/>
            <a:ext cx="12875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85800"/>
            <a:r>
              <a:rPr lang="zh-CN" alt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cs typeface="Arial" panose="020B0604020202020204" pitchFamily="34" charset="0"/>
              </a:rPr>
              <a:t>点击此处添加标题</a:t>
            </a:r>
            <a:endParaRPr lang="zh-CN" alt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53298" y="3124263"/>
            <a:ext cx="135981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E1E1E"/>
                </a:solidFill>
              </a:rPr>
              <a:t>点击此处添加文本信息。顶部“开始”面板中可以对字体、字号、颜色、行距等进行修改。建议正文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E1E1E"/>
                </a:solidFill>
              </a:rPr>
              <a:t>10</a:t>
            </a:r>
            <a:r>
              <a:rPr kumimoji="1" lang="zh-CN" altLang="en-US" sz="1000" dirty="0">
                <a:solidFill>
                  <a:srgbClr val="1E1E1E"/>
                </a:solidFill>
              </a:rPr>
              <a:t>号字，</a:t>
            </a:r>
            <a:r>
              <a:rPr kumimoji="1" lang="en-US" altLang="zh-CN" sz="1000" dirty="0">
                <a:solidFill>
                  <a:srgbClr val="1E1E1E"/>
                </a:solidFill>
              </a:rPr>
              <a:t>1.3</a:t>
            </a:r>
            <a:r>
              <a:rPr kumimoji="1" lang="zh-CN" altLang="en-US" sz="1000" dirty="0">
                <a:solidFill>
                  <a:srgbClr val="1E1E1E"/>
                </a:solidFill>
              </a:rPr>
              <a:t>倍字间距。</a:t>
            </a:r>
            <a:endParaRPr kumimoji="1" lang="zh-CN" altLang="en-US" sz="1000" dirty="0">
              <a:solidFill>
                <a:srgbClr val="1E1E1E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18718" y="2705840"/>
            <a:ext cx="12875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85800"/>
            <a:r>
              <a:rPr lang="zh-CN" alt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cs typeface="Arial" panose="020B0604020202020204" pitchFamily="34" charset="0"/>
              </a:rPr>
              <a:t>点击此处添加标题</a:t>
            </a:r>
            <a:endParaRPr lang="zh-CN" alt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18718" y="3124263"/>
            <a:ext cx="135981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E1E1E"/>
                </a:solidFill>
              </a:rPr>
              <a:t>点击此处添加文本信息。顶部“开始”面板中可以对字体、字号、颜色、行距等进行修改。建议正文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1E1E1E"/>
                </a:solidFill>
              </a:rPr>
              <a:t>10</a:t>
            </a:r>
            <a:r>
              <a:rPr kumimoji="1" lang="zh-CN" altLang="en-US" sz="1000" dirty="0">
                <a:solidFill>
                  <a:srgbClr val="1E1E1E"/>
                </a:solidFill>
              </a:rPr>
              <a:t>号字，</a:t>
            </a:r>
            <a:r>
              <a:rPr kumimoji="1" lang="en-US" altLang="zh-CN" sz="1000" dirty="0">
                <a:solidFill>
                  <a:srgbClr val="1E1E1E"/>
                </a:solidFill>
              </a:rPr>
              <a:t>1.3</a:t>
            </a:r>
            <a:r>
              <a:rPr kumimoji="1" lang="zh-CN" altLang="en-US" sz="1000" dirty="0">
                <a:solidFill>
                  <a:srgbClr val="1E1E1E"/>
                </a:solidFill>
              </a:rPr>
              <a:t>倍字间距。</a:t>
            </a:r>
            <a:endParaRPr kumimoji="1" lang="zh-CN" altLang="en-US" sz="1000" dirty="0">
              <a:solidFill>
                <a:srgbClr val="1E1E1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5627076" y="-5680"/>
            <a:ext cx="3515630" cy="5149179"/>
          </a:xfrm>
          <a:prstGeom prst="rect">
            <a:avLst/>
          </a:prstGeom>
          <a:solidFill>
            <a:srgbClr val="3C84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3C84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1996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1997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283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998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3C84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29" name="图表 28"/>
          <p:cNvGraphicFramePr/>
          <p:nvPr/>
        </p:nvGraphicFramePr>
        <p:xfrm>
          <a:off x="1829015" y="1092805"/>
          <a:ext cx="3471727" cy="234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" name="矩形 29"/>
          <p:cNvSpPr/>
          <p:nvPr/>
        </p:nvSpPr>
        <p:spPr>
          <a:xfrm>
            <a:off x="2091125" y="3718366"/>
            <a:ext cx="92343" cy="92343"/>
          </a:xfrm>
          <a:prstGeom prst="rect">
            <a:avLst/>
          </a:prstGeom>
          <a:solidFill>
            <a:srgbClr val="CD2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179112" y="3649543"/>
            <a:ext cx="561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070707"/>
                </a:solidFill>
                <a:cs typeface="+mn-ea"/>
                <a:sym typeface="+mn-lt"/>
              </a:rPr>
              <a:t>TEXT 1</a:t>
            </a:r>
            <a:endParaRPr lang="zh-CN" altLang="en-US" sz="1000" dirty="0">
              <a:solidFill>
                <a:srgbClr val="070707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91125" y="3932192"/>
            <a:ext cx="92343" cy="92343"/>
          </a:xfrm>
          <a:prstGeom prst="rect">
            <a:avLst/>
          </a:prstGeom>
          <a:solidFill>
            <a:srgbClr val="F47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2179112" y="3863370"/>
            <a:ext cx="561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070707"/>
                </a:solidFill>
                <a:cs typeface="+mn-ea"/>
                <a:sym typeface="+mn-lt"/>
              </a:rPr>
              <a:t>TEXT 2</a:t>
            </a:r>
            <a:endParaRPr lang="zh-CN" altLang="en-US" sz="1000" dirty="0">
              <a:solidFill>
                <a:srgbClr val="070707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91125" y="4145423"/>
            <a:ext cx="92343" cy="92343"/>
          </a:xfrm>
          <a:prstGeom prst="rect">
            <a:avLst/>
          </a:prstGeom>
          <a:solidFill>
            <a:srgbClr val="CBD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79112" y="4076600"/>
            <a:ext cx="561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070707"/>
                </a:solidFill>
                <a:cs typeface="+mn-ea"/>
                <a:sym typeface="+mn-lt"/>
              </a:rPr>
              <a:t>TEXT 3</a:t>
            </a:r>
            <a:endParaRPr lang="zh-CN" altLang="en-US" sz="1000" dirty="0">
              <a:solidFill>
                <a:srgbClr val="070707"/>
              </a:solidFill>
              <a:cs typeface="+mn-ea"/>
              <a:sym typeface="+mn-lt"/>
            </a:endParaRPr>
          </a:p>
        </p:txBody>
      </p:sp>
      <p:sp>
        <p:nvSpPr>
          <p:cNvPr id="36" name="TextBox 14"/>
          <p:cNvSpPr txBox="1"/>
          <p:nvPr/>
        </p:nvSpPr>
        <p:spPr>
          <a:xfrm>
            <a:off x="6060259" y="1057529"/>
            <a:ext cx="22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6060259" y="1457622"/>
            <a:ext cx="252446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点击此处添加文本信息。</a:t>
            </a:r>
            <a:endParaRPr lang="zh-CN" altLang="en-US" sz="10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Excel</a:t>
            </a:r>
            <a:r>
              <a:rPr lang="zh-CN" altLang="en-US" sz="10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zh-CN" altLang="en-US" sz="1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3C84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3C84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1996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1997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283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998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8" name="组合 60"/>
          <p:cNvGrpSpPr/>
          <p:nvPr/>
        </p:nvGrpSpPr>
        <p:grpSpPr>
          <a:xfrm>
            <a:off x="1818656" y="176295"/>
            <a:ext cx="3825466" cy="3466878"/>
            <a:chOff x="948644" y="412115"/>
            <a:chExt cx="6083302" cy="5513070"/>
          </a:xfrm>
        </p:grpSpPr>
        <p:grpSp>
          <p:nvGrpSpPr>
            <p:cNvPr id="29" name="组合 59"/>
            <p:cNvGrpSpPr/>
            <p:nvPr/>
          </p:nvGrpSpPr>
          <p:grpSpPr>
            <a:xfrm>
              <a:off x="948644" y="412115"/>
              <a:ext cx="6083302" cy="5513070"/>
              <a:chOff x="948644" y="412115"/>
              <a:chExt cx="6083302" cy="5513070"/>
            </a:xfrm>
          </p:grpSpPr>
          <p:graphicFrame>
            <p:nvGraphicFramePr>
              <p:cNvPr id="52" name="图表 51"/>
              <p:cNvGraphicFramePr/>
              <p:nvPr/>
            </p:nvGraphicFramePr>
            <p:xfrm>
              <a:off x="948646" y="412115"/>
              <a:ext cx="6083300" cy="55130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graphicFrame>
            <p:nvGraphicFramePr>
              <p:cNvPr id="53" name="图表 52"/>
              <p:cNvGraphicFramePr/>
              <p:nvPr/>
            </p:nvGraphicFramePr>
            <p:xfrm>
              <a:off x="948644" y="412115"/>
              <a:ext cx="6083302" cy="55130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31" name="文本框 30"/>
            <p:cNvSpPr txBox="1"/>
            <p:nvPr/>
          </p:nvSpPr>
          <p:spPr>
            <a:xfrm>
              <a:off x="1042285" y="1318226"/>
              <a:ext cx="745727" cy="39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000" b="1" dirty="0">
                  <a:solidFill>
                    <a:srgbClr val="3C846F"/>
                  </a:solidFill>
                  <a:ea typeface="宋体" panose="02010600030101010101" pitchFamily="2" charset="-122"/>
                </a:rPr>
                <a:t>2011</a:t>
              </a:r>
              <a:endParaRPr lang="zh-CN" altLang="en-US" sz="1000" b="1" dirty="0">
                <a:solidFill>
                  <a:srgbClr val="3C846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42285" y="2148016"/>
              <a:ext cx="745727" cy="39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000" b="1" dirty="0">
                  <a:solidFill>
                    <a:srgbClr val="F4772A"/>
                  </a:solidFill>
                  <a:ea typeface="宋体" panose="02010600030101010101" pitchFamily="2" charset="-122"/>
                </a:rPr>
                <a:t>2012</a:t>
              </a:r>
              <a:endParaRPr lang="zh-CN" altLang="en-US" sz="1000" b="1" dirty="0">
                <a:solidFill>
                  <a:srgbClr val="F4772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42285" y="2994646"/>
              <a:ext cx="745727" cy="39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000" b="1" dirty="0">
                  <a:solidFill>
                    <a:srgbClr val="7D1319"/>
                  </a:solidFill>
                  <a:ea typeface="宋体" panose="02010600030101010101" pitchFamily="2" charset="-122"/>
                </a:rPr>
                <a:t>2013</a:t>
              </a:r>
              <a:endParaRPr lang="zh-CN" altLang="en-US" sz="1000" b="1" dirty="0">
                <a:solidFill>
                  <a:srgbClr val="7D1319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42285" y="3843561"/>
              <a:ext cx="762694" cy="391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000" b="1" dirty="0">
                  <a:solidFill>
                    <a:srgbClr val="CBD351"/>
                  </a:solidFill>
                  <a:ea typeface="宋体" panose="02010600030101010101" pitchFamily="2" charset="-122"/>
                </a:rPr>
                <a:t>2014</a:t>
              </a:r>
              <a:endParaRPr lang="zh-CN" altLang="en-US" sz="1000" b="1" dirty="0">
                <a:solidFill>
                  <a:srgbClr val="CBD351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35" name="组合 47"/>
            <p:cNvGrpSpPr/>
            <p:nvPr/>
          </p:nvGrpSpPr>
          <p:grpSpPr>
            <a:xfrm>
              <a:off x="3502229" y="3597916"/>
              <a:ext cx="479786" cy="479786"/>
              <a:chOff x="3502229" y="3731266"/>
              <a:chExt cx="479786" cy="479786"/>
            </a:xfrm>
          </p:grpSpPr>
          <p:sp>
            <p:nvSpPr>
              <p:cNvPr id="45" name="泪滴形 253"/>
              <p:cNvSpPr/>
              <p:nvPr/>
            </p:nvSpPr>
            <p:spPr>
              <a:xfrm rot="8161272">
                <a:off x="3502229" y="3731266"/>
                <a:ext cx="479786" cy="479786"/>
              </a:xfrm>
              <a:prstGeom prst="teardrop">
                <a:avLst/>
              </a:prstGeom>
              <a:solidFill>
                <a:srgbClr val="CBD3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00" dirty="0">
                  <a:solidFill>
                    <a:srgbClr val="262626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543993" y="3740329"/>
                <a:ext cx="417688" cy="440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altLang="zh-CN" sz="1200" b="1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3</a:t>
                </a:r>
                <a:endParaRPr lang="zh-CN" altLang="en-US" sz="12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" name="组合 49"/>
            <p:cNvGrpSpPr/>
            <p:nvPr/>
          </p:nvGrpSpPr>
          <p:grpSpPr>
            <a:xfrm>
              <a:off x="4360764" y="2766065"/>
              <a:ext cx="479786" cy="479786"/>
              <a:chOff x="4360764" y="2899415"/>
              <a:chExt cx="479786" cy="479786"/>
            </a:xfrm>
          </p:grpSpPr>
          <p:sp>
            <p:nvSpPr>
              <p:cNvPr id="43" name="泪滴形 252"/>
              <p:cNvSpPr/>
              <p:nvPr/>
            </p:nvSpPr>
            <p:spPr>
              <a:xfrm rot="8161272">
                <a:off x="4360764" y="2899415"/>
                <a:ext cx="479786" cy="479786"/>
              </a:xfrm>
              <a:prstGeom prst="teardrop">
                <a:avLst/>
              </a:prstGeom>
              <a:solidFill>
                <a:srgbClr val="7D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00">
                  <a:solidFill>
                    <a:srgbClr val="262626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402528" y="2908476"/>
                <a:ext cx="417688" cy="440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1200" b="1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4</a:t>
                </a:r>
                <a:endParaRPr lang="zh-CN" altLang="en-US" sz="12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组合 50"/>
            <p:cNvGrpSpPr/>
            <p:nvPr/>
          </p:nvGrpSpPr>
          <p:grpSpPr>
            <a:xfrm>
              <a:off x="2608850" y="1904428"/>
              <a:ext cx="479786" cy="479786"/>
              <a:chOff x="2608850" y="2037778"/>
              <a:chExt cx="479786" cy="479786"/>
            </a:xfrm>
          </p:grpSpPr>
          <p:sp>
            <p:nvSpPr>
              <p:cNvPr id="41" name="泪滴形 251"/>
              <p:cNvSpPr/>
              <p:nvPr/>
            </p:nvSpPr>
            <p:spPr>
              <a:xfrm rot="8161272">
                <a:off x="2608850" y="2037778"/>
                <a:ext cx="479786" cy="479786"/>
              </a:xfrm>
              <a:prstGeom prst="teardrop">
                <a:avLst/>
              </a:prstGeom>
              <a:solidFill>
                <a:srgbClr val="F477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00">
                  <a:solidFill>
                    <a:srgbClr val="262626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650614" y="2046837"/>
                <a:ext cx="417688" cy="440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1200" b="1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2</a:t>
                </a:r>
                <a:endParaRPr lang="zh-CN" altLang="en-US" sz="12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" name="组合 51"/>
            <p:cNvGrpSpPr/>
            <p:nvPr/>
          </p:nvGrpSpPr>
          <p:grpSpPr>
            <a:xfrm>
              <a:off x="3879335" y="1074568"/>
              <a:ext cx="607080" cy="480656"/>
              <a:chOff x="3879335" y="1207918"/>
              <a:chExt cx="607080" cy="480656"/>
            </a:xfrm>
          </p:grpSpPr>
          <p:sp>
            <p:nvSpPr>
              <p:cNvPr id="39" name="泪滴形 45"/>
              <p:cNvSpPr/>
              <p:nvPr/>
            </p:nvSpPr>
            <p:spPr>
              <a:xfrm rot="8161272">
                <a:off x="3921328" y="1208788"/>
                <a:ext cx="479787" cy="479786"/>
              </a:xfrm>
              <a:prstGeom prst="teardrop">
                <a:avLst/>
              </a:prstGeom>
              <a:solidFill>
                <a:srgbClr val="3C84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00">
                  <a:solidFill>
                    <a:srgbClr val="262626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879335" y="1207918"/>
                <a:ext cx="607080" cy="440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n-US" altLang="zh-CN" sz="1200" b="1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3.5</a:t>
                </a:r>
                <a:endParaRPr lang="zh-CN" altLang="en-US" sz="12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4" name="矩形 53"/>
          <p:cNvSpPr/>
          <p:nvPr/>
        </p:nvSpPr>
        <p:spPr>
          <a:xfrm>
            <a:off x="5414805" y="917358"/>
            <a:ext cx="168519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</a:t>
            </a:r>
            <a:r>
              <a:rPr lang="zh-CN" altLang="zh-CN" sz="10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更改</a:t>
            </a:r>
            <a:r>
              <a:rPr lang="zh-CN" altLang="en-US" sz="10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414805" y="549490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>
                <a:solidFill>
                  <a:srgbClr val="3C846F"/>
                </a:solidFill>
                <a:ea typeface="宋体" panose="02010600030101010101" pitchFamily="2" charset="-122"/>
              </a:rPr>
              <a:t>2011</a:t>
            </a:r>
            <a:endParaRPr lang="zh-CN" altLang="en-US" sz="2400" b="1" dirty="0">
              <a:solidFill>
                <a:srgbClr val="3C846F"/>
              </a:solidFill>
              <a:ea typeface="宋体" panose="0201060003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414805" y="2125178"/>
            <a:ext cx="168519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414805" y="1757310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>
                <a:solidFill>
                  <a:srgbClr val="7D1319"/>
                </a:solidFill>
                <a:ea typeface="宋体" panose="02010600030101010101" pitchFamily="2" charset="-122"/>
              </a:rPr>
              <a:t>2013</a:t>
            </a:r>
            <a:endParaRPr lang="zh-CN" altLang="en-US" sz="2400" b="1" dirty="0">
              <a:solidFill>
                <a:srgbClr val="7D1319"/>
              </a:solidFill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272345" y="917358"/>
            <a:ext cx="168519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272345" y="549490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>
                <a:solidFill>
                  <a:srgbClr val="F4772A"/>
                </a:solidFill>
                <a:ea typeface="宋体" panose="02010600030101010101" pitchFamily="2" charset="-122"/>
              </a:rPr>
              <a:t>2012</a:t>
            </a:r>
            <a:endParaRPr lang="zh-CN" altLang="en-US" sz="2400" b="1" dirty="0">
              <a:solidFill>
                <a:srgbClr val="F4772A"/>
              </a:solidFill>
              <a:ea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272345" y="2125178"/>
            <a:ext cx="168519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0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272345" y="1757310"/>
            <a:ext cx="8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>
                <a:solidFill>
                  <a:srgbClr val="CBD351"/>
                </a:solidFill>
                <a:ea typeface="宋体" panose="02010600030101010101" pitchFamily="2" charset="-122"/>
              </a:rPr>
              <a:t>2014</a:t>
            </a:r>
            <a:endParaRPr lang="zh-CN" altLang="en-US" sz="2400" b="1" dirty="0">
              <a:solidFill>
                <a:srgbClr val="CBD351"/>
              </a:solidFill>
              <a:ea typeface="宋体" panose="02010600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08320" y="3240267"/>
            <a:ext cx="7934385" cy="1903232"/>
          </a:xfrm>
          <a:prstGeom prst="rect">
            <a:avLst/>
          </a:prstGeom>
          <a:solidFill>
            <a:srgbClr val="3C84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TextBox 14"/>
          <p:cNvSpPr txBox="1"/>
          <p:nvPr/>
        </p:nvSpPr>
        <p:spPr>
          <a:xfrm>
            <a:off x="1563795" y="3441219"/>
            <a:ext cx="22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TextBox 17"/>
          <p:cNvSpPr txBox="1"/>
          <p:nvPr/>
        </p:nvSpPr>
        <p:spPr>
          <a:xfrm>
            <a:off x="1563796" y="3841312"/>
            <a:ext cx="7158438" cy="884858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r>
              <a:rPr lang="zh-CN" altLang="en-US" sz="1000" dirty="0" smtClean="0">
                <a:solidFill>
                  <a:srgbClr val="FFFFFF"/>
                </a:solidFill>
              </a:rPr>
              <a:t>。标题数字等都可以通过点击</a:t>
            </a:r>
            <a:r>
              <a:rPr lang="zh-CN" altLang="en-US" sz="1000" dirty="0">
                <a:solidFill>
                  <a:srgbClr val="FFFFFF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FFFFFF"/>
                </a:solidFill>
              </a:rPr>
              <a:t>。</a:t>
            </a: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FFFFFF"/>
                </a:solidFill>
              </a:rPr>
              <a:t>。</a:t>
            </a: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FFFFFF"/>
                </a:solidFill>
              </a:rPr>
              <a:t>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dirty="0">
              <a:solidFill>
                <a:srgbClr val="F4772A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872" y="2044227"/>
            <a:ext cx="3576114" cy="88485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  <a:endParaRPr lang="zh-CN" altLang="en-US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51872" y="1622733"/>
            <a:ext cx="110799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预期目标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167" y="1377637"/>
            <a:ext cx="103751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12000" dirty="0" smtClean="0">
                <a:solidFill>
                  <a:srgbClr val="F4772A"/>
                </a:solidFill>
              </a:rPr>
              <a:t>2</a:t>
            </a:r>
            <a:endParaRPr kumimoji="1" lang="zh-CN" altLang="en-US" sz="12000" dirty="0">
              <a:solidFill>
                <a:srgbClr val="F477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F477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F4772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2000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2001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2069753" y="539750"/>
          <a:ext cx="65363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942" y="0"/>
            <a:ext cx="79379" cy="5143500"/>
          </a:xfrm>
          <a:prstGeom prst="rect">
            <a:avLst/>
          </a:prstGeom>
          <a:solidFill>
            <a:srgbClr val="F477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4649" y="343076"/>
            <a:ext cx="799146" cy="799146"/>
          </a:xfrm>
          <a:prstGeom prst="ellipse">
            <a:avLst/>
          </a:prstGeom>
          <a:solidFill>
            <a:srgbClr val="F4772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kumimoji="1" lang="zh-CN" alt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5835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1999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4443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2000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8305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2001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1659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2002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4026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2003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18875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2004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97481"/>
            <a:ext cx="41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solidFill>
                  <a:schemeClr val="bg1">
                    <a:lumMod val="75000"/>
                  </a:schemeClr>
                </a:solidFill>
              </a:rPr>
              <a:t>2005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1660438" y="429659"/>
          <a:ext cx="70296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1" name="组 20"/>
          <p:cNvGrpSpPr/>
          <p:nvPr/>
        </p:nvGrpSpPr>
        <p:grpSpPr>
          <a:xfrm>
            <a:off x="2270833" y="1286518"/>
            <a:ext cx="2853432" cy="2853432"/>
            <a:chOff x="2522719" y="997209"/>
            <a:chExt cx="2853432" cy="2853432"/>
          </a:xfrm>
        </p:grpSpPr>
        <p:sp>
          <p:nvSpPr>
            <p:cNvPr id="15" name="椭圆 14"/>
            <p:cNvSpPr/>
            <p:nvPr/>
          </p:nvSpPr>
          <p:spPr>
            <a:xfrm flipH="1">
              <a:off x="2522719" y="997209"/>
              <a:ext cx="2853432" cy="28534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椭圆 15"/>
            <p:cNvSpPr/>
            <p:nvPr/>
          </p:nvSpPr>
          <p:spPr>
            <a:xfrm flipH="1">
              <a:off x="2810220" y="1284710"/>
              <a:ext cx="2278430" cy="2278430"/>
            </a:xfrm>
            <a:prstGeom prst="ellipse">
              <a:avLst/>
            </a:prstGeom>
            <a:solidFill>
              <a:srgbClr val="F4772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椭圆 16"/>
            <p:cNvSpPr/>
            <p:nvPr/>
          </p:nvSpPr>
          <p:spPr>
            <a:xfrm flipH="1">
              <a:off x="3139689" y="1591844"/>
              <a:ext cx="1619492" cy="16194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椭圆 17"/>
            <p:cNvSpPr/>
            <p:nvPr/>
          </p:nvSpPr>
          <p:spPr>
            <a:xfrm flipH="1">
              <a:off x="3400930" y="1853086"/>
              <a:ext cx="1097010" cy="1097010"/>
            </a:xfrm>
            <a:prstGeom prst="ellipse">
              <a:avLst/>
            </a:prstGeom>
            <a:solidFill>
              <a:srgbClr val="F4772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椭圆 19"/>
            <p:cNvSpPr/>
            <p:nvPr/>
          </p:nvSpPr>
          <p:spPr>
            <a:xfrm flipH="1">
              <a:off x="3637792" y="2089948"/>
              <a:ext cx="623286" cy="6232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2" name="组 21"/>
          <p:cNvGrpSpPr/>
          <p:nvPr/>
        </p:nvGrpSpPr>
        <p:grpSpPr>
          <a:xfrm rot="13138453">
            <a:off x="4369842" y="242109"/>
            <a:ext cx="363064" cy="2802964"/>
            <a:chOff x="3814989" y="425423"/>
            <a:chExt cx="503853" cy="3889897"/>
          </a:xfrm>
        </p:grpSpPr>
        <p:sp>
          <p:nvSpPr>
            <p:cNvPr id="23" name="左箭头 22"/>
            <p:cNvSpPr/>
            <p:nvPr/>
          </p:nvSpPr>
          <p:spPr>
            <a:xfrm rot="5400000">
              <a:off x="2204006" y="2036406"/>
              <a:ext cx="3725819" cy="503853"/>
            </a:xfrm>
            <a:prstGeom prst="leftArrow">
              <a:avLst>
                <a:gd name="adj1" fmla="val 8333"/>
                <a:gd name="adj2" fmla="val 110407"/>
              </a:avLst>
            </a:prstGeom>
            <a:solidFill>
              <a:srgbClr val="07070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3820265" y="3544095"/>
              <a:ext cx="493300" cy="771225"/>
              <a:chOff x="3712687" y="3380017"/>
              <a:chExt cx="697905" cy="986609"/>
            </a:xfrm>
          </p:grpSpPr>
          <p:grpSp>
            <p:nvGrpSpPr>
              <p:cNvPr id="25" name="组 24"/>
              <p:cNvGrpSpPr/>
              <p:nvPr/>
            </p:nvGrpSpPr>
            <p:grpSpPr>
              <a:xfrm>
                <a:off x="4122028" y="3380017"/>
                <a:ext cx="288564" cy="986609"/>
                <a:chOff x="4122028" y="3380017"/>
                <a:chExt cx="288564" cy="986609"/>
              </a:xfrm>
            </p:grpSpPr>
            <p:sp>
              <p:nvSpPr>
                <p:cNvPr id="31" name="平行四边形 30"/>
                <p:cNvSpPr/>
                <p:nvPr/>
              </p:nvSpPr>
              <p:spPr>
                <a:xfrm rot="5400000">
                  <a:off x="4087862" y="3414183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2" name="平行四边形 31"/>
                <p:cNvSpPr/>
                <p:nvPr/>
              </p:nvSpPr>
              <p:spPr>
                <a:xfrm rot="5400000">
                  <a:off x="4087862" y="3624087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3" name="平行四边形 32"/>
                <p:cNvSpPr/>
                <p:nvPr/>
              </p:nvSpPr>
              <p:spPr>
                <a:xfrm rot="5400000">
                  <a:off x="4087862" y="3833991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4" name="平行四边形 33"/>
                <p:cNvSpPr/>
                <p:nvPr/>
              </p:nvSpPr>
              <p:spPr>
                <a:xfrm rot="5400000">
                  <a:off x="4087862" y="4043896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26" name="组 25"/>
              <p:cNvGrpSpPr/>
              <p:nvPr/>
            </p:nvGrpSpPr>
            <p:grpSpPr>
              <a:xfrm flipH="1">
                <a:off x="3712687" y="3380017"/>
                <a:ext cx="288564" cy="986609"/>
                <a:chOff x="4274428" y="3532417"/>
                <a:chExt cx="288564" cy="986609"/>
              </a:xfrm>
            </p:grpSpPr>
            <p:sp>
              <p:nvSpPr>
                <p:cNvPr id="27" name="平行四边形 26"/>
                <p:cNvSpPr/>
                <p:nvPr/>
              </p:nvSpPr>
              <p:spPr>
                <a:xfrm rot="5400000">
                  <a:off x="4240262" y="3566583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8" name="平行四边形 27"/>
                <p:cNvSpPr/>
                <p:nvPr/>
              </p:nvSpPr>
              <p:spPr>
                <a:xfrm rot="5400000">
                  <a:off x="4240262" y="3776487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9" name="平行四边形 28"/>
                <p:cNvSpPr/>
                <p:nvPr/>
              </p:nvSpPr>
              <p:spPr>
                <a:xfrm rot="5400000">
                  <a:off x="4240262" y="3986391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0" name="平行四边形 29"/>
                <p:cNvSpPr/>
                <p:nvPr/>
              </p:nvSpPr>
              <p:spPr>
                <a:xfrm rot="5400000">
                  <a:off x="4240262" y="4196296"/>
                  <a:ext cx="356896" cy="288564"/>
                </a:xfrm>
                <a:prstGeom prst="parallelogram">
                  <a:avLst>
                    <a:gd name="adj" fmla="val 70939"/>
                  </a:avLst>
                </a:prstGeom>
                <a:solidFill>
                  <a:srgbClr val="07070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V e r s i o n   x m l n s = " h t t p : / / s c h e m a s . m i c r o s o f t . c o m / s h a r e p o i n t / v 3 / f i e l d s "   x s i : n i l = " t r u e " > < / _ V e r s i o n > < _ S t a t u s   x m l n s = " h t t p : / / s c h e m a s . m i c r o s o f t . c o m / s h a r e p o i n t / v 3 / f i e l d s " > N o t   S t a r t e d < / _ S t a t u s > < / d o c u m e n t M a n a g e m e n t > < / p : p r o p e r t i e s > 
</file>

<file path=customXml/item2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0 D E 6 4 A E E D D 9 B 7 A 4 D 9 3 5 4 5 A C B E 9 7 D 4 6 1 5 "   m a : c o n t e n t T y p e V e r s i o n = " 2 "   m a : c o n t e n t T y p e D e s c r i p t i o n = " C r e a t e   a   n e w   d o c u m e n t . "   m a : c o n t e n t T y p e S c o p e = " "   m a : v e r s i o n I D = " f 4 9 0 0 2 b 7 8 e 3 a 4 a 7 1 b 8 1 4 e e f 4 6 a 9 8 3 8 1 6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3 8 f 6 d b 2 d d 0 d 9 a 0 c f 6 a 8 d c 3 7 b e 3 2 b 3 6 5 b "   n s 2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h t t p : / / s c h e m a s . m i c r o s o f t . c o m / s h a r e p o i n t / v 3 / f i e l d s " >  
 < x s d : i m p o r t   n a m e s p a c e = " h t t p : / / s c h e m a s . m i c r o s o f t . c o m / s h a r e p o i n t / v 3 / f i e l d s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_ S t a t u s "   m i n O c c u r s = " 0 " / >  
 < x s d : e l e m e n t   r e f = " n s 2 : _ V e r s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/ f i e l d s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S t a t u s "   m a : i n d e x = " 8 "   n i l l a b l e = " t r u e "   m a : d i s p l a y N a m e = " S t a t u s "   m a : d e f a u l t = " N o t   S t a r t e d "   m a : i n t e r n a l N a m e = " _ S t a t u s " >  
 < x s d : s i m p l e T y p e >  
 < x s d : u n i o n   m e m b e r T y p e s = " d m s : T e x t " >  
 < x s d : s i m p l e T y p e >  
 < x s d : r e s t r i c t i o n   b a s e = " d m s : C h o i c e " >  
 < x s d : e n u m e r a t i o n   v a l u e = " N o t   S t a r t e d " / >  
 < x s d : e n u m e r a t i o n   v a l u e = " D r a f t " / >  
 < x s d : e n u m e r a t i o n   v a l u e = " R e v i e w e d " / >  
 < x s d : e n u m e r a t i o n   v a l u e = " S c h e d u l e d " / >  
 < x s d : e n u m e r a t i o n   v a l u e = " P u b l i s h e d " / >  
 < x s d : e n u m e r a t i o n   v a l u e = " F i n a l " / >  
 < x s d : e n u m e r a t i o n   v a l u e = " E x p i r e d " / >  
 < / x s d : r e s t r i c t i o n >  
 < / x s d : s i m p l e T y p e >  
 < / x s d : u n i o n >  
 < / x s d : s i m p l e T y p e >  
 < / x s d : e l e m e n t >  
 < x s d : e l e m e n t   n a m e = " _ V e r s i o n "   m a : i n d e x = " 9 "   n i l l a b l e = " t r u e "   m a : d i s p l a y N a m e = " V e r s i o n "   m a : i n t e r n a l N a m e = " _ V e r s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  m a : d i s p l a y N a m e = " S t a t u s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1.xml><?xml version="1.0" encoding="utf-8"?>
<ds:datastoreItem xmlns:ds="http://schemas.openxmlformats.org/officeDocument/2006/customXml" ds:itemID="{7B6F2769-7194-4217-93D3-3AF3A4742282}">
  <ds:schemaRefs/>
</ds:datastoreItem>
</file>

<file path=customXml/itemProps2.xml><?xml version="1.0" encoding="utf-8"?>
<ds:datastoreItem xmlns:ds="http://schemas.openxmlformats.org/officeDocument/2006/customXml" ds:itemID="{87D2A1B0-FF3E-4009-940D-AED0EB70AA20}">
  <ds:schemaRefs/>
</ds:datastoreItem>
</file>

<file path=customXml/itemProps3.xml><?xml version="1.0" encoding="utf-8"?>
<ds:datastoreItem xmlns:ds="http://schemas.openxmlformats.org/officeDocument/2006/customXml" ds:itemID="{E4214858-785C-42F7-BE66-6D0E79395FC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2659</Words>
  <Application>WPS 演示</Application>
  <PresentationFormat>全屏显示(16:9)</PresentationFormat>
  <Paragraphs>380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Arial</vt:lpstr>
      <vt:lpstr>Calibri</vt:lpstr>
      <vt:lpstr>微软雅黑</vt:lpstr>
      <vt:lpstr>Hiragino Sans GB W3</vt:lpstr>
      <vt:lpstr>News Gothic MT</vt:lpstr>
      <vt:lpstr>HelveticaNeueLT Pro 67 MdCn</vt:lpstr>
      <vt:lpstr>Century Gothic</vt:lpstr>
      <vt:lpstr>Meiryo</vt:lpstr>
      <vt:lpstr>Yu Gothic UI</vt:lpstr>
      <vt:lpstr>Arial Narrow</vt:lpstr>
      <vt:lpstr>Calibri</vt:lpstr>
      <vt:lpstr>Arial Unicode MS</vt:lpstr>
      <vt:lpstr>Calibri Light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144</cp:revision>
  <dcterms:created xsi:type="dcterms:W3CDTF">2010-04-12T23:12:00Z</dcterms:created>
  <dcterms:modified xsi:type="dcterms:W3CDTF">2024-04-19T18:48:41Z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ICV">
    <vt:lpwstr>F8337B487E6643D5A704BE7B5E1199CD_13</vt:lpwstr>
  </property>
  <property fmtid="{D5CDD505-2E9C-101B-9397-08002B2CF9AE}" pid="4" name="KSOProductBuildVer">
    <vt:lpwstr>2052-12.1.0.16417</vt:lpwstr>
  </property>
</Properties>
</file>