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13" r:id="rId3"/>
    <p:sldId id="276" r:id="rId4"/>
    <p:sldId id="257" r:id="rId5"/>
    <p:sldId id="258" r:id="rId6"/>
    <p:sldId id="281" r:id="rId7"/>
    <p:sldId id="282" r:id="rId8"/>
    <p:sldId id="283" r:id="rId9"/>
    <p:sldId id="284" r:id="rId10"/>
    <p:sldId id="261" r:id="rId11"/>
    <p:sldId id="268" r:id="rId12"/>
    <p:sldId id="285" r:id="rId13"/>
    <p:sldId id="286" r:id="rId14"/>
    <p:sldId id="287" r:id="rId16"/>
    <p:sldId id="288" r:id="rId17"/>
    <p:sldId id="262" r:id="rId18"/>
    <p:sldId id="270" r:id="rId19"/>
    <p:sldId id="289" r:id="rId20"/>
    <p:sldId id="290" r:id="rId21"/>
    <p:sldId id="291" r:id="rId22"/>
    <p:sldId id="263" r:id="rId23"/>
    <p:sldId id="272" r:id="rId24"/>
    <p:sldId id="292" r:id="rId25"/>
    <p:sldId id="293" r:id="rId26"/>
    <p:sldId id="294" r:id="rId27"/>
    <p:sldId id="312" r:id="rId28"/>
    <p:sldId id="339" r:id="rId29"/>
  </p:sldIdLst>
  <p:sldSz cx="12192000" cy="6858000"/>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5C5C5C"/>
    <a:srgbClr val="2F2F31"/>
    <a:srgbClr val="EEEEEC"/>
    <a:srgbClr val="EAEAEA"/>
    <a:srgbClr val="CDBF97"/>
    <a:srgbClr val="8D7545"/>
    <a:srgbClr val="ECE8E5"/>
    <a:srgbClr val="E4CBCB"/>
    <a:srgbClr val="A88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96314" autoAdjust="0"/>
  </p:normalViewPr>
  <p:slideViewPr>
    <p:cSldViewPr snapToGrid="0" showGuides="1">
      <p:cViewPr varScale="1">
        <p:scale>
          <a:sx n="108" d="100"/>
          <a:sy n="108" d="100"/>
        </p:scale>
        <p:origin x="960" y="11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134110" y="6545425"/>
            <a:ext cx="966254" cy="230832"/>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smtClean="0">
                <a:solidFill>
                  <a:prstClr val="white"/>
                </a:solidFill>
                <a:ea typeface="宋体" panose="02010600030101010101" pitchFamily="2" charset="-122"/>
              </a:rPr>
              <a:t>www.YPPPT.com/moban</a:t>
            </a:r>
            <a:r>
              <a:rPr lang="en-US" altLang="zh-CN" sz="100" dirty="0">
                <a:solidFill>
                  <a:prstClr val="white"/>
                </a:solidFill>
                <a:ea typeface="宋体" panose="02010600030101010101" pitchFamily="2" charset="-122"/>
              </a:rPr>
              <a:t>/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smtClean="0">
                <a:solidFill>
                  <a:prstClr val="white"/>
                </a:solidFill>
                <a:ea typeface="宋体" panose="02010600030101010101" pitchFamily="2" charset="-122"/>
              </a:rPr>
              <a:t>www.YPPPT.com/hangye</a:t>
            </a:r>
            <a:r>
              <a:rPr lang="en-US" altLang="zh-CN" sz="100" dirty="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smtClean="0">
                <a:solidFill>
                  <a:prstClr val="white"/>
                </a:solidFill>
                <a:ea typeface="宋体" panose="02010600030101010101" pitchFamily="2" charset="-122"/>
              </a:rPr>
              <a:t>www.YPPPT.com/jieri</a:t>
            </a:r>
            <a:r>
              <a:rPr lang="en-US" altLang="zh-CN" sz="100" dirty="0">
                <a:solidFill>
                  <a:prstClr val="white"/>
                </a:solidFill>
                <a:ea typeface="宋体" panose="02010600030101010101" pitchFamily="2" charset="-122"/>
              </a:rPr>
              <a:t>/          PPT</a:t>
            </a:r>
            <a:r>
              <a:rPr lang="zh-CN" altLang="en-US" sz="100" dirty="0">
                <a:solidFill>
                  <a:prstClr val="white"/>
                </a:solidFill>
                <a:ea typeface="宋体" panose="02010600030101010101" pitchFamily="2" charset="-122"/>
              </a:rPr>
              <a:t>素材：</a:t>
            </a:r>
            <a:r>
              <a:rPr lang="en-US" altLang="zh-CN" sz="100" dirty="0" smtClean="0">
                <a:solidFill>
                  <a:prstClr val="white"/>
                </a:solidFill>
                <a:ea typeface="宋体" panose="02010600030101010101" pitchFamily="2" charset="-122"/>
              </a:rPr>
              <a:t>www.YPPPT.com/sucai</a:t>
            </a:r>
            <a:r>
              <a:rPr lang="en-US" altLang="zh-CN" sz="100" dirty="0">
                <a:solidFill>
                  <a:prstClr val="white"/>
                </a:solidFill>
                <a:ea typeface="宋体" panose="02010600030101010101" pitchFamily="2" charset="-122"/>
              </a:rPr>
              <a:t>/</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smtClean="0">
                <a:solidFill>
                  <a:prstClr val="white"/>
                </a:solidFill>
                <a:ea typeface="宋体" panose="02010600030101010101" pitchFamily="2" charset="-122"/>
              </a:rPr>
              <a:t>www.YPPPT.com/beijing</a:t>
            </a:r>
            <a:r>
              <a:rPr lang="en-US" altLang="zh-CN" sz="100" dirty="0">
                <a:solidFill>
                  <a:prstClr val="white"/>
                </a:solidFill>
                <a:ea typeface="宋体" panose="02010600030101010101" pitchFamily="2" charset="-122"/>
              </a:rPr>
              <a:t>/        PPT</a:t>
            </a:r>
            <a:r>
              <a:rPr lang="zh-CN" altLang="en-US" sz="100" dirty="0">
                <a:solidFill>
                  <a:prstClr val="white"/>
                </a:solidFill>
                <a:ea typeface="宋体" panose="02010600030101010101" pitchFamily="2" charset="-122"/>
              </a:rPr>
              <a:t>图表：</a:t>
            </a:r>
            <a:r>
              <a:rPr lang="en-US" altLang="zh-CN" sz="100" dirty="0" smtClean="0">
                <a:solidFill>
                  <a:prstClr val="white"/>
                </a:solidFill>
                <a:ea typeface="宋体" panose="02010600030101010101" pitchFamily="2" charset="-122"/>
              </a:rPr>
              <a:t>www.YPPPT.com/tubiao</a:t>
            </a:r>
            <a:r>
              <a:rPr lang="en-US" altLang="zh-CN" sz="100" dirty="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精美</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smtClean="0">
                <a:solidFill>
                  <a:prstClr val="white"/>
                </a:solidFill>
                <a:ea typeface="宋体" panose="02010600030101010101" pitchFamily="2" charset="-122"/>
              </a:rPr>
              <a:t>www.YPPPT.com/xiazai</a:t>
            </a:r>
            <a:r>
              <a:rPr lang="en-US" altLang="zh-CN" sz="100" dirty="0">
                <a:solidFill>
                  <a:prstClr val="white"/>
                </a:solidFill>
                <a:ea typeface="宋体" panose="02010600030101010101" pitchFamily="2" charset="-122"/>
              </a:rPr>
              <a:t>/         PPT</a:t>
            </a:r>
            <a:r>
              <a:rPr lang="zh-CN" altLang="en-US" sz="100" dirty="0">
                <a:solidFill>
                  <a:prstClr val="white"/>
                </a:solidFill>
                <a:ea typeface="宋体" panose="02010600030101010101" pitchFamily="2" charset="-122"/>
              </a:rPr>
              <a:t>教程： </a:t>
            </a:r>
            <a:r>
              <a:rPr lang="en-US" altLang="zh-CN" sz="100" dirty="0" smtClean="0">
                <a:solidFill>
                  <a:prstClr val="white"/>
                </a:solidFill>
                <a:ea typeface="宋体" panose="02010600030101010101" pitchFamily="2" charset="-122"/>
              </a:rPr>
              <a:t>www.YPPPT.com/powerpoint</a:t>
            </a:r>
            <a:r>
              <a:rPr lang="en-US" altLang="zh-CN" sz="100" dirty="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课件：</a:t>
            </a:r>
            <a:r>
              <a:rPr lang="en-US" altLang="zh-CN" sz="100" dirty="0" smtClean="0">
                <a:solidFill>
                  <a:prstClr val="white"/>
                </a:solidFill>
                <a:ea typeface="宋体" panose="02010600030101010101" pitchFamily="2" charset="-122"/>
              </a:rPr>
              <a:t>www.YPPPT.com/kejian</a:t>
            </a:r>
            <a:r>
              <a:rPr lang="en-US" altLang="zh-CN" sz="100" dirty="0">
                <a:solidFill>
                  <a:prstClr val="white"/>
                </a:solidFill>
                <a:ea typeface="宋体" panose="02010600030101010101" pitchFamily="2" charset="-122"/>
              </a:rPr>
              <a:t>/             </a:t>
            </a:r>
            <a:r>
              <a:rPr lang="zh-CN" altLang="en-US" sz="100" dirty="0">
                <a:solidFill>
                  <a:prstClr val="white"/>
                </a:solidFill>
                <a:ea typeface="宋体" panose="02010600030101010101" pitchFamily="2" charset="-122"/>
              </a:rPr>
              <a:t>字体下载：</a:t>
            </a:r>
            <a:r>
              <a:rPr lang="en-US" altLang="zh-CN" sz="100" dirty="0" smtClean="0">
                <a:solidFill>
                  <a:prstClr val="white"/>
                </a:solidFill>
                <a:ea typeface="宋体" panose="02010600030101010101" pitchFamily="2" charset="-122"/>
              </a:rPr>
              <a:t>www.YPPPT.com/ziti</a:t>
            </a:r>
            <a:r>
              <a:rPr lang="en-US" altLang="zh-CN" sz="100" dirty="0">
                <a:solidFill>
                  <a:prstClr val="white"/>
                </a:solidFill>
                <a:ea typeface="宋体" panose="02010600030101010101" pitchFamily="2" charset="-122"/>
              </a:rPr>
              <a:t>/</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工作总结</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smtClean="0">
                <a:solidFill>
                  <a:prstClr val="white"/>
                </a:solidFill>
                <a:ea typeface="宋体" panose="02010600030101010101" pitchFamily="2" charset="-122"/>
              </a:rPr>
              <a:t>www.YPPPT.com/xiazai/zongjie</a:t>
            </a:r>
            <a:r>
              <a:rPr lang="en-US" altLang="zh-CN" sz="100" dirty="0">
                <a:solidFill>
                  <a:prstClr val="white"/>
                </a:solidFill>
                <a:ea typeface="宋体" panose="02010600030101010101" pitchFamily="2" charset="-122"/>
              </a:rPr>
              <a:t>/ </a:t>
            </a:r>
            <a:r>
              <a:rPr lang="zh-CN" altLang="en-US" sz="100" dirty="0">
                <a:solidFill>
                  <a:prstClr val="white"/>
                </a:solidFill>
                <a:ea typeface="宋体" panose="02010600030101010101" pitchFamily="2" charset="-122"/>
              </a:rPr>
              <a:t>工作计划：</a:t>
            </a:r>
            <a:r>
              <a:rPr lang="en-US" altLang="zh-CN" sz="100" dirty="0" smtClean="0">
                <a:solidFill>
                  <a:prstClr val="white"/>
                </a:solidFill>
                <a:ea typeface="宋体" panose="02010600030101010101" pitchFamily="2" charset="-122"/>
              </a:rPr>
              <a:t>www.YPPPT.com/xiazai/jihua</a:t>
            </a:r>
            <a:r>
              <a:rPr lang="en-US" altLang="zh-CN" sz="100" dirty="0">
                <a:solidFill>
                  <a:prstClr val="white"/>
                </a:solidFill>
                <a:ea typeface="宋体" panose="02010600030101010101" pitchFamily="2" charset="-122"/>
              </a:rPr>
              <a:t>/</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商务</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smtClean="0">
                <a:solidFill>
                  <a:prstClr val="white"/>
                </a:solidFill>
                <a:ea typeface="宋体" panose="02010600030101010101" pitchFamily="2" charset="-122"/>
              </a:rPr>
              <a:t>www.YPPPT.com/moban/shangwu</a:t>
            </a:r>
            <a:r>
              <a:rPr lang="en-US" altLang="zh-CN" sz="100" dirty="0">
                <a:solidFill>
                  <a:prstClr val="white"/>
                </a:solidFill>
                <a:ea typeface="宋体" panose="02010600030101010101" pitchFamily="2" charset="-122"/>
              </a:rPr>
              <a:t>/  </a:t>
            </a:r>
            <a:r>
              <a:rPr lang="zh-CN" altLang="en-US" sz="100" dirty="0">
                <a:solidFill>
                  <a:prstClr val="white"/>
                </a:solidFill>
                <a:ea typeface="宋体" panose="02010600030101010101" pitchFamily="2" charset="-122"/>
              </a:rPr>
              <a:t>个人简历</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smtClean="0">
                <a:solidFill>
                  <a:prstClr val="white"/>
                </a:solidFill>
                <a:ea typeface="宋体" panose="02010600030101010101" pitchFamily="2" charset="-122"/>
              </a:rPr>
              <a:t>www.YPPPT.com/xiazai/jianli</a:t>
            </a:r>
            <a:r>
              <a:rPr lang="en-US" altLang="zh-CN" sz="100" dirty="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毕业答辩</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smtClean="0">
                <a:solidFill>
                  <a:prstClr val="white"/>
                </a:solidFill>
                <a:ea typeface="宋体" panose="02010600030101010101" pitchFamily="2" charset="-122"/>
              </a:rPr>
              <a:t>www.YPPPT.com/xiazai/dabian</a:t>
            </a:r>
            <a:r>
              <a:rPr lang="en-US" altLang="zh-CN" sz="100" dirty="0">
                <a:solidFill>
                  <a:prstClr val="white"/>
                </a:solidFill>
                <a:ea typeface="宋体" panose="02010600030101010101" pitchFamily="2" charset="-122"/>
              </a:rPr>
              <a:t>/  </a:t>
            </a:r>
            <a:r>
              <a:rPr lang="zh-CN" altLang="en-US" sz="100" dirty="0">
                <a:solidFill>
                  <a:prstClr val="white"/>
                </a:solidFill>
                <a:ea typeface="宋体" panose="02010600030101010101" pitchFamily="2" charset="-122"/>
              </a:rPr>
              <a:t>工作汇报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smtClean="0">
                <a:solidFill>
                  <a:prstClr val="white"/>
                </a:solidFill>
                <a:ea typeface="宋体" panose="02010600030101010101" pitchFamily="2" charset="-122"/>
              </a:rPr>
              <a:t>www.YPPPT.com/xiazai/huibao</a:t>
            </a:r>
            <a:r>
              <a:rPr lang="en-US" altLang="zh-CN" sz="100" dirty="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4038600" y="6356351"/>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srcRect/>
          <a:stretch>
            <a:fillRect/>
          </a:stretch>
        </p:blipFill>
        <p:spPr>
          <a:xfrm rot="411463">
            <a:off x="501538" y="-207627"/>
            <a:ext cx="5070566" cy="7584182"/>
          </a:xfrm>
          <a:prstGeom prst="rect">
            <a:avLst/>
          </a:prstGeom>
          <a:ln>
            <a:noFill/>
          </a:ln>
        </p:spPr>
      </p:pic>
      <p:sp>
        <p:nvSpPr>
          <p:cNvPr id="7" name="椭圆 6"/>
          <p:cNvSpPr/>
          <p:nvPr/>
        </p:nvSpPr>
        <p:spPr>
          <a:xfrm>
            <a:off x="10216888" y="1348370"/>
            <a:ext cx="341525" cy="34152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527933" y="1348369"/>
            <a:ext cx="341525" cy="341525"/>
          </a:xfrm>
          <a:prstGeom prst="ellipse">
            <a:avLst/>
          </a:prstGeom>
          <a:noFill/>
          <a:ln>
            <a:solidFill>
              <a:srgbClr val="3C8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5917587" y="1519132"/>
            <a:ext cx="42993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324559" y="2000739"/>
            <a:ext cx="5374136" cy="1569660"/>
          </a:xfrm>
          <a:prstGeom prst="rect">
            <a:avLst/>
          </a:prstGeom>
          <a:noFill/>
        </p:spPr>
        <p:txBody>
          <a:bodyPr wrap="square" rtlCol="0">
            <a:spAutoFit/>
          </a:bodyPr>
          <a:lstStyle/>
          <a:p>
            <a:pPr algn="dist"/>
            <a:r>
              <a:rPr lang="zh-CN" altLang="en-US" sz="9600" dirty="0">
                <a:solidFill>
                  <a:schemeClr val="accent5">
                    <a:lumMod val="75000"/>
                  </a:schemeClr>
                </a:solidFill>
                <a:effectLst>
                  <a:outerShdw blurRad="38100" dist="38100" dir="2700000" algn="tl">
                    <a:srgbClr val="000000">
                      <a:alpha val="43137"/>
                    </a:srgbClr>
                  </a:outerShdw>
                </a:effectLst>
                <a:latin typeface="三极能量黑简体" panose="00000500000000000000" pitchFamily="2" charset="-122"/>
                <a:ea typeface="三极能量黑简体" panose="00000500000000000000" pitchFamily="2" charset="-122"/>
              </a:rPr>
              <a:t>企业培训</a:t>
            </a:r>
            <a:endParaRPr lang="zh-CN" altLang="en-US" sz="9600" dirty="0">
              <a:solidFill>
                <a:schemeClr val="accent5">
                  <a:lumMod val="75000"/>
                </a:schemeClr>
              </a:solidFill>
              <a:effectLst>
                <a:outerShdw blurRad="38100" dist="38100" dir="2700000" algn="tl">
                  <a:srgbClr val="000000">
                    <a:alpha val="43137"/>
                  </a:srgbClr>
                </a:outerShdw>
              </a:effectLst>
              <a:latin typeface="三极能量黑简体" panose="00000500000000000000" pitchFamily="2" charset="-122"/>
              <a:ea typeface="三极能量黑简体" panose="00000500000000000000" pitchFamily="2" charset="-122"/>
            </a:endParaRPr>
          </a:p>
        </p:txBody>
      </p:sp>
      <p:sp>
        <p:nvSpPr>
          <p:cNvPr id="12" name="平行四边形 11"/>
          <p:cNvSpPr/>
          <p:nvPr/>
        </p:nvSpPr>
        <p:spPr>
          <a:xfrm>
            <a:off x="5429688" y="3819659"/>
            <a:ext cx="5269007" cy="960121"/>
          </a:xfrm>
          <a:prstGeom prst="parallelogram">
            <a:avLst>
              <a:gd name="adj" fmla="val 661"/>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940246" y="3973640"/>
            <a:ext cx="4232087" cy="769441"/>
          </a:xfrm>
          <a:prstGeom prst="rect">
            <a:avLst/>
          </a:prstGeom>
          <a:noFill/>
        </p:spPr>
        <p:txBody>
          <a:bodyPr wrap="square" rtlCol="0">
            <a:spAutoFit/>
          </a:bodyPr>
          <a:lstStyle/>
          <a:p>
            <a:pPr algn="dist"/>
            <a:r>
              <a:rPr lang="zh-CN" altLang="en-US" sz="4400" dirty="0">
                <a:solidFill>
                  <a:schemeClr val="bg1"/>
                </a:soli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项目管理培训</a:t>
            </a:r>
            <a:endParaRPr lang="zh-CN" altLang="en-US" sz="4400" dirty="0">
              <a:solidFill>
                <a:schemeClr val="bg1"/>
              </a:soli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endParaRPr>
          </a:p>
        </p:txBody>
      </p:sp>
      <p:sp>
        <p:nvSpPr>
          <p:cNvPr id="16" name="文本框 15"/>
          <p:cNvSpPr txBox="1"/>
          <p:nvPr/>
        </p:nvSpPr>
        <p:spPr>
          <a:xfrm>
            <a:off x="6338934" y="5097284"/>
            <a:ext cx="3541925" cy="583565"/>
          </a:xfrm>
          <a:prstGeom prst="rect">
            <a:avLst/>
          </a:prstGeom>
          <a:noFill/>
        </p:spPr>
        <p:txBody>
          <a:bodyPr wrap="square" rtlCol="0">
            <a:spAutoFit/>
          </a:bodyPr>
          <a:lstStyle/>
          <a:p>
            <a:pPr algn="dist"/>
            <a:r>
              <a:rPr lang="zh-CN" altLang="en-US" sz="3200" dirty="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主讲人</a:t>
            </a:r>
            <a:r>
              <a:rPr lang="zh-CN" altLang="en-US" sz="3200" dirty="0" smtClean="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a:t>
            </a:r>
            <a:r>
              <a:rPr lang="en-US" altLang="zh-CN" sz="3200" dirty="0" smtClean="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PPT</a:t>
            </a:r>
            <a:r>
              <a:rPr lang="zh-CN" altLang="en-US" sz="3200" dirty="0" smtClean="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营</a:t>
            </a:r>
            <a:endParaRPr lang="zh-CN" altLang="en-US" sz="3200" dirty="0" smtClean="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endParaRPr>
          </a:p>
        </p:txBody>
      </p:sp>
      <p:cxnSp>
        <p:nvCxnSpPr>
          <p:cNvPr id="17" name="直接连接符 16"/>
          <p:cNvCxnSpPr/>
          <p:nvPr/>
        </p:nvCxnSpPr>
        <p:spPr>
          <a:xfrm flipV="1">
            <a:off x="1844039" y="5743397"/>
            <a:ext cx="1609195"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3519219" y="5572635"/>
            <a:ext cx="341525" cy="34152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830264" y="5572634"/>
            <a:ext cx="341525" cy="341525"/>
          </a:xfrm>
          <a:prstGeom prst="ellipse">
            <a:avLst/>
          </a:prstGeom>
          <a:noFill/>
          <a:ln>
            <a:solidFill>
              <a:srgbClr val="3C8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6158977" y="1106661"/>
            <a:ext cx="3624370" cy="307777"/>
            <a:chOff x="13460495" y="5965816"/>
            <a:chExt cx="3624370" cy="307777"/>
          </a:xfrm>
        </p:grpSpPr>
        <p:sp>
          <p:nvSpPr>
            <p:cNvPr id="20" name="TextBox 507"/>
            <p:cNvSpPr txBox="1"/>
            <p:nvPr/>
          </p:nvSpPr>
          <p:spPr>
            <a:xfrm>
              <a:off x="13460495" y="5965816"/>
              <a:ext cx="1168781" cy="307777"/>
            </a:xfrm>
            <a:prstGeom prst="rect">
              <a:avLst/>
            </a:prstGeom>
            <a:noFill/>
          </p:spPr>
          <p:txBody>
            <a:bodyPr wrap="none" rtlCol="0">
              <a:spAutoFit/>
            </a:bodyPr>
            <a:lstStyle/>
            <a:p>
              <a:r>
                <a:rPr lang="en-US" sz="1400" dirty="0" err="1">
                  <a:solidFill>
                    <a:srgbClr val="5C5C5C"/>
                  </a:solidFill>
                  <a:latin typeface="微软雅黑" panose="020B0503020204020204" pitchFamily="34" charset="-122"/>
                  <a:ea typeface="微软雅黑" panose="020B0503020204020204" pitchFamily="34" charset="-122"/>
                </a:rPr>
                <a:t>Powerpoint</a:t>
              </a:r>
              <a:endParaRPr lang="en-US" sz="1400" dirty="0">
                <a:solidFill>
                  <a:srgbClr val="5C5C5C"/>
                </a:solidFill>
                <a:latin typeface="微软雅黑" panose="020B0503020204020204" pitchFamily="34" charset="-122"/>
                <a:ea typeface="微软雅黑" panose="020B0503020204020204" pitchFamily="34" charset="-122"/>
              </a:endParaRPr>
            </a:p>
          </p:txBody>
        </p:sp>
        <p:sp>
          <p:nvSpPr>
            <p:cNvPr id="21" name="TextBox 508"/>
            <p:cNvSpPr txBox="1"/>
            <p:nvPr/>
          </p:nvSpPr>
          <p:spPr>
            <a:xfrm>
              <a:off x="14677595" y="5965816"/>
              <a:ext cx="885948" cy="307777"/>
            </a:xfrm>
            <a:prstGeom prst="rect">
              <a:avLst/>
            </a:prstGeom>
            <a:noFill/>
          </p:spPr>
          <p:txBody>
            <a:bodyPr wrap="none" rtlCol="0">
              <a:spAutoFit/>
            </a:bodyPr>
            <a:lstStyle/>
            <a:p>
              <a:r>
                <a:rPr lang="en-US" sz="1400" dirty="0">
                  <a:solidFill>
                    <a:srgbClr val="5C5C5C"/>
                  </a:solidFill>
                  <a:latin typeface="微软雅黑" panose="020B0503020204020204" pitchFamily="34" charset="-122"/>
                  <a:ea typeface="微软雅黑" panose="020B0503020204020204" pitchFamily="34" charset="-122"/>
                </a:rPr>
                <a:t>Keynote</a:t>
              </a:r>
              <a:endParaRPr lang="en-US" sz="1400" dirty="0">
                <a:solidFill>
                  <a:srgbClr val="5C5C5C"/>
                </a:solidFill>
                <a:latin typeface="微软雅黑" panose="020B0503020204020204" pitchFamily="34" charset="-122"/>
                <a:ea typeface="微软雅黑" panose="020B0503020204020204" pitchFamily="34" charset="-122"/>
              </a:endParaRPr>
            </a:p>
          </p:txBody>
        </p:sp>
        <p:grpSp>
          <p:nvGrpSpPr>
            <p:cNvPr id="22" name="Group 2"/>
            <p:cNvGrpSpPr/>
            <p:nvPr/>
          </p:nvGrpSpPr>
          <p:grpSpPr>
            <a:xfrm>
              <a:off x="15716614" y="5965816"/>
              <a:ext cx="1368251" cy="307777"/>
              <a:chOff x="8396554" y="466819"/>
              <a:chExt cx="1368251" cy="307777"/>
            </a:xfrm>
          </p:grpSpPr>
          <p:sp>
            <p:nvSpPr>
              <p:cNvPr id="23" name="TextBox 509"/>
              <p:cNvSpPr txBox="1"/>
              <p:nvPr/>
            </p:nvSpPr>
            <p:spPr>
              <a:xfrm>
                <a:off x="8398725" y="466819"/>
                <a:ext cx="1366080" cy="307777"/>
              </a:xfrm>
              <a:prstGeom prst="rect">
                <a:avLst/>
              </a:prstGeom>
              <a:noFill/>
            </p:spPr>
            <p:txBody>
              <a:bodyPr wrap="none" rtlCol="0">
                <a:spAutoFit/>
              </a:bodyPr>
              <a:lstStyle/>
              <a:p>
                <a:r>
                  <a:rPr lang="en-US" sz="1400" dirty="0">
                    <a:solidFill>
                      <a:srgbClr val="5C5C5C"/>
                    </a:solidFill>
                    <a:latin typeface="微软雅黑" panose="020B0503020204020204" pitchFamily="34" charset="-122"/>
                    <a:ea typeface="微软雅黑" panose="020B0503020204020204" pitchFamily="34" charset="-122"/>
                  </a:rPr>
                  <a:t>Google Slides</a:t>
                </a:r>
                <a:endParaRPr lang="en-US" sz="1400" dirty="0">
                  <a:solidFill>
                    <a:srgbClr val="5C5C5C"/>
                  </a:solidFill>
                  <a:latin typeface="微软雅黑" panose="020B0503020204020204" pitchFamily="34" charset="-122"/>
                  <a:ea typeface="微软雅黑" panose="020B0503020204020204" pitchFamily="34" charset="-122"/>
                </a:endParaRPr>
              </a:p>
            </p:txBody>
          </p:sp>
          <p:sp>
            <p:nvSpPr>
              <p:cNvPr id="24" name="Oval 1576"/>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5C5C5C"/>
                  </a:solidFill>
                  <a:latin typeface="微软雅黑" panose="020B0503020204020204" pitchFamily="34" charset="-122"/>
                  <a:ea typeface="微软雅黑" panose="020B0503020204020204" pitchFamily="34" charset="-122"/>
                </a:endParaRPr>
              </a:p>
            </p:txBody>
          </p:sp>
        </p:grpSp>
      </p:grpSp>
      <p:sp>
        <p:nvSpPr>
          <p:cNvPr id="25" name="TextBox 1575"/>
          <p:cNvSpPr txBox="1"/>
          <p:nvPr/>
        </p:nvSpPr>
        <p:spPr>
          <a:xfrm rot="5400000">
            <a:off x="145205" y="3124641"/>
            <a:ext cx="1633702" cy="306705"/>
          </a:xfrm>
          <a:prstGeom prst="rect">
            <a:avLst/>
          </a:prstGeom>
          <a:noFill/>
        </p:spPr>
        <p:txBody>
          <a:bodyPr wrap="square" rtlCol="0">
            <a:spAutoFit/>
          </a:bodyPr>
          <a:lstStyle/>
          <a:p>
            <a:pPr algn="dist"/>
            <a:r>
              <a:rPr lang="en-US" altLang="zh-CN" sz="1400" b="1" dirty="0" smtClean="0">
                <a:solidFill>
                  <a:srgbClr val="5C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pptying.COM</a:t>
            </a:r>
            <a:endParaRPr lang="en-US" altLang="zh-CN" sz="1400" b="1" dirty="0">
              <a:solidFill>
                <a:srgbClr val="5C5C5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0-#ppt_w/2"/>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par>
                                <p:cTn id="53" presetID="14" presetClass="entr" presetSubtype="1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horizontal)">
                                      <p:cBhvr>
                                        <p:cTn id="55" dur="500"/>
                                        <p:tgtEl>
                                          <p:spTgt spid="15"/>
                                        </p:tgtEl>
                                      </p:cBhvr>
                                    </p:animEffect>
                                  </p:childTnLst>
                                </p:cTn>
                              </p:par>
                              <p:par>
                                <p:cTn id="56" presetID="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1000" fill="hold"/>
                                        <p:tgtEl>
                                          <p:spTgt spid="25"/>
                                        </p:tgtEl>
                                        <p:attrNameLst>
                                          <p:attrName>ppt_x</p:attrName>
                                        </p:attrNameLst>
                                      </p:cBhvr>
                                      <p:tavLst>
                                        <p:tav tm="0">
                                          <p:val>
                                            <p:strVal val="0-#ppt_w/2"/>
                                          </p:val>
                                        </p:tav>
                                        <p:tav tm="100000">
                                          <p:val>
                                            <p:strVal val="#ppt_x"/>
                                          </p:val>
                                        </p:tav>
                                      </p:tavLst>
                                    </p:anim>
                                    <p:anim calcmode="lin" valueType="num">
                                      <p:cBhvr additive="base">
                                        <p:cTn id="59"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animBg="1"/>
      <p:bldP spid="13" grpId="0"/>
      <p:bldP spid="16" grpId="0"/>
      <p:bldP spid="18" grpId="0" animBg="1"/>
      <p:bldP spid="19"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endPar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6" name="文本框 5"/>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2</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grpSp>
        <p:nvGrpSpPr>
          <p:cNvPr id="8" name="îṥḷíḍê"/>
          <p:cNvGrpSpPr/>
          <p:nvPr/>
        </p:nvGrpSpPr>
        <p:grpSpPr>
          <a:xfrm>
            <a:off x="1018444" y="4616128"/>
            <a:ext cx="1086509" cy="1552155"/>
            <a:chOff x="2659424" y="4390486"/>
            <a:chExt cx="1229420" cy="1756314"/>
          </a:xfrm>
        </p:grpSpPr>
        <p:sp>
          <p:nvSpPr>
            <p:cNvPr id="35" name="îşļïḋê"/>
            <p:cNvSpPr/>
            <p:nvPr/>
          </p:nvSpPr>
          <p:spPr>
            <a:xfrm>
              <a:off x="3537581" y="4396180"/>
              <a:ext cx="351263" cy="354351"/>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6" name="îṧlîḑê"/>
            <p:cNvSpPr/>
            <p:nvPr/>
          </p:nvSpPr>
          <p:spPr>
            <a:xfrm>
              <a:off x="2659424" y="4390486"/>
              <a:ext cx="878157" cy="1756314"/>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r>
                <a:rPr lang="en-US" altLang="zh-CN" dirty="0">
                  <a:solidFill>
                    <a:schemeClr val="bg1"/>
                  </a:solidFill>
                </a:rPr>
                <a:t>1</a:t>
              </a:r>
              <a:endParaRPr dirty="0">
                <a:solidFill>
                  <a:schemeClr val="bg1"/>
                </a:solidFill>
              </a:endParaRPr>
            </a:p>
          </p:txBody>
        </p:sp>
      </p:grpSp>
      <p:grpSp>
        <p:nvGrpSpPr>
          <p:cNvPr id="9" name="íŝḷíďê"/>
          <p:cNvGrpSpPr/>
          <p:nvPr/>
        </p:nvGrpSpPr>
        <p:grpSpPr>
          <a:xfrm>
            <a:off x="2104953" y="3382165"/>
            <a:ext cx="1086509" cy="1552155"/>
            <a:chOff x="3888844" y="2994217"/>
            <a:chExt cx="1229420" cy="1756314"/>
          </a:xfrm>
        </p:grpSpPr>
        <p:sp>
          <p:nvSpPr>
            <p:cNvPr id="33" name="iśľîdê"/>
            <p:cNvSpPr/>
            <p:nvPr/>
          </p:nvSpPr>
          <p:spPr>
            <a:xfrm>
              <a:off x="4767001" y="2994217"/>
              <a:ext cx="351263" cy="354351"/>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34" name="iṧ1îḑé"/>
            <p:cNvSpPr/>
            <p:nvPr/>
          </p:nvSpPr>
          <p:spPr>
            <a:xfrm>
              <a:off x="3888844" y="2994217"/>
              <a:ext cx="878157" cy="1756314"/>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r>
                <a:rPr lang="en-US" altLang="zh-CN" dirty="0">
                  <a:solidFill>
                    <a:schemeClr val="bg1"/>
                  </a:solidFill>
                </a:rPr>
                <a:t>2</a:t>
              </a:r>
              <a:endParaRPr dirty="0">
                <a:solidFill>
                  <a:schemeClr val="bg1"/>
                </a:solidFill>
              </a:endParaRPr>
            </a:p>
          </p:txBody>
        </p:sp>
      </p:grpSp>
      <p:sp>
        <p:nvSpPr>
          <p:cNvPr id="10" name="íṩḷïḋé"/>
          <p:cNvSpPr/>
          <p:nvPr/>
        </p:nvSpPr>
        <p:spPr bwMode="auto">
          <a:xfrm>
            <a:off x="2997853" y="1750815"/>
            <a:ext cx="1167267" cy="1944510"/>
          </a:xfrm>
          <a:custGeom>
            <a:avLst/>
            <a:gdLst>
              <a:gd name="T0" fmla="*/ 138 w 832"/>
              <a:gd name="T1" fmla="*/ 1386 h 1386"/>
              <a:gd name="T2" fmla="*/ 138 w 832"/>
              <a:gd name="T3" fmla="*/ 330 h 1386"/>
              <a:gd name="T4" fmla="*/ 0 w 832"/>
              <a:gd name="T5" fmla="*/ 330 h 1386"/>
              <a:gd name="T6" fmla="*/ 416 w 832"/>
              <a:gd name="T7" fmla="*/ 0 h 1386"/>
              <a:gd name="T8" fmla="*/ 832 w 832"/>
              <a:gd name="T9" fmla="*/ 330 h 1386"/>
              <a:gd name="T10" fmla="*/ 694 w 832"/>
              <a:gd name="T11" fmla="*/ 330 h 1386"/>
              <a:gd name="T12" fmla="*/ 694 w 832"/>
              <a:gd name="T13" fmla="*/ 1386 h 1386"/>
              <a:gd name="T14" fmla="*/ 138 w 832"/>
              <a:gd name="T15" fmla="*/ 1386 h 1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1386">
                <a:moveTo>
                  <a:pt x="138" y="1386"/>
                </a:moveTo>
                <a:lnTo>
                  <a:pt x="138" y="330"/>
                </a:lnTo>
                <a:lnTo>
                  <a:pt x="0" y="330"/>
                </a:lnTo>
                <a:lnTo>
                  <a:pt x="416" y="0"/>
                </a:lnTo>
                <a:lnTo>
                  <a:pt x="832" y="330"/>
                </a:lnTo>
                <a:lnTo>
                  <a:pt x="694" y="330"/>
                </a:lnTo>
                <a:lnTo>
                  <a:pt x="694" y="1386"/>
                </a:lnTo>
                <a:lnTo>
                  <a:pt x="138" y="1386"/>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lnSpc>
                <a:spcPct val="80000"/>
              </a:lnSpc>
              <a:spcBef>
                <a:spcPts val="5500"/>
              </a:spcBef>
            </a:pPr>
            <a:r>
              <a:rPr lang="en-US" altLang="zh-CN" sz="5000" dirty="0">
                <a:solidFill>
                  <a:schemeClr val="bg1"/>
                </a:solidFill>
              </a:rPr>
              <a:t>3</a:t>
            </a:r>
            <a:endParaRPr lang="zh-CN" altLang="en-US" sz="5000" dirty="0">
              <a:solidFill>
                <a:schemeClr val="bg1"/>
              </a:solidFill>
            </a:endParaRPr>
          </a:p>
        </p:txBody>
      </p:sp>
      <p:grpSp>
        <p:nvGrpSpPr>
          <p:cNvPr id="11" name="isḻïďé"/>
          <p:cNvGrpSpPr/>
          <p:nvPr/>
        </p:nvGrpSpPr>
        <p:grpSpPr>
          <a:xfrm>
            <a:off x="2021802" y="5288783"/>
            <a:ext cx="422484" cy="422484"/>
            <a:chOff x="3552295" y="5250042"/>
            <a:chExt cx="478054" cy="478054"/>
          </a:xfrm>
        </p:grpSpPr>
        <p:sp>
          <p:nvSpPr>
            <p:cNvPr id="31" name="iśļîḓê"/>
            <p:cNvSpPr/>
            <p:nvPr/>
          </p:nvSpPr>
          <p:spPr>
            <a:xfrm>
              <a:off x="3552295" y="5250042"/>
              <a:ext cx="478054" cy="47805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de-DE"/>
            </a:p>
          </p:txBody>
        </p:sp>
        <p:sp>
          <p:nvSpPr>
            <p:cNvPr id="32" name="íṧ1ïďè"/>
            <p:cNvSpPr/>
            <p:nvPr/>
          </p:nvSpPr>
          <p:spPr>
            <a:xfrm>
              <a:off x="3669951" y="5373868"/>
              <a:ext cx="242742" cy="230402"/>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p>
          </p:txBody>
        </p:sp>
      </p:grpSp>
      <p:grpSp>
        <p:nvGrpSpPr>
          <p:cNvPr id="13" name="ïşlîḓè"/>
          <p:cNvGrpSpPr/>
          <p:nvPr/>
        </p:nvGrpSpPr>
        <p:grpSpPr>
          <a:xfrm>
            <a:off x="4190373" y="2619648"/>
            <a:ext cx="422484" cy="422484"/>
            <a:chOff x="6014698" y="2237237"/>
            <a:chExt cx="478054" cy="478054"/>
          </a:xfrm>
        </p:grpSpPr>
        <p:sp>
          <p:nvSpPr>
            <p:cNvPr id="27" name="íSľïḑê"/>
            <p:cNvSpPr/>
            <p:nvPr/>
          </p:nvSpPr>
          <p:spPr>
            <a:xfrm>
              <a:off x="6014698" y="2237237"/>
              <a:ext cx="478054" cy="47805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de-DE" dirty="0"/>
            </a:p>
          </p:txBody>
        </p:sp>
        <p:sp>
          <p:nvSpPr>
            <p:cNvPr id="28" name="iŝľïḑè"/>
            <p:cNvSpPr/>
            <p:nvPr/>
          </p:nvSpPr>
          <p:spPr>
            <a:xfrm>
              <a:off x="6132343" y="2361065"/>
              <a:ext cx="242742" cy="230402"/>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p>
          </p:txBody>
        </p:sp>
      </p:grpSp>
      <p:grpSp>
        <p:nvGrpSpPr>
          <p:cNvPr id="15" name="is1íďê"/>
          <p:cNvGrpSpPr/>
          <p:nvPr/>
        </p:nvGrpSpPr>
        <p:grpSpPr>
          <a:xfrm>
            <a:off x="3108311" y="4054820"/>
            <a:ext cx="422484" cy="422484"/>
            <a:chOff x="4687385" y="3853773"/>
            <a:chExt cx="478054" cy="478054"/>
          </a:xfrm>
        </p:grpSpPr>
        <p:sp>
          <p:nvSpPr>
            <p:cNvPr id="23" name="îŝľíďe"/>
            <p:cNvSpPr/>
            <p:nvPr/>
          </p:nvSpPr>
          <p:spPr>
            <a:xfrm>
              <a:off x="4687385" y="3853773"/>
              <a:ext cx="478054" cy="47805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de-DE"/>
            </a:p>
          </p:txBody>
        </p:sp>
        <p:sp>
          <p:nvSpPr>
            <p:cNvPr id="24" name="ïṥliḍé"/>
            <p:cNvSpPr/>
            <p:nvPr/>
          </p:nvSpPr>
          <p:spPr>
            <a:xfrm>
              <a:off x="4805030" y="3977601"/>
              <a:ext cx="242742" cy="230402"/>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cxnSp>
        <p:nvCxnSpPr>
          <p:cNvPr id="17" name="直接连接符 16"/>
          <p:cNvCxnSpPr/>
          <p:nvPr/>
        </p:nvCxnSpPr>
        <p:spPr>
          <a:xfrm flipV="1">
            <a:off x="4629296" y="3382165"/>
            <a:ext cx="6112010" cy="1877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596318" y="4836113"/>
            <a:ext cx="738805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559095" y="6070075"/>
            <a:ext cx="767292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2856388" y="5100097"/>
            <a:ext cx="6731612" cy="878895"/>
          </a:xfrm>
          <a:prstGeom prst="rect">
            <a:avLst/>
          </a:prstGeom>
        </p:spPr>
        <p:txBody>
          <a:bodyPr wrap="square">
            <a:spAutoFit/>
          </a:bodyPr>
          <a:lstStyle/>
          <a:p>
            <a:pPr>
              <a:lnSpc>
                <a:spcPct val="150000"/>
              </a:lnSpc>
            </a:pP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对项目进行前期调查、收集整理相关资料，制定初步的项目可行性研究报告，为决策层提供建议。</a:t>
            </a:r>
            <a:endPar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38" name="矩形 37"/>
          <p:cNvSpPr/>
          <p:nvPr/>
        </p:nvSpPr>
        <p:spPr>
          <a:xfrm>
            <a:off x="3898110" y="3786408"/>
            <a:ext cx="7236302" cy="878895"/>
          </a:xfrm>
          <a:prstGeom prst="rect">
            <a:avLst/>
          </a:prstGeom>
        </p:spPr>
        <p:txBody>
          <a:bodyPr wrap="square">
            <a:spAutoFit/>
          </a:bodyPr>
          <a:lstStyle/>
          <a:p>
            <a:pPr>
              <a:lnSpc>
                <a:spcPct val="150000"/>
              </a:lnSpc>
            </a:pP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对项目进行分析和需求策划。对项目的组成部分或模块进行完整系统设计。制定项目目标及项目计划、项目进度表。</a:t>
            </a:r>
            <a:endPar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39" name="矩形 38"/>
          <p:cNvSpPr/>
          <p:nvPr/>
        </p:nvSpPr>
        <p:spPr>
          <a:xfrm>
            <a:off x="4824084" y="2329311"/>
            <a:ext cx="6310328" cy="878895"/>
          </a:xfrm>
          <a:prstGeom prst="rect">
            <a:avLst/>
          </a:prstGeom>
        </p:spPr>
        <p:txBody>
          <a:bodyPr wrap="square">
            <a:spAutoFit/>
          </a:bodyPr>
          <a:lstStyle/>
          <a:p>
            <a:pPr>
              <a:lnSpc>
                <a:spcPct val="150000"/>
              </a:lnSpc>
            </a:pP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项目进程控制，配合上级管理层对项目进行良好的控制。跟踪和分析成本。</a:t>
            </a:r>
            <a:endPar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1000"/>
                                        <p:tgtEl>
                                          <p:spTgt spid="38"/>
                                        </p:tgtEl>
                                      </p:cBhvr>
                                    </p:animEffect>
                                    <p:anim calcmode="lin" valueType="num">
                                      <p:cBhvr>
                                        <p:cTn id="62" dur="1000" fill="hold"/>
                                        <p:tgtEl>
                                          <p:spTgt spid="38"/>
                                        </p:tgtEl>
                                        <p:attrNameLst>
                                          <p:attrName>ppt_x</p:attrName>
                                        </p:attrNameLst>
                                      </p:cBhvr>
                                      <p:tavLst>
                                        <p:tav tm="0">
                                          <p:val>
                                            <p:strVal val="#ppt_x"/>
                                          </p:val>
                                        </p:tav>
                                        <p:tav tm="100000">
                                          <p:val>
                                            <p:strVal val="#ppt_x"/>
                                          </p:val>
                                        </p:tav>
                                      </p:tavLst>
                                    </p:anim>
                                    <p:anim calcmode="lin" valueType="num">
                                      <p:cBhvr>
                                        <p:cTn id="6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endPar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6" name="文本框 5"/>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2</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cxnSp>
        <p:nvCxnSpPr>
          <p:cNvPr id="11" name="直接连接符 10"/>
          <p:cNvCxnSpPr/>
          <p:nvPr/>
        </p:nvCxnSpPr>
        <p:spPr>
          <a:xfrm>
            <a:off x="4311523" y="4277025"/>
            <a:ext cx="0" cy="1825424"/>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880476" y="4277025"/>
            <a:ext cx="0" cy="1825424"/>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5" name="îšļîḋé"/>
          <p:cNvSpPr/>
          <p:nvPr/>
        </p:nvSpPr>
        <p:spPr>
          <a:xfrm>
            <a:off x="2202236" y="4337697"/>
            <a:ext cx="538480" cy="53848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26" name="îşliďê"/>
          <p:cNvSpPr/>
          <p:nvPr/>
        </p:nvSpPr>
        <p:spPr>
          <a:xfrm>
            <a:off x="2357176" y="4468507"/>
            <a:ext cx="228600" cy="276225"/>
          </a:xfrm>
          <a:custGeom>
            <a:avLst/>
            <a:gdLst>
              <a:gd name="connsiteX0" fmla="*/ 182271 w 501297"/>
              <a:gd name="connsiteY0" fmla="*/ 515718 h 606722"/>
              <a:gd name="connsiteX1" fmla="*/ 151922 w 501297"/>
              <a:gd name="connsiteY1" fmla="*/ 546023 h 606722"/>
              <a:gd name="connsiteX2" fmla="*/ 182271 w 501297"/>
              <a:gd name="connsiteY2" fmla="*/ 576328 h 606722"/>
              <a:gd name="connsiteX3" fmla="*/ 203809 w 501297"/>
              <a:gd name="connsiteY3" fmla="*/ 567441 h 606722"/>
              <a:gd name="connsiteX4" fmla="*/ 212708 w 501297"/>
              <a:gd name="connsiteY4" fmla="*/ 546023 h 606722"/>
              <a:gd name="connsiteX5" fmla="*/ 182271 w 501297"/>
              <a:gd name="connsiteY5" fmla="*/ 515718 h 606722"/>
              <a:gd name="connsiteX6" fmla="*/ 432133 w 501297"/>
              <a:gd name="connsiteY6" fmla="*/ 219106 h 606722"/>
              <a:gd name="connsiteX7" fmla="*/ 501297 w 501297"/>
              <a:gd name="connsiteY7" fmla="*/ 288234 h 606722"/>
              <a:gd name="connsiteX8" fmla="*/ 432133 w 501297"/>
              <a:gd name="connsiteY8" fmla="*/ 357273 h 606722"/>
              <a:gd name="connsiteX9" fmla="*/ 432133 w 501297"/>
              <a:gd name="connsiteY9" fmla="*/ 310981 h 606722"/>
              <a:gd name="connsiteX10" fmla="*/ 182271 w 501297"/>
              <a:gd name="connsiteY10" fmla="*/ 310981 h 606722"/>
              <a:gd name="connsiteX11" fmla="*/ 182271 w 501297"/>
              <a:gd name="connsiteY11" fmla="*/ 265488 h 606722"/>
              <a:gd name="connsiteX12" fmla="*/ 432133 w 501297"/>
              <a:gd name="connsiteY12" fmla="*/ 265488 h 606722"/>
              <a:gd name="connsiteX13" fmla="*/ 30438 w 501297"/>
              <a:gd name="connsiteY13" fmla="*/ 0 h 606722"/>
              <a:gd name="connsiteX14" fmla="*/ 334192 w 501297"/>
              <a:gd name="connsiteY14" fmla="*/ 0 h 606722"/>
              <a:gd name="connsiteX15" fmla="*/ 364541 w 501297"/>
              <a:gd name="connsiteY15" fmla="*/ 30305 h 606722"/>
              <a:gd name="connsiteX16" fmla="*/ 364541 w 501297"/>
              <a:gd name="connsiteY16" fmla="*/ 219956 h 606722"/>
              <a:gd name="connsiteX17" fmla="*/ 318974 w 501297"/>
              <a:gd name="connsiteY17" fmla="*/ 219956 h 606722"/>
              <a:gd name="connsiteX18" fmla="*/ 318974 w 501297"/>
              <a:gd name="connsiteY18" fmla="*/ 91004 h 606722"/>
              <a:gd name="connsiteX19" fmla="*/ 45568 w 501297"/>
              <a:gd name="connsiteY19" fmla="*/ 91004 h 606722"/>
              <a:gd name="connsiteX20" fmla="*/ 45568 w 501297"/>
              <a:gd name="connsiteY20" fmla="*/ 485325 h 606722"/>
              <a:gd name="connsiteX21" fmla="*/ 318974 w 501297"/>
              <a:gd name="connsiteY21" fmla="*/ 485325 h 606722"/>
              <a:gd name="connsiteX22" fmla="*/ 318974 w 501297"/>
              <a:gd name="connsiteY22" fmla="*/ 356462 h 606722"/>
              <a:gd name="connsiteX23" fmla="*/ 364541 w 501297"/>
              <a:gd name="connsiteY23" fmla="*/ 356462 h 606722"/>
              <a:gd name="connsiteX24" fmla="*/ 364541 w 501297"/>
              <a:gd name="connsiteY24" fmla="*/ 576328 h 606722"/>
              <a:gd name="connsiteX25" fmla="*/ 334192 w 501297"/>
              <a:gd name="connsiteY25" fmla="*/ 606722 h 606722"/>
              <a:gd name="connsiteX26" fmla="*/ 30438 w 501297"/>
              <a:gd name="connsiteY26" fmla="*/ 606722 h 606722"/>
              <a:gd name="connsiteX27" fmla="*/ 0 w 501297"/>
              <a:gd name="connsiteY27" fmla="*/ 576328 h 606722"/>
              <a:gd name="connsiteX28" fmla="*/ 0 w 501297"/>
              <a:gd name="connsiteY28" fmla="*/ 30305 h 606722"/>
              <a:gd name="connsiteX29" fmla="*/ 30438 w 501297"/>
              <a:gd name="connsiteY2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1297" h="606722">
                <a:moveTo>
                  <a:pt x="182271" y="515718"/>
                </a:moveTo>
                <a:cubicBezTo>
                  <a:pt x="165539" y="515718"/>
                  <a:pt x="151922" y="529316"/>
                  <a:pt x="151922" y="546023"/>
                </a:cubicBezTo>
                <a:cubicBezTo>
                  <a:pt x="151922" y="562731"/>
                  <a:pt x="165539" y="576328"/>
                  <a:pt x="182271" y="576328"/>
                </a:cubicBezTo>
                <a:cubicBezTo>
                  <a:pt x="190459" y="576328"/>
                  <a:pt x="198024" y="573218"/>
                  <a:pt x="203809" y="567441"/>
                </a:cubicBezTo>
                <a:cubicBezTo>
                  <a:pt x="209505" y="561754"/>
                  <a:pt x="212708" y="554111"/>
                  <a:pt x="212708" y="546023"/>
                </a:cubicBezTo>
                <a:cubicBezTo>
                  <a:pt x="212708" y="529316"/>
                  <a:pt x="199092" y="515718"/>
                  <a:pt x="182271" y="515718"/>
                </a:cubicBezTo>
                <a:close/>
                <a:moveTo>
                  <a:pt x="432133" y="219106"/>
                </a:moveTo>
                <a:lnTo>
                  <a:pt x="501297" y="288234"/>
                </a:lnTo>
                <a:lnTo>
                  <a:pt x="432133" y="357273"/>
                </a:lnTo>
                <a:lnTo>
                  <a:pt x="432133" y="310981"/>
                </a:lnTo>
                <a:lnTo>
                  <a:pt x="182271" y="310981"/>
                </a:lnTo>
                <a:lnTo>
                  <a:pt x="182271" y="265488"/>
                </a:lnTo>
                <a:lnTo>
                  <a:pt x="432133" y="265488"/>
                </a:lnTo>
                <a:close/>
                <a:moveTo>
                  <a:pt x="30438" y="0"/>
                </a:moveTo>
                <a:lnTo>
                  <a:pt x="334192" y="0"/>
                </a:lnTo>
                <a:cubicBezTo>
                  <a:pt x="351013" y="0"/>
                  <a:pt x="364541" y="13598"/>
                  <a:pt x="364541" y="30305"/>
                </a:cubicBezTo>
                <a:lnTo>
                  <a:pt x="364541" y="219956"/>
                </a:lnTo>
                <a:lnTo>
                  <a:pt x="318974" y="219956"/>
                </a:lnTo>
                <a:lnTo>
                  <a:pt x="318974" y="91004"/>
                </a:lnTo>
                <a:lnTo>
                  <a:pt x="45568" y="91004"/>
                </a:lnTo>
                <a:lnTo>
                  <a:pt x="45568" y="485325"/>
                </a:lnTo>
                <a:lnTo>
                  <a:pt x="318974" y="485325"/>
                </a:lnTo>
                <a:lnTo>
                  <a:pt x="318974" y="356462"/>
                </a:lnTo>
                <a:lnTo>
                  <a:pt x="364541" y="356462"/>
                </a:lnTo>
                <a:lnTo>
                  <a:pt x="364541" y="576328"/>
                </a:lnTo>
                <a:cubicBezTo>
                  <a:pt x="364541" y="593125"/>
                  <a:pt x="351013" y="606722"/>
                  <a:pt x="334192" y="606722"/>
                </a:cubicBezTo>
                <a:lnTo>
                  <a:pt x="30438" y="606722"/>
                </a:lnTo>
                <a:cubicBezTo>
                  <a:pt x="13617" y="606722"/>
                  <a:pt x="0" y="593125"/>
                  <a:pt x="0" y="576328"/>
                </a:cubicBezTo>
                <a:lnTo>
                  <a:pt x="0" y="30305"/>
                </a:lnTo>
                <a:cubicBezTo>
                  <a:pt x="0" y="13598"/>
                  <a:pt x="13617" y="0"/>
                  <a:pt x="30438"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21" name="i$ḷiḓê"/>
          <p:cNvSpPr/>
          <p:nvPr/>
        </p:nvSpPr>
        <p:spPr>
          <a:xfrm>
            <a:off x="5771190" y="4337697"/>
            <a:ext cx="538480" cy="53848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22" name="îšḻîďe"/>
          <p:cNvSpPr/>
          <p:nvPr/>
        </p:nvSpPr>
        <p:spPr>
          <a:xfrm>
            <a:off x="5926130" y="4468507"/>
            <a:ext cx="228600" cy="276225"/>
          </a:xfrm>
          <a:custGeom>
            <a:avLst/>
            <a:gdLst>
              <a:gd name="connsiteX0" fmla="*/ 182271 w 501297"/>
              <a:gd name="connsiteY0" fmla="*/ 515718 h 606722"/>
              <a:gd name="connsiteX1" fmla="*/ 151922 w 501297"/>
              <a:gd name="connsiteY1" fmla="*/ 546023 h 606722"/>
              <a:gd name="connsiteX2" fmla="*/ 182271 w 501297"/>
              <a:gd name="connsiteY2" fmla="*/ 576328 h 606722"/>
              <a:gd name="connsiteX3" fmla="*/ 203809 w 501297"/>
              <a:gd name="connsiteY3" fmla="*/ 567441 h 606722"/>
              <a:gd name="connsiteX4" fmla="*/ 212708 w 501297"/>
              <a:gd name="connsiteY4" fmla="*/ 546023 h 606722"/>
              <a:gd name="connsiteX5" fmla="*/ 182271 w 501297"/>
              <a:gd name="connsiteY5" fmla="*/ 515718 h 606722"/>
              <a:gd name="connsiteX6" fmla="*/ 432133 w 501297"/>
              <a:gd name="connsiteY6" fmla="*/ 219106 h 606722"/>
              <a:gd name="connsiteX7" fmla="*/ 501297 w 501297"/>
              <a:gd name="connsiteY7" fmla="*/ 288234 h 606722"/>
              <a:gd name="connsiteX8" fmla="*/ 432133 w 501297"/>
              <a:gd name="connsiteY8" fmla="*/ 357273 h 606722"/>
              <a:gd name="connsiteX9" fmla="*/ 432133 w 501297"/>
              <a:gd name="connsiteY9" fmla="*/ 310981 h 606722"/>
              <a:gd name="connsiteX10" fmla="*/ 182271 w 501297"/>
              <a:gd name="connsiteY10" fmla="*/ 310981 h 606722"/>
              <a:gd name="connsiteX11" fmla="*/ 182271 w 501297"/>
              <a:gd name="connsiteY11" fmla="*/ 265488 h 606722"/>
              <a:gd name="connsiteX12" fmla="*/ 432133 w 501297"/>
              <a:gd name="connsiteY12" fmla="*/ 265488 h 606722"/>
              <a:gd name="connsiteX13" fmla="*/ 30438 w 501297"/>
              <a:gd name="connsiteY13" fmla="*/ 0 h 606722"/>
              <a:gd name="connsiteX14" fmla="*/ 334192 w 501297"/>
              <a:gd name="connsiteY14" fmla="*/ 0 h 606722"/>
              <a:gd name="connsiteX15" fmla="*/ 364541 w 501297"/>
              <a:gd name="connsiteY15" fmla="*/ 30305 h 606722"/>
              <a:gd name="connsiteX16" fmla="*/ 364541 w 501297"/>
              <a:gd name="connsiteY16" fmla="*/ 219956 h 606722"/>
              <a:gd name="connsiteX17" fmla="*/ 318974 w 501297"/>
              <a:gd name="connsiteY17" fmla="*/ 219956 h 606722"/>
              <a:gd name="connsiteX18" fmla="*/ 318974 w 501297"/>
              <a:gd name="connsiteY18" fmla="*/ 91004 h 606722"/>
              <a:gd name="connsiteX19" fmla="*/ 45568 w 501297"/>
              <a:gd name="connsiteY19" fmla="*/ 91004 h 606722"/>
              <a:gd name="connsiteX20" fmla="*/ 45568 w 501297"/>
              <a:gd name="connsiteY20" fmla="*/ 485325 h 606722"/>
              <a:gd name="connsiteX21" fmla="*/ 318974 w 501297"/>
              <a:gd name="connsiteY21" fmla="*/ 485325 h 606722"/>
              <a:gd name="connsiteX22" fmla="*/ 318974 w 501297"/>
              <a:gd name="connsiteY22" fmla="*/ 356462 h 606722"/>
              <a:gd name="connsiteX23" fmla="*/ 364541 w 501297"/>
              <a:gd name="connsiteY23" fmla="*/ 356462 h 606722"/>
              <a:gd name="connsiteX24" fmla="*/ 364541 w 501297"/>
              <a:gd name="connsiteY24" fmla="*/ 576328 h 606722"/>
              <a:gd name="connsiteX25" fmla="*/ 334192 w 501297"/>
              <a:gd name="connsiteY25" fmla="*/ 606722 h 606722"/>
              <a:gd name="connsiteX26" fmla="*/ 30438 w 501297"/>
              <a:gd name="connsiteY26" fmla="*/ 606722 h 606722"/>
              <a:gd name="connsiteX27" fmla="*/ 0 w 501297"/>
              <a:gd name="connsiteY27" fmla="*/ 576328 h 606722"/>
              <a:gd name="connsiteX28" fmla="*/ 0 w 501297"/>
              <a:gd name="connsiteY28" fmla="*/ 30305 h 606722"/>
              <a:gd name="connsiteX29" fmla="*/ 30438 w 501297"/>
              <a:gd name="connsiteY2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1297" h="606722">
                <a:moveTo>
                  <a:pt x="182271" y="515718"/>
                </a:moveTo>
                <a:cubicBezTo>
                  <a:pt x="165539" y="515718"/>
                  <a:pt x="151922" y="529316"/>
                  <a:pt x="151922" y="546023"/>
                </a:cubicBezTo>
                <a:cubicBezTo>
                  <a:pt x="151922" y="562731"/>
                  <a:pt x="165539" y="576328"/>
                  <a:pt x="182271" y="576328"/>
                </a:cubicBezTo>
                <a:cubicBezTo>
                  <a:pt x="190459" y="576328"/>
                  <a:pt x="198024" y="573218"/>
                  <a:pt x="203809" y="567441"/>
                </a:cubicBezTo>
                <a:cubicBezTo>
                  <a:pt x="209505" y="561754"/>
                  <a:pt x="212708" y="554111"/>
                  <a:pt x="212708" y="546023"/>
                </a:cubicBezTo>
                <a:cubicBezTo>
                  <a:pt x="212708" y="529316"/>
                  <a:pt x="199092" y="515718"/>
                  <a:pt x="182271" y="515718"/>
                </a:cubicBezTo>
                <a:close/>
                <a:moveTo>
                  <a:pt x="432133" y="219106"/>
                </a:moveTo>
                <a:lnTo>
                  <a:pt x="501297" y="288234"/>
                </a:lnTo>
                <a:lnTo>
                  <a:pt x="432133" y="357273"/>
                </a:lnTo>
                <a:lnTo>
                  <a:pt x="432133" y="310981"/>
                </a:lnTo>
                <a:lnTo>
                  <a:pt x="182271" y="310981"/>
                </a:lnTo>
                <a:lnTo>
                  <a:pt x="182271" y="265488"/>
                </a:lnTo>
                <a:lnTo>
                  <a:pt x="432133" y="265488"/>
                </a:lnTo>
                <a:close/>
                <a:moveTo>
                  <a:pt x="30438" y="0"/>
                </a:moveTo>
                <a:lnTo>
                  <a:pt x="334192" y="0"/>
                </a:lnTo>
                <a:cubicBezTo>
                  <a:pt x="351013" y="0"/>
                  <a:pt x="364541" y="13598"/>
                  <a:pt x="364541" y="30305"/>
                </a:cubicBezTo>
                <a:lnTo>
                  <a:pt x="364541" y="219956"/>
                </a:lnTo>
                <a:lnTo>
                  <a:pt x="318974" y="219956"/>
                </a:lnTo>
                <a:lnTo>
                  <a:pt x="318974" y="91004"/>
                </a:lnTo>
                <a:lnTo>
                  <a:pt x="45568" y="91004"/>
                </a:lnTo>
                <a:lnTo>
                  <a:pt x="45568" y="485325"/>
                </a:lnTo>
                <a:lnTo>
                  <a:pt x="318974" y="485325"/>
                </a:lnTo>
                <a:lnTo>
                  <a:pt x="318974" y="356462"/>
                </a:lnTo>
                <a:lnTo>
                  <a:pt x="364541" y="356462"/>
                </a:lnTo>
                <a:lnTo>
                  <a:pt x="364541" y="576328"/>
                </a:lnTo>
                <a:cubicBezTo>
                  <a:pt x="364541" y="593125"/>
                  <a:pt x="351013" y="606722"/>
                  <a:pt x="334192" y="606722"/>
                </a:cubicBezTo>
                <a:lnTo>
                  <a:pt x="30438" y="606722"/>
                </a:lnTo>
                <a:cubicBezTo>
                  <a:pt x="13617" y="606722"/>
                  <a:pt x="0" y="593125"/>
                  <a:pt x="0" y="576328"/>
                </a:cubicBezTo>
                <a:lnTo>
                  <a:pt x="0" y="30305"/>
                </a:lnTo>
                <a:cubicBezTo>
                  <a:pt x="0" y="13598"/>
                  <a:pt x="13617" y="0"/>
                  <a:pt x="30438"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15" name="îṧ1ïḓé"/>
          <p:cNvSpPr/>
          <p:nvPr/>
        </p:nvSpPr>
        <p:spPr>
          <a:xfrm>
            <a:off x="9340143" y="4337697"/>
            <a:ext cx="538480" cy="53848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16" name="ïş1íḑê"/>
          <p:cNvSpPr/>
          <p:nvPr/>
        </p:nvSpPr>
        <p:spPr>
          <a:xfrm>
            <a:off x="9495083" y="4468507"/>
            <a:ext cx="228600" cy="276225"/>
          </a:xfrm>
          <a:custGeom>
            <a:avLst/>
            <a:gdLst>
              <a:gd name="connsiteX0" fmla="*/ 182271 w 501297"/>
              <a:gd name="connsiteY0" fmla="*/ 515718 h 606722"/>
              <a:gd name="connsiteX1" fmla="*/ 151922 w 501297"/>
              <a:gd name="connsiteY1" fmla="*/ 546023 h 606722"/>
              <a:gd name="connsiteX2" fmla="*/ 182271 w 501297"/>
              <a:gd name="connsiteY2" fmla="*/ 576328 h 606722"/>
              <a:gd name="connsiteX3" fmla="*/ 203809 w 501297"/>
              <a:gd name="connsiteY3" fmla="*/ 567441 h 606722"/>
              <a:gd name="connsiteX4" fmla="*/ 212708 w 501297"/>
              <a:gd name="connsiteY4" fmla="*/ 546023 h 606722"/>
              <a:gd name="connsiteX5" fmla="*/ 182271 w 501297"/>
              <a:gd name="connsiteY5" fmla="*/ 515718 h 606722"/>
              <a:gd name="connsiteX6" fmla="*/ 432133 w 501297"/>
              <a:gd name="connsiteY6" fmla="*/ 219106 h 606722"/>
              <a:gd name="connsiteX7" fmla="*/ 501297 w 501297"/>
              <a:gd name="connsiteY7" fmla="*/ 288234 h 606722"/>
              <a:gd name="connsiteX8" fmla="*/ 432133 w 501297"/>
              <a:gd name="connsiteY8" fmla="*/ 357273 h 606722"/>
              <a:gd name="connsiteX9" fmla="*/ 432133 w 501297"/>
              <a:gd name="connsiteY9" fmla="*/ 310981 h 606722"/>
              <a:gd name="connsiteX10" fmla="*/ 182271 w 501297"/>
              <a:gd name="connsiteY10" fmla="*/ 310981 h 606722"/>
              <a:gd name="connsiteX11" fmla="*/ 182271 w 501297"/>
              <a:gd name="connsiteY11" fmla="*/ 265488 h 606722"/>
              <a:gd name="connsiteX12" fmla="*/ 432133 w 501297"/>
              <a:gd name="connsiteY12" fmla="*/ 265488 h 606722"/>
              <a:gd name="connsiteX13" fmla="*/ 30438 w 501297"/>
              <a:gd name="connsiteY13" fmla="*/ 0 h 606722"/>
              <a:gd name="connsiteX14" fmla="*/ 334192 w 501297"/>
              <a:gd name="connsiteY14" fmla="*/ 0 h 606722"/>
              <a:gd name="connsiteX15" fmla="*/ 364541 w 501297"/>
              <a:gd name="connsiteY15" fmla="*/ 30305 h 606722"/>
              <a:gd name="connsiteX16" fmla="*/ 364541 w 501297"/>
              <a:gd name="connsiteY16" fmla="*/ 219956 h 606722"/>
              <a:gd name="connsiteX17" fmla="*/ 318974 w 501297"/>
              <a:gd name="connsiteY17" fmla="*/ 219956 h 606722"/>
              <a:gd name="connsiteX18" fmla="*/ 318974 w 501297"/>
              <a:gd name="connsiteY18" fmla="*/ 91004 h 606722"/>
              <a:gd name="connsiteX19" fmla="*/ 45568 w 501297"/>
              <a:gd name="connsiteY19" fmla="*/ 91004 h 606722"/>
              <a:gd name="connsiteX20" fmla="*/ 45568 w 501297"/>
              <a:gd name="connsiteY20" fmla="*/ 485325 h 606722"/>
              <a:gd name="connsiteX21" fmla="*/ 318974 w 501297"/>
              <a:gd name="connsiteY21" fmla="*/ 485325 h 606722"/>
              <a:gd name="connsiteX22" fmla="*/ 318974 w 501297"/>
              <a:gd name="connsiteY22" fmla="*/ 356462 h 606722"/>
              <a:gd name="connsiteX23" fmla="*/ 364541 w 501297"/>
              <a:gd name="connsiteY23" fmla="*/ 356462 h 606722"/>
              <a:gd name="connsiteX24" fmla="*/ 364541 w 501297"/>
              <a:gd name="connsiteY24" fmla="*/ 576328 h 606722"/>
              <a:gd name="connsiteX25" fmla="*/ 334192 w 501297"/>
              <a:gd name="connsiteY25" fmla="*/ 606722 h 606722"/>
              <a:gd name="connsiteX26" fmla="*/ 30438 w 501297"/>
              <a:gd name="connsiteY26" fmla="*/ 606722 h 606722"/>
              <a:gd name="connsiteX27" fmla="*/ 0 w 501297"/>
              <a:gd name="connsiteY27" fmla="*/ 576328 h 606722"/>
              <a:gd name="connsiteX28" fmla="*/ 0 w 501297"/>
              <a:gd name="connsiteY28" fmla="*/ 30305 h 606722"/>
              <a:gd name="connsiteX29" fmla="*/ 30438 w 501297"/>
              <a:gd name="connsiteY2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1297" h="606722">
                <a:moveTo>
                  <a:pt x="182271" y="515718"/>
                </a:moveTo>
                <a:cubicBezTo>
                  <a:pt x="165539" y="515718"/>
                  <a:pt x="151922" y="529316"/>
                  <a:pt x="151922" y="546023"/>
                </a:cubicBezTo>
                <a:cubicBezTo>
                  <a:pt x="151922" y="562731"/>
                  <a:pt x="165539" y="576328"/>
                  <a:pt x="182271" y="576328"/>
                </a:cubicBezTo>
                <a:cubicBezTo>
                  <a:pt x="190459" y="576328"/>
                  <a:pt x="198024" y="573218"/>
                  <a:pt x="203809" y="567441"/>
                </a:cubicBezTo>
                <a:cubicBezTo>
                  <a:pt x="209505" y="561754"/>
                  <a:pt x="212708" y="554111"/>
                  <a:pt x="212708" y="546023"/>
                </a:cubicBezTo>
                <a:cubicBezTo>
                  <a:pt x="212708" y="529316"/>
                  <a:pt x="199092" y="515718"/>
                  <a:pt x="182271" y="515718"/>
                </a:cubicBezTo>
                <a:close/>
                <a:moveTo>
                  <a:pt x="432133" y="219106"/>
                </a:moveTo>
                <a:lnTo>
                  <a:pt x="501297" y="288234"/>
                </a:lnTo>
                <a:lnTo>
                  <a:pt x="432133" y="357273"/>
                </a:lnTo>
                <a:lnTo>
                  <a:pt x="432133" y="310981"/>
                </a:lnTo>
                <a:lnTo>
                  <a:pt x="182271" y="310981"/>
                </a:lnTo>
                <a:lnTo>
                  <a:pt x="182271" y="265488"/>
                </a:lnTo>
                <a:lnTo>
                  <a:pt x="432133" y="265488"/>
                </a:lnTo>
                <a:close/>
                <a:moveTo>
                  <a:pt x="30438" y="0"/>
                </a:moveTo>
                <a:lnTo>
                  <a:pt x="334192" y="0"/>
                </a:lnTo>
                <a:cubicBezTo>
                  <a:pt x="351013" y="0"/>
                  <a:pt x="364541" y="13598"/>
                  <a:pt x="364541" y="30305"/>
                </a:cubicBezTo>
                <a:lnTo>
                  <a:pt x="364541" y="219956"/>
                </a:lnTo>
                <a:lnTo>
                  <a:pt x="318974" y="219956"/>
                </a:lnTo>
                <a:lnTo>
                  <a:pt x="318974" y="91004"/>
                </a:lnTo>
                <a:lnTo>
                  <a:pt x="45568" y="91004"/>
                </a:lnTo>
                <a:lnTo>
                  <a:pt x="45568" y="485325"/>
                </a:lnTo>
                <a:lnTo>
                  <a:pt x="318974" y="485325"/>
                </a:lnTo>
                <a:lnTo>
                  <a:pt x="318974" y="356462"/>
                </a:lnTo>
                <a:lnTo>
                  <a:pt x="364541" y="356462"/>
                </a:lnTo>
                <a:lnTo>
                  <a:pt x="364541" y="576328"/>
                </a:lnTo>
                <a:cubicBezTo>
                  <a:pt x="364541" y="593125"/>
                  <a:pt x="351013" y="606722"/>
                  <a:pt x="334192" y="606722"/>
                </a:cubicBezTo>
                <a:lnTo>
                  <a:pt x="30438" y="606722"/>
                </a:lnTo>
                <a:cubicBezTo>
                  <a:pt x="13617" y="606722"/>
                  <a:pt x="0" y="593125"/>
                  <a:pt x="0" y="576328"/>
                </a:cubicBezTo>
                <a:lnTo>
                  <a:pt x="0" y="30305"/>
                </a:lnTo>
                <a:cubicBezTo>
                  <a:pt x="0" y="13598"/>
                  <a:pt x="13617" y="0"/>
                  <a:pt x="30438"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31" name="矩形 30"/>
          <p:cNvSpPr/>
          <p:nvPr/>
        </p:nvSpPr>
        <p:spPr>
          <a:xfrm>
            <a:off x="2202236" y="2580975"/>
            <a:ext cx="7787528" cy="1160831"/>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通过控制风险来管理项目。为每个项目创建并维护风险统计表。跟踪根源性的风险，而不只是最后那讨厌的结果。估每种风险具体化的概率和可能造成的开销。</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33" name="矩形 32"/>
          <p:cNvSpPr/>
          <p:nvPr/>
        </p:nvSpPr>
        <p:spPr>
          <a:xfrm>
            <a:off x="5110581" y="2076350"/>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合理风控</a:t>
            </a:r>
            <a:endParaRPr lang="zh-CN" altLang="en-US" sz="2000" b="1" spc="400" dirty="0">
              <a:latin typeface="仓耳青禾体-谷力 W05" panose="02020400000000000000" pitchFamily="18" charset="-122"/>
              <a:ea typeface="仓耳青禾体-谷力 W05" panose="02020400000000000000" pitchFamily="18" charset="-122"/>
            </a:endParaRPr>
          </a:p>
        </p:txBody>
      </p:sp>
      <p:sp>
        <p:nvSpPr>
          <p:cNvPr id="34" name="矩形 33"/>
          <p:cNvSpPr/>
          <p:nvPr/>
        </p:nvSpPr>
        <p:spPr>
          <a:xfrm>
            <a:off x="1600357" y="5189737"/>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早期色谱</a:t>
            </a:r>
            <a:endParaRPr lang="zh-CN" altLang="en-US" sz="2000" b="1" spc="400" dirty="0">
              <a:latin typeface="仓耳青禾体-谷力 W05" panose="02020400000000000000" pitchFamily="18" charset="-122"/>
              <a:ea typeface="仓耳青禾体-谷力 W05" panose="02020400000000000000" pitchFamily="18" charset="-122"/>
            </a:endParaRPr>
          </a:p>
        </p:txBody>
      </p:sp>
      <p:sp>
        <p:nvSpPr>
          <p:cNvPr id="35" name="矩形 34"/>
          <p:cNvSpPr/>
          <p:nvPr/>
        </p:nvSpPr>
        <p:spPr>
          <a:xfrm>
            <a:off x="5142352" y="5189737"/>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风险控制</a:t>
            </a:r>
            <a:endParaRPr lang="zh-CN" altLang="en-US" sz="2000" b="1" spc="400" dirty="0">
              <a:latin typeface="仓耳青禾体-谷力 W05" panose="02020400000000000000" pitchFamily="18" charset="-122"/>
              <a:ea typeface="仓耳青禾体-谷力 W05" panose="02020400000000000000" pitchFamily="18" charset="-122"/>
            </a:endParaRPr>
          </a:p>
        </p:txBody>
      </p:sp>
      <p:sp>
        <p:nvSpPr>
          <p:cNvPr id="36" name="矩形 35"/>
          <p:cNvSpPr/>
          <p:nvPr/>
        </p:nvSpPr>
        <p:spPr>
          <a:xfrm>
            <a:off x="8738264" y="5189736"/>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高层把控</a:t>
            </a:r>
            <a:endParaRPr lang="zh-CN" altLang="en-US" sz="2000" b="1" spc="400" dirty="0">
              <a:latin typeface="仓耳青禾体-谷力 W05" panose="02020400000000000000" pitchFamily="18" charset="-122"/>
              <a:ea typeface="仓耳青禾体-谷力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flipV="1">
            <a:off x="3242762" y="3479014"/>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endPar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6" name="文本框 5"/>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2</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49" name="îšļïḑé"/>
          <p:cNvSpPr/>
          <p:nvPr/>
        </p:nvSpPr>
        <p:spPr bwMode="auto">
          <a:xfrm>
            <a:off x="670718" y="3659253"/>
            <a:ext cx="10850563" cy="315000"/>
          </a:xfrm>
          <a:prstGeom prst="rightArrow">
            <a:avLst>
              <a:gd name="adj1" fmla="val 62095"/>
              <a:gd name="adj2" fmla="val 98381"/>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50" name="íṧlîdè"/>
          <p:cNvSpPr/>
          <p:nvPr/>
        </p:nvSpPr>
        <p:spPr bwMode="auto">
          <a:xfrm flipH="1">
            <a:off x="1685116" y="3758538"/>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tx1"/>
          </a:solidFill>
          <a:ln w="38100">
            <a:solidFill>
              <a:schemeClr val="bg1"/>
            </a:solidFill>
            <a:round/>
          </a:ln>
        </p:spPr>
        <p:txBody>
          <a:bodyPr anchor="ctr"/>
          <a:lstStyle/>
          <a:p>
            <a:pPr algn="ctr"/>
          </a:p>
        </p:txBody>
      </p:sp>
      <p:sp>
        <p:nvSpPr>
          <p:cNvPr id="53" name="íṣļïdè"/>
          <p:cNvSpPr/>
          <p:nvPr/>
        </p:nvSpPr>
        <p:spPr bwMode="auto">
          <a:xfrm flipH="1">
            <a:off x="4591123" y="3758538"/>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tx1"/>
          </a:solidFill>
          <a:ln w="38100">
            <a:solidFill>
              <a:schemeClr val="bg1"/>
            </a:solidFill>
            <a:round/>
          </a:ln>
        </p:spPr>
        <p:txBody>
          <a:bodyPr anchor="ctr"/>
          <a:lstStyle/>
          <a:p>
            <a:pPr algn="ctr"/>
          </a:p>
        </p:txBody>
      </p:sp>
      <p:sp>
        <p:nvSpPr>
          <p:cNvPr id="56" name="ïṥḻîdé"/>
          <p:cNvSpPr/>
          <p:nvPr/>
        </p:nvSpPr>
        <p:spPr bwMode="auto">
          <a:xfrm flipH="1">
            <a:off x="7497130" y="3758538"/>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tx1"/>
          </a:solidFill>
          <a:ln w="38100">
            <a:solidFill>
              <a:schemeClr val="bg1"/>
            </a:solidFill>
            <a:round/>
          </a:ln>
        </p:spPr>
        <p:txBody>
          <a:bodyPr anchor="ctr"/>
          <a:lstStyle/>
          <a:p>
            <a:pPr algn="ctr"/>
          </a:p>
        </p:txBody>
      </p:sp>
      <p:sp>
        <p:nvSpPr>
          <p:cNvPr id="59" name="iṩḷïḍê"/>
          <p:cNvSpPr/>
          <p:nvPr/>
        </p:nvSpPr>
        <p:spPr bwMode="auto">
          <a:xfrm flipH="1">
            <a:off x="10403137" y="3758538"/>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tx1"/>
          </a:solidFill>
          <a:ln w="38100">
            <a:solidFill>
              <a:schemeClr val="bg1"/>
            </a:solidFill>
            <a:round/>
          </a:ln>
        </p:spPr>
        <p:txBody>
          <a:bodyPr anchor="ctr"/>
          <a:lstStyle/>
          <a:p>
            <a:pPr algn="ctr"/>
          </a:p>
        </p:txBody>
      </p:sp>
      <p:grpSp>
        <p:nvGrpSpPr>
          <p:cNvPr id="62" name="iSḻîḍê"/>
          <p:cNvGrpSpPr/>
          <p:nvPr/>
        </p:nvGrpSpPr>
        <p:grpSpPr>
          <a:xfrm>
            <a:off x="8950134" y="3758538"/>
            <a:ext cx="543378" cy="2535112"/>
            <a:chOff x="8949341" y="3303285"/>
            <a:chExt cx="543378" cy="2535112"/>
          </a:xfrm>
        </p:grpSpPr>
        <p:sp>
          <p:nvSpPr>
            <p:cNvPr id="78" name="ïšļïďe"/>
            <p:cNvSpPr/>
            <p:nvPr/>
          </p:nvSpPr>
          <p:spPr bwMode="auto">
            <a:xfrm flipH="1">
              <a:off x="8949341" y="3303285"/>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accent3"/>
            </a:solidFill>
            <a:ln w="38100">
              <a:solidFill>
                <a:schemeClr val="bg1"/>
              </a:solidFill>
              <a:round/>
            </a:ln>
          </p:spPr>
          <p:txBody>
            <a:bodyPr anchor="ctr"/>
            <a:lstStyle/>
            <a:p>
              <a:pPr algn="ctr"/>
            </a:p>
          </p:txBody>
        </p:sp>
        <p:cxnSp>
          <p:nvCxnSpPr>
            <p:cNvPr id="80" name="肘形连接符 37"/>
            <p:cNvCxnSpPr/>
            <p:nvPr/>
          </p:nvCxnSpPr>
          <p:spPr>
            <a:xfrm rot="16200000" flipH="1">
              <a:off x="8041587" y="4387264"/>
              <a:ext cx="2409398" cy="492867"/>
            </a:xfrm>
            <a:prstGeom prst="bentConnector2">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63" name="iṣ1îḋè"/>
          <p:cNvGrpSpPr/>
          <p:nvPr/>
        </p:nvGrpSpPr>
        <p:grpSpPr>
          <a:xfrm>
            <a:off x="5871793" y="3758538"/>
            <a:ext cx="543380" cy="1933186"/>
            <a:chOff x="8949341" y="3303285"/>
            <a:chExt cx="543380" cy="1933186"/>
          </a:xfrm>
        </p:grpSpPr>
        <p:sp>
          <p:nvSpPr>
            <p:cNvPr id="73" name="iš1ïḋê"/>
            <p:cNvSpPr/>
            <p:nvPr/>
          </p:nvSpPr>
          <p:spPr bwMode="auto">
            <a:xfrm flipH="1">
              <a:off x="8949341" y="3303285"/>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accent3"/>
            </a:solidFill>
            <a:ln w="38100">
              <a:solidFill>
                <a:schemeClr val="bg1"/>
              </a:solidFill>
              <a:round/>
            </a:ln>
          </p:spPr>
          <p:txBody>
            <a:bodyPr anchor="ctr"/>
            <a:lstStyle/>
            <a:p>
              <a:pPr algn="ctr"/>
            </a:p>
          </p:txBody>
        </p:sp>
        <p:cxnSp>
          <p:nvCxnSpPr>
            <p:cNvPr id="75" name="肘形连接符 47"/>
            <p:cNvCxnSpPr/>
            <p:nvPr/>
          </p:nvCxnSpPr>
          <p:spPr>
            <a:xfrm rot="16200000" flipH="1">
              <a:off x="8344073" y="4087824"/>
              <a:ext cx="1788419" cy="508876"/>
            </a:xfrm>
            <a:prstGeom prst="bentConnector2">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64" name="ísļíḑê"/>
          <p:cNvSpPr/>
          <p:nvPr/>
        </p:nvSpPr>
        <p:spPr bwMode="auto">
          <a:xfrm flipH="1">
            <a:off x="2898216" y="3758538"/>
            <a:ext cx="103746" cy="103204"/>
          </a:xfrm>
          <a:custGeom>
            <a:avLst/>
            <a:gdLst>
              <a:gd name="T0" fmla="*/ 80 w 81"/>
              <a:gd name="T1" fmla="*/ 38 h 81"/>
              <a:gd name="T2" fmla="*/ 43 w 81"/>
              <a:gd name="T3" fmla="*/ 80 h 81"/>
              <a:gd name="T4" fmla="*/ 1 w 81"/>
              <a:gd name="T5" fmla="*/ 43 h 81"/>
              <a:gd name="T6" fmla="*/ 38 w 81"/>
              <a:gd name="T7" fmla="*/ 2 h 81"/>
              <a:gd name="T8" fmla="*/ 80 w 81"/>
              <a:gd name="T9" fmla="*/ 38 h 81"/>
            </a:gdLst>
            <a:ah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solidFill>
            <a:schemeClr val="tx1"/>
          </a:solidFill>
          <a:ln w="38100">
            <a:solidFill>
              <a:schemeClr val="bg1"/>
            </a:solidFill>
            <a:round/>
          </a:ln>
        </p:spPr>
        <p:txBody>
          <a:bodyPr anchor="ctr"/>
          <a:lstStyle/>
          <a:p>
            <a:pPr algn="ctr"/>
          </a:p>
        </p:txBody>
      </p:sp>
      <p:cxnSp>
        <p:nvCxnSpPr>
          <p:cNvPr id="66" name="肘形连接符 54"/>
          <p:cNvCxnSpPr>
            <a:endCxn id="71" idx="1"/>
          </p:cNvCxnSpPr>
          <p:nvPr/>
        </p:nvCxnSpPr>
        <p:spPr>
          <a:xfrm rot="16200000" flipH="1">
            <a:off x="2697755" y="4141107"/>
            <a:ext cx="981641" cy="506039"/>
          </a:xfrm>
          <a:prstGeom prst="bentConnector2">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850467" y="4133496"/>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设置机构</a:t>
            </a:r>
            <a:endParaRPr lang="zh-CN" altLang="en-US" sz="2000" b="1" spc="400" dirty="0">
              <a:latin typeface="仓耳青禾体-谷力 W05" panose="02020400000000000000" pitchFamily="18" charset="-122"/>
              <a:ea typeface="仓耳青禾体-谷力 W05" panose="02020400000000000000" pitchFamily="18" charset="-122"/>
            </a:endParaRPr>
          </a:p>
        </p:txBody>
      </p:sp>
      <p:sp>
        <p:nvSpPr>
          <p:cNvPr id="84" name="矩形 83"/>
          <p:cNvSpPr/>
          <p:nvPr/>
        </p:nvSpPr>
        <p:spPr>
          <a:xfrm>
            <a:off x="809553" y="4638121"/>
            <a:ext cx="1896577"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设置项目管理的专门机构对项目进行专门管理</a:t>
            </a:r>
            <a:endPar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85" name="矩形 84"/>
          <p:cNvSpPr/>
          <p:nvPr/>
        </p:nvSpPr>
        <p:spPr>
          <a:xfrm>
            <a:off x="2094587" y="1804125"/>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规模因素</a:t>
            </a:r>
            <a:endParaRPr lang="zh-CN" altLang="en-US" sz="2000" b="1" spc="400" dirty="0">
              <a:latin typeface="仓耳青禾体-谷力 W05" panose="02020400000000000000" pitchFamily="18" charset="-122"/>
              <a:ea typeface="仓耳青禾体-谷力 W05" panose="02020400000000000000" pitchFamily="18" charset="-122"/>
            </a:endParaRPr>
          </a:p>
        </p:txBody>
      </p:sp>
      <p:sp>
        <p:nvSpPr>
          <p:cNvPr id="86" name="矩形 85"/>
          <p:cNvSpPr/>
          <p:nvPr/>
        </p:nvSpPr>
        <p:spPr>
          <a:xfrm>
            <a:off x="1959364" y="2321646"/>
            <a:ext cx="2111927"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项目的规模庞大工作复杂时间紧迫项目的不确定因素。</a:t>
            </a:r>
            <a:endPar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87" name="矩形 86"/>
          <p:cNvSpPr/>
          <p:nvPr/>
        </p:nvSpPr>
        <p:spPr>
          <a:xfrm>
            <a:off x="3548104" y="4284591"/>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技术革新</a:t>
            </a:r>
            <a:endParaRPr lang="zh-CN" altLang="en-US" sz="2000" b="1" spc="400" dirty="0">
              <a:latin typeface="仓耳青禾体-谷力 W05" panose="02020400000000000000" pitchFamily="18" charset="-122"/>
              <a:ea typeface="仓耳青禾体-谷力 W05" panose="02020400000000000000" pitchFamily="18" charset="-122"/>
            </a:endParaRPr>
          </a:p>
        </p:txBody>
      </p:sp>
      <p:sp>
        <p:nvSpPr>
          <p:cNvPr id="88" name="矩形 87"/>
          <p:cNvSpPr/>
          <p:nvPr/>
        </p:nvSpPr>
        <p:spPr>
          <a:xfrm>
            <a:off x="3507190" y="4789216"/>
            <a:ext cx="2030010"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有很多新技术、新情况和新问题需要不断研究解决。</a:t>
            </a:r>
            <a:endPar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89" name="矩形 88"/>
          <p:cNvSpPr/>
          <p:nvPr/>
        </p:nvSpPr>
        <p:spPr>
          <a:xfrm>
            <a:off x="5188625" y="1817021"/>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配合公关</a:t>
            </a:r>
            <a:endParaRPr lang="zh-CN" altLang="en-US" sz="2000" b="1" spc="400" dirty="0">
              <a:latin typeface="仓耳青禾体-谷力 W05" panose="02020400000000000000" pitchFamily="18" charset="-122"/>
              <a:ea typeface="仓耳青禾体-谷力 W05" panose="02020400000000000000" pitchFamily="18" charset="-122"/>
            </a:endParaRPr>
          </a:p>
        </p:txBody>
      </p:sp>
      <p:sp>
        <p:nvSpPr>
          <p:cNvPr id="90" name="矩形 89"/>
          <p:cNvSpPr/>
          <p:nvPr/>
        </p:nvSpPr>
        <p:spPr>
          <a:xfrm>
            <a:off x="5040035" y="2321646"/>
            <a:ext cx="2111927"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项目实施中涉及部门和单位较多需要相互配合协同攻关</a:t>
            </a:r>
            <a:endPar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91" name="矩形 90"/>
          <p:cNvSpPr/>
          <p:nvPr/>
        </p:nvSpPr>
        <p:spPr>
          <a:xfrm>
            <a:off x="6589755" y="4380322"/>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管理矩阵</a:t>
            </a:r>
            <a:endParaRPr lang="zh-CN" altLang="en-US" sz="2000" b="1" spc="400" dirty="0">
              <a:latin typeface="仓耳青禾体-谷力 W05" panose="02020400000000000000" pitchFamily="18" charset="-122"/>
              <a:ea typeface="仓耳青禾体-谷力 W05" panose="02020400000000000000" pitchFamily="18" charset="-122"/>
            </a:endParaRPr>
          </a:p>
        </p:txBody>
      </p:sp>
      <p:sp>
        <p:nvSpPr>
          <p:cNvPr id="92" name="矩形 91"/>
          <p:cNvSpPr/>
          <p:nvPr/>
        </p:nvSpPr>
        <p:spPr>
          <a:xfrm>
            <a:off x="6548841" y="4884947"/>
            <a:ext cx="2030010"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设置矩阵结构的组织形式，对项目进行综合管理。</a:t>
            </a:r>
            <a:endPar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93" name="矩形 92"/>
          <p:cNvSpPr/>
          <p:nvPr/>
        </p:nvSpPr>
        <p:spPr>
          <a:xfrm>
            <a:off x="8437003" y="1897106"/>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项目组织</a:t>
            </a:r>
            <a:endParaRPr lang="zh-CN" altLang="en-US" sz="2000" b="1" spc="400" dirty="0">
              <a:latin typeface="仓耳青禾体-谷力 W05" panose="02020400000000000000" pitchFamily="18" charset="-122"/>
              <a:ea typeface="仓耳青禾体-谷力 W05" panose="02020400000000000000" pitchFamily="18" charset="-122"/>
            </a:endParaRPr>
          </a:p>
        </p:txBody>
      </p:sp>
      <p:sp>
        <p:nvSpPr>
          <p:cNvPr id="94" name="矩形 93"/>
          <p:cNvSpPr/>
          <p:nvPr/>
        </p:nvSpPr>
        <p:spPr>
          <a:xfrm>
            <a:off x="8396089" y="2401731"/>
            <a:ext cx="1896577"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设置项目主管对项目进行临时授权管理有些项目</a:t>
            </a:r>
            <a:endPar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95" name="矩形 94"/>
          <p:cNvSpPr/>
          <p:nvPr/>
        </p:nvSpPr>
        <p:spPr>
          <a:xfrm>
            <a:off x="9534427" y="4284591"/>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专职管理</a:t>
            </a:r>
            <a:endParaRPr lang="zh-CN" altLang="en-US" sz="2000" b="1" spc="400" dirty="0">
              <a:latin typeface="仓耳青禾体-谷力 W05" panose="02020400000000000000" pitchFamily="18" charset="-122"/>
              <a:ea typeface="仓耳青禾体-谷力 W05" panose="02020400000000000000" pitchFamily="18" charset="-122"/>
            </a:endParaRPr>
          </a:p>
        </p:txBody>
      </p:sp>
      <p:sp>
        <p:nvSpPr>
          <p:cNvPr id="96" name="矩形 95"/>
          <p:cNvSpPr/>
          <p:nvPr/>
        </p:nvSpPr>
        <p:spPr>
          <a:xfrm>
            <a:off x="9493513" y="4789216"/>
            <a:ext cx="1896577" cy="1027269"/>
          </a:xfrm>
          <a:prstGeom prst="rect">
            <a:avLst/>
          </a:prstGeom>
        </p:spPr>
        <p:txBody>
          <a:bodyPr wrap="square">
            <a:spAutoFit/>
          </a:bodyPr>
          <a:lstStyle/>
          <a:p>
            <a:pPr algn="ct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设置项目专职管理人员对项目进行专职管理</a:t>
            </a:r>
            <a:endPar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0-#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0-#ppt_w/2"/>
                                          </p:val>
                                        </p:tav>
                                        <p:tav tm="100000">
                                          <p:val>
                                            <p:strVal val="#ppt_x"/>
                                          </p:val>
                                        </p:tav>
                                      </p:tavLst>
                                    </p:anim>
                                    <p:anim calcmode="lin" valueType="num">
                                      <p:cBhvr additive="base">
                                        <p:cTn id="16" dur="500" fill="hold"/>
                                        <p:tgtEl>
                                          <p:spTgt spid="5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0-#ppt_w/2"/>
                                          </p:val>
                                        </p:tav>
                                        <p:tav tm="100000">
                                          <p:val>
                                            <p:strVal val="#ppt_x"/>
                                          </p:val>
                                        </p:tav>
                                      </p:tavLst>
                                    </p:anim>
                                    <p:anim calcmode="lin" valueType="num">
                                      <p:cBhvr additive="base">
                                        <p:cTn id="20" dur="500" fill="hold"/>
                                        <p:tgtEl>
                                          <p:spTgt spid="5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0-#ppt_w/2"/>
                                          </p:val>
                                        </p:tav>
                                        <p:tav tm="100000">
                                          <p:val>
                                            <p:strVal val="#ppt_x"/>
                                          </p:val>
                                        </p:tav>
                                      </p:tavLst>
                                    </p:anim>
                                    <p:anim calcmode="lin" valueType="num">
                                      <p:cBhvr additive="base">
                                        <p:cTn id="24" dur="500" fill="hold"/>
                                        <p:tgtEl>
                                          <p:spTgt spid="5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0-#ppt_w/2"/>
                                          </p:val>
                                        </p:tav>
                                        <p:tav tm="100000">
                                          <p:val>
                                            <p:strVal val="#ppt_x"/>
                                          </p:val>
                                        </p:tav>
                                      </p:tavLst>
                                    </p:anim>
                                    <p:anim calcmode="lin" valueType="num">
                                      <p:cBhvr additive="base">
                                        <p:cTn id="28" dur="500" fill="hold"/>
                                        <p:tgtEl>
                                          <p:spTgt spid="62"/>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0-#ppt_w/2"/>
                                          </p:val>
                                        </p:tav>
                                        <p:tav tm="100000">
                                          <p:val>
                                            <p:strVal val="#ppt_x"/>
                                          </p:val>
                                        </p:tav>
                                      </p:tavLst>
                                    </p:anim>
                                    <p:anim calcmode="lin" valueType="num">
                                      <p:cBhvr additive="base">
                                        <p:cTn id="32" dur="500" fill="hold"/>
                                        <p:tgtEl>
                                          <p:spTgt spid="6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0-#ppt_w/2"/>
                                          </p:val>
                                        </p:tav>
                                        <p:tav tm="100000">
                                          <p:val>
                                            <p:strVal val="#ppt_x"/>
                                          </p:val>
                                        </p:tav>
                                      </p:tavLst>
                                    </p:anim>
                                    <p:anim calcmode="lin" valueType="num">
                                      <p:cBhvr additive="base">
                                        <p:cTn id="36" dur="500" fill="hold"/>
                                        <p:tgtEl>
                                          <p:spTgt spid="64"/>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0-#ppt_w/2"/>
                                          </p:val>
                                        </p:tav>
                                        <p:tav tm="100000">
                                          <p:val>
                                            <p:strVal val="#ppt_x"/>
                                          </p:val>
                                        </p:tav>
                                      </p:tavLst>
                                    </p:anim>
                                    <p:anim calcmode="lin" valueType="num">
                                      <p:cBhvr additive="base">
                                        <p:cTn id="40"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1000"/>
                                        <p:tgtEl>
                                          <p:spTgt spid="83"/>
                                        </p:tgtEl>
                                      </p:cBhvr>
                                    </p:animEffect>
                                    <p:anim calcmode="lin" valueType="num">
                                      <p:cBhvr>
                                        <p:cTn id="46" dur="1000" fill="hold"/>
                                        <p:tgtEl>
                                          <p:spTgt spid="83"/>
                                        </p:tgtEl>
                                        <p:attrNameLst>
                                          <p:attrName>ppt_x</p:attrName>
                                        </p:attrNameLst>
                                      </p:cBhvr>
                                      <p:tavLst>
                                        <p:tav tm="0">
                                          <p:val>
                                            <p:strVal val="#ppt_x"/>
                                          </p:val>
                                        </p:tav>
                                        <p:tav tm="100000">
                                          <p:val>
                                            <p:strVal val="#ppt_x"/>
                                          </p:val>
                                        </p:tav>
                                      </p:tavLst>
                                    </p:anim>
                                    <p:anim calcmode="lin" valueType="num">
                                      <p:cBhvr>
                                        <p:cTn id="47"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fade">
                                      <p:cBhvr>
                                        <p:cTn id="52" dur="1000"/>
                                        <p:tgtEl>
                                          <p:spTgt spid="84"/>
                                        </p:tgtEl>
                                      </p:cBhvr>
                                    </p:animEffect>
                                    <p:anim calcmode="lin" valueType="num">
                                      <p:cBhvr>
                                        <p:cTn id="53" dur="1000" fill="hold"/>
                                        <p:tgtEl>
                                          <p:spTgt spid="84"/>
                                        </p:tgtEl>
                                        <p:attrNameLst>
                                          <p:attrName>ppt_x</p:attrName>
                                        </p:attrNameLst>
                                      </p:cBhvr>
                                      <p:tavLst>
                                        <p:tav tm="0">
                                          <p:val>
                                            <p:strVal val="#ppt_x"/>
                                          </p:val>
                                        </p:tav>
                                        <p:tav tm="100000">
                                          <p:val>
                                            <p:strVal val="#ppt_x"/>
                                          </p:val>
                                        </p:tav>
                                      </p:tavLst>
                                    </p:anim>
                                    <p:anim calcmode="lin" valueType="num">
                                      <p:cBhvr>
                                        <p:cTn id="5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1000"/>
                                        <p:tgtEl>
                                          <p:spTgt spid="85"/>
                                        </p:tgtEl>
                                      </p:cBhvr>
                                    </p:animEffect>
                                    <p:anim calcmode="lin" valueType="num">
                                      <p:cBhvr>
                                        <p:cTn id="60" dur="1000" fill="hold"/>
                                        <p:tgtEl>
                                          <p:spTgt spid="85"/>
                                        </p:tgtEl>
                                        <p:attrNameLst>
                                          <p:attrName>ppt_x</p:attrName>
                                        </p:attrNameLst>
                                      </p:cBhvr>
                                      <p:tavLst>
                                        <p:tav tm="0">
                                          <p:val>
                                            <p:strVal val="#ppt_x"/>
                                          </p:val>
                                        </p:tav>
                                        <p:tav tm="100000">
                                          <p:val>
                                            <p:strVal val="#ppt_x"/>
                                          </p:val>
                                        </p:tav>
                                      </p:tavLst>
                                    </p:anim>
                                    <p:anim calcmode="lin" valueType="num">
                                      <p:cBhvr>
                                        <p:cTn id="61"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1000"/>
                                        <p:tgtEl>
                                          <p:spTgt spid="87"/>
                                        </p:tgtEl>
                                      </p:cBhvr>
                                    </p:animEffect>
                                    <p:anim calcmode="lin" valueType="num">
                                      <p:cBhvr>
                                        <p:cTn id="74" dur="1000" fill="hold"/>
                                        <p:tgtEl>
                                          <p:spTgt spid="87"/>
                                        </p:tgtEl>
                                        <p:attrNameLst>
                                          <p:attrName>ppt_x</p:attrName>
                                        </p:attrNameLst>
                                      </p:cBhvr>
                                      <p:tavLst>
                                        <p:tav tm="0">
                                          <p:val>
                                            <p:strVal val="#ppt_x"/>
                                          </p:val>
                                        </p:tav>
                                        <p:tav tm="100000">
                                          <p:val>
                                            <p:strVal val="#ppt_x"/>
                                          </p:val>
                                        </p:tav>
                                      </p:tavLst>
                                    </p:anim>
                                    <p:anim calcmode="lin" valueType="num">
                                      <p:cBhvr>
                                        <p:cTn id="7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fade">
                                      <p:cBhvr>
                                        <p:cTn id="87" dur="1000"/>
                                        <p:tgtEl>
                                          <p:spTgt spid="89"/>
                                        </p:tgtEl>
                                      </p:cBhvr>
                                    </p:animEffect>
                                    <p:anim calcmode="lin" valueType="num">
                                      <p:cBhvr>
                                        <p:cTn id="88" dur="1000" fill="hold"/>
                                        <p:tgtEl>
                                          <p:spTgt spid="89"/>
                                        </p:tgtEl>
                                        <p:attrNameLst>
                                          <p:attrName>ppt_x</p:attrName>
                                        </p:attrNameLst>
                                      </p:cBhvr>
                                      <p:tavLst>
                                        <p:tav tm="0">
                                          <p:val>
                                            <p:strVal val="#ppt_x"/>
                                          </p:val>
                                        </p:tav>
                                        <p:tav tm="100000">
                                          <p:val>
                                            <p:strVal val="#ppt_x"/>
                                          </p:val>
                                        </p:tav>
                                      </p:tavLst>
                                    </p:anim>
                                    <p:anim calcmode="lin" valueType="num">
                                      <p:cBhvr>
                                        <p:cTn id="8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90"/>
                                        </p:tgtEl>
                                        <p:attrNameLst>
                                          <p:attrName>style.visibility</p:attrName>
                                        </p:attrNameLst>
                                      </p:cBhvr>
                                      <p:to>
                                        <p:strVal val="visible"/>
                                      </p:to>
                                    </p:set>
                                    <p:animEffect transition="in" filter="fade">
                                      <p:cBhvr>
                                        <p:cTn id="94" dur="1000"/>
                                        <p:tgtEl>
                                          <p:spTgt spid="90"/>
                                        </p:tgtEl>
                                      </p:cBhvr>
                                    </p:animEffect>
                                    <p:anim calcmode="lin" valueType="num">
                                      <p:cBhvr>
                                        <p:cTn id="95" dur="1000" fill="hold"/>
                                        <p:tgtEl>
                                          <p:spTgt spid="90"/>
                                        </p:tgtEl>
                                        <p:attrNameLst>
                                          <p:attrName>ppt_x</p:attrName>
                                        </p:attrNameLst>
                                      </p:cBhvr>
                                      <p:tavLst>
                                        <p:tav tm="0">
                                          <p:val>
                                            <p:strVal val="#ppt_x"/>
                                          </p:val>
                                        </p:tav>
                                        <p:tav tm="100000">
                                          <p:val>
                                            <p:strVal val="#ppt_x"/>
                                          </p:val>
                                        </p:tav>
                                      </p:tavLst>
                                    </p:anim>
                                    <p:anim calcmode="lin" valueType="num">
                                      <p:cBhvr>
                                        <p:cTn id="9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fade">
                                      <p:cBhvr>
                                        <p:cTn id="101" dur="1000"/>
                                        <p:tgtEl>
                                          <p:spTgt spid="91"/>
                                        </p:tgtEl>
                                      </p:cBhvr>
                                    </p:animEffect>
                                    <p:anim calcmode="lin" valueType="num">
                                      <p:cBhvr>
                                        <p:cTn id="102" dur="1000" fill="hold"/>
                                        <p:tgtEl>
                                          <p:spTgt spid="91"/>
                                        </p:tgtEl>
                                        <p:attrNameLst>
                                          <p:attrName>ppt_x</p:attrName>
                                        </p:attrNameLst>
                                      </p:cBhvr>
                                      <p:tavLst>
                                        <p:tav tm="0">
                                          <p:val>
                                            <p:strVal val="#ppt_x"/>
                                          </p:val>
                                        </p:tav>
                                        <p:tav tm="100000">
                                          <p:val>
                                            <p:strVal val="#ppt_x"/>
                                          </p:val>
                                        </p:tav>
                                      </p:tavLst>
                                    </p:anim>
                                    <p:anim calcmode="lin" valueType="num">
                                      <p:cBhvr>
                                        <p:cTn id="10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92"/>
                                        </p:tgtEl>
                                        <p:attrNameLst>
                                          <p:attrName>style.visibility</p:attrName>
                                        </p:attrNameLst>
                                      </p:cBhvr>
                                      <p:to>
                                        <p:strVal val="visible"/>
                                      </p:to>
                                    </p:set>
                                    <p:animEffect transition="in" filter="fade">
                                      <p:cBhvr>
                                        <p:cTn id="108" dur="1000"/>
                                        <p:tgtEl>
                                          <p:spTgt spid="92"/>
                                        </p:tgtEl>
                                      </p:cBhvr>
                                    </p:animEffect>
                                    <p:anim calcmode="lin" valueType="num">
                                      <p:cBhvr>
                                        <p:cTn id="109" dur="1000" fill="hold"/>
                                        <p:tgtEl>
                                          <p:spTgt spid="92"/>
                                        </p:tgtEl>
                                        <p:attrNameLst>
                                          <p:attrName>ppt_x</p:attrName>
                                        </p:attrNameLst>
                                      </p:cBhvr>
                                      <p:tavLst>
                                        <p:tav tm="0">
                                          <p:val>
                                            <p:strVal val="#ppt_x"/>
                                          </p:val>
                                        </p:tav>
                                        <p:tav tm="100000">
                                          <p:val>
                                            <p:strVal val="#ppt_x"/>
                                          </p:val>
                                        </p:tav>
                                      </p:tavLst>
                                    </p:anim>
                                    <p:anim calcmode="lin" valueType="num">
                                      <p:cBhvr>
                                        <p:cTn id="110"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93"/>
                                        </p:tgtEl>
                                        <p:attrNameLst>
                                          <p:attrName>style.visibility</p:attrName>
                                        </p:attrNameLst>
                                      </p:cBhvr>
                                      <p:to>
                                        <p:strVal val="visible"/>
                                      </p:to>
                                    </p:set>
                                    <p:animEffect transition="in" filter="fade">
                                      <p:cBhvr>
                                        <p:cTn id="115" dur="1000"/>
                                        <p:tgtEl>
                                          <p:spTgt spid="93"/>
                                        </p:tgtEl>
                                      </p:cBhvr>
                                    </p:animEffect>
                                    <p:anim calcmode="lin" valueType="num">
                                      <p:cBhvr>
                                        <p:cTn id="116" dur="1000" fill="hold"/>
                                        <p:tgtEl>
                                          <p:spTgt spid="93"/>
                                        </p:tgtEl>
                                        <p:attrNameLst>
                                          <p:attrName>ppt_x</p:attrName>
                                        </p:attrNameLst>
                                      </p:cBhvr>
                                      <p:tavLst>
                                        <p:tav tm="0">
                                          <p:val>
                                            <p:strVal val="#ppt_x"/>
                                          </p:val>
                                        </p:tav>
                                        <p:tav tm="100000">
                                          <p:val>
                                            <p:strVal val="#ppt_x"/>
                                          </p:val>
                                        </p:tav>
                                      </p:tavLst>
                                    </p:anim>
                                    <p:anim calcmode="lin" valueType="num">
                                      <p:cBhvr>
                                        <p:cTn id="117"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fade">
                                      <p:cBhvr>
                                        <p:cTn id="122" dur="1000"/>
                                        <p:tgtEl>
                                          <p:spTgt spid="94"/>
                                        </p:tgtEl>
                                      </p:cBhvr>
                                    </p:animEffect>
                                    <p:anim calcmode="lin" valueType="num">
                                      <p:cBhvr>
                                        <p:cTn id="123" dur="1000" fill="hold"/>
                                        <p:tgtEl>
                                          <p:spTgt spid="94"/>
                                        </p:tgtEl>
                                        <p:attrNameLst>
                                          <p:attrName>ppt_x</p:attrName>
                                        </p:attrNameLst>
                                      </p:cBhvr>
                                      <p:tavLst>
                                        <p:tav tm="0">
                                          <p:val>
                                            <p:strVal val="#ppt_x"/>
                                          </p:val>
                                        </p:tav>
                                        <p:tav tm="100000">
                                          <p:val>
                                            <p:strVal val="#ppt_x"/>
                                          </p:val>
                                        </p:tav>
                                      </p:tavLst>
                                    </p:anim>
                                    <p:anim calcmode="lin" valueType="num">
                                      <p:cBhvr>
                                        <p:cTn id="124"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95"/>
                                        </p:tgtEl>
                                        <p:attrNameLst>
                                          <p:attrName>style.visibility</p:attrName>
                                        </p:attrNameLst>
                                      </p:cBhvr>
                                      <p:to>
                                        <p:strVal val="visible"/>
                                      </p:to>
                                    </p:set>
                                    <p:animEffect transition="in" filter="fade">
                                      <p:cBhvr>
                                        <p:cTn id="129" dur="1000"/>
                                        <p:tgtEl>
                                          <p:spTgt spid="95"/>
                                        </p:tgtEl>
                                      </p:cBhvr>
                                    </p:animEffect>
                                    <p:anim calcmode="lin" valueType="num">
                                      <p:cBhvr>
                                        <p:cTn id="130" dur="1000" fill="hold"/>
                                        <p:tgtEl>
                                          <p:spTgt spid="95"/>
                                        </p:tgtEl>
                                        <p:attrNameLst>
                                          <p:attrName>ppt_x</p:attrName>
                                        </p:attrNameLst>
                                      </p:cBhvr>
                                      <p:tavLst>
                                        <p:tav tm="0">
                                          <p:val>
                                            <p:strVal val="#ppt_x"/>
                                          </p:val>
                                        </p:tav>
                                        <p:tav tm="100000">
                                          <p:val>
                                            <p:strVal val="#ppt_x"/>
                                          </p:val>
                                        </p:tav>
                                      </p:tavLst>
                                    </p:anim>
                                    <p:anim calcmode="lin" valueType="num">
                                      <p:cBhvr>
                                        <p:cTn id="131"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96"/>
                                        </p:tgtEl>
                                        <p:attrNameLst>
                                          <p:attrName>style.visibility</p:attrName>
                                        </p:attrNameLst>
                                      </p:cBhvr>
                                      <p:to>
                                        <p:strVal val="visible"/>
                                      </p:to>
                                    </p:set>
                                    <p:animEffect transition="in" filter="fade">
                                      <p:cBhvr>
                                        <p:cTn id="136" dur="1000"/>
                                        <p:tgtEl>
                                          <p:spTgt spid="96"/>
                                        </p:tgtEl>
                                      </p:cBhvr>
                                    </p:animEffect>
                                    <p:anim calcmode="lin" valueType="num">
                                      <p:cBhvr>
                                        <p:cTn id="137" dur="1000" fill="hold"/>
                                        <p:tgtEl>
                                          <p:spTgt spid="96"/>
                                        </p:tgtEl>
                                        <p:attrNameLst>
                                          <p:attrName>ppt_x</p:attrName>
                                        </p:attrNameLst>
                                      </p:cBhvr>
                                      <p:tavLst>
                                        <p:tav tm="0">
                                          <p:val>
                                            <p:strVal val="#ppt_x"/>
                                          </p:val>
                                        </p:tav>
                                        <p:tav tm="100000">
                                          <p:val>
                                            <p:strVal val="#ppt_x"/>
                                          </p:val>
                                        </p:tav>
                                      </p:tavLst>
                                    </p:anim>
                                    <p:anim calcmode="lin" valueType="num">
                                      <p:cBhvr>
                                        <p:cTn id="138"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3" grpId="0" animBg="1"/>
      <p:bldP spid="56" grpId="0" animBg="1"/>
      <p:bldP spid="59" grpId="0" animBg="1"/>
      <p:bldP spid="64" grpId="0" animBg="1"/>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endPar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6" name="文本框 5"/>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2</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60" name="ïŝ1ïḓe"/>
          <p:cNvSpPr/>
          <p:nvPr/>
        </p:nvSpPr>
        <p:spPr>
          <a:xfrm>
            <a:off x="5965860" y="2542501"/>
            <a:ext cx="2023947" cy="444474"/>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r>
              <a:rPr lang="en-US" altLang="zh-CN" sz="1600" b="1" dirty="0">
                <a:solidFill>
                  <a:schemeClr val="tx1"/>
                </a:solidFill>
              </a:rPr>
              <a:t> </a:t>
            </a:r>
            <a:endParaRPr lang="en-US" altLang="zh-CN" sz="1600" b="1" dirty="0">
              <a:solidFill>
                <a:schemeClr val="tx1"/>
              </a:solidFill>
            </a:endParaRPr>
          </a:p>
        </p:txBody>
      </p:sp>
      <p:sp>
        <p:nvSpPr>
          <p:cNvPr id="61" name="ïśľïḍé"/>
          <p:cNvSpPr/>
          <p:nvPr/>
        </p:nvSpPr>
        <p:spPr>
          <a:xfrm>
            <a:off x="5743623" y="2542501"/>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58" name="iṧḻíḋé"/>
          <p:cNvSpPr/>
          <p:nvPr/>
        </p:nvSpPr>
        <p:spPr>
          <a:xfrm>
            <a:off x="5965860" y="3323184"/>
            <a:ext cx="2023947" cy="444474"/>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r>
              <a:rPr lang="en-US" altLang="zh-CN" sz="1600" b="1" dirty="0">
                <a:solidFill>
                  <a:schemeClr val="tx1"/>
                </a:solidFill>
              </a:rPr>
              <a:t> </a:t>
            </a:r>
            <a:endParaRPr lang="en-US" altLang="zh-CN" sz="1600" b="1" dirty="0">
              <a:solidFill>
                <a:schemeClr val="tx1"/>
              </a:solidFill>
            </a:endParaRPr>
          </a:p>
        </p:txBody>
      </p:sp>
      <p:sp>
        <p:nvSpPr>
          <p:cNvPr id="59" name="i$ļiḓé"/>
          <p:cNvSpPr/>
          <p:nvPr/>
        </p:nvSpPr>
        <p:spPr>
          <a:xfrm>
            <a:off x="5743623" y="3323184"/>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56" name="îŝḻíḓê"/>
          <p:cNvSpPr/>
          <p:nvPr/>
        </p:nvSpPr>
        <p:spPr>
          <a:xfrm>
            <a:off x="5965860" y="4103867"/>
            <a:ext cx="2023947" cy="444474"/>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r>
              <a:rPr lang="en-US" altLang="zh-CN" sz="1600" b="1" dirty="0">
                <a:solidFill>
                  <a:schemeClr val="tx1"/>
                </a:solidFill>
              </a:rPr>
              <a:t> </a:t>
            </a:r>
            <a:endParaRPr lang="en-US" altLang="zh-CN" sz="1600" b="1" dirty="0">
              <a:solidFill>
                <a:schemeClr val="tx1"/>
              </a:solidFill>
            </a:endParaRPr>
          </a:p>
        </p:txBody>
      </p:sp>
      <p:sp>
        <p:nvSpPr>
          <p:cNvPr id="57" name="íṧḻiḓè"/>
          <p:cNvSpPr/>
          <p:nvPr/>
        </p:nvSpPr>
        <p:spPr>
          <a:xfrm>
            <a:off x="5743623" y="4103867"/>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51" name="îslíḑe"/>
          <p:cNvSpPr/>
          <p:nvPr/>
        </p:nvSpPr>
        <p:spPr>
          <a:xfrm>
            <a:off x="8696205" y="2542501"/>
            <a:ext cx="2023947" cy="444474"/>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r>
              <a:rPr lang="en-US" altLang="zh-CN" sz="1600" b="1" dirty="0">
                <a:solidFill>
                  <a:schemeClr val="tx1"/>
                </a:solidFill>
              </a:rPr>
              <a:t> </a:t>
            </a:r>
            <a:endParaRPr lang="en-US" altLang="zh-CN" sz="1600" b="1" dirty="0">
              <a:solidFill>
                <a:schemeClr val="tx1"/>
              </a:solidFill>
            </a:endParaRPr>
          </a:p>
        </p:txBody>
      </p:sp>
      <p:sp>
        <p:nvSpPr>
          <p:cNvPr id="52" name="ïSlîḋé"/>
          <p:cNvSpPr/>
          <p:nvPr/>
        </p:nvSpPr>
        <p:spPr>
          <a:xfrm>
            <a:off x="8473968" y="2542501"/>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49" name="ïŝļîḑê"/>
          <p:cNvSpPr/>
          <p:nvPr/>
        </p:nvSpPr>
        <p:spPr>
          <a:xfrm>
            <a:off x="8696205" y="3323184"/>
            <a:ext cx="2023947" cy="444474"/>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r>
              <a:rPr lang="en-US" altLang="zh-CN" sz="1600" b="1" dirty="0">
                <a:solidFill>
                  <a:schemeClr val="tx1"/>
                </a:solidFill>
              </a:rPr>
              <a:t> </a:t>
            </a:r>
            <a:endParaRPr lang="en-US" altLang="zh-CN" sz="1600" b="1" dirty="0">
              <a:solidFill>
                <a:schemeClr val="tx1"/>
              </a:solidFill>
            </a:endParaRPr>
          </a:p>
        </p:txBody>
      </p:sp>
      <p:sp>
        <p:nvSpPr>
          <p:cNvPr id="50" name="ïŝḻíḋe"/>
          <p:cNvSpPr/>
          <p:nvPr/>
        </p:nvSpPr>
        <p:spPr>
          <a:xfrm>
            <a:off x="8473968" y="3323184"/>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endParaRPr lang="zh-CN" altLang="en-US" dirty="0"/>
          </a:p>
        </p:txBody>
      </p:sp>
      <p:sp>
        <p:nvSpPr>
          <p:cNvPr id="47" name="iṡļîḑé"/>
          <p:cNvSpPr/>
          <p:nvPr/>
        </p:nvSpPr>
        <p:spPr>
          <a:xfrm>
            <a:off x="8696205" y="4103867"/>
            <a:ext cx="2023947" cy="444474"/>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r>
              <a:rPr lang="en-US" altLang="zh-CN" sz="1600" b="1" dirty="0">
                <a:solidFill>
                  <a:schemeClr val="tx1"/>
                </a:solidFill>
              </a:rPr>
              <a:t> </a:t>
            </a:r>
            <a:endParaRPr lang="en-US" altLang="zh-CN" sz="1600" b="1" dirty="0">
              <a:solidFill>
                <a:schemeClr val="tx1"/>
              </a:solidFill>
            </a:endParaRPr>
          </a:p>
        </p:txBody>
      </p:sp>
      <p:sp>
        <p:nvSpPr>
          <p:cNvPr id="48" name="ïş1íḑe"/>
          <p:cNvSpPr/>
          <p:nvPr/>
        </p:nvSpPr>
        <p:spPr>
          <a:xfrm>
            <a:off x="8473968" y="4103867"/>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6</a:t>
            </a:r>
            <a:endParaRPr lang="zh-CN" altLang="en-US" dirty="0"/>
          </a:p>
        </p:txBody>
      </p:sp>
      <p:sp>
        <p:nvSpPr>
          <p:cNvPr id="64" name="îŝḻíḓê"/>
          <p:cNvSpPr/>
          <p:nvPr/>
        </p:nvSpPr>
        <p:spPr>
          <a:xfrm>
            <a:off x="5965860" y="4814898"/>
            <a:ext cx="2023947" cy="444474"/>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r>
              <a:rPr lang="en-US" altLang="zh-CN" sz="1600" b="1" dirty="0">
                <a:solidFill>
                  <a:schemeClr val="tx1"/>
                </a:solidFill>
              </a:rPr>
              <a:t> </a:t>
            </a:r>
            <a:endParaRPr lang="en-US" altLang="zh-CN" sz="1600" b="1" dirty="0">
              <a:solidFill>
                <a:schemeClr val="tx1"/>
              </a:solidFill>
            </a:endParaRPr>
          </a:p>
        </p:txBody>
      </p:sp>
      <p:sp>
        <p:nvSpPr>
          <p:cNvPr id="65" name="íṧḻiḓè"/>
          <p:cNvSpPr/>
          <p:nvPr/>
        </p:nvSpPr>
        <p:spPr>
          <a:xfrm>
            <a:off x="5743623" y="4814898"/>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7</a:t>
            </a:r>
            <a:endParaRPr lang="zh-CN" altLang="en-US" dirty="0"/>
          </a:p>
        </p:txBody>
      </p:sp>
      <p:sp>
        <p:nvSpPr>
          <p:cNvPr id="66" name="iṡļîḑé"/>
          <p:cNvSpPr/>
          <p:nvPr/>
        </p:nvSpPr>
        <p:spPr>
          <a:xfrm>
            <a:off x="8696205" y="4814898"/>
            <a:ext cx="2023947" cy="444474"/>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r>
              <a:rPr lang="en-US" altLang="zh-CN" sz="1600" b="1" dirty="0">
                <a:solidFill>
                  <a:schemeClr val="tx1"/>
                </a:solidFill>
              </a:rPr>
              <a:t> </a:t>
            </a:r>
            <a:endParaRPr lang="en-US" altLang="zh-CN" sz="1600" b="1" dirty="0">
              <a:solidFill>
                <a:schemeClr val="tx1"/>
              </a:solidFill>
            </a:endParaRPr>
          </a:p>
        </p:txBody>
      </p:sp>
      <p:sp>
        <p:nvSpPr>
          <p:cNvPr id="67" name="ïş1íḑe"/>
          <p:cNvSpPr/>
          <p:nvPr/>
        </p:nvSpPr>
        <p:spPr>
          <a:xfrm>
            <a:off x="8473968" y="4814898"/>
            <a:ext cx="444474" cy="44447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8</a:t>
            </a:r>
            <a:endParaRPr lang="zh-CN" altLang="en-US" dirty="0"/>
          </a:p>
        </p:txBody>
      </p:sp>
      <p:sp>
        <p:nvSpPr>
          <p:cNvPr id="68" name="矩形 67"/>
          <p:cNvSpPr/>
          <p:nvPr/>
        </p:nvSpPr>
        <p:spPr>
          <a:xfrm>
            <a:off x="976620" y="2542501"/>
            <a:ext cx="243819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培养目标</a:t>
            </a:r>
            <a:endParaRPr lang="zh-CN" altLang="en-US" sz="2400" b="1" spc="400" dirty="0">
              <a:latin typeface="仓耳青禾体-谷力 W05" panose="02020400000000000000" pitchFamily="18" charset="-122"/>
              <a:ea typeface="仓耳青禾体-谷力 W05" panose="02020400000000000000" pitchFamily="18" charset="-122"/>
            </a:endParaRPr>
          </a:p>
        </p:txBody>
      </p:sp>
      <p:sp>
        <p:nvSpPr>
          <p:cNvPr id="69" name="矩形 68"/>
          <p:cNvSpPr/>
          <p:nvPr/>
        </p:nvSpPr>
        <p:spPr>
          <a:xfrm>
            <a:off x="976620" y="3133982"/>
            <a:ext cx="4282842" cy="2125390"/>
          </a:xfrm>
          <a:prstGeom prst="rect">
            <a:avLst/>
          </a:prstGeom>
        </p:spPr>
        <p:txBody>
          <a:bodyPr wrap="square">
            <a:spAutoFit/>
          </a:bodyPr>
          <a:lstStyle/>
          <a:p>
            <a:pPr>
              <a:lnSpc>
                <a:spcPct val="150000"/>
              </a:lnSpc>
            </a:pP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项目管理专业毕业生既掌握项目管理方面的基础知识，又具有管理学和经济学知识及能力，具备从事项目决策、项目实施全过程管理的基本能力。</a:t>
            </a:r>
            <a:endPar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70" name="矩形 69"/>
          <p:cNvSpPr/>
          <p:nvPr/>
        </p:nvSpPr>
        <p:spPr>
          <a:xfrm>
            <a:off x="6188097" y="2482350"/>
            <a:ext cx="1742237" cy="422167"/>
          </a:xfrm>
          <a:prstGeom prst="rect">
            <a:avLst/>
          </a:prstGeom>
        </p:spPr>
        <p:txBody>
          <a:bodyPr wrap="square">
            <a:spAutoFit/>
          </a:bodyPr>
          <a:lstStyle/>
          <a:p>
            <a:pPr algn="ctr">
              <a:lnSpc>
                <a:spcPct val="150000"/>
              </a:lnSpc>
            </a:pPr>
            <a:r>
              <a:rPr lang="zh-CN" altLang="en-US" sz="1600" spc="400" dirty="0">
                <a:latin typeface="仓耳青禾体-谷力 W05" panose="02020400000000000000" pitchFamily="18" charset="-122"/>
                <a:ea typeface="仓耳青禾体-谷力 W05" panose="02020400000000000000" pitchFamily="18" charset="-122"/>
              </a:rPr>
              <a:t>管理数量方法</a:t>
            </a:r>
            <a:endParaRPr lang="zh-CN" altLang="en-US" sz="1600" spc="400" dirty="0">
              <a:latin typeface="仓耳青禾体-谷力 W05" panose="02020400000000000000" pitchFamily="18" charset="-122"/>
              <a:ea typeface="仓耳青禾体-谷力 W05" panose="02020400000000000000" pitchFamily="18" charset="-122"/>
            </a:endParaRPr>
          </a:p>
        </p:txBody>
      </p:sp>
      <p:sp>
        <p:nvSpPr>
          <p:cNvPr id="71" name="矩形 70"/>
          <p:cNvSpPr/>
          <p:nvPr/>
        </p:nvSpPr>
        <p:spPr>
          <a:xfrm>
            <a:off x="6188097" y="3301576"/>
            <a:ext cx="1742237" cy="422167"/>
          </a:xfrm>
          <a:prstGeom prst="rect">
            <a:avLst/>
          </a:prstGeom>
        </p:spPr>
        <p:txBody>
          <a:bodyPr wrap="square">
            <a:spAutoFit/>
          </a:bodyPr>
          <a:lstStyle/>
          <a:p>
            <a:pPr algn="ctr">
              <a:lnSpc>
                <a:spcPct val="150000"/>
              </a:lnSpc>
            </a:pPr>
            <a:r>
              <a:rPr lang="zh-CN" altLang="en-US" sz="1600" spc="400" dirty="0">
                <a:latin typeface="仓耳青禾体-谷力 W05" panose="02020400000000000000" pitchFamily="18" charset="-122"/>
                <a:ea typeface="仓耳青禾体-谷力 W05" panose="02020400000000000000" pitchFamily="18" charset="-122"/>
              </a:rPr>
              <a:t>管理经济学</a:t>
            </a:r>
            <a:endParaRPr lang="zh-CN" altLang="en-US" sz="1600" spc="400" dirty="0">
              <a:latin typeface="仓耳青禾体-谷力 W05" panose="02020400000000000000" pitchFamily="18" charset="-122"/>
              <a:ea typeface="仓耳青禾体-谷力 W05" panose="02020400000000000000" pitchFamily="18" charset="-122"/>
            </a:endParaRPr>
          </a:p>
        </p:txBody>
      </p:sp>
      <p:sp>
        <p:nvSpPr>
          <p:cNvPr id="73" name="矩形 72"/>
          <p:cNvSpPr/>
          <p:nvPr/>
        </p:nvSpPr>
        <p:spPr>
          <a:xfrm>
            <a:off x="6171321" y="4115020"/>
            <a:ext cx="1742237" cy="422167"/>
          </a:xfrm>
          <a:prstGeom prst="rect">
            <a:avLst/>
          </a:prstGeom>
        </p:spPr>
        <p:txBody>
          <a:bodyPr wrap="square">
            <a:spAutoFit/>
          </a:bodyPr>
          <a:lstStyle/>
          <a:p>
            <a:pPr algn="ctr">
              <a:lnSpc>
                <a:spcPct val="150000"/>
              </a:lnSpc>
            </a:pPr>
            <a:r>
              <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rPr>
              <a:t>项目范围管理</a:t>
            </a:r>
            <a:endPar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74" name="矩形 73"/>
          <p:cNvSpPr/>
          <p:nvPr/>
        </p:nvSpPr>
        <p:spPr>
          <a:xfrm>
            <a:off x="6188096" y="4826051"/>
            <a:ext cx="1742237" cy="422167"/>
          </a:xfrm>
          <a:prstGeom prst="rect">
            <a:avLst/>
          </a:prstGeom>
        </p:spPr>
        <p:txBody>
          <a:bodyPr wrap="square">
            <a:spAutoFit/>
          </a:bodyPr>
          <a:lstStyle/>
          <a:p>
            <a:pPr algn="ctr">
              <a:lnSpc>
                <a:spcPct val="150000"/>
              </a:lnSpc>
            </a:pPr>
            <a:r>
              <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rPr>
              <a:t>项目时间管理</a:t>
            </a:r>
            <a:endPar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75" name="矩形 74"/>
          <p:cNvSpPr/>
          <p:nvPr/>
        </p:nvSpPr>
        <p:spPr>
          <a:xfrm>
            <a:off x="8918443" y="2482350"/>
            <a:ext cx="1742237" cy="422167"/>
          </a:xfrm>
          <a:prstGeom prst="rect">
            <a:avLst/>
          </a:prstGeom>
        </p:spPr>
        <p:txBody>
          <a:bodyPr wrap="square">
            <a:spAutoFit/>
          </a:bodyPr>
          <a:lstStyle/>
          <a:p>
            <a:pPr algn="ctr">
              <a:lnSpc>
                <a:spcPct val="150000"/>
              </a:lnSpc>
            </a:pPr>
            <a:r>
              <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rPr>
              <a:t>管理经济学</a:t>
            </a:r>
            <a:endPar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76" name="矩形 75"/>
          <p:cNvSpPr/>
          <p:nvPr/>
        </p:nvSpPr>
        <p:spPr>
          <a:xfrm>
            <a:off x="8918443" y="3301576"/>
            <a:ext cx="1742237" cy="422167"/>
          </a:xfrm>
          <a:prstGeom prst="rect">
            <a:avLst/>
          </a:prstGeom>
        </p:spPr>
        <p:txBody>
          <a:bodyPr wrap="square">
            <a:spAutoFit/>
          </a:bodyPr>
          <a:lstStyle/>
          <a:p>
            <a:pPr algn="ctr">
              <a:lnSpc>
                <a:spcPct val="150000"/>
              </a:lnSpc>
            </a:pPr>
            <a:r>
              <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rPr>
              <a:t>项目成本管理</a:t>
            </a:r>
            <a:endPar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77" name="矩形 76"/>
          <p:cNvSpPr/>
          <p:nvPr/>
        </p:nvSpPr>
        <p:spPr>
          <a:xfrm>
            <a:off x="8901667" y="4115020"/>
            <a:ext cx="1742237" cy="422167"/>
          </a:xfrm>
          <a:prstGeom prst="rect">
            <a:avLst/>
          </a:prstGeom>
        </p:spPr>
        <p:txBody>
          <a:bodyPr wrap="square">
            <a:spAutoFit/>
          </a:bodyPr>
          <a:lstStyle/>
          <a:p>
            <a:pPr algn="ctr">
              <a:lnSpc>
                <a:spcPct val="150000"/>
              </a:lnSpc>
            </a:pPr>
            <a:r>
              <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rPr>
              <a:t>项目采购管理</a:t>
            </a:r>
            <a:endPar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78" name="矩形 77"/>
          <p:cNvSpPr/>
          <p:nvPr/>
        </p:nvSpPr>
        <p:spPr>
          <a:xfrm>
            <a:off x="8918442" y="4826051"/>
            <a:ext cx="1742237" cy="422167"/>
          </a:xfrm>
          <a:prstGeom prst="rect">
            <a:avLst/>
          </a:prstGeom>
        </p:spPr>
        <p:txBody>
          <a:bodyPr wrap="square">
            <a:spAutoFit/>
          </a:bodyPr>
          <a:lstStyle/>
          <a:p>
            <a:pPr algn="ctr">
              <a:lnSpc>
                <a:spcPct val="150000"/>
              </a:lnSpc>
            </a:pPr>
            <a:r>
              <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rPr>
              <a:t>项目管理概论</a:t>
            </a:r>
            <a:endParaRPr lang="zh-CN" altLang="en-US" sz="16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fade">
                                      <p:cBhvr>
                                        <p:cTn id="14" dur="1000"/>
                                        <p:tgtEl>
                                          <p:spTgt spid="69"/>
                                        </p:tgtEl>
                                      </p:cBhvr>
                                    </p:animEffect>
                                    <p:anim calcmode="lin" valueType="num">
                                      <p:cBhvr>
                                        <p:cTn id="15" dur="1000" fill="hold"/>
                                        <p:tgtEl>
                                          <p:spTgt spid="69"/>
                                        </p:tgtEl>
                                        <p:attrNameLst>
                                          <p:attrName>ppt_x</p:attrName>
                                        </p:attrNameLst>
                                      </p:cBhvr>
                                      <p:tavLst>
                                        <p:tav tm="0">
                                          <p:val>
                                            <p:strVal val="#ppt_x"/>
                                          </p:val>
                                        </p:tav>
                                        <p:tav tm="100000">
                                          <p:val>
                                            <p:strVal val="#ppt_x"/>
                                          </p:val>
                                        </p:tav>
                                      </p:tavLst>
                                    </p:anim>
                                    <p:anim calcmode="lin" valueType="num">
                                      <p:cBhvr>
                                        <p:cTn id="1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1000"/>
                                        <p:tgtEl>
                                          <p:spTgt spid="70"/>
                                        </p:tgtEl>
                                      </p:cBhvr>
                                    </p:animEffect>
                                    <p:anim calcmode="lin" valueType="num">
                                      <p:cBhvr>
                                        <p:cTn id="22" dur="1000" fill="hold"/>
                                        <p:tgtEl>
                                          <p:spTgt spid="70"/>
                                        </p:tgtEl>
                                        <p:attrNameLst>
                                          <p:attrName>ppt_x</p:attrName>
                                        </p:attrNameLst>
                                      </p:cBhvr>
                                      <p:tavLst>
                                        <p:tav tm="0">
                                          <p:val>
                                            <p:strVal val="#ppt_x"/>
                                          </p:val>
                                        </p:tav>
                                        <p:tav tm="100000">
                                          <p:val>
                                            <p:strVal val="#ppt_x"/>
                                          </p:val>
                                        </p:tav>
                                      </p:tavLst>
                                    </p:anim>
                                    <p:anim calcmode="lin" valueType="num">
                                      <p:cBhvr>
                                        <p:cTn id="23"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1000"/>
                                        <p:tgtEl>
                                          <p:spTgt spid="71"/>
                                        </p:tgtEl>
                                      </p:cBhvr>
                                    </p:animEffect>
                                    <p:anim calcmode="lin" valueType="num">
                                      <p:cBhvr>
                                        <p:cTn id="29" dur="1000" fill="hold"/>
                                        <p:tgtEl>
                                          <p:spTgt spid="71"/>
                                        </p:tgtEl>
                                        <p:attrNameLst>
                                          <p:attrName>ppt_x</p:attrName>
                                        </p:attrNameLst>
                                      </p:cBhvr>
                                      <p:tavLst>
                                        <p:tav tm="0">
                                          <p:val>
                                            <p:strVal val="#ppt_x"/>
                                          </p:val>
                                        </p:tav>
                                        <p:tav tm="100000">
                                          <p:val>
                                            <p:strVal val="#ppt_x"/>
                                          </p:val>
                                        </p:tav>
                                      </p:tavLst>
                                    </p:anim>
                                    <p:anim calcmode="lin" valueType="num">
                                      <p:cBhvr>
                                        <p:cTn id="3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1000"/>
                                        <p:tgtEl>
                                          <p:spTgt spid="73"/>
                                        </p:tgtEl>
                                      </p:cBhvr>
                                    </p:animEffect>
                                    <p:anim calcmode="lin" valueType="num">
                                      <p:cBhvr>
                                        <p:cTn id="36" dur="1000" fill="hold"/>
                                        <p:tgtEl>
                                          <p:spTgt spid="73"/>
                                        </p:tgtEl>
                                        <p:attrNameLst>
                                          <p:attrName>ppt_x</p:attrName>
                                        </p:attrNameLst>
                                      </p:cBhvr>
                                      <p:tavLst>
                                        <p:tav tm="0">
                                          <p:val>
                                            <p:strVal val="#ppt_x"/>
                                          </p:val>
                                        </p:tav>
                                        <p:tav tm="100000">
                                          <p:val>
                                            <p:strVal val="#ppt_x"/>
                                          </p:val>
                                        </p:tav>
                                      </p:tavLst>
                                    </p:anim>
                                    <p:anim calcmode="lin" valueType="num">
                                      <p:cBhvr>
                                        <p:cTn id="37"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1000"/>
                                        <p:tgtEl>
                                          <p:spTgt spid="75"/>
                                        </p:tgtEl>
                                      </p:cBhvr>
                                    </p:animEffect>
                                    <p:anim calcmode="lin" valueType="num">
                                      <p:cBhvr>
                                        <p:cTn id="50" dur="1000" fill="hold"/>
                                        <p:tgtEl>
                                          <p:spTgt spid="75"/>
                                        </p:tgtEl>
                                        <p:attrNameLst>
                                          <p:attrName>ppt_x</p:attrName>
                                        </p:attrNameLst>
                                      </p:cBhvr>
                                      <p:tavLst>
                                        <p:tav tm="0">
                                          <p:val>
                                            <p:strVal val="#ppt_x"/>
                                          </p:val>
                                        </p:tav>
                                        <p:tav tm="100000">
                                          <p:val>
                                            <p:strVal val="#ppt_x"/>
                                          </p:val>
                                        </p:tav>
                                      </p:tavLst>
                                    </p:anim>
                                    <p:anim calcmode="lin" valueType="num">
                                      <p:cBhvr>
                                        <p:cTn id="51"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1000"/>
                                        <p:tgtEl>
                                          <p:spTgt spid="76"/>
                                        </p:tgtEl>
                                      </p:cBhvr>
                                    </p:animEffect>
                                    <p:anim calcmode="lin" valueType="num">
                                      <p:cBhvr>
                                        <p:cTn id="57" dur="1000" fill="hold"/>
                                        <p:tgtEl>
                                          <p:spTgt spid="76"/>
                                        </p:tgtEl>
                                        <p:attrNameLst>
                                          <p:attrName>ppt_x</p:attrName>
                                        </p:attrNameLst>
                                      </p:cBhvr>
                                      <p:tavLst>
                                        <p:tav tm="0">
                                          <p:val>
                                            <p:strVal val="#ppt_x"/>
                                          </p:val>
                                        </p:tav>
                                        <p:tav tm="100000">
                                          <p:val>
                                            <p:strVal val="#ppt_x"/>
                                          </p:val>
                                        </p:tav>
                                      </p:tavLst>
                                    </p:anim>
                                    <p:anim calcmode="lin" valueType="num">
                                      <p:cBhvr>
                                        <p:cTn id="58"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fade">
                                      <p:cBhvr>
                                        <p:cTn id="63" dur="1000"/>
                                        <p:tgtEl>
                                          <p:spTgt spid="77"/>
                                        </p:tgtEl>
                                      </p:cBhvr>
                                    </p:animEffect>
                                    <p:anim calcmode="lin" valueType="num">
                                      <p:cBhvr>
                                        <p:cTn id="64" dur="1000" fill="hold"/>
                                        <p:tgtEl>
                                          <p:spTgt spid="77"/>
                                        </p:tgtEl>
                                        <p:attrNameLst>
                                          <p:attrName>ppt_x</p:attrName>
                                        </p:attrNameLst>
                                      </p:cBhvr>
                                      <p:tavLst>
                                        <p:tav tm="0">
                                          <p:val>
                                            <p:strVal val="#ppt_x"/>
                                          </p:val>
                                        </p:tav>
                                        <p:tav tm="100000">
                                          <p:val>
                                            <p:strVal val="#ppt_x"/>
                                          </p:val>
                                        </p:tav>
                                      </p:tavLst>
                                    </p:anim>
                                    <p:anim calcmode="lin" valueType="num">
                                      <p:cBhvr>
                                        <p:cTn id="65"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fade">
                                      <p:cBhvr>
                                        <p:cTn id="70" dur="1000"/>
                                        <p:tgtEl>
                                          <p:spTgt spid="78"/>
                                        </p:tgtEl>
                                      </p:cBhvr>
                                    </p:animEffect>
                                    <p:anim calcmode="lin" valueType="num">
                                      <p:cBhvr>
                                        <p:cTn id="71" dur="1000" fill="hold"/>
                                        <p:tgtEl>
                                          <p:spTgt spid="78"/>
                                        </p:tgtEl>
                                        <p:attrNameLst>
                                          <p:attrName>ppt_x</p:attrName>
                                        </p:attrNameLst>
                                      </p:cBhvr>
                                      <p:tavLst>
                                        <p:tav tm="0">
                                          <p:val>
                                            <p:strVal val="#ppt_x"/>
                                          </p:val>
                                        </p:tav>
                                        <p:tav tm="100000">
                                          <p:val>
                                            <p:strVal val="#ppt_x"/>
                                          </p:val>
                                        </p:tav>
                                      </p:tavLst>
                                    </p:anim>
                                    <p:anim calcmode="lin" valueType="num">
                                      <p:cBhvr>
                                        <p:cTn id="72"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3" grpId="0"/>
      <p:bldP spid="74" grpId="0"/>
      <p:bldP spid="75" grpId="0"/>
      <p:bldP spid="76" grpId="0"/>
      <p:bldP spid="77" grpId="0"/>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endPar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6" name="文本框 5"/>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2</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9" name="iṧlíḑe"/>
          <p:cNvSpPr/>
          <p:nvPr/>
        </p:nvSpPr>
        <p:spPr>
          <a:xfrm>
            <a:off x="666750" y="3089087"/>
            <a:ext cx="10858500" cy="679826"/>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0" name="直接连接符 9"/>
          <p:cNvCxnSpPr/>
          <p:nvPr/>
        </p:nvCxnSpPr>
        <p:spPr>
          <a:xfrm>
            <a:off x="6096001" y="3213000"/>
            <a:ext cx="0" cy="432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28041" y="3213000"/>
            <a:ext cx="0" cy="432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863961" y="3213000"/>
            <a:ext cx="0" cy="432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4988610" y="2146045"/>
            <a:ext cx="2214779" cy="669542"/>
          </a:xfrm>
          <a:prstGeom prst="rect">
            <a:avLst/>
          </a:prstGeom>
        </p:spPr>
        <p:txBody>
          <a:bodyPr wrap="square">
            <a:spAutoFit/>
          </a:bodyPr>
          <a:lstStyle/>
          <a:p>
            <a:pPr algn="ctr">
              <a:lnSpc>
                <a:spcPct val="150000"/>
              </a:lnSpc>
            </a:pPr>
            <a:r>
              <a:rPr lang="zh-CN" altLang="en-US" sz="2800" b="1" spc="400" dirty="0">
                <a:latin typeface="仓耳青禾体-谷力 W05" panose="02020400000000000000" pitchFamily="18" charset="-122"/>
                <a:ea typeface="仓耳青禾体-谷力 W05" panose="02020400000000000000" pitchFamily="18" charset="-122"/>
              </a:rPr>
              <a:t>特性分析</a:t>
            </a:r>
            <a:endParaRPr lang="zh-CN" altLang="en-US" sz="2800" b="1" spc="400" dirty="0">
              <a:latin typeface="仓耳青禾体-谷力 W05" panose="02020400000000000000" pitchFamily="18" charset="-122"/>
              <a:ea typeface="仓耳青禾体-谷力 W05" panose="02020400000000000000" pitchFamily="18" charset="-122"/>
            </a:endParaRPr>
          </a:p>
        </p:txBody>
      </p:sp>
      <p:sp>
        <p:nvSpPr>
          <p:cNvPr id="29" name="矩形 28"/>
          <p:cNvSpPr/>
          <p:nvPr/>
        </p:nvSpPr>
        <p:spPr>
          <a:xfrm>
            <a:off x="1195388" y="3140375"/>
            <a:ext cx="1604016" cy="504625"/>
          </a:xfrm>
          <a:prstGeom prst="rect">
            <a:avLst/>
          </a:prstGeom>
        </p:spPr>
        <p:txBody>
          <a:bodyPr wrap="square">
            <a:spAutoFit/>
          </a:bodyPr>
          <a:lstStyle/>
          <a:p>
            <a:pPr algn="ctr">
              <a:lnSpc>
                <a:spcPct val="150000"/>
              </a:lnSpc>
            </a:pPr>
            <a:r>
              <a:rPr lang="zh-CN" altLang="en-US" sz="2000" spc="400" dirty="0">
                <a:solidFill>
                  <a:schemeClr val="bg1"/>
                </a:solidFill>
                <a:latin typeface="仓耳青禾体-谷力 W05" panose="02020400000000000000" pitchFamily="18" charset="-122"/>
                <a:ea typeface="仓耳青禾体-谷力 W05" panose="02020400000000000000" pitchFamily="18" charset="-122"/>
              </a:rPr>
              <a:t>普遍性</a:t>
            </a:r>
            <a:endParaRPr lang="zh-CN" altLang="en-US" sz="2000" spc="4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30" name="矩形 29"/>
          <p:cNvSpPr/>
          <p:nvPr/>
        </p:nvSpPr>
        <p:spPr>
          <a:xfrm>
            <a:off x="843868" y="4023256"/>
            <a:ext cx="2091696" cy="1899494"/>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项目作为一种独特性的社会活动而普遍存在于我们人类社会的各项活动之中。</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31" name="矩形 30"/>
          <p:cNvSpPr/>
          <p:nvPr/>
        </p:nvSpPr>
        <p:spPr>
          <a:xfrm>
            <a:off x="3964358" y="3159532"/>
            <a:ext cx="1604016" cy="504625"/>
          </a:xfrm>
          <a:prstGeom prst="rect">
            <a:avLst/>
          </a:prstGeom>
        </p:spPr>
        <p:txBody>
          <a:bodyPr wrap="square">
            <a:spAutoFit/>
          </a:bodyPr>
          <a:lstStyle/>
          <a:p>
            <a:pPr algn="ctr">
              <a:lnSpc>
                <a:spcPct val="150000"/>
              </a:lnSpc>
            </a:pPr>
            <a:r>
              <a:rPr lang="zh-CN" altLang="en-US" sz="2000" spc="400" dirty="0">
                <a:solidFill>
                  <a:schemeClr val="bg1"/>
                </a:solidFill>
                <a:latin typeface="仓耳青禾体-谷力 W05" panose="02020400000000000000" pitchFamily="18" charset="-122"/>
                <a:ea typeface="仓耳青禾体-谷力 W05" panose="02020400000000000000" pitchFamily="18" charset="-122"/>
              </a:rPr>
              <a:t>独特性</a:t>
            </a:r>
            <a:endParaRPr lang="zh-CN" altLang="en-US" sz="2000" spc="4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32" name="矩形 31"/>
          <p:cNvSpPr/>
          <p:nvPr/>
        </p:nvSpPr>
        <p:spPr>
          <a:xfrm>
            <a:off x="3612838" y="4042413"/>
            <a:ext cx="2091696" cy="1530162"/>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项目管理的独特性是项目管理不同于一般的企业生产运营管理</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33" name="矩形 32"/>
          <p:cNvSpPr/>
          <p:nvPr/>
        </p:nvSpPr>
        <p:spPr>
          <a:xfrm>
            <a:off x="6714934" y="3159532"/>
            <a:ext cx="1604016" cy="504625"/>
          </a:xfrm>
          <a:prstGeom prst="rect">
            <a:avLst/>
          </a:prstGeom>
        </p:spPr>
        <p:txBody>
          <a:bodyPr wrap="square">
            <a:spAutoFit/>
          </a:bodyPr>
          <a:lstStyle/>
          <a:p>
            <a:pPr algn="ctr">
              <a:lnSpc>
                <a:spcPct val="150000"/>
              </a:lnSpc>
            </a:pPr>
            <a:r>
              <a:rPr lang="zh-CN" altLang="en-US" sz="2000" spc="400" dirty="0">
                <a:solidFill>
                  <a:schemeClr val="bg1"/>
                </a:solidFill>
                <a:latin typeface="仓耳青禾体-谷力 W05" panose="02020400000000000000" pitchFamily="18" charset="-122"/>
                <a:ea typeface="仓耳青禾体-谷力 W05" panose="02020400000000000000" pitchFamily="18" charset="-122"/>
              </a:rPr>
              <a:t>目的性</a:t>
            </a:r>
            <a:endParaRPr lang="zh-CN" altLang="en-US" sz="2000" spc="4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34" name="矩形 33"/>
          <p:cNvSpPr/>
          <p:nvPr/>
        </p:nvSpPr>
        <p:spPr>
          <a:xfrm>
            <a:off x="6471094" y="4042413"/>
            <a:ext cx="2091696" cy="1899494"/>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项目管理的目的性要通过开展项目管理活动去保证满足或超越项目有关各方面</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35" name="矩形 34"/>
          <p:cNvSpPr/>
          <p:nvPr/>
        </p:nvSpPr>
        <p:spPr>
          <a:xfrm>
            <a:off x="9424887" y="3140375"/>
            <a:ext cx="1604016" cy="504625"/>
          </a:xfrm>
          <a:prstGeom prst="rect">
            <a:avLst/>
          </a:prstGeom>
        </p:spPr>
        <p:txBody>
          <a:bodyPr wrap="square">
            <a:spAutoFit/>
          </a:bodyPr>
          <a:lstStyle/>
          <a:p>
            <a:pPr algn="ctr">
              <a:lnSpc>
                <a:spcPct val="150000"/>
              </a:lnSpc>
            </a:pPr>
            <a:r>
              <a:rPr lang="zh-CN" altLang="en-US" sz="2000" spc="400" dirty="0">
                <a:solidFill>
                  <a:schemeClr val="bg1"/>
                </a:solidFill>
                <a:latin typeface="仓耳青禾体-谷力 W05" panose="02020400000000000000" pitchFamily="18" charset="-122"/>
                <a:ea typeface="仓耳青禾体-谷力 W05" panose="02020400000000000000" pitchFamily="18" charset="-122"/>
              </a:rPr>
              <a:t>集成性</a:t>
            </a:r>
            <a:endParaRPr lang="zh-CN" altLang="en-US" sz="2000" spc="4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36" name="矩形 35"/>
          <p:cNvSpPr/>
          <p:nvPr/>
        </p:nvSpPr>
        <p:spPr>
          <a:xfrm>
            <a:off x="9256436" y="4047308"/>
            <a:ext cx="2091696" cy="1530162"/>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项目管理的集成性是项目的管理中必须根据具体项目各要素</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anim calcmode="lin" valueType="num">
                                      <p:cBhvr>
                                        <p:cTn id="60" dur="1000" fill="hold"/>
                                        <p:tgtEl>
                                          <p:spTgt spid="34"/>
                                        </p:tgtEl>
                                        <p:attrNameLst>
                                          <p:attrName>ppt_x</p:attrName>
                                        </p:attrNameLst>
                                      </p:cBhvr>
                                      <p:tavLst>
                                        <p:tav tm="0">
                                          <p:val>
                                            <p:strVal val="#ppt_x"/>
                                          </p:val>
                                        </p:tav>
                                        <p:tav tm="100000">
                                          <p:val>
                                            <p:strVal val="#ppt_x"/>
                                          </p:val>
                                        </p:tav>
                                      </p:tavLst>
                                    </p:anim>
                                    <p:anim calcmode="lin" valueType="num">
                                      <p:cBhvr>
                                        <p:cTn id="6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1000"/>
                                        <p:tgtEl>
                                          <p:spTgt spid="36"/>
                                        </p:tgtEl>
                                      </p:cBhvr>
                                    </p:animEffect>
                                    <p:anim calcmode="lin" valueType="num">
                                      <p:cBhvr>
                                        <p:cTn id="74" dur="1000" fill="hold"/>
                                        <p:tgtEl>
                                          <p:spTgt spid="36"/>
                                        </p:tgtEl>
                                        <p:attrNameLst>
                                          <p:attrName>ppt_x</p:attrName>
                                        </p:attrNameLst>
                                      </p:cBhvr>
                                      <p:tavLst>
                                        <p:tav tm="0">
                                          <p:val>
                                            <p:strVal val="#ppt_x"/>
                                          </p:val>
                                        </p:tav>
                                        <p:tav tm="100000">
                                          <p:val>
                                            <p:strVal val="#ppt_x"/>
                                          </p:val>
                                        </p:tav>
                                      </p:tavLst>
                                    </p:anim>
                                    <p:anim calcmode="lin" valueType="num">
                                      <p:cBhvr>
                                        <p:cTn id="7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8" grpId="0"/>
      <p:bldP spid="29" grpId="0"/>
      <p:bldP spid="30" grpId="0"/>
      <p:bldP spid="31" grpId="0"/>
      <p:bldP spid="32"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H="1">
            <a:off x="3491484" y="1870114"/>
            <a:ext cx="1793748" cy="1819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497579" y="3680460"/>
            <a:ext cx="5809487" cy="1552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868244" y="3938468"/>
            <a:ext cx="5068156" cy="103632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117181" y="4214380"/>
            <a:ext cx="4724662" cy="584775"/>
          </a:xfrm>
          <a:prstGeom prst="rect">
            <a:avLst/>
          </a:prstGeom>
          <a:noFill/>
        </p:spPr>
        <p:txBody>
          <a:bodyPr wrap="square" rtlCol="0">
            <a:spAutoFit/>
          </a:bodyPr>
          <a:lstStyle/>
          <a:p>
            <a:pPr algn="ctr"/>
            <a:r>
              <a:rPr lang="zh-CN" altLang="en-US" sz="3200" dirty="0">
                <a:solidFill>
                  <a:schemeClr val="bg1"/>
                </a:solidFill>
                <a:latin typeface="仓耳青禾体-谷力 W05" panose="02020400000000000000" pitchFamily="18" charset="-122"/>
                <a:ea typeface="仓耳青禾体-谷力 W05" panose="02020400000000000000" pitchFamily="18" charset="-122"/>
              </a:rPr>
              <a:t>培训主要内容流程</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grpSp>
        <p:nvGrpSpPr>
          <p:cNvPr id="10" name="组合 9"/>
          <p:cNvGrpSpPr/>
          <p:nvPr/>
        </p:nvGrpSpPr>
        <p:grpSpPr>
          <a:xfrm>
            <a:off x="2283763" y="1870114"/>
            <a:ext cx="2725816" cy="1552337"/>
            <a:chOff x="3649267" y="2668668"/>
            <a:chExt cx="2725816" cy="1552337"/>
          </a:xfrm>
          <a:gradFill>
            <a:gsLst>
              <a:gs pos="0">
                <a:srgbClr val="5C5C5C"/>
              </a:gs>
              <a:gs pos="100000">
                <a:srgbClr val="2F2F31"/>
              </a:gs>
            </a:gsLst>
            <a:lin ang="10800000" scaled="1"/>
          </a:gradFill>
        </p:grpSpPr>
        <p:sp>
          <p:nvSpPr>
            <p:cNvPr id="13" name="文本框 12"/>
            <p:cNvSpPr txBox="1"/>
            <p:nvPr/>
          </p:nvSpPr>
          <p:spPr>
            <a:xfrm>
              <a:off x="3649267" y="2668668"/>
              <a:ext cx="1234297" cy="1552337"/>
            </a:xfrm>
            <a:custGeom>
              <a:avLst/>
              <a:gdLst/>
              <a:ahLst/>
              <a:cxnLst/>
              <a:rect l="l" t="t" r="r" b="b"/>
              <a:pathLst>
                <a:path w="1234297" h="1552337">
                  <a:moveTo>
                    <a:pt x="123682" y="0"/>
                  </a:moveTo>
                  <a:lnTo>
                    <a:pt x="1110615" y="0"/>
                  </a:lnTo>
                  <a:cubicBezTo>
                    <a:pt x="1151001" y="0"/>
                    <a:pt x="1181290" y="14304"/>
                    <a:pt x="1201483" y="42910"/>
                  </a:cubicBezTo>
                  <a:cubicBezTo>
                    <a:pt x="1221676" y="71517"/>
                    <a:pt x="1232614" y="106013"/>
                    <a:pt x="1234297" y="146399"/>
                  </a:cubicBezTo>
                  <a:lnTo>
                    <a:pt x="1234297" y="1405938"/>
                  </a:lnTo>
                  <a:cubicBezTo>
                    <a:pt x="1234297" y="1446324"/>
                    <a:pt x="1223780" y="1480820"/>
                    <a:pt x="1202745" y="1509427"/>
                  </a:cubicBezTo>
                  <a:cubicBezTo>
                    <a:pt x="1181711" y="1538034"/>
                    <a:pt x="1151001" y="1552337"/>
                    <a:pt x="1110615" y="1552337"/>
                  </a:cubicBezTo>
                  <a:lnTo>
                    <a:pt x="123682" y="1552337"/>
                  </a:lnTo>
                  <a:cubicBezTo>
                    <a:pt x="83296" y="1552337"/>
                    <a:pt x="52586" y="1538034"/>
                    <a:pt x="31551" y="1509427"/>
                  </a:cubicBezTo>
                  <a:cubicBezTo>
                    <a:pt x="10517" y="1480820"/>
                    <a:pt x="0" y="1446324"/>
                    <a:pt x="0" y="1405938"/>
                  </a:cubicBezTo>
                  <a:lnTo>
                    <a:pt x="0" y="146399"/>
                  </a:lnTo>
                  <a:cubicBezTo>
                    <a:pt x="0" y="106013"/>
                    <a:pt x="10517" y="71517"/>
                    <a:pt x="31551" y="42910"/>
                  </a:cubicBezTo>
                  <a:cubicBezTo>
                    <a:pt x="52586" y="14304"/>
                    <a:pt x="83296" y="0"/>
                    <a:pt x="123682" y="0"/>
                  </a:cubicBezTo>
                  <a:close/>
                  <a:moveTo>
                    <a:pt x="461915" y="217075"/>
                  </a:moveTo>
                  <a:cubicBezTo>
                    <a:pt x="423211" y="217075"/>
                    <a:pt x="403860" y="233902"/>
                    <a:pt x="403860" y="267557"/>
                  </a:cubicBezTo>
                  <a:lnTo>
                    <a:pt x="403860" y="1284780"/>
                  </a:lnTo>
                  <a:cubicBezTo>
                    <a:pt x="403860" y="1318435"/>
                    <a:pt x="423211" y="1335262"/>
                    <a:pt x="461915" y="1335262"/>
                  </a:cubicBezTo>
                  <a:lnTo>
                    <a:pt x="772382" y="1335262"/>
                  </a:lnTo>
                  <a:cubicBezTo>
                    <a:pt x="811085" y="1335262"/>
                    <a:pt x="830437" y="1318435"/>
                    <a:pt x="830437" y="1284780"/>
                  </a:cubicBezTo>
                  <a:lnTo>
                    <a:pt x="830437" y="267557"/>
                  </a:lnTo>
                  <a:cubicBezTo>
                    <a:pt x="830437" y="233902"/>
                    <a:pt x="811085" y="217075"/>
                    <a:pt x="772382" y="217075"/>
                  </a:cubicBezTo>
                  <a:lnTo>
                    <a:pt x="461915" y="217075"/>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14" name="文本框 13"/>
            <p:cNvSpPr txBox="1"/>
            <p:nvPr/>
          </p:nvSpPr>
          <p:spPr>
            <a:xfrm>
              <a:off x="5125641" y="2668668"/>
              <a:ext cx="1249442" cy="868299"/>
            </a:xfrm>
            <a:custGeom>
              <a:avLst/>
              <a:gdLst/>
              <a:ahLst/>
              <a:cxnLst/>
              <a:rect l="l" t="t" r="r" b="b"/>
              <a:pathLst>
                <a:path w="1249442" h="868299">
                  <a:moveTo>
                    <a:pt x="0" y="0"/>
                  </a:moveTo>
                  <a:lnTo>
                    <a:pt x="1249442" y="0"/>
                  </a:lnTo>
                  <a:lnTo>
                    <a:pt x="1249442" y="288878"/>
                  </a:lnTo>
                  <a:lnTo>
                    <a:pt x="1248489" y="287893"/>
                  </a:lnTo>
                  <a:lnTo>
                    <a:pt x="686929" y="868299"/>
                  </a:lnTo>
                  <a:lnTo>
                    <a:pt x="0" y="868299"/>
                  </a:lnTo>
                  <a:lnTo>
                    <a:pt x="0" y="651224"/>
                  </a:lnTo>
                  <a:lnTo>
                    <a:pt x="845582" y="651224"/>
                  </a:lnTo>
                  <a:lnTo>
                    <a:pt x="845582" y="217075"/>
                  </a:lnTo>
                  <a:lnTo>
                    <a:pt x="0" y="217075"/>
                  </a:lnTo>
                  <a:lnTo>
                    <a:pt x="0" y="0"/>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15" name="文本框 14"/>
            <p:cNvSpPr txBox="1"/>
            <p:nvPr/>
          </p:nvSpPr>
          <p:spPr>
            <a:xfrm>
              <a:off x="5125641" y="4003930"/>
              <a:ext cx="235128" cy="217075"/>
            </a:xfrm>
            <a:custGeom>
              <a:avLst/>
              <a:gdLst/>
              <a:ahLst/>
              <a:cxnLst/>
              <a:rect l="l" t="t" r="r" b="b"/>
              <a:pathLst>
                <a:path w="235128" h="217075">
                  <a:moveTo>
                    <a:pt x="0" y="0"/>
                  </a:moveTo>
                  <a:lnTo>
                    <a:pt x="235128" y="0"/>
                  </a:lnTo>
                  <a:lnTo>
                    <a:pt x="25102" y="217075"/>
                  </a:lnTo>
                  <a:lnTo>
                    <a:pt x="0" y="217075"/>
                  </a:lnTo>
                  <a:lnTo>
                    <a:pt x="0" y="0"/>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grpSp>
      <p:pic>
        <p:nvPicPr>
          <p:cNvPr id="11" name="图片 10"/>
          <p:cNvPicPr>
            <a:picLocks noChangeAspect="1"/>
          </p:cNvPicPr>
          <p:nvPr/>
        </p:nvPicPr>
        <p:blipFill rotWithShape="1">
          <a:blip r:embed="rId1" cstate="screen"/>
          <a:srcRect/>
          <a:stretch>
            <a:fillRect/>
          </a:stretch>
        </p:blipFill>
        <p:spPr>
          <a:xfrm rot="18997800" flipH="1">
            <a:off x="6765389" y="1516802"/>
            <a:ext cx="1875648" cy="2805458"/>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培训主要内容流程</a:t>
            </a:r>
            <a:endPar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6" name="文本框 5"/>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3</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32" name="išľïďè"/>
          <p:cNvSpPr/>
          <p:nvPr/>
        </p:nvSpPr>
        <p:spPr bwMode="auto">
          <a:xfrm>
            <a:off x="673806" y="2775783"/>
            <a:ext cx="2574225" cy="3167693"/>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ïs1iḍé"/>
          <p:cNvSpPr/>
          <p:nvPr/>
        </p:nvSpPr>
        <p:spPr bwMode="auto">
          <a:xfrm>
            <a:off x="1665167" y="3115873"/>
            <a:ext cx="594325" cy="609685"/>
          </a:xfrm>
          <a:custGeom>
            <a:avLst/>
            <a:gdLst>
              <a:gd name="T0" fmla="*/ 3246 w 7943"/>
              <a:gd name="T1" fmla="*/ 3842 h 8160"/>
              <a:gd name="T2" fmla="*/ 5168 w 7943"/>
              <a:gd name="T3" fmla="*/ 1921 h 8160"/>
              <a:gd name="T4" fmla="*/ 3246 w 7943"/>
              <a:gd name="T5" fmla="*/ 0 h 8160"/>
              <a:gd name="T6" fmla="*/ 1325 w 7943"/>
              <a:gd name="T7" fmla="*/ 1921 h 8160"/>
              <a:gd name="T8" fmla="*/ 3246 w 7943"/>
              <a:gd name="T9" fmla="*/ 3842 h 8160"/>
              <a:gd name="T10" fmla="*/ 4144 w 7943"/>
              <a:gd name="T11" fmla="*/ 2685 h 8160"/>
              <a:gd name="T12" fmla="*/ 3234 w 7943"/>
              <a:gd name="T13" fmla="*/ 3191 h 8160"/>
              <a:gd name="T14" fmla="*/ 2323 w 7943"/>
              <a:gd name="T15" fmla="*/ 2685 h 8160"/>
              <a:gd name="T16" fmla="*/ 4144 w 7943"/>
              <a:gd name="T17" fmla="*/ 2685 h 8160"/>
              <a:gd name="T18" fmla="*/ 7939 w 7943"/>
              <a:gd name="T19" fmla="*/ 5684 h 8160"/>
              <a:gd name="T20" fmla="*/ 6355 w 7943"/>
              <a:gd name="T21" fmla="*/ 8160 h 8160"/>
              <a:gd name="T22" fmla="*/ 4770 w 7943"/>
              <a:gd name="T23" fmla="*/ 5684 h 8160"/>
              <a:gd name="T24" fmla="*/ 4929 w 7943"/>
              <a:gd name="T25" fmla="*/ 5527 h 8160"/>
              <a:gd name="T26" fmla="*/ 6261 w 7943"/>
              <a:gd name="T27" fmla="*/ 5067 h 8160"/>
              <a:gd name="T28" fmla="*/ 6449 w 7943"/>
              <a:gd name="T29" fmla="*/ 5067 h 8160"/>
              <a:gd name="T30" fmla="*/ 7781 w 7943"/>
              <a:gd name="T31" fmla="*/ 5527 h 8160"/>
              <a:gd name="T32" fmla="*/ 7939 w 7943"/>
              <a:gd name="T33" fmla="*/ 5684 h 8160"/>
              <a:gd name="T34" fmla="*/ 4439 w 7943"/>
              <a:gd name="T35" fmla="*/ 5696 h 8160"/>
              <a:gd name="T36" fmla="*/ 4731 w 7943"/>
              <a:gd name="T37" fmla="*/ 7078 h 8160"/>
              <a:gd name="T38" fmla="*/ 3246 w 7943"/>
              <a:gd name="T39" fmla="*/ 7155 h 8160"/>
              <a:gd name="T40" fmla="*/ 155 w 7943"/>
              <a:gd name="T41" fmla="*/ 6704 h 8160"/>
              <a:gd name="T42" fmla="*/ 0 w 7943"/>
              <a:gd name="T43" fmla="*/ 6463 h 8160"/>
              <a:gd name="T44" fmla="*/ 0 w 7943"/>
              <a:gd name="T45" fmla="*/ 5830 h 8160"/>
              <a:gd name="T46" fmla="*/ 1645 w 7943"/>
              <a:gd name="T47" fmla="*/ 3988 h 8160"/>
              <a:gd name="T48" fmla="*/ 1737 w 7943"/>
              <a:gd name="T49" fmla="*/ 4013 h 8160"/>
              <a:gd name="T50" fmla="*/ 3246 w 7943"/>
              <a:gd name="T51" fmla="*/ 4505 h 8160"/>
              <a:gd name="T52" fmla="*/ 4756 w 7943"/>
              <a:gd name="T53" fmla="*/ 4013 h 8160"/>
              <a:gd name="T54" fmla="*/ 4848 w 7943"/>
              <a:gd name="T55" fmla="*/ 3988 h 8160"/>
              <a:gd name="T56" fmla="*/ 6143 w 7943"/>
              <a:gd name="T57" fmla="*/ 4753 h 8160"/>
              <a:gd name="T58" fmla="*/ 6050 w 7943"/>
              <a:gd name="T59" fmla="*/ 4811 h 8160"/>
              <a:gd name="T60" fmla="*/ 5017 w 7943"/>
              <a:gd name="T61" fmla="*/ 5198 h 8160"/>
              <a:gd name="T62" fmla="*/ 4943 w 7943"/>
              <a:gd name="T63" fmla="*/ 5196 h 8160"/>
              <a:gd name="T64" fmla="*/ 4922 w 7943"/>
              <a:gd name="T65" fmla="*/ 5195 h 8160"/>
              <a:gd name="T66" fmla="*/ 4574 w 7943"/>
              <a:gd name="T67" fmla="*/ 5343 h 8160"/>
              <a:gd name="T68" fmla="*/ 4439 w 7943"/>
              <a:gd name="T69" fmla="*/ 569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43" h="8160">
                <a:moveTo>
                  <a:pt x="3246" y="3842"/>
                </a:moveTo>
                <a:cubicBezTo>
                  <a:pt x="4307" y="3842"/>
                  <a:pt x="5168" y="2982"/>
                  <a:pt x="5168" y="1921"/>
                </a:cubicBezTo>
                <a:cubicBezTo>
                  <a:pt x="5168" y="860"/>
                  <a:pt x="4307" y="0"/>
                  <a:pt x="3246" y="0"/>
                </a:cubicBezTo>
                <a:cubicBezTo>
                  <a:pt x="2185" y="0"/>
                  <a:pt x="1325" y="860"/>
                  <a:pt x="1325" y="1921"/>
                </a:cubicBezTo>
                <a:cubicBezTo>
                  <a:pt x="1325" y="2982"/>
                  <a:pt x="2185" y="3842"/>
                  <a:pt x="3246" y="3842"/>
                </a:cubicBezTo>
                <a:close/>
                <a:moveTo>
                  <a:pt x="4144" y="2685"/>
                </a:moveTo>
                <a:cubicBezTo>
                  <a:pt x="4057" y="2974"/>
                  <a:pt x="3683" y="3191"/>
                  <a:pt x="3234" y="3191"/>
                </a:cubicBezTo>
                <a:cubicBezTo>
                  <a:pt x="2785" y="3191"/>
                  <a:pt x="2411" y="2974"/>
                  <a:pt x="2323" y="2685"/>
                </a:cubicBezTo>
                <a:lnTo>
                  <a:pt x="4144" y="2685"/>
                </a:lnTo>
                <a:close/>
                <a:moveTo>
                  <a:pt x="7939" y="5684"/>
                </a:moveTo>
                <a:cubicBezTo>
                  <a:pt x="7898" y="6822"/>
                  <a:pt x="7435" y="7800"/>
                  <a:pt x="6355" y="8160"/>
                </a:cubicBezTo>
                <a:cubicBezTo>
                  <a:pt x="5274" y="7800"/>
                  <a:pt x="4811" y="6822"/>
                  <a:pt x="4770" y="5684"/>
                </a:cubicBezTo>
                <a:cubicBezTo>
                  <a:pt x="4767" y="5595"/>
                  <a:pt x="4840" y="5523"/>
                  <a:pt x="4929" y="5527"/>
                </a:cubicBezTo>
                <a:cubicBezTo>
                  <a:pt x="5434" y="5548"/>
                  <a:pt x="5875" y="5386"/>
                  <a:pt x="6261" y="5067"/>
                </a:cubicBezTo>
                <a:cubicBezTo>
                  <a:pt x="6315" y="5022"/>
                  <a:pt x="6395" y="5022"/>
                  <a:pt x="6449" y="5067"/>
                </a:cubicBezTo>
                <a:cubicBezTo>
                  <a:pt x="6835" y="5386"/>
                  <a:pt x="7276" y="5548"/>
                  <a:pt x="7781" y="5527"/>
                </a:cubicBezTo>
                <a:cubicBezTo>
                  <a:pt x="7869" y="5523"/>
                  <a:pt x="7943" y="5595"/>
                  <a:pt x="7939" y="5684"/>
                </a:cubicBezTo>
                <a:close/>
                <a:moveTo>
                  <a:pt x="4439" y="5696"/>
                </a:moveTo>
                <a:cubicBezTo>
                  <a:pt x="4458" y="6218"/>
                  <a:pt x="4558" y="6682"/>
                  <a:pt x="4731" y="7078"/>
                </a:cubicBezTo>
                <a:cubicBezTo>
                  <a:pt x="4323" y="7124"/>
                  <a:pt x="3832" y="7155"/>
                  <a:pt x="3246" y="7155"/>
                </a:cubicBezTo>
                <a:cubicBezTo>
                  <a:pt x="1394" y="7155"/>
                  <a:pt x="488" y="6852"/>
                  <a:pt x="155" y="6704"/>
                </a:cubicBezTo>
                <a:cubicBezTo>
                  <a:pt x="70" y="6666"/>
                  <a:pt x="0" y="6557"/>
                  <a:pt x="0" y="6463"/>
                </a:cubicBezTo>
                <a:lnTo>
                  <a:pt x="0" y="5830"/>
                </a:lnTo>
                <a:cubicBezTo>
                  <a:pt x="0" y="4881"/>
                  <a:pt x="723" y="4093"/>
                  <a:pt x="1645" y="3988"/>
                </a:cubicBezTo>
                <a:cubicBezTo>
                  <a:pt x="1673" y="3985"/>
                  <a:pt x="1714" y="3997"/>
                  <a:pt x="1737" y="4013"/>
                </a:cubicBezTo>
                <a:cubicBezTo>
                  <a:pt x="2162" y="4321"/>
                  <a:pt x="2683" y="4505"/>
                  <a:pt x="3246" y="4505"/>
                </a:cubicBezTo>
                <a:cubicBezTo>
                  <a:pt x="3810" y="4505"/>
                  <a:pt x="4331" y="4321"/>
                  <a:pt x="4756" y="4013"/>
                </a:cubicBezTo>
                <a:cubicBezTo>
                  <a:pt x="4778" y="3997"/>
                  <a:pt x="4820" y="3985"/>
                  <a:pt x="4848" y="3988"/>
                </a:cubicBezTo>
                <a:cubicBezTo>
                  <a:pt x="5380" y="4049"/>
                  <a:pt x="5845" y="4338"/>
                  <a:pt x="6143" y="4753"/>
                </a:cubicBezTo>
                <a:cubicBezTo>
                  <a:pt x="6110" y="4769"/>
                  <a:pt x="6078" y="4788"/>
                  <a:pt x="6050" y="4811"/>
                </a:cubicBezTo>
                <a:cubicBezTo>
                  <a:pt x="5735" y="5071"/>
                  <a:pt x="5398" y="5198"/>
                  <a:pt x="5017" y="5198"/>
                </a:cubicBezTo>
                <a:cubicBezTo>
                  <a:pt x="4993" y="5198"/>
                  <a:pt x="4968" y="5197"/>
                  <a:pt x="4943" y="5196"/>
                </a:cubicBezTo>
                <a:lnTo>
                  <a:pt x="4922" y="5195"/>
                </a:lnTo>
                <a:cubicBezTo>
                  <a:pt x="4792" y="5195"/>
                  <a:pt x="4665" y="5249"/>
                  <a:pt x="4574" y="5343"/>
                </a:cubicBezTo>
                <a:cubicBezTo>
                  <a:pt x="4484" y="5437"/>
                  <a:pt x="4434" y="5566"/>
                  <a:pt x="4439" y="5696"/>
                </a:cubicBezTo>
                <a:close/>
              </a:path>
            </a:pathLst>
          </a:custGeom>
          <a:solidFill>
            <a:schemeClr val="bg1"/>
          </a:solidFill>
          <a:ln>
            <a:noFill/>
          </a:ln>
        </p:spPr>
      </p:sp>
      <p:sp>
        <p:nvSpPr>
          <p:cNvPr id="27" name="iṥľïḓê"/>
          <p:cNvSpPr/>
          <p:nvPr/>
        </p:nvSpPr>
        <p:spPr bwMode="auto">
          <a:xfrm>
            <a:off x="3420232" y="2775783"/>
            <a:ext cx="2574225" cy="3167693"/>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2" name="ïṥḻïdê"/>
          <p:cNvSpPr/>
          <p:nvPr/>
        </p:nvSpPr>
        <p:spPr bwMode="auto">
          <a:xfrm>
            <a:off x="8913084" y="2775783"/>
            <a:ext cx="2574225" cy="3167693"/>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7" name="ísḷiďe"/>
          <p:cNvSpPr/>
          <p:nvPr/>
        </p:nvSpPr>
        <p:spPr bwMode="auto">
          <a:xfrm>
            <a:off x="6166657" y="2775783"/>
            <a:ext cx="2574225" cy="3167693"/>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4" name="îSḻiḑé"/>
          <p:cNvSpPr/>
          <p:nvPr/>
        </p:nvSpPr>
        <p:spPr bwMode="auto">
          <a:xfrm>
            <a:off x="4411593" y="3115873"/>
            <a:ext cx="594325" cy="609685"/>
          </a:xfrm>
          <a:custGeom>
            <a:avLst/>
            <a:gdLst>
              <a:gd name="T0" fmla="*/ 3246 w 7943"/>
              <a:gd name="T1" fmla="*/ 3842 h 8160"/>
              <a:gd name="T2" fmla="*/ 5168 w 7943"/>
              <a:gd name="T3" fmla="*/ 1921 h 8160"/>
              <a:gd name="T4" fmla="*/ 3246 w 7943"/>
              <a:gd name="T5" fmla="*/ 0 h 8160"/>
              <a:gd name="T6" fmla="*/ 1325 w 7943"/>
              <a:gd name="T7" fmla="*/ 1921 h 8160"/>
              <a:gd name="T8" fmla="*/ 3246 w 7943"/>
              <a:gd name="T9" fmla="*/ 3842 h 8160"/>
              <a:gd name="T10" fmla="*/ 4144 w 7943"/>
              <a:gd name="T11" fmla="*/ 2685 h 8160"/>
              <a:gd name="T12" fmla="*/ 3234 w 7943"/>
              <a:gd name="T13" fmla="*/ 3191 h 8160"/>
              <a:gd name="T14" fmla="*/ 2323 w 7943"/>
              <a:gd name="T15" fmla="*/ 2685 h 8160"/>
              <a:gd name="T16" fmla="*/ 4144 w 7943"/>
              <a:gd name="T17" fmla="*/ 2685 h 8160"/>
              <a:gd name="T18" fmla="*/ 7939 w 7943"/>
              <a:gd name="T19" fmla="*/ 5684 h 8160"/>
              <a:gd name="T20" fmla="*/ 6355 w 7943"/>
              <a:gd name="T21" fmla="*/ 8160 h 8160"/>
              <a:gd name="T22" fmla="*/ 4770 w 7943"/>
              <a:gd name="T23" fmla="*/ 5684 h 8160"/>
              <a:gd name="T24" fmla="*/ 4929 w 7943"/>
              <a:gd name="T25" fmla="*/ 5527 h 8160"/>
              <a:gd name="T26" fmla="*/ 6261 w 7943"/>
              <a:gd name="T27" fmla="*/ 5067 h 8160"/>
              <a:gd name="T28" fmla="*/ 6449 w 7943"/>
              <a:gd name="T29" fmla="*/ 5067 h 8160"/>
              <a:gd name="T30" fmla="*/ 7781 w 7943"/>
              <a:gd name="T31" fmla="*/ 5527 h 8160"/>
              <a:gd name="T32" fmla="*/ 7939 w 7943"/>
              <a:gd name="T33" fmla="*/ 5684 h 8160"/>
              <a:gd name="T34" fmla="*/ 4439 w 7943"/>
              <a:gd name="T35" fmla="*/ 5696 h 8160"/>
              <a:gd name="T36" fmla="*/ 4731 w 7943"/>
              <a:gd name="T37" fmla="*/ 7078 h 8160"/>
              <a:gd name="T38" fmla="*/ 3246 w 7943"/>
              <a:gd name="T39" fmla="*/ 7155 h 8160"/>
              <a:gd name="T40" fmla="*/ 155 w 7943"/>
              <a:gd name="T41" fmla="*/ 6704 h 8160"/>
              <a:gd name="T42" fmla="*/ 0 w 7943"/>
              <a:gd name="T43" fmla="*/ 6463 h 8160"/>
              <a:gd name="T44" fmla="*/ 0 w 7943"/>
              <a:gd name="T45" fmla="*/ 5830 h 8160"/>
              <a:gd name="T46" fmla="*/ 1645 w 7943"/>
              <a:gd name="T47" fmla="*/ 3988 h 8160"/>
              <a:gd name="T48" fmla="*/ 1737 w 7943"/>
              <a:gd name="T49" fmla="*/ 4013 h 8160"/>
              <a:gd name="T50" fmla="*/ 3246 w 7943"/>
              <a:gd name="T51" fmla="*/ 4505 h 8160"/>
              <a:gd name="T52" fmla="*/ 4756 w 7943"/>
              <a:gd name="T53" fmla="*/ 4013 h 8160"/>
              <a:gd name="T54" fmla="*/ 4848 w 7943"/>
              <a:gd name="T55" fmla="*/ 3988 h 8160"/>
              <a:gd name="T56" fmla="*/ 6143 w 7943"/>
              <a:gd name="T57" fmla="*/ 4753 h 8160"/>
              <a:gd name="T58" fmla="*/ 6050 w 7943"/>
              <a:gd name="T59" fmla="*/ 4811 h 8160"/>
              <a:gd name="T60" fmla="*/ 5017 w 7943"/>
              <a:gd name="T61" fmla="*/ 5198 h 8160"/>
              <a:gd name="T62" fmla="*/ 4943 w 7943"/>
              <a:gd name="T63" fmla="*/ 5196 h 8160"/>
              <a:gd name="T64" fmla="*/ 4922 w 7943"/>
              <a:gd name="T65" fmla="*/ 5195 h 8160"/>
              <a:gd name="T66" fmla="*/ 4574 w 7943"/>
              <a:gd name="T67" fmla="*/ 5343 h 8160"/>
              <a:gd name="T68" fmla="*/ 4439 w 7943"/>
              <a:gd name="T69" fmla="*/ 569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43" h="8160">
                <a:moveTo>
                  <a:pt x="3246" y="3842"/>
                </a:moveTo>
                <a:cubicBezTo>
                  <a:pt x="4307" y="3842"/>
                  <a:pt x="5168" y="2982"/>
                  <a:pt x="5168" y="1921"/>
                </a:cubicBezTo>
                <a:cubicBezTo>
                  <a:pt x="5168" y="860"/>
                  <a:pt x="4307" y="0"/>
                  <a:pt x="3246" y="0"/>
                </a:cubicBezTo>
                <a:cubicBezTo>
                  <a:pt x="2185" y="0"/>
                  <a:pt x="1325" y="860"/>
                  <a:pt x="1325" y="1921"/>
                </a:cubicBezTo>
                <a:cubicBezTo>
                  <a:pt x="1325" y="2982"/>
                  <a:pt x="2185" y="3842"/>
                  <a:pt x="3246" y="3842"/>
                </a:cubicBezTo>
                <a:close/>
                <a:moveTo>
                  <a:pt x="4144" y="2685"/>
                </a:moveTo>
                <a:cubicBezTo>
                  <a:pt x="4057" y="2974"/>
                  <a:pt x="3683" y="3191"/>
                  <a:pt x="3234" y="3191"/>
                </a:cubicBezTo>
                <a:cubicBezTo>
                  <a:pt x="2785" y="3191"/>
                  <a:pt x="2411" y="2974"/>
                  <a:pt x="2323" y="2685"/>
                </a:cubicBezTo>
                <a:lnTo>
                  <a:pt x="4144" y="2685"/>
                </a:lnTo>
                <a:close/>
                <a:moveTo>
                  <a:pt x="7939" y="5684"/>
                </a:moveTo>
                <a:cubicBezTo>
                  <a:pt x="7898" y="6822"/>
                  <a:pt x="7435" y="7800"/>
                  <a:pt x="6355" y="8160"/>
                </a:cubicBezTo>
                <a:cubicBezTo>
                  <a:pt x="5274" y="7800"/>
                  <a:pt x="4811" y="6822"/>
                  <a:pt x="4770" y="5684"/>
                </a:cubicBezTo>
                <a:cubicBezTo>
                  <a:pt x="4767" y="5595"/>
                  <a:pt x="4840" y="5523"/>
                  <a:pt x="4929" y="5527"/>
                </a:cubicBezTo>
                <a:cubicBezTo>
                  <a:pt x="5434" y="5548"/>
                  <a:pt x="5875" y="5386"/>
                  <a:pt x="6261" y="5067"/>
                </a:cubicBezTo>
                <a:cubicBezTo>
                  <a:pt x="6315" y="5022"/>
                  <a:pt x="6395" y="5022"/>
                  <a:pt x="6449" y="5067"/>
                </a:cubicBezTo>
                <a:cubicBezTo>
                  <a:pt x="6835" y="5386"/>
                  <a:pt x="7276" y="5548"/>
                  <a:pt x="7781" y="5527"/>
                </a:cubicBezTo>
                <a:cubicBezTo>
                  <a:pt x="7869" y="5523"/>
                  <a:pt x="7943" y="5595"/>
                  <a:pt x="7939" y="5684"/>
                </a:cubicBezTo>
                <a:close/>
                <a:moveTo>
                  <a:pt x="4439" y="5696"/>
                </a:moveTo>
                <a:cubicBezTo>
                  <a:pt x="4458" y="6218"/>
                  <a:pt x="4558" y="6682"/>
                  <a:pt x="4731" y="7078"/>
                </a:cubicBezTo>
                <a:cubicBezTo>
                  <a:pt x="4323" y="7124"/>
                  <a:pt x="3832" y="7155"/>
                  <a:pt x="3246" y="7155"/>
                </a:cubicBezTo>
                <a:cubicBezTo>
                  <a:pt x="1394" y="7155"/>
                  <a:pt x="488" y="6852"/>
                  <a:pt x="155" y="6704"/>
                </a:cubicBezTo>
                <a:cubicBezTo>
                  <a:pt x="70" y="6666"/>
                  <a:pt x="0" y="6557"/>
                  <a:pt x="0" y="6463"/>
                </a:cubicBezTo>
                <a:lnTo>
                  <a:pt x="0" y="5830"/>
                </a:lnTo>
                <a:cubicBezTo>
                  <a:pt x="0" y="4881"/>
                  <a:pt x="723" y="4093"/>
                  <a:pt x="1645" y="3988"/>
                </a:cubicBezTo>
                <a:cubicBezTo>
                  <a:pt x="1673" y="3985"/>
                  <a:pt x="1714" y="3997"/>
                  <a:pt x="1737" y="4013"/>
                </a:cubicBezTo>
                <a:cubicBezTo>
                  <a:pt x="2162" y="4321"/>
                  <a:pt x="2683" y="4505"/>
                  <a:pt x="3246" y="4505"/>
                </a:cubicBezTo>
                <a:cubicBezTo>
                  <a:pt x="3810" y="4505"/>
                  <a:pt x="4331" y="4321"/>
                  <a:pt x="4756" y="4013"/>
                </a:cubicBezTo>
                <a:cubicBezTo>
                  <a:pt x="4778" y="3997"/>
                  <a:pt x="4820" y="3985"/>
                  <a:pt x="4848" y="3988"/>
                </a:cubicBezTo>
                <a:cubicBezTo>
                  <a:pt x="5380" y="4049"/>
                  <a:pt x="5845" y="4338"/>
                  <a:pt x="6143" y="4753"/>
                </a:cubicBezTo>
                <a:cubicBezTo>
                  <a:pt x="6110" y="4769"/>
                  <a:pt x="6078" y="4788"/>
                  <a:pt x="6050" y="4811"/>
                </a:cubicBezTo>
                <a:cubicBezTo>
                  <a:pt x="5735" y="5071"/>
                  <a:pt x="5398" y="5198"/>
                  <a:pt x="5017" y="5198"/>
                </a:cubicBezTo>
                <a:cubicBezTo>
                  <a:pt x="4993" y="5198"/>
                  <a:pt x="4968" y="5197"/>
                  <a:pt x="4943" y="5196"/>
                </a:cubicBezTo>
                <a:lnTo>
                  <a:pt x="4922" y="5195"/>
                </a:lnTo>
                <a:cubicBezTo>
                  <a:pt x="4792" y="5195"/>
                  <a:pt x="4665" y="5249"/>
                  <a:pt x="4574" y="5343"/>
                </a:cubicBezTo>
                <a:cubicBezTo>
                  <a:pt x="4484" y="5437"/>
                  <a:pt x="4434" y="5566"/>
                  <a:pt x="4439" y="5696"/>
                </a:cubicBezTo>
                <a:close/>
              </a:path>
            </a:pathLst>
          </a:custGeom>
          <a:solidFill>
            <a:schemeClr val="bg1"/>
          </a:solidFill>
          <a:ln>
            <a:noFill/>
          </a:ln>
        </p:spPr>
      </p:sp>
      <p:sp>
        <p:nvSpPr>
          <p:cNvPr id="15" name="íṣḷîḑê"/>
          <p:cNvSpPr/>
          <p:nvPr/>
        </p:nvSpPr>
        <p:spPr bwMode="auto">
          <a:xfrm>
            <a:off x="7158019" y="3115873"/>
            <a:ext cx="594325" cy="609685"/>
          </a:xfrm>
          <a:custGeom>
            <a:avLst/>
            <a:gdLst>
              <a:gd name="T0" fmla="*/ 3246 w 7943"/>
              <a:gd name="T1" fmla="*/ 3842 h 8160"/>
              <a:gd name="T2" fmla="*/ 5168 w 7943"/>
              <a:gd name="T3" fmla="*/ 1921 h 8160"/>
              <a:gd name="T4" fmla="*/ 3246 w 7943"/>
              <a:gd name="T5" fmla="*/ 0 h 8160"/>
              <a:gd name="T6" fmla="*/ 1325 w 7943"/>
              <a:gd name="T7" fmla="*/ 1921 h 8160"/>
              <a:gd name="T8" fmla="*/ 3246 w 7943"/>
              <a:gd name="T9" fmla="*/ 3842 h 8160"/>
              <a:gd name="T10" fmla="*/ 4144 w 7943"/>
              <a:gd name="T11" fmla="*/ 2685 h 8160"/>
              <a:gd name="T12" fmla="*/ 3234 w 7943"/>
              <a:gd name="T13" fmla="*/ 3191 h 8160"/>
              <a:gd name="T14" fmla="*/ 2323 w 7943"/>
              <a:gd name="T15" fmla="*/ 2685 h 8160"/>
              <a:gd name="T16" fmla="*/ 4144 w 7943"/>
              <a:gd name="T17" fmla="*/ 2685 h 8160"/>
              <a:gd name="T18" fmla="*/ 7939 w 7943"/>
              <a:gd name="T19" fmla="*/ 5684 h 8160"/>
              <a:gd name="T20" fmla="*/ 6355 w 7943"/>
              <a:gd name="T21" fmla="*/ 8160 h 8160"/>
              <a:gd name="T22" fmla="*/ 4770 w 7943"/>
              <a:gd name="T23" fmla="*/ 5684 h 8160"/>
              <a:gd name="T24" fmla="*/ 4929 w 7943"/>
              <a:gd name="T25" fmla="*/ 5527 h 8160"/>
              <a:gd name="T26" fmla="*/ 6261 w 7943"/>
              <a:gd name="T27" fmla="*/ 5067 h 8160"/>
              <a:gd name="T28" fmla="*/ 6449 w 7943"/>
              <a:gd name="T29" fmla="*/ 5067 h 8160"/>
              <a:gd name="T30" fmla="*/ 7781 w 7943"/>
              <a:gd name="T31" fmla="*/ 5527 h 8160"/>
              <a:gd name="T32" fmla="*/ 7939 w 7943"/>
              <a:gd name="T33" fmla="*/ 5684 h 8160"/>
              <a:gd name="T34" fmla="*/ 4439 w 7943"/>
              <a:gd name="T35" fmla="*/ 5696 h 8160"/>
              <a:gd name="T36" fmla="*/ 4731 w 7943"/>
              <a:gd name="T37" fmla="*/ 7078 h 8160"/>
              <a:gd name="T38" fmla="*/ 3246 w 7943"/>
              <a:gd name="T39" fmla="*/ 7155 h 8160"/>
              <a:gd name="T40" fmla="*/ 155 w 7943"/>
              <a:gd name="T41" fmla="*/ 6704 h 8160"/>
              <a:gd name="T42" fmla="*/ 0 w 7943"/>
              <a:gd name="T43" fmla="*/ 6463 h 8160"/>
              <a:gd name="T44" fmla="*/ 0 w 7943"/>
              <a:gd name="T45" fmla="*/ 5830 h 8160"/>
              <a:gd name="T46" fmla="*/ 1645 w 7943"/>
              <a:gd name="T47" fmla="*/ 3988 h 8160"/>
              <a:gd name="T48" fmla="*/ 1737 w 7943"/>
              <a:gd name="T49" fmla="*/ 4013 h 8160"/>
              <a:gd name="T50" fmla="*/ 3246 w 7943"/>
              <a:gd name="T51" fmla="*/ 4505 h 8160"/>
              <a:gd name="T52" fmla="*/ 4756 w 7943"/>
              <a:gd name="T53" fmla="*/ 4013 h 8160"/>
              <a:gd name="T54" fmla="*/ 4848 w 7943"/>
              <a:gd name="T55" fmla="*/ 3988 h 8160"/>
              <a:gd name="T56" fmla="*/ 6143 w 7943"/>
              <a:gd name="T57" fmla="*/ 4753 h 8160"/>
              <a:gd name="T58" fmla="*/ 6050 w 7943"/>
              <a:gd name="T59" fmla="*/ 4811 h 8160"/>
              <a:gd name="T60" fmla="*/ 5017 w 7943"/>
              <a:gd name="T61" fmla="*/ 5198 h 8160"/>
              <a:gd name="T62" fmla="*/ 4943 w 7943"/>
              <a:gd name="T63" fmla="*/ 5196 h 8160"/>
              <a:gd name="T64" fmla="*/ 4922 w 7943"/>
              <a:gd name="T65" fmla="*/ 5195 h 8160"/>
              <a:gd name="T66" fmla="*/ 4574 w 7943"/>
              <a:gd name="T67" fmla="*/ 5343 h 8160"/>
              <a:gd name="T68" fmla="*/ 4439 w 7943"/>
              <a:gd name="T69" fmla="*/ 569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43" h="8160">
                <a:moveTo>
                  <a:pt x="3246" y="3842"/>
                </a:moveTo>
                <a:cubicBezTo>
                  <a:pt x="4307" y="3842"/>
                  <a:pt x="5168" y="2982"/>
                  <a:pt x="5168" y="1921"/>
                </a:cubicBezTo>
                <a:cubicBezTo>
                  <a:pt x="5168" y="860"/>
                  <a:pt x="4307" y="0"/>
                  <a:pt x="3246" y="0"/>
                </a:cubicBezTo>
                <a:cubicBezTo>
                  <a:pt x="2185" y="0"/>
                  <a:pt x="1325" y="860"/>
                  <a:pt x="1325" y="1921"/>
                </a:cubicBezTo>
                <a:cubicBezTo>
                  <a:pt x="1325" y="2982"/>
                  <a:pt x="2185" y="3842"/>
                  <a:pt x="3246" y="3842"/>
                </a:cubicBezTo>
                <a:close/>
                <a:moveTo>
                  <a:pt x="4144" y="2685"/>
                </a:moveTo>
                <a:cubicBezTo>
                  <a:pt x="4057" y="2974"/>
                  <a:pt x="3683" y="3191"/>
                  <a:pt x="3234" y="3191"/>
                </a:cubicBezTo>
                <a:cubicBezTo>
                  <a:pt x="2785" y="3191"/>
                  <a:pt x="2411" y="2974"/>
                  <a:pt x="2323" y="2685"/>
                </a:cubicBezTo>
                <a:lnTo>
                  <a:pt x="4144" y="2685"/>
                </a:lnTo>
                <a:close/>
                <a:moveTo>
                  <a:pt x="7939" y="5684"/>
                </a:moveTo>
                <a:cubicBezTo>
                  <a:pt x="7898" y="6822"/>
                  <a:pt x="7435" y="7800"/>
                  <a:pt x="6355" y="8160"/>
                </a:cubicBezTo>
                <a:cubicBezTo>
                  <a:pt x="5274" y="7800"/>
                  <a:pt x="4811" y="6822"/>
                  <a:pt x="4770" y="5684"/>
                </a:cubicBezTo>
                <a:cubicBezTo>
                  <a:pt x="4767" y="5595"/>
                  <a:pt x="4840" y="5523"/>
                  <a:pt x="4929" y="5527"/>
                </a:cubicBezTo>
                <a:cubicBezTo>
                  <a:pt x="5434" y="5548"/>
                  <a:pt x="5875" y="5386"/>
                  <a:pt x="6261" y="5067"/>
                </a:cubicBezTo>
                <a:cubicBezTo>
                  <a:pt x="6315" y="5022"/>
                  <a:pt x="6395" y="5022"/>
                  <a:pt x="6449" y="5067"/>
                </a:cubicBezTo>
                <a:cubicBezTo>
                  <a:pt x="6835" y="5386"/>
                  <a:pt x="7276" y="5548"/>
                  <a:pt x="7781" y="5527"/>
                </a:cubicBezTo>
                <a:cubicBezTo>
                  <a:pt x="7869" y="5523"/>
                  <a:pt x="7943" y="5595"/>
                  <a:pt x="7939" y="5684"/>
                </a:cubicBezTo>
                <a:close/>
                <a:moveTo>
                  <a:pt x="4439" y="5696"/>
                </a:moveTo>
                <a:cubicBezTo>
                  <a:pt x="4458" y="6218"/>
                  <a:pt x="4558" y="6682"/>
                  <a:pt x="4731" y="7078"/>
                </a:cubicBezTo>
                <a:cubicBezTo>
                  <a:pt x="4323" y="7124"/>
                  <a:pt x="3832" y="7155"/>
                  <a:pt x="3246" y="7155"/>
                </a:cubicBezTo>
                <a:cubicBezTo>
                  <a:pt x="1394" y="7155"/>
                  <a:pt x="488" y="6852"/>
                  <a:pt x="155" y="6704"/>
                </a:cubicBezTo>
                <a:cubicBezTo>
                  <a:pt x="70" y="6666"/>
                  <a:pt x="0" y="6557"/>
                  <a:pt x="0" y="6463"/>
                </a:cubicBezTo>
                <a:lnTo>
                  <a:pt x="0" y="5830"/>
                </a:lnTo>
                <a:cubicBezTo>
                  <a:pt x="0" y="4881"/>
                  <a:pt x="723" y="4093"/>
                  <a:pt x="1645" y="3988"/>
                </a:cubicBezTo>
                <a:cubicBezTo>
                  <a:pt x="1673" y="3985"/>
                  <a:pt x="1714" y="3997"/>
                  <a:pt x="1737" y="4013"/>
                </a:cubicBezTo>
                <a:cubicBezTo>
                  <a:pt x="2162" y="4321"/>
                  <a:pt x="2683" y="4505"/>
                  <a:pt x="3246" y="4505"/>
                </a:cubicBezTo>
                <a:cubicBezTo>
                  <a:pt x="3810" y="4505"/>
                  <a:pt x="4331" y="4321"/>
                  <a:pt x="4756" y="4013"/>
                </a:cubicBezTo>
                <a:cubicBezTo>
                  <a:pt x="4778" y="3997"/>
                  <a:pt x="4820" y="3985"/>
                  <a:pt x="4848" y="3988"/>
                </a:cubicBezTo>
                <a:cubicBezTo>
                  <a:pt x="5380" y="4049"/>
                  <a:pt x="5845" y="4338"/>
                  <a:pt x="6143" y="4753"/>
                </a:cubicBezTo>
                <a:cubicBezTo>
                  <a:pt x="6110" y="4769"/>
                  <a:pt x="6078" y="4788"/>
                  <a:pt x="6050" y="4811"/>
                </a:cubicBezTo>
                <a:cubicBezTo>
                  <a:pt x="5735" y="5071"/>
                  <a:pt x="5398" y="5198"/>
                  <a:pt x="5017" y="5198"/>
                </a:cubicBezTo>
                <a:cubicBezTo>
                  <a:pt x="4993" y="5198"/>
                  <a:pt x="4968" y="5197"/>
                  <a:pt x="4943" y="5196"/>
                </a:cubicBezTo>
                <a:lnTo>
                  <a:pt x="4922" y="5195"/>
                </a:lnTo>
                <a:cubicBezTo>
                  <a:pt x="4792" y="5195"/>
                  <a:pt x="4665" y="5249"/>
                  <a:pt x="4574" y="5343"/>
                </a:cubicBezTo>
                <a:cubicBezTo>
                  <a:pt x="4484" y="5437"/>
                  <a:pt x="4434" y="5566"/>
                  <a:pt x="4439" y="5696"/>
                </a:cubicBezTo>
                <a:close/>
              </a:path>
            </a:pathLst>
          </a:custGeom>
          <a:solidFill>
            <a:schemeClr val="bg1"/>
          </a:solidFill>
          <a:ln>
            <a:noFill/>
          </a:ln>
        </p:spPr>
      </p:sp>
      <p:sp>
        <p:nvSpPr>
          <p:cNvPr id="16" name="iṡľiḑé"/>
          <p:cNvSpPr/>
          <p:nvPr/>
        </p:nvSpPr>
        <p:spPr bwMode="auto">
          <a:xfrm>
            <a:off x="9904445" y="3115873"/>
            <a:ext cx="594325" cy="609685"/>
          </a:xfrm>
          <a:custGeom>
            <a:avLst/>
            <a:gdLst>
              <a:gd name="T0" fmla="*/ 3246 w 7943"/>
              <a:gd name="T1" fmla="*/ 3842 h 8160"/>
              <a:gd name="T2" fmla="*/ 5168 w 7943"/>
              <a:gd name="T3" fmla="*/ 1921 h 8160"/>
              <a:gd name="T4" fmla="*/ 3246 w 7943"/>
              <a:gd name="T5" fmla="*/ 0 h 8160"/>
              <a:gd name="T6" fmla="*/ 1325 w 7943"/>
              <a:gd name="T7" fmla="*/ 1921 h 8160"/>
              <a:gd name="T8" fmla="*/ 3246 w 7943"/>
              <a:gd name="T9" fmla="*/ 3842 h 8160"/>
              <a:gd name="T10" fmla="*/ 4144 w 7943"/>
              <a:gd name="T11" fmla="*/ 2685 h 8160"/>
              <a:gd name="T12" fmla="*/ 3234 w 7943"/>
              <a:gd name="T13" fmla="*/ 3191 h 8160"/>
              <a:gd name="T14" fmla="*/ 2323 w 7943"/>
              <a:gd name="T15" fmla="*/ 2685 h 8160"/>
              <a:gd name="T16" fmla="*/ 4144 w 7943"/>
              <a:gd name="T17" fmla="*/ 2685 h 8160"/>
              <a:gd name="T18" fmla="*/ 7939 w 7943"/>
              <a:gd name="T19" fmla="*/ 5684 h 8160"/>
              <a:gd name="T20" fmla="*/ 6355 w 7943"/>
              <a:gd name="T21" fmla="*/ 8160 h 8160"/>
              <a:gd name="T22" fmla="*/ 4770 w 7943"/>
              <a:gd name="T23" fmla="*/ 5684 h 8160"/>
              <a:gd name="T24" fmla="*/ 4929 w 7943"/>
              <a:gd name="T25" fmla="*/ 5527 h 8160"/>
              <a:gd name="T26" fmla="*/ 6261 w 7943"/>
              <a:gd name="T27" fmla="*/ 5067 h 8160"/>
              <a:gd name="T28" fmla="*/ 6449 w 7943"/>
              <a:gd name="T29" fmla="*/ 5067 h 8160"/>
              <a:gd name="T30" fmla="*/ 7781 w 7943"/>
              <a:gd name="T31" fmla="*/ 5527 h 8160"/>
              <a:gd name="T32" fmla="*/ 7939 w 7943"/>
              <a:gd name="T33" fmla="*/ 5684 h 8160"/>
              <a:gd name="T34" fmla="*/ 4439 w 7943"/>
              <a:gd name="T35" fmla="*/ 5696 h 8160"/>
              <a:gd name="T36" fmla="*/ 4731 w 7943"/>
              <a:gd name="T37" fmla="*/ 7078 h 8160"/>
              <a:gd name="T38" fmla="*/ 3246 w 7943"/>
              <a:gd name="T39" fmla="*/ 7155 h 8160"/>
              <a:gd name="T40" fmla="*/ 155 w 7943"/>
              <a:gd name="T41" fmla="*/ 6704 h 8160"/>
              <a:gd name="T42" fmla="*/ 0 w 7943"/>
              <a:gd name="T43" fmla="*/ 6463 h 8160"/>
              <a:gd name="T44" fmla="*/ 0 w 7943"/>
              <a:gd name="T45" fmla="*/ 5830 h 8160"/>
              <a:gd name="T46" fmla="*/ 1645 w 7943"/>
              <a:gd name="T47" fmla="*/ 3988 h 8160"/>
              <a:gd name="T48" fmla="*/ 1737 w 7943"/>
              <a:gd name="T49" fmla="*/ 4013 h 8160"/>
              <a:gd name="T50" fmla="*/ 3246 w 7943"/>
              <a:gd name="T51" fmla="*/ 4505 h 8160"/>
              <a:gd name="T52" fmla="*/ 4756 w 7943"/>
              <a:gd name="T53" fmla="*/ 4013 h 8160"/>
              <a:gd name="T54" fmla="*/ 4848 w 7943"/>
              <a:gd name="T55" fmla="*/ 3988 h 8160"/>
              <a:gd name="T56" fmla="*/ 6143 w 7943"/>
              <a:gd name="T57" fmla="*/ 4753 h 8160"/>
              <a:gd name="T58" fmla="*/ 6050 w 7943"/>
              <a:gd name="T59" fmla="*/ 4811 h 8160"/>
              <a:gd name="T60" fmla="*/ 5017 w 7943"/>
              <a:gd name="T61" fmla="*/ 5198 h 8160"/>
              <a:gd name="T62" fmla="*/ 4943 w 7943"/>
              <a:gd name="T63" fmla="*/ 5196 h 8160"/>
              <a:gd name="T64" fmla="*/ 4922 w 7943"/>
              <a:gd name="T65" fmla="*/ 5195 h 8160"/>
              <a:gd name="T66" fmla="*/ 4574 w 7943"/>
              <a:gd name="T67" fmla="*/ 5343 h 8160"/>
              <a:gd name="T68" fmla="*/ 4439 w 7943"/>
              <a:gd name="T69" fmla="*/ 569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43" h="8160">
                <a:moveTo>
                  <a:pt x="3246" y="3842"/>
                </a:moveTo>
                <a:cubicBezTo>
                  <a:pt x="4307" y="3842"/>
                  <a:pt x="5168" y="2982"/>
                  <a:pt x="5168" y="1921"/>
                </a:cubicBezTo>
                <a:cubicBezTo>
                  <a:pt x="5168" y="860"/>
                  <a:pt x="4307" y="0"/>
                  <a:pt x="3246" y="0"/>
                </a:cubicBezTo>
                <a:cubicBezTo>
                  <a:pt x="2185" y="0"/>
                  <a:pt x="1325" y="860"/>
                  <a:pt x="1325" y="1921"/>
                </a:cubicBezTo>
                <a:cubicBezTo>
                  <a:pt x="1325" y="2982"/>
                  <a:pt x="2185" y="3842"/>
                  <a:pt x="3246" y="3842"/>
                </a:cubicBezTo>
                <a:close/>
                <a:moveTo>
                  <a:pt x="4144" y="2685"/>
                </a:moveTo>
                <a:cubicBezTo>
                  <a:pt x="4057" y="2974"/>
                  <a:pt x="3683" y="3191"/>
                  <a:pt x="3234" y="3191"/>
                </a:cubicBezTo>
                <a:cubicBezTo>
                  <a:pt x="2785" y="3191"/>
                  <a:pt x="2411" y="2974"/>
                  <a:pt x="2323" y="2685"/>
                </a:cubicBezTo>
                <a:lnTo>
                  <a:pt x="4144" y="2685"/>
                </a:lnTo>
                <a:close/>
                <a:moveTo>
                  <a:pt x="7939" y="5684"/>
                </a:moveTo>
                <a:cubicBezTo>
                  <a:pt x="7898" y="6822"/>
                  <a:pt x="7435" y="7800"/>
                  <a:pt x="6355" y="8160"/>
                </a:cubicBezTo>
                <a:cubicBezTo>
                  <a:pt x="5274" y="7800"/>
                  <a:pt x="4811" y="6822"/>
                  <a:pt x="4770" y="5684"/>
                </a:cubicBezTo>
                <a:cubicBezTo>
                  <a:pt x="4767" y="5595"/>
                  <a:pt x="4840" y="5523"/>
                  <a:pt x="4929" y="5527"/>
                </a:cubicBezTo>
                <a:cubicBezTo>
                  <a:pt x="5434" y="5548"/>
                  <a:pt x="5875" y="5386"/>
                  <a:pt x="6261" y="5067"/>
                </a:cubicBezTo>
                <a:cubicBezTo>
                  <a:pt x="6315" y="5022"/>
                  <a:pt x="6395" y="5022"/>
                  <a:pt x="6449" y="5067"/>
                </a:cubicBezTo>
                <a:cubicBezTo>
                  <a:pt x="6835" y="5386"/>
                  <a:pt x="7276" y="5548"/>
                  <a:pt x="7781" y="5527"/>
                </a:cubicBezTo>
                <a:cubicBezTo>
                  <a:pt x="7869" y="5523"/>
                  <a:pt x="7943" y="5595"/>
                  <a:pt x="7939" y="5684"/>
                </a:cubicBezTo>
                <a:close/>
                <a:moveTo>
                  <a:pt x="4439" y="5696"/>
                </a:moveTo>
                <a:cubicBezTo>
                  <a:pt x="4458" y="6218"/>
                  <a:pt x="4558" y="6682"/>
                  <a:pt x="4731" y="7078"/>
                </a:cubicBezTo>
                <a:cubicBezTo>
                  <a:pt x="4323" y="7124"/>
                  <a:pt x="3832" y="7155"/>
                  <a:pt x="3246" y="7155"/>
                </a:cubicBezTo>
                <a:cubicBezTo>
                  <a:pt x="1394" y="7155"/>
                  <a:pt x="488" y="6852"/>
                  <a:pt x="155" y="6704"/>
                </a:cubicBezTo>
                <a:cubicBezTo>
                  <a:pt x="70" y="6666"/>
                  <a:pt x="0" y="6557"/>
                  <a:pt x="0" y="6463"/>
                </a:cubicBezTo>
                <a:lnTo>
                  <a:pt x="0" y="5830"/>
                </a:lnTo>
                <a:cubicBezTo>
                  <a:pt x="0" y="4881"/>
                  <a:pt x="723" y="4093"/>
                  <a:pt x="1645" y="3988"/>
                </a:cubicBezTo>
                <a:cubicBezTo>
                  <a:pt x="1673" y="3985"/>
                  <a:pt x="1714" y="3997"/>
                  <a:pt x="1737" y="4013"/>
                </a:cubicBezTo>
                <a:cubicBezTo>
                  <a:pt x="2162" y="4321"/>
                  <a:pt x="2683" y="4505"/>
                  <a:pt x="3246" y="4505"/>
                </a:cubicBezTo>
                <a:cubicBezTo>
                  <a:pt x="3810" y="4505"/>
                  <a:pt x="4331" y="4321"/>
                  <a:pt x="4756" y="4013"/>
                </a:cubicBezTo>
                <a:cubicBezTo>
                  <a:pt x="4778" y="3997"/>
                  <a:pt x="4820" y="3985"/>
                  <a:pt x="4848" y="3988"/>
                </a:cubicBezTo>
                <a:cubicBezTo>
                  <a:pt x="5380" y="4049"/>
                  <a:pt x="5845" y="4338"/>
                  <a:pt x="6143" y="4753"/>
                </a:cubicBezTo>
                <a:cubicBezTo>
                  <a:pt x="6110" y="4769"/>
                  <a:pt x="6078" y="4788"/>
                  <a:pt x="6050" y="4811"/>
                </a:cubicBezTo>
                <a:cubicBezTo>
                  <a:pt x="5735" y="5071"/>
                  <a:pt x="5398" y="5198"/>
                  <a:pt x="5017" y="5198"/>
                </a:cubicBezTo>
                <a:cubicBezTo>
                  <a:pt x="4993" y="5198"/>
                  <a:pt x="4968" y="5197"/>
                  <a:pt x="4943" y="5196"/>
                </a:cubicBezTo>
                <a:lnTo>
                  <a:pt x="4922" y="5195"/>
                </a:lnTo>
                <a:cubicBezTo>
                  <a:pt x="4792" y="5195"/>
                  <a:pt x="4665" y="5249"/>
                  <a:pt x="4574" y="5343"/>
                </a:cubicBezTo>
                <a:cubicBezTo>
                  <a:pt x="4484" y="5437"/>
                  <a:pt x="4434" y="5566"/>
                  <a:pt x="4439" y="5696"/>
                </a:cubicBezTo>
                <a:close/>
              </a:path>
            </a:pathLst>
          </a:custGeom>
          <a:solidFill>
            <a:schemeClr val="bg1"/>
          </a:solidFill>
          <a:ln>
            <a:noFill/>
          </a:ln>
        </p:spPr>
      </p:sp>
      <p:sp>
        <p:nvSpPr>
          <p:cNvPr id="38" name="矩形 37"/>
          <p:cNvSpPr/>
          <p:nvPr/>
        </p:nvSpPr>
        <p:spPr>
          <a:xfrm>
            <a:off x="984654" y="4159867"/>
            <a:ext cx="1952528" cy="1160831"/>
          </a:xfrm>
          <a:prstGeom prst="rect">
            <a:avLst/>
          </a:prstGeom>
        </p:spPr>
        <p:txBody>
          <a:bodyPr wrap="square">
            <a:spAutoFit/>
          </a:bodyPr>
          <a:lstStyle/>
          <a:p>
            <a:pPr algn="ctr">
              <a:lnSpc>
                <a:spcPct val="150000"/>
              </a:lnSpc>
            </a:pPr>
            <a:r>
              <a:rPr lang="zh-CN" altLang="en-US" sz="1600" spc="400" dirty="0">
                <a:solidFill>
                  <a:schemeClr val="bg1"/>
                </a:solidFill>
                <a:latin typeface="仓耳青禾体-谷力 W05" panose="02020400000000000000" pitchFamily="18" charset="-122"/>
                <a:ea typeface="仓耳青禾体-谷力 W05" panose="02020400000000000000" pitchFamily="18" charset="-122"/>
              </a:rPr>
              <a:t>培训项目管理在培训体系中的位置。</a:t>
            </a:r>
            <a:endParaRPr lang="zh-CN" altLang="en-US" sz="1600" spc="4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39" name="矩形 38"/>
          <p:cNvSpPr/>
          <p:nvPr/>
        </p:nvSpPr>
        <p:spPr>
          <a:xfrm>
            <a:off x="5059267" y="1760877"/>
            <a:ext cx="2214779" cy="669542"/>
          </a:xfrm>
          <a:prstGeom prst="rect">
            <a:avLst/>
          </a:prstGeom>
        </p:spPr>
        <p:txBody>
          <a:bodyPr wrap="square">
            <a:spAutoFit/>
          </a:bodyPr>
          <a:lstStyle/>
          <a:p>
            <a:pPr algn="ctr">
              <a:lnSpc>
                <a:spcPct val="150000"/>
              </a:lnSpc>
            </a:pPr>
            <a:r>
              <a:rPr lang="zh-CN" altLang="en-US" sz="2800" b="1" spc="400" dirty="0">
                <a:latin typeface="仓耳青禾体-谷力 W05" panose="02020400000000000000" pitchFamily="18" charset="-122"/>
                <a:ea typeface="仓耳青禾体-谷力 W05" panose="02020400000000000000" pitchFamily="18" charset="-122"/>
              </a:rPr>
              <a:t>培训定位</a:t>
            </a:r>
            <a:endParaRPr lang="zh-CN" altLang="en-US" sz="2800" b="1" spc="400" dirty="0">
              <a:latin typeface="仓耳青禾体-谷力 W05" panose="02020400000000000000" pitchFamily="18" charset="-122"/>
              <a:ea typeface="仓耳青禾体-谷力 W05" panose="02020400000000000000" pitchFamily="18" charset="-122"/>
            </a:endParaRPr>
          </a:p>
        </p:txBody>
      </p:sp>
      <p:sp>
        <p:nvSpPr>
          <p:cNvPr id="40" name="矩形 39"/>
          <p:cNvSpPr/>
          <p:nvPr/>
        </p:nvSpPr>
        <p:spPr>
          <a:xfrm>
            <a:off x="3747858" y="4047678"/>
            <a:ext cx="2263375" cy="1530162"/>
          </a:xfrm>
          <a:prstGeom prst="rect">
            <a:avLst/>
          </a:prstGeom>
        </p:spPr>
        <p:txBody>
          <a:bodyPr wrap="square">
            <a:spAutoFit/>
          </a:bodyPr>
          <a:lstStyle/>
          <a:p>
            <a:pPr algn="ctr">
              <a:lnSpc>
                <a:spcPct val="150000"/>
              </a:lnSpc>
            </a:pPr>
            <a:r>
              <a:rPr lang="zh-CN" altLang="en-US" sz="1600" spc="400" dirty="0">
                <a:solidFill>
                  <a:schemeClr val="bg1"/>
                </a:solidFill>
                <a:latin typeface="仓耳青禾体-谷力 W05" panose="02020400000000000000" pitchFamily="18" charset="-122"/>
                <a:ea typeface="仓耳青禾体-谷力 W05" panose="02020400000000000000" pitchFamily="18" charset="-122"/>
              </a:rPr>
              <a:t>个人以为培训体系由策略层、运作层、项目层、教学层四个层面构成</a:t>
            </a:r>
            <a:endParaRPr lang="zh-CN" altLang="en-US" sz="1600" spc="4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41" name="矩形 40"/>
          <p:cNvSpPr/>
          <p:nvPr/>
        </p:nvSpPr>
        <p:spPr>
          <a:xfrm>
            <a:off x="6627026" y="4268485"/>
            <a:ext cx="2006095" cy="791499"/>
          </a:xfrm>
          <a:prstGeom prst="rect">
            <a:avLst/>
          </a:prstGeom>
        </p:spPr>
        <p:txBody>
          <a:bodyPr wrap="square">
            <a:spAutoFit/>
          </a:bodyPr>
          <a:lstStyle/>
          <a:p>
            <a:pPr algn="ctr">
              <a:lnSpc>
                <a:spcPct val="150000"/>
              </a:lnSpc>
            </a:pPr>
            <a:r>
              <a:rPr lang="zh-CN" altLang="en-US" sz="1600" spc="400" dirty="0">
                <a:solidFill>
                  <a:schemeClr val="bg1"/>
                </a:solidFill>
                <a:latin typeface="仓耳青禾体-谷力 W05" panose="02020400000000000000" pitchFamily="18" charset="-122"/>
                <a:ea typeface="仓耳青禾体-谷力 W05" panose="02020400000000000000" pitchFamily="18" charset="-122"/>
              </a:rPr>
              <a:t>训项目管理与培训管理的关系。</a:t>
            </a:r>
            <a:endParaRPr lang="zh-CN" altLang="en-US" sz="1600" spc="4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42" name="矩形 41"/>
          <p:cNvSpPr/>
          <p:nvPr/>
        </p:nvSpPr>
        <p:spPr>
          <a:xfrm>
            <a:off x="9254818" y="4156725"/>
            <a:ext cx="1952528" cy="1160831"/>
          </a:xfrm>
          <a:prstGeom prst="rect">
            <a:avLst/>
          </a:prstGeom>
        </p:spPr>
        <p:txBody>
          <a:bodyPr wrap="square">
            <a:spAutoFit/>
          </a:bodyPr>
          <a:lstStyle/>
          <a:p>
            <a:pPr algn="ctr">
              <a:lnSpc>
                <a:spcPct val="150000"/>
              </a:lnSpc>
            </a:pPr>
            <a:r>
              <a:rPr lang="zh-CN" altLang="en-US" sz="1600" spc="400" dirty="0">
                <a:solidFill>
                  <a:schemeClr val="bg1"/>
                </a:solidFill>
                <a:latin typeface="仓耳青禾体-谷力 W05" panose="02020400000000000000" pitchFamily="18" charset="-122"/>
                <a:ea typeface="仓耳青禾体-谷力 W05" panose="02020400000000000000" pitchFamily="18" charset="-122"/>
              </a:rPr>
              <a:t>培训项目管理是培训管理工作的一部分。</a:t>
            </a:r>
            <a:endParaRPr lang="zh-CN" altLang="en-US" sz="1600" spc="400" dirty="0">
              <a:solidFill>
                <a:schemeClr val="bg1"/>
              </a:solidFill>
              <a:latin typeface="仓耳青禾体-谷力 W05" panose="02020400000000000000" pitchFamily="18" charset="-122"/>
              <a:ea typeface="仓耳青禾体-谷力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horizontal)">
                                      <p:cBhvr>
                                        <p:cTn id="13" dur="500"/>
                                        <p:tgtEl>
                                          <p:spTgt spid="2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par>
                                <p:cTn id="23" presetID="14"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randombar(horizontal)">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7" grpId="0" animBg="1"/>
      <p:bldP spid="22" grpId="0" animBg="1"/>
      <p:bldP spid="17" grpId="0" animBg="1"/>
      <p:bldP spid="38" grpId="0"/>
      <p:bldP spid="39" grpId="0"/>
      <p:bldP spid="40"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培训主要内容流程</a:t>
            </a:r>
            <a:endPar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6" name="文本框 5"/>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3</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grpSp>
        <p:nvGrpSpPr>
          <p:cNvPr id="25" name="iṧľïḍe"/>
          <p:cNvGrpSpPr/>
          <p:nvPr/>
        </p:nvGrpSpPr>
        <p:grpSpPr>
          <a:xfrm>
            <a:off x="1191008" y="3536595"/>
            <a:ext cx="528630" cy="0"/>
            <a:chOff x="784958" y="2463718"/>
            <a:chExt cx="528630" cy="0"/>
          </a:xfrm>
        </p:grpSpPr>
        <p:cxnSp>
          <p:nvCxnSpPr>
            <p:cNvPr id="29" name="直接连接符 28"/>
            <p:cNvCxnSpPr/>
            <p:nvPr/>
          </p:nvCxnSpPr>
          <p:spPr>
            <a:xfrm>
              <a:off x="784958" y="2463718"/>
              <a:ext cx="360000" cy="0"/>
            </a:xfrm>
            <a:prstGeom prst="line">
              <a:avLst/>
            </a:prstGeom>
            <a:ln w="57150" cap="rnd">
              <a:solidFill>
                <a:srgbClr val="2F2F31"/>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242156" y="2463718"/>
              <a:ext cx="0" cy="0"/>
            </a:xfrm>
            <a:prstGeom prst="line">
              <a:avLst/>
            </a:prstGeom>
            <a:ln w="57150" cap="rnd">
              <a:solidFill>
                <a:srgbClr val="2F2F31"/>
              </a:solidFill>
              <a:roun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313588" y="2463718"/>
              <a:ext cx="0" cy="0"/>
            </a:xfrm>
            <a:prstGeom prst="line">
              <a:avLst/>
            </a:prstGeom>
            <a:ln w="57150" cap="rnd">
              <a:solidFill>
                <a:srgbClr val="2F2F31"/>
              </a:solidFill>
              <a:round/>
            </a:ln>
          </p:spPr>
          <p:style>
            <a:lnRef idx="1">
              <a:schemeClr val="accent1"/>
            </a:lnRef>
            <a:fillRef idx="0">
              <a:schemeClr val="accent1"/>
            </a:fillRef>
            <a:effectRef idx="0">
              <a:schemeClr val="accent1"/>
            </a:effectRef>
            <a:fontRef idx="minor">
              <a:schemeClr val="tx1"/>
            </a:fontRef>
          </p:style>
        </p:cxnSp>
      </p:grpSp>
      <p:sp>
        <p:nvSpPr>
          <p:cNvPr id="21" name="išľîḋé"/>
          <p:cNvSpPr/>
          <p:nvPr/>
        </p:nvSpPr>
        <p:spPr>
          <a:xfrm>
            <a:off x="6096000" y="2066128"/>
            <a:ext cx="539094" cy="53909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2" name="í$lïḑê"/>
          <p:cNvSpPr/>
          <p:nvPr/>
        </p:nvSpPr>
        <p:spPr>
          <a:xfrm>
            <a:off x="6262940" y="2197275"/>
            <a:ext cx="205211" cy="276799"/>
          </a:xfrm>
          <a:custGeom>
            <a:avLst/>
            <a:gdLst>
              <a:gd name="connsiteX0" fmla="*/ 363366 w 449447"/>
              <a:gd name="connsiteY0" fmla="*/ 179144 h 606236"/>
              <a:gd name="connsiteX1" fmla="*/ 377720 w 449447"/>
              <a:gd name="connsiteY1" fmla="*/ 197780 h 606236"/>
              <a:gd name="connsiteX2" fmla="*/ 376285 w 449447"/>
              <a:gd name="connsiteY2" fmla="*/ 202081 h 606236"/>
              <a:gd name="connsiteX3" fmla="*/ 215517 w 449447"/>
              <a:gd name="connsiteY3" fmla="*/ 424280 h 606236"/>
              <a:gd name="connsiteX4" fmla="*/ 212646 w 449447"/>
              <a:gd name="connsiteY4" fmla="*/ 427147 h 606236"/>
              <a:gd name="connsiteX5" fmla="*/ 211211 w 449447"/>
              <a:gd name="connsiteY5" fmla="*/ 427147 h 606236"/>
              <a:gd name="connsiteX6" fmla="*/ 208340 w 449447"/>
              <a:gd name="connsiteY6" fmla="*/ 425714 h 606236"/>
              <a:gd name="connsiteX7" fmla="*/ 90635 w 449447"/>
              <a:gd name="connsiteY7" fmla="*/ 306729 h 606236"/>
              <a:gd name="connsiteX8" fmla="*/ 126521 w 449447"/>
              <a:gd name="connsiteY8" fmla="*/ 276625 h 606236"/>
              <a:gd name="connsiteX9" fmla="*/ 191115 w 449447"/>
              <a:gd name="connsiteY9" fmla="*/ 326799 h 606236"/>
              <a:gd name="connsiteX10" fmla="*/ 363366 w 449447"/>
              <a:gd name="connsiteY10" fmla="*/ 179144 h 606236"/>
              <a:gd name="connsiteX11" fmla="*/ 224006 w 449447"/>
              <a:gd name="connsiteY11" fmla="*/ 65927 h 606236"/>
              <a:gd name="connsiteX12" fmla="*/ 218262 w 449447"/>
              <a:gd name="connsiteY12" fmla="*/ 70226 h 606236"/>
              <a:gd name="connsiteX13" fmla="*/ 56001 w 449447"/>
              <a:gd name="connsiteY13" fmla="*/ 123254 h 606236"/>
              <a:gd name="connsiteX14" fmla="*/ 48822 w 449447"/>
              <a:gd name="connsiteY14" fmla="*/ 130420 h 606236"/>
              <a:gd name="connsiteX15" fmla="*/ 48822 w 449447"/>
              <a:gd name="connsiteY15" fmla="*/ 365462 h 606236"/>
              <a:gd name="connsiteX16" fmla="*/ 221134 w 449447"/>
              <a:gd name="connsiteY16" fmla="*/ 538877 h 606236"/>
              <a:gd name="connsiteX17" fmla="*/ 224006 w 449447"/>
              <a:gd name="connsiteY17" fmla="*/ 540310 h 606236"/>
              <a:gd name="connsiteX18" fmla="*/ 226877 w 449447"/>
              <a:gd name="connsiteY18" fmla="*/ 538877 h 606236"/>
              <a:gd name="connsiteX19" fmla="*/ 400625 w 449447"/>
              <a:gd name="connsiteY19" fmla="*/ 365462 h 606236"/>
              <a:gd name="connsiteX20" fmla="*/ 400625 w 449447"/>
              <a:gd name="connsiteY20" fmla="*/ 130420 h 606236"/>
              <a:gd name="connsiteX21" fmla="*/ 393446 w 449447"/>
              <a:gd name="connsiteY21" fmla="*/ 123254 h 606236"/>
              <a:gd name="connsiteX22" fmla="*/ 231185 w 449447"/>
              <a:gd name="connsiteY22" fmla="*/ 70226 h 606236"/>
              <a:gd name="connsiteX23" fmla="*/ 224006 w 449447"/>
              <a:gd name="connsiteY23" fmla="*/ 65927 h 606236"/>
              <a:gd name="connsiteX24" fmla="*/ 224006 w 449447"/>
              <a:gd name="connsiteY24" fmla="*/ 0 h 606236"/>
              <a:gd name="connsiteX25" fmla="*/ 232621 w 449447"/>
              <a:gd name="connsiteY25" fmla="*/ 5733 h 606236"/>
              <a:gd name="connsiteX26" fmla="*/ 440831 w 449447"/>
              <a:gd name="connsiteY26" fmla="*/ 73093 h 606236"/>
              <a:gd name="connsiteX27" fmla="*/ 449447 w 449447"/>
              <a:gd name="connsiteY27" fmla="*/ 81692 h 606236"/>
              <a:gd name="connsiteX28" fmla="*/ 449447 w 449447"/>
              <a:gd name="connsiteY28" fmla="*/ 384093 h 606236"/>
              <a:gd name="connsiteX29" fmla="*/ 228313 w 449447"/>
              <a:gd name="connsiteY29" fmla="*/ 604803 h 606236"/>
              <a:gd name="connsiteX30" fmla="*/ 224006 w 449447"/>
              <a:gd name="connsiteY30" fmla="*/ 606236 h 606236"/>
              <a:gd name="connsiteX31" fmla="*/ 221134 w 449447"/>
              <a:gd name="connsiteY31" fmla="*/ 604803 h 606236"/>
              <a:gd name="connsiteX32" fmla="*/ 0 w 449447"/>
              <a:gd name="connsiteY32" fmla="*/ 384093 h 606236"/>
              <a:gd name="connsiteX33" fmla="*/ 0 w 449447"/>
              <a:gd name="connsiteY33" fmla="*/ 81692 h 606236"/>
              <a:gd name="connsiteX34" fmla="*/ 8616 w 449447"/>
              <a:gd name="connsiteY34" fmla="*/ 73093 h 606236"/>
              <a:gd name="connsiteX35" fmla="*/ 216826 w 449447"/>
              <a:gd name="connsiteY35" fmla="*/ 5733 h 606236"/>
              <a:gd name="connsiteX36" fmla="*/ 224006 w 449447"/>
              <a:gd name="connsiteY36" fmla="*/ 0 h 60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9447" h="606236">
                <a:moveTo>
                  <a:pt x="363366" y="179144"/>
                </a:moveTo>
                <a:cubicBezTo>
                  <a:pt x="364801" y="177710"/>
                  <a:pt x="377720" y="197780"/>
                  <a:pt x="377720" y="197780"/>
                </a:cubicBezTo>
                <a:cubicBezTo>
                  <a:pt x="377720" y="199213"/>
                  <a:pt x="377720" y="200647"/>
                  <a:pt x="376285" y="202081"/>
                </a:cubicBezTo>
                <a:cubicBezTo>
                  <a:pt x="297336" y="275191"/>
                  <a:pt x="234178" y="376973"/>
                  <a:pt x="215517" y="424280"/>
                </a:cubicBezTo>
                <a:cubicBezTo>
                  <a:pt x="215517" y="425714"/>
                  <a:pt x="214082" y="427147"/>
                  <a:pt x="212646" y="427147"/>
                </a:cubicBezTo>
                <a:cubicBezTo>
                  <a:pt x="211211" y="427147"/>
                  <a:pt x="211211" y="427147"/>
                  <a:pt x="211211" y="427147"/>
                </a:cubicBezTo>
                <a:cubicBezTo>
                  <a:pt x="209776" y="427147"/>
                  <a:pt x="208340" y="427147"/>
                  <a:pt x="208340" y="425714"/>
                </a:cubicBezTo>
                <a:lnTo>
                  <a:pt x="90635" y="306729"/>
                </a:lnTo>
                <a:cubicBezTo>
                  <a:pt x="89200" y="306729"/>
                  <a:pt x="125086" y="275191"/>
                  <a:pt x="126521" y="276625"/>
                </a:cubicBezTo>
                <a:lnTo>
                  <a:pt x="191115" y="326799"/>
                </a:lnTo>
                <a:cubicBezTo>
                  <a:pt x="216953" y="296695"/>
                  <a:pt x="278676" y="230751"/>
                  <a:pt x="363366" y="179144"/>
                </a:cubicBezTo>
                <a:close/>
                <a:moveTo>
                  <a:pt x="224006" y="65927"/>
                </a:moveTo>
                <a:cubicBezTo>
                  <a:pt x="221134" y="65927"/>
                  <a:pt x="219698" y="67360"/>
                  <a:pt x="218262" y="70226"/>
                </a:cubicBezTo>
                <a:cubicBezTo>
                  <a:pt x="218262" y="70226"/>
                  <a:pt x="193851" y="123254"/>
                  <a:pt x="56001" y="123254"/>
                </a:cubicBezTo>
                <a:cubicBezTo>
                  <a:pt x="51694" y="123254"/>
                  <a:pt x="48822" y="126120"/>
                  <a:pt x="48822" y="130420"/>
                </a:cubicBezTo>
                <a:lnTo>
                  <a:pt x="48822" y="365462"/>
                </a:lnTo>
                <a:cubicBezTo>
                  <a:pt x="48822" y="462918"/>
                  <a:pt x="213954" y="536010"/>
                  <a:pt x="221134" y="538877"/>
                </a:cubicBezTo>
                <a:cubicBezTo>
                  <a:pt x="222570" y="540310"/>
                  <a:pt x="224006" y="540310"/>
                  <a:pt x="224006" y="540310"/>
                </a:cubicBezTo>
                <a:cubicBezTo>
                  <a:pt x="225441" y="540310"/>
                  <a:pt x="226877" y="540310"/>
                  <a:pt x="226877" y="538877"/>
                </a:cubicBezTo>
                <a:cubicBezTo>
                  <a:pt x="234057" y="536010"/>
                  <a:pt x="400625" y="462918"/>
                  <a:pt x="400625" y="365462"/>
                </a:cubicBezTo>
                <a:lnTo>
                  <a:pt x="400625" y="130420"/>
                </a:lnTo>
                <a:cubicBezTo>
                  <a:pt x="400625" y="126120"/>
                  <a:pt x="397753" y="123254"/>
                  <a:pt x="393446" y="123254"/>
                </a:cubicBezTo>
                <a:cubicBezTo>
                  <a:pt x="254160" y="123254"/>
                  <a:pt x="231185" y="70226"/>
                  <a:pt x="231185" y="70226"/>
                </a:cubicBezTo>
                <a:cubicBezTo>
                  <a:pt x="229749" y="67360"/>
                  <a:pt x="226877" y="65927"/>
                  <a:pt x="224006" y="65927"/>
                </a:cubicBezTo>
                <a:close/>
                <a:moveTo>
                  <a:pt x="224006" y="0"/>
                </a:moveTo>
                <a:cubicBezTo>
                  <a:pt x="228313" y="0"/>
                  <a:pt x="231185" y="2867"/>
                  <a:pt x="232621" y="5733"/>
                </a:cubicBezTo>
                <a:cubicBezTo>
                  <a:pt x="232621" y="5733"/>
                  <a:pt x="262776" y="73093"/>
                  <a:pt x="440831" y="73093"/>
                </a:cubicBezTo>
                <a:cubicBezTo>
                  <a:pt x="445139" y="73093"/>
                  <a:pt x="449447" y="77392"/>
                  <a:pt x="449447" y="81692"/>
                </a:cubicBezTo>
                <a:lnTo>
                  <a:pt x="449447" y="384093"/>
                </a:lnTo>
                <a:cubicBezTo>
                  <a:pt x="449447" y="507347"/>
                  <a:pt x="236929" y="600503"/>
                  <a:pt x="228313" y="604803"/>
                </a:cubicBezTo>
                <a:cubicBezTo>
                  <a:pt x="226877" y="604803"/>
                  <a:pt x="225441" y="606236"/>
                  <a:pt x="224006" y="606236"/>
                </a:cubicBezTo>
                <a:cubicBezTo>
                  <a:pt x="222570" y="606236"/>
                  <a:pt x="222570" y="604803"/>
                  <a:pt x="221134" y="604803"/>
                </a:cubicBezTo>
                <a:cubicBezTo>
                  <a:pt x="212518" y="600503"/>
                  <a:pt x="0" y="507347"/>
                  <a:pt x="0" y="384093"/>
                </a:cubicBezTo>
                <a:lnTo>
                  <a:pt x="0" y="81692"/>
                </a:lnTo>
                <a:cubicBezTo>
                  <a:pt x="0" y="77392"/>
                  <a:pt x="2872" y="73093"/>
                  <a:pt x="8616" y="73093"/>
                </a:cubicBezTo>
                <a:cubicBezTo>
                  <a:pt x="185235" y="73093"/>
                  <a:pt x="215390" y="5733"/>
                  <a:pt x="216826" y="5733"/>
                </a:cubicBezTo>
                <a:cubicBezTo>
                  <a:pt x="218262" y="2867"/>
                  <a:pt x="221134" y="0"/>
                  <a:pt x="224006"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15" name="íṥḻíḓê"/>
          <p:cNvSpPr/>
          <p:nvPr/>
        </p:nvSpPr>
        <p:spPr>
          <a:xfrm>
            <a:off x="6096000" y="4367564"/>
            <a:ext cx="539094" cy="539094"/>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6" name="îṥ1iďê"/>
          <p:cNvSpPr/>
          <p:nvPr/>
        </p:nvSpPr>
        <p:spPr>
          <a:xfrm>
            <a:off x="6262940" y="4498711"/>
            <a:ext cx="205211" cy="276799"/>
          </a:xfrm>
          <a:custGeom>
            <a:avLst/>
            <a:gdLst>
              <a:gd name="connsiteX0" fmla="*/ 363366 w 449447"/>
              <a:gd name="connsiteY0" fmla="*/ 179144 h 606236"/>
              <a:gd name="connsiteX1" fmla="*/ 377720 w 449447"/>
              <a:gd name="connsiteY1" fmla="*/ 197780 h 606236"/>
              <a:gd name="connsiteX2" fmla="*/ 376285 w 449447"/>
              <a:gd name="connsiteY2" fmla="*/ 202081 h 606236"/>
              <a:gd name="connsiteX3" fmla="*/ 215517 w 449447"/>
              <a:gd name="connsiteY3" fmla="*/ 424280 h 606236"/>
              <a:gd name="connsiteX4" fmla="*/ 212646 w 449447"/>
              <a:gd name="connsiteY4" fmla="*/ 427147 h 606236"/>
              <a:gd name="connsiteX5" fmla="*/ 211211 w 449447"/>
              <a:gd name="connsiteY5" fmla="*/ 427147 h 606236"/>
              <a:gd name="connsiteX6" fmla="*/ 208340 w 449447"/>
              <a:gd name="connsiteY6" fmla="*/ 425714 h 606236"/>
              <a:gd name="connsiteX7" fmla="*/ 90635 w 449447"/>
              <a:gd name="connsiteY7" fmla="*/ 306729 h 606236"/>
              <a:gd name="connsiteX8" fmla="*/ 126521 w 449447"/>
              <a:gd name="connsiteY8" fmla="*/ 276625 h 606236"/>
              <a:gd name="connsiteX9" fmla="*/ 191115 w 449447"/>
              <a:gd name="connsiteY9" fmla="*/ 326799 h 606236"/>
              <a:gd name="connsiteX10" fmla="*/ 363366 w 449447"/>
              <a:gd name="connsiteY10" fmla="*/ 179144 h 606236"/>
              <a:gd name="connsiteX11" fmla="*/ 224006 w 449447"/>
              <a:gd name="connsiteY11" fmla="*/ 65927 h 606236"/>
              <a:gd name="connsiteX12" fmla="*/ 218262 w 449447"/>
              <a:gd name="connsiteY12" fmla="*/ 70226 h 606236"/>
              <a:gd name="connsiteX13" fmla="*/ 56001 w 449447"/>
              <a:gd name="connsiteY13" fmla="*/ 123254 h 606236"/>
              <a:gd name="connsiteX14" fmla="*/ 48822 w 449447"/>
              <a:gd name="connsiteY14" fmla="*/ 130420 h 606236"/>
              <a:gd name="connsiteX15" fmla="*/ 48822 w 449447"/>
              <a:gd name="connsiteY15" fmla="*/ 365462 h 606236"/>
              <a:gd name="connsiteX16" fmla="*/ 221134 w 449447"/>
              <a:gd name="connsiteY16" fmla="*/ 538877 h 606236"/>
              <a:gd name="connsiteX17" fmla="*/ 224006 w 449447"/>
              <a:gd name="connsiteY17" fmla="*/ 540310 h 606236"/>
              <a:gd name="connsiteX18" fmla="*/ 226877 w 449447"/>
              <a:gd name="connsiteY18" fmla="*/ 538877 h 606236"/>
              <a:gd name="connsiteX19" fmla="*/ 400625 w 449447"/>
              <a:gd name="connsiteY19" fmla="*/ 365462 h 606236"/>
              <a:gd name="connsiteX20" fmla="*/ 400625 w 449447"/>
              <a:gd name="connsiteY20" fmla="*/ 130420 h 606236"/>
              <a:gd name="connsiteX21" fmla="*/ 393446 w 449447"/>
              <a:gd name="connsiteY21" fmla="*/ 123254 h 606236"/>
              <a:gd name="connsiteX22" fmla="*/ 231185 w 449447"/>
              <a:gd name="connsiteY22" fmla="*/ 70226 h 606236"/>
              <a:gd name="connsiteX23" fmla="*/ 224006 w 449447"/>
              <a:gd name="connsiteY23" fmla="*/ 65927 h 606236"/>
              <a:gd name="connsiteX24" fmla="*/ 224006 w 449447"/>
              <a:gd name="connsiteY24" fmla="*/ 0 h 606236"/>
              <a:gd name="connsiteX25" fmla="*/ 232621 w 449447"/>
              <a:gd name="connsiteY25" fmla="*/ 5733 h 606236"/>
              <a:gd name="connsiteX26" fmla="*/ 440831 w 449447"/>
              <a:gd name="connsiteY26" fmla="*/ 73093 h 606236"/>
              <a:gd name="connsiteX27" fmla="*/ 449447 w 449447"/>
              <a:gd name="connsiteY27" fmla="*/ 81692 h 606236"/>
              <a:gd name="connsiteX28" fmla="*/ 449447 w 449447"/>
              <a:gd name="connsiteY28" fmla="*/ 384093 h 606236"/>
              <a:gd name="connsiteX29" fmla="*/ 228313 w 449447"/>
              <a:gd name="connsiteY29" fmla="*/ 604803 h 606236"/>
              <a:gd name="connsiteX30" fmla="*/ 224006 w 449447"/>
              <a:gd name="connsiteY30" fmla="*/ 606236 h 606236"/>
              <a:gd name="connsiteX31" fmla="*/ 221134 w 449447"/>
              <a:gd name="connsiteY31" fmla="*/ 604803 h 606236"/>
              <a:gd name="connsiteX32" fmla="*/ 0 w 449447"/>
              <a:gd name="connsiteY32" fmla="*/ 384093 h 606236"/>
              <a:gd name="connsiteX33" fmla="*/ 0 w 449447"/>
              <a:gd name="connsiteY33" fmla="*/ 81692 h 606236"/>
              <a:gd name="connsiteX34" fmla="*/ 8616 w 449447"/>
              <a:gd name="connsiteY34" fmla="*/ 73093 h 606236"/>
              <a:gd name="connsiteX35" fmla="*/ 216826 w 449447"/>
              <a:gd name="connsiteY35" fmla="*/ 5733 h 606236"/>
              <a:gd name="connsiteX36" fmla="*/ 224006 w 449447"/>
              <a:gd name="connsiteY36" fmla="*/ 0 h 60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9447" h="606236">
                <a:moveTo>
                  <a:pt x="363366" y="179144"/>
                </a:moveTo>
                <a:cubicBezTo>
                  <a:pt x="364801" y="177710"/>
                  <a:pt x="377720" y="197780"/>
                  <a:pt x="377720" y="197780"/>
                </a:cubicBezTo>
                <a:cubicBezTo>
                  <a:pt x="377720" y="199213"/>
                  <a:pt x="377720" y="200647"/>
                  <a:pt x="376285" y="202081"/>
                </a:cubicBezTo>
                <a:cubicBezTo>
                  <a:pt x="297336" y="275191"/>
                  <a:pt x="234178" y="376973"/>
                  <a:pt x="215517" y="424280"/>
                </a:cubicBezTo>
                <a:cubicBezTo>
                  <a:pt x="215517" y="425714"/>
                  <a:pt x="214082" y="427147"/>
                  <a:pt x="212646" y="427147"/>
                </a:cubicBezTo>
                <a:cubicBezTo>
                  <a:pt x="211211" y="427147"/>
                  <a:pt x="211211" y="427147"/>
                  <a:pt x="211211" y="427147"/>
                </a:cubicBezTo>
                <a:cubicBezTo>
                  <a:pt x="209776" y="427147"/>
                  <a:pt x="208340" y="427147"/>
                  <a:pt x="208340" y="425714"/>
                </a:cubicBezTo>
                <a:lnTo>
                  <a:pt x="90635" y="306729"/>
                </a:lnTo>
                <a:cubicBezTo>
                  <a:pt x="89200" y="306729"/>
                  <a:pt x="125086" y="275191"/>
                  <a:pt x="126521" y="276625"/>
                </a:cubicBezTo>
                <a:lnTo>
                  <a:pt x="191115" y="326799"/>
                </a:lnTo>
                <a:cubicBezTo>
                  <a:pt x="216953" y="296695"/>
                  <a:pt x="278676" y="230751"/>
                  <a:pt x="363366" y="179144"/>
                </a:cubicBezTo>
                <a:close/>
                <a:moveTo>
                  <a:pt x="224006" y="65927"/>
                </a:moveTo>
                <a:cubicBezTo>
                  <a:pt x="221134" y="65927"/>
                  <a:pt x="219698" y="67360"/>
                  <a:pt x="218262" y="70226"/>
                </a:cubicBezTo>
                <a:cubicBezTo>
                  <a:pt x="218262" y="70226"/>
                  <a:pt x="193851" y="123254"/>
                  <a:pt x="56001" y="123254"/>
                </a:cubicBezTo>
                <a:cubicBezTo>
                  <a:pt x="51694" y="123254"/>
                  <a:pt x="48822" y="126120"/>
                  <a:pt x="48822" y="130420"/>
                </a:cubicBezTo>
                <a:lnTo>
                  <a:pt x="48822" y="365462"/>
                </a:lnTo>
                <a:cubicBezTo>
                  <a:pt x="48822" y="462918"/>
                  <a:pt x="213954" y="536010"/>
                  <a:pt x="221134" y="538877"/>
                </a:cubicBezTo>
                <a:cubicBezTo>
                  <a:pt x="222570" y="540310"/>
                  <a:pt x="224006" y="540310"/>
                  <a:pt x="224006" y="540310"/>
                </a:cubicBezTo>
                <a:cubicBezTo>
                  <a:pt x="225441" y="540310"/>
                  <a:pt x="226877" y="540310"/>
                  <a:pt x="226877" y="538877"/>
                </a:cubicBezTo>
                <a:cubicBezTo>
                  <a:pt x="234057" y="536010"/>
                  <a:pt x="400625" y="462918"/>
                  <a:pt x="400625" y="365462"/>
                </a:cubicBezTo>
                <a:lnTo>
                  <a:pt x="400625" y="130420"/>
                </a:lnTo>
                <a:cubicBezTo>
                  <a:pt x="400625" y="126120"/>
                  <a:pt x="397753" y="123254"/>
                  <a:pt x="393446" y="123254"/>
                </a:cubicBezTo>
                <a:cubicBezTo>
                  <a:pt x="254160" y="123254"/>
                  <a:pt x="231185" y="70226"/>
                  <a:pt x="231185" y="70226"/>
                </a:cubicBezTo>
                <a:cubicBezTo>
                  <a:pt x="229749" y="67360"/>
                  <a:pt x="226877" y="65927"/>
                  <a:pt x="224006" y="65927"/>
                </a:cubicBezTo>
                <a:close/>
                <a:moveTo>
                  <a:pt x="224006" y="0"/>
                </a:moveTo>
                <a:cubicBezTo>
                  <a:pt x="228313" y="0"/>
                  <a:pt x="231185" y="2867"/>
                  <a:pt x="232621" y="5733"/>
                </a:cubicBezTo>
                <a:cubicBezTo>
                  <a:pt x="232621" y="5733"/>
                  <a:pt x="262776" y="73093"/>
                  <a:pt x="440831" y="73093"/>
                </a:cubicBezTo>
                <a:cubicBezTo>
                  <a:pt x="445139" y="73093"/>
                  <a:pt x="449447" y="77392"/>
                  <a:pt x="449447" y="81692"/>
                </a:cubicBezTo>
                <a:lnTo>
                  <a:pt x="449447" y="384093"/>
                </a:lnTo>
                <a:cubicBezTo>
                  <a:pt x="449447" y="507347"/>
                  <a:pt x="236929" y="600503"/>
                  <a:pt x="228313" y="604803"/>
                </a:cubicBezTo>
                <a:cubicBezTo>
                  <a:pt x="226877" y="604803"/>
                  <a:pt x="225441" y="606236"/>
                  <a:pt x="224006" y="606236"/>
                </a:cubicBezTo>
                <a:cubicBezTo>
                  <a:pt x="222570" y="606236"/>
                  <a:pt x="222570" y="604803"/>
                  <a:pt x="221134" y="604803"/>
                </a:cubicBezTo>
                <a:cubicBezTo>
                  <a:pt x="212518" y="600503"/>
                  <a:pt x="0" y="507347"/>
                  <a:pt x="0" y="384093"/>
                </a:cubicBezTo>
                <a:lnTo>
                  <a:pt x="0" y="81692"/>
                </a:lnTo>
                <a:cubicBezTo>
                  <a:pt x="0" y="77392"/>
                  <a:pt x="2872" y="73093"/>
                  <a:pt x="8616" y="73093"/>
                </a:cubicBezTo>
                <a:cubicBezTo>
                  <a:pt x="185235" y="73093"/>
                  <a:pt x="215390" y="5733"/>
                  <a:pt x="216826" y="5733"/>
                </a:cubicBezTo>
                <a:cubicBezTo>
                  <a:pt x="218262" y="2867"/>
                  <a:pt x="221134" y="0"/>
                  <a:pt x="224006"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cxnSp>
        <p:nvCxnSpPr>
          <p:cNvPr id="12" name="直接连接符 11"/>
          <p:cNvCxnSpPr/>
          <p:nvPr/>
        </p:nvCxnSpPr>
        <p:spPr>
          <a:xfrm>
            <a:off x="6096000" y="4148780"/>
            <a:ext cx="47752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1112679" y="2808131"/>
            <a:ext cx="243819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项目类别</a:t>
            </a:r>
            <a:endParaRPr lang="zh-CN" altLang="en-US" sz="2400" b="1" spc="400" dirty="0">
              <a:latin typeface="仓耳青禾体-谷力 W05" panose="02020400000000000000" pitchFamily="18" charset="-122"/>
              <a:ea typeface="仓耳青禾体-谷力 W05" panose="02020400000000000000" pitchFamily="18" charset="-122"/>
            </a:endParaRPr>
          </a:p>
        </p:txBody>
      </p:sp>
      <p:sp>
        <p:nvSpPr>
          <p:cNvPr id="40" name="矩形 39"/>
          <p:cNvSpPr/>
          <p:nvPr/>
        </p:nvSpPr>
        <p:spPr>
          <a:xfrm>
            <a:off x="1098211" y="3720367"/>
            <a:ext cx="4282842" cy="1294393"/>
          </a:xfrm>
          <a:prstGeom prst="rect">
            <a:avLst/>
          </a:prstGeom>
        </p:spPr>
        <p:txBody>
          <a:bodyPr wrap="square">
            <a:spAutoFit/>
          </a:bodyPr>
          <a:lstStyle/>
          <a:p>
            <a:pPr>
              <a:lnSpc>
                <a:spcPct val="150000"/>
              </a:lnSpc>
            </a:pP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72%</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提升培训、入职培训、岗前培训，</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23%</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按照学员对象分：新员工培训、市场经理</a:t>
            </a:r>
            <a:endPar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41" name="矩形 40"/>
          <p:cNvSpPr/>
          <p:nvPr/>
        </p:nvSpPr>
        <p:spPr>
          <a:xfrm>
            <a:off x="6810948" y="1990635"/>
            <a:ext cx="2894340"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按照培训内容分</a:t>
            </a:r>
            <a:endParaRPr lang="zh-CN" altLang="en-US" sz="2400" b="1" spc="400" dirty="0">
              <a:latin typeface="仓耳青禾体-谷力 W05" panose="02020400000000000000" pitchFamily="18" charset="-122"/>
              <a:ea typeface="仓耳青禾体-谷力 W05" panose="02020400000000000000" pitchFamily="18" charset="-122"/>
            </a:endParaRPr>
          </a:p>
        </p:txBody>
      </p:sp>
      <p:sp>
        <p:nvSpPr>
          <p:cNvPr id="42" name="矩形 41"/>
          <p:cNvSpPr/>
          <p:nvPr/>
        </p:nvSpPr>
        <p:spPr>
          <a:xfrm>
            <a:off x="6096000" y="2769166"/>
            <a:ext cx="4885700" cy="1160831"/>
          </a:xfrm>
          <a:prstGeom prst="rect">
            <a:avLst/>
          </a:prstGeom>
        </p:spPr>
        <p:txBody>
          <a:bodyPr wrap="square">
            <a:spAutoFit/>
          </a:bodyPr>
          <a:lstStyle/>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网络基础培训、行业发展动态培训、促销技巧培训、讲师技能</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PTT</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培训、岗前培训、全国促销前期准备。</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43" name="矩形 42"/>
          <p:cNvSpPr/>
          <p:nvPr/>
        </p:nvSpPr>
        <p:spPr>
          <a:xfrm>
            <a:off x="6810948" y="4213240"/>
            <a:ext cx="2894340"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按照组织者分</a:t>
            </a:r>
            <a:endParaRPr lang="zh-CN" altLang="en-US" sz="2400" b="1" spc="400" dirty="0">
              <a:latin typeface="仓耳青禾体-谷力 W05" panose="02020400000000000000" pitchFamily="18" charset="-122"/>
              <a:ea typeface="仓耳青禾体-谷力 W05" panose="02020400000000000000" pitchFamily="18" charset="-122"/>
            </a:endParaRPr>
          </a:p>
        </p:txBody>
      </p:sp>
      <p:sp>
        <p:nvSpPr>
          <p:cNvPr id="44" name="矩形 43"/>
          <p:cNvSpPr/>
          <p:nvPr/>
        </p:nvSpPr>
        <p:spPr>
          <a:xfrm>
            <a:off x="6096000" y="4991771"/>
            <a:ext cx="5161280" cy="791499"/>
          </a:xfrm>
          <a:prstGeom prst="rect">
            <a:avLst/>
          </a:prstGeom>
        </p:spPr>
        <p:txBody>
          <a:bodyPr wrap="square">
            <a:spAutoFit/>
          </a:bodyPr>
          <a:lstStyle/>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总部组织、区域组织、子公司组织、轮岗培训、集中培训、</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OJT</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培训、脱产培训等。</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000"/>
                                        <p:tgtEl>
                                          <p:spTgt spid="43"/>
                                        </p:tgtEl>
                                      </p:cBhvr>
                                    </p:animEffect>
                                    <p:anim calcmode="lin" valueType="num">
                                      <p:cBhvr>
                                        <p:cTn id="36" dur="1000" fill="hold"/>
                                        <p:tgtEl>
                                          <p:spTgt spid="43"/>
                                        </p:tgtEl>
                                        <p:attrNameLst>
                                          <p:attrName>ppt_x</p:attrName>
                                        </p:attrNameLst>
                                      </p:cBhvr>
                                      <p:tavLst>
                                        <p:tav tm="0">
                                          <p:val>
                                            <p:strVal val="#ppt_x"/>
                                          </p:val>
                                        </p:tav>
                                        <p:tav tm="100000">
                                          <p:val>
                                            <p:strVal val="#ppt_x"/>
                                          </p:val>
                                        </p:tav>
                                      </p:tavLst>
                                    </p:anim>
                                    <p:anim calcmode="lin" valueType="num">
                                      <p:cBhvr>
                                        <p:cTn id="3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1000"/>
                                        <p:tgtEl>
                                          <p:spTgt spid="44"/>
                                        </p:tgtEl>
                                      </p:cBhvr>
                                    </p:animEffect>
                                    <p:anim calcmode="lin" valueType="num">
                                      <p:cBhvr>
                                        <p:cTn id="43" dur="1000" fill="hold"/>
                                        <p:tgtEl>
                                          <p:spTgt spid="44"/>
                                        </p:tgtEl>
                                        <p:attrNameLst>
                                          <p:attrName>ppt_x</p:attrName>
                                        </p:attrNameLst>
                                      </p:cBhvr>
                                      <p:tavLst>
                                        <p:tav tm="0">
                                          <p:val>
                                            <p:strVal val="#ppt_x"/>
                                          </p:val>
                                        </p:tav>
                                        <p:tav tm="100000">
                                          <p:val>
                                            <p:strVal val="#ppt_x"/>
                                          </p:val>
                                        </p:tav>
                                      </p:tavLst>
                                    </p:anim>
                                    <p:anim calcmode="lin" valueType="num">
                                      <p:cBhvr>
                                        <p:cTn id="4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培训主要内容流程</a:t>
            </a:r>
            <a:endPar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6" name="文本框 5"/>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3</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8" name="išľíďe"/>
          <p:cNvSpPr/>
          <p:nvPr/>
        </p:nvSpPr>
        <p:spPr>
          <a:xfrm>
            <a:off x="1118062" y="1821179"/>
            <a:ext cx="3734623" cy="4541486"/>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9" name="直接连接符 28"/>
          <p:cNvCxnSpPr/>
          <p:nvPr/>
        </p:nvCxnSpPr>
        <p:spPr>
          <a:xfrm>
            <a:off x="1571660" y="3036964"/>
            <a:ext cx="2837542"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810025" y="3125379"/>
            <a:ext cx="485270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810024" y="3971347"/>
            <a:ext cx="485270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075400" y="2353359"/>
            <a:ext cx="1819947" cy="587084"/>
          </a:xfrm>
          <a:prstGeom prst="rect">
            <a:avLst/>
          </a:prstGeom>
        </p:spPr>
        <p:txBody>
          <a:bodyPr wrap="square">
            <a:spAutoFit/>
          </a:bodyPr>
          <a:lstStyle/>
          <a:p>
            <a:pPr>
              <a:lnSpc>
                <a:spcPct val="150000"/>
              </a:lnSpc>
            </a:pPr>
            <a:r>
              <a:rPr lang="zh-CN" altLang="en-US" sz="2400" b="1" spc="400" dirty="0">
                <a:solidFill>
                  <a:schemeClr val="bg1"/>
                </a:solidFill>
                <a:latin typeface="仓耳青禾体-谷力 W05" panose="02020400000000000000" pitchFamily="18" charset="-122"/>
                <a:ea typeface="仓耳青禾体-谷力 W05" panose="02020400000000000000" pitchFamily="18" charset="-122"/>
              </a:rPr>
              <a:t>流程介绍</a:t>
            </a:r>
            <a:endParaRPr lang="zh-CN" altLang="en-US" sz="2400" b="1" spc="4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31" name="矩形 30"/>
          <p:cNvSpPr/>
          <p:nvPr/>
        </p:nvSpPr>
        <p:spPr>
          <a:xfrm>
            <a:off x="1405958" y="3309014"/>
            <a:ext cx="3158829" cy="2268826"/>
          </a:xfrm>
          <a:prstGeom prst="rect">
            <a:avLst/>
          </a:prstGeom>
        </p:spPr>
        <p:txBody>
          <a:bodyPr wrap="square">
            <a:spAutoFit/>
          </a:bodyPr>
          <a:lstStyle/>
          <a:p>
            <a:pPr>
              <a:lnSpc>
                <a:spcPct val="150000"/>
              </a:lnSpc>
            </a:pPr>
            <a:r>
              <a:rPr lang="zh-CN" altLang="en-US" sz="1600" spc="400" dirty="0">
                <a:solidFill>
                  <a:schemeClr val="bg1"/>
                </a:solidFill>
                <a:latin typeface="仓耳青禾体-谷力 W05" panose="02020400000000000000" pitchFamily="18" charset="-122"/>
                <a:ea typeface="仓耳青禾体-谷力 W05" panose="02020400000000000000" pitchFamily="18" charset="-122"/>
              </a:rPr>
              <a:t>培训需求、培训计划、培训实施、培训评估。个人以为，应该是项目计划、项目实施、项目督导、项目评估，其中项目计划中包含培训需求调查活动。</a:t>
            </a:r>
            <a:endParaRPr lang="zh-CN" altLang="en-US" sz="1600" spc="4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32" name="矩形 31"/>
          <p:cNvSpPr/>
          <p:nvPr/>
        </p:nvSpPr>
        <p:spPr>
          <a:xfrm>
            <a:off x="5810025" y="2519374"/>
            <a:ext cx="4118739" cy="422167"/>
          </a:xfrm>
          <a:prstGeom prst="rect">
            <a:avLst/>
          </a:prstGeom>
        </p:spPr>
        <p:txBody>
          <a:bodyPr wrap="square">
            <a:spAutoFit/>
          </a:bodyPr>
          <a:lstStyle/>
          <a:p>
            <a:pPr marL="342900" indent="-342900">
              <a:lnSpc>
                <a:spcPct val="150000"/>
              </a:lnSpc>
              <a:buFont typeface="+mj-lt"/>
              <a:buAutoNum type="arabicPeriod"/>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项目计划。应该属于期望阶段；</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33" name="矩形 32"/>
          <p:cNvSpPr/>
          <p:nvPr/>
        </p:nvSpPr>
        <p:spPr>
          <a:xfrm>
            <a:off x="5810024" y="3331604"/>
            <a:ext cx="4118739" cy="422167"/>
          </a:xfrm>
          <a:prstGeom prst="rect">
            <a:avLst/>
          </a:prstGeom>
        </p:spPr>
        <p:txBody>
          <a:bodyPr wrap="square">
            <a:spAutoFit/>
          </a:bodyPr>
          <a:lstStyle/>
          <a:p>
            <a:pPr marL="342900" indent="-342900">
              <a:lnSpc>
                <a:spcPct val="150000"/>
              </a:lnSpc>
              <a:buFont typeface="+mj-lt"/>
              <a:buAutoNum type="arabicPeriod" startAt="2"/>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项目实施。属于体验阶段；</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cxnSp>
        <p:nvCxnSpPr>
          <p:cNvPr id="34" name="直接连接符 33"/>
          <p:cNvCxnSpPr/>
          <p:nvPr/>
        </p:nvCxnSpPr>
        <p:spPr>
          <a:xfrm>
            <a:off x="5810024" y="4848733"/>
            <a:ext cx="485270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810023" y="5694701"/>
            <a:ext cx="485270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5810024" y="4242728"/>
            <a:ext cx="4118739" cy="422167"/>
          </a:xfrm>
          <a:prstGeom prst="rect">
            <a:avLst/>
          </a:prstGeom>
        </p:spPr>
        <p:txBody>
          <a:bodyPr wrap="square">
            <a:spAutoFit/>
          </a:bodyPr>
          <a:lstStyle/>
          <a:p>
            <a:pPr marL="342900" indent="-342900">
              <a:lnSpc>
                <a:spcPct val="150000"/>
              </a:lnSpc>
              <a:buFont typeface="+mj-lt"/>
              <a:buAutoNum type="arabicPeriod" startAt="3"/>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项目督导。属于内化质量控制；</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37" name="矩形 36"/>
          <p:cNvSpPr/>
          <p:nvPr/>
        </p:nvSpPr>
        <p:spPr>
          <a:xfrm>
            <a:off x="5810023" y="5054958"/>
            <a:ext cx="4947921" cy="422167"/>
          </a:xfrm>
          <a:prstGeom prst="rect">
            <a:avLst/>
          </a:prstGeom>
        </p:spPr>
        <p:txBody>
          <a:bodyPr wrap="square">
            <a:spAutoFit/>
          </a:bodyPr>
          <a:lstStyle/>
          <a:p>
            <a:pPr marL="342900" indent="-342900">
              <a:lnSpc>
                <a:spcPct val="150000"/>
              </a:lnSpc>
              <a:buFont typeface="+mj-lt"/>
              <a:buAutoNum type="arabicPeriod" startAt="4"/>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项目评估。应该是内化阶段或成就阶段。</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培训主要内容流程</a:t>
            </a:r>
            <a:endPar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6" name="文本框 5"/>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3</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24" name="íṣḷíḑè"/>
          <p:cNvSpPr/>
          <p:nvPr/>
        </p:nvSpPr>
        <p:spPr>
          <a:xfrm>
            <a:off x="1018444" y="2519045"/>
            <a:ext cx="1174377" cy="1174377"/>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25" name="iṥḷïḑé"/>
          <p:cNvSpPr/>
          <p:nvPr/>
        </p:nvSpPr>
        <p:spPr>
          <a:xfrm>
            <a:off x="1353005" y="2841773"/>
            <a:ext cx="505253" cy="528918"/>
          </a:xfrm>
          <a:custGeom>
            <a:avLst/>
            <a:gdLst>
              <a:gd name="T0" fmla="*/ 4199 w 4494"/>
              <a:gd name="T1" fmla="*/ 3838 h 4712"/>
              <a:gd name="T2" fmla="*/ 3932 w 4494"/>
              <a:gd name="T3" fmla="*/ 2881 h 4712"/>
              <a:gd name="T4" fmla="*/ 2447 w 4494"/>
              <a:gd name="T5" fmla="*/ 2438 h 4712"/>
              <a:gd name="T6" fmla="*/ 3263 w 4494"/>
              <a:gd name="T7" fmla="*/ 2440 h 4712"/>
              <a:gd name="T8" fmla="*/ 3263 w 4494"/>
              <a:gd name="T9" fmla="*/ 897 h 4712"/>
              <a:gd name="T10" fmla="*/ 2194 w 4494"/>
              <a:gd name="T11" fmla="*/ 0 h 4712"/>
              <a:gd name="T12" fmla="*/ 460 w 4494"/>
              <a:gd name="T13" fmla="*/ 1619 h 4712"/>
              <a:gd name="T14" fmla="*/ 2047 w 4494"/>
              <a:gd name="T15" fmla="*/ 2438 h 4712"/>
              <a:gd name="T16" fmla="*/ 562 w 4494"/>
              <a:gd name="T17" fmla="*/ 2881 h 4712"/>
              <a:gd name="T18" fmla="*/ 296 w 4494"/>
              <a:gd name="T19" fmla="*/ 3838 h 4712"/>
              <a:gd name="T20" fmla="*/ 0 w 4494"/>
              <a:gd name="T21" fmla="*/ 3971 h 4712"/>
              <a:gd name="T22" fmla="*/ 134 w 4494"/>
              <a:gd name="T23" fmla="*/ 4712 h 4712"/>
              <a:gd name="T24" fmla="*/ 991 w 4494"/>
              <a:gd name="T25" fmla="*/ 4579 h 4712"/>
              <a:gd name="T26" fmla="*/ 858 w 4494"/>
              <a:gd name="T27" fmla="*/ 3838 h 4712"/>
              <a:gd name="T28" fmla="*/ 696 w 4494"/>
              <a:gd name="T29" fmla="*/ 3281 h 4712"/>
              <a:gd name="T30" fmla="*/ 2047 w 4494"/>
              <a:gd name="T31" fmla="*/ 3838 h 4712"/>
              <a:gd name="T32" fmla="*/ 1752 w 4494"/>
              <a:gd name="T33" fmla="*/ 3971 h 4712"/>
              <a:gd name="T34" fmla="*/ 1885 w 4494"/>
              <a:gd name="T35" fmla="*/ 4712 h 4712"/>
              <a:gd name="T36" fmla="*/ 2742 w 4494"/>
              <a:gd name="T37" fmla="*/ 4579 h 4712"/>
              <a:gd name="T38" fmla="*/ 2609 w 4494"/>
              <a:gd name="T39" fmla="*/ 3838 h 4712"/>
              <a:gd name="T40" fmla="*/ 2447 w 4494"/>
              <a:gd name="T41" fmla="*/ 3281 h 4712"/>
              <a:gd name="T42" fmla="*/ 3799 w 4494"/>
              <a:gd name="T43" fmla="*/ 3838 h 4712"/>
              <a:gd name="T44" fmla="*/ 3503 w 4494"/>
              <a:gd name="T45" fmla="*/ 3971 h 4712"/>
              <a:gd name="T46" fmla="*/ 3637 w 4494"/>
              <a:gd name="T47" fmla="*/ 4712 h 4712"/>
              <a:gd name="T48" fmla="*/ 4494 w 4494"/>
              <a:gd name="T49" fmla="*/ 4579 h 4712"/>
              <a:gd name="T50" fmla="*/ 4360 w 4494"/>
              <a:gd name="T51" fmla="*/ 3838 h 4712"/>
              <a:gd name="T52" fmla="*/ 1278 w 4494"/>
              <a:gd name="T53" fmla="*/ 1201 h 4712"/>
              <a:gd name="T54" fmla="*/ 1288 w 4494"/>
              <a:gd name="T55" fmla="*/ 1201 h 4712"/>
              <a:gd name="T56" fmla="*/ 1311 w 4494"/>
              <a:gd name="T57" fmla="*/ 1202 h 4712"/>
              <a:gd name="T58" fmla="*/ 2194 w 4494"/>
              <a:gd name="T59" fmla="*/ 400 h 4712"/>
              <a:gd name="T60" fmla="*/ 2858 w 4494"/>
              <a:gd name="T61" fmla="*/ 1073 h 4712"/>
              <a:gd name="T62" fmla="*/ 2915 w 4494"/>
              <a:gd name="T63" fmla="*/ 1252 h 4712"/>
              <a:gd name="T64" fmla="*/ 3148 w 4494"/>
              <a:gd name="T65" fmla="*/ 1315 h 4712"/>
              <a:gd name="T66" fmla="*/ 3634 w 4494"/>
              <a:gd name="T67" fmla="*/ 1668 h 4712"/>
              <a:gd name="T68" fmla="*/ 2832 w 4494"/>
              <a:gd name="T69" fmla="*/ 2039 h 4712"/>
              <a:gd name="T70" fmla="*/ 1278 w 4494"/>
              <a:gd name="T71" fmla="*/ 2038 h 4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94" h="4712">
                <a:moveTo>
                  <a:pt x="4360" y="3838"/>
                </a:moveTo>
                <a:lnTo>
                  <a:pt x="4199" y="3838"/>
                </a:lnTo>
                <a:lnTo>
                  <a:pt x="4199" y="3148"/>
                </a:lnTo>
                <a:cubicBezTo>
                  <a:pt x="4199" y="3001"/>
                  <a:pt x="4079" y="2881"/>
                  <a:pt x="3932" y="2881"/>
                </a:cubicBezTo>
                <a:lnTo>
                  <a:pt x="2447" y="2881"/>
                </a:lnTo>
                <a:lnTo>
                  <a:pt x="2447" y="2438"/>
                </a:lnTo>
                <a:cubicBezTo>
                  <a:pt x="2520" y="2438"/>
                  <a:pt x="2675" y="2438"/>
                  <a:pt x="2831" y="2439"/>
                </a:cubicBezTo>
                <a:cubicBezTo>
                  <a:pt x="3043" y="2439"/>
                  <a:pt x="3256" y="2440"/>
                  <a:pt x="3263" y="2440"/>
                </a:cubicBezTo>
                <a:cubicBezTo>
                  <a:pt x="3688" y="2440"/>
                  <a:pt x="4034" y="2094"/>
                  <a:pt x="4034" y="1668"/>
                </a:cubicBezTo>
                <a:cubicBezTo>
                  <a:pt x="4034" y="1243"/>
                  <a:pt x="3688" y="897"/>
                  <a:pt x="3263" y="897"/>
                </a:cubicBezTo>
                <a:cubicBezTo>
                  <a:pt x="3257" y="897"/>
                  <a:pt x="3251" y="897"/>
                  <a:pt x="3245" y="897"/>
                </a:cubicBezTo>
                <a:cubicBezTo>
                  <a:pt x="3165" y="389"/>
                  <a:pt x="2724" y="0"/>
                  <a:pt x="2194" y="0"/>
                </a:cubicBezTo>
                <a:cubicBezTo>
                  <a:pt x="1698" y="0"/>
                  <a:pt x="1276" y="339"/>
                  <a:pt x="1161" y="809"/>
                </a:cubicBezTo>
                <a:cubicBezTo>
                  <a:pt x="765" y="866"/>
                  <a:pt x="460" y="1208"/>
                  <a:pt x="460" y="1619"/>
                </a:cubicBezTo>
                <a:cubicBezTo>
                  <a:pt x="460" y="2071"/>
                  <a:pt x="827" y="2438"/>
                  <a:pt x="1278" y="2438"/>
                </a:cubicBezTo>
                <a:lnTo>
                  <a:pt x="2047" y="2438"/>
                </a:lnTo>
                <a:lnTo>
                  <a:pt x="2047" y="2881"/>
                </a:lnTo>
                <a:lnTo>
                  <a:pt x="562" y="2881"/>
                </a:lnTo>
                <a:cubicBezTo>
                  <a:pt x="415" y="2881"/>
                  <a:pt x="296" y="3001"/>
                  <a:pt x="296" y="3148"/>
                </a:cubicBezTo>
                <a:lnTo>
                  <a:pt x="296" y="3838"/>
                </a:lnTo>
                <a:lnTo>
                  <a:pt x="134" y="3838"/>
                </a:lnTo>
                <a:cubicBezTo>
                  <a:pt x="60" y="3838"/>
                  <a:pt x="0" y="3897"/>
                  <a:pt x="0" y="3971"/>
                </a:cubicBezTo>
                <a:lnTo>
                  <a:pt x="0" y="4579"/>
                </a:lnTo>
                <a:cubicBezTo>
                  <a:pt x="0" y="4652"/>
                  <a:pt x="60" y="4712"/>
                  <a:pt x="134" y="4712"/>
                </a:cubicBezTo>
                <a:lnTo>
                  <a:pt x="858" y="4712"/>
                </a:lnTo>
                <a:cubicBezTo>
                  <a:pt x="931" y="4712"/>
                  <a:pt x="991" y="4652"/>
                  <a:pt x="991" y="4579"/>
                </a:cubicBezTo>
                <a:lnTo>
                  <a:pt x="991" y="3971"/>
                </a:lnTo>
                <a:cubicBezTo>
                  <a:pt x="991" y="3897"/>
                  <a:pt x="931" y="3838"/>
                  <a:pt x="858" y="3838"/>
                </a:cubicBezTo>
                <a:lnTo>
                  <a:pt x="696" y="3838"/>
                </a:lnTo>
                <a:lnTo>
                  <a:pt x="696" y="3281"/>
                </a:lnTo>
                <a:lnTo>
                  <a:pt x="2047" y="3281"/>
                </a:lnTo>
                <a:lnTo>
                  <a:pt x="2047" y="3838"/>
                </a:lnTo>
                <a:lnTo>
                  <a:pt x="1885" y="3838"/>
                </a:lnTo>
                <a:cubicBezTo>
                  <a:pt x="1812" y="3838"/>
                  <a:pt x="1752" y="3897"/>
                  <a:pt x="1752" y="3971"/>
                </a:cubicBezTo>
                <a:lnTo>
                  <a:pt x="1752" y="4579"/>
                </a:lnTo>
                <a:cubicBezTo>
                  <a:pt x="1752" y="4652"/>
                  <a:pt x="1812" y="4712"/>
                  <a:pt x="1885" y="4712"/>
                </a:cubicBezTo>
                <a:lnTo>
                  <a:pt x="2609" y="4712"/>
                </a:lnTo>
                <a:cubicBezTo>
                  <a:pt x="2682" y="4712"/>
                  <a:pt x="2742" y="4652"/>
                  <a:pt x="2742" y="4579"/>
                </a:cubicBezTo>
                <a:lnTo>
                  <a:pt x="2742" y="3971"/>
                </a:lnTo>
                <a:cubicBezTo>
                  <a:pt x="2742" y="3897"/>
                  <a:pt x="2682" y="3838"/>
                  <a:pt x="2609" y="3838"/>
                </a:cubicBezTo>
                <a:lnTo>
                  <a:pt x="2447" y="3838"/>
                </a:lnTo>
                <a:lnTo>
                  <a:pt x="2447" y="3281"/>
                </a:lnTo>
                <a:lnTo>
                  <a:pt x="3799" y="3281"/>
                </a:lnTo>
                <a:lnTo>
                  <a:pt x="3799" y="3838"/>
                </a:lnTo>
                <a:lnTo>
                  <a:pt x="3637" y="3838"/>
                </a:lnTo>
                <a:cubicBezTo>
                  <a:pt x="3563" y="3838"/>
                  <a:pt x="3503" y="3897"/>
                  <a:pt x="3503" y="3971"/>
                </a:cubicBezTo>
                <a:lnTo>
                  <a:pt x="3503" y="4579"/>
                </a:lnTo>
                <a:cubicBezTo>
                  <a:pt x="3503" y="4652"/>
                  <a:pt x="3563" y="4712"/>
                  <a:pt x="3637" y="4712"/>
                </a:cubicBezTo>
                <a:lnTo>
                  <a:pt x="4360" y="4712"/>
                </a:lnTo>
                <a:cubicBezTo>
                  <a:pt x="4434" y="4712"/>
                  <a:pt x="4494" y="4652"/>
                  <a:pt x="4494" y="4579"/>
                </a:cubicBezTo>
                <a:lnTo>
                  <a:pt x="4494" y="3971"/>
                </a:lnTo>
                <a:cubicBezTo>
                  <a:pt x="4494" y="3897"/>
                  <a:pt x="4434" y="3838"/>
                  <a:pt x="4360" y="3838"/>
                </a:cubicBezTo>
                <a:close/>
                <a:moveTo>
                  <a:pt x="860" y="1619"/>
                </a:moveTo>
                <a:cubicBezTo>
                  <a:pt x="860" y="1389"/>
                  <a:pt x="1048" y="1201"/>
                  <a:pt x="1278" y="1201"/>
                </a:cubicBezTo>
                <a:lnTo>
                  <a:pt x="1283" y="1201"/>
                </a:lnTo>
                <a:cubicBezTo>
                  <a:pt x="1284" y="1201"/>
                  <a:pt x="1286" y="1201"/>
                  <a:pt x="1288" y="1201"/>
                </a:cubicBezTo>
                <a:cubicBezTo>
                  <a:pt x="1288" y="1201"/>
                  <a:pt x="1289" y="1201"/>
                  <a:pt x="1290" y="1201"/>
                </a:cubicBezTo>
                <a:cubicBezTo>
                  <a:pt x="1297" y="1202"/>
                  <a:pt x="1304" y="1202"/>
                  <a:pt x="1311" y="1202"/>
                </a:cubicBezTo>
                <a:cubicBezTo>
                  <a:pt x="1408" y="1202"/>
                  <a:pt x="1519" y="1136"/>
                  <a:pt x="1534" y="992"/>
                </a:cubicBezTo>
                <a:cubicBezTo>
                  <a:pt x="1571" y="654"/>
                  <a:pt x="1854" y="400"/>
                  <a:pt x="2194" y="400"/>
                </a:cubicBezTo>
                <a:cubicBezTo>
                  <a:pt x="2560" y="400"/>
                  <a:pt x="2858" y="698"/>
                  <a:pt x="2858" y="1064"/>
                </a:cubicBezTo>
                <a:lnTo>
                  <a:pt x="2858" y="1073"/>
                </a:lnTo>
                <a:cubicBezTo>
                  <a:pt x="2858" y="1074"/>
                  <a:pt x="2858" y="1076"/>
                  <a:pt x="2858" y="1078"/>
                </a:cubicBezTo>
                <a:cubicBezTo>
                  <a:pt x="2853" y="1144"/>
                  <a:pt x="2873" y="1205"/>
                  <a:pt x="2915" y="1252"/>
                </a:cubicBezTo>
                <a:cubicBezTo>
                  <a:pt x="2957" y="1299"/>
                  <a:pt x="3017" y="1325"/>
                  <a:pt x="3080" y="1325"/>
                </a:cubicBezTo>
                <a:cubicBezTo>
                  <a:pt x="3103" y="1325"/>
                  <a:pt x="3126" y="1322"/>
                  <a:pt x="3148" y="1315"/>
                </a:cubicBezTo>
                <a:cubicBezTo>
                  <a:pt x="3185" y="1303"/>
                  <a:pt x="3224" y="1297"/>
                  <a:pt x="3263" y="1297"/>
                </a:cubicBezTo>
                <a:cubicBezTo>
                  <a:pt x="3468" y="1297"/>
                  <a:pt x="3634" y="1463"/>
                  <a:pt x="3634" y="1668"/>
                </a:cubicBezTo>
                <a:cubicBezTo>
                  <a:pt x="3634" y="1873"/>
                  <a:pt x="3468" y="2040"/>
                  <a:pt x="3263" y="2040"/>
                </a:cubicBezTo>
                <a:cubicBezTo>
                  <a:pt x="3255" y="2040"/>
                  <a:pt x="3043" y="2039"/>
                  <a:pt x="2832" y="2039"/>
                </a:cubicBezTo>
                <a:cubicBezTo>
                  <a:pt x="2621" y="2038"/>
                  <a:pt x="2411" y="2038"/>
                  <a:pt x="2405" y="2038"/>
                </a:cubicBezTo>
                <a:lnTo>
                  <a:pt x="1278" y="2038"/>
                </a:lnTo>
                <a:cubicBezTo>
                  <a:pt x="1048" y="2038"/>
                  <a:pt x="860" y="1850"/>
                  <a:pt x="860" y="1619"/>
                </a:cubicBezTo>
                <a:close/>
              </a:path>
            </a:pathLst>
          </a:cu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18" name="ïš1íḓe"/>
          <p:cNvSpPr/>
          <p:nvPr/>
        </p:nvSpPr>
        <p:spPr>
          <a:xfrm>
            <a:off x="1018444" y="4294057"/>
            <a:ext cx="1174377" cy="1174377"/>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19" name="iṩḻîḍe"/>
          <p:cNvSpPr/>
          <p:nvPr/>
        </p:nvSpPr>
        <p:spPr>
          <a:xfrm>
            <a:off x="1341171" y="4623110"/>
            <a:ext cx="528918" cy="516268"/>
          </a:xfrm>
          <a:custGeom>
            <a:avLst/>
            <a:gdLst>
              <a:gd name="connsiteX0" fmla="*/ 156242 w 548675"/>
              <a:gd name="connsiteY0" fmla="*/ 232482 h 535553"/>
              <a:gd name="connsiteX1" fmla="*/ 214187 w 548675"/>
              <a:gd name="connsiteY1" fmla="*/ 256837 h 535553"/>
              <a:gd name="connsiteX2" fmla="*/ 168993 w 548675"/>
              <a:gd name="connsiteY2" fmla="*/ 300709 h 535553"/>
              <a:gd name="connsiteX3" fmla="*/ 127674 w 548675"/>
              <a:gd name="connsiteY3" fmla="*/ 312322 h 535553"/>
              <a:gd name="connsiteX4" fmla="*/ 81189 w 548675"/>
              <a:gd name="connsiteY4" fmla="*/ 357485 h 535553"/>
              <a:gd name="connsiteX5" fmla="*/ 81189 w 548675"/>
              <a:gd name="connsiteY5" fmla="*/ 414260 h 535553"/>
              <a:gd name="connsiteX6" fmla="*/ 123800 w 548675"/>
              <a:gd name="connsiteY6" fmla="*/ 456842 h 535553"/>
              <a:gd name="connsiteX7" fmla="*/ 180615 w 548675"/>
              <a:gd name="connsiteY7" fmla="*/ 456842 h 535553"/>
              <a:gd name="connsiteX8" fmla="*/ 227099 w 548675"/>
              <a:gd name="connsiteY8" fmla="*/ 411680 h 535553"/>
              <a:gd name="connsiteX9" fmla="*/ 240012 w 548675"/>
              <a:gd name="connsiteY9" fmla="*/ 370388 h 535553"/>
              <a:gd name="connsiteX10" fmla="*/ 285205 w 548675"/>
              <a:gd name="connsiteY10" fmla="*/ 326516 h 535553"/>
              <a:gd name="connsiteX11" fmla="*/ 285205 w 548675"/>
              <a:gd name="connsiteY11" fmla="*/ 440068 h 535553"/>
              <a:gd name="connsiteX12" fmla="*/ 210313 w 548675"/>
              <a:gd name="connsiteY12" fmla="*/ 512327 h 535553"/>
              <a:gd name="connsiteX13" fmla="*/ 95392 w 548675"/>
              <a:gd name="connsiteY13" fmla="*/ 512327 h 535553"/>
              <a:gd name="connsiteX14" fmla="*/ 23083 w 548675"/>
              <a:gd name="connsiteY14" fmla="*/ 441358 h 535553"/>
              <a:gd name="connsiteX15" fmla="*/ 24374 w 548675"/>
              <a:gd name="connsiteY15" fmla="*/ 329097 h 535553"/>
              <a:gd name="connsiteX16" fmla="*/ 99266 w 548675"/>
              <a:gd name="connsiteY16" fmla="*/ 255547 h 535553"/>
              <a:gd name="connsiteX17" fmla="*/ 156242 w 548675"/>
              <a:gd name="connsiteY17" fmla="*/ 232482 h 535553"/>
              <a:gd name="connsiteX18" fmla="*/ 339490 w 548675"/>
              <a:gd name="connsiteY18" fmla="*/ 176395 h 535553"/>
              <a:gd name="connsiteX19" fmla="*/ 358873 w 548675"/>
              <a:gd name="connsiteY19" fmla="*/ 184615 h 535553"/>
              <a:gd name="connsiteX20" fmla="*/ 358873 w 548675"/>
              <a:gd name="connsiteY20" fmla="*/ 223297 h 535553"/>
              <a:gd name="connsiteX21" fmla="*/ 229652 w 548675"/>
              <a:gd name="connsiteY21" fmla="*/ 349656 h 535553"/>
              <a:gd name="connsiteX22" fmla="*/ 192178 w 548675"/>
              <a:gd name="connsiteY22" fmla="*/ 349656 h 535553"/>
              <a:gd name="connsiteX23" fmla="*/ 192178 w 548675"/>
              <a:gd name="connsiteY23" fmla="*/ 312264 h 535553"/>
              <a:gd name="connsiteX24" fmla="*/ 320107 w 548675"/>
              <a:gd name="connsiteY24" fmla="*/ 184615 h 535553"/>
              <a:gd name="connsiteX25" fmla="*/ 339490 w 548675"/>
              <a:gd name="connsiteY25" fmla="*/ 176395 h 535553"/>
              <a:gd name="connsiteX26" fmla="*/ 399515 w 548675"/>
              <a:gd name="connsiteY26" fmla="*/ 2 h 535553"/>
              <a:gd name="connsiteX27" fmla="*/ 455692 w 548675"/>
              <a:gd name="connsiteY27" fmla="*/ 23378 h 535553"/>
              <a:gd name="connsiteX28" fmla="*/ 525430 w 548675"/>
              <a:gd name="connsiteY28" fmla="*/ 93022 h 535553"/>
              <a:gd name="connsiteX29" fmla="*/ 525430 w 548675"/>
              <a:gd name="connsiteY29" fmla="*/ 202648 h 535553"/>
              <a:gd name="connsiteX30" fmla="*/ 447943 w 548675"/>
              <a:gd name="connsiteY30" fmla="*/ 278741 h 535553"/>
              <a:gd name="connsiteX31" fmla="*/ 334297 w 548675"/>
              <a:gd name="connsiteY31" fmla="*/ 278741 h 535553"/>
              <a:gd name="connsiteX32" fmla="*/ 378206 w 548675"/>
              <a:gd name="connsiteY32" fmla="*/ 236180 h 535553"/>
              <a:gd name="connsiteX33" fmla="*/ 419532 w 548675"/>
              <a:gd name="connsiteY33" fmla="*/ 223283 h 535553"/>
              <a:gd name="connsiteX34" fmla="*/ 468606 w 548675"/>
              <a:gd name="connsiteY34" fmla="*/ 175564 h 535553"/>
              <a:gd name="connsiteX35" fmla="*/ 469898 w 548675"/>
              <a:gd name="connsiteY35" fmla="*/ 120106 h 535553"/>
              <a:gd name="connsiteX36" fmla="*/ 427280 w 548675"/>
              <a:gd name="connsiteY36" fmla="*/ 78836 h 535553"/>
              <a:gd name="connsiteX37" fmla="*/ 370457 w 548675"/>
              <a:gd name="connsiteY37" fmla="*/ 77546 h 535553"/>
              <a:gd name="connsiteX38" fmla="*/ 321383 w 548675"/>
              <a:gd name="connsiteY38" fmla="*/ 126555 h 535553"/>
              <a:gd name="connsiteX39" fmla="*/ 308468 w 548675"/>
              <a:gd name="connsiteY39" fmla="*/ 166536 h 535553"/>
              <a:gd name="connsiteX40" fmla="*/ 264559 w 548675"/>
              <a:gd name="connsiteY40" fmla="*/ 209097 h 535553"/>
              <a:gd name="connsiteX41" fmla="*/ 264559 w 548675"/>
              <a:gd name="connsiteY41" fmla="*/ 98181 h 535553"/>
              <a:gd name="connsiteX42" fmla="*/ 343337 w 548675"/>
              <a:gd name="connsiteY42" fmla="*/ 22088 h 535553"/>
              <a:gd name="connsiteX43" fmla="*/ 399515 w 548675"/>
              <a:gd name="connsiteY43" fmla="*/ 2 h 53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8675" h="535553">
                <a:moveTo>
                  <a:pt x="156242" y="232482"/>
                </a:moveTo>
                <a:cubicBezTo>
                  <a:pt x="177064" y="232643"/>
                  <a:pt x="198046" y="240708"/>
                  <a:pt x="214187" y="256837"/>
                </a:cubicBezTo>
                <a:lnTo>
                  <a:pt x="168993" y="300709"/>
                </a:lnTo>
                <a:cubicBezTo>
                  <a:pt x="154790" y="295548"/>
                  <a:pt x="139295" y="301999"/>
                  <a:pt x="127674" y="312322"/>
                </a:cubicBezTo>
                <a:lnTo>
                  <a:pt x="81189" y="357485"/>
                </a:lnTo>
                <a:cubicBezTo>
                  <a:pt x="65694" y="372969"/>
                  <a:pt x="65694" y="398776"/>
                  <a:pt x="81189" y="414260"/>
                </a:cubicBezTo>
                <a:lnTo>
                  <a:pt x="123800" y="456842"/>
                </a:lnTo>
                <a:cubicBezTo>
                  <a:pt x="139295" y="472326"/>
                  <a:pt x="165120" y="472326"/>
                  <a:pt x="180615" y="456842"/>
                </a:cubicBezTo>
                <a:lnTo>
                  <a:pt x="227099" y="411680"/>
                </a:lnTo>
                <a:cubicBezTo>
                  <a:pt x="238720" y="401357"/>
                  <a:pt x="243885" y="383292"/>
                  <a:pt x="240012" y="370388"/>
                </a:cubicBezTo>
                <a:lnTo>
                  <a:pt x="285205" y="326516"/>
                </a:lnTo>
                <a:cubicBezTo>
                  <a:pt x="316195" y="358775"/>
                  <a:pt x="316195" y="409099"/>
                  <a:pt x="285205" y="440068"/>
                </a:cubicBezTo>
                <a:lnTo>
                  <a:pt x="210313" y="512327"/>
                </a:lnTo>
                <a:cubicBezTo>
                  <a:pt x="178032" y="543296"/>
                  <a:pt x="126382" y="543296"/>
                  <a:pt x="95392" y="512327"/>
                </a:cubicBezTo>
                <a:lnTo>
                  <a:pt x="23083" y="441358"/>
                </a:lnTo>
                <a:cubicBezTo>
                  <a:pt x="-7907" y="410389"/>
                  <a:pt x="-7907" y="360065"/>
                  <a:pt x="24374" y="329097"/>
                </a:cubicBezTo>
                <a:lnTo>
                  <a:pt x="99266" y="255547"/>
                </a:lnTo>
                <a:cubicBezTo>
                  <a:pt x="114761" y="240063"/>
                  <a:pt x="135421" y="232320"/>
                  <a:pt x="156242" y="232482"/>
                </a:cubicBezTo>
                <a:close/>
                <a:moveTo>
                  <a:pt x="339490" y="176395"/>
                </a:moveTo>
                <a:cubicBezTo>
                  <a:pt x="346597" y="176557"/>
                  <a:pt x="353704" y="179458"/>
                  <a:pt x="358873" y="184615"/>
                </a:cubicBezTo>
                <a:cubicBezTo>
                  <a:pt x="369211" y="194930"/>
                  <a:pt x="369211" y="211692"/>
                  <a:pt x="358873" y="223297"/>
                </a:cubicBezTo>
                <a:lnTo>
                  <a:pt x="229652" y="349656"/>
                </a:lnTo>
                <a:cubicBezTo>
                  <a:pt x="219314" y="361260"/>
                  <a:pt x="202516" y="361260"/>
                  <a:pt x="192178" y="349656"/>
                </a:cubicBezTo>
                <a:cubicBezTo>
                  <a:pt x="180548" y="339341"/>
                  <a:pt x="180548" y="322579"/>
                  <a:pt x="192178" y="312264"/>
                </a:cubicBezTo>
                <a:lnTo>
                  <a:pt x="320107" y="184615"/>
                </a:lnTo>
                <a:cubicBezTo>
                  <a:pt x="325276" y="178813"/>
                  <a:pt x="332383" y="176234"/>
                  <a:pt x="339490" y="176395"/>
                </a:cubicBezTo>
                <a:close/>
                <a:moveTo>
                  <a:pt x="399515" y="2"/>
                </a:moveTo>
                <a:cubicBezTo>
                  <a:pt x="419855" y="163"/>
                  <a:pt x="440195" y="7902"/>
                  <a:pt x="455692" y="23378"/>
                </a:cubicBezTo>
                <a:lnTo>
                  <a:pt x="525430" y="93022"/>
                </a:lnTo>
                <a:cubicBezTo>
                  <a:pt x="556424" y="122686"/>
                  <a:pt x="556424" y="172985"/>
                  <a:pt x="525430" y="202648"/>
                </a:cubicBezTo>
                <a:lnTo>
                  <a:pt x="447943" y="278741"/>
                </a:lnTo>
                <a:cubicBezTo>
                  <a:pt x="416949" y="309694"/>
                  <a:pt x="365291" y="309694"/>
                  <a:pt x="334297" y="278741"/>
                </a:cubicBezTo>
                <a:lnTo>
                  <a:pt x="378206" y="236180"/>
                </a:lnTo>
                <a:cubicBezTo>
                  <a:pt x="392412" y="238760"/>
                  <a:pt x="409200" y="233601"/>
                  <a:pt x="419532" y="223283"/>
                </a:cubicBezTo>
                <a:lnTo>
                  <a:pt x="468606" y="175564"/>
                </a:lnTo>
                <a:cubicBezTo>
                  <a:pt x="484104" y="160087"/>
                  <a:pt x="485395" y="135583"/>
                  <a:pt x="469898" y="120106"/>
                </a:cubicBezTo>
                <a:lnTo>
                  <a:pt x="427280" y="78836"/>
                </a:lnTo>
                <a:cubicBezTo>
                  <a:pt x="411783" y="63359"/>
                  <a:pt x="385954" y="63359"/>
                  <a:pt x="370457" y="77546"/>
                </a:cubicBezTo>
                <a:lnTo>
                  <a:pt x="321383" y="126555"/>
                </a:lnTo>
                <a:cubicBezTo>
                  <a:pt x="309760" y="136873"/>
                  <a:pt x="304594" y="152349"/>
                  <a:pt x="308468" y="166536"/>
                </a:cubicBezTo>
                <a:lnTo>
                  <a:pt x="264559" y="209097"/>
                </a:lnTo>
                <a:cubicBezTo>
                  <a:pt x="233565" y="178143"/>
                  <a:pt x="233565" y="129134"/>
                  <a:pt x="264559" y="98181"/>
                </a:cubicBezTo>
                <a:lnTo>
                  <a:pt x="343337" y="22088"/>
                </a:lnTo>
                <a:cubicBezTo>
                  <a:pt x="358834" y="7257"/>
                  <a:pt x="379174" y="-159"/>
                  <a:pt x="399515" y="2"/>
                </a:cubicBezTo>
                <a:close/>
              </a:path>
            </a:pathLst>
          </a:cu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cxnSp>
        <p:nvCxnSpPr>
          <p:cNvPr id="13" name="直接连接符 12"/>
          <p:cNvCxnSpPr/>
          <p:nvPr/>
        </p:nvCxnSpPr>
        <p:spPr>
          <a:xfrm>
            <a:off x="2515549" y="3993740"/>
            <a:ext cx="8587441"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523922" y="2148073"/>
            <a:ext cx="1713292"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项目实施</a:t>
            </a:r>
            <a:endParaRPr lang="zh-CN" altLang="en-US" sz="2400" b="1" spc="400" dirty="0">
              <a:latin typeface="仓耳青禾体-谷力 W05" panose="02020400000000000000" pitchFamily="18" charset="-122"/>
              <a:ea typeface="仓耳青禾体-谷力 W05" panose="02020400000000000000" pitchFamily="18" charset="-122"/>
            </a:endParaRPr>
          </a:p>
        </p:txBody>
      </p:sp>
      <p:sp>
        <p:nvSpPr>
          <p:cNvPr id="27" name="矩形 26"/>
          <p:cNvSpPr/>
          <p:nvPr/>
        </p:nvSpPr>
        <p:spPr>
          <a:xfrm>
            <a:off x="2515549" y="2666153"/>
            <a:ext cx="3580451" cy="1027269"/>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属于体验阶段，资源（讲师、课程、地点、费用）准备、确保雇员做好受训准备。</a:t>
            </a:r>
            <a:endPar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28" name="矩形 27"/>
          <p:cNvSpPr/>
          <p:nvPr/>
        </p:nvSpPr>
        <p:spPr>
          <a:xfrm>
            <a:off x="2523921" y="4275391"/>
            <a:ext cx="1713292"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项目督导</a:t>
            </a:r>
            <a:endParaRPr lang="zh-CN" altLang="en-US" sz="2400" b="1" spc="400" dirty="0">
              <a:latin typeface="仓耳青禾体-谷力 W05" panose="02020400000000000000" pitchFamily="18" charset="-122"/>
              <a:ea typeface="仓耳青禾体-谷力 W05" panose="02020400000000000000" pitchFamily="18" charset="-122"/>
            </a:endParaRPr>
          </a:p>
        </p:txBody>
      </p:sp>
      <p:sp>
        <p:nvSpPr>
          <p:cNvPr id="29" name="矩形 28"/>
          <p:cNvSpPr/>
          <p:nvPr/>
        </p:nvSpPr>
        <p:spPr>
          <a:xfrm>
            <a:off x="2515548" y="4793471"/>
            <a:ext cx="3580451"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资源使用控制、教学质量保证等。一般是通过既定的制度、办法。</a:t>
            </a:r>
            <a:endPar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30" name="矩形 29"/>
          <p:cNvSpPr/>
          <p:nvPr/>
        </p:nvSpPr>
        <p:spPr>
          <a:xfrm>
            <a:off x="6630349" y="2452166"/>
            <a:ext cx="4728531" cy="135043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应该是内化阶段或成就阶段，包括跟踪计划实施与评价、项目效果评估</a:t>
            </a:r>
            <a:r>
              <a:rPr lang="en-US" altLang="zh-CN"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反应评估、学习成果、行为改进、业务结果、</a:t>
            </a:r>
            <a:r>
              <a:rPr lang="en-US" altLang="zh-CN"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POI)</a:t>
            </a: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、培训项目改进等。</a:t>
            </a:r>
            <a:endPar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31" name="矩形 30"/>
          <p:cNvSpPr/>
          <p:nvPr/>
        </p:nvSpPr>
        <p:spPr>
          <a:xfrm>
            <a:off x="6623945" y="4227406"/>
            <a:ext cx="4549611" cy="135043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一般来讲，被评估对象包括学员、讲师、组织者，学员评估可以是讲师、直接领导、同事担当，在反应评估、学习成果、行为改进、业务结果这四个层面进行评估</a:t>
            </a:r>
            <a:endPar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îSľíḓé"/>
          <p:cNvSpPr/>
          <p:nvPr/>
        </p:nvSpPr>
        <p:spPr>
          <a:xfrm>
            <a:off x="0" y="0"/>
            <a:ext cx="12192000" cy="3680749"/>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sp>
        <p:nvSpPr>
          <p:cNvPr id="5" name="í$1îḓê"/>
          <p:cNvSpPr/>
          <p:nvPr/>
        </p:nvSpPr>
        <p:spPr>
          <a:xfrm>
            <a:off x="673100" y="2755238"/>
            <a:ext cx="3182579" cy="925511"/>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lt1"/>
                </a:solidFill>
                <a:latin typeface="仓耳青禾体-谷力 W05" panose="02020400000000000000" pitchFamily="18" charset="-122"/>
                <a:ea typeface="仓耳青禾体-谷力 W05" panose="02020400000000000000" pitchFamily="18" charset="-122"/>
              </a:rPr>
              <a:t>Contents</a:t>
            </a:r>
            <a:endParaRPr lang="zh-CN" altLang="en-US" sz="3600" dirty="0">
              <a:solidFill>
                <a:schemeClr val="lt1"/>
              </a:solidFill>
              <a:latin typeface="仓耳青禾体-谷力 W05" panose="02020400000000000000" pitchFamily="18" charset="-122"/>
              <a:ea typeface="仓耳青禾体-谷力 W05" panose="02020400000000000000" pitchFamily="18" charset="-122"/>
            </a:endParaRPr>
          </a:p>
        </p:txBody>
      </p:sp>
      <p:sp>
        <p:nvSpPr>
          <p:cNvPr id="23" name="íşľiḓê"/>
          <p:cNvSpPr txBox="1"/>
          <p:nvPr/>
        </p:nvSpPr>
        <p:spPr>
          <a:xfrm>
            <a:off x="1447029" y="4016709"/>
            <a:ext cx="825867" cy="646331"/>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i="1" dirty="0">
                <a:gradFill>
                  <a:gsLst>
                    <a:gs pos="0">
                      <a:srgbClr val="5C5C5C"/>
                    </a:gs>
                    <a:gs pos="100000">
                      <a:srgbClr val="2F2F31"/>
                    </a:gs>
                  </a:gsLst>
                  <a:lin ang="10800000" scaled="1"/>
                </a:gradFill>
              </a:rPr>
              <a:t>01.</a:t>
            </a:r>
            <a:endParaRPr lang="en-US" sz="3600" b="1" i="1" dirty="0">
              <a:gradFill>
                <a:gsLst>
                  <a:gs pos="0">
                    <a:srgbClr val="5C5C5C"/>
                  </a:gs>
                  <a:gs pos="100000">
                    <a:srgbClr val="2F2F31"/>
                  </a:gs>
                </a:gsLst>
                <a:lin ang="10800000" scaled="1"/>
              </a:gradFill>
            </a:endParaRPr>
          </a:p>
        </p:txBody>
      </p:sp>
      <p:sp>
        <p:nvSpPr>
          <p:cNvPr id="19" name="ïşḷîḑê"/>
          <p:cNvSpPr txBox="1"/>
          <p:nvPr/>
        </p:nvSpPr>
        <p:spPr>
          <a:xfrm>
            <a:off x="1447029" y="5259731"/>
            <a:ext cx="825867" cy="646331"/>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i="1" dirty="0">
                <a:gradFill>
                  <a:gsLst>
                    <a:gs pos="0">
                      <a:srgbClr val="5C5C5C"/>
                    </a:gs>
                    <a:gs pos="100000">
                      <a:srgbClr val="2F2F31"/>
                    </a:gs>
                  </a:gsLst>
                  <a:lin ang="10800000" scaled="1"/>
                </a:gradFill>
              </a:rPr>
              <a:t>0</a:t>
            </a:r>
            <a:r>
              <a:rPr lang="en-US" altLang="zh-CN" sz="3600" b="1" i="1" dirty="0">
                <a:gradFill>
                  <a:gsLst>
                    <a:gs pos="0">
                      <a:srgbClr val="5C5C5C"/>
                    </a:gs>
                    <a:gs pos="100000">
                      <a:srgbClr val="2F2F31"/>
                    </a:gs>
                  </a:gsLst>
                  <a:lin ang="10800000" scaled="1"/>
                </a:gradFill>
              </a:rPr>
              <a:t>3</a:t>
            </a:r>
            <a:r>
              <a:rPr lang="en-US" sz="3600" b="1" i="1" dirty="0">
                <a:gradFill>
                  <a:gsLst>
                    <a:gs pos="0">
                      <a:srgbClr val="5C5C5C"/>
                    </a:gs>
                    <a:gs pos="100000">
                      <a:srgbClr val="2F2F31"/>
                    </a:gs>
                  </a:gsLst>
                  <a:lin ang="10800000" scaled="1"/>
                </a:gradFill>
              </a:rPr>
              <a:t>.</a:t>
            </a:r>
            <a:endParaRPr lang="en-US" sz="3600" b="1" i="1" dirty="0">
              <a:gradFill>
                <a:gsLst>
                  <a:gs pos="0">
                    <a:srgbClr val="5C5C5C"/>
                  </a:gs>
                  <a:gs pos="100000">
                    <a:srgbClr val="2F2F31"/>
                  </a:gs>
                </a:gsLst>
                <a:lin ang="10800000" scaled="1"/>
              </a:gradFill>
            </a:endParaRPr>
          </a:p>
        </p:txBody>
      </p:sp>
      <p:sp>
        <p:nvSpPr>
          <p:cNvPr id="15" name="i$ľiḍé"/>
          <p:cNvSpPr txBox="1"/>
          <p:nvPr/>
        </p:nvSpPr>
        <p:spPr>
          <a:xfrm>
            <a:off x="6327559" y="4016709"/>
            <a:ext cx="825867" cy="646331"/>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i="1" dirty="0">
                <a:gradFill>
                  <a:gsLst>
                    <a:gs pos="0">
                      <a:srgbClr val="5C5C5C"/>
                    </a:gs>
                    <a:gs pos="100000">
                      <a:srgbClr val="2F2F31"/>
                    </a:gs>
                  </a:gsLst>
                  <a:lin ang="10800000" scaled="1"/>
                </a:gradFill>
              </a:rPr>
              <a:t>0</a:t>
            </a:r>
            <a:r>
              <a:rPr lang="en-US" altLang="zh-CN" sz="3600" b="1" i="1" dirty="0">
                <a:gradFill>
                  <a:gsLst>
                    <a:gs pos="0">
                      <a:srgbClr val="5C5C5C"/>
                    </a:gs>
                    <a:gs pos="100000">
                      <a:srgbClr val="2F2F31"/>
                    </a:gs>
                  </a:gsLst>
                  <a:lin ang="10800000" scaled="1"/>
                </a:gradFill>
              </a:rPr>
              <a:t>2</a:t>
            </a:r>
            <a:r>
              <a:rPr lang="en-US" sz="3600" b="1" i="1" dirty="0">
                <a:gradFill>
                  <a:gsLst>
                    <a:gs pos="0">
                      <a:srgbClr val="5C5C5C"/>
                    </a:gs>
                    <a:gs pos="100000">
                      <a:srgbClr val="2F2F31"/>
                    </a:gs>
                  </a:gsLst>
                  <a:lin ang="10800000" scaled="1"/>
                </a:gradFill>
              </a:rPr>
              <a:t>.</a:t>
            </a:r>
            <a:endParaRPr lang="en-US" sz="3600" b="1" i="1" dirty="0">
              <a:gradFill>
                <a:gsLst>
                  <a:gs pos="0">
                    <a:srgbClr val="5C5C5C"/>
                  </a:gs>
                  <a:gs pos="100000">
                    <a:srgbClr val="2F2F31"/>
                  </a:gs>
                </a:gsLst>
                <a:lin ang="10800000" scaled="1"/>
              </a:gradFill>
            </a:endParaRPr>
          </a:p>
        </p:txBody>
      </p:sp>
      <p:sp>
        <p:nvSpPr>
          <p:cNvPr id="11" name="íṧľîḍe"/>
          <p:cNvSpPr txBox="1"/>
          <p:nvPr/>
        </p:nvSpPr>
        <p:spPr>
          <a:xfrm>
            <a:off x="6327559" y="5259731"/>
            <a:ext cx="825867" cy="646331"/>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i="1" dirty="0">
                <a:gradFill>
                  <a:gsLst>
                    <a:gs pos="0">
                      <a:srgbClr val="5C5C5C"/>
                    </a:gs>
                    <a:gs pos="100000">
                      <a:srgbClr val="2F2F31"/>
                    </a:gs>
                  </a:gsLst>
                  <a:lin ang="10800000" scaled="1"/>
                </a:gradFill>
              </a:rPr>
              <a:t>0</a:t>
            </a:r>
            <a:r>
              <a:rPr lang="en-US" altLang="zh-CN" sz="3600" b="1" i="1" dirty="0">
                <a:gradFill>
                  <a:gsLst>
                    <a:gs pos="0">
                      <a:srgbClr val="5C5C5C"/>
                    </a:gs>
                    <a:gs pos="100000">
                      <a:srgbClr val="2F2F31"/>
                    </a:gs>
                  </a:gsLst>
                  <a:lin ang="10800000" scaled="1"/>
                </a:gradFill>
              </a:rPr>
              <a:t>4</a:t>
            </a:r>
            <a:r>
              <a:rPr lang="en-US" sz="3600" b="1" i="1" dirty="0">
                <a:gradFill>
                  <a:gsLst>
                    <a:gs pos="0">
                      <a:srgbClr val="5C5C5C"/>
                    </a:gs>
                    <a:gs pos="100000">
                      <a:srgbClr val="2F2F31"/>
                    </a:gs>
                  </a:gsLst>
                  <a:lin ang="10800000" scaled="1"/>
                </a:gradFill>
              </a:rPr>
              <a:t>.</a:t>
            </a:r>
            <a:endParaRPr lang="en-US" sz="3600" b="1" i="1" dirty="0">
              <a:gradFill>
                <a:gsLst>
                  <a:gs pos="0">
                    <a:srgbClr val="5C5C5C"/>
                  </a:gs>
                  <a:gs pos="100000">
                    <a:srgbClr val="2F2F31"/>
                  </a:gs>
                </a:gsLst>
                <a:lin ang="10800000" scaled="1"/>
              </a:gradFill>
            </a:endParaRPr>
          </a:p>
        </p:txBody>
      </p:sp>
      <p:sp>
        <p:nvSpPr>
          <p:cNvPr id="26" name="文本框 25"/>
          <p:cNvSpPr txBox="1"/>
          <p:nvPr/>
        </p:nvSpPr>
        <p:spPr>
          <a:xfrm>
            <a:off x="2339856" y="4095272"/>
            <a:ext cx="3524585"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企业项目汇总分析</a:t>
            </a:r>
            <a:endPar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27" name="文本框 26"/>
          <p:cNvSpPr txBox="1"/>
          <p:nvPr/>
        </p:nvSpPr>
        <p:spPr>
          <a:xfrm>
            <a:off x="2339857" y="5321287"/>
            <a:ext cx="3524584"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培训主要内容流程</a:t>
            </a:r>
            <a:endPar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28" name="文本框 27"/>
          <p:cNvSpPr txBox="1"/>
          <p:nvPr/>
        </p:nvSpPr>
        <p:spPr>
          <a:xfrm>
            <a:off x="7220387" y="4095272"/>
            <a:ext cx="3694539"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endPar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29" name="文本框 28"/>
          <p:cNvSpPr txBox="1"/>
          <p:nvPr/>
        </p:nvSpPr>
        <p:spPr>
          <a:xfrm>
            <a:off x="7220387" y="5321287"/>
            <a:ext cx="3779045"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企业项目管理汇总</a:t>
            </a:r>
            <a:endPar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randombar(horizontal)">
                                      <p:cBhvr>
                                        <p:cTn id="15" dur="500"/>
                                        <p:tgtEl>
                                          <p:spTgt spid="2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500"/>
                                        <p:tgtEl>
                                          <p:spTgt spid="2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randombar(horizontal)">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6"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H="1">
            <a:off x="3497580" y="1927860"/>
            <a:ext cx="1847086"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497579" y="3680460"/>
            <a:ext cx="5809487" cy="1552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868244" y="3938468"/>
            <a:ext cx="5068156" cy="103632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117181" y="4214380"/>
            <a:ext cx="4724662" cy="584775"/>
          </a:xfrm>
          <a:prstGeom prst="rect">
            <a:avLst/>
          </a:prstGeom>
          <a:noFill/>
        </p:spPr>
        <p:txBody>
          <a:bodyPr wrap="square" rtlCol="0">
            <a:spAutoFit/>
          </a:bodyPr>
          <a:lstStyle/>
          <a:p>
            <a:pPr algn="ctr"/>
            <a:r>
              <a:rPr lang="zh-CN" altLang="en-US" sz="3200" dirty="0">
                <a:solidFill>
                  <a:schemeClr val="bg1"/>
                </a:solidFill>
                <a:latin typeface="仓耳青禾体-谷力 W05" panose="02020400000000000000" pitchFamily="18" charset="-122"/>
                <a:ea typeface="仓耳青禾体-谷力 W05" panose="02020400000000000000" pitchFamily="18" charset="-122"/>
              </a:rPr>
              <a:t>企业项目管理汇总</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grpSp>
        <p:nvGrpSpPr>
          <p:cNvPr id="8" name="组合 7"/>
          <p:cNvGrpSpPr/>
          <p:nvPr/>
        </p:nvGrpSpPr>
        <p:grpSpPr>
          <a:xfrm>
            <a:off x="1605105" y="1952489"/>
            <a:ext cx="2733388" cy="1552338"/>
            <a:chOff x="1962707" y="1411367"/>
            <a:chExt cx="2733388" cy="1552338"/>
          </a:xfrm>
          <a:gradFill>
            <a:gsLst>
              <a:gs pos="0">
                <a:srgbClr val="5C5C5C"/>
              </a:gs>
              <a:gs pos="100000">
                <a:srgbClr val="2F2F31"/>
              </a:gs>
            </a:gsLst>
            <a:lin ang="10800000" scaled="1"/>
          </a:gradFill>
        </p:grpSpPr>
        <p:sp>
          <p:nvSpPr>
            <p:cNvPr id="9" name="文本框 8"/>
            <p:cNvSpPr txBox="1"/>
            <p:nvPr/>
          </p:nvSpPr>
          <p:spPr>
            <a:xfrm>
              <a:off x="1962707" y="1411368"/>
              <a:ext cx="1234297" cy="1552337"/>
            </a:xfrm>
            <a:custGeom>
              <a:avLst/>
              <a:gdLst/>
              <a:ahLst/>
              <a:cxnLst/>
              <a:rect l="l" t="t" r="r" b="b"/>
              <a:pathLst>
                <a:path w="1234297" h="1552337">
                  <a:moveTo>
                    <a:pt x="123682" y="0"/>
                  </a:moveTo>
                  <a:lnTo>
                    <a:pt x="1110615" y="0"/>
                  </a:lnTo>
                  <a:cubicBezTo>
                    <a:pt x="1151001" y="0"/>
                    <a:pt x="1181290" y="14303"/>
                    <a:pt x="1201483" y="42910"/>
                  </a:cubicBezTo>
                  <a:cubicBezTo>
                    <a:pt x="1221676" y="71517"/>
                    <a:pt x="1232614" y="106013"/>
                    <a:pt x="1234297" y="146399"/>
                  </a:cubicBezTo>
                  <a:lnTo>
                    <a:pt x="1234297" y="1405938"/>
                  </a:lnTo>
                  <a:cubicBezTo>
                    <a:pt x="1234297" y="1446324"/>
                    <a:pt x="1223780" y="1480820"/>
                    <a:pt x="1202745" y="1509427"/>
                  </a:cubicBezTo>
                  <a:cubicBezTo>
                    <a:pt x="1181711" y="1538034"/>
                    <a:pt x="1151001" y="1552337"/>
                    <a:pt x="1110615" y="1552337"/>
                  </a:cubicBezTo>
                  <a:lnTo>
                    <a:pt x="123682" y="1552337"/>
                  </a:lnTo>
                  <a:cubicBezTo>
                    <a:pt x="83296" y="1552337"/>
                    <a:pt x="52586" y="1538034"/>
                    <a:pt x="31551" y="1509427"/>
                  </a:cubicBezTo>
                  <a:cubicBezTo>
                    <a:pt x="10517" y="1480820"/>
                    <a:pt x="0" y="1446324"/>
                    <a:pt x="0" y="1405938"/>
                  </a:cubicBezTo>
                  <a:lnTo>
                    <a:pt x="0" y="146399"/>
                  </a:lnTo>
                  <a:cubicBezTo>
                    <a:pt x="0" y="106013"/>
                    <a:pt x="10517" y="71517"/>
                    <a:pt x="31551" y="42910"/>
                  </a:cubicBezTo>
                  <a:cubicBezTo>
                    <a:pt x="52586" y="14303"/>
                    <a:pt x="83296" y="0"/>
                    <a:pt x="123682" y="0"/>
                  </a:cubicBezTo>
                  <a:close/>
                  <a:moveTo>
                    <a:pt x="461915" y="217075"/>
                  </a:moveTo>
                  <a:cubicBezTo>
                    <a:pt x="423211" y="217075"/>
                    <a:pt x="403860" y="233902"/>
                    <a:pt x="403860" y="267557"/>
                  </a:cubicBezTo>
                  <a:lnTo>
                    <a:pt x="403860" y="1284780"/>
                  </a:lnTo>
                  <a:cubicBezTo>
                    <a:pt x="403860" y="1318435"/>
                    <a:pt x="423211" y="1335262"/>
                    <a:pt x="461915" y="1335262"/>
                  </a:cubicBezTo>
                  <a:lnTo>
                    <a:pt x="772382" y="1335262"/>
                  </a:lnTo>
                  <a:cubicBezTo>
                    <a:pt x="811085" y="1335262"/>
                    <a:pt x="830437" y="1318435"/>
                    <a:pt x="830437" y="1284780"/>
                  </a:cubicBezTo>
                  <a:lnTo>
                    <a:pt x="830437" y="267557"/>
                  </a:lnTo>
                  <a:cubicBezTo>
                    <a:pt x="830437" y="233902"/>
                    <a:pt x="811085" y="217075"/>
                    <a:pt x="772382" y="217075"/>
                  </a:cubicBezTo>
                  <a:lnTo>
                    <a:pt x="461915" y="217075"/>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10" name="文本框 9"/>
            <p:cNvSpPr txBox="1"/>
            <p:nvPr/>
          </p:nvSpPr>
          <p:spPr>
            <a:xfrm>
              <a:off x="3439081" y="1411367"/>
              <a:ext cx="1257014" cy="1337278"/>
            </a:xfrm>
            <a:custGeom>
              <a:avLst/>
              <a:gdLst/>
              <a:ahLst/>
              <a:cxnLst/>
              <a:rect l="l" t="t" r="r" b="b"/>
              <a:pathLst>
                <a:path w="1257014" h="1337278">
                  <a:moveTo>
                    <a:pt x="0" y="0"/>
                  </a:moveTo>
                  <a:lnTo>
                    <a:pt x="403860" y="75724"/>
                  </a:lnTo>
                  <a:lnTo>
                    <a:pt x="403860" y="752189"/>
                  </a:lnTo>
                  <a:cubicBezTo>
                    <a:pt x="403860" y="785844"/>
                    <a:pt x="423211" y="802672"/>
                    <a:pt x="461915" y="802672"/>
                  </a:cubicBezTo>
                  <a:lnTo>
                    <a:pt x="853154" y="802672"/>
                  </a:lnTo>
                  <a:lnTo>
                    <a:pt x="853154" y="0"/>
                  </a:lnTo>
                  <a:lnTo>
                    <a:pt x="1257014" y="0"/>
                  </a:lnTo>
                  <a:lnTo>
                    <a:pt x="1257014" y="933418"/>
                  </a:lnTo>
                  <a:lnTo>
                    <a:pt x="853154" y="1337278"/>
                  </a:lnTo>
                  <a:lnTo>
                    <a:pt x="853154" y="1019747"/>
                  </a:lnTo>
                  <a:lnTo>
                    <a:pt x="123682" y="1019747"/>
                  </a:lnTo>
                  <a:cubicBezTo>
                    <a:pt x="83296" y="1019747"/>
                    <a:pt x="52586" y="1005443"/>
                    <a:pt x="31551" y="976836"/>
                  </a:cubicBezTo>
                  <a:cubicBezTo>
                    <a:pt x="10517" y="948230"/>
                    <a:pt x="0" y="913733"/>
                    <a:pt x="0" y="873347"/>
                  </a:cubicBezTo>
                  <a:lnTo>
                    <a:pt x="0" y="0"/>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grpSp>
      <p:pic>
        <p:nvPicPr>
          <p:cNvPr id="11" name="图片 10"/>
          <p:cNvPicPr>
            <a:picLocks noChangeAspect="1"/>
          </p:cNvPicPr>
          <p:nvPr/>
        </p:nvPicPr>
        <p:blipFill rotWithShape="1">
          <a:blip r:embed="rId1" cstate="screen"/>
          <a:srcRect/>
          <a:stretch>
            <a:fillRect/>
          </a:stretch>
        </p:blipFill>
        <p:spPr>
          <a:xfrm rot="18997800" flipH="1">
            <a:off x="6765389" y="1516802"/>
            <a:ext cx="1875648" cy="2805458"/>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39528" y="695385"/>
            <a:ext cx="3583391"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企业项目管理汇总</a:t>
            </a:r>
            <a:endPar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6" name="文本框 5"/>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4</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cxnSp>
        <p:nvCxnSpPr>
          <p:cNvPr id="8" name="直接连接符 7"/>
          <p:cNvCxnSpPr>
            <a:stCxn id="31" idx="4"/>
            <a:endCxn id="35" idx="0"/>
          </p:cNvCxnSpPr>
          <p:nvPr/>
        </p:nvCxnSpPr>
        <p:spPr>
          <a:xfrm>
            <a:off x="6433500" y="2704190"/>
            <a:ext cx="0" cy="265066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2" name="išliḍè"/>
          <p:cNvSpPr/>
          <p:nvPr/>
        </p:nvSpPr>
        <p:spPr>
          <a:xfrm>
            <a:off x="1189000" y="2224421"/>
            <a:ext cx="1761628" cy="463485"/>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dirty="0"/>
          </a:p>
        </p:txBody>
      </p:sp>
      <p:sp>
        <p:nvSpPr>
          <p:cNvPr id="31" name="ïṩ1iḑê"/>
          <p:cNvSpPr/>
          <p:nvPr/>
        </p:nvSpPr>
        <p:spPr>
          <a:xfrm>
            <a:off x="6096000" y="2029185"/>
            <a:ext cx="675000" cy="67500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sp>
        <p:nvSpPr>
          <p:cNvPr id="32" name="išḷïḍè"/>
          <p:cNvSpPr/>
          <p:nvPr/>
        </p:nvSpPr>
        <p:spPr bwMode="auto">
          <a:xfrm>
            <a:off x="6261407" y="2194894"/>
            <a:ext cx="344185" cy="343582"/>
          </a:xfrm>
          <a:custGeom>
            <a:avLst/>
            <a:gdLst>
              <a:gd name="connsiteX0" fmla="*/ 360585 w 604110"/>
              <a:gd name="connsiteY0" fmla="*/ 233916 h 603052"/>
              <a:gd name="connsiteX1" fmla="*/ 380012 w 604110"/>
              <a:gd name="connsiteY1" fmla="*/ 241933 h 603052"/>
              <a:gd name="connsiteX2" fmla="*/ 380012 w 604110"/>
              <a:gd name="connsiteY2" fmla="*/ 280718 h 603052"/>
              <a:gd name="connsiteX3" fmla="*/ 297635 w 604110"/>
              <a:gd name="connsiteY3" fmla="*/ 362947 h 603052"/>
              <a:gd name="connsiteX4" fmla="*/ 278277 w 604110"/>
              <a:gd name="connsiteY4" fmla="*/ 371033 h 603052"/>
              <a:gd name="connsiteX5" fmla="*/ 258781 w 604110"/>
              <a:gd name="connsiteY5" fmla="*/ 362947 h 603052"/>
              <a:gd name="connsiteX6" fmla="*/ 222260 w 604110"/>
              <a:gd name="connsiteY6" fmla="*/ 326355 h 603052"/>
              <a:gd name="connsiteX7" fmla="*/ 222260 w 604110"/>
              <a:gd name="connsiteY7" fmla="*/ 287707 h 603052"/>
              <a:gd name="connsiteX8" fmla="*/ 260977 w 604110"/>
              <a:gd name="connsiteY8" fmla="*/ 287707 h 603052"/>
              <a:gd name="connsiteX9" fmla="*/ 278277 w 604110"/>
              <a:gd name="connsiteY9" fmla="*/ 304838 h 603052"/>
              <a:gd name="connsiteX10" fmla="*/ 341158 w 604110"/>
              <a:gd name="connsiteY10" fmla="*/ 241933 h 603052"/>
              <a:gd name="connsiteX11" fmla="*/ 360585 w 604110"/>
              <a:gd name="connsiteY11" fmla="*/ 233916 h 603052"/>
              <a:gd name="connsiteX12" fmla="*/ 274595 w 604110"/>
              <a:gd name="connsiteY12" fmla="*/ 54823 h 603052"/>
              <a:gd name="connsiteX13" fmla="*/ 274595 w 604110"/>
              <a:gd name="connsiteY13" fmla="*/ 89087 h 603052"/>
              <a:gd name="connsiteX14" fmla="*/ 254001 w 604110"/>
              <a:gd name="connsiteY14" fmla="*/ 115676 h 603052"/>
              <a:gd name="connsiteX15" fmla="*/ 204436 w 604110"/>
              <a:gd name="connsiteY15" fmla="*/ 136235 h 603052"/>
              <a:gd name="connsiteX16" fmla="*/ 171073 w 604110"/>
              <a:gd name="connsiteY16" fmla="*/ 131986 h 603052"/>
              <a:gd name="connsiteX17" fmla="*/ 146771 w 604110"/>
              <a:gd name="connsiteY17" fmla="*/ 107727 h 603052"/>
              <a:gd name="connsiteX18" fmla="*/ 107916 w 604110"/>
              <a:gd name="connsiteY18" fmla="*/ 146514 h 603052"/>
              <a:gd name="connsiteX19" fmla="*/ 132218 w 604110"/>
              <a:gd name="connsiteY19" fmla="*/ 170773 h 603052"/>
              <a:gd name="connsiteX20" fmla="*/ 136474 w 604110"/>
              <a:gd name="connsiteY20" fmla="*/ 204078 h 603052"/>
              <a:gd name="connsiteX21" fmla="*/ 115879 w 604110"/>
              <a:gd name="connsiteY21" fmla="*/ 253556 h 603052"/>
              <a:gd name="connsiteX22" fmla="*/ 89244 w 604110"/>
              <a:gd name="connsiteY22" fmla="*/ 274115 h 603052"/>
              <a:gd name="connsiteX23" fmla="*/ 54919 w 604110"/>
              <a:gd name="connsiteY23" fmla="*/ 274115 h 603052"/>
              <a:gd name="connsiteX24" fmla="*/ 54919 w 604110"/>
              <a:gd name="connsiteY24" fmla="*/ 328937 h 603052"/>
              <a:gd name="connsiteX25" fmla="*/ 89244 w 604110"/>
              <a:gd name="connsiteY25" fmla="*/ 328937 h 603052"/>
              <a:gd name="connsiteX26" fmla="*/ 115879 w 604110"/>
              <a:gd name="connsiteY26" fmla="*/ 349496 h 603052"/>
              <a:gd name="connsiteX27" fmla="*/ 136474 w 604110"/>
              <a:gd name="connsiteY27" fmla="*/ 398974 h 603052"/>
              <a:gd name="connsiteX28" fmla="*/ 132218 w 604110"/>
              <a:gd name="connsiteY28" fmla="*/ 432279 h 603052"/>
              <a:gd name="connsiteX29" fmla="*/ 107916 w 604110"/>
              <a:gd name="connsiteY29" fmla="*/ 456538 h 603052"/>
              <a:gd name="connsiteX30" fmla="*/ 146771 w 604110"/>
              <a:gd name="connsiteY30" fmla="*/ 495325 h 603052"/>
              <a:gd name="connsiteX31" fmla="*/ 171073 w 604110"/>
              <a:gd name="connsiteY31" fmla="*/ 471066 h 603052"/>
              <a:gd name="connsiteX32" fmla="*/ 204436 w 604110"/>
              <a:gd name="connsiteY32" fmla="*/ 466817 h 603052"/>
              <a:gd name="connsiteX33" fmla="*/ 254001 w 604110"/>
              <a:gd name="connsiteY33" fmla="*/ 487376 h 603052"/>
              <a:gd name="connsiteX34" fmla="*/ 274595 w 604110"/>
              <a:gd name="connsiteY34" fmla="*/ 513965 h 603052"/>
              <a:gd name="connsiteX35" fmla="*/ 274595 w 604110"/>
              <a:gd name="connsiteY35" fmla="*/ 548229 h 603052"/>
              <a:gd name="connsiteX36" fmla="*/ 329515 w 604110"/>
              <a:gd name="connsiteY36" fmla="*/ 548229 h 603052"/>
              <a:gd name="connsiteX37" fmla="*/ 329515 w 604110"/>
              <a:gd name="connsiteY37" fmla="*/ 513965 h 603052"/>
              <a:gd name="connsiteX38" fmla="*/ 350109 w 604110"/>
              <a:gd name="connsiteY38" fmla="*/ 487376 h 603052"/>
              <a:gd name="connsiteX39" fmla="*/ 399674 w 604110"/>
              <a:gd name="connsiteY39" fmla="*/ 466817 h 603052"/>
              <a:gd name="connsiteX40" fmla="*/ 433037 w 604110"/>
              <a:gd name="connsiteY40" fmla="*/ 471066 h 603052"/>
              <a:gd name="connsiteX41" fmla="*/ 457339 w 604110"/>
              <a:gd name="connsiteY41" fmla="*/ 495325 h 603052"/>
              <a:gd name="connsiteX42" fmla="*/ 496194 w 604110"/>
              <a:gd name="connsiteY42" fmla="*/ 456538 h 603052"/>
              <a:gd name="connsiteX43" fmla="*/ 471892 w 604110"/>
              <a:gd name="connsiteY43" fmla="*/ 432279 h 603052"/>
              <a:gd name="connsiteX44" fmla="*/ 467636 w 604110"/>
              <a:gd name="connsiteY44" fmla="*/ 398974 h 603052"/>
              <a:gd name="connsiteX45" fmla="*/ 488231 w 604110"/>
              <a:gd name="connsiteY45" fmla="*/ 349496 h 603052"/>
              <a:gd name="connsiteX46" fmla="*/ 514866 w 604110"/>
              <a:gd name="connsiteY46" fmla="*/ 328937 h 603052"/>
              <a:gd name="connsiteX47" fmla="*/ 549191 w 604110"/>
              <a:gd name="connsiteY47" fmla="*/ 328937 h 603052"/>
              <a:gd name="connsiteX48" fmla="*/ 549191 w 604110"/>
              <a:gd name="connsiteY48" fmla="*/ 274115 h 603052"/>
              <a:gd name="connsiteX49" fmla="*/ 514866 w 604110"/>
              <a:gd name="connsiteY49" fmla="*/ 274115 h 603052"/>
              <a:gd name="connsiteX50" fmla="*/ 488231 w 604110"/>
              <a:gd name="connsiteY50" fmla="*/ 253556 h 603052"/>
              <a:gd name="connsiteX51" fmla="*/ 467636 w 604110"/>
              <a:gd name="connsiteY51" fmla="*/ 204078 h 603052"/>
              <a:gd name="connsiteX52" fmla="*/ 471892 w 604110"/>
              <a:gd name="connsiteY52" fmla="*/ 170773 h 603052"/>
              <a:gd name="connsiteX53" fmla="*/ 496194 w 604110"/>
              <a:gd name="connsiteY53" fmla="*/ 146514 h 603052"/>
              <a:gd name="connsiteX54" fmla="*/ 457339 w 604110"/>
              <a:gd name="connsiteY54" fmla="*/ 107727 h 603052"/>
              <a:gd name="connsiteX55" fmla="*/ 433037 w 604110"/>
              <a:gd name="connsiteY55" fmla="*/ 131986 h 603052"/>
              <a:gd name="connsiteX56" fmla="*/ 399674 w 604110"/>
              <a:gd name="connsiteY56" fmla="*/ 136235 h 603052"/>
              <a:gd name="connsiteX57" fmla="*/ 350109 w 604110"/>
              <a:gd name="connsiteY57" fmla="*/ 115676 h 603052"/>
              <a:gd name="connsiteX58" fmla="*/ 329515 w 604110"/>
              <a:gd name="connsiteY58" fmla="*/ 89087 h 603052"/>
              <a:gd name="connsiteX59" fmla="*/ 329515 w 604110"/>
              <a:gd name="connsiteY59" fmla="*/ 54823 h 603052"/>
              <a:gd name="connsiteX60" fmla="*/ 247136 w 604110"/>
              <a:gd name="connsiteY60" fmla="*/ 0 h 603052"/>
              <a:gd name="connsiteX61" fmla="*/ 356974 w 604110"/>
              <a:gd name="connsiteY61" fmla="*/ 0 h 603052"/>
              <a:gd name="connsiteX62" fmla="*/ 384434 w 604110"/>
              <a:gd name="connsiteY62" fmla="*/ 27411 h 603052"/>
              <a:gd name="connsiteX63" fmla="*/ 384434 w 604110"/>
              <a:gd name="connsiteY63" fmla="*/ 68940 h 603052"/>
              <a:gd name="connsiteX64" fmla="*/ 408598 w 604110"/>
              <a:gd name="connsiteY64" fmla="*/ 78945 h 603052"/>
              <a:gd name="connsiteX65" fmla="*/ 437980 w 604110"/>
              <a:gd name="connsiteY65" fmla="*/ 49615 h 603052"/>
              <a:gd name="connsiteX66" fmla="*/ 457339 w 604110"/>
              <a:gd name="connsiteY66" fmla="*/ 41528 h 603052"/>
              <a:gd name="connsiteX67" fmla="*/ 476835 w 604110"/>
              <a:gd name="connsiteY67" fmla="*/ 49615 h 603052"/>
              <a:gd name="connsiteX68" fmla="*/ 554408 w 604110"/>
              <a:gd name="connsiteY68" fmla="*/ 127052 h 603052"/>
              <a:gd name="connsiteX69" fmla="*/ 554408 w 604110"/>
              <a:gd name="connsiteY69" fmla="*/ 165839 h 603052"/>
              <a:gd name="connsiteX70" fmla="*/ 525026 w 604110"/>
              <a:gd name="connsiteY70" fmla="*/ 195170 h 603052"/>
              <a:gd name="connsiteX71" fmla="*/ 535049 w 604110"/>
              <a:gd name="connsiteY71" fmla="*/ 219292 h 603052"/>
              <a:gd name="connsiteX72" fmla="*/ 576650 w 604110"/>
              <a:gd name="connsiteY72" fmla="*/ 219292 h 603052"/>
              <a:gd name="connsiteX73" fmla="*/ 604110 w 604110"/>
              <a:gd name="connsiteY73" fmla="*/ 246703 h 603052"/>
              <a:gd name="connsiteX74" fmla="*/ 604110 w 604110"/>
              <a:gd name="connsiteY74" fmla="*/ 356349 h 603052"/>
              <a:gd name="connsiteX75" fmla="*/ 576650 w 604110"/>
              <a:gd name="connsiteY75" fmla="*/ 383760 h 603052"/>
              <a:gd name="connsiteX76" fmla="*/ 535187 w 604110"/>
              <a:gd name="connsiteY76" fmla="*/ 383760 h 603052"/>
              <a:gd name="connsiteX77" fmla="*/ 525026 w 604110"/>
              <a:gd name="connsiteY77" fmla="*/ 407882 h 603052"/>
              <a:gd name="connsiteX78" fmla="*/ 554408 w 604110"/>
              <a:gd name="connsiteY78" fmla="*/ 437213 h 603052"/>
              <a:gd name="connsiteX79" fmla="*/ 554408 w 604110"/>
              <a:gd name="connsiteY79" fmla="*/ 476000 h 603052"/>
              <a:gd name="connsiteX80" fmla="*/ 476835 w 604110"/>
              <a:gd name="connsiteY80" fmla="*/ 553437 h 603052"/>
              <a:gd name="connsiteX81" fmla="*/ 437980 w 604110"/>
              <a:gd name="connsiteY81" fmla="*/ 553437 h 603052"/>
              <a:gd name="connsiteX82" fmla="*/ 408598 w 604110"/>
              <a:gd name="connsiteY82" fmla="*/ 524107 h 603052"/>
              <a:gd name="connsiteX83" fmla="*/ 384434 w 604110"/>
              <a:gd name="connsiteY83" fmla="*/ 534112 h 603052"/>
              <a:gd name="connsiteX84" fmla="*/ 384434 w 604110"/>
              <a:gd name="connsiteY84" fmla="*/ 575641 h 603052"/>
              <a:gd name="connsiteX85" fmla="*/ 356974 w 604110"/>
              <a:gd name="connsiteY85" fmla="*/ 603052 h 603052"/>
              <a:gd name="connsiteX86" fmla="*/ 247136 w 604110"/>
              <a:gd name="connsiteY86" fmla="*/ 603052 h 603052"/>
              <a:gd name="connsiteX87" fmla="*/ 219676 w 604110"/>
              <a:gd name="connsiteY87" fmla="*/ 575641 h 603052"/>
              <a:gd name="connsiteX88" fmla="*/ 219676 w 604110"/>
              <a:gd name="connsiteY88" fmla="*/ 534112 h 603052"/>
              <a:gd name="connsiteX89" fmla="*/ 195512 w 604110"/>
              <a:gd name="connsiteY89" fmla="*/ 524107 h 603052"/>
              <a:gd name="connsiteX90" fmla="*/ 166130 w 604110"/>
              <a:gd name="connsiteY90" fmla="*/ 553437 h 603052"/>
              <a:gd name="connsiteX91" fmla="*/ 127275 w 604110"/>
              <a:gd name="connsiteY91" fmla="*/ 553437 h 603052"/>
              <a:gd name="connsiteX92" fmla="*/ 49702 w 604110"/>
              <a:gd name="connsiteY92" fmla="*/ 476000 h 603052"/>
              <a:gd name="connsiteX93" fmla="*/ 41601 w 604110"/>
              <a:gd name="connsiteY93" fmla="*/ 456538 h 603052"/>
              <a:gd name="connsiteX94" fmla="*/ 49702 w 604110"/>
              <a:gd name="connsiteY94" fmla="*/ 437213 h 603052"/>
              <a:gd name="connsiteX95" fmla="*/ 79083 w 604110"/>
              <a:gd name="connsiteY95" fmla="*/ 407882 h 603052"/>
              <a:gd name="connsiteX96" fmla="*/ 69061 w 604110"/>
              <a:gd name="connsiteY96" fmla="*/ 383760 h 603052"/>
              <a:gd name="connsiteX97" fmla="*/ 27460 w 604110"/>
              <a:gd name="connsiteY97" fmla="*/ 383760 h 603052"/>
              <a:gd name="connsiteX98" fmla="*/ 0 w 604110"/>
              <a:gd name="connsiteY98" fmla="*/ 356349 h 603052"/>
              <a:gd name="connsiteX99" fmla="*/ 0 w 604110"/>
              <a:gd name="connsiteY99" fmla="*/ 246703 h 603052"/>
              <a:gd name="connsiteX100" fmla="*/ 27460 w 604110"/>
              <a:gd name="connsiteY100" fmla="*/ 219292 h 603052"/>
              <a:gd name="connsiteX101" fmla="*/ 69061 w 604110"/>
              <a:gd name="connsiteY101" fmla="*/ 219292 h 603052"/>
              <a:gd name="connsiteX102" fmla="*/ 79083 w 604110"/>
              <a:gd name="connsiteY102" fmla="*/ 195170 h 603052"/>
              <a:gd name="connsiteX103" fmla="*/ 49702 w 604110"/>
              <a:gd name="connsiteY103" fmla="*/ 165839 h 603052"/>
              <a:gd name="connsiteX104" fmla="*/ 49702 w 604110"/>
              <a:gd name="connsiteY104" fmla="*/ 127052 h 603052"/>
              <a:gd name="connsiteX105" fmla="*/ 127275 w 604110"/>
              <a:gd name="connsiteY105" fmla="*/ 49615 h 603052"/>
              <a:gd name="connsiteX106" fmla="*/ 166130 w 604110"/>
              <a:gd name="connsiteY106" fmla="*/ 49615 h 603052"/>
              <a:gd name="connsiteX107" fmla="*/ 195512 w 604110"/>
              <a:gd name="connsiteY107" fmla="*/ 78945 h 603052"/>
              <a:gd name="connsiteX108" fmla="*/ 219676 w 604110"/>
              <a:gd name="connsiteY108" fmla="*/ 68940 h 603052"/>
              <a:gd name="connsiteX109" fmla="*/ 219676 w 604110"/>
              <a:gd name="connsiteY109" fmla="*/ 27411 h 603052"/>
              <a:gd name="connsiteX110" fmla="*/ 247136 w 604110"/>
              <a:gd name="connsiteY110"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4110" h="603052">
                <a:moveTo>
                  <a:pt x="360585" y="233916"/>
                </a:moveTo>
                <a:cubicBezTo>
                  <a:pt x="367621" y="233916"/>
                  <a:pt x="374658" y="236588"/>
                  <a:pt x="380012" y="241933"/>
                </a:cubicBezTo>
                <a:cubicBezTo>
                  <a:pt x="390721" y="252623"/>
                  <a:pt x="390721" y="270028"/>
                  <a:pt x="380012" y="280718"/>
                </a:cubicBezTo>
                <a:lnTo>
                  <a:pt x="297635" y="362947"/>
                </a:lnTo>
                <a:cubicBezTo>
                  <a:pt x="292281" y="368292"/>
                  <a:pt x="285279" y="371033"/>
                  <a:pt x="278277" y="371033"/>
                </a:cubicBezTo>
                <a:cubicBezTo>
                  <a:pt x="271137" y="371033"/>
                  <a:pt x="264135" y="368292"/>
                  <a:pt x="258781" y="362947"/>
                </a:cubicBezTo>
                <a:lnTo>
                  <a:pt x="222260" y="326355"/>
                </a:lnTo>
                <a:cubicBezTo>
                  <a:pt x="211414" y="315665"/>
                  <a:pt x="211414" y="298397"/>
                  <a:pt x="222260" y="287707"/>
                </a:cubicBezTo>
                <a:cubicBezTo>
                  <a:pt x="232969" y="276880"/>
                  <a:pt x="250268" y="276880"/>
                  <a:pt x="260977" y="287707"/>
                </a:cubicBezTo>
                <a:lnTo>
                  <a:pt x="278277" y="304838"/>
                </a:lnTo>
                <a:lnTo>
                  <a:pt x="341158" y="241933"/>
                </a:lnTo>
                <a:cubicBezTo>
                  <a:pt x="346512" y="236588"/>
                  <a:pt x="353549" y="233916"/>
                  <a:pt x="360585" y="233916"/>
                </a:cubicBezTo>
                <a:close/>
                <a:moveTo>
                  <a:pt x="274595" y="54823"/>
                </a:moveTo>
                <a:lnTo>
                  <a:pt x="274595" y="89087"/>
                </a:lnTo>
                <a:cubicBezTo>
                  <a:pt x="274595" y="101696"/>
                  <a:pt x="266083" y="112524"/>
                  <a:pt x="254001" y="115676"/>
                </a:cubicBezTo>
                <a:cubicBezTo>
                  <a:pt x="236701" y="120199"/>
                  <a:pt x="219951" y="127052"/>
                  <a:pt x="204436" y="136235"/>
                </a:cubicBezTo>
                <a:cubicBezTo>
                  <a:pt x="193590" y="142540"/>
                  <a:pt x="179860" y="140895"/>
                  <a:pt x="171073" y="131986"/>
                </a:cubicBezTo>
                <a:lnTo>
                  <a:pt x="146771" y="107727"/>
                </a:lnTo>
                <a:lnTo>
                  <a:pt x="107916" y="146514"/>
                </a:lnTo>
                <a:lnTo>
                  <a:pt x="132218" y="170773"/>
                </a:lnTo>
                <a:cubicBezTo>
                  <a:pt x="141142" y="179545"/>
                  <a:pt x="142790" y="193251"/>
                  <a:pt x="136474" y="204078"/>
                </a:cubicBezTo>
                <a:cubicBezTo>
                  <a:pt x="127275" y="219566"/>
                  <a:pt x="120410" y="236287"/>
                  <a:pt x="115879" y="253556"/>
                </a:cubicBezTo>
                <a:cubicBezTo>
                  <a:pt x="112721" y="265617"/>
                  <a:pt x="101875" y="274115"/>
                  <a:pt x="89244" y="274115"/>
                </a:cubicBezTo>
                <a:lnTo>
                  <a:pt x="54919" y="274115"/>
                </a:lnTo>
                <a:lnTo>
                  <a:pt x="54919" y="328937"/>
                </a:lnTo>
                <a:lnTo>
                  <a:pt x="89244" y="328937"/>
                </a:lnTo>
                <a:cubicBezTo>
                  <a:pt x="101875" y="328937"/>
                  <a:pt x="112721" y="337435"/>
                  <a:pt x="115879" y="349496"/>
                </a:cubicBezTo>
                <a:cubicBezTo>
                  <a:pt x="120410" y="366765"/>
                  <a:pt x="127275" y="383486"/>
                  <a:pt x="136474" y="398974"/>
                </a:cubicBezTo>
                <a:cubicBezTo>
                  <a:pt x="142790" y="409801"/>
                  <a:pt x="141142" y="423507"/>
                  <a:pt x="132218" y="432279"/>
                </a:cubicBezTo>
                <a:lnTo>
                  <a:pt x="107916" y="456538"/>
                </a:lnTo>
                <a:lnTo>
                  <a:pt x="146771" y="495325"/>
                </a:lnTo>
                <a:lnTo>
                  <a:pt x="171073" y="471066"/>
                </a:lnTo>
                <a:cubicBezTo>
                  <a:pt x="179860" y="462157"/>
                  <a:pt x="193590" y="460512"/>
                  <a:pt x="204436" y="466817"/>
                </a:cubicBezTo>
                <a:cubicBezTo>
                  <a:pt x="219951" y="476000"/>
                  <a:pt x="236701" y="482853"/>
                  <a:pt x="254001" y="487376"/>
                </a:cubicBezTo>
                <a:cubicBezTo>
                  <a:pt x="266083" y="490528"/>
                  <a:pt x="274595" y="501356"/>
                  <a:pt x="274595" y="513965"/>
                </a:cubicBezTo>
                <a:lnTo>
                  <a:pt x="274595" y="548229"/>
                </a:lnTo>
                <a:lnTo>
                  <a:pt x="329515" y="548229"/>
                </a:lnTo>
                <a:lnTo>
                  <a:pt x="329515" y="513965"/>
                </a:lnTo>
                <a:cubicBezTo>
                  <a:pt x="329515" y="501356"/>
                  <a:pt x="338027" y="490528"/>
                  <a:pt x="350109" y="487376"/>
                </a:cubicBezTo>
                <a:cubicBezTo>
                  <a:pt x="367409" y="482853"/>
                  <a:pt x="384159" y="476000"/>
                  <a:pt x="399674" y="466817"/>
                </a:cubicBezTo>
                <a:cubicBezTo>
                  <a:pt x="410520" y="460512"/>
                  <a:pt x="424250" y="462157"/>
                  <a:pt x="433037" y="471066"/>
                </a:cubicBezTo>
                <a:lnTo>
                  <a:pt x="457339" y="495325"/>
                </a:lnTo>
                <a:lnTo>
                  <a:pt x="496194" y="456538"/>
                </a:lnTo>
                <a:lnTo>
                  <a:pt x="471892" y="432279"/>
                </a:lnTo>
                <a:cubicBezTo>
                  <a:pt x="462968" y="423507"/>
                  <a:pt x="461320" y="409801"/>
                  <a:pt x="467636" y="398974"/>
                </a:cubicBezTo>
                <a:cubicBezTo>
                  <a:pt x="476835" y="383486"/>
                  <a:pt x="483700" y="366765"/>
                  <a:pt x="488231" y="349496"/>
                </a:cubicBezTo>
                <a:cubicBezTo>
                  <a:pt x="491389" y="337435"/>
                  <a:pt x="502235" y="328937"/>
                  <a:pt x="514866" y="328937"/>
                </a:cubicBezTo>
                <a:lnTo>
                  <a:pt x="549191" y="328937"/>
                </a:lnTo>
                <a:lnTo>
                  <a:pt x="549191" y="274115"/>
                </a:lnTo>
                <a:lnTo>
                  <a:pt x="514866" y="274115"/>
                </a:lnTo>
                <a:cubicBezTo>
                  <a:pt x="502235" y="274115"/>
                  <a:pt x="491389" y="265617"/>
                  <a:pt x="488231" y="253556"/>
                </a:cubicBezTo>
                <a:cubicBezTo>
                  <a:pt x="483700" y="236287"/>
                  <a:pt x="476835" y="219566"/>
                  <a:pt x="467636" y="204078"/>
                </a:cubicBezTo>
                <a:cubicBezTo>
                  <a:pt x="461320" y="193251"/>
                  <a:pt x="462968" y="179545"/>
                  <a:pt x="471892" y="170773"/>
                </a:cubicBezTo>
                <a:lnTo>
                  <a:pt x="496194" y="146514"/>
                </a:lnTo>
                <a:lnTo>
                  <a:pt x="457339" y="107727"/>
                </a:lnTo>
                <a:lnTo>
                  <a:pt x="433037" y="131986"/>
                </a:lnTo>
                <a:cubicBezTo>
                  <a:pt x="424250" y="140895"/>
                  <a:pt x="410520" y="142540"/>
                  <a:pt x="399674" y="136235"/>
                </a:cubicBezTo>
                <a:cubicBezTo>
                  <a:pt x="384159" y="127052"/>
                  <a:pt x="367409" y="120199"/>
                  <a:pt x="350109" y="115676"/>
                </a:cubicBezTo>
                <a:cubicBezTo>
                  <a:pt x="338027" y="112524"/>
                  <a:pt x="329515" y="101696"/>
                  <a:pt x="329515" y="89087"/>
                </a:cubicBezTo>
                <a:lnTo>
                  <a:pt x="329515" y="54823"/>
                </a:lnTo>
                <a:close/>
                <a:moveTo>
                  <a:pt x="247136" y="0"/>
                </a:moveTo>
                <a:lnTo>
                  <a:pt x="356974" y="0"/>
                </a:lnTo>
                <a:cubicBezTo>
                  <a:pt x="372077" y="0"/>
                  <a:pt x="384434" y="12335"/>
                  <a:pt x="384434" y="27411"/>
                </a:cubicBezTo>
                <a:lnTo>
                  <a:pt x="384434" y="68940"/>
                </a:lnTo>
                <a:cubicBezTo>
                  <a:pt x="392672" y="71818"/>
                  <a:pt x="400772" y="75107"/>
                  <a:pt x="408598" y="78945"/>
                </a:cubicBezTo>
                <a:lnTo>
                  <a:pt x="437980" y="49615"/>
                </a:lnTo>
                <a:cubicBezTo>
                  <a:pt x="443060" y="44407"/>
                  <a:pt x="450062" y="41528"/>
                  <a:pt x="457339" y="41528"/>
                </a:cubicBezTo>
                <a:cubicBezTo>
                  <a:pt x="464616" y="41528"/>
                  <a:pt x="471618" y="44407"/>
                  <a:pt x="476835" y="49615"/>
                </a:cubicBezTo>
                <a:lnTo>
                  <a:pt x="554408" y="127052"/>
                </a:lnTo>
                <a:cubicBezTo>
                  <a:pt x="565255" y="137743"/>
                  <a:pt x="565255" y="155149"/>
                  <a:pt x="554408" y="165839"/>
                </a:cubicBezTo>
                <a:lnTo>
                  <a:pt x="525026" y="195170"/>
                </a:lnTo>
                <a:cubicBezTo>
                  <a:pt x="528871" y="202982"/>
                  <a:pt x="532166" y="211068"/>
                  <a:pt x="535049" y="219292"/>
                </a:cubicBezTo>
                <a:lnTo>
                  <a:pt x="576650" y="219292"/>
                </a:lnTo>
                <a:cubicBezTo>
                  <a:pt x="591753" y="219292"/>
                  <a:pt x="604110" y="231627"/>
                  <a:pt x="604110" y="246703"/>
                </a:cubicBezTo>
                <a:lnTo>
                  <a:pt x="604110" y="356349"/>
                </a:lnTo>
                <a:cubicBezTo>
                  <a:pt x="604110" y="371425"/>
                  <a:pt x="591753" y="383760"/>
                  <a:pt x="576650" y="383760"/>
                </a:cubicBezTo>
                <a:lnTo>
                  <a:pt x="535187" y="383760"/>
                </a:lnTo>
                <a:cubicBezTo>
                  <a:pt x="532166" y="391984"/>
                  <a:pt x="528871" y="400070"/>
                  <a:pt x="525026" y="407882"/>
                </a:cubicBezTo>
                <a:lnTo>
                  <a:pt x="554408" y="437213"/>
                </a:lnTo>
                <a:cubicBezTo>
                  <a:pt x="565255" y="447903"/>
                  <a:pt x="565255" y="465309"/>
                  <a:pt x="554408" y="476000"/>
                </a:cubicBezTo>
                <a:lnTo>
                  <a:pt x="476835" y="553437"/>
                </a:lnTo>
                <a:cubicBezTo>
                  <a:pt x="466126" y="564265"/>
                  <a:pt x="448689" y="564265"/>
                  <a:pt x="437980" y="553437"/>
                </a:cubicBezTo>
                <a:lnTo>
                  <a:pt x="408598" y="524107"/>
                </a:lnTo>
                <a:cubicBezTo>
                  <a:pt x="400772" y="527945"/>
                  <a:pt x="392672" y="531234"/>
                  <a:pt x="384434" y="534112"/>
                </a:cubicBezTo>
                <a:lnTo>
                  <a:pt x="384434" y="575641"/>
                </a:lnTo>
                <a:cubicBezTo>
                  <a:pt x="384434" y="590717"/>
                  <a:pt x="372077" y="603052"/>
                  <a:pt x="356974" y="603052"/>
                </a:cubicBezTo>
                <a:lnTo>
                  <a:pt x="247136" y="603052"/>
                </a:lnTo>
                <a:cubicBezTo>
                  <a:pt x="232033" y="603052"/>
                  <a:pt x="219676" y="590717"/>
                  <a:pt x="219676" y="575641"/>
                </a:cubicBezTo>
                <a:lnTo>
                  <a:pt x="219676" y="534112"/>
                </a:lnTo>
                <a:cubicBezTo>
                  <a:pt x="211438" y="531234"/>
                  <a:pt x="203338" y="527945"/>
                  <a:pt x="195512" y="524107"/>
                </a:cubicBezTo>
                <a:lnTo>
                  <a:pt x="166130" y="553437"/>
                </a:lnTo>
                <a:cubicBezTo>
                  <a:pt x="155421" y="564265"/>
                  <a:pt x="137984" y="564265"/>
                  <a:pt x="127275" y="553437"/>
                </a:cubicBezTo>
                <a:lnTo>
                  <a:pt x="49702" y="476000"/>
                </a:lnTo>
                <a:cubicBezTo>
                  <a:pt x="44484" y="470792"/>
                  <a:pt x="41601" y="463802"/>
                  <a:pt x="41601" y="456538"/>
                </a:cubicBezTo>
                <a:cubicBezTo>
                  <a:pt x="41601" y="449274"/>
                  <a:pt x="44484" y="442284"/>
                  <a:pt x="49702" y="437213"/>
                </a:cubicBezTo>
                <a:lnTo>
                  <a:pt x="79083" y="407882"/>
                </a:lnTo>
                <a:cubicBezTo>
                  <a:pt x="75239" y="400070"/>
                  <a:pt x="71944" y="391984"/>
                  <a:pt x="69061" y="383760"/>
                </a:cubicBezTo>
                <a:lnTo>
                  <a:pt x="27460" y="383760"/>
                </a:lnTo>
                <a:cubicBezTo>
                  <a:pt x="12357" y="383760"/>
                  <a:pt x="0" y="371425"/>
                  <a:pt x="0" y="356349"/>
                </a:cubicBezTo>
                <a:lnTo>
                  <a:pt x="0" y="246703"/>
                </a:lnTo>
                <a:cubicBezTo>
                  <a:pt x="0" y="231627"/>
                  <a:pt x="12357" y="219292"/>
                  <a:pt x="27460" y="219292"/>
                </a:cubicBezTo>
                <a:lnTo>
                  <a:pt x="69061" y="219292"/>
                </a:lnTo>
                <a:cubicBezTo>
                  <a:pt x="71944" y="211068"/>
                  <a:pt x="75239" y="202982"/>
                  <a:pt x="79083" y="195170"/>
                </a:cubicBezTo>
                <a:lnTo>
                  <a:pt x="49702" y="165839"/>
                </a:lnTo>
                <a:cubicBezTo>
                  <a:pt x="38855" y="155149"/>
                  <a:pt x="38855" y="137743"/>
                  <a:pt x="49702" y="127052"/>
                </a:cubicBezTo>
                <a:lnTo>
                  <a:pt x="127275" y="49615"/>
                </a:lnTo>
                <a:cubicBezTo>
                  <a:pt x="137984" y="38787"/>
                  <a:pt x="155421" y="38787"/>
                  <a:pt x="166130" y="49615"/>
                </a:cubicBezTo>
                <a:lnTo>
                  <a:pt x="195512" y="78945"/>
                </a:lnTo>
                <a:cubicBezTo>
                  <a:pt x="203338" y="75107"/>
                  <a:pt x="211438" y="71818"/>
                  <a:pt x="219676" y="68940"/>
                </a:cubicBezTo>
                <a:lnTo>
                  <a:pt x="219676" y="27411"/>
                </a:lnTo>
                <a:cubicBezTo>
                  <a:pt x="219676" y="12335"/>
                  <a:pt x="232033" y="0"/>
                  <a:pt x="247136"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33" name="íṧ1iḋê"/>
          <p:cNvSpPr/>
          <p:nvPr/>
        </p:nvSpPr>
        <p:spPr>
          <a:xfrm>
            <a:off x="6096000" y="3720952"/>
            <a:ext cx="675000" cy="67500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sp>
        <p:nvSpPr>
          <p:cNvPr id="34" name="ïšľíḍe"/>
          <p:cNvSpPr/>
          <p:nvPr/>
        </p:nvSpPr>
        <p:spPr bwMode="auto">
          <a:xfrm>
            <a:off x="6261407" y="3886662"/>
            <a:ext cx="344185" cy="343582"/>
          </a:xfrm>
          <a:custGeom>
            <a:avLst/>
            <a:gdLst>
              <a:gd name="connsiteX0" fmla="*/ 360585 w 604110"/>
              <a:gd name="connsiteY0" fmla="*/ 233916 h 603052"/>
              <a:gd name="connsiteX1" fmla="*/ 380012 w 604110"/>
              <a:gd name="connsiteY1" fmla="*/ 241933 h 603052"/>
              <a:gd name="connsiteX2" fmla="*/ 380012 w 604110"/>
              <a:gd name="connsiteY2" fmla="*/ 280718 h 603052"/>
              <a:gd name="connsiteX3" fmla="*/ 297635 w 604110"/>
              <a:gd name="connsiteY3" fmla="*/ 362947 h 603052"/>
              <a:gd name="connsiteX4" fmla="*/ 278277 w 604110"/>
              <a:gd name="connsiteY4" fmla="*/ 371033 h 603052"/>
              <a:gd name="connsiteX5" fmla="*/ 258781 w 604110"/>
              <a:gd name="connsiteY5" fmla="*/ 362947 h 603052"/>
              <a:gd name="connsiteX6" fmla="*/ 222260 w 604110"/>
              <a:gd name="connsiteY6" fmla="*/ 326355 h 603052"/>
              <a:gd name="connsiteX7" fmla="*/ 222260 w 604110"/>
              <a:gd name="connsiteY7" fmla="*/ 287707 h 603052"/>
              <a:gd name="connsiteX8" fmla="*/ 260977 w 604110"/>
              <a:gd name="connsiteY8" fmla="*/ 287707 h 603052"/>
              <a:gd name="connsiteX9" fmla="*/ 278277 w 604110"/>
              <a:gd name="connsiteY9" fmla="*/ 304838 h 603052"/>
              <a:gd name="connsiteX10" fmla="*/ 341158 w 604110"/>
              <a:gd name="connsiteY10" fmla="*/ 241933 h 603052"/>
              <a:gd name="connsiteX11" fmla="*/ 360585 w 604110"/>
              <a:gd name="connsiteY11" fmla="*/ 233916 h 603052"/>
              <a:gd name="connsiteX12" fmla="*/ 274595 w 604110"/>
              <a:gd name="connsiteY12" fmla="*/ 54823 h 603052"/>
              <a:gd name="connsiteX13" fmla="*/ 274595 w 604110"/>
              <a:gd name="connsiteY13" fmla="*/ 89087 h 603052"/>
              <a:gd name="connsiteX14" fmla="*/ 254001 w 604110"/>
              <a:gd name="connsiteY14" fmla="*/ 115676 h 603052"/>
              <a:gd name="connsiteX15" fmla="*/ 204436 w 604110"/>
              <a:gd name="connsiteY15" fmla="*/ 136235 h 603052"/>
              <a:gd name="connsiteX16" fmla="*/ 171073 w 604110"/>
              <a:gd name="connsiteY16" fmla="*/ 131986 h 603052"/>
              <a:gd name="connsiteX17" fmla="*/ 146771 w 604110"/>
              <a:gd name="connsiteY17" fmla="*/ 107727 h 603052"/>
              <a:gd name="connsiteX18" fmla="*/ 107916 w 604110"/>
              <a:gd name="connsiteY18" fmla="*/ 146514 h 603052"/>
              <a:gd name="connsiteX19" fmla="*/ 132218 w 604110"/>
              <a:gd name="connsiteY19" fmla="*/ 170773 h 603052"/>
              <a:gd name="connsiteX20" fmla="*/ 136474 w 604110"/>
              <a:gd name="connsiteY20" fmla="*/ 204078 h 603052"/>
              <a:gd name="connsiteX21" fmla="*/ 115879 w 604110"/>
              <a:gd name="connsiteY21" fmla="*/ 253556 h 603052"/>
              <a:gd name="connsiteX22" fmla="*/ 89244 w 604110"/>
              <a:gd name="connsiteY22" fmla="*/ 274115 h 603052"/>
              <a:gd name="connsiteX23" fmla="*/ 54919 w 604110"/>
              <a:gd name="connsiteY23" fmla="*/ 274115 h 603052"/>
              <a:gd name="connsiteX24" fmla="*/ 54919 w 604110"/>
              <a:gd name="connsiteY24" fmla="*/ 328937 h 603052"/>
              <a:gd name="connsiteX25" fmla="*/ 89244 w 604110"/>
              <a:gd name="connsiteY25" fmla="*/ 328937 h 603052"/>
              <a:gd name="connsiteX26" fmla="*/ 115879 w 604110"/>
              <a:gd name="connsiteY26" fmla="*/ 349496 h 603052"/>
              <a:gd name="connsiteX27" fmla="*/ 136474 w 604110"/>
              <a:gd name="connsiteY27" fmla="*/ 398974 h 603052"/>
              <a:gd name="connsiteX28" fmla="*/ 132218 w 604110"/>
              <a:gd name="connsiteY28" fmla="*/ 432279 h 603052"/>
              <a:gd name="connsiteX29" fmla="*/ 107916 w 604110"/>
              <a:gd name="connsiteY29" fmla="*/ 456538 h 603052"/>
              <a:gd name="connsiteX30" fmla="*/ 146771 w 604110"/>
              <a:gd name="connsiteY30" fmla="*/ 495325 h 603052"/>
              <a:gd name="connsiteX31" fmla="*/ 171073 w 604110"/>
              <a:gd name="connsiteY31" fmla="*/ 471066 h 603052"/>
              <a:gd name="connsiteX32" fmla="*/ 204436 w 604110"/>
              <a:gd name="connsiteY32" fmla="*/ 466817 h 603052"/>
              <a:gd name="connsiteX33" fmla="*/ 254001 w 604110"/>
              <a:gd name="connsiteY33" fmla="*/ 487376 h 603052"/>
              <a:gd name="connsiteX34" fmla="*/ 274595 w 604110"/>
              <a:gd name="connsiteY34" fmla="*/ 513965 h 603052"/>
              <a:gd name="connsiteX35" fmla="*/ 274595 w 604110"/>
              <a:gd name="connsiteY35" fmla="*/ 548229 h 603052"/>
              <a:gd name="connsiteX36" fmla="*/ 329515 w 604110"/>
              <a:gd name="connsiteY36" fmla="*/ 548229 h 603052"/>
              <a:gd name="connsiteX37" fmla="*/ 329515 w 604110"/>
              <a:gd name="connsiteY37" fmla="*/ 513965 h 603052"/>
              <a:gd name="connsiteX38" fmla="*/ 350109 w 604110"/>
              <a:gd name="connsiteY38" fmla="*/ 487376 h 603052"/>
              <a:gd name="connsiteX39" fmla="*/ 399674 w 604110"/>
              <a:gd name="connsiteY39" fmla="*/ 466817 h 603052"/>
              <a:gd name="connsiteX40" fmla="*/ 433037 w 604110"/>
              <a:gd name="connsiteY40" fmla="*/ 471066 h 603052"/>
              <a:gd name="connsiteX41" fmla="*/ 457339 w 604110"/>
              <a:gd name="connsiteY41" fmla="*/ 495325 h 603052"/>
              <a:gd name="connsiteX42" fmla="*/ 496194 w 604110"/>
              <a:gd name="connsiteY42" fmla="*/ 456538 h 603052"/>
              <a:gd name="connsiteX43" fmla="*/ 471892 w 604110"/>
              <a:gd name="connsiteY43" fmla="*/ 432279 h 603052"/>
              <a:gd name="connsiteX44" fmla="*/ 467636 w 604110"/>
              <a:gd name="connsiteY44" fmla="*/ 398974 h 603052"/>
              <a:gd name="connsiteX45" fmla="*/ 488231 w 604110"/>
              <a:gd name="connsiteY45" fmla="*/ 349496 h 603052"/>
              <a:gd name="connsiteX46" fmla="*/ 514866 w 604110"/>
              <a:gd name="connsiteY46" fmla="*/ 328937 h 603052"/>
              <a:gd name="connsiteX47" fmla="*/ 549191 w 604110"/>
              <a:gd name="connsiteY47" fmla="*/ 328937 h 603052"/>
              <a:gd name="connsiteX48" fmla="*/ 549191 w 604110"/>
              <a:gd name="connsiteY48" fmla="*/ 274115 h 603052"/>
              <a:gd name="connsiteX49" fmla="*/ 514866 w 604110"/>
              <a:gd name="connsiteY49" fmla="*/ 274115 h 603052"/>
              <a:gd name="connsiteX50" fmla="*/ 488231 w 604110"/>
              <a:gd name="connsiteY50" fmla="*/ 253556 h 603052"/>
              <a:gd name="connsiteX51" fmla="*/ 467636 w 604110"/>
              <a:gd name="connsiteY51" fmla="*/ 204078 h 603052"/>
              <a:gd name="connsiteX52" fmla="*/ 471892 w 604110"/>
              <a:gd name="connsiteY52" fmla="*/ 170773 h 603052"/>
              <a:gd name="connsiteX53" fmla="*/ 496194 w 604110"/>
              <a:gd name="connsiteY53" fmla="*/ 146514 h 603052"/>
              <a:gd name="connsiteX54" fmla="*/ 457339 w 604110"/>
              <a:gd name="connsiteY54" fmla="*/ 107727 h 603052"/>
              <a:gd name="connsiteX55" fmla="*/ 433037 w 604110"/>
              <a:gd name="connsiteY55" fmla="*/ 131986 h 603052"/>
              <a:gd name="connsiteX56" fmla="*/ 399674 w 604110"/>
              <a:gd name="connsiteY56" fmla="*/ 136235 h 603052"/>
              <a:gd name="connsiteX57" fmla="*/ 350109 w 604110"/>
              <a:gd name="connsiteY57" fmla="*/ 115676 h 603052"/>
              <a:gd name="connsiteX58" fmla="*/ 329515 w 604110"/>
              <a:gd name="connsiteY58" fmla="*/ 89087 h 603052"/>
              <a:gd name="connsiteX59" fmla="*/ 329515 w 604110"/>
              <a:gd name="connsiteY59" fmla="*/ 54823 h 603052"/>
              <a:gd name="connsiteX60" fmla="*/ 247136 w 604110"/>
              <a:gd name="connsiteY60" fmla="*/ 0 h 603052"/>
              <a:gd name="connsiteX61" fmla="*/ 356974 w 604110"/>
              <a:gd name="connsiteY61" fmla="*/ 0 h 603052"/>
              <a:gd name="connsiteX62" fmla="*/ 384434 w 604110"/>
              <a:gd name="connsiteY62" fmla="*/ 27411 h 603052"/>
              <a:gd name="connsiteX63" fmla="*/ 384434 w 604110"/>
              <a:gd name="connsiteY63" fmla="*/ 68940 h 603052"/>
              <a:gd name="connsiteX64" fmla="*/ 408598 w 604110"/>
              <a:gd name="connsiteY64" fmla="*/ 78945 h 603052"/>
              <a:gd name="connsiteX65" fmla="*/ 437980 w 604110"/>
              <a:gd name="connsiteY65" fmla="*/ 49615 h 603052"/>
              <a:gd name="connsiteX66" fmla="*/ 457339 w 604110"/>
              <a:gd name="connsiteY66" fmla="*/ 41528 h 603052"/>
              <a:gd name="connsiteX67" fmla="*/ 476835 w 604110"/>
              <a:gd name="connsiteY67" fmla="*/ 49615 h 603052"/>
              <a:gd name="connsiteX68" fmla="*/ 554408 w 604110"/>
              <a:gd name="connsiteY68" fmla="*/ 127052 h 603052"/>
              <a:gd name="connsiteX69" fmla="*/ 554408 w 604110"/>
              <a:gd name="connsiteY69" fmla="*/ 165839 h 603052"/>
              <a:gd name="connsiteX70" fmla="*/ 525026 w 604110"/>
              <a:gd name="connsiteY70" fmla="*/ 195170 h 603052"/>
              <a:gd name="connsiteX71" fmla="*/ 535049 w 604110"/>
              <a:gd name="connsiteY71" fmla="*/ 219292 h 603052"/>
              <a:gd name="connsiteX72" fmla="*/ 576650 w 604110"/>
              <a:gd name="connsiteY72" fmla="*/ 219292 h 603052"/>
              <a:gd name="connsiteX73" fmla="*/ 604110 w 604110"/>
              <a:gd name="connsiteY73" fmla="*/ 246703 h 603052"/>
              <a:gd name="connsiteX74" fmla="*/ 604110 w 604110"/>
              <a:gd name="connsiteY74" fmla="*/ 356349 h 603052"/>
              <a:gd name="connsiteX75" fmla="*/ 576650 w 604110"/>
              <a:gd name="connsiteY75" fmla="*/ 383760 h 603052"/>
              <a:gd name="connsiteX76" fmla="*/ 535187 w 604110"/>
              <a:gd name="connsiteY76" fmla="*/ 383760 h 603052"/>
              <a:gd name="connsiteX77" fmla="*/ 525026 w 604110"/>
              <a:gd name="connsiteY77" fmla="*/ 407882 h 603052"/>
              <a:gd name="connsiteX78" fmla="*/ 554408 w 604110"/>
              <a:gd name="connsiteY78" fmla="*/ 437213 h 603052"/>
              <a:gd name="connsiteX79" fmla="*/ 554408 w 604110"/>
              <a:gd name="connsiteY79" fmla="*/ 476000 h 603052"/>
              <a:gd name="connsiteX80" fmla="*/ 476835 w 604110"/>
              <a:gd name="connsiteY80" fmla="*/ 553437 h 603052"/>
              <a:gd name="connsiteX81" fmla="*/ 437980 w 604110"/>
              <a:gd name="connsiteY81" fmla="*/ 553437 h 603052"/>
              <a:gd name="connsiteX82" fmla="*/ 408598 w 604110"/>
              <a:gd name="connsiteY82" fmla="*/ 524107 h 603052"/>
              <a:gd name="connsiteX83" fmla="*/ 384434 w 604110"/>
              <a:gd name="connsiteY83" fmla="*/ 534112 h 603052"/>
              <a:gd name="connsiteX84" fmla="*/ 384434 w 604110"/>
              <a:gd name="connsiteY84" fmla="*/ 575641 h 603052"/>
              <a:gd name="connsiteX85" fmla="*/ 356974 w 604110"/>
              <a:gd name="connsiteY85" fmla="*/ 603052 h 603052"/>
              <a:gd name="connsiteX86" fmla="*/ 247136 w 604110"/>
              <a:gd name="connsiteY86" fmla="*/ 603052 h 603052"/>
              <a:gd name="connsiteX87" fmla="*/ 219676 w 604110"/>
              <a:gd name="connsiteY87" fmla="*/ 575641 h 603052"/>
              <a:gd name="connsiteX88" fmla="*/ 219676 w 604110"/>
              <a:gd name="connsiteY88" fmla="*/ 534112 h 603052"/>
              <a:gd name="connsiteX89" fmla="*/ 195512 w 604110"/>
              <a:gd name="connsiteY89" fmla="*/ 524107 h 603052"/>
              <a:gd name="connsiteX90" fmla="*/ 166130 w 604110"/>
              <a:gd name="connsiteY90" fmla="*/ 553437 h 603052"/>
              <a:gd name="connsiteX91" fmla="*/ 127275 w 604110"/>
              <a:gd name="connsiteY91" fmla="*/ 553437 h 603052"/>
              <a:gd name="connsiteX92" fmla="*/ 49702 w 604110"/>
              <a:gd name="connsiteY92" fmla="*/ 476000 h 603052"/>
              <a:gd name="connsiteX93" fmla="*/ 41601 w 604110"/>
              <a:gd name="connsiteY93" fmla="*/ 456538 h 603052"/>
              <a:gd name="connsiteX94" fmla="*/ 49702 w 604110"/>
              <a:gd name="connsiteY94" fmla="*/ 437213 h 603052"/>
              <a:gd name="connsiteX95" fmla="*/ 79083 w 604110"/>
              <a:gd name="connsiteY95" fmla="*/ 407882 h 603052"/>
              <a:gd name="connsiteX96" fmla="*/ 69061 w 604110"/>
              <a:gd name="connsiteY96" fmla="*/ 383760 h 603052"/>
              <a:gd name="connsiteX97" fmla="*/ 27460 w 604110"/>
              <a:gd name="connsiteY97" fmla="*/ 383760 h 603052"/>
              <a:gd name="connsiteX98" fmla="*/ 0 w 604110"/>
              <a:gd name="connsiteY98" fmla="*/ 356349 h 603052"/>
              <a:gd name="connsiteX99" fmla="*/ 0 w 604110"/>
              <a:gd name="connsiteY99" fmla="*/ 246703 h 603052"/>
              <a:gd name="connsiteX100" fmla="*/ 27460 w 604110"/>
              <a:gd name="connsiteY100" fmla="*/ 219292 h 603052"/>
              <a:gd name="connsiteX101" fmla="*/ 69061 w 604110"/>
              <a:gd name="connsiteY101" fmla="*/ 219292 h 603052"/>
              <a:gd name="connsiteX102" fmla="*/ 79083 w 604110"/>
              <a:gd name="connsiteY102" fmla="*/ 195170 h 603052"/>
              <a:gd name="connsiteX103" fmla="*/ 49702 w 604110"/>
              <a:gd name="connsiteY103" fmla="*/ 165839 h 603052"/>
              <a:gd name="connsiteX104" fmla="*/ 49702 w 604110"/>
              <a:gd name="connsiteY104" fmla="*/ 127052 h 603052"/>
              <a:gd name="connsiteX105" fmla="*/ 127275 w 604110"/>
              <a:gd name="connsiteY105" fmla="*/ 49615 h 603052"/>
              <a:gd name="connsiteX106" fmla="*/ 166130 w 604110"/>
              <a:gd name="connsiteY106" fmla="*/ 49615 h 603052"/>
              <a:gd name="connsiteX107" fmla="*/ 195512 w 604110"/>
              <a:gd name="connsiteY107" fmla="*/ 78945 h 603052"/>
              <a:gd name="connsiteX108" fmla="*/ 219676 w 604110"/>
              <a:gd name="connsiteY108" fmla="*/ 68940 h 603052"/>
              <a:gd name="connsiteX109" fmla="*/ 219676 w 604110"/>
              <a:gd name="connsiteY109" fmla="*/ 27411 h 603052"/>
              <a:gd name="connsiteX110" fmla="*/ 247136 w 604110"/>
              <a:gd name="connsiteY110"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4110" h="603052">
                <a:moveTo>
                  <a:pt x="360585" y="233916"/>
                </a:moveTo>
                <a:cubicBezTo>
                  <a:pt x="367621" y="233916"/>
                  <a:pt x="374658" y="236588"/>
                  <a:pt x="380012" y="241933"/>
                </a:cubicBezTo>
                <a:cubicBezTo>
                  <a:pt x="390721" y="252623"/>
                  <a:pt x="390721" y="270028"/>
                  <a:pt x="380012" y="280718"/>
                </a:cubicBezTo>
                <a:lnTo>
                  <a:pt x="297635" y="362947"/>
                </a:lnTo>
                <a:cubicBezTo>
                  <a:pt x="292281" y="368292"/>
                  <a:pt x="285279" y="371033"/>
                  <a:pt x="278277" y="371033"/>
                </a:cubicBezTo>
                <a:cubicBezTo>
                  <a:pt x="271137" y="371033"/>
                  <a:pt x="264135" y="368292"/>
                  <a:pt x="258781" y="362947"/>
                </a:cubicBezTo>
                <a:lnTo>
                  <a:pt x="222260" y="326355"/>
                </a:lnTo>
                <a:cubicBezTo>
                  <a:pt x="211414" y="315665"/>
                  <a:pt x="211414" y="298397"/>
                  <a:pt x="222260" y="287707"/>
                </a:cubicBezTo>
                <a:cubicBezTo>
                  <a:pt x="232969" y="276880"/>
                  <a:pt x="250268" y="276880"/>
                  <a:pt x="260977" y="287707"/>
                </a:cubicBezTo>
                <a:lnTo>
                  <a:pt x="278277" y="304838"/>
                </a:lnTo>
                <a:lnTo>
                  <a:pt x="341158" y="241933"/>
                </a:lnTo>
                <a:cubicBezTo>
                  <a:pt x="346512" y="236588"/>
                  <a:pt x="353549" y="233916"/>
                  <a:pt x="360585" y="233916"/>
                </a:cubicBezTo>
                <a:close/>
                <a:moveTo>
                  <a:pt x="274595" y="54823"/>
                </a:moveTo>
                <a:lnTo>
                  <a:pt x="274595" y="89087"/>
                </a:lnTo>
                <a:cubicBezTo>
                  <a:pt x="274595" y="101696"/>
                  <a:pt x="266083" y="112524"/>
                  <a:pt x="254001" y="115676"/>
                </a:cubicBezTo>
                <a:cubicBezTo>
                  <a:pt x="236701" y="120199"/>
                  <a:pt x="219951" y="127052"/>
                  <a:pt x="204436" y="136235"/>
                </a:cubicBezTo>
                <a:cubicBezTo>
                  <a:pt x="193590" y="142540"/>
                  <a:pt x="179860" y="140895"/>
                  <a:pt x="171073" y="131986"/>
                </a:cubicBezTo>
                <a:lnTo>
                  <a:pt x="146771" y="107727"/>
                </a:lnTo>
                <a:lnTo>
                  <a:pt x="107916" y="146514"/>
                </a:lnTo>
                <a:lnTo>
                  <a:pt x="132218" y="170773"/>
                </a:lnTo>
                <a:cubicBezTo>
                  <a:pt x="141142" y="179545"/>
                  <a:pt x="142790" y="193251"/>
                  <a:pt x="136474" y="204078"/>
                </a:cubicBezTo>
                <a:cubicBezTo>
                  <a:pt x="127275" y="219566"/>
                  <a:pt x="120410" y="236287"/>
                  <a:pt x="115879" y="253556"/>
                </a:cubicBezTo>
                <a:cubicBezTo>
                  <a:pt x="112721" y="265617"/>
                  <a:pt x="101875" y="274115"/>
                  <a:pt x="89244" y="274115"/>
                </a:cubicBezTo>
                <a:lnTo>
                  <a:pt x="54919" y="274115"/>
                </a:lnTo>
                <a:lnTo>
                  <a:pt x="54919" y="328937"/>
                </a:lnTo>
                <a:lnTo>
                  <a:pt x="89244" y="328937"/>
                </a:lnTo>
                <a:cubicBezTo>
                  <a:pt x="101875" y="328937"/>
                  <a:pt x="112721" y="337435"/>
                  <a:pt x="115879" y="349496"/>
                </a:cubicBezTo>
                <a:cubicBezTo>
                  <a:pt x="120410" y="366765"/>
                  <a:pt x="127275" y="383486"/>
                  <a:pt x="136474" y="398974"/>
                </a:cubicBezTo>
                <a:cubicBezTo>
                  <a:pt x="142790" y="409801"/>
                  <a:pt x="141142" y="423507"/>
                  <a:pt x="132218" y="432279"/>
                </a:cubicBezTo>
                <a:lnTo>
                  <a:pt x="107916" y="456538"/>
                </a:lnTo>
                <a:lnTo>
                  <a:pt x="146771" y="495325"/>
                </a:lnTo>
                <a:lnTo>
                  <a:pt x="171073" y="471066"/>
                </a:lnTo>
                <a:cubicBezTo>
                  <a:pt x="179860" y="462157"/>
                  <a:pt x="193590" y="460512"/>
                  <a:pt x="204436" y="466817"/>
                </a:cubicBezTo>
                <a:cubicBezTo>
                  <a:pt x="219951" y="476000"/>
                  <a:pt x="236701" y="482853"/>
                  <a:pt x="254001" y="487376"/>
                </a:cubicBezTo>
                <a:cubicBezTo>
                  <a:pt x="266083" y="490528"/>
                  <a:pt x="274595" y="501356"/>
                  <a:pt x="274595" y="513965"/>
                </a:cubicBezTo>
                <a:lnTo>
                  <a:pt x="274595" y="548229"/>
                </a:lnTo>
                <a:lnTo>
                  <a:pt x="329515" y="548229"/>
                </a:lnTo>
                <a:lnTo>
                  <a:pt x="329515" y="513965"/>
                </a:lnTo>
                <a:cubicBezTo>
                  <a:pt x="329515" y="501356"/>
                  <a:pt x="338027" y="490528"/>
                  <a:pt x="350109" y="487376"/>
                </a:cubicBezTo>
                <a:cubicBezTo>
                  <a:pt x="367409" y="482853"/>
                  <a:pt x="384159" y="476000"/>
                  <a:pt x="399674" y="466817"/>
                </a:cubicBezTo>
                <a:cubicBezTo>
                  <a:pt x="410520" y="460512"/>
                  <a:pt x="424250" y="462157"/>
                  <a:pt x="433037" y="471066"/>
                </a:cubicBezTo>
                <a:lnTo>
                  <a:pt x="457339" y="495325"/>
                </a:lnTo>
                <a:lnTo>
                  <a:pt x="496194" y="456538"/>
                </a:lnTo>
                <a:lnTo>
                  <a:pt x="471892" y="432279"/>
                </a:lnTo>
                <a:cubicBezTo>
                  <a:pt x="462968" y="423507"/>
                  <a:pt x="461320" y="409801"/>
                  <a:pt x="467636" y="398974"/>
                </a:cubicBezTo>
                <a:cubicBezTo>
                  <a:pt x="476835" y="383486"/>
                  <a:pt x="483700" y="366765"/>
                  <a:pt x="488231" y="349496"/>
                </a:cubicBezTo>
                <a:cubicBezTo>
                  <a:pt x="491389" y="337435"/>
                  <a:pt x="502235" y="328937"/>
                  <a:pt x="514866" y="328937"/>
                </a:cubicBezTo>
                <a:lnTo>
                  <a:pt x="549191" y="328937"/>
                </a:lnTo>
                <a:lnTo>
                  <a:pt x="549191" y="274115"/>
                </a:lnTo>
                <a:lnTo>
                  <a:pt x="514866" y="274115"/>
                </a:lnTo>
                <a:cubicBezTo>
                  <a:pt x="502235" y="274115"/>
                  <a:pt x="491389" y="265617"/>
                  <a:pt x="488231" y="253556"/>
                </a:cubicBezTo>
                <a:cubicBezTo>
                  <a:pt x="483700" y="236287"/>
                  <a:pt x="476835" y="219566"/>
                  <a:pt x="467636" y="204078"/>
                </a:cubicBezTo>
                <a:cubicBezTo>
                  <a:pt x="461320" y="193251"/>
                  <a:pt x="462968" y="179545"/>
                  <a:pt x="471892" y="170773"/>
                </a:cubicBezTo>
                <a:lnTo>
                  <a:pt x="496194" y="146514"/>
                </a:lnTo>
                <a:lnTo>
                  <a:pt x="457339" y="107727"/>
                </a:lnTo>
                <a:lnTo>
                  <a:pt x="433037" y="131986"/>
                </a:lnTo>
                <a:cubicBezTo>
                  <a:pt x="424250" y="140895"/>
                  <a:pt x="410520" y="142540"/>
                  <a:pt x="399674" y="136235"/>
                </a:cubicBezTo>
                <a:cubicBezTo>
                  <a:pt x="384159" y="127052"/>
                  <a:pt x="367409" y="120199"/>
                  <a:pt x="350109" y="115676"/>
                </a:cubicBezTo>
                <a:cubicBezTo>
                  <a:pt x="338027" y="112524"/>
                  <a:pt x="329515" y="101696"/>
                  <a:pt x="329515" y="89087"/>
                </a:cubicBezTo>
                <a:lnTo>
                  <a:pt x="329515" y="54823"/>
                </a:lnTo>
                <a:close/>
                <a:moveTo>
                  <a:pt x="247136" y="0"/>
                </a:moveTo>
                <a:lnTo>
                  <a:pt x="356974" y="0"/>
                </a:lnTo>
                <a:cubicBezTo>
                  <a:pt x="372077" y="0"/>
                  <a:pt x="384434" y="12335"/>
                  <a:pt x="384434" y="27411"/>
                </a:cubicBezTo>
                <a:lnTo>
                  <a:pt x="384434" y="68940"/>
                </a:lnTo>
                <a:cubicBezTo>
                  <a:pt x="392672" y="71818"/>
                  <a:pt x="400772" y="75107"/>
                  <a:pt x="408598" y="78945"/>
                </a:cubicBezTo>
                <a:lnTo>
                  <a:pt x="437980" y="49615"/>
                </a:lnTo>
                <a:cubicBezTo>
                  <a:pt x="443060" y="44407"/>
                  <a:pt x="450062" y="41528"/>
                  <a:pt x="457339" y="41528"/>
                </a:cubicBezTo>
                <a:cubicBezTo>
                  <a:pt x="464616" y="41528"/>
                  <a:pt x="471618" y="44407"/>
                  <a:pt x="476835" y="49615"/>
                </a:cubicBezTo>
                <a:lnTo>
                  <a:pt x="554408" y="127052"/>
                </a:lnTo>
                <a:cubicBezTo>
                  <a:pt x="565255" y="137743"/>
                  <a:pt x="565255" y="155149"/>
                  <a:pt x="554408" y="165839"/>
                </a:cubicBezTo>
                <a:lnTo>
                  <a:pt x="525026" y="195170"/>
                </a:lnTo>
                <a:cubicBezTo>
                  <a:pt x="528871" y="202982"/>
                  <a:pt x="532166" y="211068"/>
                  <a:pt x="535049" y="219292"/>
                </a:cubicBezTo>
                <a:lnTo>
                  <a:pt x="576650" y="219292"/>
                </a:lnTo>
                <a:cubicBezTo>
                  <a:pt x="591753" y="219292"/>
                  <a:pt x="604110" y="231627"/>
                  <a:pt x="604110" y="246703"/>
                </a:cubicBezTo>
                <a:lnTo>
                  <a:pt x="604110" y="356349"/>
                </a:lnTo>
                <a:cubicBezTo>
                  <a:pt x="604110" y="371425"/>
                  <a:pt x="591753" y="383760"/>
                  <a:pt x="576650" y="383760"/>
                </a:cubicBezTo>
                <a:lnTo>
                  <a:pt x="535187" y="383760"/>
                </a:lnTo>
                <a:cubicBezTo>
                  <a:pt x="532166" y="391984"/>
                  <a:pt x="528871" y="400070"/>
                  <a:pt x="525026" y="407882"/>
                </a:cubicBezTo>
                <a:lnTo>
                  <a:pt x="554408" y="437213"/>
                </a:lnTo>
                <a:cubicBezTo>
                  <a:pt x="565255" y="447903"/>
                  <a:pt x="565255" y="465309"/>
                  <a:pt x="554408" y="476000"/>
                </a:cubicBezTo>
                <a:lnTo>
                  <a:pt x="476835" y="553437"/>
                </a:lnTo>
                <a:cubicBezTo>
                  <a:pt x="466126" y="564265"/>
                  <a:pt x="448689" y="564265"/>
                  <a:pt x="437980" y="553437"/>
                </a:cubicBezTo>
                <a:lnTo>
                  <a:pt x="408598" y="524107"/>
                </a:lnTo>
                <a:cubicBezTo>
                  <a:pt x="400772" y="527945"/>
                  <a:pt x="392672" y="531234"/>
                  <a:pt x="384434" y="534112"/>
                </a:cubicBezTo>
                <a:lnTo>
                  <a:pt x="384434" y="575641"/>
                </a:lnTo>
                <a:cubicBezTo>
                  <a:pt x="384434" y="590717"/>
                  <a:pt x="372077" y="603052"/>
                  <a:pt x="356974" y="603052"/>
                </a:cubicBezTo>
                <a:lnTo>
                  <a:pt x="247136" y="603052"/>
                </a:lnTo>
                <a:cubicBezTo>
                  <a:pt x="232033" y="603052"/>
                  <a:pt x="219676" y="590717"/>
                  <a:pt x="219676" y="575641"/>
                </a:cubicBezTo>
                <a:lnTo>
                  <a:pt x="219676" y="534112"/>
                </a:lnTo>
                <a:cubicBezTo>
                  <a:pt x="211438" y="531234"/>
                  <a:pt x="203338" y="527945"/>
                  <a:pt x="195512" y="524107"/>
                </a:cubicBezTo>
                <a:lnTo>
                  <a:pt x="166130" y="553437"/>
                </a:lnTo>
                <a:cubicBezTo>
                  <a:pt x="155421" y="564265"/>
                  <a:pt x="137984" y="564265"/>
                  <a:pt x="127275" y="553437"/>
                </a:cubicBezTo>
                <a:lnTo>
                  <a:pt x="49702" y="476000"/>
                </a:lnTo>
                <a:cubicBezTo>
                  <a:pt x="44484" y="470792"/>
                  <a:pt x="41601" y="463802"/>
                  <a:pt x="41601" y="456538"/>
                </a:cubicBezTo>
                <a:cubicBezTo>
                  <a:pt x="41601" y="449274"/>
                  <a:pt x="44484" y="442284"/>
                  <a:pt x="49702" y="437213"/>
                </a:cubicBezTo>
                <a:lnTo>
                  <a:pt x="79083" y="407882"/>
                </a:lnTo>
                <a:cubicBezTo>
                  <a:pt x="75239" y="400070"/>
                  <a:pt x="71944" y="391984"/>
                  <a:pt x="69061" y="383760"/>
                </a:cubicBezTo>
                <a:lnTo>
                  <a:pt x="27460" y="383760"/>
                </a:lnTo>
                <a:cubicBezTo>
                  <a:pt x="12357" y="383760"/>
                  <a:pt x="0" y="371425"/>
                  <a:pt x="0" y="356349"/>
                </a:cubicBezTo>
                <a:lnTo>
                  <a:pt x="0" y="246703"/>
                </a:lnTo>
                <a:cubicBezTo>
                  <a:pt x="0" y="231627"/>
                  <a:pt x="12357" y="219292"/>
                  <a:pt x="27460" y="219292"/>
                </a:cubicBezTo>
                <a:lnTo>
                  <a:pt x="69061" y="219292"/>
                </a:lnTo>
                <a:cubicBezTo>
                  <a:pt x="71944" y="211068"/>
                  <a:pt x="75239" y="202982"/>
                  <a:pt x="79083" y="195170"/>
                </a:cubicBezTo>
                <a:lnTo>
                  <a:pt x="49702" y="165839"/>
                </a:lnTo>
                <a:cubicBezTo>
                  <a:pt x="38855" y="155149"/>
                  <a:pt x="38855" y="137743"/>
                  <a:pt x="49702" y="127052"/>
                </a:cubicBezTo>
                <a:lnTo>
                  <a:pt x="127275" y="49615"/>
                </a:lnTo>
                <a:cubicBezTo>
                  <a:pt x="137984" y="38787"/>
                  <a:pt x="155421" y="38787"/>
                  <a:pt x="166130" y="49615"/>
                </a:cubicBezTo>
                <a:lnTo>
                  <a:pt x="195512" y="78945"/>
                </a:lnTo>
                <a:cubicBezTo>
                  <a:pt x="203338" y="75107"/>
                  <a:pt x="211438" y="71818"/>
                  <a:pt x="219676" y="68940"/>
                </a:cubicBezTo>
                <a:lnTo>
                  <a:pt x="219676" y="27411"/>
                </a:lnTo>
                <a:cubicBezTo>
                  <a:pt x="219676" y="12335"/>
                  <a:pt x="232033" y="0"/>
                  <a:pt x="247136"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35" name="isḷiḍe"/>
          <p:cNvSpPr/>
          <p:nvPr/>
        </p:nvSpPr>
        <p:spPr>
          <a:xfrm>
            <a:off x="6096000" y="5354850"/>
            <a:ext cx="675000" cy="67500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sp>
        <p:nvSpPr>
          <p:cNvPr id="36" name="îśḷîḑe"/>
          <p:cNvSpPr/>
          <p:nvPr/>
        </p:nvSpPr>
        <p:spPr bwMode="auto">
          <a:xfrm>
            <a:off x="6261408" y="5520561"/>
            <a:ext cx="344185" cy="343582"/>
          </a:xfrm>
          <a:custGeom>
            <a:avLst/>
            <a:gdLst>
              <a:gd name="connsiteX0" fmla="*/ 360585 w 604110"/>
              <a:gd name="connsiteY0" fmla="*/ 233916 h 603052"/>
              <a:gd name="connsiteX1" fmla="*/ 380012 w 604110"/>
              <a:gd name="connsiteY1" fmla="*/ 241933 h 603052"/>
              <a:gd name="connsiteX2" fmla="*/ 380012 w 604110"/>
              <a:gd name="connsiteY2" fmla="*/ 280718 h 603052"/>
              <a:gd name="connsiteX3" fmla="*/ 297635 w 604110"/>
              <a:gd name="connsiteY3" fmla="*/ 362947 h 603052"/>
              <a:gd name="connsiteX4" fmla="*/ 278277 w 604110"/>
              <a:gd name="connsiteY4" fmla="*/ 371033 h 603052"/>
              <a:gd name="connsiteX5" fmla="*/ 258781 w 604110"/>
              <a:gd name="connsiteY5" fmla="*/ 362947 h 603052"/>
              <a:gd name="connsiteX6" fmla="*/ 222260 w 604110"/>
              <a:gd name="connsiteY6" fmla="*/ 326355 h 603052"/>
              <a:gd name="connsiteX7" fmla="*/ 222260 w 604110"/>
              <a:gd name="connsiteY7" fmla="*/ 287707 h 603052"/>
              <a:gd name="connsiteX8" fmla="*/ 260977 w 604110"/>
              <a:gd name="connsiteY8" fmla="*/ 287707 h 603052"/>
              <a:gd name="connsiteX9" fmla="*/ 278277 w 604110"/>
              <a:gd name="connsiteY9" fmla="*/ 304838 h 603052"/>
              <a:gd name="connsiteX10" fmla="*/ 341158 w 604110"/>
              <a:gd name="connsiteY10" fmla="*/ 241933 h 603052"/>
              <a:gd name="connsiteX11" fmla="*/ 360585 w 604110"/>
              <a:gd name="connsiteY11" fmla="*/ 233916 h 603052"/>
              <a:gd name="connsiteX12" fmla="*/ 274595 w 604110"/>
              <a:gd name="connsiteY12" fmla="*/ 54823 h 603052"/>
              <a:gd name="connsiteX13" fmla="*/ 274595 w 604110"/>
              <a:gd name="connsiteY13" fmla="*/ 89087 h 603052"/>
              <a:gd name="connsiteX14" fmla="*/ 254001 w 604110"/>
              <a:gd name="connsiteY14" fmla="*/ 115676 h 603052"/>
              <a:gd name="connsiteX15" fmla="*/ 204436 w 604110"/>
              <a:gd name="connsiteY15" fmla="*/ 136235 h 603052"/>
              <a:gd name="connsiteX16" fmla="*/ 171073 w 604110"/>
              <a:gd name="connsiteY16" fmla="*/ 131986 h 603052"/>
              <a:gd name="connsiteX17" fmla="*/ 146771 w 604110"/>
              <a:gd name="connsiteY17" fmla="*/ 107727 h 603052"/>
              <a:gd name="connsiteX18" fmla="*/ 107916 w 604110"/>
              <a:gd name="connsiteY18" fmla="*/ 146514 h 603052"/>
              <a:gd name="connsiteX19" fmla="*/ 132218 w 604110"/>
              <a:gd name="connsiteY19" fmla="*/ 170773 h 603052"/>
              <a:gd name="connsiteX20" fmla="*/ 136474 w 604110"/>
              <a:gd name="connsiteY20" fmla="*/ 204078 h 603052"/>
              <a:gd name="connsiteX21" fmla="*/ 115879 w 604110"/>
              <a:gd name="connsiteY21" fmla="*/ 253556 h 603052"/>
              <a:gd name="connsiteX22" fmla="*/ 89244 w 604110"/>
              <a:gd name="connsiteY22" fmla="*/ 274115 h 603052"/>
              <a:gd name="connsiteX23" fmla="*/ 54919 w 604110"/>
              <a:gd name="connsiteY23" fmla="*/ 274115 h 603052"/>
              <a:gd name="connsiteX24" fmla="*/ 54919 w 604110"/>
              <a:gd name="connsiteY24" fmla="*/ 328937 h 603052"/>
              <a:gd name="connsiteX25" fmla="*/ 89244 w 604110"/>
              <a:gd name="connsiteY25" fmla="*/ 328937 h 603052"/>
              <a:gd name="connsiteX26" fmla="*/ 115879 w 604110"/>
              <a:gd name="connsiteY26" fmla="*/ 349496 h 603052"/>
              <a:gd name="connsiteX27" fmla="*/ 136474 w 604110"/>
              <a:gd name="connsiteY27" fmla="*/ 398974 h 603052"/>
              <a:gd name="connsiteX28" fmla="*/ 132218 w 604110"/>
              <a:gd name="connsiteY28" fmla="*/ 432279 h 603052"/>
              <a:gd name="connsiteX29" fmla="*/ 107916 w 604110"/>
              <a:gd name="connsiteY29" fmla="*/ 456538 h 603052"/>
              <a:gd name="connsiteX30" fmla="*/ 146771 w 604110"/>
              <a:gd name="connsiteY30" fmla="*/ 495325 h 603052"/>
              <a:gd name="connsiteX31" fmla="*/ 171073 w 604110"/>
              <a:gd name="connsiteY31" fmla="*/ 471066 h 603052"/>
              <a:gd name="connsiteX32" fmla="*/ 204436 w 604110"/>
              <a:gd name="connsiteY32" fmla="*/ 466817 h 603052"/>
              <a:gd name="connsiteX33" fmla="*/ 254001 w 604110"/>
              <a:gd name="connsiteY33" fmla="*/ 487376 h 603052"/>
              <a:gd name="connsiteX34" fmla="*/ 274595 w 604110"/>
              <a:gd name="connsiteY34" fmla="*/ 513965 h 603052"/>
              <a:gd name="connsiteX35" fmla="*/ 274595 w 604110"/>
              <a:gd name="connsiteY35" fmla="*/ 548229 h 603052"/>
              <a:gd name="connsiteX36" fmla="*/ 329515 w 604110"/>
              <a:gd name="connsiteY36" fmla="*/ 548229 h 603052"/>
              <a:gd name="connsiteX37" fmla="*/ 329515 w 604110"/>
              <a:gd name="connsiteY37" fmla="*/ 513965 h 603052"/>
              <a:gd name="connsiteX38" fmla="*/ 350109 w 604110"/>
              <a:gd name="connsiteY38" fmla="*/ 487376 h 603052"/>
              <a:gd name="connsiteX39" fmla="*/ 399674 w 604110"/>
              <a:gd name="connsiteY39" fmla="*/ 466817 h 603052"/>
              <a:gd name="connsiteX40" fmla="*/ 433037 w 604110"/>
              <a:gd name="connsiteY40" fmla="*/ 471066 h 603052"/>
              <a:gd name="connsiteX41" fmla="*/ 457339 w 604110"/>
              <a:gd name="connsiteY41" fmla="*/ 495325 h 603052"/>
              <a:gd name="connsiteX42" fmla="*/ 496194 w 604110"/>
              <a:gd name="connsiteY42" fmla="*/ 456538 h 603052"/>
              <a:gd name="connsiteX43" fmla="*/ 471892 w 604110"/>
              <a:gd name="connsiteY43" fmla="*/ 432279 h 603052"/>
              <a:gd name="connsiteX44" fmla="*/ 467636 w 604110"/>
              <a:gd name="connsiteY44" fmla="*/ 398974 h 603052"/>
              <a:gd name="connsiteX45" fmla="*/ 488231 w 604110"/>
              <a:gd name="connsiteY45" fmla="*/ 349496 h 603052"/>
              <a:gd name="connsiteX46" fmla="*/ 514866 w 604110"/>
              <a:gd name="connsiteY46" fmla="*/ 328937 h 603052"/>
              <a:gd name="connsiteX47" fmla="*/ 549191 w 604110"/>
              <a:gd name="connsiteY47" fmla="*/ 328937 h 603052"/>
              <a:gd name="connsiteX48" fmla="*/ 549191 w 604110"/>
              <a:gd name="connsiteY48" fmla="*/ 274115 h 603052"/>
              <a:gd name="connsiteX49" fmla="*/ 514866 w 604110"/>
              <a:gd name="connsiteY49" fmla="*/ 274115 h 603052"/>
              <a:gd name="connsiteX50" fmla="*/ 488231 w 604110"/>
              <a:gd name="connsiteY50" fmla="*/ 253556 h 603052"/>
              <a:gd name="connsiteX51" fmla="*/ 467636 w 604110"/>
              <a:gd name="connsiteY51" fmla="*/ 204078 h 603052"/>
              <a:gd name="connsiteX52" fmla="*/ 471892 w 604110"/>
              <a:gd name="connsiteY52" fmla="*/ 170773 h 603052"/>
              <a:gd name="connsiteX53" fmla="*/ 496194 w 604110"/>
              <a:gd name="connsiteY53" fmla="*/ 146514 h 603052"/>
              <a:gd name="connsiteX54" fmla="*/ 457339 w 604110"/>
              <a:gd name="connsiteY54" fmla="*/ 107727 h 603052"/>
              <a:gd name="connsiteX55" fmla="*/ 433037 w 604110"/>
              <a:gd name="connsiteY55" fmla="*/ 131986 h 603052"/>
              <a:gd name="connsiteX56" fmla="*/ 399674 w 604110"/>
              <a:gd name="connsiteY56" fmla="*/ 136235 h 603052"/>
              <a:gd name="connsiteX57" fmla="*/ 350109 w 604110"/>
              <a:gd name="connsiteY57" fmla="*/ 115676 h 603052"/>
              <a:gd name="connsiteX58" fmla="*/ 329515 w 604110"/>
              <a:gd name="connsiteY58" fmla="*/ 89087 h 603052"/>
              <a:gd name="connsiteX59" fmla="*/ 329515 w 604110"/>
              <a:gd name="connsiteY59" fmla="*/ 54823 h 603052"/>
              <a:gd name="connsiteX60" fmla="*/ 247136 w 604110"/>
              <a:gd name="connsiteY60" fmla="*/ 0 h 603052"/>
              <a:gd name="connsiteX61" fmla="*/ 356974 w 604110"/>
              <a:gd name="connsiteY61" fmla="*/ 0 h 603052"/>
              <a:gd name="connsiteX62" fmla="*/ 384434 w 604110"/>
              <a:gd name="connsiteY62" fmla="*/ 27411 h 603052"/>
              <a:gd name="connsiteX63" fmla="*/ 384434 w 604110"/>
              <a:gd name="connsiteY63" fmla="*/ 68940 h 603052"/>
              <a:gd name="connsiteX64" fmla="*/ 408598 w 604110"/>
              <a:gd name="connsiteY64" fmla="*/ 78945 h 603052"/>
              <a:gd name="connsiteX65" fmla="*/ 437980 w 604110"/>
              <a:gd name="connsiteY65" fmla="*/ 49615 h 603052"/>
              <a:gd name="connsiteX66" fmla="*/ 457339 w 604110"/>
              <a:gd name="connsiteY66" fmla="*/ 41528 h 603052"/>
              <a:gd name="connsiteX67" fmla="*/ 476835 w 604110"/>
              <a:gd name="connsiteY67" fmla="*/ 49615 h 603052"/>
              <a:gd name="connsiteX68" fmla="*/ 554408 w 604110"/>
              <a:gd name="connsiteY68" fmla="*/ 127052 h 603052"/>
              <a:gd name="connsiteX69" fmla="*/ 554408 w 604110"/>
              <a:gd name="connsiteY69" fmla="*/ 165839 h 603052"/>
              <a:gd name="connsiteX70" fmla="*/ 525026 w 604110"/>
              <a:gd name="connsiteY70" fmla="*/ 195170 h 603052"/>
              <a:gd name="connsiteX71" fmla="*/ 535049 w 604110"/>
              <a:gd name="connsiteY71" fmla="*/ 219292 h 603052"/>
              <a:gd name="connsiteX72" fmla="*/ 576650 w 604110"/>
              <a:gd name="connsiteY72" fmla="*/ 219292 h 603052"/>
              <a:gd name="connsiteX73" fmla="*/ 604110 w 604110"/>
              <a:gd name="connsiteY73" fmla="*/ 246703 h 603052"/>
              <a:gd name="connsiteX74" fmla="*/ 604110 w 604110"/>
              <a:gd name="connsiteY74" fmla="*/ 356349 h 603052"/>
              <a:gd name="connsiteX75" fmla="*/ 576650 w 604110"/>
              <a:gd name="connsiteY75" fmla="*/ 383760 h 603052"/>
              <a:gd name="connsiteX76" fmla="*/ 535187 w 604110"/>
              <a:gd name="connsiteY76" fmla="*/ 383760 h 603052"/>
              <a:gd name="connsiteX77" fmla="*/ 525026 w 604110"/>
              <a:gd name="connsiteY77" fmla="*/ 407882 h 603052"/>
              <a:gd name="connsiteX78" fmla="*/ 554408 w 604110"/>
              <a:gd name="connsiteY78" fmla="*/ 437213 h 603052"/>
              <a:gd name="connsiteX79" fmla="*/ 554408 w 604110"/>
              <a:gd name="connsiteY79" fmla="*/ 476000 h 603052"/>
              <a:gd name="connsiteX80" fmla="*/ 476835 w 604110"/>
              <a:gd name="connsiteY80" fmla="*/ 553437 h 603052"/>
              <a:gd name="connsiteX81" fmla="*/ 437980 w 604110"/>
              <a:gd name="connsiteY81" fmla="*/ 553437 h 603052"/>
              <a:gd name="connsiteX82" fmla="*/ 408598 w 604110"/>
              <a:gd name="connsiteY82" fmla="*/ 524107 h 603052"/>
              <a:gd name="connsiteX83" fmla="*/ 384434 w 604110"/>
              <a:gd name="connsiteY83" fmla="*/ 534112 h 603052"/>
              <a:gd name="connsiteX84" fmla="*/ 384434 w 604110"/>
              <a:gd name="connsiteY84" fmla="*/ 575641 h 603052"/>
              <a:gd name="connsiteX85" fmla="*/ 356974 w 604110"/>
              <a:gd name="connsiteY85" fmla="*/ 603052 h 603052"/>
              <a:gd name="connsiteX86" fmla="*/ 247136 w 604110"/>
              <a:gd name="connsiteY86" fmla="*/ 603052 h 603052"/>
              <a:gd name="connsiteX87" fmla="*/ 219676 w 604110"/>
              <a:gd name="connsiteY87" fmla="*/ 575641 h 603052"/>
              <a:gd name="connsiteX88" fmla="*/ 219676 w 604110"/>
              <a:gd name="connsiteY88" fmla="*/ 534112 h 603052"/>
              <a:gd name="connsiteX89" fmla="*/ 195512 w 604110"/>
              <a:gd name="connsiteY89" fmla="*/ 524107 h 603052"/>
              <a:gd name="connsiteX90" fmla="*/ 166130 w 604110"/>
              <a:gd name="connsiteY90" fmla="*/ 553437 h 603052"/>
              <a:gd name="connsiteX91" fmla="*/ 127275 w 604110"/>
              <a:gd name="connsiteY91" fmla="*/ 553437 h 603052"/>
              <a:gd name="connsiteX92" fmla="*/ 49702 w 604110"/>
              <a:gd name="connsiteY92" fmla="*/ 476000 h 603052"/>
              <a:gd name="connsiteX93" fmla="*/ 41601 w 604110"/>
              <a:gd name="connsiteY93" fmla="*/ 456538 h 603052"/>
              <a:gd name="connsiteX94" fmla="*/ 49702 w 604110"/>
              <a:gd name="connsiteY94" fmla="*/ 437213 h 603052"/>
              <a:gd name="connsiteX95" fmla="*/ 79083 w 604110"/>
              <a:gd name="connsiteY95" fmla="*/ 407882 h 603052"/>
              <a:gd name="connsiteX96" fmla="*/ 69061 w 604110"/>
              <a:gd name="connsiteY96" fmla="*/ 383760 h 603052"/>
              <a:gd name="connsiteX97" fmla="*/ 27460 w 604110"/>
              <a:gd name="connsiteY97" fmla="*/ 383760 h 603052"/>
              <a:gd name="connsiteX98" fmla="*/ 0 w 604110"/>
              <a:gd name="connsiteY98" fmla="*/ 356349 h 603052"/>
              <a:gd name="connsiteX99" fmla="*/ 0 w 604110"/>
              <a:gd name="connsiteY99" fmla="*/ 246703 h 603052"/>
              <a:gd name="connsiteX100" fmla="*/ 27460 w 604110"/>
              <a:gd name="connsiteY100" fmla="*/ 219292 h 603052"/>
              <a:gd name="connsiteX101" fmla="*/ 69061 w 604110"/>
              <a:gd name="connsiteY101" fmla="*/ 219292 h 603052"/>
              <a:gd name="connsiteX102" fmla="*/ 79083 w 604110"/>
              <a:gd name="connsiteY102" fmla="*/ 195170 h 603052"/>
              <a:gd name="connsiteX103" fmla="*/ 49702 w 604110"/>
              <a:gd name="connsiteY103" fmla="*/ 165839 h 603052"/>
              <a:gd name="connsiteX104" fmla="*/ 49702 w 604110"/>
              <a:gd name="connsiteY104" fmla="*/ 127052 h 603052"/>
              <a:gd name="connsiteX105" fmla="*/ 127275 w 604110"/>
              <a:gd name="connsiteY105" fmla="*/ 49615 h 603052"/>
              <a:gd name="connsiteX106" fmla="*/ 166130 w 604110"/>
              <a:gd name="connsiteY106" fmla="*/ 49615 h 603052"/>
              <a:gd name="connsiteX107" fmla="*/ 195512 w 604110"/>
              <a:gd name="connsiteY107" fmla="*/ 78945 h 603052"/>
              <a:gd name="connsiteX108" fmla="*/ 219676 w 604110"/>
              <a:gd name="connsiteY108" fmla="*/ 68940 h 603052"/>
              <a:gd name="connsiteX109" fmla="*/ 219676 w 604110"/>
              <a:gd name="connsiteY109" fmla="*/ 27411 h 603052"/>
              <a:gd name="connsiteX110" fmla="*/ 247136 w 604110"/>
              <a:gd name="connsiteY110"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4110" h="603052">
                <a:moveTo>
                  <a:pt x="360585" y="233916"/>
                </a:moveTo>
                <a:cubicBezTo>
                  <a:pt x="367621" y="233916"/>
                  <a:pt x="374658" y="236588"/>
                  <a:pt x="380012" y="241933"/>
                </a:cubicBezTo>
                <a:cubicBezTo>
                  <a:pt x="390721" y="252623"/>
                  <a:pt x="390721" y="270028"/>
                  <a:pt x="380012" y="280718"/>
                </a:cubicBezTo>
                <a:lnTo>
                  <a:pt x="297635" y="362947"/>
                </a:lnTo>
                <a:cubicBezTo>
                  <a:pt x="292281" y="368292"/>
                  <a:pt x="285279" y="371033"/>
                  <a:pt x="278277" y="371033"/>
                </a:cubicBezTo>
                <a:cubicBezTo>
                  <a:pt x="271137" y="371033"/>
                  <a:pt x="264135" y="368292"/>
                  <a:pt x="258781" y="362947"/>
                </a:cubicBezTo>
                <a:lnTo>
                  <a:pt x="222260" y="326355"/>
                </a:lnTo>
                <a:cubicBezTo>
                  <a:pt x="211414" y="315665"/>
                  <a:pt x="211414" y="298397"/>
                  <a:pt x="222260" y="287707"/>
                </a:cubicBezTo>
                <a:cubicBezTo>
                  <a:pt x="232969" y="276880"/>
                  <a:pt x="250268" y="276880"/>
                  <a:pt x="260977" y="287707"/>
                </a:cubicBezTo>
                <a:lnTo>
                  <a:pt x="278277" y="304838"/>
                </a:lnTo>
                <a:lnTo>
                  <a:pt x="341158" y="241933"/>
                </a:lnTo>
                <a:cubicBezTo>
                  <a:pt x="346512" y="236588"/>
                  <a:pt x="353549" y="233916"/>
                  <a:pt x="360585" y="233916"/>
                </a:cubicBezTo>
                <a:close/>
                <a:moveTo>
                  <a:pt x="274595" y="54823"/>
                </a:moveTo>
                <a:lnTo>
                  <a:pt x="274595" y="89087"/>
                </a:lnTo>
                <a:cubicBezTo>
                  <a:pt x="274595" y="101696"/>
                  <a:pt x="266083" y="112524"/>
                  <a:pt x="254001" y="115676"/>
                </a:cubicBezTo>
                <a:cubicBezTo>
                  <a:pt x="236701" y="120199"/>
                  <a:pt x="219951" y="127052"/>
                  <a:pt x="204436" y="136235"/>
                </a:cubicBezTo>
                <a:cubicBezTo>
                  <a:pt x="193590" y="142540"/>
                  <a:pt x="179860" y="140895"/>
                  <a:pt x="171073" y="131986"/>
                </a:cubicBezTo>
                <a:lnTo>
                  <a:pt x="146771" y="107727"/>
                </a:lnTo>
                <a:lnTo>
                  <a:pt x="107916" y="146514"/>
                </a:lnTo>
                <a:lnTo>
                  <a:pt x="132218" y="170773"/>
                </a:lnTo>
                <a:cubicBezTo>
                  <a:pt x="141142" y="179545"/>
                  <a:pt x="142790" y="193251"/>
                  <a:pt x="136474" y="204078"/>
                </a:cubicBezTo>
                <a:cubicBezTo>
                  <a:pt x="127275" y="219566"/>
                  <a:pt x="120410" y="236287"/>
                  <a:pt x="115879" y="253556"/>
                </a:cubicBezTo>
                <a:cubicBezTo>
                  <a:pt x="112721" y="265617"/>
                  <a:pt x="101875" y="274115"/>
                  <a:pt x="89244" y="274115"/>
                </a:cubicBezTo>
                <a:lnTo>
                  <a:pt x="54919" y="274115"/>
                </a:lnTo>
                <a:lnTo>
                  <a:pt x="54919" y="328937"/>
                </a:lnTo>
                <a:lnTo>
                  <a:pt x="89244" y="328937"/>
                </a:lnTo>
                <a:cubicBezTo>
                  <a:pt x="101875" y="328937"/>
                  <a:pt x="112721" y="337435"/>
                  <a:pt x="115879" y="349496"/>
                </a:cubicBezTo>
                <a:cubicBezTo>
                  <a:pt x="120410" y="366765"/>
                  <a:pt x="127275" y="383486"/>
                  <a:pt x="136474" y="398974"/>
                </a:cubicBezTo>
                <a:cubicBezTo>
                  <a:pt x="142790" y="409801"/>
                  <a:pt x="141142" y="423507"/>
                  <a:pt x="132218" y="432279"/>
                </a:cubicBezTo>
                <a:lnTo>
                  <a:pt x="107916" y="456538"/>
                </a:lnTo>
                <a:lnTo>
                  <a:pt x="146771" y="495325"/>
                </a:lnTo>
                <a:lnTo>
                  <a:pt x="171073" y="471066"/>
                </a:lnTo>
                <a:cubicBezTo>
                  <a:pt x="179860" y="462157"/>
                  <a:pt x="193590" y="460512"/>
                  <a:pt x="204436" y="466817"/>
                </a:cubicBezTo>
                <a:cubicBezTo>
                  <a:pt x="219951" y="476000"/>
                  <a:pt x="236701" y="482853"/>
                  <a:pt x="254001" y="487376"/>
                </a:cubicBezTo>
                <a:cubicBezTo>
                  <a:pt x="266083" y="490528"/>
                  <a:pt x="274595" y="501356"/>
                  <a:pt x="274595" y="513965"/>
                </a:cubicBezTo>
                <a:lnTo>
                  <a:pt x="274595" y="548229"/>
                </a:lnTo>
                <a:lnTo>
                  <a:pt x="329515" y="548229"/>
                </a:lnTo>
                <a:lnTo>
                  <a:pt x="329515" y="513965"/>
                </a:lnTo>
                <a:cubicBezTo>
                  <a:pt x="329515" y="501356"/>
                  <a:pt x="338027" y="490528"/>
                  <a:pt x="350109" y="487376"/>
                </a:cubicBezTo>
                <a:cubicBezTo>
                  <a:pt x="367409" y="482853"/>
                  <a:pt x="384159" y="476000"/>
                  <a:pt x="399674" y="466817"/>
                </a:cubicBezTo>
                <a:cubicBezTo>
                  <a:pt x="410520" y="460512"/>
                  <a:pt x="424250" y="462157"/>
                  <a:pt x="433037" y="471066"/>
                </a:cubicBezTo>
                <a:lnTo>
                  <a:pt x="457339" y="495325"/>
                </a:lnTo>
                <a:lnTo>
                  <a:pt x="496194" y="456538"/>
                </a:lnTo>
                <a:lnTo>
                  <a:pt x="471892" y="432279"/>
                </a:lnTo>
                <a:cubicBezTo>
                  <a:pt x="462968" y="423507"/>
                  <a:pt x="461320" y="409801"/>
                  <a:pt x="467636" y="398974"/>
                </a:cubicBezTo>
                <a:cubicBezTo>
                  <a:pt x="476835" y="383486"/>
                  <a:pt x="483700" y="366765"/>
                  <a:pt x="488231" y="349496"/>
                </a:cubicBezTo>
                <a:cubicBezTo>
                  <a:pt x="491389" y="337435"/>
                  <a:pt x="502235" y="328937"/>
                  <a:pt x="514866" y="328937"/>
                </a:cubicBezTo>
                <a:lnTo>
                  <a:pt x="549191" y="328937"/>
                </a:lnTo>
                <a:lnTo>
                  <a:pt x="549191" y="274115"/>
                </a:lnTo>
                <a:lnTo>
                  <a:pt x="514866" y="274115"/>
                </a:lnTo>
                <a:cubicBezTo>
                  <a:pt x="502235" y="274115"/>
                  <a:pt x="491389" y="265617"/>
                  <a:pt x="488231" y="253556"/>
                </a:cubicBezTo>
                <a:cubicBezTo>
                  <a:pt x="483700" y="236287"/>
                  <a:pt x="476835" y="219566"/>
                  <a:pt x="467636" y="204078"/>
                </a:cubicBezTo>
                <a:cubicBezTo>
                  <a:pt x="461320" y="193251"/>
                  <a:pt x="462968" y="179545"/>
                  <a:pt x="471892" y="170773"/>
                </a:cubicBezTo>
                <a:lnTo>
                  <a:pt x="496194" y="146514"/>
                </a:lnTo>
                <a:lnTo>
                  <a:pt x="457339" y="107727"/>
                </a:lnTo>
                <a:lnTo>
                  <a:pt x="433037" y="131986"/>
                </a:lnTo>
                <a:cubicBezTo>
                  <a:pt x="424250" y="140895"/>
                  <a:pt x="410520" y="142540"/>
                  <a:pt x="399674" y="136235"/>
                </a:cubicBezTo>
                <a:cubicBezTo>
                  <a:pt x="384159" y="127052"/>
                  <a:pt x="367409" y="120199"/>
                  <a:pt x="350109" y="115676"/>
                </a:cubicBezTo>
                <a:cubicBezTo>
                  <a:pt x="338027" y="112524"/>
                  <a:pt x="329515" y="101696"/>
                  <a:pt x="329515" y="89087"/>
                </a:cubicBezTo>
                <a:lnTo>
                  <a:pt x="329515" y="54823"/>
                </a:lnTo>
                <a:close/>
                <a:moveTo>
                  <a:pt x="247136" y="0"/>
                </a:moveTo>
                <a:lnTo>
                  <a:pt x="356974" y="0"/>
                </a:lnTo>
                <a:cubicBezTo>
                  <a:pt x="372077" y="0"/>
                  <a:pt x="384434" y="12335"/>
                  <a:pt x="384434" y="27411"/>
                </a:cubicBezTo>
                <a:lnTo>
                  <a:pt x="384434" y="68940"/>
                </a:lnTo>
                <a:cubicBezTo>
                  <a:pt x="392672" y="71818"/>
                  <a:pt x="400772" y="75107"/>
                  <a:pt x="408598" y="78945"/>
                </a:cubicBezTo>
                <a:lnTo>
                  <a:pt x="437980" y="49615"/>
                </a:lnTo>
                <a:cubicBezTo>
                  <a:pt x="443060" y="44407"/>
                  <a:pt x="450062" y="41528"/>
                  <a:pt x="457339" y="41528"/>
                </a:cubicBezTo>
                <a:cubicBezTo>
                  <a:pt x="464616" y="41528"/>
                  <a:pt x="471618" y="44407"/>
                  <a:pt x="476835" y="49615"/>
                </a:cubicBezTo>
                <a:lnTo>
                  <a:pt x="554408" y="127052"/>
                </a:lnTo>
                <a:cubicBezTo>
                  <a:pt x="565255" y="137743"/>
                  <a:pt x="565255" y="155149"/>
                  <a:pt x="554408" y="165839"/>
                </a:cubicBezTo>
                <a:lnTo>
                  <a:pt x="525026" y="195170"/>
                </a:lnTo>
                <a:cubicBezTo>
                  <a:pt x="528871" y="202982"/>
                  <a:pt x="532166" y="211068"/>
                  <a:pt x="535049" y="219292"/>
                </a:cubicBezTo>
                <a:lnTo>
                  <a:pt x="576650" y="219292"/>
                </a:lnTo>
                <a:cubicBezTo>
                  <a:pt x="591753" y="219292"/>
                  <a:pt x="604110" y="231627"/>
                  <a:pt x="604110" y="246703"/>
                </a:cubicBezTo>
                <a:lnTo>
                  <a:pt x="604110" y="356349"/>
                </a:lnTo>
                <a:cubicBezTo>
                  <a:pt x="604110" y="371425"/>
                  <a:pt x="591753" y="383760"/>
                  <a:pt x="576650" y="383760"/>
                </a:cubicBezTo>
                <a:lnTo>
                  <a:pt x="535187" y="383760"/>
                </a:lnTo>
                <a:cubicBezTo>
                  <a:pt x="532166" y="391984"/>
                  <a:pt x="528871" y="400070"/>
                  <a:pt x="525026" y="407882"/>
                </a:cubicBezTo>
                <a:lnTo>
                  <a:pt x="554408" y="437213"/>
                </a:lnTo>
                <a:cubicBezTo>
                  <a:pt x="565255" y="447903"/>
                  <a:pt x="565255" y="465309"/>
                  <a:pt x="554408" y="476000"/>
                </a:cubicBezTo>
                <a:lnTo>
                  <a:pt x="476835" y="553437"/>
                </a:lnTo>
                <a:cubicBezTo>
                  <a:pt x="466126" y="564265"/>
                  <a:pt x="448689" y="564265"/>
                  <a:pt x="437980" y="553437"/>
                </a:cubicBezTo>
                <a:lnTo>
                  <a:pt x="408598" y="524107"/>
                </a:lnTo>
                <a:cubicBezTo>
                  <a:pt x="400772" y="527945"/>
                  <a:pt x="392672" y="531234"/>
                  <a:pt x="384434" y="534112"/>
                </a:cubicBezTo>
                <a:lnTo>
                  <a:pt x="384434" y="575641"/>
                </a:lnTo>
                <a:cubicBezTo>
                  <a:pt x="384434" y="590717"/>
                  <a:pt x="372077" y="603052"/>
                  <a:pt x="356974" y="603052"/>
                </a:cubicBezTo>
                <a:lnTo>
                  <a:pt x="247136" y="603052"/>
                </a:lnTo>
                <a:cubicBezTo>
                  <a:pt x="232033" y="603052"/>
                  <a:pt x="219676" y="590717"/>
                  <a:pt x="219676" y="575641"/>
                </a:cubicBezTo>
                <a:lnTo>
                  <a:pt x="219676" y="534112"/>
                </a:lnTo>
                <a:cubicBezTo>
                  <a:pt x="211438" y="531234"/>
                  <a:pt x="203338" y="527945"/>
                  <a:pt x="195512" y="524107"/>
                </a:cubicBezTo>
                <a:lnTo>
                  <a:pt x="166130" y="553437"/>
                </a:lnTo>
                <a:cubicBezTo>
                  <a:pt x="155421" y="564265"/>
                  <a:pt x="137984" y="564265"/>
                  <a:pt x="127275" y="553437"/>
                </a:cubicBezTo>
                <a:lnTo>
                  <a:pt x="49702" y="476000"/>
                </a:lnTo>
                <a:cubicBezTo>
                  <a:pt x="44484" y="470792"/>
                  <a:pt x="41601" y="463802"/>
                  <a:pt x="41601" y="456538"/>
                </a:cubicBezTo>
                <a:cubicBezTo>
                  <a:pt x="41601" y="449274"/>
                  <a:pt x="44484" y="442284"/>
                  <a:pt x="49702" y="437213"/>
                </a:cubicBezTo>
                <a:lnTo>
                  <a:pt x="79083" y="407882"/>
                </a:lnTo>
                <a:cubicBezTo>
                  <a:pt x="75239" y="400070"/>
                  <a:pt x="71944" y="391984"/>
                  <a:pt x="69061" y="383760"/>
                </a:cubicBezTo>
                <a:lnTo>
                  <a:pt x="27460" y="383760"/>
                </a:lnTo>
                <a:cubicBezTo>
                  <a:pt x="12357" y="383760"/>
                  <a:pt x="0" y="371425"/>
                  <a:pt x="0" y="356349"/>
                </a:cubicBezTo>
                <a:lnTo>
                  <a:pt x="0" y="246703"/>
                </a:lnTo>
                <a:cubicBezTo>
                  <a:pt x="0" y="231627"/>
                  <a:pt x="12357" y="219292"/>
                  <a:pt x="27460" y="219292"/>
                </a:cubicBezTo>
                <a:lnTo>
                  <a:pt x="69061" y="219292"/>
                </a:lnTo>
                <a:cubicBezTo>
                  <a:pt x="71944" y="211068"/>
                  <a:pt x="75239" y="202982"/>
                  <a:pt x="79083" y="195170"/>
                </a:cubicBezTo>
                <a:lnTo>
                  <a:pt x="49702" y="165839"/>
                </a:lnTo>
                <a:cubicBezTo>
                  <a:pt x="38855" y="155149"/>
                  <a:pt x="38855" y="137743"/>
                  <a:pt x="49702" y="127052"/>
                </a:cubicBezTo>
                <a:lnTo>
                  <a:pt x="127275" y="49615"/>
                </a:lnTo>
                <a:cubicBezTo>
                  <a:pt x="137984" y="38787"/>
                  <a:pt x="155421" y="38787"/>
                  <a:pt x="166130" y="49615"/>
                </a:cubicBezTo>
                <a:lnTo>
                  <a:pt x="195512" y="78945"/>
                </a:lnTo>
                <a:cubicBezTo>
                  <a:pt x="203338" y="75107"/>
                  <a:pt x="211438" y="71818"/>
                  <a:pt x="219676" y="68940"/>
                </a:cubicBezTo>
                <a:lnTo>
                  <a:pt x="219676" y="27411"/>
                </a:lnTo>
                <a:cubicBezTo>
                  <a:pt x="219676" y="12335"/>
                  <a:pt x="232033" y="0"/>
                  <a:pt x="247136"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44" name="矩形 43"/>
          <p:cNvSpPr/>
          <p:nvPr/>
        </p:nvSpPr>
        <p:spPr>
          <a:xfrm>
            <a:off x="1381068" y="2169601"/>
            <a:ext cx="1569560" cy="504625"/>
          </a:xfrm>
          <a:prstGeom prst="rect">
            <a:avLst/>
          </a:prstGeom>
        </p:spPr>
        <p:txBody>
          <a:bodyPr wrap="square">
            <a:spAutoFit/>
          </a:bodyPr>
          <a:lstStyle/>
          <a:p>
            <a:pPr>
              <a:lnSpc>
                <a:spcPct val="150000"/>
              </a:lnSpc>
            </a:pPr>
            <a:r>
              <a:rPr lang="zh-CN" altLang="en-US" sz="2000" b="1" spc="400" dirty="0">
                <a:solidFill>
                  <a:schemeClr val="bg1"/>
                </a:solidFill>
                <a:latin typeface="仓耳青禾体-谷力 W05" panose="02020400000000000000" pitchFamily="18" charset="-122"/>
                <a:ea typeface="仓耳青禾体-谷力 W05" panose="02020400000000000000" pitchFamily="18" charset="-122"/>
              </a:rPr>
              <a:t>项目计划</a:t>
            </a:r>
            <a:endParaRPr lang="zh-CN" altLang="en-US" sz="2000" b="1" spc="4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45" name="矩形 44"/>
          <p:cNvSpPr/>
          <p:nvPr/>
        </p:nvSpPr>
        <p:spPr>
          <a:xfrm>
            <a:off x="1139528" y="2924770"/>
            <a:ext cx="4282842" cy="2956387"/>
          </a:xfrm>
          <a:prstGeom prst="rect">
            <a:avLst/>
          </a:prstGeom>
        </p:spPr>
        <p:txBody>
          <a:bodyPr wrap="square">
            <a:spAutoFit/>
          </a:bodyPr>
          <a:lstStyle/>
          <a:p>
            <a:pPr>
              <a:lnSpc>
                <a:spcPct val="150000"/>
              </a:lnSpc>
            </a:pP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属于体验阶段，资源（讲师、课程、地点、费用）准备、确保雇员做好受训准备、营造积极的学习环境等，关键的仍然是教学实施等。此阶段以</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培训通知书</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的下发为开始，到</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培训项目总结</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撰写前为结束。</a:t>
            </a:r>
            <a:endPar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46" name="矩形 45"/>
          <p:cNvSpPr/>
          <p:nvPr/>
        </p:nvSpPr>
        <p:spPr>
          <a:xfrm>
            <a:off x="7116873" y="1891153"/>
            <a:ext cx="1713292"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需求分析</a:t>
            </a:r>
            <a:endParaRPr lang="zh-CN" altLang="en-US" sz="2400" b="1" spc="400" dirty="0">
              <a:latin typeface="仓耳青禾体-谷力 W05" panose="02020400000000000000" pitchFamily="18" charset="-122"/>
              <a:ea typeface="仓耳青禾体-谷力 W05" panose="02020400000000000000" pitchFamily="18" charset="-122"/>
            </a:endParaRPr>
          </a:p>
        </p:txBody>
      </p:sp>
      <p:sp>
        <p:nvSpPr>
          <p:cNvPr id="47" name="矩形 46"/>
          <p:cNvSpPr/>
          <p:nvPr/>
        </p:nvSpPr>
        <p:spPr>
          <a:xfrm>
            <a:off x="7108500" y="2409233"/>
            <a:ext cx="3580451"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培训项目管理中，最重要的是培训项目计划的管理</a:t>
            </a:r>
            <a:endPar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48" name="矩形 47"/>
          <p:cNvSpPr/>
          <p:nvPr/>
        </p:nvSpPr>
        <p:spPr>
          <a:xfrm>
            <a:off x="7116873" y="3488779"/>
            <a:ext cx="1713292"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确定主题</a:t>
            </a:r>
            <a:endParaRPr lang="zh-CN" altLang="en-US" sz="2400" b="1" spc="400" dirty="0">
              <a:latin typeface="仓耳青禾体-谷力 W05" panose="02020400000000000000" pitchFamily="18" charset="-122"/>
              <a:ea typeface="仓耳青禾体-谷力 W05" panose="02020400000000000000" pitchFamily="18" charset="-122"/>
            </a:endParaRPr>
          </a:p>
        </p:txBody>
      </p:sp>
      <p:sp>
        <p:nvSpPr>
          <p:cNvPr id="49" name="矩形 48"/>
          <p:cNvSpPr/>
          <p:nvPr/>
        </p:nvSpPr>
        <p:spPr>
          <a:xfrm>
            <a:off x="7108500" y="4006859"/>
            <a:ext cx="3580451"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培训需求调查与研究培训调查与研究必须建立</a:t>
            </a:r>
            <a:endPar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50" name="矩形 49"/>
          <p:cNvSpPr/>
          <p:nvPr/>
        </p:nvSpPr>
        <p:spPr>
          <a:xfrm>
            <a:off x="7125246" y="5086405"/>
            <a:ext cx="1713292"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评估标准</a:t>
            </a:r>
            <a:endParaRPr lang="zh-CN" altLang="en-US" sz="2400" b="1" spc="400" dirty="0">
              <a:latin typeface="仓耳青禾体-谷力 W05" panose="02020400000000000000" pitchFamily="18" charset="-122"/>
              <a:ea typeface="仓耳青禾体-谷力 W05" panose="02020400000000000000" pitchFamily="18" charset="-122"/>
            </a:endParaRPr>
          </a:p>
        </p:txBody>
      </p:sp>
      <p:sp>
        <p:nvSpPr>
          <p:cNvPr id="51" name="矩形 50"/>
          <p:cNvSpPr/>
          <p:nvPr/>
        </p:nvSpPr>
        <p:spPr>
          <a:xfrm>
            <a:off x="7116873" y="5604485"/>
            <a:ext cx="3580451"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即学员需要什么、我们将做到哪一步等问题必须得到</a:t>
            </a:r>
            <a:endPar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500"/>
                                        <p:tgtEl>
                                          <p:spTgt spid="3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randombar(horizontal)">
                                      <p:cBhvr>
                                        <p:cTn id="25" dur="500"/>
                                        <p:tgtEl>
                                          <p:spTgt spid="3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randombar(horizont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1000"/>
                                        <p:tgtEl>
                                          <p:spTgt spid="45"/>
                                        </p:tgtEl>
                                      </p:cBhvr>
                                    </p:animEffect>
                                    <p:anim calcmode="lin" valueType="num">
                                      <p:cBhvr>
                                        <p:cTn id="41" dur="1000" fill="hold"/>
                                        <p:tgtEl>
                                          <p:spTgt spid="45"/>
                                        </p:tgtEl>
                                        <p:attrNameLst>
                                          <p:attrName>ppt_x</p:attrName>
                                        </p:attrNameLst>
                                      </p:cBhvr>
                                      <p:tavLst>
                                        <p:tav tm="0">
                                          <p:val>
                                            <p:strVal val="#ppt_x"/>
                                          </p:val>
                                        </p:tav>
                                        <p:tav tm="100000">
                                          <p:val>
                                            <p:strVal val="#ppt_x"/>
                                          </p:val>
                                        </p:tav>
                                      </p:tavLst>
                                    </p:anim>
                                    <p:anim calcmode="lin" valueType="num">
                                      <p:cBhvr>
                                        <p:cTn id="4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1000"/>
                                        <p:tgtEl>
                                          <p:spTgt spid="47"/>
                                        </p:tgtEl>
                                      </p:cBhvr>
                                    </p:animEffect>
                                    <p:anim calcmode="lin" valueType="num">
                                      <p:cBhvr>
                                        <p:cTn id="55" dur="1000" fill="hold"/>
                                        <p:tgtEl>
                                          <p:spTgt spid="47"/>
                                        </p:tgtEl>
                                        <p:attrNameLst>
                                          <p:attrName>ppt_x</p:attrName>
                                        </p:attrNameLst>
                                      </p:cBhvr>
                                      <p:tavLst>
                                        <p:tav tm="0">
                                          <p:val>
                                            <p:strVal val="#ppt_x"/>
                                          </p:val>
                                        </p:tav>
                                        <p:tav tm="100000">
                                          <p:val>
                                            <p:strVal val="#ppt_x"/>
                                          </p:val>
                                        </p:tav>
                                      </p:tavLst>
                                    </p:anim>
                                    <p:anim calcmode="lin" valueType="num">
                                      <p:cBhvr>
                                        <p:cTn id="5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1000"/>
                                        <p:tgtEl>
                                          <p:spTgt spid="50"/>
                                        </p:tgtEl>
                                      </p:cBhvr>
                                    </p:animEffect>
                                    <p:anim calcmode="lin" valueType="num">
                                      <p:cBhvr>
                                        <p:cTn id="76" dur="1000" fill="hold"/>
                                        <p:tgtEl>
                                          <p:spTgt spid="50"/>
                                        </p:tgtEl>
                                        <p:attrNameLst>
                                          <p:attrName>ppt_x</p:attrName>
                                        </p:attrNameLst>
                                      </p:cBhvr>
                                      <p:tavLst>
                                        <p:tav tm="0">
                                          <p:val>
                                            <p:strVal val="#ppt_x"/>
                                          </p:val>
                                        </p:tav>
                                        <p:tav tm="100000">
                                          <p:val>
                                            <p:strVal val="#ppt_x"/>
                                          </p:val>
                                        </p:tav>
                                      </p:tavLst>
                                    </p:anim>
                                    <p:anim calcmode="lin" valueType="num">
                                      <p:cBhvr>
                                        <p:cTn id="7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1000"/>
                                        <p:tgtEl>
                                          <p:spTgt spid="51"/>
                                        </p:tgtEl>
                                      </p:cBhvr>
                                    </p:animEffect>
                                    <p:anim calcmode="lin" valueType="num">
                                      <p:cBhvr>
                                        <p:cTn id="83" dur="1000" fill="hold"/>
                                        <p:tgtEl>
                                          <p:spTgt spid="51"/>
                                        </p:tgtEl>
                                        <p:attrNameLst>
                                          <p:attrName>ppt_x</p:attrName>
                                        </p:attrNameLst>
                                      </p:cBhvr>
                                      <p:tavLst>
                                        <p:tav tm="0">
                                          <p:val>
                                            <p:strVal val="#ppt_x"/>
                                          </p:val>
                                        </p:tav>
                                        <p:tav tm="100000">
                                          <p:val>
                                            <p:strVal val="#ppt_x"/>
                                          </p:val>
                                        </p:tav>
                                      </p:tavLst>
                                    </p:anim>
                                    <p:anim calcmode="lin" valueType="num">
                                      <p:cBhvr>
                                        <p:cTn id="8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animBg="1"/>
      <p:bldP spid="32" grpId="0" animBg="1"/>
      <p:bldP spid="33" grpId="0" animBg="1"/>
      <p:bldP spid="34" grpId="0" animBg="1"/>
      <p:bldP spid="35" grpId="0" animBg="1"/>
      <p:bldP spid="36" grpId="0" animBg="1"/>
      <p:bldP spid="44" grpId="0"/>
      <p:bldP spid="45" grpId="0"/>
      <p:bldP spid="46" grpId="0"/>
      <p:bldP spid="47" grpId="0"/>
      <p:bldP spid="48" grpId="0"/>
      <p:bldP spid="49"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39528" y="695385"/>
            <a:ext cx="3583391"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企业项目管理汇总</a:t>
            </a:r>
            <a:endPar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6" name="文本框 5"/>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4</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8" name="íṩliḑê"/>
          <p:cNvSpPr/>
          <p:nvPr/>
        </p:nvSpPr>
        <p:spPr bwMode="auto">
          <a:xfrm>
            <a:off x="4839650" y="2359835"/>
            <a:ext cx="300038" cy="247650"/>
          </a:xfrm>
          <a:custGeom>
            <a:avLst/>
            <a:gdLst>
              <a:gd name="T0" fmla="*/ 47 w 189"/>
              <a:gd name="T1" fmla="*/ 78 h 156"/>
              <a:gd name="T2" fmla="*/ 0 w 189"/>
              <a:gd name="T3" fmla="*/ 31 h 156"/>
              <a:gd name="T4" fmla="*/ 52 w 189"/>
              <a:gd name="T5" fmla="*/ 31 h 156"/>
              <a:gd name="T6" fmla="*/ 95 w 189"/>
              <a:gd name="T7" fmla="*/ 31 h 156"/>
              <a:gd name="T8" fmla="*/ 111 w 189"/>
              <a:gd name="T9" fmla="*/ 31 h 156"/>
              <a:gd name="T10" fmla="*/ 111 w 189"/>
              <a:gd name="T11" fmla="*/ 0 h 156"/>
              <a:gd name="T12" fmla="*/ 189 w 189"/>
              <a:gd name="T13" fmla="*/ 78 h 156"/>
              <a:gd name="T14" fmla="*/ 111 w 189"/>
              <a:gd name="T15" fmla="*/ 156 h 156"/>
              <a:gd name="T16" fmla="*/ 111 w 189"/>
              <a:gd name="T17" fmla="*/ 123 h 156"/>
              <a:gd name="T18" fmla="*/ 95 w 189"/>
              <a:gd name="T19" fmla="*/ 123 h 156"/>
              <a:gd name="T20" fmla="*/ 52 w 189"/>
              <a:gd name="T21" fmla="*/ 123 h 156"/>
              <a:gd name="T22" fmla="*/ 0 w 189"/>
              <a:gd name="T23" fmla="*/ 123 h 156"/>
              <a:gd name="T24" fmla="*/ 47 w 189"/>
              <a:gd name="T25"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56">
                <a:moveTo>
                  <a:pt x="47" y="78"/>
                </a:moveTo>
                <a:lnTo>
                  <a:pt x="0" y="31"/>
                </a:lnTo>
                <a:lnTo>
                  <a:pt x="52" y="31"/>
                </a:lnTo>
                <a:lnTo>
                  <a:pt x="95" y="31"/>
                </a:lnTo>
                <a:lnTo>
                  <a:pt x="111" y="31"/>
                </a:lnTo>
                <a:lnTo>
                  <a:pt x="111" y="0"/>
                </a:lnTo>
                <a:lnTo>
                  <a:pt x="189" y="78"/>
                </a:lnTo>
                <a:lnTo>
                  <a:pt x="111" y="156"/>
                </a:lnTo>
                <a:lnTo>
                  <a:pt x="111" y="123"/>
                </a:lnTo>
                <a:lnTo>
                  <a:pt x="95" y="123"/>
                </a:lnTo>
                <a:lnTo>
                  <a:pt x="52" y="123"/>
                </a:lnTo>
                <a:lnTo>
                  <a:pt x="0" y="123"/>
                </a:lnTo>
                <a:lnTo>
                  <a:pt x="47" y="78"/>
                </a:lnTo>
                <a:close/>
              </a:path>
            </a:pathLst>
          </a:custGeom>
          <a:solidFill>
            <a:schemeClr val="bg1">
              <a:lumMod val="85000"/>
            </a:schemeClr>
          </a:solidFill>
          <a:ln>
            <a:solidFill>
              <a:schemeClr val="bg1">
                <a:lumMod val="95000"/>
              </a:schemeClr>
            </a:solidFill>
          </a:ln>
        </p:spPr>
        <p:txBody>
          <a:bodyPr anchor="ctr"/>
          <a:lstStyle/>
          <a:p>
            <a:pPr algn="ctr"/>
          </a:p>
        </p:txBody>
      </p:sp>
      <p:sp>
        <p:nvSpPr>
          <p:cNvPr id="9" name="îšḻiďe"/>
          <p:cNvSpPr/>
          <p:nvPr/>
        </p:nvSpPr>
        <p:spPr bwMode="auto">
          <a:xfrm>
            <a:off x="1034725" y="4473905"/>
            <a:ext cx="885825" cy="1055688"/>
          </a:xfrm>
          <a:custGeom>
            <a:avLst/>
            <a:gdLst>
              <a:gd name="T0" fmla="*/ 24 w 223"/>
              <a:gd name="T1" fmla="*/ 24 h 288"/>
              <a:gd name="T2" fmla="*/ 38 w 223"/>
              <a:gd name="T3" fmla="*/ 0 h 288"/>
              <a:gd name="T4" fmla="*/ 44 w 223"/>
              <a:gd name="T5" fmla="*/ 21 h 288"/>
              <a:gd name="T6" fmla="*/ 116 w 223"/>
              <a:gd name="T7" fmla="*/ 157 h 288"/>
              <a:gd name="T8" fmla="*/ 168 w 223"/>
              <a:gd name="T9" fmla="*/ 214 h 288"/>
              <a:gd name="T10" fmla="*/ 183 w 223"/>
              <a:gd name="T11" fmla="*/ 226 h 288"/>
              <a:gd name="T12" fmla="*/ 198 w 223"/>
              <a:gd name="T13" fmla="*/ 238 h 288"/>
              <a:gd name="T14" fmla="*/ 202 w 223"/>
              <a:gd name="T15" fmla="*/ 241 h 288"/>
              <a:gd name="T16" fmla="*/ 203 w 223"/>
              <a:gd name="T17" fmla="*/ 242 h 288"/>
              <a:gd name="T18" fmla="*/ 204 w 223"/>
              <a:gd name="T19" fmla="*/ 243 h 288"/>
              <a:gd name="T20" fmla="*/ 207 w 223"/>
              <a:gd name="T21" fmla="*/ 245 h 288"/>
              <a:gd name="T22" fmla="*/ 215 w 223"/>
              <a:gd name="T23" fmla="*/ 234 h 288"/>
              <a:gd name="T24" fmla="*/ 223 w 223"/>
              <a:gd name="T25" fmla="*/ 279 h 288"/>
              <a:gd name="T26" fmla="*/ 176 w 223"/>
              <a:gd name="T27" fmla="*/ 288 h 288"/>
              <a:gd name="T28" fmla="*/ 184 w 223"/>
              <a:gd name="T29" fmla="*/ 277 h 288"/>
              <a:gd name="T30" fmla="*/ 181 w 223"/>
              <a:gd name="T31" fmla="*/ 275 h 288"/>
              <a:gd name="T32" fmla="*/ 180 w 223"/>
              <a:gd name="T33" fmla="*/ 274 h 288"/>
              <a:gd name="T34" fmla="*/ 178 w 223"/>
              <a:gd name="T35" fmla="*/ 273 h 288"/>
              <a:gd name="T36" fmla="*/ 174 w 223"/>
              <a:gd name="T37" fmla="*/ 270 h 288"/>
              <a:gd name="T38" fmla="*/ 158 w 223"/>
              <a:gd name="T39" fmla="*/ 257 h 288"/>
              <a:gd name="T40" fmla="*/ 142 w 223"/>
              <a:gd name="T41" fmla="*/ 243 h 288"/>
              <a:gd name="T42" fmla="*/ 85 w 223"/>
              <a:gd name="T43" fmla="*/ 181 h 288"/>
              <a:gd name="T44" fmla="*/ 7 w 223"/>
              <a:gd name="T45" fmla="*/ 33 h 288"/>
              <a:gd name="T46" fmla="*/ 0 w 223"/>
              <a:gd name="T47" fmla="*/ 10 h 288"/>
              <a:gd name="T48" fmla="*/ 24 w 223"/>
              <a:gd name="T49" fmla="*/ 2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3" h="288">
                <a:moveTo>
                  <a:pt x="24" y="24"/>
                </a:moveTo>
                <a:cubicBezTo>
                  <a:pt x="29" y="16"/>
                  <a:pt x="33" y="8"/>
                  <a:pt x="38" y="0"/>
                </a:cubicBezTo>
                <a:cubicBezTo>
                  <a:pt x="44" y="21"/>
                  <a:pt x="44" y="21"/>
                  <a:pt x="44" y="21"/>
                </a:cubicBezTo>
                <a:cubicBezTo>
                  <a:pt x="60" y="70"/>
                  <a:pt x="84" y="116"/>
                  <a:pt x="116" y="157"/>
                </a:cubicBezTo>
                <a:cubicBezTo>
                  <a:pt x="131" y="177"/>
                  <a:pt x="149" y="196"/>
                  <a:pt x="168" y="214"/>
                </a:cubicBezTo>
                <a:cubicBezTo>
                  <a:pt x="183" y="226"/>
                  <a:pt x="183" y="226"/>
                  <a:pt x="183" y="226"/>
                </a:cubicBezTo>
                <a:cubicBezTo>
                  <a:pt x="198" y="238"/>
                  <a:pt x="198" y="238"/>
                  <a:pt x="198" y="238"/>
                </a:cubicBezTo>
                <a:cubicBezTo>
                  <a:pt x="199" y="239"/>
                  <a:pt x="200" y="240"/>
                  <a:pt x="202" y="241"/>
                </a:cubicBezTo>
                <a:cubicBezTo>
                  <a:pt x="203" y="242"/>
                  <a:pt x="203" y="242"/>
                  <a:pt x="203" y="242"/>
                </a:cubicBezTo>
                <a:cubicBezTo>
                  <a:pt x="204" y="243"/>
                  <a:pt x="204" y="243"/>
                  <a:pt x="204" y="243"/>
                </a:cubicBezTo>
                <a:cubicBezTo>
                  <a:pt x="207" y="245"/>
                  <a:pt x="207" y="245"/>
                  <a:pt x="207" y="245"/>
                </a:cubicBezTo>
                <a:cubicBezTo>
                  <a:pt x="215" y="234"/>
                  <a:pt x="215" y="234"/>
                  <a:pt x="215" y="234"/>
                </a:cubicBezTo>
                <a:cubicBezTo>
                  <a:pt x="217" y="249"/>
                  <a:pt x="220" y="264"/>
                  <a:pt x="223" y="279"/>
                </a:cubicBezTo>
                <a:cubicBezTo>
                  <a:pt x="208" y="283"/>
                  <a:pt x="192" y="286"/>
                  <a:pt x="176" y="288"/>
                </a:cubicBezTo>
                <a:cubicBezTo>
                  <a:pt x="184" y="277"/>
                  <a:pt x="184" y="277"/>
                  <a:pt x="184" y="277"/>
                </a:cubicBezTo>
                <a:cubicBezTo>
                  <a:pt x="181" y="275"/>
                  <a:pt x="181" y="275"/>
                  <a:pt x="181" y="275"/>
                </a:cubicBezTo>
                <a:cubicBezTo>
                  <a:pt x="180" y="274"/>
                  <a:pt x="180" y="274"/>
                  <a:pt x="180" y="274"/>
                </a:cubicBezTo>
                <a:cubicBezTo>
                  <a:pt x="178" y="273"/>
                  <a:pt x="178" y="273"/>
                  <a:pt x="178" y="273"/>
                </a:cubicBezTo>
                <a:cubicBezTo>
                  <a:pt x="177" y="272"/>
                  <a:pt x="176" y="271"/>
                  <a:pt x="174" y="270"/>
                </a:cubicBezTo>
                <a:cubicBezTo>
                  <a:pt x="158" y="257"/>
                  <a:pt x="158" y="257"/>
                  <a:pt x="158" y="257"/>
                </a:cubicBezTo>
                <a:cubicBezTo>
                  <a:pt x="142" y="243"/>
                  <a:pt x="142" y="243"/>
                  <a:pt x="142" y="243"/>
                </a:cubicBezTo>
                <a:cubicBezTo>
                  <a:pt x="121" y="224"/>
                  <a:pt x="102" y="203"/>
                  <a:pt x="85" y="181"/>
                </a:cubicBezTo>
                <a:cubicBezTo>
                  <a:pt x="50" y="137"/>
                  <a:pt x="24" y="86"/>
                  <a:pt x="7" y="33"/>
                </a:cubicBezTo>
                <a:cubicBezTo>
                  <a:pt x="0" y="10"/>
                  <a:pt x="0" y="10"/>
                  <a:pt x="0" y="10"/>
                </a:cubicBezTo>
                <a:cubicBezTo>
                  <a:pt x="8" y="15"/>
                  <a:pt x="16" y="20"/>
                  <a:pt x="24" y="24"/>
                </a:cubicBezTo>
                <a:close/>
              </a:path>
            </a:pathLst>
          </a:custGeom>
          <a:solidFill>
            <a:schemeClr val="bg1">
              <a:lumMod val="95000"/>
            </a:schemeClr>
          </a:solidFill>
          <a:ln>
            <a:solidFill>
              <a:schemeClr val="bg1">
                <a:lumMod val="95000"/>
              </a:schemeClr>
            </a:solidFill>
          </a:ln>
        </p:spPr>
        <p:txBody>
          <a:bodyPr anchor="ctr"/>
          <a:lstStyle/>
          <a:p>
            <a:pPr algn="ctr"/>
          </a:p>
        </p:txBody>
      </p:sp>
      <p:sp>
        <p:nvSpPr>
          <p:cNvPr id="10" name="íšlïďe"/>
          <p:cNvSpPr/>
          <p:nvPr/>
        </p:nvSpPr>
        <p:spPr bwMode="auto">
          <a:xfrm>
            <a:off x="1034726" y="2526783"/>
            <a:ext cx="885825" cy="1055688"/>
          </a:xfrm>
          <a:custGeom>
            <a:avLst/>
            <a:gdLst>
              <a:gd name="T0" fmla="*/ 25 w 236"/>
              <a:gd name="T1" fmla="*/ 256 h 281"/>
              <a:gd name="T2" fmla="*/ 0 w 236"/>
              <a:gd name="T3" fmla="*/ 269 h 281"/>
              <a:gd name="T4" fmla="*/ 7 w 236"/>
              <a:gd name="T5" fmla="*/ 247 h 281"/>
              <a:gd name="T6" fmla="*/ 93 w 236"/>
              <a:gd name="T7" fmla="*/ 102 h 281"/>
              <a:gd name="T8" fmla="*/ 153 w 236"/>
              <a:gd name="T9" fmla="*/ 43 h 281"/>
              <a:gd name="T10" fmla="*/ 169 w 236"/>
              <a:gd name="T11" fmla="*/ 30 h 281"/>
              <a:gd name="T12" fmla="*/ 186 w 236"/>
              <a:gd name="T13" fmla="*/ 18 h 281"/>
              <a:gd name="T14" fmla="*/ 197 w 236"/>
              <a:gd name="T15" fmla="*/ 11 h 281"/>
              <a:gd name="T16" fmla="*/ 189 w 236"/>
              <a:gd name="T17" fmla="*/ 0 h 281"/>
              <a:gd name="T18" fmla="*/ 236 w 236"/>
              <a:gd name="T19" fmla="*/ 11 h 281"/>
              <a:gd name="T20" fmla="*/ 225 w 236"/>
              <a:gd name="T21" fmla="*/ 55 h 281"/>
              <a:gd name="T22" fmla="*/ 218 w 236"/>
              <a:gd name="T23" fmla="*/ 44 h 281"/>
              <a:gd name="T24" fmla="*/ 208 w 236"/>
              <a:gd name="T25" fmla="*/ 50 h 281"/>
              <a:gd name="T26" fmla="*/ 193 w 236"/>
              <a:gd name="T27" fmla="*/ 62 h 281"/>
              <a:gd name="T28" fmla="*/ 177 w 236"/>
              <a:gd name="T29" fmla="*/ 74 h 281"/>
              <a:gd name="T30" fmla="*/ 122 w 236"/>
              <a:gd name="T31" fmla="*/ 128 h 281"/>
              <a:gd name="T32" fmla="*/ 44 w 236"/>
              <a:gd name="T33" fmla="*/ 261 h 281"/>
              <a:gd name="T34" fmla="*/ 37 w 236"/>
              <a:gd name="T35" fmla="*/ 281 h 281"/>
              <a:gd name="T36" fmla="*/ 25 w 236"/>
              <a:gd name="T37" fmla="*/ 25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281">
                <a:moveTo>
                  <a:pt x="25" y="256"/>
                </a:moveTo>
                <a:cubicBezTo>
                  <a:pt x="17" y="260"/>
                  <a:pt x="8" y="264"/>
                  <a:pt x="0" y="269"/>
                </a:cubicBezTo>
                <a:cubicBezTo>
                  <a:pt x="7" y="247"/>
                  <a:pt x="7" y="247"/>
                  <a:pt x="7" y="247"/>
                </a:cubicBezTo>
                <a:cubicBezTo>
                  <a:pt x="27" y="194"/>
                  <a:pt x="56" y="145"/>
                  <a:pt x="93" y="102"/>
                </a:cubicBezTo>
                <a:cubicBezTo>
                  <a:pt x="111" y="81"/>
                  <a:pt x="131" y="61"/>
                  <a:pt x="153" y="43"/>
                </a:cubicBezTo>
                <a:cubicBezTo>
                  <a:pt x="158" y="39"/>
                  <a:pt x="164" y="35"/>
                  <a:pt x="169" y="30"/>
                </a:cubicBezTo>
                <a:cubicBezTo>
                  <a:pt x="186" y="18"/>
                  <a:pt x="186" y="18"/>
                  <a:pt x="186" y="18"/>
                </a:cubicBezTo>
                <a:cubicBezTo>
                  <a:pt x="197" y="11"/>
                  <a:pt x="197" y="11"/>
                  <a:pt x="197" y="11"/>
                </a:cubicBezTo>
                <a:cubicBezTo>
                  <a:pt x="189" y="0"/>
                  <a:pt x="189" y="0"/>
                  <a:pt x="189" y="0"/>
                </a:cubicBezTo>
                <a:cubicBezTo>
                  <a:pt x="205" y="3"/>
                  <a:pt x="221" y="7"/>
                  <a:pt x="236" y="11"/>
                </a:cubicBezTo>
                <a:cubicBezTo>
                  <a:pt x="231" y="26"/>
                  <a:pt x="228" y="40"/>
                  <a:pt x="225" y="55"/>
                </a:cubicBezTo>
                <a:cubicBezTo>
                  <a:pt x="218" y="44"/>
                  <a:pt x="218" y="44"/>
                  <a:pt x="218" y="44"/>
                </a:cubicBezTo>
                <a:cubicBezTo>
                  <a:pt x="208" y="50"/>
                  <a:pt x="208" y="50"/>
                  <a:pt x="208" y="50"/>
                </a:cubicBezTo>
                <a:cubicBezTo>
                  <a:pt x="193" y="62"/>
                  <a:pt x="193" y="62"/>
                  <a:pt x="193" y="62"/>
                </a:cubicBezTo>
                <a:cubicBezTo>
                  <a:pt x="187" y="66"/>
                  <a:pt x="182" y="70"/>
                  <a:pt x="177" y="74"/>
                </a:cubicBezTo>
                <a:cubicBezTo>
                  <a:pt x="158" y="90"/>
                  <a:pt x="139" y="108"/>
                  <a:pt x="122" y="128"/>
                </a:cubicBezTo>
                <a:cubicBezTo>
                  <a:pt x="89" y="167"/>
                  <a:pt x="62" y="212"/>
                  <a:pt x="44" y="261"/>
                </a:cubicBezTo>
                <a:cubicBezTo>
                  <a:pt x="37" y="281"/>
                  <a:pt x="37" y="281"/>
                  <a:pt x="37" y="281"/>
                </a:cubicBezTo>
                <a:cubicBezTo>
                  <a:pt x="33" y="273"/>
                  <a:pt x="29" y="265"/>
                  <a:pt x="25" y="256"/>
                </a:cubicBezTo>
                <a:close/>
              </a:path>
            </a:pathLst>
          </a:custGeom>
          <a:solidFill>
            <a:schemeClr val="bg1">
              <a:lumMod val="95000"/>
            </a:schemeClr>
          </a:solidFill>
          <a:ln>
            <a:solidFill>
              <a:schemeClr val="bg1">
                <a:lumMod val="95000"/>
              </a:schemeClr>
            </a:solidFill>
          </a:ln>
        </p:spPr>
        <p:txBody>
          <a:bodyPr anchor="ctr"/>
          <a:lstStyle/>
          <a:p>
            <a:pPr algn="ctr"/>
          </a:p>
        </p:txBody>
      </p:sp>
      <p:sp>
        <p:nvSpPr>
          <p:cNvPr id="11" name="ïśḻïḋê"/>
          <p:cNvSpPr/>
          <p:nvPr/>
        </p:nvSpPr>
        <p:spPr>
          <a:xfrm>
            <a:off x="596576" y="3525743"/>
            <a:ext cx="1004888" cy="1004888"/>
          </a:xfrm>
          <a:prstGeom prst="ellipse">
            <a:avLst/>
          </a:prstGeom>
          <a:blipFill>
            <a:blip r:embed="rId1" cstate="screen"/>
            <a:stretch>
              <a:fillRect l="-25316" r="-24684"/>
            </a:stretch>
          </a:blipFill>
          <a:ln w="57150">
            <a:solidFill>
              <a:schemeClr val="bg1"/>
            </a:solidFill>
            <a:roun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3" name="ïšľîḍê"/>
          <p:cNvSpPr/>
          <p:nvPr/>
        </p:nvSpPr>
        <p:spPr bwMode="auto">
          <a:xfrm>
            <a:off x="2088672" y="2223440"/>
            <a:ext cx="520442" cy="520440"/>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54" name="îşḷíďe"/>
          <p:cNvSpPr/>
          <p:nvPr/>
        </p:nvSpPr>
        <p:spPr bwMode="auto">
          <a:xfrm>
            <a:off x="2214207" y="2375744"/>
            <a:ext cx="269371" cy="244128"/>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p>
        </p:txBody>
      </p:sp>
      <p:sp>
        <p:nvSpPr>
          <p:cNvPr id="47" name="iŝḻíḍé"/>
          <p:cNvSpPr/>
          <p:nvPr/>
        </p:nvSpPr>
        <p:spPr bwMode="auto">
          <a:xfrm>
            <a:off x="2088672" y="5115929"/>
            <a:ext cx="520442" cy="520440"/>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48" name="íṥlide"/>
          <p:cNvSpPr/>
          <p:nvPr/>
        </p:nvSpPr>
        <p:spPr bwMode="auto">
          <a:xfrm>
            <a:off x="2214207" y="5268233"/>
            <a:ext cx="269371" cy="244128"/>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p>
        </p:txBody>
      </p:sp>
      <p:sp>
        <p:nvSpPr>
          <p:cNvPr id="14" name="îṩḻiḋè"/>
          <p:cNvSpPr/>
          <p:nvPr/>
        </p:nvSpPr>
        <p:spPr bwMode="auto">
          <a:xfrm>
            <a:off x="4839651" y="5252324"/>
            <a:ext cx="300038" cy="247650"/>
          </a:xfrm>
          <a:custGeom>
            <a:avLst/>
            <a:gdLst>
              <a:gd name="T0" fmla="*/ 47 w 189"/>
              <a:gd name="T1" fmla="*/ 78 h 156"/>
              <a:gd name="T2" fmla="*/ 0 w 189"/>
              <a:gd name="T3" fmla="*/ 31 h 156"/>
              <a:gd name="T4" fmla="*/ 52 w 189"/>
              <a:gd name="T5" fmla="*/ 31 h 156"/>
              <a:gd name="T6" fmla="*/ 95 w 189"/>
              <a:gd name="T7" fmla="*/ 31 h 156"/>
              <a:gd name="T8" fmla="*/ 111 w 189"/>
              <a:gd name="T9" fmla="*/ 31 h 156"/>
              <a:gd name="T10" fmla="*/ 111 w 189"/>
              <a:gd name="T11" fmla="*/ 0 h 156"/>
              <a:gd name="T12" fmla="*/ 189 w 189"/>
              <a:gd name="T13" fmla="*/ 78 h 156"/>
              <a:gd name="T14" fmla="*/ 111 w 189"/>
              <a:gd name="T15" fmla="*/ 156 h 156"/>
              <a:gd name="T16" fmla="*/ 111 w 189"/>
              <a:gd name="T17" fmla="*/ 123 h 156"/>
              <a:gd name="T18" fmla="*/ 95 w 189"/>
              <a:gd name="T19" fmla="*/ 123 h 156"/>
              <a:gd name="T20" fmla="*/ 52 w 189"/>
              <a:gd name="T21" fmla="*/ 123 h 156"/>
              <a:gd name="T22" fmla="*/ 0 w 189"/>
              <a:gd name="T23" fmla="*/ 123 h 156"/>
              <a:gd name="T24" fmla="*/ 47 w 189"/>
              <a:gd name="T25"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56">
                <a:moveTo>
                  <a:pt x="47" y="78"/>
                </a:moveTo>
                <a:lnTo>
                  <a:pt x="0" y="31"/>
                </a:lnTo>
                <a:lnTo>
                  <a:pt x="52" y="31"/>
                </a:lnTo>
                <a:lnTo>
                  <a:pt x="95" y="31"/>
                </a:lnTo>
                <a:lnTo>
                  <a:pt x="111" y="31"/>
                </a:lnTo>
                <a:lnTo>
                  <a:pt x="111" y="0"/>
                </a:lnTo>
                <a:lnTo>
                  <a:pt x="189" y="78"/>
                </a:lnTo>
                <a:lnTo>
                  <a:pt x="111" y="156"/>
                </a:lnTo>
                <a:lnTo>
                  <a:pt x="111" y="123"/>
                </a:lnTo>
                <a:lnTo>
                  <a:pt x="95" y="123"/>
                </a:lnTo>
                <a:lnTo>
                  <a:pt x="52" y="123"/>
                </a:lnTo>
                <a:lnTo>
                  <a:pt x="0" y="123"/>
                </a:lnTo>
                <a:lnTo>
                  <a:pt x="47" y="78"/>
                </a:lnTo>
                <a:close/>
              </a:path>
            </a:pathLst>
          </a:custGeom>
          <a:solidFill>
            <a:schemeClr val="bg1">
              <a:lumMod val="85000"/>
            </a:schemeClr>
          </a:solidFill>
          <a:ln>
            <a:solidFill>
              <a:schemeClr val="bg1">
                <a:lumMod val="95000"/>
              </a:schemeClr>
            </a:solidFill>
          </a:ln>
        </p:spPr>
        <p:txBody>
          <a:bodyPr anchor="ctr"/>
          <a:lstStyle/>
          <a:p>
            <a:pPr algn="ctr"/>
          </a:p>
        </p:txBody>
      </p:sp>
      <p:sp>
        <p:nvSpPr>
          <p:cNvPr id="41" name="iṣļîḋê"/>
          <p:cNvSpPr/>
          <p:nvPr/>
        </p:nvSpPr>
        <p:spPr bwMode="auto">
          <a:xfrm>
            <a:off x="5653081" y="5115929"/>
            <a:ext cx="520442" cy="520440"/>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42" name="ïśļidè"/>
          <p:cNvSpPr/>
          <p:nvPr/>
        </p:nvSpPr>
        <p:spPr bwMode="auto">
          <a:xfrm>
            <a:off x="5778616" y="5268233"/>
            <a:ext cx="269371" cy="244128"/>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p>
        </p:txBody>
      </p:sp>
      <p:sp>
        <p:nvSpPr>
          <p:cNvPr id="35" name="ïŝľîḍè"/>
          <p:cNvSpPr/>
          <p:nvPr/>
        </p:nvSpPr>
        <p:spPr bwMode="auto">
          <a:xfrm>
            <a:off x="5653080" y="2223440"/>
            <a:ext cx="520442" cy="520440"/>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36" name="iśľiḋè"/>
          <p:cNvSpPr/>
          <p:nvPr/>
        </p:nvSpPr>
        <p:spPr bwMode="auto">
          <a:xfrm>
            <a:off x="5778615" y="2375744"/>
            <a:ext cx="269371" cy="244128"/>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p>
        </p:txBody>
      </p:sp>
      <p:sp>
        <p:nvSpPr>
          <p:cNvPr id="29" name="ïšḻîdè"/>
          <p:cNvSpPr/>
          <p:nvPr/>
        </p:nvSpPr>
        <p:spPr bwMode="auto">
          <a:xfrm>
            <a:off x="9217490" y="5115929"/>
            <a:ext cx="520442" cy="520440"/>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30" name="ïśļîďé"/>
          <p:cNvSpPr/>
          <p:nvPr/>
        </p:nvSpPr>
        <p:spPr bwMode="auto">
          <a:xfrm>
            <a:off x="9343025" y="5268233"/>
            <a:ext cx="269371" cy="244128"/>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p>
        </p:txBody>
      </p:sp>
      <p:sp>
        <p:nvSpPr>
          <p:cNvPr id="23" name="îšļíďê"/>
          <p:cNvSpPr/>
          <p:nvPr/>
        </p:nvSpPr>
        <p:spPr bwMode="auto">
          <a:xfrm>
            <a:off x="9217489" y="2223440"/>
            <a:ext cx="520442" cy="520440"/>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4" name="ïṡ1îḓè"/>
          <p:cNvSpPr/>
          <p:nvPr/>
        </p:nvSpPr>
        <p:spPr bwMode="auto">
          <a:xfrm>
            <a:off x="9343024" y="2375744"/>
            <a:ext cx="269371" cy="244128"/>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p>
        </p:txBody>
      </p:sp>
      <p:sp>
        <p:nvSpPr>
          <p:cNvPr id="19" name="îŝliḋê"/>
          <p:cNvSpPr/>
          <p:nvPr/>
        </p:nvSpPr>
        <p:spPr bwMode="auto">
          <a:xfrm>
            <a:off x="8404057" y="2359835"/>
            <a:ext cx="300038" cy="247650"/>
          </a:xfrm>
          <a:custGeom>
            <a:avLst/>
            <a:gdLst>
              <a:gd name="T0" fmla="*/ 47 w 189"/>
              <a:gd name="T1" fmla="*/ 78 h 156"/>
              <a:gd name="T2" fmla="*/ 0 w 189"/>
              <a:gd name="T3" fmla="*/ 31 h 156"/>
              <a:gd name="T4" fmla="*/ 52 w 189"/>
              <a:gd name="T5" fmla="*/ 31 h 156"/>
              <a:gd name="T6" fmla="*/ 95 w 189"/>
              <a:gd name="T7" fmla="*/ 31 h 156"/>
              <a:gd name="T8" fmla="*/ 111 w 189"/>
              <a:gd name="T9" fmla="*/ 31 h 156"/>
              <a:gd name="T10" fmla="*/ 111 w 189"/>
              <a:gd name="T11" fmla="*/ 0 h 156"/>
              <a:gd name="T12" fmla="*/ 189 w 189"/>
              <a:gd name="T13" fmla="*/ 78 h 156"/>
              <a:gd name="T14" fmla="*/ 111 w 189"/>
              <a:gd name="T15" fmla="*/ 156 h 156"/>
              <a:gd name="T16" fmla="*/ 111 w 189"/>
              <a:gd name="T17" fmla="*/ 123 h 156"/>
              <a:gd name="T18" fmla="*/ 95 w 189"/>
              <a:gd name="T19" fmla="*/ 123 h 156"/>
              <a:gd name="T20" fmla="*/ 52 w 189"/>
              <a:gd name="T21" fmla="*/ 123 h 156"/>
              <a:gd name="T22" fmla="*/ 0 w 189"/>
              <a:gd name="T23" fmla="*/ 123 h 156"/>
              <a:gd name="T24" fmla="*/ 47 w 189"/>
              <a:gd name="T25"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56">
                <a:moveTo>
                  <a:pt x="47" y="78"/>
                </a:moveTo>
                <a:lnTo>
                  <a:pt x="0" y="31"/>
                </a:lnTo>
                <a:lnTo>
                  <a:pt x="52" y="31"/>
                </a:lnTo>
                <a:lnTo>
                  <a:pt x="95" y="31"/>
                </a:lnTo>
                <a:lnTo>
                  <a:pt x="111" y="31"/>
                </a:lnTo>
                <a:lnTo>
                  <a:pt x="111" y="0"/>
                </a:lnTo>
                <a:lnTo>
                  <a:pt x="189" y="78"/>
                </a:lnTo>
                <a:lnTo>
                  <a:pt x="111" y="156"/>
                </a:lnTo>
                <a:lnTo>
                  <a:pt x="111" y="123"/>
                </a:lnTo>
                <a:lnTo>
                  <a:pt x="95" y="123"/>
                </a:lnTo>
                <a:lnTo>
                  <a:pt x="52" y="123"/>
                </a:lnTo>
                <a:lnTo>
                  <a:pt x="0" y="123"/>
                </a:lnTo>
                <a:lnTo>
                  <a:pt x="47" y="78"/>
                </a:lnTo>
                <a:close/>
              </a:path>
            </a:pathLst>
          </a:custGeom>
          <a:solidFill>
            <a:schemeClr val="bg1">
              <a:lumMod val="85000"/>
            </a:schemeClr>
          </a:solidFill>
          <a:ln>
            <a:solidFill>
              <a:schemeClr val="bg1">
                <a:lumMod val="95000"/>
              </a:schemeClr>
            </a:solidFill>
          </a:ln>
        </p:spPr>
        <p:txBody>
          <a:bodyPr anchor="ctr"/>
          <a:lstStyle/>
          <a:p>
            <a:pPr algn="ctr"/>
          </a:p>
        </p:txBody>
      </p:sp>
      <p:sp>
        <p:nvSpPr>
          <p:cNvPr id="20" name="ïş1îḓê"/>
          <p:cNvSpPr/>
          <p:nvPr/>
        </p:nvSpPr>
        <p:spPr bwMode="auto">
          <a:xfrm>
            <a:off x="8404058" y="5252324"/>
            <a:ext cx="300038" cy="247650"/>
          </a:xfrm>
          <a:custGeom>
            <a:avLst/>
            <a:gdLst>
              <a:gd name="T0" fmla="*/ 47 w 189"/>
              <a:gd name="T1" fmla="*/ 78 h 156"/>
              <a:gd name="T2" fmla="*/ 0 w 189"/>
              <a:gd name="T3" fmla="*/ 31 h 156"/>
              <a:gd name="T4" fmla="*/ 52 w 189"/>
              <a:gd name="T5" fmla="*/ 31 h 156"/>
              <a:gd name="T6" fmla="*/ 95 w 189"/>
              <a:gd name="T7" fmla="*/ 31 h 156"/>
              <a:gd name="T8" fmla="*/ 111 w 189"/>
              <a:gd name="T9" fmla="*/ 31 h 156"/>
              <a:gd name="T10" fmla="*/ 111 w 189"/>
              <a:gd name="T11" fmla="*/ 0 h 156"/>
              <a:gd name="T12" fmla="*/ 189 w 189"/>
              <a:gd name="T13" fmla="*/ 78 h 156"/>
              <a:gd name="T14" fmla="*/ 111 w 189"/>
              <a:gd name="T15" fmla="*/ 156 h 156"/>
              <a:gd name="T16" fmla="*/ 111 w 189"/>
              <a:gd name="T17" fmla="*/ 123 h 156"/>
              <a:gd name="T18" fmla="*/ 95 w 189"/>
              <a:gd name="T19" fmla="*/ 123 h 156"/>
              <a:gd name="T20" fmla="*/ 52 w 189"/>
              <a:gd name="T21" fmla="*/ 123 h 156"/>
              <a:gd name="T22" fmla="*/ 0 w 189"/>
              <a:gd name="T23" fmla="*/ 123 h 156"/>
              <a:gd name="T24" fmla="*/ 47 w 189"/>
              <a:gd name="T25"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56">
                <a:moveTo>
                  <a:pt x="47" y="78"/>
                </a:moveTo>
                <a:lnTo>
                  <a:pt x="0" y="31"/>
                </a:lnTo>
                <a:lnTo>
                  <a:pt x="52" y="31"/>
                </a:lnTo>
                <a:lnTo>
                  <a:pt x="95" y="31"/>
                </a:lnTo>
                <a:lnTo>
                  <a:pt x="111" y="31"/>
                </a:lnTo>
                <a:lnTo>
                  <a:pt x="111" y="0"/>
                </a:lnTo>
                <a:lnTo>
                  <a:pt x="189" y="78"/>
                </a:lnTo>
                <a:lnTo>
                  <a:pt x="111" y="156"/>
                </a:lnTo>
                <a:lnTo>
                  <a:pt x="111" y="123"/>
                </a:lnTo>
                <a:lnTo>
                  <a:pt x="95" y="123"/>
                </a:lnTo>
                <a:lnTo>
                  <a:pt x="52" y="123"/>
                </a:lnTo>
                <a:lnTo>
                  <a:pt x="0" y="123"/>
                </a:lnTo>
                <a:lnTo>
                  <a:pt x="47" y="78"/>
                </a:lnTo>
                <a:close/>
              </a:path>
            </a:pathLst>
          </a:custGeom>
          <a:solidFill>
            <a:schemeClr val="bg1">
              <a:lumMod val="85000"/>
            </a:schemeClr>
          </a:solidFill>
          <a:ln>
            <a:solidFill>
              <a:schemeClr val="bg1">
                <a:lumMod val="95000"/>
              </a:schemeClr>
            </a:solidFill>
          </a:ln>
        </p:spPr>
        <p:txBody>
          <a:bodyPr anchor="ctr"/>
          <a:lstStyle/>
          <a:p>
            <a:pPr algn="ctr"/>
          </a:p>
        </p:txBody>
      </p:sp>
      <p:sp>
        <p:nvSpPr>
          <p:cNvPr id="57" name="矩形 56"/>
          <p:cNvSpPr/>
          <p:nvPr/>
        </p:nvSpPr>
        <p:spPr>
          <a:xfrm>
            <a:off x="2698740" y="2160599"/>
            <a:ext cx="1627516" cy="1447769"/>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甚至要培训经理、培训总监来进行组织。像</a:t>
            </a:r>
            <a:r>
              <a:rPr lang="en-US" altLang="zh-CN"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新员工入职培训</a:t>
            </a:r>
            <a:r>
              <a:rPr lang="en-US" altLang="zh-CN"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等常规。</a:t>
            </a:r>
            <a:endPar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58" name="矩形 57"/>
          <p:cNvSpPr/>
          <p:nvPr/>
        </p:nvSpPr>
        <p:spPr>
          <a:xfrm>
            <a:off x="2713241" y="4714846"/>
            <a:ext cx="1627516" cy="1170770"/>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培训项目管理中，最重要的是培训项目计划的管理，即学员需要什么。</a:t>
            </a:r>
            <a:endPar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59" name="矩形 58"/>
          <p:cNvSpPr/>
          <p:nvPr/>
        </p:nvSpPr>
        <p:spPr>
          <a:xfrm>
            <a:off x="6437511" y="2160599"/>
            <a:ext cx="1627516" cy="1447769"/>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其中关键是培训需求调查与研究。培训调查与研究必须建立面向对象的课程。</a:t>
            </a:r>
            <a:endPar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60" name="矩形 59"/>
          <p:cNvSpPr/>
          <p:nvPr/>
        </p:nvSpPr>
        <p:spPr>
          <a:xfrm>
            <a:off x="6452012" y="4714846"/>
            <a:ext cx="1627516" cy="1447769"/>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属于体验阶段，资源（讲师、课程、地点、费用）准备、确保雇员做好受训准备</a:t>
            </a:r>
            <a:endPar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61" name="矩形 60"/>
          <p:cNvSpPr/>
          <p:nvPr/>
        </p:nvSpPr>
        <p:spPr>
          <a:xfrm>
            <a:off x="9926561" y="2160599"/>
            <a:ext cx="1627516" cy="1724768"/>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造积极的学习环境等，关键的仍然是教学实施等。此阶段以</a:t>
            </a:r>
            <a:r>
              <a:rPr lang="en-US" altLang="zh-CN"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培训通知书</a:t>
            </a:r>
            <a:r>
              <a:rPr lang="en-US" altLang="zh-CN"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的下发为开始。</a:t>
            </a:r>
            <a:endPar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62" name="矩形 61"/>
          <p:cNvSpPr/>
          <p:nvPr/>
        </p:nvSpPr>
        <p:spPr>
          <a:xfrm>
            <a:off x="9941062" y="4714846"/>
            <a:ext cx="1627516" cy="1724768"/>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一般可由培训主管把握、由培训助理主要担负即可。但复杂的、大型的项目如高层特定。</a:t>
            </a:r>
            <a:endPar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1000"/>
                                        <p:tgtEl>
                                          <p:spTgt spid="54"/>
                                        </p:tgtEl>
                                      </p:cBhvr>
                                    </p:animEffect>
                                    <p:anim calcmode="lin" valueType="num">
                                      <p:cBhvr>
                                        <p:cTn id="33" dur="1000" fill="hold"/>
                                        <p:tgtEl>
                                          <p:spTgt spid="54"/>
                                        </p:tgtEl>
                                        <p:attrNameLst>
                                          <p:attrName>ppt_x</p:attrName>
                                        </p:attrNameLst>
                                      </p:cBhvr>
                                      <p:tavLst>
                                        <p:tav tm="0">
                                          <p:val>
                                            <p:strVal val="#ppt_x"/>
                                          </p:val>
                                        </p:tav>
                                        <p:tav tm="100000">
                                          <p:val>
                                            <p:strVal val="#ppt_x"/>
                                          </p:val>
                                        </p:tav>
                                      </p:tavLst>
                                    </p:anim>
                                    <p:anim calcmode="lin" valueType="num">
                                      <p:cBhvr>
                                        <p:cTn id="34" dur="1000" fill="hold"/>
                                        <p:tgtEl>
                                          <p:spTgt spid="5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anim calcmode="lin" valueType="num">
                                      <p:cBhvr>
                                        <p:cTn id="68" dur="1000" fill="hold"/>
                                        <p:tgtEl>
                                          <p:spTgt spid="36"/>
                                        </p:tgtEl>
                                        <p:attrNameLst>
                                          <p:attrName>ppt_x</p:attrName>
                                        </p:attrNameLst>
                                      </p:cBhvr>
                                      <p:tavLst>
                                        <p:tav tm="0">
                                          <p:val>
                                            <p:strVal val="#ppt_x"/>
                                          </p:val>
                                        </p:tav>
                                        <p:tav tm="100000">
                                          <p:val>
                                            <p:strVal val="#ppt_x"/>
                                          </p:val>
                                        </p:tav>
                                      </p:tavLst>
                                    </p:anim>
                                    <p:anim calcmode="lin" valueType="num">
                                      <p:cBhvr>
                                        <p:cTn id="69" dur="1000" fill="hold"/>
                                        <p:tgtEl>
                                          <p:spTgt spid="3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000"/>
                                        <p:tgtEl>
                                          <p:spTgt spid="30"/>
                                        </p:tgtEl>
                                      </p:cBhvr>
                                    </p:animEffect>
                                    <p:anim calcmode="lin" valueType="num">
                                      <p:cBhvr>
                                        <p:cTn id="78" dur="1000" fill="hold"/>
                                        <p:tgtEl>
                                          <p:spTgt spid="30"/>
                                        </p:tgtEl>
                                        <p:attrNameLst>
                                          <p:attrName>ppt_x</p:attrName>
                                        </p:attrNameLst>
                                      </p:cBhvr>
                                      <p:tavLst>
                                        <p:tav tm="0">
                                          <p:val>
                                            <p:strVal val="#ppt_x"/>
                                          </p:val>
                                        </p:tav>
                                        <p:tav tm="100000">
                                          <p:val>
                                            <p:strVal val="#ppt_x"/>
                                          </p:val>
                                        </p:tav>
                                      </p:tavLst>
                                    </p:anim>
                                    <p:anim calcmode="lin" valueType="num">
                                      <p:cBhvr>
                                        <p:cTn id="79" dur="1000" fill="hold"/>
                                        <p:tgtEl>
                                          <p:spTgt spid="3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anim calcmode="lin" valueType="num">
                                      <p:cBhvr>
                                        <p:cTn id="98" dur="1000" fill="hold"/>
                                        <p:tgtEl>
                                          <p:spTgt spid="20"/>
                                        </p:tgtEl>
                                        <p:attrNameLst>
                                          <p:attrName>ppt_x</p:attrName>
                                        </p:attrNameLst>
                                      </p:cBhvr>
                                      <p:tavLst>
                                        <p:tav tm="0">
                                          <p:val>
                                            <p:strVal val="#ppt_x"/>
                                          </p:val>
                                        </p:tav>
                                        <p:tav tm="100000">
                                          <p:val>
                                            <p:strVal val="#ppt_x"/>
                                          </p:val>
                                        </p:tav>
                                      </p:tavLst>
                                    </p:anim>
                                    <p:anim calcmode="lin" valueType="num">
                                      <p:cBhvr>
                                        <p:cTn id="9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fade">
                                      <p:cBhvr>
                                        <p:cTn id="104" dur="1000"/>
                                        <p:tgtEl>
                                          <p:spTgt spid="57"/>
                                        </p:tgtEl>
                                      </p:cBhvr>
                                    </p:animEffect>
                                    <p:anim calcmode="lin" valueType="num">
                                      <p:cBhvr>
                                        <p:cTn id="105" dur="1000" fill="hold"/>
                                        <p:tgtEl>
                                          <p:spTgt spid="57"/>
                                        </p:tgtEl>
                                        <p:attrNameLst>
                                          <p:attrName>ppt_x</p:attrName>
                                        </p:attrNameLst>
                                      </p:cBhvr>
                                      <p:tavLst>
                                        <p:tav tm="0">
                                          <p:val>
                                            <p:strVal val="#ppt_x"/>
                                          </p:val>
                                        </p:tav>
                                        <p:tav tm="100000">
                                          <p:val>
                                            <p:strVal val="#ppt_x"/>
                                          </p:val>
                                        </p:tav>
                                      </p:tavLst>
                                    </p:anim>
                                    <p:anim calcmode="lin" valueType="num">
                                      <p:cBhvr>
                                        <p:cTn id="10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fade">
                                      <p:cBhvr>
                                        <p:cTn id="111" dur="1000"/>
                                        <p:tgtEl>
                                          <p:spTgt spid="58"/>
                                        </p:tgtEl>
                                      </p:cBhvr>
                                    </p:animEffect>
                                    <p:anim calcmode="lin" valueType="num">
                                      <p:cBhvr>
                                        <p:cTn id="112" dur="1000" fill="hold"/>
                                        <p:tgtEl>
                                          <p:spTgt spid="58"/>
                                        </p:tgtEl>
                                        <p:attrNameLst>
                                          <p:attrName>ppt_x</p:attrName>
                                        </p:attrNameLst>
                                      </p:cBhvr>
                                      <p:tavLst>
                                        <p:tav tm="0">
                                          <p:val>
                                            <p:strVal val="#ppt_x"/>
                                          </p:val>
                                        </p:tav>
                                        <p:tav tm="100000">
                                          <p:val>
                                            <p:strVal val="#ppt_x"/>
                                          </p:val>
                                        </p:tav>
                                      </p:tavLst>
                                    </p:anim>
                                    <p:anim calcmode="lin" valueType="num">
                                      <p:cBhvr>
                                        <p:cTn id="11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59"/>
                                        </p:tgtEl>
                                        <p:attrNameLst>
                                          <p:attrName>style.visibility</p:attrName>
                                        </p:attrNameLst>
                                      </p:cBhvr>
                                      <p:to>
                                        <p:strVal val="visible"/>
                                      </p:to>
                                    </p:set>
                                    <p:animEffect transition="in" filter="fade">
                                      <p:cBhvr>
                                        <p:cTn id="118" dur="1000"/>
                                        <p:tgtEl>
                                          <p:spTgt spid="59"/>
                                        </p:tgtEl>
                                      </p:cBhvr>
                                    </p:animEffect>
                                    <p:anim calcmode="lin" valueType="num">
                                      <p:cBhvr>
                                        <p:cTn id="119" dur="1000" fill="hold"/>
                                        <p:tgtEl>
                                          <p:spTgt spid="59"/>
                                        </p:tgtEl>
                                        <p:attrNameLst>
                                          <p:attrName>ppt_x</p:attrName>
                                        </p:attrNameLst>
                                      </p:cBhvr>
                                      <p:tavLst>
                                        <p:tav tm="0">
                                          <p:val>
                                            <p:strVal val="#ppt_x"/>
                                          </p:val>
                                        </p:tav>
                                        <p:tav tm="100000">
                                          <p:val>
                                            <p:strVal val="#ppt_x"/>
                                          </p:val>
                                        </p:tav>
                                      </p:tavLst>
                                    </p:anim>
                                    <p:anim calcmode="lin" valueType="num">
                                      <p:cBhvr>
                                        <p:cTn id="12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61"/>
                                        </p:tgtEl>
                                        <p:attrNameLst>
                                          <p:attrName>style.visibility</p:attrName>
                                        </p:attrNameLst>
                                      </p:cBhvr>
                                      <p:to>
                                        <p:strVal val="visible"/>
                                      </p:to>
                                    </p:set>
                                    <p:animEffect transition="in" filter="fade">
                                      <p:cBhvr>
                                        <p:cTn id="132" dur="1000"/>
                                        <p:tgtEl>
                                          <p:spTgt spid="61"/>
                                        </p:tgtEl>
                                      </p:cBhvr>
                                    </p:animEffect>
                                    <p:anim calcmode="lin" valueType="num">
                                      <p:cBhvr>
                                        <p:cTn id="133" dur="1000" fill="hold"/>
                                        <p:tgtEl>
                                          <p:spTgt spid="61"/>
                                        </p:tgtEl>
                                        <p:attrNameLst>
                                          <p:attrName>ppt_x</p:attrName>
                                        </p:attrNameLst>
                                      </p:cBhvr>
                                      <p:tavLst>
                                        <p:tav tm="0">
                                          <p:val>
                                            <p:strVal val="#ppt_x"/>
                                          </p:val>
                                        </p:tav>
                                        <p:tav tm="100000">
                                          <p:val>
                                            <p:strVal val="#ppt_x"/>
                                          </p:val>
                                        </p:tav>
                                      </p:tavLst>
                                    </p:anim>
                                    <p:anim calcmode="lin" valueType="num">
                                      <p:cBhvr>
                                        <p:cTn id="13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62"/>
                                        </p:tgtEl>
                                        <p:attrNameLst>
                                          <p:attrName>style.visibility</p:attrName>
                                        </p:attrNameLst>
                                      </p:cBhvr>
                                      <p:to>
                                        <p:strVal val="visible"/>
                                      </p:to>
                                    </p:set>
                                    <p:animEffect transition="in" filter="fade">
                                      <p:cBhvr>
                                        <p:cTn id="139" dur="1000"/>
                                        <p:tgtEl>
                                          <p:spTgt spid="62"/>
                                        </p:tgtEl>
                                      </p:cBhvr>
                                    </p:animEffect>
                                    <p:anim calcmode="lin" valueType="num">
                                      <p:cBhvr>
                                        <p:cTn id="140" dur="1000" fill="hold"/>
                                        <p:tgtEl>
                                          <p:spTgt spid="62"/>
                                        </p:tgtEl>
                                        <p:attrNameLst>
                                          <p:attrName>ppt_x</p:attrName>
                                        </p:attrNameLst>
                                      </p:cBhvr>
                                      <p:tavLst>
                                        <p:tav tm="0">
                                          <p:val>
                                            <p:strVal val="#ppt_x"/>
                                          </p:val>
                                        </p:tav>
                                        <p:tav tm="100000">
                                          <p:val>
                                            <p:strVal val="#ppt_x"/>
                                          </p:val>
                                        </p:tav>
                                      </p:tavLst>
                                    </p:anim>
                                    <p:anim calcmode="lin" valueType="num">
                                      <p:cBhvr>
                                        <p:cTn id="141"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53" grpId="0" animBg="1"/>
      <p:bldP spid="54" grpId="0" animBg="1"/>
      <p:bldP spid="47" grpId="0" animBg="1"/>
      <p:bldP spid="48" grpId="0" animBg="1"/>
      <p:bldP spid="14" grpId="0" animBg="1"/>
      <p:bldP spid="41" grpId="0" animBg="1"/>
      <p:bldP spid="42" grpId="0" animBg="1"/>
      <p:bldP spid="35" grpId="0" animBg="1"/>
      <p:bldP spid="36" grpId="0" animBg="1"/>
      <p:bldP spid="29" grpId="0" animBg="1"/>
      <p:bldP spid="30" grpId="0" animBg="1"/>
      <p:bldP spid="23" grpId="0" animBg="1"/>
      <p:bldP spid="24" grpId="0" animBg="1"/>
      <p:bldP spid="19" grpId="0" animBg="1"/>
      <p:bldP spid="20" grpId="0" animBg="1"/>
      <p:bldP spid="57" grpId="0"/>
      <p:bldP spid="58" grpId="0"/>
      <p:bldP spid="59" grpId="0"/>
      <p:bldP spid="60" grpId="0"/>
      <p:bldP spid="61" grpId="0"/>
      <p:bldP spid="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39528" y="695385"/>
            <a:ext cx="3583391"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企业项目管理汇总</a:t>
            </a:r>
            <a:endPar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6" name="文本框 5"/>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4</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88" name="îṥ1îḍè"/>
          <p:cNvSpPr txBox="1"/>
          <p:nvPr/>
        </p:nvSpPr>
        <p:spPr>
          <a:xfrm>
            <a:off x="1254479" y="3455908"/>
            <a:ext cx="2244786" cy="455692"/>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 </a:t>
            </a:r>
            <a:endParaRPr lang="zh-CN" altLang="en-US" dirty="0"/>
          </a:p>
        </p:txBody>
      </p:sp>
      <p:sp>
        <p:nvSpPr>
          <p:cNvPr id="90" name="ïśḻïḑè"/>
          <p:cNvSpPr txBox="1"/>
          <p:nvPr/>
        </p:nvSpPr>
        <p:spPr>
          <a:xfrm>
            <a:off x="1254479" y="4420680"/>
            <a:ext cx="2244786" cy="455692"/>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 </a:t>
            </a:r>
            <a:endParaRPr lang="zh-CN" altLang="en-US" dirty="0"/>
          </a:p>
        </p:txBody>
      </p:sp>
      <p:sp>
        <p:nvSpPr>
          <p:cNvPr id="92" name="išḻiḋe"/>
          <p:cNvSpPr txBox="1"/>
          <p:nvPr/>
        </p:nvSpPr>
        <p:spPr>
          <a:xfrm>
            <a:off x="1251016" y="5409558"/>
            <a:ext cx="2244786" cy="455692"/>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 </a:t>
            </a:r>
            <a:endParaRPr lang="zh-CN" altLang="en-US" dirty="0"/>
          </a:p>
        </p:txBody>
      </p:sp>
      <p:sp>
        <p:nvSpPr>
          <p:cNvPr id="96" name="išľídé"/>
          <p:cNvSpPr/>
          <p:nvPr/>
        </p:nvSpPr>
        <p:spPr bwMode="auto">
          <a:xfrm>
            <a:off x="8036657" y="1556792"/>
            <a:ext cx="3209290" cy="4557731"/>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îSḷíḍé"/>
          <p:cNvSpPr/>
          <p:nvPr/>
        </p:nvSpPr>
        <p:spPr bwMode="auto">
          <a:xfrm>
            <a:off x="8055922" y="1572203"/>
            <a:ext cx="3174615" cy="4523056"/>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íSľíḋê"/>
          <p:cNvSpPr/>
          <p:nvPr/>
        </p:nvSpPr>
        <p:spPr bwMode="auto">
          <a:xfrm>
            <a:off x="9612407" y="1741721"/>
            <a:ext cx="57792" cy="57792"/>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ï$ḷïḋè"/>
          <p:cNvSpPr/>
          <p:nvPr/>
        </p:nvSpPr>
        <p:spPr bwMode="auto">
          <a:xfrm>
            <a:off x="9612407" y="1737870"/>
            <a:ext cx="57792" cy="57792"/>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íŝḷîďé"/>
          <p:cNvSpPr/>
          <p:nvPr/>
        </p:nvSpPr>
        <p:spPr bwMode="auto">
          <a:xfrm>
            <a:off x="9623964" y="1749426"/>
            <a:ext cx="34675" cy="3467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iṣḷiḓè"/>
          <p:cNvSpPr/>
          <p:nvPr/>
        </p:nvSpPr>
        <p:spPr bwMode="auto">
          <a:xfrm>
            <a:off x="9631670" y="1757132"/>
            <a:ext cx="19265" cy="19265"/>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ïŝļídè"/>
          <p:cNvSpPr/>
          <p:nvPr/>
        </p:nvSpPr>
        <p:spPr bwMode="auto">
          <a:xfrm>
            <a:off x="9639375" y="1764837"/>
            <a:ext cx="3854" cy="3854"/>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isḻíḋé"/>
          <p:cNvSpPr/>
          <p:nvPr/>
        </p:nvSpPr>
        <p:spPr bwMode="auto">
          <a:xfrm>
            <a:off x="9550764" y="1757132"/>
            <a:ext cx="26970" cy="26970"/>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4" name="ï$ḻîḑê"/>
          <p:cNvSpPr/>
          <p:nvPr/>
        </p:nvSpPr>
        <p:spPr bwMode="auto">
          <a:xfrm>
            <a:off x="8229291" y="1938209"/>
            <a:ext cx="2827873" cy="377178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5" name="iṡļidè"/>
          <p:cNvSpPr/>
          <p:nvPr/>
        </p:nvSpPr>
        <p:spPr bwMode="auto">
          <a:xfrm>
            <a:off x="8244702" y="1953620"/>
            <a:ext cx="2797051" cy="37409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6" name="ïş1iḍé"/>
          <p:cNvSpPr/>
          <p:nvPr/>
        </p:nvSpPr>
        <p:spPr bwMode="auto">
          <a:xfrm>
            <a:off x="9523794" y="5790897"/>
            <a:ext cx="238867" cy="242721"/>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ïṡliḑé"/>
          <p:cNvSpPr/>
          <p:nvPr/>
        </p:nvSpPr>
        <p:spPr bwMode="auto">
          <a:xfrm>
            <a:off x="9581586" y="5848686"/>
            <a:ext cx="123286" cy="123286"/>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íṡ1íḑe"/>
          <p:cNvSpPr/>
          <p:nvPr/>
        </p:nvSpPr>
        <p:spPr>
          <a:xfrm>
            <a:off x="8244702" y="1938209"/>
            <a:ext cx="2797051" cy="3756372"/>
          </a:xfrm>
          <a:prstGeom prst="rect">
            <a:avLst/>
          </a:prstGeom>
          <a:blipFill>
            <a:blip r:embed="rId1" cstate="screen"/>
            <a:srcRect/>
            <a:stretch>
              <a:fillRect l="-50953" r="-50493"/>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11" name="矩形 110"/>
          <p:cNvSpPr/>
          <p:nvPr/>
        </p:nvSpPr>
        <p:spPr>
          <a:xfrm>
            <a:off x="1347612" y="3440003"/>
            <a:ext cx="2151653" cy="463397"/>
          </a:xfrm>
          <a:prstGeom prst="rect">
            <a:avLst/>
          </a:prstGeom>
        </p:spPr>
        <p:txBody>
          <a:bodyPr wrap="square">
            <a:spAutoFit/>
          </a:bodyPr>
          <a:lstStyle/>
          <a:p>
            <a:pPr>
              <a:lnSpc>
                <a:spcPct val="150000"/>
              </a:lnSpc>
            </a:pPr>
            <a:r>
              <a:rPr lang="zh-CN" altLang="en-US" spc="400" dirty="0">
                <a:solidFill>
                  <a:schemeClr val="bg1"/>
                </a:solidFill>
                <a:latin typeface="仓耳青禾体-谷力 W05" panose="02020400000000000000" pitchFamily="18" charset="-122"/>
                <a:ea typeface="仓耳青禾体-谷力 W05" panose="02020400000000000000" pitchFamily="18" charset="-122"/>
              </a:rPr>
              <a:t>按照学员对象分</a:t>
            </a:r>
            <a:endParaRPr lang="zh-CN" altLang="en-US" spc="4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112" name="矩形 111"/>
          <p:cNvSpPr/>
          <p:nvPr/>
        </p:nvSpPr>
        <p:spPr>
          <a:xfrm>
            <a:off x="1251016" y="2132808"/>
            <a:ext cx="5464744" cy="1027269"/>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资源使用控制、教学质量保证等。一般是通过既定的制度、办法、指引、规定来保证质量，控制对象有学员、讲师、组织者及费用等。</a:t>
            </a:r>
            <a:endPar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113" name="矩形 112"/>
          <p:cNvSpPr/>
          <p:nvPr/>
        </p:nvSpPr>
        <p:spPr>
          <a:xfrm>
            <a:off x="3672634" y="3345872"/>
            <a:ext cx="3839410"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新员工培训、市场经理培训、财务培训、储备人员培训等；</a:t>
            </a:r>
            <a:endPar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114" name="矩形 113"/>
          <p:cNvSpPr/>
          <p:nvPr/>
        </p:nvSpPr>
        <p:spPr>
          <a:xfrm>
            <a:off x="1347612" y="4400064"/>
            <a:ext cx="2151653" cy="463397"/>
          </a:xfrm>
          <a:prstGeom prst="rect">
            <a:avLst/>
          </a:prstGeom>
        </p:spPr>
        <p:txBody>
          <a:bodyPr wrap="square">
            <a:spAutoFit/>
          </a:bodyPr>
          <a:lstStyle/>
          <a:p>
            <a:pPr>
              <a:lnSpc>
                <a:spcPct val="150000"/>
              </a:lnSpc>
            </a:pPr>
            <a:r>
              <a:rPr lang="zh-CN" altLang="en-US" spc="400" dirty="0">
                <a:solidFill>
                  <a:schemeClr val="bg1"/>
                </a:solidFill>
                <a:latin typeface="仓耳青禾体-谷力 W05" panose="02020400000000000000" pitchFamily="18" charset="-122"/>
                <a:ea typeface="仓耳青禾体-谷力 W05" panose="02020400000000000000" pitchFamily="18" charset="-122"/>
              </a:rPr>
              <a:t>按照培训目的分</a:t>
            </a:r>
            <a:endParaRPr lang="zh-CN" altLang="en-US" spc="4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115" name="矩形 114"/>
          <p:cNvSpPr/>
          <p:nvPr/>
        </p:nvSpPr>
        <p:spPr>
          <a:xfrm>
            <a:off x="3672634" y="4305933"/>
            <a:ext cx="3839410"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提升培训、入职培训、岗前培训、全国促销前期准备培训等</a:t>
            </a:r>
            <a:endPar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116" name="矩形 115"/>
          <p:cNvSpPr/>
          <p:nvPr/>
        </p:nvSpPr>
        <p:spPr>
          <a:xfrm>
            <a:off x="1301037" y="5467445"/>
            <a:ext cx="2321559" cy="380938"/>
          </a:xfrm>
          <a:prstGeom prst="rect">
            <a:avLst/>
          </a:prstGeom>
        </p:spPr>
        <p:txBody>
          <a:bodyPr wrap="square">
            <a:spAutoFit/>
          </a:bodyPr>
          <a:lstStyle/>
          <a:p>
            <a:pPr>
              <a:lnSpc>
                <a:spcPct val="150000"/>
              </a:lnSpc>
            </a:pPr>
            <a:r>
              <a:rPr lang="zh-CN" altLang="en-US" sz="1400" spc="400" dirty="0">
                <a:solidFill>
                  <a:schemeClr val="bg1"/>
                </a:solidFill>
                <a:latin typeface="仓耳青禾体-谷力 W05" panose="02020400000000000000" pitchFamily="18" charset="-122"/>
                <a:ea typeface="仓耳青禾体-谷力 W05" panose="02020400000000000000" pitchFamily="18" charset="-122"/>
              </a:rPr>
              <a:t>按照培训组织方式分</a:t>
            </a:r>
            <a:endParaRPr lang="zh-CN" altLang="en-US" sz="1400" spc="4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117" name="矩形 116"/>
          <p:cNvSpPr/>
          <p:nvPr/>
        </p:nvSpPr>
        <p:spPr>
          <a:xfrm>
            <a:off x="3672634" y="5329514"/>
            <a:ext cx="3839410" cy="704104"/>
          </a:xfrm>
          <a:prstGeom prst="rect">
            <a:avLst/>
          </a:prstGeom>
        </p:spPr>
        <p:txBody>
          <a:bodyPr wrap="square">
            <a:spAutoFit/>
          </a:bodyPr>
          <a:lstStyle/>
          <a:p>
            <a:pPr>
              <a:lnSpc>
                <a:spcPct val="150000"/>
              </a:lnSpc>
            </a:pP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轮岗培训、集中培训、</a:t>
            </a:r>
            <a:r>
              <a:rPr lang="en-US" altLang="zh-CN"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OJT</a:t>
            </a:r>
            <a:r>
              <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培训、脱产培训等</a:t>
            </a:r>
            <a:endParaRPr lang="zh-CN" altLang="en-US" sz="14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fade">
                                      <p:cBhvr>
                                        <p:cTn id="14" dur="1000"/>
                                        <p:tgtEl>
                                          <p:spTgt spid="112"/>
                                        </p:tgtEl>
                                      </p:cBhvr>
                                    </p:animEffect>
                                    <p:anim calcmode="lin" valueType="num">
                                      <p:cBhvr>
                                        <p:cTn id="15" dur="1000" fill="hold"/>
                                        <p:tgtEl>
                                          <p:spTgt spid="112"/>
                                        </p:tgtEl>
                                        <p:attrNameLst>
                                          <p:attrName>ppt_x</p:attrName>
                                        </p:attrNameLst>
                                      </p:cBhvr>
                                      <p:tavLst>
                                        <p:tav tm="0">
                                          <p:val>
                                            <p:strVal val="#ppt_x"/>
                                          </p:val>
                                        </p:tav>
                                        <p:tav tm="100000">
                                          <p:val>
                                            <p:strVal val="#ppt_x"/>
                                          </p:val>
                                        </p:tav>
                                      </p:tavLst>
                                    </p:anim>
                                    <p:anim calcmode="lin" valueType="num">
                                      <p:cBhvr>
                                        <p:cTn id="16"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fade">
                                      <p:cBhvr>
                                        <p:cTn id="21" dur="1000"/>
                                        <p:tgtEl>
                                          <p:spTgt spid="113"/>
                                        </p:tgtEl>
                                      </p:cBhvr>
                                    </p:animEffect>
                                    <p:anim calcmode="lin" valueType="num">
                                      <p:cBhvr>
                                        <p:cTn id="22" dur="1000" fill="hold"/>
                                        <p:tgtEl>
                                          <p:spTgt spid="113"/>
                                        </p:tgtEl>
                                        <p:attrNameLst>
                                          <p:attrName>ppt_x</p:attrName>
                                        </p:attrNameLst>
                                      </p:cBhvr>
                                      <p:tavLst>
                                        <p:tav tm="0">
                                          <p:val>
                                            <p:strVal val="#ppt_x"/>
                                          </p:val>
                                        </p:tav>
                                        <p:tav tm="100000">
                                          <p:val>
                                            <p:strVal val="#ppt_x"/>
                                          </p:val>
                                        </p:tav>
                                      </p:tavLst>
                                    </p:anim>
                                    <p:anim calcmode="lin" valueType="num">
                                      <p:cBhvr>
                                        <p:cTn id="23"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1000"/>
                                        <p:tgtEl>
                                          <p:spTgt spid="114"/>
                                        </p:tgtEl>
                                      </p:cBhvr>
                                    </p:animEffect>
                                    <p:anim calcmode="lin" valueType="num">
                                      <p:cBhvr>
                                        <p:cTn id="29" dur="1000" fill="hold"/>
                                        <p:tgtEl>
                                          <p:spTgt spid="114"/>
                                        </p:tgtEl>
                                        <p:attrNameLst>
                                          <p:attrName>ppt_x</p:attrName>
                                        </p:attrNameLst>
                                      </p:cBhvr>
                                      <p:tavLst>
                                        <p:tav tm="0">
                                          <p:val>
                                            <p:strVal val="#ppt_x"/>
                                          </p:val>
                                        </p:tav>
                                        <p:tav tm="100000">
                                          <p:val>
                                            <p:strVal val="#ppt_x"/>
                                          </p:val>
                                        </p:tav>
                                      </p:tavLst>
                                    </p:anim>
                                    <p:anim calcmode="lin" valueType="num">
                                      <p:cBhvr>
                                        <p:cTn id="30"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5"/>
                                        </p:tgtEl>
                                        <p:attrNameLst>
                                          <p:attrName>style.visibility</p:attrName>
                                        </p:attrNameLst>
                                      </p:cBhvr>
                                      <p:to>
                                        <p:strVal val="visible"/>
                                      </p:to>
                                    </p:set>
                                    <p:animEffect transition="in" filter="fade">
                                      <p:cBhvr>
                                        <p:cTn id="35" dur="1000"/>
                                        <p:tgtEl>
                                          <p:spTgt spid="115"/>
                                        </p:tgtEl>
                                      </p:cBhvr>
                                    </p:animEffect>
                                    <p:anim calcmode="lin" valueType="num">
                                      <p:cBhvr>
                                        <p:cTn id="36" dur="1000" fill="hold"/>
                                        <p:tgtEl>
                                          <p:spTgt spid="115"/>
                                        </p:tgtEl>
                                        <p:attrNameLst>
                                          <p:attrName>ppt_x</p:attrName>
                                        </p:attrNameLst>
                                      </p:cBhvr>
                                      <p:tavLst>
                                        <p:tav tm="0">
                                          <p:val>
                                            <p:strVal val="#ppt_x"/>
                                          </p:val>
                                        </p:tav>
                                        <p:tav tm="100000">
                                          <p:val>
                                            <p:strVal val="#ppt_x"/>
                                          </p:val>
                                        </p:tav>
                                      </p:tavLst>
                                    </p:anim>
                                    <p:anim calcmode="lin" valueType="num">
                                      <p:cBhvr>
                                        <p:cTn id="37"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6"/>
                                        </p:tgtEl>
                                        <p:attrNameLst>
                                          <p:attrName>style.visibility</p:attrName>
                                        </p:attrNameLst>
                                      </p:cBhvr>
                                      <p:to>
                                        <p:strVal val="visible"/>
                                      </p:to>
                                    </p:set>
                                    <p:animEffect transition="in" filter="fade">
                                      <p:cBhvr>
                                        <p:cTn id="42" dur="1000"/>
                                        <p:tgtEl>
                                          <p:spTgt spid="116"/>
                                        </p:tgtEl>
                                      </p:cBhvr>
                                    </p:animEffect>
                                    <p:anim calcmode="lin" valueType="num">
                                      <p:cBhvr>
                                        <p:cTn id="43" dur="1000" fill="hold"/>
                                        <p:tgtEl>
                                          <p:spTgt spid="116"/>
                                        </p:tgtEl>
                                        <p:attrNameLst>
                                          <p:attrName>ppt_x</p:attrName>
                                        </p:attrNameLst>
                                      </p:cBhvr>
                                      <p:tavLst>
                                        <p:tav tm="0">
                                          <p:val>
                                            <p:strVal val="#ppt_x"/>
                                          </p:val>
                                        </p:tav>
                                        <p:tav tm="100000">
                                          <p:val>
                                            <p:strVal val="#ppt_x"/>
                                          </p:val>
                                        </p:tav>
                                      </p:tavLst>
                                    </p:anim>
                                    <p:anim calcmode="lin" valueType="num">
                                      <p:cBhvr>
                                        <p:cTn id="4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7"/>
                                        </p:tgtEl>
                                        <p:attrNameLst>
                                          <p:attrName>style.visibility</p:attrName>
                                        </p:attrNameLst>
                                      </p:cBhvr>
                                      <p:to>
                                        <p:strVal val="visible"/>
                                      </p:to>
                                    </p:set>
                                    <p:animEffect transition="in" filter="fade">
                                      <p:cBhvr>
                                        <p:cTn id="49" dur="1000"/>
                                        <p:tgtEl>
                                          <p:spTgt spid="117"/>
                                        </p:tgtEl>
                                      </p:cBhvr>
                                    </p:animEffect>
                                    <p:anim calcmode="lin" valueType="num">
                                      <p:cBhvr>
                                        <p:cTn id="50" dur="1000" fill="hold"/>
                                        <p:tgtEl>
                                          <p:spTgt spid="117"/>
                                        </p:tgtEl>
                                        <p:attrNameLst>
                                          <p:attrName>ppt_x</p:attrName>
                                        </p:attrNameLst>
                                      </p:cBhvr>
                                      <p:tavLst>
                                        <p:tav tm="0">
                                          <p:val>
                                            <p:strVal val="#ppt_x"/>
                                          </p:val>
                                        </p:tav>
                                        <p:tav tm="100000">
                                          <p:val>
                                            <p:strVal val="#ppt_x"/>
                                          </p:val>
                                        </p:tav>
                                      </p:tavLst>
                                    </p:anim>
                                    <p:anim calcmode="lin" valueType="num">
                                      <p:cBhvr>
                                        <p:cTn id="5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P spid="115" grpId="0"/>
      <p:bldP spid="116" grpId="0"/>
      <p:bldP spid="1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39528" y="695385"/>
            <a:ext cx="3583391" cy="584775"/>
          </a:xfrm>
          <a:prstGeom prst="rect">
            <a:avLst/>
          </a:prstGeom>
          <a:noFill/>
        </p:spPr>
        <p:txBody>
          <a:bodyPr wrap="square" rtlCol="0">
            <a:spAutoFit/>
          </a:bodyPr>
          <a:lstStyle/>
          <a:p>
            <a:r>
              <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企业项目管理汇总</a:t>
            </a:r>
            <a:endParaRPr lang="zh-CN" altLang="en-US" sz="32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6" name="文本框 5"/>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4</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148" name="íṩľíḍe"/>
          <p:cNvSpPr/>
          <p:nvPr/>
        </p:nvSpPr>
        <p:spPr bwMode="auto">
          <a:xfrm>
            <a:off x="4635430" y="3915890"/>
            <a:ext cx="351813" cy="72000"/>
          </a:xfrm>
          <a:prstGeom prst="rect">
            <a:avLst/>
          </a:prstGeom>
          <a:solidFill>
            <a:schemeClr val="bg1">
              <a:lumMod val="75000"/>
            </a:schemeClr>
          </a:solidFill>
          <a:ln w="19050">
            <a:noFill/>
            <a:round/>
          </a:ln>
        </p:spPr>
        <p:txBody>
          <a:bodyPr vert="horz" wrap="square" lIns="91440" tIns="45720" rIns="91440" bIns="45720" numCol="1" rtlCol="0" anchor="ctr" anchorCtr="1"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149" name="í$ľïḓê"/>
          <p:cNvSpPr/>
          <p:nvPr/>
        </p:nvSpPr>
        <p:spPr bwMode="auto">
          <a:xfrm rot="5400000" flipH="1">
            <a:off x="3231430" y="3735890"/>
            <a:ext cx="2376000" cy="432000"/>
          </a:xfrm>
          <a:prstGeom prst="uturnArrow">
            <a:avLst>
              <a:gd name="adj1" fmla="val 11666"/>
              <a:gd name="adj2" fmla="val 25000"/>
              <a:gd name="adj3" fmla="val 0"/>
              <a:gd name="adj4" fmla="val 85000"/>
              <a:gd name="adj5" fmla="val 100000"/>
            </a:avLst>
          </a:prstGeom>
          <a:solidFill>
            <a:schemeClr val="bg1">
              <a:lumMod val="75000"/>
            </a:schemeClr>
          </a:solidFill>
          <a:ln w="19050">
            <a:noFill/>
            <a:round/>
          </a:ln>
        </p:spPr>
        <p:txBody>
          <a:bodyPr vert="horz" wrap="square" lIns="91440" tIns="45720" rIns="91440" bIns="45720" numCol="1" rtlCol="0" anchor="ctr" anchorCtr="1"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9" name="ïs1iḍè"/>
          <p:cNvSpPr/>
          <p:nvPr/>
        </p:nvSpPr>
        <p:spPr bwMode="auto">
          <a:xfrm>
            <a:off x="3636798" y="2520405"/>
            <a:ext cx="558869" cy="558867"/>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10" name="îSḻïdê"/>
          <p:cNvSpPr/>
          <p:nvPr/>
        </p:nvSpPr>
        <p:spPr bwMode="auto">
          <a:xfrm>
            <a:off x="3636798" y="4824505"/>
            <a:ext cx="558869" cy="558867"/>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31" name="îśļîdé"/>
          <p:cNvSpPr/>
          <p:nvPr/>
        </p:nvSpPr>
        <p:spPr bwMode="auto">
          <a:xfrm flipH="1">
            <a:off x="7131085" y="3915890"/>
            <a:ext cx="351813" cy="72000"/>
          </a:xfrm>
          <a:prstGeom prst="rect">
            <a:avLst/>
          </a:prstGeom>
          <a:solidFill>
            <a:schemeClr val="bg1">
              <a:lumMod val="75000"/>
            </a:schemeClr>
          </a:solidFill>
          <a:ln w="19050">
            <a:noFill/>
            <a:round/>
          </a:ln>
        </p:spPr>
        <p:txBody>
          <a:bodyPr vert="horz" wrap="square" lIns="91440" tIns="45720" rIns="91440" bIns="45720" numCol="1" rtlCol="0" anchor="ctr" anchorCtr="1" compatLnSpc="1">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32" name="î$ľïdè"/>
          <p:cNvSpPr/>
          <p:nvPr/>
        </p:nvSpPr>
        <p:spPr bwMode="auto">
          <a:xfrm rot="16200000">
            <a:off x="6510898" y="3735890"/>
            <a:ext cx="2376000" cy="432000"/>
          </a:xfrm>
          <a:prstGeom prst="uturnArrow">
            <a:avLst>
              <a:gd name="adj1" fmla="val 11666"/>
              <a:gd name="adj2" fmla="val 25000"/>
              <a:gd name="adj3" fmla="val 0"/>
              <a:gd name="adj4" fmla="val 85000"/>
              <a:gd name="adj5" fmla="val 100000"/>
            </a:avLst>
          </a:prstGeom>
          <a:solidFill>
            <a:schemeClr val="bg1">
              <a:lumMod val="75000"/>
            </a:schemeClr>
          </a:solidFill>
          <a:ln w="19050">
            <a:noFill/>
            <a:round/>
          </a:ln>
        </p:spPr>
        <p:txBody>
          <a:bodyPr vert="horz" wrap="square" lIns="91440" tIns="45720" rIns="91440" bIns="45720" numCol="1" rtlCol="0" anchor="ctr" anchorCtr="1"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13" name="iśļiḋé"/>
          <p:cNvSpPr/>
          <p:nvPr/>
        </p:nvSpPr>
        <p:spPr bwMode="auto">
          <a:xfrm>
            <a:off x="7922661" y="2520405"/>
            <a:ext cx="558869" cy="558867"/>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14" name="íṧḻiḋe"/>
          <p:cNvSpPr/>
          <p:nvPr/>
        </p:nvSpPr>
        <p:spPr bwMode="auto">
          <a:xfrm>
            <a:off x="7922661" y="4824505"/>
            <a:ext cx="558869" cy="558867"/>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dirty="0"/>
          </a:p>
        </p:txBody>
      </p:sp>
      <p:sp>
        <p:nvSpPr>
          <p:cNvPr id="19" name="ïṥlïḑê"/>
          <p:cNvSpPr/>
          <p:nvPr/>
        </p:nvSpPr>
        <p:spPr>
          <a:xfrm>
            <a:off x="3794789" y="2666184"/>
            <a:ext cx="242886" cy="267308"/>
          </a:xfrm>
          <a:custGeom>
            <a:avLst/>
            <a:gdLst>
              <a:gd name="T0" fmla="*/ 2288 w 7404"/>
              <a:gd name="T1" fmla="*/ 0 h 8160"/>
              <a:gd name="T2" fmla="*/ 1185 w 7404"/>
              <a:gd name="T3" fmla="*/ 1833 h 8160"/>
              <a:gd name="T4" fmla="*/ 0 w 7404"/>
              <a:gd name="T5" fmla="*/ 2397 h 8160"/>
              <a:gd name="T6" fmla="*/ 565 w 7404"/>
              <a:gd name="T7" fmla="*/ 5548 h 8160"/>
              <a:gd name="T8" fmla="*/ 1185 w 7404"/>
              <a:gd name="T9" fmla="*/ 7057 h 8160"/>
              <a:gd name="T10" fmla="*/ 6301 w 7404"/>
              <a:gd name="T11" fmla="*/ 8160 h 8160"/>
              <a:gd name="T12" fmla="*/ 7404 w 7404"/>
              <a:gd name="T13" fmla="*/ 1103 h 8160"/>
              <a:gd name="T14" fmla="*/ 1693 w 7404"/>
              <a:gd name="T15" fmla="*/ 4400 h 8160"/>
              <a:gd name="T16" fmla="*/ 2052 w 7404"/>
              <a:gd name="T17" fmla="*/ 4224 h 8160"/>
              <a:gd name="T18" fmla="*/ 2918 w 7404"/>
              <a:gd name="T19" fmla="*/ 4215 h 8160"/>
              <a:gd name="T20" fmla="*/ 2482 w 7404"/>
              <a:gd name="T21" fmla="*/ 3933 h 8160"/>
              <a:gd name="T22" fmla="*/ 1764 w 7404"/>
              <a:gd name="T23" fmla="*/ 3265 h 8160"/>
              <a:gd name="T24" fmla="*/ 2336 w 7404"/>
              <a:gd name="T25" fmla="*/ 2469 h 8160"/>
              <a:gd name="T26" fmla="*/ 2749 w 7404"/>
              <a:gd name="T27" fmla="*/ 2469 h 8160"/>
              <a:gd name="T28" fmla="*/ 3209 w 7404"/>
              <a:gd name="T29" fmla="*/ 2804 h 8160"/>
              <a:gd name="T30" fmla="*/ 3092 w 7404"/>
              <a:gd name="T31" fmla="*/ 3213 h 8160"/>
              <a:gd name="T32" fmla="*/ 2516 w 7404"/>
              <a:gd name="T33" fmla="*/ 3033 h 8160"/>
              <a:gd name="T34" fmla="*/ 2237 w 7404"/>
              <a:gd name="T35" fmla="*/ 3228 h 8160"/>
              <a:gd name="T36" fmla="*/ 3392 w 7404"/>
              <a:gd name="T37" fmla="*/ 4162 h 8160"/>
              <a:gd name="T38" fmla="*/ 2748 w 7404"/>
              <a:gd name="T39" fmla="*/ 4830 h 8160"/>
              <a:gd name="T40" fmla="*/ 2542 w 7404"/>
              <a:gd name="T41" fmla="*/ 5190 h 8160"/>
              <a:gd name="T42" fmla="*/ 2336 w 7404"/>
              <a:gd name="T43" fmla="*/ 4813 h 8160"/>
              <a:gd name="T44" fmla="*/ 1693 w 7404"/>
              <a:gd name="T45" fmla="*/ 4400 h 8160"/>
              <a:gd name="T46" fmla="*/ 3916 w 7404"/>
              <a:gd name="T47" fmla="*/ 7434 h 8160"/>
              <a:gd name="T48" fmla="*/ 4672 w 7404"/>
              <a:gd name="T49" fmla="*/ 7434 h 8160"/>
              <a:gd name="T50" fmla="*/ 6463 w 7404"/>
              <a:gd name="T51" fmla="*/ 6617 h 8160"/>
              <a:gd name="T52" fmla="*/ 2125 w 7404"/>
              <a:gd name="T53" fmla="*/ 5548 h 8160"/>
              <a:gd name="T54" fmla="*/ 4059 w 7404"/>
              <a:gd name="T55" fmla="*/ 6174 h 8160"/>
              <a:gd name="T56" fmla="*/ 4679 w 7404"/>
              <a:gd name="T57" fmla="*/ 6317 h 8160"/>
              <a:gd name="T58" fmla="*/ 5038 w 7404"/>
              <a:gd name="T59" fmla="*/ 2397 h 8160"/>
              <a:gd name="T60" fmla="*/ 2125 w 7404"/>
              <a:gd name="T61" fmla="*/ 1833 h 8160"/>
              <a:gd name="T62" fmla="*/ 2288 w 7404"/>
              <a:gd name="T63" fmla="*/ 941 h 8160"/>
              <a:gd name="T64" fmla="*/ 6463 w 7404"/>
              <a:gd name="T65" fmla="*/ 1103 h 8160"/>
              <a:gd name="T66" fmla="*/ 6463 w 7404"/>
              <a:gd name="T67" fmla="*/ 6617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4" h="8160">
                <a:moveTo>
                  <a:pt x="6301" y="0"/>
                </a:moveTo>
                <a:lnTo>
                  <a:pt x="2288" y="0"/>
                </a:lnTo>
                <a:cubicBezTo>
                  <a:pt x="1680" y="0"/>
                  <a:pt x="1185" y="495"/>
                  <a:pt x="1185" y="1103"/>
                </a:cubicBezTo>
                <a:lnTo>
                  <a:pt x="1185" y="1833"/>
                </a:lnTo>
                <a:lnTo>
                  <a:pt x="565" y="1833"/>
                </a:lnTo>
                <a:cubicBezTo>
                  <a:pt x="253" y="1833"/>
                  <a:pt x="0" y="2085"/>
                  <a:pt x="0" y="2397"/>
                </a:cubicBezTo>
                <a:lnTo>
                  <a:pt x="0" y="4984"/>
                </a:lnTo>
                <a:cubicBezTo>
                  <a:pt x="0" y="5295"/>
                  <a:pt x="253" y="5548"/>
                  <a:pt x="565" y="5548"/>
                </a:cubicBezTo>
                <a:lnTo>
                  <a:pt x="1185" y="5548"/>
                </a:lnTo>
                <a:lnTo>
                  <a:pt x="1185" y="7057"/>
                </a:lnTo>
                <a:cubicBezTo>
                  <a:pt x="1185" y="7665"/>
                  <a:pt x="1680" y="8160"/>
                  <a:pt x="2288" y="8160"/>
                </a:cubicBezTo>
                <a:lnTo>
                  <a:pt x="6301" y="8160"/>
                </a:lnTo>
                <a:cubicBezTo>
                  <a:pt x="6909" y="8160"/>
                  <a:pt x="7404" y="7665"/>
                  <a:pt x="7404" y="7057"/>
                </a:cubicBezTo>
                <a:lnTo>
                  <a:pt x="7404" y="1103"/>
                </a:lnTo>
                <a:cubicBezTo>
                  <a:pt x="7404" y="495"/>
                  <a:pt x="6909" y="0"/>
                  <a:pt x="6301" y="0"/>
                </a:cubicBezTo>
                <a:close/>
                <a:moveTo>
                  <a:pt x="1693" y="4400"/>
                </a:moveTo>
                <a:cubicBezTo>
                  <a:pt x="1693" y="4277"/>
                  <a:pt x="1792" y="4181"/>
                  <a:pt x="1916" y="4181"/>
                </a:cubicBezTo>
                <a:cubicBezTo>
                  <a:pt x="1978" y="4181"/>
                  <a:pt x="2021" y="4203"/>
                  <a:pt x="2052" y="4224"/>
                </a:cubicBezTo>
                <a:cubicBezTo>
                  <a:pt x="2216" y="4345"/>
                  <a:pt x="2395" y="4419"/>
                  <a:pt x="2606" y="4419"/>
                </a:cubicBezTo>
                <a:cubicBezTo>
                  <a:pt x="2801" y="4419"/>
                  <a:pt x="2918" y="4342"/>
                  <a:pt x="2918" y="4215"/>
                </a:cubicBezTo>
                <a:lnTo>
                  <a:pt x="2918" y="4209"/>
                </a:lnTo>
                <a:cubicBezTo>
                  <a:pt x="2918" y="4088"/>
                  <a:pt x="2844" y="4026"/>
                  <a:pt x="2482" y="3933"/>
                </a:cubicBezTo>
                <a:cubicBezTo>
                  <a:pt x="2046" y="3822"/>
                  <a:pt x="1764" y="3701"/>
                  <a:pt x="1764" y="3271"/>
                </a:cubicBezTo>
                <a:lnTo>
                  <a:pt x="1764" y="3265"/>
                </a:lnTo>
                <a:cubicBezTo>
                  <a:pt x="1764" y="2930"/>
                  <a:pt x="1995" y="2693"/>
                  <a:pt x="2336" y="2630"/>
                </a:cubicBezTo>
                <a:lnTo>
                  <a:pt x="2336" y="2469"/>
                </a:lnTo>
                <a:cubicBezTo>
                  <a:pt x="2336" y="2355"/>
                  <a:pt x="2429" y="2263"/>
                  <a:pt x="2543" y="2263"/>
                </a:cubicBezTo>
                <a:cubicBezTo>
                  <a:pt x="2656" y="2263"/>
                  <a:pt x="2749" y="2355"/>
                  <a:pt x="2749" y="2469"/>
                </a:cubicBezTo>
                <a:lnTo>
                  <a:pt x="2749" y="2632"/>
                </a:lnTo>
                <a:cubicBezTo>
                  <a:pt x="2918" y="2660"/>
                  <a:pt x="3073" y="2717"/>
                  <a:pt x="3209" y="2804"/>
                </a:cubicBezTo>
                <a:cubicBezTo>
                  <a:pt x="3262" y="2835"/>
                  <a:pt x="3315" y="2900"/>
                  <a:pt x="3315" y="2993"/>
                </a:cubicBezTo>
                <a:cubicBezTo>
                  <a:pt x="3315" y="3116"/>
                  <a:pt x="3216" y="3213"/>
                  <a:pt x="3092" y="3213"/>
                </a:cubicBezTo>
                <a:cubicBezTo>
                  <a:pt x="3045" y="3213"/>
                  <a:pt x="3008" y="3200"/>
                  <a:pt x="2971" y="3179"/>
                </a:cubicBezTo>
                <a:cubicBezTo>
                  <a:pt x="2813" y="3086"/>
                  <a:pt x="2665" y="3033"/>
                  <a:pt x="2516" y="3033"/>
                </a:cubicBezTo>
                <a:cubicBezTo>
                  <a:pt x="2333" y="3033"/>
                  <a:pt x="2237" y="3116"/>
                  <a:pt x="2237" y="3222"/>
                </a:cubicBezTo>
                <a:lnTo>
                  <a:pt x="2237" y="3228"/>
                </a:lnTo>
                <a:cubicBezTo>
                  <a:pt x="2237" y="3370"/>
                  <a:pt x="2330" y="3417"/>
                  <a:pt x="2705" y="3512"/>
                </a:cubicBezTo>
                <a:cubicBezTo>
                  <a:pt x="3144" y="3627"/>
                  <a:pt x="3392" y="3785"/>
                  <a:pt x="3392" y="4162"/>
                </a:cubicBezTo>
                <a:lnTo>
                  <a:pt x="3392" y="4169"/>
                </a:lnTo>
                <a:cubicBezTo>
                  <a:pt x="3392" y="4550"/>
                  <a:pt x="3133" y="4783"/>
                  <a:pt x="2748" y="4830"/>
                </a:cubicBezTo>
                <a:lnTo>
                  <a:pt x="2748" y="4984"/>
                </a:lnTo>
                <a:cubicBezTo>
                  <a:pt x="2748" y="5098"/>
                  <a:pt x="2656" y="5190"/>
                  <a:pt x="2542" y="5190"/>
                </a:cubicBezTo>
                <a:cubicBezTo>
                  <a:pt x="2428" y="5190"/>
                  <a:pt x="2336" y="5098"/>
                  <a:pt x="2336" y="4984"/>
                </a:cubicBezTo>
                <a:lnTo>
                  <a:pt x="2336" y="4813"/>
                </a:lnTo>
                <a:cubicBezTo>
                  <a:pt x="2141" y="4776"/>
                  <a:pt x="1950" y="4701"/>
                  <a:pt x="1783" y="4580"/>
                </a:cubicBezTo>
                <a:cubicBezTo>
                  <a:pt x="1730" y="4543"/>
                  <a:pt x="1693" y="4475"/>
                  <a:pt x="1693" y="4400"/>
                </a:cubicBezTo>
                <a:close/>
                <a:moveTo>
                  <a:pt x="4294" y="7812"/>
                </a:moveTo>
                <a:cubicBezTo>
                  <a:pt x="4085" y="7812"/>
                  <a:pt x="3916" y="7643"/>
                  <a:pt x="3916" y="7434"/>
                </a:cubicBezTo>
                <a:cubicBezTo>
                  <a:pt x="3916" y="7225"/>
                  <a:pt x="4085" y="7056"/>
                  <a:pt x="4294" y="7056"/>
                </a:cubicBezTo>
                <a:cubicBezTo>
                  <a:pt x="4503" y="7056"/>
                  <a:pt x="4672" y="7225"/>
                  <a:pt x="4672" y="7434"/>
                </a:cubicBezTo>
                <a:cubicBezTo>
                  <a:pt x="4672" y="7643"/>
                  <a:pt x="4503" y="7812"/>
                  <a:pt x="4294" y="7812"/>
                </a:cubicBezTo>
                <a:close/>
                <a:moveTo>
                  <a:pt x="6463" y="6617"/>
                </a:moveTo>
                <a:lnTo>
                  <a:pt x="2125" y="6617"/>
                </a:lnTo>
                <a:lnTo>
                  <a:pt x="2125" y="5548"/>
                </a:lnTo>
                <a:lnTo>
                  <a:pt x="3481" y="5548"/>
                </a:lnTo>
                <a:lnTo>
                  <a:pt x="4059" y="6174"/>
                </a:lnTo>
                <a:cubicBezTo>
                  <a:pt x="4168" y="6292"/>
                  <a:pt x="4319" y="6355"/>
                  <a:pt x="4474" y="6355"/>
                </a:cubicBezTo>
                <a:cubicBezTo>
                  <a:pt x="4543" y="6355"/>
                  <a:pt x="4613" y="6343"/>
                  <a:pt x="4679" y="6317"/>
                </a:cubicBezTo>
                <a:cubicBezTo>
                  <a:pt x="4896" y="6232"/>
                  <a:pt x="5038" y="6023"/>
                  <a:pt x="5038" y="5791"/>
                </a:cubicBezTo>
                <a:lnTo>
                  <a:pt x="5038" y="2397"/>
                </a:lnTo>
                <a:cubicBezTo>
                  <a:pt x="5038" y="2085"/>
                  <a:pt x="4785" y="1833"/>
                  <a:pt x="4474" y="1833"/>
                </a:cubicBezTo>
                <a:lnTo>
                  <a:pt x="2125" y="1833"/>
                </a:lnTo>
                <a:lnTo>
                  <a:pt x="2125" y="1103"/>
                </a:lnTo>
                <a:cubicBezTo>
                  <a:pt x="2125" y="1014"/>
                  <a:pt x="2198" y="941"/>
                  <a:pt x="2288" y="941"/>
                </a:cubicBezTo>
                <a:lnTo>
                  <a:pt x="6300" y="941"/>
                </a:lnTo>
                <a:cubicBezTo>
                  <a:pt x="6390" y="941"/>
                  <a:pt x="6463" y="1014"/>
                  <a:pt x="6463" y="1103"/>
                </a:cubicBezTo>
                <a:lnTo>
                  <a:pt x="6463" y="6617"/>
                </a:lnTo>
                <a:lnTo>
                  <a:pt x="6463" y="6617"/>
                </a:lnTo>
                <a:lnTo>
                  <a:pt x="6463" y="6617"/>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20" name="ïSļïḑe"/>
          <p:cNvSpPr/>
          <p:nvPr/>
        </p:nvSpPr>
        <p:spPr>
          <a:xfrm>
            <a:off x="3794789" y="4970284"/>
            <a:ext cx="242886" cy="267308"/>
          </a:xfrm>
          <a:custGeom>
            <a:avLst/>
            <a:gdLst>
              <a:gd name="T0" fmla="*/ 2288 w 7404"/>
              <a:gd name="T1" fmla="*/ 0 h 8160"/>
              <a:gd name="T2" fmla="*/ 1185 w 7404"/>
              <a:gd name="T3" fmla="*/ 1833 h 8160"/>
              <a:gd name="T4" fmla="*/ 0 w 7404"/>
              <a:gd name="T5" fmla="*/ 2397 h 8160"/>
              <a:gd name="T6" fmla="*/ 565 w 7404"/>
              <a:gd name="T7" fmla="*/ 5548 h 8160"/>
              <a:gd name="T8" fmla="*/ 1185 w 7404"/>
              <a:gd name="T9" fmla="*/ 7057 h 8160"/>
              <a:gd name="T10" fmla="*/ 6301 w 7404"/>
              <a:gd name="T11" fmla="*/ 8160 h 8160"/>
              <a:gd name="T12" fmla="*/ 7404 w 7404"/>
              <a:gd name="T13" fmla="*/ 1103 h 8160"/>
              <a:gd name="T14" fmla="*/ 1693 w 7404"/>
              <a:gd name="T15" fmla="*/ 4400 h 8160"/>
              <a:gd name="T16" fmla="*/ 2052 w 7404"/>
              <a:gd name="T17" fmla="*/ 4224 h 8160"/>
              <a:gd name="T18" fmla="*/ 2918 w 7404"/>
              <a:gd name="T19" fmla="*/ 4215 h 8160"/>
              <a:gd name="T20" fmla="*/ 2482 w 7404"/>
              <a:gd name="T21" fmla="*/ 3933 h 8160"/>
              <a:gd name="T22" fmla="*/ 1764 w 7404"/>
              <a:gd name="T23" fmla="*/ 3265 h 8160"/>
              <a:gd name="T24" fmla="*/ 2336 w 7404"/>
              <a:gd name="T25" fmla="*/ 2469 h 8160"/>
              <a:gd name="T26" fmla="*/ 2749 w 7404"/>
              <a:gd name="T27" fmla="*/ 2469 h 8160"/>
              <a:gd name="T28" fmla="*/ 3209 w 7404"/>
              <a:gd name="T29" fmla="*/ 2804 h 8160"/>
              <a:gd name="T30" fmla="*/ 3092 w 7404"/>
              <a:gd name="T31" fmla="*/ 3213 h 8160"/>
              <a:gd name="T32" fmla="*/ 2516 w 7404"/>
              <a:gd name="T33" fmla="*/ 3033 h 8160"/>
              <a:gd name="T34" fmla="*/ 2237 w 7404"/>
              <a:gd name="T35" fmla="*/ 3228 h 8160"/>
              <a:gd name="T36" fmla="*/ 3392 w 7404"/>
              <a:gd name="T37" fmla="*/ 4162 h 8160"/>
              <a:gd name="T38" fmla="*/ 2748 w 7404"/>
              <a:gd name="T39" fmla="*/ 4830 h 8160"/>
              <a:gd name="T40" fmla="*/ 2542 w 7404"/>
              <a:gd name="T41" fmla="*/ 5190 h 8160"/>
              <a:gd name="T42" fmla="*/ 2336 w 7404"/>
              <a:gd name="T43" fmla="*/ 4813 h 8160"/>
              <a:gd name="T44" fmla="*/ 1693 w 7404"/>
              <a:gd name="T45" fmla="*/ 4400 h 8160"/>
              <a:gd name="T46" fmla="*/ 3916 w 7404"/>
              <a:gd name="T47" fmla="*/ 7434 h 8160"/>
              <a:gd name="T48" fmla="*/ 4672 w 7404"/>
              <a:gd name="T49" fmla="*/ 7434 h 8160"/>
              <a:gd name="T50" fmla="*/ 6463 w 7404"/>
              <a:gd name="T51" fmla="*/ 6617 h 8160"/>
              <a:gd name="T52" fmla="*/ 2125 w 7404"/>
              <a:gd name="T53" fmla="*/ 5548 h 8160"/>
              <a:gd name="T54" fmla="*/ 4059 w 7404"/>
              <a:gd name="T55" fmla="*/ 6174 h 8160"/>
              <a:gd name="T56" fmla="*/ 4679 w 7404"/>
              <a:gd name="T57" fmla="*/ 6317 h 8160"/>
              <a:gd name="T58" fmla="*/ 5038 w 7404"/>
              <a:gd name="T59" fmla="*/ 2397 h 8160"/>
              <a:gd name="T60" fmla="*/ 2125 w 7404"/>
              <a:gd name="T61" fmla="*/ 1833 h 8160"/>
              <a:gd name="T62" fmla="*/ 2288 w 7404"/>
              <a:gd name="T63" fmla="*/ 941 h 8160"/>
              <a:gd name="T64" fmla="*/ 6463 w 7404"/>
              <a:gd name="T65" fmla="*/ 1103 h 8160"/>
              <a:gd name="T66" fmla="*/ 6463 w 7404"/>
              <a:gd name="T67" fmla="*/ 6617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4" h="8160">
                <a:moveTo>
                  <a:pt x="6301" y="0"/>
                </a:moveTo>
                <a:lnTo>
                  <a:pt x="2288" y="0"/>
                </a:lnTo>
                <a:cubicBezTo>
                  <a:pt x="1680" y="0"/>
                  <a:pt x="1185" y="495"/>
                  <a:pt x="1185" y="1103"/>
                </a:cubicBezTo>
                <a:lnTo>
                  <a:pt x="1185" y="1833"/>
                </a:lnTo>
                <a:lnTo>
                  <a:pt x="565" y="1833"/>
                </a:lnTo>
                <a:cubicBezTo>
                  <a:pt x="253" y="1833"/>
                  <a:pt x="0" y="2085"/>
                  <a:pt x="0" y="2397"/>
                </a:cubicBezTo>
                <a:lnTo>
                  <a:pt x="0" y="4984"/>
                </a:lnTo>
                <a:cubicBezTo>
                  <a:pt x="0" y="5295"/>
                  <a:pt x="253" y="5548"/>
                  <a:pt x="565" y="5548"/>
                </a:cubicBezTo>
                <a:lnTo>
                  <a:pt x="1185" y="5548"/>
                </a:lnTo>
                <a:lnTo>
                  <a:pt x="1185" y="7057"/>
                </a:lnTo>
                <a:cubicBezTo>
                  <a:pt x="1185" y="7665"/>
                  <a:pt x="1680" y="8160"/>
                  <a:pt x="2288" y="8160"/>
                </a:cubicBezTo>
                <a:lnTo>
                  <a:pt x="6301" y="8160"/>
                </a:lnTo>
                <a:cubicBezTo>
                  <a:pt x="6909" y="8160"/>
                  <a:pt x="7404" y="7665"/>
                  <a:pt x="7404" y="7057"/>
                </a:cubicBezTo>
                <a:lnTo>
                  <a:pt x="7404" y="1103"/>
                </a:lnTo>
                <a:cubicBezTo>
                  <a:pt x="7404" y="495"/>
                  <a:pt x="6909" y="0"/>
                  <a:pt x="6301" y="0"/>
                </a:cubicBezTo>
                <a:close/>
                <a:moveTo>
                  <a:pt x="1693" y="4400"/>
                </a:moveTo>
                <a:cubicBezTo>
                  <a:pt x="1693" y="4277"/>
                  <a:pt x="1792" y="4181"/>
                  <a:pt x="1916" y="4181"/>
                </a:cubicBezTo>
                <a:cubicBezTo>
                  <a:pt x="1978" y="4181"/>
                  <a:pt x="2021" y="4203"/>
                  <a:pt x="2052" y="4224"/>
                </a:cubicBezTo>
                <a:cubicBezTo>
                  <a:pt x="2216" y="4345"/>
                  <a:pt x="2395" y="4419"/>
                  <a:pt x="2606" y="4419"/>
                </a:cubicBezTo>
                <a:cubicBezTo>
                  <a:pt x="2801" y="4419"/>
                  <a:pt x="2918" y="4342"/>
                  <a:pt x="2918" y="4215"/>
                </a:cubicBezTo>
                <a:lnTo>
                  <a:pt x="2918" y="4209"/>
                </a:lnTo>
                <a:cubicBezTo>
                  <a:pt x="2918" y="4088"/>
                  <a:pt x="2844" y="4026"/>
                  <a:pt x="2482" y="3933"/>
                </a:cubicBezTo>
                <a:cubicBezTo>
                  <a:pt x="2046" y="3822"/>
                  <a:pt x="1764" y="3701"/>
                  <a:pt x="1764" y="3271"/>
                </a:cubicBezTo>
                <a:lnTo>
                  <a:pt x="1764" y="3265"/>
                </a:lnTo>
                <a:cubicBezTo>
                  <a:pt x="1764" y="2930"/>
                  <a:pt x="1995" y="2693"/>
                  <a:pt x="2336" y="2630"/>
                </a:cubicBezTo>
                <a:lnTo>
                  <a:pt x="2336" y="2469"/>
                </a:lnTo>
                <a:cubicBezTo>
                  <a:pt x="2336" y="2355"/>
                  <a:pt x="2429" y="2263"/>
                  <a:pt x="2543" y="2263"/>
                </a:cubicBezTo>
                <a:cubicBezTo>
                  <a:pt x="2656" y="2263"/>
                  <a:pt x="2749" y="2355"/>
                  <a:pt x="2749" y="2469"/>
                </a:cubicBezTo>
                <a:lnTo>
                  <a:pt x="2749" y="2632"/>
                </a:lnTo>
                <a:cubicBezTo>
                  <a:pt x="2918" y="2660"/>
                  <a:pt x="3073" y="2717"/>
                  <a:pt x="3209" y="2804"/>
                </a:cubicBezTo>
                <a:cubicBezTo>
                  <a:pt x="3262" y="2835"/>
                  <a:pt x="3315" y="2900"/>
                  <a:pt x="3315" y="2993"/>
                </a:cubicBezTo>
                <a:cubicBezTo>
                  <a:pt x="3315" y="3116"/>
                  <a:pt x="3216" y="3213"/>
                  <a:pt x="3092" y="3213"/>
                </a:cubicBezTo>
                <a:cubicBezTo>
                  <a:pt x="3045" y="3213"/>
                  <a:pt x="3008" y="3200"/>
                  <a:pt x="2971" y="3179"/>
                </a:cubicBezTo>
                <a:cubicBezTo>
                  <a:pt x="2813" y="3086"/>
                  <a:pt x="2665" y="3033"/>
                  <a:pt x="2516" y="3033"/>
                </a:cubicBezTo>
                <a:cubicBezTo>
                  <a:pt x="2333" y="3033"/>
                  <a:pt x="2237" y="3116"/>
                  <a:pt x="2237" y="3222"/>
                </a:cubicBezTo>
                <a:lnTo>
                  <a:pt x="2237" y="3228"/>
                </a:lnTo>
                <a:cubicBezTo>
                  <a:pt x="2237" y="3370"/>
                  <a:pt x="2330" y="3417"/>
                  <a:pt x="2705" y="3512"/>
                </a:cubicBezTo>
                <a:cubicBezTo>
                  <a:pt x="3144" y="3627"/>
                  <a:pt x="3392" y="3785"/>
                  <a:pt x="3392" y="4162"/>
                </a:cubicBezTo>
                <a:lnTo>
                  <a:pt x="3392" y="4169"/>
                </a:lnTo>
                <a:cubicBezTo>
                  <a:pt x="3392" y="4550"/>
                  <a:pt x="3133" y="4783"/>
                  <a:pt x="2748" y="4830"/>
                </a:cubicBezTo>
                <a:lnTo>
                  <a:pt x="2748" y="4984"/>
                </a:lnTo>
                <a:cubicBezTo>
                  <a:pt x="2748" y="5098"/>
                  <a:pt x="2656" y="5190"/>
                  <a:pt x="2542" y="5190"/>
                </a:cubicBezTo>
                <a:cubicBezTo>
                  <a:pt x="2428" y="5190"/>
                  <a:pt x="2336" y="5098"/>
                  <a:pt x="2336" y="4984"/>
                </a:cubicBezTo>
                <a:lnTo>
                  <a:pt x="2336" y="4813"/>
                </a:lnTo>
                <a:cubicBezTo>
                  <a:pt x="2141" y="4776"/>
                  <a:pt x="1950" y="4701"/>
                  <a:pt x="1783" y="4580"/>
                </a:cubicBezTo>
                <a:cubicBezTo>
                  <a:pt x="1730" y="4543"/>
                  <a:pt x="1693" y="4475"/>
                  <a:pt x="1693" y="4400"/>
                </a:cubicBezTo>
                <a:close/>
                <a:moveTo>
                  <a:pt x="4294" y="7812"/>
                </a:moveTo>
                <a:cubicBezTo>
                  <a:pt x="4085" y="7812"/>
                  <a:pt x="3916" y="7643"/>
                  <a:pt x="3916" y="7434"/>
                </a:cubicBezTo>
                <a:cubicBezTo>
                  <a:pt x="3916" y="7225"/>
                  <a:pt x="4085" y="7056"/>
                  <a:pt x="4294" y="7056"/>
                </a:cubicBezTo>
                <a:cubicBezTo>
                  <a:pt x="4503" y="7056"/>
                  <a:pt x="4672" y="7225"/>
                  <a:pt x="4672" y="7434"/>
                </a:cubicBezTo>
                <a:cubicBezTo>
                  <a:pt x="4672" y="7643"/>
                  <a:pt x="4503" y="7812"/>
                  <a:pt x="4294" y="7812"/>
                </a:cubicBezTo>
                <a:close/>
                <a:moveTo>
                  <a:pt x="6463" y="6617"/>
                </a:moveTo>
                <a:lnTo>
                  <a:pt x="2125" y="6617"/>
                </a:lnTo>
                <a:lnTo>
                  <a:pt x="2125" y="5548"/>
                </a:lnTo>
                <a:lnTo>
                  <a:pt x="3481" y="5548"/>
                </a:lnTo>
                <a:lnTo>
                  <a:pt x="4059" y="6174"/>
                </a:lnTo>
                <a:cubicBezTo>
                  <a:pt x="4168" y="6292"/>
                  <a:pt x="4319" y="6355"/>
                  <a:pt x="4474" y="6355"/>
                </a:cubicBezTo>
                <a:cubicBezTo>
                  <a:pt x="4543" y="6355"/>
                  <a:pt x="4613" y="6343"/>
                  <a:pt x="4679" y="6317"/>
                </a:cubicBezTo>
                <a:cubicBezTo>
                  <a:pt x="4896" y="6232"/>
                  <a:pt x="5038" y="6023"/>
                  <a:pt x="5038" y="5791"/>
                </a:cubicBezTo>
                <a:lnTo>
                  <a:pt x="5038" y="2397"/>
                </a:lnTo>
                <a:cubicBezTo>
                  <a:pt x="5038" y="2085"/>
                  <a:pt x="4785" y="1833"/>
                  <a:pt x="4474" y="1833"/>
                </a:cubicBezTo>
                <a:lnTo>
                  <a:pt x="2125" y="1833"/>
                </a:lnTo>
                <a:lnTo>
                  <a:pt x="2125" y="1103"/>
                </a:lnTo>
                <a:cubicBezTo>
                  <a:pt x="2125" y="1014"/>
                  <a:pt x="2198" y="941"/>
                  <a:pt x="2288" y="941"/>
                </a:cubicBezTo>
                <a:lnTo>
                  <a:pt x="6300" y="941"/>
                </a:lnTo>
                <a:cubicBezTo>
                  <a:pt x="6390" y="941"/>
                  <a:pt x="6463" y="1014"/>
                  <a:pt x="6463" y="1103"/>
                </a:cubicBezTo>
                <a:lnTo>
                  <a:pt x="6463" y="6617"/>
                </a:lnTo>
                <a:lnTo>
                  <a:pt x="6463" y="6617"/>
                </a:lnTo>
                <a:lnTo>
                  <a:pt x="6463" y="6617"/>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21" name="iš1ïdé"/>
          <p:cNvSpPr/>
          <p:nvPr/>
        </p:nvSpPr>
        <p:spPr>
          <a:xfrm>
            <a:off x="8080652" y="2666184"/>
            <a:ext cx="242886" cy="267308"/>
          </a:xfrm>
          <a:custGeom>
            <a:avLst/>
            <a:gdLst>
              <a:gd name="T0" fmla="*/ 2288 w 7404"/>
              <a:gd name="T1" fmla="*/ 0 h 8160"/>
              <a:gd name="T2" fmla="*/ 1185 w 7404"/>
              <a:gd name="T3" fmla="*/ 1833 h 8160"/>
              <a:gd name="T4" fmla="*/ 0 w 7404"/>
              <a:gd name="T5" fmla="*/ 2397 h 8160"/>
              <a:gd name="T6" fmla="*/ 565 w 7404"/>
              <a:gd name="T7" fmla="*/ 5548 h 8160"/>
              <a:gd name="T8" fmla="*/ 1185 w 7404"/>
              <a:gd name="T9" fmla="*/ 7057 h 8160"/>
              <a:gd name="T10" fmla="*/ 6301 w 7404"/>
              <a:gd name="T11" fmla="*/ 8160 h 8160"/>
              <a:gd name="T12" fmla="*/ 7404 w 7404"/>
              <a:gd name="T13" fmla="*/ 1103 h 8160"/>
              <a:gd name="T14" fmla="*/ 1693 w 7404"/>
              <a:gd name="T15" fmla="*/ 4400 h 8160"/>
              <a:gd name="T16" fmla="*/ 2052 w 7404"/>
              <a:gd name="T17" fmla="*/ 4224 h 8160"/>
              <a:gd name="T18" fmla="*/ 2918 w 7404"/>
              <a:gd name="T19" fmla="*/ 4215 h 8160"/>
              <a:gd name="T20" fmla="*/ 2482 w 7404"/>
              <a:gd name="T21" fmla="*/ 3933 h 8160"/>
              <a:gd name="T22" fmla="*/ 1764 w 7404"/>
              <a:gd name="T23" fmla="*/ 3265 h 8160"/>
              <a:gd name="T24" fmla="*/ 2336 w 7404"/>
              <a:gd name="T25" fmla="*/ 2469 h 8160"/>
              <a:gd name="T26" fmla="*/ 2749 w 7404"/>
              <a:gd name="T27" fmla="*/ 2469 h 8160"/>
              <a:gd name="T28" fmla="*/ 3209 w 7404"/>
              <a:gd name="T29" fmla="*/ 2804 h 8160"/>
              <a:gd name="T30" fmla="*/ 3092 w 7404"/>
              <a:gd name="T31" fmla="*/ 3213 h 8160"/>
              <a:gd name="T32" fmla="*/ 2516 w 7404"/>
              <a:gd name="T33" fmla="*/ 3033 h 8160"/>
              <a:gd name="T34" fmla="*/ 2237 w 7404"/>
              <a:gd name="T35" fmla="*/ 3228 h 8160"/>
              <a:gd name="T36" fmla="*/ 3392 w 7404"/>
              <a:gd name="T37" fmla="*/ 4162 h 8160"/>
              <a:gd name="T38" fmla="*/ 2748 w 7404"/>
              <a:gd name="T39" fmla="*/ 4830 h 8160"/>
              <a:gd name="T40" fmla="*/ 2542 w 7404"/>
              <a:gd name="T41" fmla="*/ 5190 h 8160"/>
              <a:gd name="T42" fmla="*/ 2336 w 7404"/>
              <a:gd name="T43" fmla="*/ 4813 h 8160"/>
              <a:gd name="T44" fmla="*/ 1693 w 7404"/>
              <a:gd name="T45" fmla="*/ 4400 h 8160"/>
              <a:gd name="T46" fmla="*/ 3916 w 7404"/>
              <a:gd name="T47" fmla="*/ 7434 h 8160"/>
              <a:gd name="T48" fmla="*/ 4672 w 7404"/>
              <a:gd name="T49" fmla="*/ 7434 h 8160"/>
              <a:gd name="T50" fmla="*/ 6463 w 7404"/>
              <a:gd name="T51" fmla="*/ 6617 h 8160"/>
              <a:gd name="T52" fmla="*/ 2125 w 7404"/>
              <a:gd name="T53" fmla="*/ 5548 h 8160"/>
              <a:gd name="T54" fmla="*/ 4059 w 7404"/>
              <a:gd name="T55" fmla="*/ 6174 h 8160"/>
              <a:gd name="T56" fmla="*/ 4679 w 7404"/>
              <a:gd name="T57" fmla="*/ 6317 h 8160"/>
              <a:gd name="T58" fmla="*/ 5038 w 7404"/>
              <a:gd name="T59" fmla="*/ 2397 h 8160"/>
              <a:gd name="T60" fmla="*/ 2125 w 7404"/>
              <a:gd name="T61" fmla="*/ 1833 h 8160"/>
              <a:gd name="T62" fmla="*/ 2288 w 7404"/>
              <a:gd name="T63" fmla="*/ 941 h 8160"/>
              <a:gd name="T64" fmla="*/ 6463 w 7404"/>
              <a:gd name="T65" fmla="*/ 1103 h 8160"/>
              <a:gd name="T66" fmla="*/ 6463 w 7404"/>
              <a:gd name="T67" fmla="*/ 6617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4" h="8160">
                <a:moveTo>
                  <a:pt x="6301" y="0"/>
                </a:moveTo>
                <a:lnTo>
                  <a:pt x="2288" y="0"/>
                </a:lnTo>
                <a:cubicBezTo>
                  <a:pt x="1680" y="0"/>
                  <a:pt x="1185" y="495"/>
                  <a:pt x="1185" y="1103"/>
                </a:cubicBezTo>
                <a:lnTo>
                  <a:pt x="1185" y="1833"/>
                </a:lnTo>
                <a:lnTo>
                  <a:pt x="565" y="1833"/>
                </a:lnTo>
                <a:cubicBezTo>
                  <a:pt x="253" y="1833"/>
                  <a:pt x="0" y="2085"/>
                  <a:pt x="0" y="2397"/>
                </a:cubicBezTo>
                <a:lnTo>
                  <a:pt x="0" y="4984"/>
                </a:lnTo>
                <a:cubicBezTo>
                  <a:pt x="0" y="5295"/>
                  <a:pt x="253" y="5548"/>
                  <a:pt x="565" y="5548"/>
                </a:cubicBezTo>
                <a:lnTo>
                  <a:pt x="1185" y="5548"/>
                </a:lnTo>
                <a:lnTo>
                  <a:pt x="1185" y="7057"/>
                </a:lnTo>
                <a:cubicBezTo>
                  <a:pt x="1185" y="7665"/>
                  <a:pt x="1680" y="8160"/>
                  <a:pt x="2288" y="8160"/>
                </a:cubicBezTo>
                <a:lnTo>
                  <a:pt x="6301" y="8160"/>
                </a:lnTo>
                <a:cubicBezTo>
                  <a:pt x="6909" y="8160"/>
                  <a:pt x="7404" y="7665"/>
                  <a:pt x="7404" y="7057"/>
                </a:cubicBezTo>
                <a:lnTo>
                  <a:pt x="7404" y="1103"/>
                </a:lnTo>
                <a:cubicBezTo>
                  <a:pt x="7404" y="495"/>
                  <a:pt x="6909" y="0"/>
                  <a:pt x="6301" y="0"/>
                </a:cubicBezTo>
                <a:close/>
                <a:moveTo>
                  <a:pt x="1693" y="4400"/>
                </a:moveTo>
                <a:cubicBezTo>
                  <a:pt x="1693" y="4277"/>
                  <a:pt x="1792" y="4181"/>
                  <a:pt x="1916" y="4181"/>
                </a:cubicBezTo>
                <a:cubicBezTo>
                  <a:pt x="1978" y="4181"/>
                  <a:pt x="2021" y="4203"/>
                  <a:pt x="2052" y="4224"/>
                </a:cubicBezTo>
                <a:cubicBezTo>
                  <a:pt x="2216" y="4345"/>
                  <a:pt x="2395" y="4419"/>
                  <a:pt x="2606" y="4419"/>
                </a:cubicBezTo>
                <a:cubicBezTo>
                  <a:pt x="2801" y="4419"/>
                  <a:pt x="2918" y="4342"/>
                  <a:pt x="2918" y="4215"/>
                </a:cubicBezTo>
                <a:lnTo>
                  <a:pt x="2918" y="4209"/>
                </a:lnTo>
                <a:cubicBezTo>
                  <a:pt x="2918" y="4088"/>
                  <a:pt x="2844" y="4026"/>
                  <a:pt x="2482" y="3933"/>
                </a:cubicBezTo>
                <a:cubicBezTo>
                  <a:pt x="2046" y="3822"/>
                  <a:pt x="1764" y="3701"/>
                  <a:pt x="1764" y="3271"/>
                </a:cubicBezTo>
                <a:lnTo>
                  <a:pt x="1764" y="3265"/>
                </a:lnTo>
                <a:cubicBezTo>
                  <a:pt x="1764" y="2930"/>
                  <a:pt x="1995" y="2693"/>
                  <a:pt x="2336" y="2630"/>
                </a:cubicBezTo>
                <a:lnTo>
                  <a:pt x="2336" y="2469"/>
                </a:lnTo>
                <a:cubicBezTo>
                  <a:pt x="2336" y="2355"/>
                  <a:pt x="2429" y="2263"/>
                  <a:pt x="2543" y="2263"/>
                </a:cubicBezTo>
                <a:cubicBezTo>
                  <a:pt x="2656" y="2263"/>
                  <a:pt x="2749" y="2355"/>
                  <a:pt x="2749" y="2469"/>
                </a:cubicBezTo>
                <a:lnTo>
                  <a:pt x="2749" y="2632"/>
                </a:lnTo>
                <a:cubicBezTo>
                  <a:pt x="2918" y="2660"/>
                  <a:pt x="3073" y="2717"/>
                  <a:pt x="3209" y="2804"/>
                </a:cubicBezTo>
                <a:cubicBezTo>
                  <a:pt x="3262" y="2835"/>
                  <a:pt x="3315" y="2900"/>
                  <a:pt x="3315" y="2993"/>
                </a:cubicBezTo>
                <a:cubicBezTo>
                  <a:pt x="3315" y="3116"/>
                  <a:pt x="3216" y="3213"/>
                  <a:pt x="3092" y="3213"/>
                </a:cubicBezTo>
                <a:cubicBezTo>
                  <a:pt x="3045" y="3213"/>
                  <a:pt x="3008" y="3200"/>
                  <a:pt x="2971" y="3179"/>
                </a:cubicBezTo>
                <a:cubicBezTo>
                  <a:pt x="2813" y="3086"/>
                  <a:pt x="2665" y="3033"/>
                  <a:pt x="2516" y="3033"/>
                </a:cubicBezTo>
                <a:cubicBezTo>
                  <a:pt x="2333" y="3033"/>
                  <a:pt x="2237" y="3116"/>
                  <a:pt x="2237" y="3222"/>
                </a:cubicBezTo>
                <a:lnTo>
                  <a:pt x="2237" y="3228"/>
                </a:lnTo>
                <a:cubicBezTo>
                  <a:pt x="2237" y="3370"/>
                  <a:pt x="2330" y="3417"/>
                  <a:pt x="2705" y="3512"/>
                </a:cubicBezTo>
                <a:cubicBezTo>
                  <a:pt x="3144" y="3627"/>
                  <a:pt x="3392" y="3785"/>
                  <a:pt x="3392" y="4162"/>
                </a:cubicBezTo>
                <a:lnTo>
                  <a:pt x="3392" y="4169"/>
                </a:lnTo>
                <a:cubicBezTo>
                  <a:pt x="3392" y="4550"/>
                  <a:pt x="3133" y="4783"/>
                  <a:pt x="2748" y="4830"/>
                </a:cubicBezTo>
                <a:lnTo>
                  <a:pt x="2748" y="4984"/>
                </a:lnTo>
                <a:cubicBezTo>
                  <a:pt x="2748" y="5098"/>
                  <a:pt x="2656" y="5190"/>
                  <a:pt x="2542" y="5190"/>
                </a:cubicBezTo>
                <a:cubicBezTo>
                  <a:pt x="2428" y="5190"/>
                  <a:pt x="2336" y="5098"/>
                  <a:pt x="2336" y="4984"/>
                </a:cubicBezTo>
                <a:lnTo>
                  <a:pt x="2336" y="4813"/>
                </a:lnTo>
                <a:cubicBezTo>
                  <a:pt x="2141" y="4776"/>
                  <a:pt x="1950" y="4701"/>
                  <a:pt x="1783" y="4580"/>
                </a:cubicBezTo>
                <a:cubicBezTo>
                  <a:pt x="1730" y="4543"/>
                  <a:pt x="1693" y="4475"/>
                  <a:pt x="1693" y="4400"/>
                </a:cubicBezTo>
                <a:close/>
                <a:moveTo>
                  <a:pt x="4294" y="7812"/>
                </a:moveTo>
                <a:cubicBezTo>
                  <a:pt x="4085" y="7812"/>
                  <a:pt x="3916" y="7643"/>
                  <a:pt x="3916" y="7434"/>
                </a:cubicBezTo>
                <a:cubicBezTo>
                  <a:pt x="3916" y="7225"/>
                  <a:pt x="4085" y="7056"/>
                  <a:pt x="4294" y="7056"/>
                </a:cubicBezTo>
                <a:cubicBezTo>
                  <a:pt x="4503" y="7056"/>
                  <a:pt x="4672" y="7225"/>
                  <a:pt x="4672" y="7434"/>
                </a:cubicBezTo>
                <a:cubicBezTo>
                  <a:pt x="4672" y="7643"/>
                  <a:pt x="4503" y="7812"/>
                  <a:pt x="4294" y="7812"/>
                </a:cubicBezTo>
                <a:close/>
                <a:moveTo>
                  <a:pt x="6463" y="6617"/>
                </a:moveTo>
                <a:lnTo>
                  <a:pt x="2125" y="6617"/>
                </a:lnTo>
                <a:lnTo>
                  <a:pt x="2125" y="5548"/>
                </a:lnTo>
                <a:lnTo>
                  <a:pt x="3481" y="5548"/>
                </a:lnTo>
                <a:lnTo>
                  <a:pt x="4059" y="6174"/>
                </a:lnTo>
                <a:cubicBezTo>
                  <a:pt x="4168" y="6292"/>
                  <a:pt x="4319" y="6355"/>
                  <a:pt x="4474" y="6355"/>
                </a:cubicBezTo>
                <a:cubicBezTo>
                  <a:pt x="4543" y="6355"/>
                  <a:pt x="4613" y="6343"/>
                  <a:pt x="4679" y="6317"/>
                </a:cubicBezTo>
                <a:cubicBezTo>
                  <a:pt x="4896" y="6232"/>
                  <a:pt x="5038" y="6023"/>
                  <a:pt x="5038" y="5791"/>
                </a:cubicBezTo>
                <a:lnTo>
                  <a:pt x="5038" y="2397"/>
                </a:lnTo>
                <a:cubicBezTo>
                  <a:pt x="5038" y="2085"/>
                  <a:pt x="4785" y="1833"/>
                  <a:pt x="4474" y="1833"/>
                </a:cubicBezTo>
                <a:lnTo>
                  <a:pt x="2125" y="1833"/>
                </a:lnTo>
                <a:lnTo>
                  <a:pt x="2125" y="1103"/>
                </a:lnTo>
                <a:cubicBezTo>
                  <a:pt x="2125" y="1014"/>
                  <a:pt x="2198" y="941"/>
                  <a:pt x="2288" y="941"/>
                </a:cubicBezTo>
                <a:lnTo>
                  <a:pt x="6300" y="941"/>
                </a:lnTo>
                <a:cubicBezTo>
                  <a:pt x="6390" y="941"/>
                  <a:pt x="6463" y="1014"/>
                  <a:pt x="6463" y="1103"/>
                </a:cubicBezTo>
                <a:lnTo>
                  <a:pt x="6463" y="6617"/>
                </a:lnTo>
                <a:lnTo>
                  <a:pt x="6463" y="6617"/>
                </a:lnTo>
                <a:lnTo>
                  <a:pt x="6463" y="6617"/>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22" name="iṧḷíḓé"/>
          <p:cNvSpPr/>
          <p:nvPr/>
        </p:nvSpPr>
        <p:spPr>
          <a:xfrm>
            <a:off x="8080652" y="4970284"/>
            <a:ext cx="242886" cy="267308"/>
          </a:xfrm>
          <a:custGeom>
            <a:avLst/>
            <a:gdLst>
              <a:gd name="T0" fmla="*/ 2288 w 7404"/>
              <a:gd name="T1" fmla="*/ 0 h 8160"/>
              <a:gd name="T2" fmla="*/ 1185 w 7404"/>
              <a:gd name="T3" fmla="*/ 1833 h 8160"/>
              <a:gd name="T4" fmla="*/ 0 w 7404"/>
              <a:gd name="T5" fmla="*/ 2397 h 8160"/>
              <a:gd name="T6" fmla="*/ 565 w 7404"/>
              <a:gd name="T7" fmla="*/ 5548 h 8160"/>
              <a:gd name="T8" fmla="*/ 1185 w 7404"/>
              <a:gd name="T9" fmla="*/ 7057 h 8160"/>
              <a:gd name="T10" fmla="*/ 6301 w 7404"/>
              <a:gd name="T11" fmla="*/ 8160 h 8160"/>
              <a:gd name="T12" fmla="*/ 7404 w 7404"/>
              <a:gd name="T13" fmla="*/ 1103 h 8160"/>
              <a:gd name="T14" fmla="*/ 1693 w 7404"/>
              <a:gd name="T15" fmla="*/ 4400 h 8160"/>
              <a:gd name="T16" fmla="*/ 2052 w 7404"/>
              <a:gd name="T17" fmla="*/ 4224 h 8160"/>
              <a:gd name="T18" fmla="*/ 2918 w 7404"/>
              <a:gd name="T19" fmla="*/ 4215 h 8160"/>
              <a:gd name="T20" fmla="*/ 2482 w 7404"/>
              <a:gd name="T21" fmla="*/ 3933 h 8160"/>
              <a:gd name="T22" fmla="*/ 1764 w 7404"/>
              <a:gd name="T23" fmla="*/ 3265 h 8160"/>
              <a:gd name="T24" fmla="*/ 2336 w 7404"/>
              <a:gd name="T25" fmla="*/ 2469 h 8160"/>
              <a:gd name="T26" fmla="*/ 2749 w 7404"/>
              <a:gd name="T27" fmla="*/ 2469 h 8160"/>
              <a:gd name="T28" fmla="*/ 3209 w 7404"/>
              <a:gd name="T29" fmla="*/ 2804 h 8160"/>
              <a:gd name="T30" fmla="*/ 3092 w 7404"/>
              <a:gd name="T31" fmla="*/ 3213 h 8160"/>
              <a:gd name="T32" fmla="*/ 2516 w 7404"/>
              <a:gd name="T33" fmla="*/ 3033 h 8160"/>
              <a:gd name="T34" fmla="*/ 2237 w 7404"/>
              <a:gd name="T35" fmla="*/ 3228 h 8160"/>
              <a:gd name="T36" fmla="*/ 3392 w 7404"/>
              <a:gd name="T37" fmla="*/ 4162 h 8160"/>
              <a:gd name="T38" fmla="*/ 2748 w 7404"/>
              <a:gd name="T39" fmla="*/ 4830 h 8160"/>
              <a:gd name="T40" fmla="*/ 2542 w 7404"/>
              <a:gd name="T41" fmla="*/ 5190 h 8160"/>
              <a:gd name="T42" fmla="*/ 2336 w 7404"/>
              <a:gd name="T43" fmla="*/ 4813 h 8160"/>
              <a:gd name="T44" fmla="*/ 1693 w 7404"/>
              <a:gd name="T45" fmla="*/ 4400 h 8160"/>
              <a:gd name="T46" fmla="*/ 3916 w 7404"/>
              <a:gd name="T47" fmla="*/ 7434 h 8160"/>
              <a:gd name="T48" fmla="*/ 4672 w 7404"/>
              <a:gd name="T49" fmla="*/ 7434 h 8160"/>
              <a:gd name="T50" fmla="*/ 6463 w 7404"/>
              <a:gd name="T51" fmla="*/ 6617 h 8160"/>
              <a:gd name="T52" fmla="*/ 2125 w 7404"/>
              <a:gd name="T53" fmla="*/ 5548 h 8160"/>
              <a:gd name="T54" fmla="*/ 4059 w 7404"/>
              <a:gd name="T55" fmla="*/ 6174 h 8160"/>
              <a:gd name="T56" fmla="*/ 4679 w 7404"/>
              <a:gd name="T57" fmla="*/ 6317 h 8160"/>
              <a:gd name="T58" fmla="*/ 5038 w 7404"/>
              <a:gd name="T59" fmla="*/ 2397 h 8160"/>
              <a:gd name="T60" fmla="*/ 2125 w 7404"/>
              <a:gd name="T61" fmla="*/ 1833 h 8160"/>
              <a:gd name="T62" fmla="*/ 2288 w 7404"/>
              <a:gd name="T63" fmla="*/ 941 h 8160"/>
              <a:gd name="T64" fmla="*/ 6463 w 7404"/>
              <a:gd name="T65" fmla="*/ 1103 h 8160"/>
              <a:gd name="T66" fmla="*/ 6463 w 7404"/>
              <a:gd name="T67" fmla="*/ 6617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4" h="8160">
                <a:moveTo>
                  <a:pt x="6301" y="0"/>
                </a:moveTo>
                <a:lnTo>
                  <a:pt x="2288" y="0"/>
                </a:lnTo>
                <a:cubicBezTo>
                  <a:pt x="1680" y="0"/>
                  <a:pt x="1185" y="495"/>
                  <a:pt x="1185" y="1103"/>
                </a:cubicBezTo>
                <a:lnTo>
                  <a:pt x="1185" y="1833"/>
                </a:lnTo>
                <a:lnTo>
                  <a:pt x="565" y="1833"/>
                </a:lnTo>
                <a:cubicBezTo>
                  <a:pt x="253" y="1833"/>
                  <a:pt x="0" y="2085"/>
                  <a:pt x="0" y="2397"/>
                </a:cubicBezTo>
                <a:lnTo>
                  <a:pt x="0" y="4984"/>
                </a:lnTo>
                <a:cubicBezTo>
                  <a:pt x="0" y="5295"/>
                  <a:pt x="253" y="5548"/>
                  <a:pt x="565" y="5548"/>
                </a:cubicBezTo>
                <a:lnTo>
                  <a:pt x="1185" y="5548"/>
                </a:lnTo>
                <a:lnTo>
                  <a:pt x="1185" y="7057"/>
                </a:lnTo>
                <a:cubicBezTo>
                  <a:pt x="1185" y="7665"/>
                  <a:pt x="1680" y="8160"/>
                  <a:pt x="2288" y="8160"/>
                </a:cubicBezTo>
                <a:lnTo>
                  <a:pt x="6301" y="8160"/>
                </a:lnTo>
                <a:cubicBezTo>
                  <a:pt x="6909" y="8160"/>
                  <a:pt x="7404" y="7665"/>
                  <a:pt x="7404" y="7057"/>
                </a:cubicBezTo>
                <a:lnTo>
                  <a:pt x="7404" y="1103"/>
                </a:lnTo>
                <a:cubicBezTo>
                  <a:pt x="7404" y="495"/>
                  <a:pt x="6909" y="0"/>
                  <a:pt x="6301" y="0"/>
                </a:cubicBezTo>
                <a:close/>
                <a:moveTo>
                  <a:pt x="1693" y="4400"/>
                </a:moveTo>
                <a:cubicBezTo>
                  <a:pt x="1693" y="4277"/>
                  <a:pt x="1792" y="4181"/>
                  <a:pt x="1916" y="4181"/>
                </a:cubicBezTo>
                <a:cubicBezTo>
                  <a:pt x="1978" y="4181"/>
                  <a:pt x="2021" y="4203"/>
                  <a:pt x="2052" y="4224"/>
                </a:cubicBezTo>
                <a:cubicBezTo>
                  <a:pt x="2216" y="4345"/>
                  <a:pt x="2395" y="4419"/>
                  <a:pt x="2606" y="4419"/>
                </a:cubicBezTo>
                <a:cubicBezTo>
                  <a:pt x="2801" y="4419"/>
                  <a:pt x="2918" y="4342"/>
                  <a:pt x="2918" y="4215"/>
                </a:cubicBezTo>
                <a:lnTo>
                  <a:pt x="2918" y="4209"/>
                </a:lnTo>
                <a:cubicBezTo>
                  <a:pt x="2918" y="4088"/>
                  <a:pt x="2844" y="4026"/>
                  <a:pt x="2482" y="3933"/>
                </a:cubicBezTo>
                <a:cubicBezTo>
                  <a:pt x="2046" y="3822"/>
                  <a:pt x="1764" y="3701"/>
                  <a:pt x="1764" y="3271"/>
                </a:cubicBezTo>
                <a:lnTo>
                  <a:pt x="1764" y="3265"/>
                </a:lnTo>
                <a:cubicBezTo>
                  <a:pt x="1764" y="2930"/>
                  <a:pt x="1995" y="2693"/>
                  <a:pt x="2336" y="2630"/>
                </a:cubicBezTo>
                <a:lnTo>
                  <a:pt x="2336" y="2469"/>
                </a:lnTo>
                <a:cubicBezTo>
                  <a:pt x="2336" y="2355"/>
                  <a:pt x="2429" y="2263"/>
                  <a:pt x="2543" y="2263"/>
                </a:cubicBezTo>
                <a:cubicBezTo>
                  <a:pt x="2656" y="2263"/>
                  <a:pt x="2749" y="2355"/>
                  <a:pt x="2749" y="2469"/>
                </a:cubicBezTo>
                <a:lnTo>
                  <a:pt x="2749" y="2632"/>
                </a:lnTo>
                <a:cubicBezTo>
                  <a:pt x="2918" y="2660"/>
                  <a:pt x="3073" y="2717"/>
                  <a:pt x="3209" y="2804"/>
                </a:cubicBezTo>
                <a:cubicBezTo>
                  <a:pt x="3262" y="2835"/>
                  <a:pt x="3315" y="2900"/>
                  <a:pt x="3315" y="2993"/>
                </a:cubicBezTo>
                <a:cubicBezTo>
                  <a:pt x="3315" y="3116"/>
                  <a:pt x="3216" y="3213"/>
                  <a:pt x="3092" y="3213"/>
                </a:cubicBezTo>
                <a:cubicBezTo>
                  <a:pt x="3045" y="3213"/>
                  <a:pt x="3008" y="3200"/>
                  <a:pt x="2971" y="3179"/>
                </a:cubicBezTo>
                <a:cubicBezTo>
                  <a:pt x="2813" y="3086"/>
                  <a:pt x="2665" y="3033"/>
                  <a:pt x="2516" y="3033"/>
                </a:cubicBezTo>
                <a:cubicBezTo>
                  <a:pt x="2333" y="3033"/>
                  <a:pt x="2237" y="3116"/>
                  <a:pt x="2237" y="3222"/>
                </a:cubicBezTo>
                <a:lnTo>
                  <a:pt x="2237" y="3228"/>
                </a:lnTo>
                <a:cubicBezTo>
                  <a:pt x="2237" y="3370"/>
                  <a:pt x="2330" y="3417"/>
                  <a:pt x="2705" y="3512"/>
                </a:cubicBezTo>
                <a:cubicBezTo>
                  <a:pt x="3144" y="3627"/>
                  <a:pt x="3392" y="3785"/>
                  <a:pt x="3392" y="4162"/>
                </a:cubicBezTo>
                <a:lnTo>
                  <a:pt x="3392" y="4169"/>
                </a:lnTo>
                <a:cubicBezTo>
                  <a:pt x="3392" y="4550"/>
                  <a:pt x="3133" y="4783"/>
                  <a:pt x="2748" y="4830"/>
                </a:cubicBezTo>
                <a:lnTo>
                  <a:pt x="2748" y="4984"/>
                </a:lnTo>
                <a:cubicBezTo>
                  <a:pt x="2748" y="5098"/>
                  <a:pt x="2656" y="5190"/>
                  <a:pt x="2542" y="5190"/>
                </a:cubicBezTo>
                <a:cubicBezTo>
                  <a:pt x="2428" y="5190"/>
                  <a:pt x="2336" y="5098"/>
                  <a:pt x="2336" y="4984"/>
                </a:cubicBezTo>
                <a:lnTo>
                  <a:pt x="2336" y="4813"/>
                </a:lnTo>
                <a:cubicBezTo>
                  <a:pt x="2141" y="4776"/>
                  <a:pt x="1950" y="4701"/>
                  <a:pt x="1783" y="4580"/>
                </a:cubicBezTo>
                <a:cubicBezTo>
                  <a:pt x="1730" y="4543"/>
                  <a:pt x="1693" y="4475"/>
                  <a:pt x="1693" y="4400"/>
                </a:cubicBezTo>
                <a:close/>
                <a:moveTo>
                  <a:pt x="4294" y="7812"/>
                </a:moveTo>
                <a:cubicBezTo>
                  <a:pt x="4085" y="7812"/>
                  <a:pt x="3916" y="7643"/>
                  <a:pt x="3916" y="7434"/>
                </a:cubicBezTo>
                <a:cubicBezTo>
                  <a:pt x="3916" y="7225"/>
                  <a:pt x="4085" y="7056"/>
                  <a:pt x="4294" y="7056"/>
                </a:cubicBezTo>
                <a:cubicBezTo>
                  <a:pt x="4503" y="7056"/>
                  <a:pt x="4672" y="7225"/>
                  <a:pt x="4672" y="7434"/>
                </a:cubicBezTo>
                <a:cubicBezTo>
                  <a:pt x="4672" y="7643"/>
                  <a:pt x="4503" y="7812"/>
                  <a:pt x="4294" y="7812"/>
                </a:cubicBezTo>
                <a:close/>
                <a:moveTo>
                  <a:pt x="6463" y="6617"/>
                </a:moveTo>
                <a:lnTo>
                  <a:pt x="2125" y="6617"/>
                </a:lnTo>
                <a:lnTo>
                  <a:pt x="2125" y="5548"/>
                </a:lnTo>
                <a:lnTo>
                  <a:pt x="3481" y="5548"/>
                </a:lnTo>
                <a:lnTo>
                  <a:pt x="4059" y="6174"/>
                </a:lnTo>
                <a:cubicBezTo>
                  <a:pt x="4168" y="6292"/>
                  <a:pt x="4319" y="6355"/>
                  <a:pt x="4474" y="6355"/>
                </a:cubicBezTo>
                <a:cubicBezTo>
                  <a:pt x="4543" y="6355"/>
                  <a:pt x="4613" y="6343"/>
                  <a:pt x="4679" y="6317"/>
                </a:cubicBezTo>
                <a:cubicBezTo>
                  <a:pt x="4896" y="6232"/>
                  <a:pt x="5038" y="6023"/>
                  <a:pt x="5038" y="5791"/>
                </a:cubicBezTo>
                <a:lnTo>
                  <a:pt x="5038" y="2397"/>
                </a:lnTo>
                <a:cubicBezTo>
                  <a:pt x="5038" y="2085"/>
                  <a:pt x="4785" y="1833"/>
                  <a:pt x="4474" y="1833"/>
                </a:cubicBezTo>
                <a:lnTo>
                  <a:pt x="2125" y="1833"/>
                </a:lnTo>
                <a:lnTo>
                  <a:pt x="2125" y="1103"/>
                </a:lnTo>
                <a:cubicBezTo>
                  <a:pt x="2125" y="1014"/>
                  <a:pt x="2198" y="941"/>
                  <a:pt x="2288" y="941"/>
                </a:cubicBezTo>
                <a:lnTo>
                  <a:pt x="6300" y="941"/>
                </a:lnTo>
                <a:cubicBezTo>
                  <a:pt x="6390" y="941"/>
                  <a:pt x="6463" y="1014"/>
                  <a:pt x="6463" y="1103"/>
                </a:cubicBezTo>
                <a:lnTo>
                  <a:pt x="6463" y="6617"/>
                </a:lnTo>
                <a:lnTo>
                  <a:pt x="6463" y="6617"/>
                </a:lnTo>
                <a:lnTo>
                  <a:pt x="6463" y="6617"/>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pic>
        <p:nvPicPr>
          <p:cNvPr id="150" name="图片 149"/>
          <p:cNvPicPr>
            <a:picLocks noChangeAspect="1"/>
          </p:cNvPicPr>
          <p:nvPr/>
        </p:nvPicPr>
        <p:blipFill rotWithShape="1">
          <a:blip r:embed="rId1" cstate="screen"/>
          <a:srcRect/>
          <a:stretch>
            <a:fillRect/>
          </a:stretch>
        </p:blipFill>
        <p:spPr>
          <a:xfrm>
            <a:off x="4722919" y="2763890"/>
            <a:ext cx="2536798" cy="2503594"/>
          </a:xfrm>
          <a:prstGeom prst="rect">
            <a:avLst/>
          </a:prstGeom>
        </p:spPr>
      </p:pic>
      <p:sp>
        <p:nvSpPr>
          <p:cNvPr id="151" name="矩形 150"/>
          <p:cNvSpPr/>
          <p:nvPr/>
        </p:nvSpPr>
        <p:spPr>
          <a:xfrm>
            <a:off x="1629611" y="2320081"/>
            <a:ext cx="1713292" cy="504625"/>
          </a:xfrm>
          <a:prstGeom prst="rect">
            <a:avLst/>
          </a:prstGeom>
        </p:spPr>
        <p:txBody>
          <a:bodyPr wrap="square">
            <a:spAutoFit/>
          </a:bodyPr>
          <a:lstStyle/>
          <a:p>
            <a:pPr algn="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项目评估</a:t>
            </a:r>
            <a:endParaRPr lang="zh-CN" altLang="en-US" sz="2000" b="1" spc="400" dirty="0">
              <a:latin typeface="仓耳青禾体-谷力 W05" panose="02020400000000000000" pitchFamily="18" charset="-122"/>
              <a:ea typeface="仓耳青禾体-谷力 W05" panose="02020400000000000000" pitchFamily="18" charset="-122"/>
            </a:endParaRPr>
          </a:p>
        </p:txBody>
      </p:sp>
      <p:sp>
        <p:nvSpPr>
          <p:cNvPr id="152" name="矩形 151"/>
          <p:cNvSpPr/>
          <p:nvPr/>
        </p:nvSpPr>
        <p:spPr>
          <a:xfrm>
            <a:off x="718108" y="2773125"/>
            <a:ext cx="2695509" cy="893771"/>
          </a:xfrm>
          <a:prstGeom prst="rect">
            <a:avLst/>
          </a:prstGeom>
        </p:spPr>
        <p:txBody>
          <a:bodyPr wrap="square">
            <a:spAutoFit/>
          </a:bodyPr>
          <a:lstStyle/>
          <a:p>
            <a:pPr algn="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项目管理培训是对广大管理者和相关专业学员进行现代项目管理理念。</a:t>
            </a:r>
            <a:endPar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153" name="矩形 152"/>
          <p:cNvSpPr/>
          <p:nvPr/>
        </p:nvSpPr>
        <p:spPr>
          <a:xfrm>
            <a:off x="1629611" y="4337662"/>
            <a:ext cx="1713292" cy="504625"/>
          </a:xfrm>
          <a:prstGeom prst="rect">
            <a:avLst/>
          </a:prstGeom>
        </p:spPr>
        <p:txBody>
          <a:bodyPr wrap="square">
            <a:spAutoFit/>
          </a:bodyPr>
          <a:lstStyle/>
          <a:p>
            <a:pPr algn="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项目评估</a:t>
            </a:r>
            <a:endParaRPr lang="zh-CN" altLang="en-US" sz="2000" b="1" spc="400" dirty="0">
              <a:latin typeface="仓耳青禾体-谷力 W05" panose="02020400000000000000" pitchFamily="18" charset="-122"/>
              <a:ea typeface="仓耳青禾体-谷力 W05" panose="02020400000000000000" pitchFamily="18" charset="-122"/>
            </a:endParaRPr>
          </a:p>
        </p:txBody>
      </p:sp>
      <p:sp>
        <p:nvSpPr>
          <p:cNvPr id="154" name="矩形 153"/>
          <p:cNvSpPr/>
          <p:nvPr/>
        </p:nvSpPr>
        <p:spPr>
          <a:xfrm>
            <a:off x="576672" y="4790706"/>
            <a:ext cx="2836945" cy="893771"/>
          </a:xfrm>
          <a:prstGeom prst="rect">
            <a:avLst/>
          </a:prstGeom>
        </p:spPr>
        <p:txBody>
          <a:bodyPr wrap="square">
            <a:spAutoFit/>
          </a:bodyPr>
          <a:lstStyle/>
          <a:p>
            <a:pPr algn="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战略思维的主动意识，改变管理习惯，降低随意性和不确定性，大幅度提高工作效率</a:t>
            </a:r>
            <a:endPar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155" name="矩形 154"/>
          <p:cNvSpPr/>
          <p:nvPr/>
        </p:nvSpPr>
        <p:spPr>
          <a:xfrm>
            <a:off x="8692625" y="2329611"/>
            <a:ext cx="1713292" cy="504625"/>
          </a:xfrm>
          <a:prstGeom prst="rect">
            <a:avLst/>
          </a:prstGeom>
        </p:spPr>
        <p:txBody>
          <a:bodyPr wrap="square">
            <a:spAutoFit/>
          </a:bodyPr>
          <a:lstStyle/>
          <a:p>
            <a:pP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项目评估</a:t>
            </a:r>
            <a:endParaRPr lang="zh-CN" altLang="en-US" sz="2000" b="1" spc="400" dirty="0">
              <a:latin typeface="仓耳青禾体-谷力 W05" panose="02020400000000000000" pitchFamily="18" charset="-122"/>
              <a:ea typeface="仓耳青禾体-谷力 W05" panose="02020400000000000000" pitchFamily="18" charset="-122"/>
            </a:endParaRPr>
          </a:p>
        </p:txBody>
      </p:sp>
      <p:sp>
        <p:nvSpPr>
          <p:cNvPr id="156" name="矩形 155"/>
          <p:cNvSpPr/>
          <p:nvPr/>
        </p:nvSpPr>
        <p:spPr>
          <a:xfrm>
            <a:off x="8639521" y="2780964"/>
            <a:ext cx="2848187" cy="893771"/>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体系、流程和方法的教育培训活动。通过系统的培训，使广大培训对象具备系统思维</a:t>
            </a:r>
            <a:endPar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157" name="矩形 156"/>
          <p:cNvSpPr/>
          <p:nvPr/>
        </p:nvSpPr>
        <p:spPr>
          <a:xfrm>
            <a:off x="8745729" y="4241651"/>
            <a:ext cx="1713292" cy="504625"/>
          </a:xfrm>
          <a:prstGeom prst="rect">
            <a:avLst/>
          </a:prstGeom>
        </p:spPr>
        <p:txBody>
          <a:bodyPr wrap="square">
            <a:spAutoFit/>
          </a:bodyPr>
          <a:lstStyle/>
          <a:p>
            <a:pP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项目评估</a:t>
            </a:r>
            <a:endParaRPr lang="zh-CN" altLang="en-US" sz="2000" b="1" spc="400" dirty="0">
              <a:latin typeface="仓耳青禾体-谷力 W05" panose="02020400000000000000" pitchFamily="18" charset="-122"/>
              <a:ea typeface="仓耳青禾体-谷力 W05" panose="02020400000000000000" pitchFamily="18" charset="-122"/>
            </a:endParaRPr>
          </a:p>
        </p:txBody>
      </p:sp>
      <p:sp>
        <p:nvSpPr>
          <p:cNvPr id="158" name="矩形 157"/>
          <p:cNvSpPr/>
          <p:nvPr/>
        </p:nvSpPr>
        <p:spPr>
          <a:xfrm>
            <a:off x="8692625" y="4693004"/>
            <a:ext cx="2695509" cy="1170770"/>
          </a:xfrm>
          <a:prstGeom prst="rect">
            <a:avLst/>
          </a:prstGeom>
        </p:spPr>
        <p:txBody>
          <a:bodyPr wrap="square">
            <a:spAutoFit/>
          </a:bodyPr>
          <a:lstStyle/>
          <a:p>
            <a:pP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项目管理指把各种系统、方法和人员结合在一起，在规定的时间、预算和质量目标范围内完成项目的各项工作。</a:t>
            </a:r>
            <a:endPar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p:cTn id="7" dur="1000" fill="hold"/>
                                        <p:tgtEl>
                                          <p:spTgt spid="150"/>
                                        </p:tgtEl>
                                        <p:attrNameLst>
                                          <p:attrName>ppt_w</p:attrName>
                                        </p:attrNameLst>
                                      </p:cBhvr>
                                      <p:tavLst>
                                        <p:tav tm="0">
                                          <p:val>
                                            <p:fltVal val="0"/>
                                          </p:val>
                                        </p:tav>
                                        <p:tav tm="100000">
                                          <p:val>
                                            <p:strVal val="#ppt_w"/>
                                          </p:val>
                                        </p:tav>
                                      </p:tavLst>
                                    </p:anim>
                                    <p:anim calcmode="lin" valueType="num">
                                      <p:cBhvr>
                                        <p:cTn id="8" dur="1000" fill="hold"/>
                                        <p:tgtEl>
                                          <p:spTgt spid="150"/>
                                        </p:tgtEl>
                                        <p:attrNameLst>
                                          <p:attrName>ppt_h</p:attrName>
                                        </p:attrNameLst>
                                      </p:cBhvr>
                                      <p:tavLst>
                                        <p:tav tm="0">
                                          <p:val>
                                            <p:fltVal val="0"/>
                                          </p:val>
                                        </p:tav>
                                        <p:tav tm="100000">
                                          <p:val>
                                            <p:strVal val="#ppt_h"/>
                                          </p:val>
                                        </p:tav>
                                      </p:tavLst>
                                    </p:anim>
                                    <p:anim calcmode="lin" valueType="num">
                                      <p:cBhvr>
                                        <p:cTn id="9" dur="1000" fill="hold"/>
                                        <p:tgtEl>
                                          <p:spTgt spid="150"/>
                                        </p:tgtEl>
                                        <p:attrNameLst>
                                          <p:attrName>style.rotation</p:attrName>
                                        </p:attrNameLst>
                                      </p:cBhvr>
                                      <p:tavLst>
                                        <p:tav tm="0">
                                          <p:val>
                                            <p:fltVal val="90"/>
                                          </p:val>
                                        </p:tav>
                                        <p:tav tm="100000">
                                          <p:val>
                                            <p:fltVal val="0"/>
                                          </p:val>
                                        </p:tav>
                                      </p:tavLst>
                                    </p:anim>
                                    <p:animEffect transition="in" filter="fade">
                                      <p:cBhvr>
                                        <p:cTn id="10" dur="1000"/>
                                        <p:tgtEl>
                                          <p:spTgt spid="15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48"/>
                                        </p:tgtEl>
                                        <p:attrNameLst>
                                          <p:attrName>style.visibility</p:attrName>
                                        </p:attrNameLst>
                                      </p:cBhvr>
                                      <p:to>
                                        <p:strVal val="visible"/>
                                      </p:to>
                                    </p:set>
                                    <p:anim calcmode="lin" valueType="num">
                                      <p:cBhvr>
                                        <p:cTn id="13" dur="1000" fill="hold"/>
                                        <p:tgtEl>
                                          <p:spTgt spid="148"/>
                                        </p:tgtEl>
                                        <p:attrNameLst>
                                          <p:attrName>ppt_w</p:attrName>
                                        </p:attrNameLst>
                                      </p:cBhvr>
                                      <p:tavLst>
                                        <p:tav tm="0">
                                          <p:val>
                                            <p:fltVal val="0"/>
                                          </p:val>
                                        </p:tav>
                                        <p:tav tm="100000">
                                          <p:val>
                                            <p:strVal val="#ppt_w"/>
                                          </p:val>
                                        </p:tav>
                                      </p:tavLst>
                                    </p:anim>
                                    <p:anim calcmode="lin" valueType="num">
                                      <p:cBhvr>
                                        <p:cTn id="14" dur="1000" fill="hold"/>
                                        <p:tgtEl>
                                          <p:spTgt spid="148"/>
                                        </p:tgtEl>
                                        <p:attrNameLst>
                                          <p:attrName>ppt_h</p:attrName>
                                        </p:attrNameLst>
                                      </p:cBhvr>
                                      <p:tavLst>
                                        <p:tav tm="0">
                                          <p:val>
                                            <p:fltVal val="0"/>
                                          </p:val>
                                        </p:tav>
                                        <p:tav tm="100000">
                                          <p:val>
                                            <p:strVal val="#ppt_h"/>
                                          </p:val>
                                        </p:tav>
                                      </p:tavLst>
                                    </p:anim>
                                    <p:anim calcmode="lin" valueType="num">
                                      <p:cBhvr>
                                        <p:cTn id="15" dur="1000" fill="hold"/>
                                        <p:tgtEl>
                                          <p:spTgt spid="148"/>
                                        </p:tgtEl>
                                        <p:attrNameLst>
                                          <p:attrName>style.rotation</p:attrName>
                                        </p:attrNameLst>
                                      </p:cBhvr>
                                      <p:tavLst>
                                        <p:tav tm="0">
                                          <p:val>
                                            <p:fltVal val="90"/>
                                          </p:val>
                                        </p:tav>
                                        <p:tav tm="100000">
                                          <p:val>
                                            <p:fltVal val="0"/>
                                          </p:val>
                                        </p:tav>
                                      </p:tavLst>
                                    </p:anim>
                                    <p:animEffect transition="in" filter="fade">
                                      <p:cBhvr>
                                        <p:cTn id="16" dur="1000"/>
                                        <p:tgtEl>
                                          <p:spTgt spid="14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9"/>
                                        </p:tgtEl>
                                        <p:attrNameLst>
                                          <p:attrName>style.visibility</p:attrName>
                                        </p:attrNameLst>
                                      </p:cBhvr>
                                      <p:to>
                                        <p:strVal val="visible"/>
                                      </p:to>
                                    </p:set>
                                    <p:anim calcmode="lin" valueType="num">
                                      <p:cBhvr>
                                        <p:cTn id="19" dur="1000" fill="hold"/>
                                        <p:tgtEl>
                                          <p:spTgt spid="149"/>
                                        </p:tgtEl>
                                        <p:attrNameLst>
                                          <p:attrName>ppt_w</p:attrName>
                                        </p:attrNameLst>
                                      </p:cBhvr>
                                      <p:tavLst>
                                        <p:tav tm="0">
                                          <p:val>
                                            <p:fltVal val="0"/>
                                          </p:val>
                                        </p:tav>
                                        <p:tav tm="100000">
                                          <p:val>
                                            <p:strVal val="#ppt_w"/>
                                          </p:val>
                                        </p:tav>
                                      </p:tavLst>
                                    </p:anim>
                                    <p:anim calcmode="lin" valueType="num">
                                      <p:cBhvr>
                                        <p:cTn id="20" dur="1000" fill="hold"/>
                                        <p:tgtEl>
                                          <p:spTgt spid="149"/>
                                        </p:tgtEl>
                                        <p:attrNameLst>
                                          <p:attrName>ppt_h</p:attrName>
                                        </p:attrNameLst>
                                      </p:cBhvr>
                                      <p:tavLst>
                                        <p:tav tm="0">
                                          <p:val>
                                            <p:fltVal val="0"/>
                                          </p:val>
                                        </p:tav>
                                        <p:tav tm="100000">
                                          <p:val>
                                            <p:strVal val="#ppt_h"/>
                                          </p:val>
                                        </p:tav>
                                      </p:tavLst>
                                    </p:anim>
                                    <p:anim calcmode="lin" valueType="num">
                                      <p:cBhvr>
                                        <p:cTn id="21" dur="1000" fill="hold"/>
                                        <p:tgtEl>
                                          <p:spTgt spid="149"/>
                                        </p:tgtEl>
                                        <p:attrNameLst>
                                          <p:attrName>style.rotation</p:attrName>
                                        </p:attrNameLst>
                                      </p:cBhvr>
                                      <p:tavLst>
                                        <p:tav tm="0">
                                          <p:val>
                                            <p:fltVal val="90"/>
                                          </p:val>
                                        </p:tav>
                                        <p:tav tm="100000">
                                          <p:val>
                                            <p:fltVal val="0"/>
                                          </p:val>
                                        </p:tav>
                                      </p:tavLst>
                                    </p:anim>
                                    <p:animEffect transition="in" filter="fade">
                                      <p:cBhvr>
                                        <p:cTn id="22" dur="1000"/>
                                        <p:tgtEl>
                                          <p:spTgt spid="14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fltVal val="0"/>
                                          </p:val>
                                        </p:tav>
                                        <p:tav tm="100000">
                                          <p:val>
                                            <p:strVal val="#ppt_w"/>
                                          </p:val>
                                        </p:tav>
                                      </p:tavLst>
                                    </p:anim>
                                    <p:anim calcmode="lin" valueType="num">
                                      <p:cBhvr>
                                        <p:cTn id="44" dur="1000" fill="hold"/>
                                        <p:tgtEl>
                                          <p:spTgt spid="32"/>
                                        </p:tgtEl>
                                        <p:attrNameLst>
                                          <p:attrName>ppt_h</p:attrName>
                                        </p:attrNameLst>
                                      </p:cBhvr>
                                      <p:tavLst>
                                        <p:tav tm="0">
                                          <p:val>
                                            <p:fltVal val="0"/>
                                          </p:val>
                                        </p:tav>
                                        <p:tav tm="100000">
                                          <p:val>
                                            <p:strVal val="#ppt_h"/>
                                          </p:val>
                                        </p:tav>
                                      </p:tavLst>
                                    </p:anim>
                                    <p:anim calcmode="lin" valueType="num">
                                      <p:cBhvr>
                                        <p:cTn id="45" dur="1000" fill="hold"/>
                                        <p:tgtEl>
                                          <p:spTgt spid="32"/>
                                        </p:tgtEl>
                                        <p:attrNameLst>
                                          <p:attrName>style.rotation</p:attrName>
                                        </p:attrNameLst>
                                      </p:cBhvr>
                                      <p:tavLst>
                                        <p:tav tm="0">
                                          <p:val>
                                            <p:fltVal val="90"/>
                                          </p:val>
                                        </p:tav>
                                        <p:tav tm="100000">
                                          <p:val>
                                            <p:fltVal val="0"/>
                                          </p:val>
                                        </p:tav>
                                      </p:tavLst>
                                    </p:anim>
                                    <p:animEffect transition="in" filter="fade">
                                      <p:cBhvr>
                                        <p:cTn id="46" dur="1000"/>
                                        <p:tgtEl>
                                          <p:spTgt spid="32"/>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ppt_w</p:attrName>
                                        </p:attrNameLst>
                                      </p:cBhvr>
                                      <p:tavLst>
                                        <p:tav tm="0">
                                          <p:val>
                                            <p:fltVal val="0"/>
                                          </p:val>
                                        </p:tav>
                                        <p:tav tm="100000">
                                          <p:val>
                                            <p:strVal val="#ppt_w"/>
                                          </p:val>
                                        </p:tav>
                                      </p:tavLst>
                                    </p:anim>
                                    <p:anim calcmode="lin" valueType="num">
                                      <p:cBhvr>
                                        <p:cTn id="62" dur="1000" fill="hold"/>
                                        <p:tgtEl>
                                          <p:spTgt spid="19"/>
                                        </p:tgtEl>
                                        <p:attrNameLst>
                                          <p:attrName>ppt_h</p:attrName>
                                        </p:attrNameLst>
                                      </p:cBhvr>
                                      <p:tavLst>
                                        <p:tav tm="0">
                                          <p:val>
                                            <p:fltVal val="0"/>
                                          </p:val>
                                        </p:tav>
                                        <p:tav tm="100000">
                                          <p:val>
                                            <p:strVal val="#ppt_h"/>
                                          </p:val>
                                        </p:tav>
                                      </p:tavLst>
                                    </p:anim>
                                    <p:anim calcmode="lin" valueType="num">
                                      <p:cBhvr>
                                        <p:cTn id="63" dur="1000" fill="hold"/>
                                        <p:tgtEl>
                                          <p:spTgt spid="19"/>
                                        </p:tgtEl>
                                        <p:attrNameLst>
                                          <p:attrName>style.rotation</p:attrName>
                                        </p:attrNameLst>
                                      </p:cBhvr>
                                      <p:tavLst>
                                        <p:tav tm="0">
                                          <p:val>
                                            <p:fltVal val="90"/>
                                          </p:val>
                                        </p:tav>
                                        <p:tav tm="100000">
                                          <p:val>
                                            <p:fltVal val="0"/>
                                          </p:val>
                                        </p:tav>
                                      </p:tavLst>
                                    </p:anim>
                                    <p:animEffect transition="in" filter="fade">
                                      <p:cBhvr>
                                        <p:cTn id="64" dur="1000"/>
                                        <p:tgtEl>
                                          <p:spTgt spid="19"/>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fltVal val="0"/>
                                          </p:val>
                                        </p:tav>
                                        <p:tav tm="100000">
                                          <p:val>
                                            <p:strVal val="#ppt_w"/>
                                          </p:val>
                                        </p:tav>
                                      </p:tavLst>
                                    </p:anim>
                                    <p:anim calcmode="lin" valueType="num">
                                      <p:cBhvr>
                                        <p:cTn id="68" dur="1000" fill="hold"/>
                                        <p:tgtEl>
                                          <p:spTgt spid="20"/>
                                        </p:tgtEl>
                                        <p:attrNameLst>
                                          <p:attrName>ppt_h</p:attrName>
                                        </p:attrNameLst>
                                      </p:cBhvr>
                                      <p:tavLst>
                                        <p:tav tm="0">
                                          <p:val>
                                            <p:fltVal val="0"/>
                                          </p:val>
                                        </p:tav>
                                        <p:tav tm="100000">
                                          <p:val>
                                            <p:strVal val="#ppt_h"/>
                                          </p:val>
                                        </p:tav>
                                      </p:tavLst>
                                    </p:anim>
                                    <p:anim calcmode="lin" valueType="num">
                                      <p:cBhvr>
                                        <p:cTn id="69" dur="1000" fill="hold"/>
                                        <p:tgtEl>
                                          <p:spTgt spid="20"/>
                                        </p:tgtEl>
                                        <p:attrNameLst>
                                          <p:attrName>style.rotation</p:attrName>
                                        </p:attrNameLst>
                                      </p:cBhvr>
                                      <p:tavLst>
                                        <p:tav tm="0">
                                          <p:val>
                                            <p:fltVal val="90"/>
                                          </p:val>
                                        </p:tav>
                                        <p:tav tm="100000">
                                          <p:val>
                                            <p:fltVal val="0"/>
                                          </p:val>
                                        </p:tav>
                                      </p:tavLst>
                                    </p:anim>
                                    <p:animEffect transition="in" filter="fade">
                                      <p:cBhvr>
                                        <p:cTn id="70" dur="1000"/>
                                        <p:tgtEl>
                                          <p:spTgt spid="20"/>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1000" fill="hold"/>
                                        <p:tgtEl>
                                          <p:spTgt spid="21"/>
                                        </p:tgtEl>
                                        <p:attrNameLst>
                                          <p:attrName>ppt_w</p:attrName>
                                        </p:attrNameLst>
                                      </p:cBhvr>
                                      <p:tavLst>
                                        <p:tav tm="0">
                                          <p:val>
                                            <p:fltVal val="0"/>
                                          </p:val>
                                        </p:tav>
                                        <p:tav tm="100000">
                                          <p:val>
                                            <p:strVal val="#ppt_w"/>
                                          </p:val>
                                        </p:tav>
                                      </p:tavLst>
                                    </p:anim>
                                    <p:anim calcmode="lin" valueType="num">
                                      <p:cBhvr>
                                        <p:cTn id="74" dur="1000" fill="hold"/>
                                        <p:tgtEl>
                                          <p:spTgt spid="21"/>
                                        </p:tgtEl>
                                        <p:attrNameLst>
                                          <p:attrName>ppt_h</p:attrName>
                                        </p:attrNameLst>
                                      </p:cBhvr>
                                      <p:tavLst>
                                        <p:tav tm="0">
                                          <p:val>
                                            <p:fltVal val="0"/>
                                          </p:val>
                                        </p:tav>
                                        <p:tav tm="100000">
                                          <p:val>
                                            <p:strVal val="#ppt_h"/>
                                          </p:val>
                                        </p:tav>
                                      </p:tavLst>
                                    </p:anim>
                                    <p:anim calcmode="lin" valueType="num">
                                      <p:cBhvr>
                                        <p:cTn id="75" dur="1000" fill="hold"/>
                                        <p:tgtEl>
                                          <p:spTgt spid="21"/>
                                        </p:tgtEl>
                                        <p:attrNameLst>
                                          <p:attrName>style.rotation</p:attrName>
                                        </p:attrNameLst>
                                      </p:cBhvr>
                                      <p:tavLst>
                                        <p:tav tm="0">
                                          <p:val>
                                            <p:fltVal val="90"/>
                                          </p:val>
                                        </p:tav>
                                        <p:tav tm="100000">
                                          <p:val>
                                            <p:fltVal val="0"/>
                                          </p:val>
                                        </p:tav>
                                      </p:tavLst>
                                    </p:anim>
                                    <p:animEffect transition="in" filter="fade">
                                      <p:cBhvr>
                                        <p:cTn id="76" dur="1000"/>
                                        <p:tgtEl>
                                          <p:spTgt spid="21"/>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1000" fill="hold"/>
                                        <p:tgtEl>
                                          <p:spTgt spid="22"/>
                                        </p:tgtEl>
                                        <p:attrNameLst>
                                          <p:attrName>ppt_w</p:attrName>
                                        </p:attrNameLst>
                                      </p:cBhvr>
                                      <p:tavLst>
                                        <p:tav tm="0">
                                          <p:val>
                                            <p:fltVal val="0"/>
                                          </p:val>
                                        </p:tav>
                                        <p:tav tm="100000">
                                          <p:val>
                                            <p:strVal val="#ppt_w"/>
                                          </p:val>
                                        </p:tav>
                                      </p:tavLst>
                                    </p:anim>
                                    <p:anim calcmode="lin" valueType="num">
                                      <p:cBhvr>
                                        <p:cTn id="80" dur="1000" fill="hold"/>
                                        <p:tgtEl>
                                          <p:spTgt spid="22"/>
                                        </p:tgtEl>
                                        <p:attrNameLst>
                                          <p:attrName>ppt_h</p:attrName>
                                        </p:attrNameLst>
                                      </p:cBhvr>
                                      <p:tavLst>
                                        <p:tav tm="0">
                                          <p:val>
                                            <p:fltVal val="0"/>
                                          </p:val>
                                        </p:tav>
                                        <p:tav tm="100000">
                                          <p:val>
                                            <p:strVal val="#ppt_h"/>
                                          </p:val>
                                        </p:tav>
                                      </p:tavLst>
                                    </p:anim>
                                    <p:anim calcmode="lin" valueType="num">
                                      <p:cBhvr>
                                        <p:cTn id="81" dur="1000" fill="hold"/>
                                        <p:tgtEl>
                                          <p:spTgt spid="22"/>
                                        </p:tgtEl>
                                        <p:attrNameLst>
                                          <p:attrName>style.rotation</p:attrName>
                                        </p:attrNameLst>
                                      </p:cBhvr>
                                      <p:tavLst>
                                        <p:tav tm="0">
                                          <p:val>
                                            <p:fltVal val="90"/>
                                          </p:val>
                                        </p:tav>
                                        <p:tav tm="100000">
                                          <p:val>
                                            <p:fltVal val="0"/>
                                          </p:val>
                                        </p:tav>
                                      </p:tavLst>
                                    </p:anim>
                                    <p:animEffect transition="in" filter="fade">
                                      <p:cBhvr>
                                        <p:cTn id="82" dur="10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51"/>
                                        </p:tgtEl>
                                        <p:attrNameLst>
                                          <p:attrName>style.visibility</p:attrName>
                                        </p:attrNameLst>
                                      </p:cBhvr>
                                      <p:to>
                                        <p:strVal val="visible"/>
                                      </p:to>
                                    </p:set>
                                    <p:animEffect transition="in" filter="fade">
                                      <p:cBhvr>
                                        <p:cTn id="87" dur="1000"/>
                                        <p:tgtEl>
                                          <p:spTgt spid="151"/>
                                        </p:tgtEl>
                                      </p:cBhvr>
                                    </p:animEffect>
                                    <p:anim calcmode="lin" valueType="num">
                                      <p:cBhvr>
                                        <p:cTn id="88" dur="1000" fill="hold"/>
                                        <p:tgtEl>
                                          <p:spTgt spid="151"/>
                                        </p:tgtEl>
                                        <p:attrNameLst>
                                          <p:attrName>ppt_x</p:attrName>
                                        </p:attrNameLst>
                                      </p:cBhvr>
                                      <p:tavLst>
                                        <p:tav tm="0">
                                          <p:val>
                                            <p:strVal val="#ppt_x"/>
                                          </p:val>
                                        </p:tav>
                                        <p:tav tm="100000">
                                          <p:val>
                                            <p:strVal val="#ppt_x"/>
                                          </p:val>
                                        </p:tav>
                                      </p:tavLst>
                                    </p:anim>
                                    <p:anim calcmode="lin" valueType="num">
                                      <p:cBhvr>
                                        <p:cTn id="89"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52"/>
                                        </p:tgtEl>
                                        <p:attrNameLst>
                                          <p:attrName>style.visibility</p:attrName>
                                        </p:attrNameLst>
                                      </p:cBhvr>
                                      <p:to>
                                        <p:strVal val="visible"/>
                                      </p:to>
                                    </p:set>
                                    <p:animEffect transition="in" filter="fade">
                                      <p:cBhvr>
                                        <p:cTn id="94" dur="1000"/>
                                        <p:tgtEl>
                                          <p:spTgt spid="152"/>
                                        </p:tgtEl>
                                      </p:cBhvr>
                                    </p:animEffect>
                                    <p:anim calcmode="lin" valueType="num">
                                      <p:cBhvr>
                                        <p:cTn id="95" dur="1000" fill="hold"/>
                                        <p:tgtEl>
                                          <p:spTgt spid="152"/>
                                        </p:tgtEl>
                                        <p:attrNameLst>
                                          <p:attrName>ppt_x</p:attrName>
                                        </p:attrNameLst>
                                      </p:cBhvr>
                                      <p:tavLst>
                                        <p:tav tm="0">
                                          <p:val>
                                            <p:strVal val="#ppt_x"/>
                                          </p:val>
                                        </p:tav>
                                        <p:tav tm="100000">
                                          <p:val>
                                            <p:strVal val="#ppt_x"/>
                                          </p:val>
                                        </p:tav>
                                      </p:tavLst>
                                    </p:anim>
                                    <p:anim calcmode="lin" valueType="num">
                                      <p:cBhvr>
                                        <p:cTn id="96"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53"/>
                                        </p:tgtEl>
                                        <p:attrNameLst>
                                          <p:attrName>style.visibility</p:attrName>
                                        </p:attrNameLst>
                                      </p:cBhvr>
                                      <p:to>
                                        <p:strVal val="visible"/>
                                      </p:to>
                                    </p:set>
                                    <p:animEffect transition="in" filter="fade">
                                      <p:cBhvr>
                                        <p:cTn id="101" dur="1000"/>
                                        <p:tgtEl>
                                          <p:spTgt spid="153"/>
                                        </p:tgtEl>
                                      </p:cBhvr>
                                    </p:animEffect>
                                    <p:anim calcmode="lin" valueType="num">
                                      <p:cBhvr>
                                        <p:cTn id="102" dur="1000" fill="hold"/>
                                        <p:tgtEl>
                                          <p:spTgt spid="153"/>
                                        </p:tgtEl>
                                        <p:attrNameLst>
                                          <p:attrName>ppt_x</p:attrName>
                                        </p:attrNameLst>
                                      </p:cBhvr>
                                      <p:tavLst>
                                        <p:tav tm="0">
                                          <p:val>
                                            <p:strVal val="#ppt_x"/>
                                          </p:val>
                                        </p:tav>
                                        <p:tav tm="100000">
                                          <p:val>
                                            <p:strVal val="#ppt_x"/>
                                          </p:val>
                                        </p:tav>
                                      </p:tavLst>
                                    </p:anim>
                                    <p:anim calcmode="lin" valueType="num">
                                      <p:cBhvr>
                                        <p:cTn id="103"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154"/>
                                        </p:tgtEl>
                                        <p:attrNameLst>
                                          <p:attrName>style.visibility</p:attrName>
                                        </p:attrNameLst>
                                      </p:cBhvr>
                                      <p:to>
                                        <p:strVal val="visible"/>
                                      </p:to>
                                    </p:set>
                                    <p:animEffect transition="in" filter="fade">
                                      <p:cBhvr>
                                        <p:cTn id="108" dur="1000"/>
                                        <p:tgtEl>
                                          <p:spTgt spid="154"/>
                                        </p:tgtEl>
                                      </p:cBhvr>
                                    </p:animEffect>
                                    <p:anim calcmode="lin" valueType="num">
                                      <p:cBhvr>
                                        <p:cTn id="109" dur="1000" fill="hold"/>
                                        <p:tgtEl>
                                          <p:spTgt spid="154"/>
                                        </p:tgtEl>
                                        <p:attrNameLst>
                                          <p:attrName>ppt_x</p:attrName>
                                        </p:attrNameLst>
                                      </p:cBhvr>
                                      <p:tavLst>
                                        <p:tav tm="0">
                                          <p:val>
                                            <p:strVal val="#ppt_x"/>
                                          </p:val>
                                        </p:tav>
                                        <p:tav tm="100000">
                                          <p:val>
                                            <p:strVal val="#ppt_x"/>
                                          </p:val>
                                        </p:tav>
                                      </p:tavLst>
                                    </p:anim>
                                    <p:anim calcmode="lin" valueType="num">
                                      <p:cBhvr>
                                        <p:cTn id="110"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155"/>
                                        </p:tgtEl>
                                        <p:attrNameLst>
                                          <p:attrName>style.visibility</p:attrName>
                                        </p:attrNameLst>
                                      </p:cBhvr>
                                      <p:to>
                                        <p:strVal val="visible"/>
                                      </p:to>
                                    </p:set>
                                    <p:animEffect transition="in" filter="fade">
                                      <p:cBhvr>
                                        <p:cTn id="115" dur="1000"/>
                                        <p:tgtEl>
                                          <p:spTgt spid="155"/>
                                        </p:tgtEl>
                                      </p:cBhvr>
                                    </p:animEffect>
                                    <p:anim calcmode="lin" valueType="num">
                                      <p:cBhvr>
                                        <p:cTn id="116" dur="1000" fill="hold"/>
                                        <p:tgtEl>
                                          <p:spTgt spid="155"/>
                                        </p:tgtEl>
                                        <p:attrNameLst>
                                          <p:attrName>ppt_x</p:attrName>
                                        </p:attrNameLst>
                                      </p:cBhvr>
                                      <p:tavLst>
                                        <p:tav tm="0">
                                          <p:val>
                                            <p:strVal val="#ppt_x"/>
                                          </p:val>
                                        </p:tav>
                                        <p:tav tm="100000">
                                          <p:val>
                                            <p:strVal val="#ppt_x"/>
                                          </p:val>
                                        </p:tav>
                                      </p:tavLst>
                                    </p:anim>
                                    <p:anim calcmode="lin" valueType="num">
                                      <p:cBhvr>
                                        <p:cTn id="11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156"/>
                                        </p:tgtEl>
                                        <p:attrNameLst>
                                          <p:attrName>style.visibility</p:attrName>
                                        </p:attrNameLst>
                                      </p:cBhvr>
                                      <p:to>
                                        <p:strVal val="visible"/>
                                      </p:to>
                                    </p:set>
                                    <p:animEffect transition="in" filter="fade">
                                      <p:cBhvr>
                                        <p:cTn id="122" dur="1000"/>
                                        <p:tgtEl>
                                          <p:spTgt spid="156"/>
                                        </p:tgtEl>
                                      </p:cBhvr>
                                    </p:animEffect>
                                    <p:anim calcmode="lin" valueType="num">
                                      <p:cBhvr>
                                        <p:cTn id="123" dur="1000" fill="hold"/>
                                        <p:tgtEl>
                                          <p:spTgt spid="156"/>
                                        </p:tgtEl>
                                        <p:attrNameLst>
                                          <p:attrName>ppt_x</p:attrName>
                                        </p:attrNameLst>
                                      </p:cBhvr>
                                      <p:tavLst>
                                        <p:tav tm="0">
                                          <p:val>
                                            <p:strVal val="#ppt_x"/>
                                          </p:val>
                                        </p:tav>
                                        <p:tav tm="100000">
                                          <p:val>
                                            <p:strVal val="#ppt_x"/>
                                          </p:val>
                                        </p:tav>
                                      </p:tavLst>
                                    </p:anim>
                                    <p:anim calcmode="lin" valueType="num">
                                      <p:cBhvr>
                                        <p:cTn id="124"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157"/>
                                        </p:tgtEl>
                                        <p:attrNameLst>
                                          <p:attrName>style.visibility</p:attrName>
                                        </p:attrNameLst>
                                      </p:cBhvr>
                                      <p:to>
                                        <p:strVal val="visible"/>
                                      </p:to>
                                    </p:set>
                                    <p:animEffect transition="in" filter="fade">
                                      <p:cBhvr>
                                        <p:cTn id="129" dur="1000"/>
                                        <p:tgtEl>
                                          <p:spTgt spid="157"/>
                                        </p:tgtEl>
                                      </p:cBhvr>
                                    </p:animEffect>
                                    <p:anim calcmode="lin" valueType="num">
                                      <p:cBhvr>
                                        <p:cTn id="130" dur="1000" fill="hold"/>
                                        <p:tgtEl>
                                          <p:spTgt spid="157"/>
                                        </p:tgtEl>
                                        <p:attrNameLst>
                                          <p:attrName>ppt_x</p:attrName>
                                        </p:attrNameLst>
                                      </p:cBhvr>
                                      <p:tavLst>
                                        <p:tav tm="0">
                                          <p:val>
                                            <p:strVal val="#ppt_x"/>
                                          </p:val>
                                        </p:tav>
                                        <p:tav tm="100000">
                                          <p:val>
                                            <p:strVal val="#ppt_x"/>
                                          </p:val>
                                        </p:tav>
                                      </p:tavLst>
                                    </p:anim>
                                    <p:anim calcmode="lin" valueType="num">
                                      <p:cBhvr>
                                        <p:cTn id="131"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158"/>
                                        </p:tgtEl>
                                        <p:attrNameLst>
                                          <p:attrName>style.visibility</p:attrName>
                                        </p:attrNameLst>
                                      </p:cBhvr>
                                      <p:to>
                                        <p:strVal val="visible"/>
                                      </p:to>
                                    </p:set>
                                    <p:animEffect transition="in" filter="fade">
                                      <p:cBhvr>
                                        <p:cTn id="136" dur="1000"/>
                                        <p:tgtEl>
                                          <p:spTgt spid="158"/>
                                        </p:tgtEl>
                                      </p:cBhvr>
                                    </p:animEffect>
                                    <p:anim calcmode="lin" valueType="num">
                                      <p:cBhvr>
                                        <p:cTn id="137" dur="1000" fill="hold"/>
                                        <p:tgtEl>
                                          <p:spTgt spid="158"/>
                                        </p:tgtEl>
                                        <p:attrNameLst>
                                          <p:attrName>ppt_x</p:attrName>
                                        </p:attrNameLst>
                                      </p:cBhvr>
                                      <p:tavLst>
                                        <p:tav tm="0">
                                          <p:val>
                                            <p:strVal val="#ppt_x"/>
                                          </p:val>
                                        </p:tav>
                                        <p:tav tm="100000">
                                          <p:val>
                                            <p:strVal val="#ppt_x"/>
                                          </p:val>
                                        </p:tav>
                                      </p:tavLst>
                                    </p:anim>
                                    <p:anim calcmode="lin" valueType="num">
                                      <p:cBhvr>
                                        <p:cTn id="138"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9" grpId="0" animBg="1"/>
      <p:bldP spid="9" grpId="0" animBg="1"/>
      <p:bldP spid="10" grpId="0" animBg="1"/>
      <p:bldP spid="31" grpId="0" animBg="1"/>
      <p:bldP spid="32" grpId="0" animBg="1"/>
      <p:bldP spid="13" grpId="0" animBg="1"/>
      <p:bldP spid="14" grpId="0" animBg="1"/>
      <p:bldP spid="19" grpId="0" animBg="1"/>
      <p:bldP spid="20" grpId="0" animBg="1"/>
      <p:bldP spid="21" grpId="0" animBg="1"/>
      <p:bldP spid="22" grpId="0" animBg="1"/>
      <p:bldP spid="151" grpId="0"/>
      <p:bldP spid="152" grpId="0"/>
      <p:bldP spid="153" grpId="0"/>
      <p:bldP spid="154" grpId="0"/>
      <p:bldP spid="155" grpId="0"/>
      <p:bldP spid="156" grpId="0"/>
      <p:bldP spid="157" grpId="0"/>
      <p:bldP spid="1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srcRect/>
          <a:stretch>
            <a:fillRect/>
          </a:stretch>
        </p:blipFill>
        <p:spPr>
          <a:xfrm rot="411463">
            <a:off x="501538" y="-207627"/>
            <a:ext cx="5070566" cy="7584182"/>
          </a:xfrm>
          <a:prstGeom prst="rect">
            <a:avLst/>
          </a:prstGeom>
          <a:noFill/>
        </p:spPr>
      </p:pic>
      <p:sp>
        <p:nvSpPr>
          <p:cNvPr id="7" name="椭圆 6"/>
          <p:cNvSpPr/>
          <p:nvPr/>
        </p:nvSpPr>
        <p:spPr>
          <a:xfrm>
            <a:off x="10216888" y="1348370"/>
            <a:ext cx="341525" cy="34152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527933" y="1348369"/>
            <a:ext cx="341525" cy="341525"/>
          </a:xfrm>
          <a:prstGeom prst="ellipse">
            <a:avLst/>
          </a:prstGeom>
          <a:noFill/>
          <a:ln>
            <a:solidFill>
              <a:srgbClr val="3C8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5917587" y="1519132"/>
            <a:ext cx="42993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324559" y="2000739"/>
            <a:ext cx="5374136" cy="1569660"/>
          </a:xfrm>
          <a:prstGeom prst="rect">
            <a:avLst/>
          </a:prstGeom>
          <a:noFill/>
        </p:spPr>
        <p:txBody>
          <a:bodyPr wrap="square" rtlCol="0">
            <a:spAutoFit/>
          </a:bodyPr>
          <a:lstStyle>
            <a:defPPr>
              <a:defRPr lang="en-US"/>
            </a:defPPr>
            <a:lvl1pPr algn="dist">
              <a:defRPr sz="9600">
                <a:solidFill>
                  <a:schemeClr val="accent5">
                    <a:lumMod val="75000"/>
                  </a:schemeClr>
                </a:solidFill>
                <a:effectLst>
                  <a:outerShdw blurRad="38100" dist="38100" dir="2700000" algn="tl">
                    <a:srgbClr val="000000">
                      <a:alpha val="43137"/>
                    </a:srgbClr>
                  </a:outerShdw>
                </a:effectLst>
                <a:latin typeface="三极能量黑简体" panose="00000500000000000000" pitchFamily="2" charset="-122"/>
                <a:ea typeface="三极能量黑简体" panose="00000500000000000000" pitchFamily="2" charset="-122"/>
              </a:defRPr>
            </a:lvl1pPr>
          </a:lstStyle>
          <a:p>
            <a:r>
              <a:rPr lang="zh-CN" altLang="en-US" dirty="0"/>
              <a:t>谢谢大家</a:t>
            </a:r>
            <a:endParaRPr lang="zh-CN" altLang="en-US" dirty="0"/>
          </a:p>
        </p:txBody>
      </p:sp>
      <p:sp>
        <p:nvSpPr>
          <p:cNvPr id="12" name="平行四边形 11"/>
          <p:cNvSpPr/>
          <p:nvPr/>
        </p:nvSpPr>
        <p:spPr>
          <a:xfrm>
            <a:off x="5429688" y="3819659"/>
            <a:ext cx="5269007" cy="960121"/>
          </a:xfrm>
          <a:prstGeom prst="parallelogram">
            <a:avLst>
              <a:gd name="adj" fmla="val 661"/>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940246" y="3973640"/>
            <a:ext cx="4232087" cy="769441"/>
          </a:xfrm>
          <a:prstGeom prst="rect">
            <a:avLst/>
          </a:prstGeom>
          <a:noFill/>
        </p:spPr>
        <p:txBody>
          <a:bodyPr wrap="square" rtlCol="0">
            <a:spAutoFit/>
          </a:bodyPr>
          <a:lstStyle/>
          <a:p>
            <a:pPr algn="dist"/>
            <a:r>
              <a:rPr lang="zh-CN" altLang="en-US" sz="4400" dirty="0">
                <a:solidFill>
                  <a:schemeClr val="bg1"/>
                </a:soli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项目管理培训</a:t>
            </a:r>
            <a:endParaRPr lang="zh-CN" altLang="en-US" sz="4400" dirty="0">
              <a:solidFill>
                <a:schemeClr val="bg1"/>
              </a:soli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endParaRPr>
          </a:p>
        </p:txBody>
      </p:sp>
      <p:sp>
        <p:nvSpPr>
          <p:cNvPr id="16" name="文本框 15"/>
          <p:cNvSpPr txBox="1"/>
          <p:nvPr/>
        </p:nvSpPr>
        <p:spPr>
          <a:xfrm>
            <a:off x="6338934" y="5097284"/>
            <a:ext cx="3541925" cy="583565"/>
          </a:xfrm>
          <a:prstGeom prst="rect">
            <a:avLst/>
          </a:prstGeom>
          <a:noFill/>
        </p:spPr>
        <p:txBody>
          <a:bodyPr wrap="square" rtlCol="0">
            <a:spAutoFit/>
          </a:bodyPr>
          <a:lstStyle/>
          <a:p>
            <a:pPr algn="dist"/>
            <a:r>
              <a:rPr lang="zh-CN" altLang="en-US" sz="3200" dirty="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主讲人</a:t>
            </a:r>
            <a:r>
              <a:rPr lang="zh-CN" altLang="en-US" sz="3200" dirty="0" smtClean="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a:t>
            </a:r>
            <a:r>
              <a:rPr lang="en-US" altLang="zh-CN" sz="3200" dirty="0" smtClean="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PPT</a:t>
            </a:r>
            <a:r>
              <a:rPr lang="zh-CN" altLang="en-US" sz="3200" dirty="0" smtClean="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rPr>
              <a:t>营</a:t>
            </a:r>
            <a:endParaRPr lang="zh-CN" altLang="en-US" sz="3200" dirty="0" smtClean="0">
              <a:gradFill>
                <a:gsLst>
                  <a:gs pos="0">
                    <a:srgbClr val="4594A1"/>
                  </a:gs>
                  <a:gs pos="100000">
                    <a:srgbClr val="3C8591"/>
                  </a:gs>
                </a:gsLst>
                <a:lin ang="5400000" scaled="1"/>
              </a:gradFill>
              <a:effectLst>
                <a:outerShdw blurRad="38100" dist="38100" dir="2700000" algn="tl">
                  <a:srgbClr val="000000">
                    <a:alpha val="43137"/>
                  </a:srgbClr>
                </a:outerShdw>
              </a:effectLst>
              <a:latin typeface="仓耳青禾体-谷力 W05" panose="02020400000000000000" pitchFamily="18" charset="-122"/>
              <a:ea typeface="仓耳青禾体-谷力 W05" panose="02020400000000000000" pitchFamily="18" charset="-122"/>
            </a:endParaRPr>
          </a:p>
        </p:txBody>
      </p:sp>
      <p:cxnSp>
        <p:nvCxnSpPr>
          <p:cNvPr id="17" name="直接连接符 16"/>
          <p:cNvCxnSpPr/>
          <p:nvPr/>
        </p:nvCxnSpPr>
        <p:spPr>
          <a:xfrm flipV="1">
            <a:off x="1844039" y="5743397"/>
            <a:ext cx="1609195"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3519219" y="5572635"/>
            <a:ext cx="341525" cy="341525"/>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830264" y="5572634"/>
            <a:ext cx="341525" cy="341525"/>
          </a:xfrm>
          <a:prstGeom prst="ellipse">
            <a:avLst/>
          </a:prstGeom>
          <a:noFill/>
          <a:ln>
            <a:solidFill>
              <a:srgbClr val="3C8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6545847" y="1089076"/>
            <a:ext cx="3624370" cy="307777"/>
            <a:chOff x="13460495" y="5965816"/>
            <a:chExt cx="3624370" cy="307777"/>
          </a:xfrm>
        </p:grpSpPr>
        <p:sp>
          <p:nvSpPr>
            <p:cNvPr id="20" name="TextBox 507"/>
            <p:cNvSpPr txBox="1"/>
            <p:nvPr/>
          </p:nvSpPr>
          <p:spPr>
            <a:xfrm>
              <a:off x="13460495" y="5965816"/>
              <a:ext cx="1168781" cy="307777"/>
            </a:xfrm>
            <a:prstGeom prst="rect">
              <a:avLst/>
            </a:prstGeom>
            <a:noFill/>
          </p:spPr>
          <p:txBody>
            <a:bodyPr wrap="none" rtlCol="0">
              <a:spAutoFit/>
            </a:bodyPr>
            <a:lstStyle/>
            <a:p>
              <a:r>
                <a:rPr lang="en-US" sz="1400" dirty="0" err="1">
                  <a:solidFill>
                    <a:srgbClr val="5C5C5C"/>
                  </a:solidFill>
                  <a:latin typeface="微软雅黑" panose="020B0503020204020204" pitchFamily="34" charset="-122"/>
                  <a:ea typeface="微软雅黑" panose="020B0503020204020204" pitchFamily="34" charset="-122"/>
                </a:rPr>
                <a:t>Powerpoint</a:t>
              </a:r>
              <a:endParaRPr lang="en-US" sz="1400" dirty="0">
                <a:solidFill>
                  <a:srgbClr val="5C5C5C"/>
                </a:solidFill>
                <a:latin typeface="微软雅黑" panose="020B0503020204020204" pitchFamily="34" charset="-122"/>
                <a:ea typeface="微软雅黑" panose="020B0503020204020204" pitchFamily="34" charset="-122"/>
              </a:endParaRPr>
            </a:p>
          </p:txBody>
        </p:sp>
        <p:sp>
          <p:nvSpPr>
            <p:cNvPr id="21" name="TextBox 508"/>
            <p:cNvSpPr txBox="1"/>
            <p:nvPr/>
          </p:nvSpPr>
          <p:spPr>
            <a:xfrm>
              <a:off x="14677595" y="5965816"/>
              <a:ext cx="885948" cy="307777"/>
            </a:xfrm>
            <a:prstGeom prst="rect">
              <a:avLst/>
            </a:prstGeom>
            <a:noFill/>
          </p:spPr>
          <p:txBody>
            <a:bodyPr wrap="none" rtlCol="0">
              <a:spAutoFit/>
            </a:bodyPr>
            <a:lstStyle/>
            <a:p>
              <a:r>
                <a:rPr lang="en-US" sz="1400" dirty="0">
                  <a:solidFill>
                    <a:srgbClr val="5C5C5C"/>
                  </a:solidFill>
                  <a:latin typeface="微软雅黑" panose="020B0503020204020204" pitchFamily="34" charset="-122"/>
                  <a:ea typeface="微软雅黑" panose="020B0503020204020204" pitchFamily="34" charset="-122"/>
                </a:rPr>
                <a:t>Keynote</a:t>
              </a:r>
              <a:endParaRPr lang="en-US" sz="1400" dirty="0">
                <a:solidFill>
                  <a:srgbClr val="5C5C5C"/>
                </a:solidFill>
                <a:latin typeface="微软雅黑" panose="020B0503020204020204" pitchFamily="34" charset="-122"/>
                <a:ea typeface="微软雅黑" panose="020B0503020204020204" pitchFamily="34" charset="-122"/>
              </a:endParaRPr>
            </a:p>
          </p:txBody>
        </p:sp>
        <p:grpSp>
          <p:nvGrpSpPr>
            <p:cNvPr id="22" name="Group 2"/>
            <p:cNvGrpSpPr/>
            <p:nvPr/>
          </p:nvGrpSpPr>
          <p:grpSpPr>
            <a:xfrm>
              <a:off x="15716614" y="5965816"/>
              <a:ext cx="1368251" cy="307777"/>
              <a:chOff x="8396554" y="466819"/>
              <a:chExt cx="1368251" cy="307777"/>
            </a:xfrm>
          </p:grpSpPr>
          <p:sp>
            <p:nvSpPr>
              <p:cNvPr id="23" name="TextBox 509"/>
              <p:cNvSpPr txBox="1"/>
              <p:nvPr/>
            </p:nvSpPr>
            <p:spPr>
              <a:xfrm>
                <a:off x="8398725" y="466819"/>
                <a:ext cx="1366080" cy="307777"/>
              </a:xfrm>
              <a:prstGeom prst="rect">
                <a:avLst/>
              </a:prstGeom>
              <a:noFill/>
            </p:spPr>
            <p:txBody>
              <a:bodyPr wrap="none" rtlCol="0">
                <a:spAutoFit/>
              </a:bodyPr>
              <a:lstStyle/>
              <a:p>
                <a:r>
                  <a:rPr lang="en-US" sz="1400" dirty="0">
                    <a:solidFill>
                      <a:srgbClr val="5C5C5C"/>
                    </a:solidFill>
                    <a:latin typeface="微软雅黑" panose="020B0503020204020204" pitchFamily="34" charset="-122"/>
                    <a:ea typeface="微软雅黑" panose="020B0503020204020204" pitchFamily="34" charset="-122"/>
                  </a:rPr>
                  <a:t>Google Slides</a:t>
                </a:r>
                <a:endParaRPr lang="en-US" sz="1400" dirty="0">
                  <a:solidFill>
                    <a:srgbClr val="5C5C5C"/>
                  </a:solidFill>
                  <a:latin typeface="微软雅黑" panose="020B0503020204020204" pitchFamily="34" charset="-122"/>
                  <a:ea typeface="微软雅黑" panose="020B0503020204020204" pitchFamily="34" charset="-122"/>
                </a:endParaRPr>
              </a:p>
            </p:txBody>
          </p:sp>
          <p:sp>
            <p:nvSpPr>
              <p:cNvPr id="24" name="Oval 1576"/>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5C5C5C"/>
                  </a:solidFill>
                  <a:latin typeface="微软雅黑" panose="020B0503020204020204" pitchFamily="34" charset="-122"/>
                  <a:ea typeface="微软雅黑" panose="020B0503020204020204" pitchFamily="34" charset="-122"/>
                </a:endParaRPr>
              </a:p>
            </p:txBody>
          </p:sp>
        </p:grpSp>
      </p:grpSp>
      <p:sp>
        <p:nvSpPr>
          <p:cNvPr id="25" name="TextBox 1575"/>
          <p:cNvSpPr txBox="1"/>
          <p:nvPr/>
        </p:nvSpPr>
        <p:spPr>
          <a:xfrm rot="5400000">
            <a:off x="145205" y="3124641"/>
            <a:ext cx="1633702" cy="306705"/>
          </a:xfrm>
          <a:prstGeom prst="rect">
            <a:avLst/>
          </a:prstGeom>
          <a:noFill/>
        </p:spPr>
        <p:txBody>
          <a:bodyPr wrap="square" rtlCol="0">
            <a:spAutoFit/>
          </a:bodyPr>
          <a:lstStyle/>
          <a:p>
            <a:pPr algn="dist"/>
            <a:r>
              <a:rPr lang="en-US" altLang="zh-CN" sz="1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pptying.COM</a:t>
            </a:r>
            <a:endParaRPr lang="en-US" altLang="zh-CN" sz="1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0-#ppt_w/2"/>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par>
                                <p:cTn id="53" presetID="14" presetClass="entr" presetSubtype="1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horizontal)">
                                      <p:cBhvr>
                                        <p:cTn id="55" dur="500"/>
                                        <p:tgtEl>
                                          <p:spTgt spid="15"/>
                                        </p:tgtEl>
                                      </p:cBhvr>
                                    </p:animEffect>
                                  </p:childTnLst>
                                </p:cTn>
                              </p:par>
                              <p:par>
                                <p:cTn id="56" presetID="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1000" fill="hold"/>
                                        <p:tgtEl>
                                          <p:spTgt spid="25"/>
                                        </p:tgtEl>
                                        <p:attrNameLst>
                                          <p:attrName>ppt_x</p:attrName>
                                        </p:attrNameLst>
                                      </p:cBhvr>
                                      <p:tavLst>
                                        <p:tav tm="0">
                                          <p:val>
                                            <p:strVal val="0-#ppt_w/2"/>
                                          </p:val>
                                        </p:tav>
                                        <p:tav tm="100000">
                                          <p:val>
                                            <p:strVal val="#ppt_x"/>
                                          </p:val>
                                        </p:tav>
                                      </p:tavLst>
                                    </p:anim>
                                    <p:anim calcmode="lin" valueType="num">
                                      <p:cBhvr additive="base">
                                        <p:cTn id="59"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animBg="1"/>
      <p:bldP spid="13" grpId="0"/>
      <p:bldP spid="16" grpId="0"/>
      <p:bldP spid="18" grpId="0" animBg="1"/>
      <p:bldP spid="19" grpId="0" animBg="1"/>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628187" y="1594203"/>
            <a:ext cx="1892854" cy="1552337"/>
            <a:chOff x="2628187" y="1594203"/>
            <a:chExt cx="1892854" cy="1552337"/>
          </a:xfrm>
        </p:grpSpPr>
        <p:sp>
          <p:nvSpPr>
            <p:cNvPr id="2" name="文本框 1"/>
            <p:cNvSpPr txBox="1"/>
            <p:nvPr/>
          </p:nvSpPr>
          <p:spPr>
            <a:xfrm>
              <a:off x="2628187" y="1594203"/>
              <a:ext cx="1234297" cy="1552337"/>
            </a:xfrm>
            <a:custGeom>
              <a:avLst/>
              <a:gdLst/>
              <a:ahLst/>
              <a:cxnLst/>
              <a:rect l="l" t="t" r="r" b="b"/>
              <a:pathLst>
                <a:path w="1234297" h="1552337">
                  <a:moveTo>
                    <a:pt x="123682" y="0"/>
                  </a:moveTo>
                  <a:lnTo>
                    <a:pt x="1110615" y="0"/>
                  </a:lnTo>
                  <a:cubicBezTo>
                    <a:pt x="1151001" y="0"/>
                    <a:pt x="1181290" y="14303"/>
                    <a:pt x="1201483" y="42910"/>
                  </a:cubicBezTo>
                  <a:cubicBezTo>
                    <a:pt x="1221676" y="71517"/>
                    <a:pt x="1232614" y="106013"/>
                    <a:pt x="1234297" y="146399"/>
                  </a:cubicBezTo>
                  <a:lnTo>
                    <a:pt x="1234297" y="1405937"/>
                  </a:lnTo>
                  <a:cubicBezTo>
                    <a:pt x="1234297" y="1446323"/>
                    <a:pt x="1223780" y="1480820"/>
                    <a:pt x="1202745" y="1509426"/>
                  </a:cubicBezTo>
                  <a:cubicBezTo>
                    <a:pt x="1181711" y="1538033"/>
                    <a:pt x="1151001" y="1552337"/>
                    <a:pt x="1110615" y="1552337"/>
                  </a:cubicBezTo>
                  <a:lnTo>
                    <a:pt x="123682" y="1552337"/>
                  </a:lnTo>
                  <a:cubicBezTo>
                    <a:pt x="83296" y="1552337"/>
                    <a:pt x="52586" y="1538033"/>
                    <a:pt x="31551" y="1509426"/>
                  </a:cubicBezTo>
                  <a:cubicBezTo>
                    <a:pt x="10517" y="1480820"/>
                    <a:pt x="0" y="1446323"/>
                    <a:pt x="0" y="1405937"/>
                  </a:cubicBezTo>
                  <a:lnTo>
                    <a:pt x="0" y="146399"/>
                  </a:lnTo>
                  <a:cubicBezTo>
                    <a:pt x="0" y="106013"/>
                    <a:pt x="10517" y="71517"/>
                    <a:pt x="31551" y="42910"/>
                  </a:cubicBezTo>
                  <a:cubicBezTo>
                    <a:pt x="52586" y="14303"/>
                    <a:pt x="83296" y="0"/>
                    <a:pt x="123682" y="0"/>
                  </a:cubicBezTo>
                  <a:close/>
                  <a:moveTo>
                    <a:pt x="461915" y="217074"/>
                  </a:moveTo>
                  <a:cubicBezTo>
                    <a:pt x="423212" y="217074"/>
                    <a:pt x="403860" y="233902"/>
                    <a:pt x="403860" y="267557"/>
                  </a:cubicBezTo>
                  <a:lnTo>
                    <a:pt x="403860" y="1284779"/>
                  </a:lnTo>
                  <a:cubicBezTo>
                    <a:pt x="403860" y="1318434"/>
                    <a:pt x="423212" y="1335262"/>
                    <a:pt x="461915" y="1335262"/>
                  </a:cubicBezTo>
                  <a:lnTo>
                    <a:pt x="772382" y="1335262"/>
                  </a:lnTo>
                  <a:cubicBezTo>
                    <a:pt x="811085" y="1335262"/>
                    <a:pt x="830437" y="1318434"/>
                    <a:pt x="830437" y="1284779"/>
                  </a:cubicBezTo>
                  <a:lnTo>
                    <a:pt x="830437" y="267557"/>
                  </a:lnTo>
                  <a:cubicBezTo>
                    <a:pt x="830437" y="233902"/>
                    <a:pt x="811085" y="217074"/>
                    <a:pt x="772382" y="217074"/>
                  </a:cubicBezTo>
                  <a:lnTo>
                    <a:pt x="461915" y="217074"/>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3" name="文本框 2"/>
            <p:cNvSpPr txBox="1"/>
            <p:nvPr/>
          </p:nvSpPr>
          <p:spPr>
            <a:xfrm>
              <a:off x="4117181" y="1594203"/>
              <a:ext cx="403860" cy="1552337"/>
            </a:xfrm>
            <a:custGeom>
              <a:avLst/>
              <a:gdLst/>
              <a:ahLst/>
              <a:cxnLst/>
              <a:rect l="l" t="t" r="r" b="b"/>
              <a:pathLst>
                <a:path w="403860" h="1552337">
                  <a:moveTo>
                    <a:pt x="0" y="0"/>
                  </a:moveTo>
                  <a:lnTo>
                    <a:pt x="403860" y="0"/>
                  </a:lnTo>
                  <a:lnTo>
                    <a:pt x="403860" y="1142807"/>
                  </a:lnTo>
                  <a:lnTo>
                    <a:pt x="12859" y="1533808"/>
                  </a:lnTo>
                  <a:lnTo>
                    <a:pt x="31388" y="1552337"/>
                  </a:lnTo>
                  <a:lnTo>
                    <a:pt x="0" y="1552337"/>
                  </a:lnTo>
                  <a:lnTo>
                    <a:pt x="0" y="0"/>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grpSp>
      <p:cxnSp>
        <p:nvCxnSpPr>
          <p:cNvPr id="4" name="直接连接符 3"/>
          <p:cNvCxnSpPr/>
          <p:nvPr/>
        </p:nvCxnSpPr>
        <p:spPr>
          <a:xfrm flipH="1">
            <a:off x="3497580" y="1927860"/>
            <a:ext cx="1847086"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497579" y="3680460"/>
            <a:ext cx="5809487" cy="1552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868244" y="3938468"/>
            <a:ext cx="5068156" cy="103632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117181" y="4214380"/>
            <a:ext cx="4724662" cy="584775"/>
          </a:xfrm>
          <a:prstGeom prst="rect">
            <a:avLst/>
          </a:prstGeom>
          <a:noFill/>
        </p:spPr>
        <p:txBody>
          <a:bodyPr wrap="square" rtlCol="0">
            <a:spAutoFit/>
          </a:bodyPr>
          <a:lstStyle/>
          <a:p>
            <a:pPr algn="ctr"/>
            <a:r>
              <a:rPr lang="zh-CN" altLang="en-US" sz="3200" dirty="0">
                <a:solidFill>
                  <a:schemeClr val="bg1"/>
                </a:solidFill>
                <a:latin typeface="仓耳青禾体-谷力 W05" panose="02020400000000000000" pitchFamily="18" charset="-122"/>
                <a:ea typeface="仓耳青禾体-谷力 W05" panose="02020400000000000000" pitchFamily="18" charset="-122"/>
              </a:rPr>
              <a:t>企业项目汇总分析</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pic>
        <p:nvPicPr>
          <p:cNvPr id="11" name="图片 10"/>
          <p:cNvPicPr>
            <a:picLocks noChangeAspect="1"/>
          </p:cNvPicPr>
          <p:nvPr/>
        </p:nvPicPr>
        <p:blipFill rotWithShape="1">
          <a:blip r:embed="rId1" cstate="screen"/>
          <a:srcRect/>
          <a:stretch>
            <a:fillRect/>
          </a:stretch>
        </p:blipFill>
        <p:spPr>
          <a:xfrm rot="18997800" flipH="1">
            <a:off x="6765389" y="1516802"/>
            <a:ext cx="1875648" cy="2805458"/>
          </a:xfrm>
          <a:prstGeom prst="rect">
            <a:avLst/>
          </a:prstGeom>
          <a:ln>
            <a:noFill/>
          </a:ln>
        </p:spPr>
      </p:pic>
      <p:sp>
        <p:nvSpPr>
          <p:cNvPr id="8" name="文本框 7"/>
          <p:cNvSpPr txBox="1"/>
          <p:nvPr/>
        </p:nvSpPr>
        <p:spPr>
          <a:xfrm>
            <a:off x="941033" y="355107"/>
            <a:ext cx="1687154" cy="261610"/>
          </a:xfrm>
          <a:prstGeom prst="rect">
            <a:avLst/>
          </a:prstGeom>
          <a:noFill/>
        </p:spPr>
        <p:txBody>
          <a:bodyPr wrap="square" rtlCol="0">
            <a:spAutoFit/>
          </a:bodyPr>
          <a:lstStyle/>
          <a:p>
            <a:r>
              <a:rPr lang="en-US" altLang="zh-CN" sz="1050" dirty="0">
                <a:solidFill>
                  <a:srgbClr val="F9F9F9"/>
                </a:solidFill>
              </a:rPr>
              <a:t>https://www.ypppt.com/</a:t>
            </a:r>
            <a:endParaRPr lang="zh-CN" altLang="en-US" sz="1050" dirty="0">
              <a:solidFill>
                <a:srgbClr val="F9F9F9"/>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endPar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6" name="文本框 5"/>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1</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9" name="îṡ1iḋé"/>
          <p:cNvSpPr txBox="1"/>
          <p:nvPr/>
        </p:nvSpPr>
        <p:spPr bwMode="auto">
          <a:xfrm>
            <a:off x="5966677" y="5353856"/>
            <a:ext cx="1384474" cy="389537"/>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t> </a:t>
            </a:r>
            <a:endParaRPr lang="en-US" altLang="zh-CN" dirty="0"/>
          </a:p>
        </p:txBody>
      </p:sp>
      <p:sp>
        <p:nvSpPr>
          <p:cNvPr id="11" name="ïSļiḋé"/>
          <p:cNvSpPr txBox="1"/>
          <p:nvPr/>
        </p:nvSpPr>
        <p:spPr bwMode="auto">
          <a:xfrm>
            <a:off x="7834323" y="5353856"/>
            <a:ext cx="1384474" cy="389537"/>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t> </a:t>
            </a:r>
            <a:endParaRPr lang="en-US" altLang="zh-CN" dirty="0"/>
          </a:p>
        </p:txBody>
      </p:sp>
      <p:sp>
        <p:nvSpPr>
          <p:cNvPr id="13" name="íślïḓê"/>
          <p:cNvSpPr txBox="1"/>
          <p:nvPr/>
        </p:nvSpPr>
        <p:spPr bwMode="auto">
          <a:xfrm>
            <a:off x="9701969" y="5353856"/>
            <a:ext cx="1384474" cy="389537"/>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t> </a:t>
            </a:r>
            <a:endParaRPr lang="en-US" altLang="zh-CN" dirty="0"/>
          </a:p>
        </p:txBody>
      </p:sp>
      <p:cxnSp>
        <p:nvCxnSpPr>
          <p:cNvPr id="17" name="直接连接符 16"/>
          <p:cNvCxnSpPr/>
          <p:nvPr/>
        </p:nvCxnSpPr>
        <p:spPr>
          <a:xfrm flipH="1">
            <a:off x="5857236" y="4480606"/>
            <a:ext cx="515692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8" name="ïṣ1îďè"/>
          <p:cNvSpPr/>
          <p:nvPr/>
        </p:nvSpPr>
        <p:spPr>
          <a:xfrm>
            <a:off x="6383839" y="4571027"/>
            <a:ext cx="550151" cy="738664"/>
          </a:xfrm>
          <a:prstGeom prst="rect">
            <a:avLst/>
          </a:prstGeom>
        </p:spPr>
        <p:txBody>
          <a:bodyPr wrap="none" anchor="ctr">
            <a:spAutoFit/>
          </a:bodyPr>
          <a:lstStyle/>
          <a:p>
            <a:pPr algn="ctr" fontAlgn="ctr">
              <a:lnSpc>
                <a:spcPct val="150000"/>
              </a:lnSpc>
              <a:buSzPct val="25000"/>
            </a:pPr>
            <a:r>
              <a:rPr lang="en-US" altLang="zh-CN" sz="2800" b="1" dirty="0">
                <a:gradFill>
                  <a:gsLst>
                    <a:gs pos="0">
                      <a:srgbClr val="5C5C5C"/>
                    </a:gs>
                    <a:gs pos="100000">
                      <a:srgbClr val="2F2F31"/>
                    </a:gs>
                  </a:gsLst>
                  <a:lin ang="5400000" scaled="1"/>
                </a:gradFill>
              </a:rPr>
              <a:t>01</a:t>
            </a:r>
            <a:endParaRPr lang="en-US" altLang="zh-CN" sz="2800" b="1" dirty="0">
              <a:gradFill>
                <a:gsLst>
                  <a:gs pos="0">
                    <a:srgbClr val="5C5C5C"/>
                  </a:gs>
                  <a:gs pos="100000">
                    <a:srgbClr val="2F2F31"/>
                  </a:gs>
                </a:gsLst>
                <a:lin ang="5400000" scaled="1"/>
              </a:gradFill>
            </a:endParaRPr>
          </a:p>
        </p:txBody>
      </p:sp>
      <p:sp>
        <p:nvSpPr>
          <p:cNvPr id="19" name="íšḷiḑê"/>
          <p:cNvSpPr/>
          <p:nvPr/>
        </p:nvSpPr>
        <p:spPr>
          <a:xfrm>
            <a:off x="8251485" y="4571027"/>
            <a:ext cx="550151" cy="738664"/>
          </a:xfrm>
          <a:prstGeom prst="rect">
            <a:avLst/>
          </a:prstGeom>
        </p:spPr>
        <p:txBody>
          <a:bodyPr wrap="none" anchor="ctr">
            <a:spAutoFit/>
          </a:bodyPr>
          <a:lstStyle/>
          <a:p>
            <a:pPr algn="ctr" fontAlgn="ctr">
              <a:lnSpc>
                <a:spcPct val="150000"/>
              </a:lnSpc>
              <a:buSzPct val="25000"/>
            </a:pPr>
            <a:r>
              <a:rPr lang="en-US" altLang="zh-CN" sz="2800" b="1" dirty="0">
                <a:gradFill>
                  <a:gsLst>
                    <a:gs pos="0">
                      <a:srgbClr val="5C5C5C"/>
                    </a:gs>
                    <a:gs pos="100000">
                      <a:srgbClr val="2F2F31"/>
                    </a:gs>
                  </a:gsLst>
                  <a:lin ang="5400000" scaled="1"/>
                </a:gradFill>
              </a:rPr>
              <a:t>02</a:t>
            </a:r>
            <a:endParaRPr lang="en-US" altLang="zh-CN" sz="2800" b="1" dirty="0">
              <a:gradFill>
                <a:gsLst>
                  <a:gs pos="0">
                    <a:srgbClr val="5C5C5C"/>
                  </a:gs>
                  <a:gs pos="100000">
                    <a:srgbClr val="2F2F31"/>
                  </a:gs>
                </a:gsLst>
                <a:lin ang="5400000" scaled="1"/>
              </a:gradFill>
            </a:endParaRPr>
          </a:p>
        </p:txBody>
      </p:sp>
      <p:sp>
        <p:nvSpPr>
          <p:cNvPr id="20" name="íŝ1îďê"/>
          <p:cNvSpPr/>
          <p:nvPr/>
        </p:nvSpPr>
        <p:spPr>
          <a:xfrm>
            <a:off x="10119131" y="4571027"/>
            <a:ext cx="550151" cy="738664"/>
          </a:xfrm>
          <a:prstGeom prst="rect">
            <a:avLst/>
          </a:prstGeom>
        </p:spPr>
        <p:txBody>
          <a:bodyPr wrap="none" anchor="ctr">
            <a:spAutoFit/>
          </a:bodyPr>
          <a:lstStyle/>
          <a:p>
            <a:pPr algn="ctr" fontAlgn="ctr">
              <a:lnSpc>
                <a:spcPct val="150000"/>
              </a:lnSpc>
              <a:buSzPct val="25000"/>
            </a:pPr>
            <a:r>
              <a:rPr lang="en-US" altLang="zh-CN" sz="2800" b="1" dirty="0">
                <a:gradFill>
                  <a:gsLst>
                    <a:gs pos="0">
                      <a:srgbClr val="5C5C5C"/>
                    </a:gs>
                    <a:gs pos="100000">
                      <a:srgbClr val="2F2F31"/>
                    </a:gs>
                  </a:gsLst>
                  <a:lin ang="5400000" scaled="1"/>
                </a:gradFill>
              </a:rPr>
              <a:t>03</a:t>
            </a:r>
            <a:endParaRPr lang="en-US" altLang="zh-CN" sz="2800" b="1" dirty="0">
              <a:gradFill>
                <a:gsLst>
                  <a:gs pos="0">
                    <a:srgbClr val="5C5C5C"/>
                  </a:gs>
                  <a:gs pos="100000">
                    <a:srgbClr val="2F2F31"/>
                  </a:gs>
                </a:gsLst>
                <a:lin ang="5400000" scaled="1"/>
              </a:gradFill>
            </a:endParaRPr>
          </a:p>
        </p:txBody>
      </p:sp>
      <p:sp>
        <p:nvSpPr>
          <p:cNvPr id="22" name="íṥ1iḋè"/>
          <p:cNvSpPr/>
          <p:nvPr/>
        </p:nvSpPr>
        <p:spPr bwMode="auto">
          <a:xfrm>
            <a:off x="924031" y="2037329"/>
            <a:ext cx="3800475" cy="3917951"/>
          </a:xfrm>
          <a:custGeom>
            <a:avLst/>
            <a:gdLst>
              <a:gd name="T0" fmla="*/ 6057 w 6137"/>
              <a:gd name="T1" fmla="*/ 3428 h 6335"/>
              <a:gd name="T2" fmla="*/ 6078 w 6137"/>
              <a:gd name="T3" fmla="*/ 4163 h 6335"/>
              <a:gd name="T4" fmla="*/ 5111 w 6137"/>
              <a:gd name="T5" fmla="*/ 5197 h 6335"/>
              <a:gd name="T6" fmla="*/ 1848 w 6137"/>
              <a:gd name="T7" fmla="*/ 6187 h 6335"/>
              <a:gd name="T8" fmla="*/ 470 w 6137"/>
              <a:gd name="T9" fmla="*/ 5864 h 6335"/>
              <a:gd name="T10" fmla="*/ 80 w 6137"/>
              <a:gd name="T11" fmla="*/ 5241 h 6335"/>
              <a:gd name="T12" fmla="*/ 58 w 6137"/>
              <a:gd name="T13" fmla="*/ 4507 h 6335"/>
              <a:gd name="T14" fmla="*/ 830 w 6137"/>
              <a:gd name="T15" fmla="*/ 1183 h 6335"/>
              <a:gd name="T16" fmla="*/ 1798 w 6137"/>
              <a:gd name="T17" fmla="*/ 149 h 6335"/>
              <a:gd name="T18" fmla="*/ 3178 w 6137"/>
              <a:gd name="T19" fmla="*/ 471 h 6335"/>
              <a:gd name="T20" fmla="*/ 5666 w 6137"/>
              <a:gd name="T21" fmla="*/ 2806 h 6335"/>
              <a:gd name="T22" fmla="*/ 6057 w 6137"/>
              <a:gd name="T23" fmla="*/ 3428 h 6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7" h="6335">
                <a:moveTo>
                  <a:pt x="6057" y="3428"/>
                </a:moveTo>
                <a:cubicBezTo>
                  <a:pt x="6127" y="3661"/>
                  <a:pt x="6137" y="3913"/>
                  <a:pt x="6078" y="4163"/>
                </a:cubicBezTo>
                <a:cubicBezTo>
                  <a:pt x="5962" y="4662"/>
                  <a:pt x="5600" y="5049"/>
                  <a:pt x="5111" y="5197"/>
                </a:cubicBezTo>
                <a:lnTo>
                  <a:pt x="1848" y="6187"/>
                </a:lnTo>
                <a:cubicBezTo>
                  <a:pt x="1359" y="6335"/>
                  <a:pt x="843" y="6214"/>
                  <a:pt x="470" y="5864"/>
                </a:cubicBezTo>
                <a:cubicBezTo>
                  <a:pt x="283" y="5688"/>
                  <a:pt x="150" y="5474"/>
                  <a:pt x="80" y="5241"/>
                </a:cubicBezTo>
                <a:cubicBezTo>
                  <a:pt x="9" y="5008"/>
                  <a:pt x="0" y="4755"/>
                  <a:pt x="58" y="4507"/>
                </a:cubicBezTo>
                <a:lnTo>
                  <a:pt x="830" y="1183"/>
                </a:lnTo>
                <a:cubicBezTo>
                  <a:pt x="947" y="684"/>
                  <a:pt x="1308" y="297"/>
                  <a:pt x="1798" y="149"/>
                </a:cubicBezTo>
                <a:cubicBezTo>
                  <a:pt x="2289" y="0"/>
                  <a:pt x="2803" y="121"/>
                  <a:pt x="3178" y="471"/>
                </a:cubicBezTo>
                <a:lnTo>
                  <a:pt x="5666" y="2806"/>
                </a:lnTo>
                <a:cubicBezTo>
                  <a:pt x="5854" y="2981"/>
                  <a:pt x="5986" y="3195"/>
                  <a:pt x="6057" y="3428"/>
                </a:cubicBezTo>
              </a:path>
            </a:pathLst>
          </a:custGeom>
          <a:solidFill>
            <a:schemeClr val="bg1">
              <a:lumMod val="95000"/>
            </a:schemeClr>
          </a:solidFill>
          <a:ln>
            <a:noFill/>
          </a:ln>
        </p:spPr>
        <p:txBody>
          <a:bodyPr/>
          <a:lstStyle/>
          <a:p>
            <a:endParaRPr lang="zh-CN" altLang="en-US"/>
          </a:p>
        </p:txBody>
      </p:sp>
      <p:sp>
        <p:nvSpPr>
          <p:cNvPr id="23" name="íšḷíḋé"/>
          <p:cNvSpPr/>
          <p:nvPr/>
        </p:nvSpPr>
        <p:spPr bwMode="auto">
          <a:xfrm>
            <a:off x="1347612" y="2037329"/>
            <a:ext cx="3800475" cy="3917951"/>
          </a:xfrm>
          <a:custGeom>
            <a:avLst/>
            <a:gdLst>
              <a:gd name="T0" fmla="*/ 6057 w 6137"/>
              <a:gd name="T1" fmla="*/ 3428 h 6335"/>
              <a:gd name="T2" fmla="*/ 6078 w 6137"/>
              <a:gd name="T3" fmla="*/ 4163 h 6335"/>
              <a:gd name="T4" fmla="*/ 5111 w 6137"/>
              <a:gd name="T5" fmla="*/ 5197 h 6335"/>
              <a:gd name="T6" fmla="*/ 1848 w 6137"/>
              <a:gd name="T7" fmla="*/ 6187 h 6335"/>
              <a:gd name="T8" fmla="*/ 470 w 6137"/>
              <a:gd name="T9" fmla="*/ 5864 h 6335"/>
              <a:gd name="T10" fmla="*/ 80 w 6137"/>
              <a:gd name="T11" fmla="*/ 5241 h 6335"/>
              <a:gd name="T12" fmla="*/ 58 w 6137"/>
              <a:gd name="T13" fmla="*/ 4507 h 6335"/>
              <a:gd name="T14" fmla="*/ 830 w 6137"/>
              <a:gd name="T15" fmla="*/ 1183 h 6335"/>
              <a:gd name="T16" fmla="*/ 1798 w 6137"/>
              <a:gd name="T17" fmla="*/ 149 h 6335"/>
              <a:gd name="T18" fmla="*/ 3178 w 6137"/>
              <a:gd name="T19" fmla="*/ 471 h 6335"/>
              <a:gd name="T20" fmla="*/ 5666 w 6137"/>
              <a:gd name="T21" fmla="*/ 2806 h 6335"/>
              <a:gd name="T22" fmla="*/ 6057 w 6137"/>
              <a:gd name="T23" fmla="*/ 3428 h 6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7" h="6335">
                <a:moveTo>
                  <a:pt x="6057" y="3428"/>
                </a:moveTo>
                <a:cubicBezTo>
                  <a:pt x="6127" y="3661"/>
                  <a:pt x="6137" y="3913"/>
                  <a:pt x="6078" y="4163"/>
                </a:cubicBezTo>
                <a:cubicBezTo>
                  <a:pt x="5962" y="4662"/>
                  <a:pt x="5600" y="5049"/>
                  <a:pt x="5111" y="5197"/>
                </a:cubicBezTo>
                <a:lnTo>
                  <a:pt x="1848" y="6187"/>
                </a:lnTo>
                <a:cubicBezTo>
                  <a:pt x="1359" y="6335"/>
                  <a:pt x="843" y="6214"/>
                  <a:pt x="470" y="5864"/>
                </a:cubicBezTo>
                <a:cubicBezTo>
                  <a:pt x="283" y="5688"/>
                  <a:pt x="150" y="5474"/>
                  <a:pt x="80" y="5241"/>
                </a:cubicBezTo>
                <a:cubicBezTo>
                  <a:pt x="9" y="5008"/>
                  <a:pt x="0" y="4755"/>
                  <a:pt x="58" y="4507"/>
                </a:cubicBezTo>
                <a:lnTo>
                  <a:pt x="830" y="1183"/>
                </a:lnTo>
                <a:cubicBezTo>
                  <a:pt x="947" y="684"/>
                  <a:pt x="1308" y="297"/>
                  <a:pt x="1798" y="149"/>
                </a:cubicBezTo>
                <a:cubicBezTo>
                  <a:pt x="2289" y="0"/>
                  <a:pt x="2803" y="121"/>
                  <a:pt x="3178" y="471"/>
                </a:cubicBezTo>
                <a:lnTo>
                  <a:pt x="5666" y="2806"/>
                </a:lnTo>
                <a:cubicBezTo>
                  <a:pt x="5854" y="2981"/>
                  <a:pt x="5986" y="3195"/>
                  <a:pt x="6057" y="3428"/>
                </a:cubicBezTo>
              </a:path>
            </a:pathLst>
          </a:custGeom>
          <a:blipFill>
            <a:blip r:embed="rId1" cstate="screen"/>
            <a:stretch>
              <a:fillRect l="-27922" t="-1400" r="-27738" b="-1400"/>
            </a:stretch>
          </a:blip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lang="zh-CN" altLang="en-US" dirty="0">
              <a:solidFill>
                <a:schemeClr val="lt1"/>
              </a:solidFill>
            </a:endParaRPr>
          </a:p>
        </p:txBody>
      </p:sp>
      <p:sp>
        <p:nvSpPr>
          <p:cNvPr id="3" name="矩形 2"/>
          <p:cNvSpPr/>
          <p:nvPr/>
        </p:nvSpPr>
        <p:spPr>
          <a:xfrm>
            <a:off x="5820407" y="2282188"/>
            <a:ext cx="5313680" cy="2033057"/>
          </a:xfrm>
          <a:prstGeom prst="rect">
            <a:avLst/>
          </a:prstGeom>
        </p:spPr>
        <p:txBody>
          <a:bodyPr wrap="square">
            <a:spAutoFit/>
          </a:bodyPr>
          <a:lstStyle/>
          <a:p>
            <a:pPr>
              <a:lnSpc>
                <a:spcPct val="150000"/>
              </a:lnSpc>
            </a:pPr>
            <a:r>
              <a:rPr lang="zh-CN" altLang="en-US" sz="3200" b="1" spc="400" dirty="0">
                <a:latin typeface="仓耳青禾体-谷力 W05" panose="02020400000000000000" pitchFamily="18" charset="-122"/>
                <a:ea typeface="仓耳青禾体-谷力 W05" panose="02020400000000000000" pitchFamily="18" charset="-122"/>
              </a:rPr>
              <a:t>项目</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是人们通过努力，运用新的方法，将人力的、材料的和财务的资源组织起来，在给定的费用和时间约束规范内，完成一项独立的、一次性的工作任务。</a:t>
            </a:r>
            <a:endPar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25" name="文本框 24"/>
          <p:cNvSpPr txBox="1"/>
          <p:nvPr/>
        </p:nvSpPr>
        <p:spPr>
          <a:xfrm>
            <a:off x="6003259" y="5353856"/>
            <a:ext cx="1311309" cy="400110"/>
          </a:xfrm>
          <a:prstGeom prst="rect">
            <a:avLst/>
          </a:prstGeom>
          <a:noFill/>
        </p:spPr>
        <p:txBody>
          <a:bodyPr wrap="square" rtlCol="0">
            <a:spAutoFit/>
          </a:bodyPr>
          <a:lstStyle/>
          <a:p>
            <a:pPr algn="ctr"/>
            <a:r>
              <a:rPr lang="zh-CN" altLang="en-US" sz="2000" spc="300" dirty="0">
                <a:solidFill>
                  <a:schemeClr val="bg1"/>
                </a:solidFill>
                <a:latin typeface="仓耳今楷05-6763 W05" panose="02020400000000000000" pitchFamily="18" charset="-122"/>
                <a:ea typeface="仓耳今楷05-6763 W05" panose="02020400000000000000" pitchFamily="18" charset="-122"/>
              </a:rPr>
              <a:t>临时性</a:t>
            </a:r>
            <a:endParaRPr lang="zh-CN" altLang="en-US" sz="2000" spc="300" dirty="0">
              <a:solidFill>
                <a:schemeClr val="bg1"/>
              </a:solidFill>
              <a:latin typeface="仓耳今楷05-6763 W05" panose="02020400000000000000" pitchFamily="18" charset="-122"/>
              <a:ea typeface="仓耳今楷05-6763 W05" panose="02020400000000000000" pitchFamily="18" charset="-122"/>
            </a:endParaRPr>
          </a:p>
        </p:txBody>
      </p:sp>
      <p:sp>
        <p:nvSpPr>
          <p:cNvPr id="26" name="文本框 25"/>
          <p:cNvSpPr txBox="1"/>
          <p:nvPr/>
        </p:nvSpPr>
        <p:spPr>
          <a:xfrm>
            <a:off x="7889197" y="5357153"/>
            <a:ext cx="1311309" cy="400110"/>
          </a:xfrm>
          <a:prstGeom prst="rect">
            <a:avLst/>
          </a:prstGeom>
          <a:noFill/>
        </p:spPr>
        <p:txBody>
          <a:bodyPr wrap="square" rtlCol="0">
            <a:spAutoFit/>
          </a:bodyPr>
          <a:lstStyle/>
          <a:p>
            <a:pPr algn="ctr"/>
            <a:r>
              <a:rPr lang="zh-CN" altLang="en-US" sz="2000" spc="300" dirty="0">
                <a:solidFill>
                  <a:schemeClr val="bg1"/>
                </a:solidFill>
                <a:latin typeface="仓耳今楷05-6763 W05" panose="02020400000000000000" pitchFamily="18" charset="-122"/>
                <a:ea typeface="仓耳今楷05-6763 W05" panose="02020400000000000000" pitchFamily="18" charset="-122"/>
              </a:rPr>
              <a:t>唯一性</a:t>
            </a:r>
            <a:endParaRPr lang="zh-CN" altLang="en-US" sz="2000" spc="300" dirty="0">
              <a:solidFill>
                <a:schemeClr val="bg1"/>
              </a:solidFill>
              <a:latin typeface="仓耳今楷05-6763 W05" panose="02020400000000000000" pitchFamily="18" charset="-122"/>
              <a:ea typeface="仓耳今楷05-6763 W05" panose="02020400000000000000" pitchFamily="18" charset="-122"/>
            </a:endParaRPr>
          </a:p>
        </p:txBody>
      </p:sp>
      <p:sp>
        <p:nvSpPr>
          <p:cNvPr id="27" name="文本框 26"/>
          <p:cNvSpPr txBox="1"/>
          <p:nvPr/>
        </p:nvSpPr>
        <p:spPr>
          <a:xfrm>
            <a:off x="9756843" y="5357153"/>
            <a:ext cx="1311309" cy="400110"/>
          </a:xfrm>
          <a:prstGeom prst="rect">
            <a:avLst/>
          </a:prstGeom>
          <a:noFill/>
        </p:spPr>
        <p:txBody>
          <a:bodyPr wrap="square" rtlCol="0">
            <a:spAutoFit/>
          </a:bodyPr>
          <a:lstStyle/>
          <a:p>
            <a:pPr algn="ctr"/>
            <a:r>
              <a:rPr lang="zh-CN" altLang="en-US" sz="2000" spc="300" dirty="0">
                <a:solidFill>
                  <a:schemeClr val="bg1"/>
                </a:solidFill>
                <a:latin typeface="仓耳今楷05-6763 W05" panose="02020400000000000000" pitchFamily="18" charset="-122"/>
                <a:ea typeface="仓耳今楷05-6763 W05" panose="02020400000000000000" pitchFamily="18" charset="-122"/>
              </a:rPr>
              <a:t>导向性</a:t>
            </a:r>
            <a:endParaRPr lang="zh-CN" altLang="en-US" sz="2000" spc="300" dirty="0">
              <a:solidFill>
                <a:schemeClr val="bg1"/>
              </a:solidFill>
              <a:latin typeface="仓耳今楷05-6763 W05" panose="02020400000000000000" pitchFamily="18" charset="-122"/>
              <a:ea typeface="仓耳今楷05-6763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8" grpId="0"/>
      <p:bldP spid="19" grpId="0"/>
      <p:bldP spid="20" grpId="0"/>
      <p:bldP spid="22" grpId="0" animBg="1"/>
      <p:bldP spid="23"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endPar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6" name="文本框 5"/>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1</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8" name="i$1iḑé"/>
          <p:cNvSpPr/>
          <p:nvPr/>
        </p:nvSpPr>
        <p:spPr bwMode="auto">
          <a:xfrm>
            <a:off x="1128050" y="2258936"/>
            <a:ext cx="4696698" cy="1733206"/>
          </a:xfrm>
          <a:custGeom>
            <a:avLst/>
            <a:gdLst>
              <a:gd name="T0" fmla="*/ 2147483646 w 2173"/>
              <a:gd name="T1" fmla="*/ 2147483646 h 963"/>
              <a:gd name="T2" fmla="*/ 2147483646 w 2173"/>
              <a:gd name="T3" fmla="*/ 0 h 963"/>
              <a:gd name="T4" fmla="*/ 0 w 2173"/>
              <a:gd name="T5" fmla="*/ 0 h 963"/>
              <a:gd name="T6" fmla="*/ 0 60000 65536"/>
              <a:gd name="T7" fmla="*/ 0 60000 65536"/>
              <a:gd name="T8" fmla="*/ 0 60000 65536"/>
            </a:gdLst>
            <a:ahLst/>
            <a:cxnLst>
              <a:cxn ang="T6">
                <a:pos x="T0" y="T1"/>
              </a:cxn>
              <a:cxn ang="T7">
                <a:pos x="T2" y="T3"/>
              </a:cxn>
              <a:cxn ang="T8">
                <a:pos x="T4" y="T5"/>
              </a:cxn>
            </a:cxnLst>
            <a:rect l="0" t="0" r="r" b="b"/>
            <a:pathLst>
              <a:path w="2173" h="963">
                <a:moveTo>
                  <a:pt x="2173" y="963"/>
                </a:moveTo>
                <a:lnTo>
                  <a:pt x="2173" y="0"/>
                </a:lnTo>
                <a:lnTo>
                  <a:pt x="0" y="0"/>
                </a:lnTo>
              </a:path>
            </a:pathLst>
          </a:custGeom>
          <a:noFill/>
          <a:ln w="22225" cap="flat" cmpd="sng">
            <a:solidFill>
              <a:srgbClr val="2F2F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rmAutofit/>
          </a:bodyPr>
          <a:lstStyle>
            <a:defPPr>
              <a:defRPr lang="en-US"/>
            </a:defPPr>
            <a:lvl1pPr algn="l" rtl="0" eaLnBrk="0" fontAlgn="base" hangingPunct="0">
              <a:spcBef>
                <a:spcPct val="0"/>
              </a:spcBef>
              <a:spcAft>
                <a:spcPct val="0"/>
              </a:spcAft>
              <a:defRPr sz="1300" b="1" kern="1200">
                <a:solidFill>
                  <a:srgbClr val="000000"/>
                </a:solidFill>
              </a:defRPr>
            </a:lvl1pPr>
            <a:lvl2pPr marL="457200" algn="l" rtl="0" eaLnBrk="0" fontAlgn="base" hangingPunct="0">
              <a:spcBef>
                <a:spcPct val="0"/>
              </a:spcBef>
              <a:spcAft>
                <a:spcPct val="0"/>
              </a:spcAft>
              <a:defRPr sz="1300" b="1" kern="1200">
                <a:solidFill>
                  <a:srgbClr val="000000"/>
                </a:solidFill>
              </a:defRPr>
            </a:lvl2pPr>
            <a:lvl3pPr marL="914400" algn="l" rtl="0" eaLnBrk="0" fontAlgn="base" hangingPunct="0">
              <a:spcBef>
                <a:spcPct val="0"/>
              </a:spcBef>
              <a:spcAft>
                <a:spcPct val="0"/>
              </a:spcAft>
              <a:defRPr sz="1300" b="1" kern="1200">
                <a:solidFill>
                  <a:srgbClr val="000000"/>
                </a:solidFill>
              </a:defRPr>
            </a:lvl3pPr>
            <a:lvl4pPr marL="1371600" algn="l" rtl="0" eaLnBrk="0" fontAlgn="base" hangingPunct="0">
              <a:spcBef>
                <a:spcPct val="0"/>
              </a:spcBef>
              <a:spcAft>
                <a:spcPct val="0"/>
              </a:spcAft>
              <a:defRPr sz="1300" b="1" kern="1200">
                <a:solidFill>
                  <a:srgbClr val="000000"/>
                </a:solidFill>
              </a:defRPr>
            </a:lvl4pPr>
            <a:lvl5pPr marL="1828800" algn="l" rtl="0" eaLnBrk="0" fontAlgn="base" hangingPunct="0">
              <a:spcBef>
                <a:spcPct val="0"/>
              </a:spcBef>
              <a:spcAft>
                <a:spcPct val="0"/>
              </a:spcAft>
              <a:defRPr sz="1300" b="1" kern="1200">
                <a:solidFill>
                  <a:srgbClr val="000000"/>
                </a:solidFill>
              </a:defRPr>
            </a:lvl5pPr>
            <a:lvl6pPr marL="2286000" algn="l" defTabSz="914400" rtl="0" eaLnBrk="1" latinLnBrk="0" hangingPunct="1">
              <a:defRPr sz="1300" b="1" kern="1200">
                <a:solidFill>
                  <a:srgbClr val="000000"/>
                </a:solidFill>
              </a:defRPr>
            </a:lvl6pPr>
            <a:lvl7pPr marL="2743200" algn="l" defTabSz="914400" rtl="0" eaLnBrk="1" latinLnBrk="0" hangingPunct="1">
              <a:defRPr sz="1300" b="1" kern="1200">
                <a:solidFill>
                  <a:srgbClr val="000000"/>
                </a:solidFill>
              </a:defRPr>
            </a:lvl7pPr>
            <a:lvl8pPr marL="3200400" algn="l" defTabSz="914400" rtl="0" eaLnBrk="1" latinLnBrk="0" hangingPunct="1">
              <a:defRPr sz="1300" b="1" kern="1200">
                <a:solidFill>
                  <a:srgbClr val="000000"/>
                </a:solidFill>
              </a:defRPr>
            </a:lvl8pPr>
            <a:lvl9pPr marL="3657600" algn="l" defTabSz="914400" rtl="0" eaLnBrk="1" latinLnBrk="0" hangingPunct="1">
              <a:defRPr sz="1300" b="1" kern="1200">
                <a:solidFill>
                  <a:srgbClr val="000000"/>
                </a:solidFill>
              </a:defRPr>
            </a:lvl9pPr>
          </a:lstStyle>
          <a:p>
            <a:endParaRPr lang="zh-CN" altLang="en-US"/>
          </a:p>
        </p:txBody>
      </p:sp>
      <p:sp>
        <p:nvSpPr>
          <p:cNvPr id="9" name="isḷidè"/>
          <p:cNvSpPr/>
          <p:nvPr/>
        </p:nvSpPr>
        <p:spPr bwMode="auto">
          <a:xfrm flipH="1">
            <a:off x="6154182" y="2258936"/>
            <a:ext cx="4696698" cy="1733206"/>
          </a:xfrm>
          <a:custGeom>
            <a:avLst/>
            <a:gdLst>
              <a:gd name="T0" fmla="*/ 2147483646 w 2173"/>
              <a:gd name="T1" fmla="*/ 2147483646 h 963"/>
              <a:gd name="T2" fmla="*/ 2147483646 w 2173"/>
              <a:gd name="T3" fmla="*/ 0 h 963"/>
              <a:gd name="T4" fmla="*/ 0 w 2173"/>
              <a:gd name="T5" fmla="*/ 0 h 963"/>
              <a:gd name="T6" fmla="*/ 0 60000 65536"/>
              <a:gd name="T7" fmla="*/ 0 60000 65536"/>
              <a:gd name="T8" fmla="*/ 0 60000 65536"/>
            </a:gdLst>
            <a:ahLst/>
            <a:cxnLst>
              <a:cxn ang="T6">
                <a:pos x="T0" y="T1"/>
              </a:cxn>
              <a:cxn ang="T7">
                <a:pos x="T2" y="T3"/>
              </a:cxn>
              <a:cxn ang="T8">
                <a:pos x="T4" y="T5"/>
              </a:cxn>
            </a:cxnLst>
            <a:rect l="0" t="0" r="r" b="b"/>
            <a:pathLst>
              <a:path w="2173" h="963">
                <a:moveTo>
                  <a:pt x="2173" y="963"/>
                </a:moveTo>
                <a:lnTo>
                  <a:pt x="2173" y="0"/>
                </a:lnTo>
                <a:lnTo>
                  <a:pt x="0" y="0"/>
                </a:lnTo>
              </a:path>
            </a:pathLst>
          </a:custGeom>
          <a:noFill/>
          <a:ln w="22225" cap="flat" cmpd="sng">
            <a:solidFill>
              <a:srgbClr val="2F2F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rmAutofit/>
          </a:bodyPr>
          <a:lstStyle>
            <a:defPPr>
              <a:defRPr lang="en-US"/>
            </a:defPPr>
            <a:lvl1pPr algn="l" rtl="0" eaLnBrk="0" fontAlgn="base" hangingPunct="0">
              <a:spcBef>
                <a:spcPct val="0"/>
              </a:spcBef>
              <a:spcAft>
                <a:spcPct val="0"/>
              </a:spcAft>
              <a:defRPr sz="1300" b="1" kern="1200">
                <a:solidFill>
                  <a:srgbClr val="000000"/>
                </a:solidFill>
              </a:defRPr>
            </a:lvl1pPr>
            <a:lvl2pPr marL="457200" algn="l" rtl="0" eaLnBrk="0" fontAlgn="base" hangingPunct="0">
              <a:spcBef>
                <a:spcPct val="0"/>
              </a:spcBef>
              <a:spcAft>
                <a:spcPct val="0"/>
              </a:spcAft>
              <a:defRPr sz="1300" b="1" kern="1200">
                <a:solidFill>
                  <a:srgbClr val="000000"/>
                </a:solidFill>
              </a:defRPr>
            </a:lvl2pPr>
            <a:lvl3pPr marL="914400" algn="l" rtl="0" eaLnBrk="0" fontAlgn="base" hangingPunct="0">
              <a:spcBef>
                <a:spcPct val="0"/>
              </a:spcBef>
              <a:spcAft>
                <a:spcPct val="0"/>
              </a:spcAft>
              <a:defRPr sz="1300" b="1" kern="1200">
                <a:solidFill>
                  <a:srgbClr val="000000"/>
                </a:solidFill>
              </a:defRPr>
            </a:lvl3pPr>
            <a:lvl4pPr marL="1371600" algn="l" rtl="0" eaLnBrk="0" fontAlgn="base" hangingPunct="0">
              <a:spcBef>
                <a:spcPct val="0"/>
              </a:spcBef>
              <a:spcAft>
                <a:spcPct val="0"/>
              </a:spcAft>
              <a:defRPr sz="1300" b="1" kern="1200">
                <a:solidFill>
                  <a:srgbClr val="000000"/>
                </a:solidFill>
              </a:defRPr>
            </a:lvl4pPr>
            <a:lvl5pPr marL="1828800" algn="l" rtl="0" eaLnBrk="0" fontAlgn="base" hangingPunct="0">
              <a:spcBef>
                <a:spcPct val="0"/>
              </a:spcBef>
              <a:spcAft>
                <a:spcPct val="0"/>
              </a:spcAft>
              <a:defRPr sz="1300" b="1" kern="1200">
                <a:solidFill>
                  <a:srgbClr val="000000"/>
                </a:solidFill>
              </a:defRPr>
            </a:lvl5pPr>
            <a:lvl6pPr marL="2286000" algn="l" defTabSz="914400" rtl="0" eaLnBrk="1" latinLnBrk="0" hangingPunct="1">
              <a:defRPr sz="1300" b="1" kern="1200">
                <a:solidFill>
                  <a:srgbClr val="000000"/>
                </a:solidFill>
              </a:defRPr>
            </a:lvl6pPr>
            <a:lvl7pPr marL="2743200" algn="l" defTabSz="914400" rtl="0" eaLnBrk="1" latinLnBrk="0" hangingPunct="1">
              <a:defRPr sz="1300" b="1" kern="1200">
                <a:solidFill>
                  <a:srgbClr val="000000"/>
                </a:solidFill>
              </a:defRPr>
            </a:lvl7pPr>
            <a:lvl8pPr marL="3200400" algn="l" defTabSz="914400" rtl="0" eaLnBrk="1" latinLnBrk="0" hangingPunct="1">
              <a:defRPr sz="1300" b="1" kern="1200">
                <a:solidFill>
                  <a:srgbClr val="000000"/>
                </a:solidFill>
              </a:defRPr>
            </a:lvl8pPr>
            <a:lvl9pPr marL="3657600" algn="l" defTabSz="914400" rtl="0" eaLnBrk="1" latinLnBrk="0" hangingPunct="1">
              <a:defRPr sz="1300" b="1" kern="1200">
                <a:solidFill>
                  <a:srgbClr val="000000"/>
                </a:solidFill>
              </a:defRPr>
            </a:lvl9pPr>
          </a:lstStyle>
          <a:p>
            <a:endParaRPr lang="zh-CN" altLang="en-US"/>
          </a:p>
        </p:txBody>
      </p:sp>
      <p:sp>
        <p:nvSpPr>
          <p:cNvPr id="12" name="íṣḷiḍe"/>
          <p:cNvSpPr/>
          <p:nvPr/>
        </p:nvSpPr>
        <p:spPr bwMode="auto">
          <a:xfrm>
            <a:off x="1116386" y="4242664"/>
            <a:ext cx="4696698" cy="1733206"/>
          </a:xfrm>
          <a:custGeom>
            <a:avLst/>
            <a:gdLst>
              <a:gd name="T0" fmla="*/ 2147483646 w 2173"/>
              <a:gd name="T1" fmla="*/ 2147483646 h 963"/>
              <a:gd name="T2" fmla="*/ 2147483646 w 2173"/>
              <a:gd name="T3" fmla="*/ 0 h 963"/>
              <a:gd name="T4" fmla="*/ 0 w 2173"/>
              <a:gd name="T5" fmla="*/ 0 h 963"/>
              <a:gd name="T6" fmla="*/ 0 60000 65536"/>
              <a:gd name="T7" fmla="*/ 0 60000 65536"/>
              <a:gd name="T8" fmla="*/ 0 60000 65536"/>
            </a:gdLst>
            <a:ahLst/>
            <a:cxnLst>
              <a:cxn ang="T6">
                <a:pos x="T0" y="T1"/>
              </a:cxn>
              <a:cxn ang="T7">
                <a:pos x="T2" y="T3"/>
              </a:cxn>
              <a:cxn ang="T8">
                <a:pos x="T4" y="T5"/>
              </a:cxn>
            </a:cxnLst>
            <a:rect l="0" t="0" r="r" b="b"/>
            <a:pathLst>
              <a:path w="2173" h="963">
                <a:moveTo>
                  <a:pt x="2173" y="963"/>
                </a:moveTo>
                <a:lnTo>
                  <a:pt x="2173" y="0"/>
                </a:lnTo>
                <a:lnTo>
                  <a:pt x="0" y="0"/>
                </a:lnTo>
              </a:path>
            </a:pathLst>
          </a:custGeom>
          <a:noFill/>
          <a:ln w="22225" cap="flat" cmpd="sng">
            <a:solidFill>
              <a:srgbClr val="2F2F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rmAutofit/>
          </a:bodyPr>
          <a:lstStyle>
            <a:defPPr>
              <a:defRPr lang="en-US"/>
            </a:defPPr>
            <a:lvl1pPr algn="l" rtl="0" eaLnBrk="0" fontAlgn="base" hangingPunct="0">
              <a:spcBef>
                <a:spcPct val="0"/>
              </a:spcBef>
              <a:spcAft>
                <a:spcPct val="0"/>
              </a:spcAft>
              <a:defRPr sz="1300" b="1" kern="1200">
                <a:solidFill>
                  <a:srgbClr val="000000"/>
                </a:solidFill>
              </a:defRPr>
            </a:lvl1pPr>
            <a:lvl2pPr marL="457200" algn="l" rtl="0" eaLnBrk="0" fontAlgn="base" hangingPunct="0">
              <a:spcBef>
                <a:spcPct val="0"/>
              </a:spcBef>
              <a:spcAft>
                <a:spcPct val="0"/>
              </a:spcAft>
              <a:defRPr sz="1300" b="1" kern="1200">
                <a:solidFill>
                  <a:srgbClr val="000000"/>
                </a:solidFill>
              </a:defRPr>
            </a:lvl2pPr>
            <a:lvl3pPr marL="914400" algn="l" rtl="0" eaLnBrk="0" fontAlgn="base" hangingPunct="0">
              <a:spcBef>
                <a:spcPct val="0"/>
              </a:spcBef>
              <a:spcAft>
                <a:spcPct val="0"/>
              </a:spcAft>
              <a:defRPr sz="1300" b="1" kern="1200">
                <a:solidFill>
                  <a:srgbClr val="000000"/>
                </a:solidFill>
              </a:defRPr>
            </a:lvl3pPr>
            <a:lvl4pPr marL="1371600" algn="l" rtl="0" eaLnBrk="0" fontAlgn="base" hangingPunct="0">
              <a:spcBef>
                <a:spcPct val="0"/>
              </a:spcBef>
              <a:spcAft>
                <a:spcPct val="0"/>
              </a:spcAft>
              <a:defRPr sz="1300" b="1" kern="1200">
                <a:solidFill>
                  <a:srgbClr val="000000"/>
                </a:solidFill>
              </a:defRPr>
            </a:lvl4pPr>
            <a:lvl5pPr marL="1828800" algn="l" rtl="0" eaLnBrk="0" fontAlgn="base" hangingPunct="0">
              <a:spcBef>
                <a:spcPct val="0"/>
              </a:spcBef>
              <a:spcAft>
                <a:spcPct val="0"/>
              </a:spcAft>
              <a:defRPr sz="1300" b="1" kern="1200">
                <a:solidFill>
                  <a:srgbClr val="000000"/>
                </a:solidFill>
              </a:defRPr>
            </a:lvl5pPr>
            <a:lvl6pPr marL="2286000" algn="l" defTabSz="914400" rtl="0" eaLnBrk="1" latinLnBrk="0" hangingPunct="1">
              <a:defRPr sz="1300" b="1" kern="1200">
                <a:solidFill>
                  <a:srgbClr val="000000"/>
                </a:solidFill>
              </a:defRPr>
            </a:lvl6pPr>
            <a:lvl7pPr marL="2743200" algn="l" defTabSz="914400" rtl="0" eaLnBrk="1" latinLnBrk="0" hangingPunct="1">
              <a:defRPr sz="1300" b="1" kern="1200">
                <a:solidFill>
                  <a:srgbClr val="000000"/>
                </a:solidFill>
              </a:defRPr>
            </a:lvl7pPr>
            <a:lvl8pPr marL="3200400" algn="l" defTabSz="914400" rtl="0" eaLnBrk="1" latinLnBrk="0" hangingPunct="1">
              <a:defRPr sz="1300" b="1" kern="1200">
                <a:solidFill>
                  <a:srgbClr val="000000"/>
                </a:solidFill>
              </a:defRPr>
            </a:lvl8pPr>
            <a:lvl9pPr marL="3657600" algn="l" defTabSz="914400" rtl="0" eaLnBrk="1" latinLnBrk="0" hangingPunct="1">
              <a:defRPr sz="1300" b="1" kern="1200">
                <a:solidFill>
                  <a:srgbClr val="000000"/>
                </a:solidFill>
              </a:defRPr>
            </a:lvl9pPr>
          </a:lstStyle>
          <a:p>
            <a:endParaRPr lang="zh-CN" altLang="en-US"/>
          </a:p>
        </p:txBody>
      </p:sp>
      <p:sp>
        <p:nvSpPr>
          <p:cNvPr id="13" name="îṩ1iḋe"/>
          <p:cNvSpPr/>
          <p:nvPr/>
        </p:nvSpPr>
        <p:spPr bwMode="auto">
          <a:xfrm flipH="1">
            <a:off x="6142518" y="4242664"/>
            <a:ext cx="4696698" cy="1733206"/>
          </a:xfrm>
          <a:custGeom>
            <a:avLst/>
            <a:gdLst>
              <a:gd name="T0" fmla="*/ 2147483646 w 2173"/>
              <a:gd name="T1" fmla="*/ 2147483646 h 963"/>
              <a:gd name="T2" fmla="*/ 2147483646 w 2173"/>
              <a:gd name="T3" fmla="*/ 0 h 963"/>
              <a:gd name="T4" fmla="*/ 0 w 2173"/>
              <a:gd name="T5" fmla="*/ 0 h 963"/>
              <a:gd name="T6" fmla="*/ 0 60000 65536"/>
              <a:gd name="T7" fmla="*/ 0 60000 65536"/>
              <a:gd name="T8" fmla="*/ 0 60000 65536"/>
            </a:gdLst>
            <a:ahLst/>
            <a:cxnLst>
              <a:cxn ang="T6">
                <a:pos x="T0" y="T1"/>
              </a:cxn>
              <a:cxn ang="T7">
                <a:pos x="T2" y="T3"/>
              </a:cxn>
              <a:cxn ang="T8">
                <a:pos x="T4" y="T5"/>
              </a:cxn>
            </a:cxnLst>
            <a:rect l="0" t="0" r="r" b="b"/>
            <a:pathLst>
              <a:path w="2173" h="963">
                <a:moveTo>
                  <a:pt x="2173" y="963"/>
                </a:moveTo>
                <a:lnTo>
                  <a:pt x="2173" y="0"/>
                </a:lnTo>
                <a:lnTo>
                  <a:pt x="0" y="0"/>
                </a:lnTo>
              </a:path>
            </a:pathLst>
          </a:custGeom>
          <a:noFill/>
          <a:ln w="22225" cap="flat" cmpd="sng">
            <a:solidFill>
              <a:srgbClr val="2F2F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rmAutofit/>
          </a:bodyPr>
          <a:lstStyle>
            <a:defPPr>
              <a:defRPr lang="en-US"/>
            </a:defPPr>
            <a:lvl1pPr algn="l" rtl="0" eaLnBrk="0" fontAlgn="base" hangingPunct="0">
              <a:spcBef>
                <a:spcPct val="0"/>
              </a:spcBef>
              <a:spcAft>
                <a:spcPct val="0"/>
              </a:spcAft>
              <a:defRPr sz="1300" b="1" kern="1200">
                <a:solidFill>
                  <a:srgbClr val="000000"/>
                </a:solidFill>
              </a:defRPr>
            </a:lvl1pPr>
            <a:lvl2pPr marL="457200" algn="l" rtl="0" eaLnBrk="0" fontAlgn="base" hangingPunct="0">
              <a:spcBef>
                <a:spcPct val="0"/>
              </a:spcBef>
              <a:spcAft>
                <a:spcPct val="0"/>
              </a:spcAft>
              <a:defRPr sz="1300" b="1" kern="1200">
                <a:solidFill>
                  <a:srgbClr val="000000"/>
                </a:solidFill>
              </a:defRPr>
            </a:lvl2pPr>
            <a:lvl3pPr marL="914400" algn="l" rtl="0" eaLnBrk="0" fontAlgn="base" hangingPunct="0">
              <a:spcBef>
                <a:spcPct val="0"/>
              </a:spcBef>
              <a:spcAft>
                <a:spcPct val="0"/>
              </a:spcAft>
              <a:defRPr sz="1300" b="1" kern="1200">
                <a:solidFill>
                  <a:srgbClr val="000000"/>
                </a:solidFill>
              </a:defRPr>
            </a:lvl3pPr>
            <a:lvl4pPr marL="1371600" algn="l" rtl="0" eaLnBrk="0" fontAlgn="base" hangingPunct="0">
              <a:spcBef>
                <a:spcPct val="0"/>
              </a:spcBef>
              <a:spcAft>
                <a:spcPct val="0"/>
              </a:spcAft>
              <a:defRPr sz="1300" b="1" kern="1200">
                <a:solidFill>
                  <a:srgbClr val="000000"/>
                </a:solidFill>
              </a:defRPr>
            </a:lvl4pPr>
            <a:lvl5pPr marL="1828800" algn="l" rtl="0" eaLnBrk="0" fontAlgn="base" hangingPunct="0">
              <a:spcBef>
                <a:spcPct val="0"/>
              </a:spcBef>
              <a:spcAft>
                <a:spcPct val="0"/>
              </a:spcAft>
              <a:defRPr sz="1300" b="1" kern="1200">
                <a:solidFill>
                  <a:srgbClr val="000000"/>
                </a:solidFill>
              </a:defRPr>
            </a:lvl5pPr>
            <a:lvl6pPr marL="2286000" algn="l" defTabSz="914400" rtl="0" eaLnBrk="1" latinLnBrk="0" hangingPunct="1">
              <a:defRPr sz="1300" b="1" kern="1200">
                <a:solidFill>
                  <a:srgbClr val="000000"/>
                </a:solidFill>
              </a:defRPr>
            </a:lvl6pPr>
            <a:lvl7pPr marL="2743200" algn="l" defTabSz="914400" rtl="0" eaLnBrk="1" latinLnBrk="0" hangingPunct="1">
              <a:defRPr sz="1300" b="1" kern="1200">
                <a:solidFill>
                  <a:srgbClr val="000000"/>
                </a:solidFill>
              </a:defRPr>
            </a:lvl7pPr>
            <a:lvl8pPr marL="3200400" algn="l" defTabSz="914400" rtl="0" eaLnBrk="1" latinLnBrk="0" hangingPunct="1">
              <a:defRPr sz="1300" b="1" kern="1200">
                <a:solidFill>
                  <a:srgbClr val="000000"/>
                </a:solidFill>
              </a:defRPr>
            </a:lvl8pPr>
            <a:lvl9pPr marL="3657600" algn="l" defTabSz="914400" rtl="0" eaLnBrk="1" latinLnBrk="0" hangingPunct="1">
              <a:defRPr sz="1300" b="1" kern="1200">
                <a:solidFill>
                  <a:srgbClr val="000000"/>
                </a:solidFill>
              </a:defRPr>
            </a:lvl9pPr>
          </a:lstStyle>
          <a:p>
            <a:endParaRPr lang="zh-CN" altLang="en-US"/>
          </a:p>
        </p:txBody>
      </p:sp>
      <p:sp>
        <p:nvSpPr>
          <p:cNvPr id="14" name="iśliḋe"/>
          <p:cNvSpPr txBox="1"/>
          <p:nvPr/>
        </p:nvSpPr>
        <p:spPr>
          <a:xfrm>
            <a:off x="1114101" y="2267467"/>
            <a:ext cx="4710646" cy="1724675"/>
          </a:xfrm>
          <a:prstGeom prst="rect">
            <a:avLst/>
          </a:prstGeom>
          <a:noFill/>
          <a:ln>
            <a:solidFill>
              <a:srgbClr val="2F2F31"/>
            </a:solidFill>
          </a:ln>
        </p:spPr>
        <p:txBody>
          <a:bodyPr wrap="square" lIns="90000" tIns="46800" rIns="90000" bIns="46800" rtlCol="0" anchor="t" anchorCtr="0">
            <a:normAutofit/>
          </a:bodyPr>
          <a:lstStyle/>
          <a:p>
            <a:pPr marL="228600" indent="-228600">
              <a:lnSpc>
                <a:spcPct val="150000"/>
              </a:lnSpc>
              <a:spcAft>
                <a:spcPts val="500"/>
              </a:spcAft>
              <a:buFont typeface="+mj-lt"/>
              <a:buAutoNum type="arabicPeriod"/>
            </a:pPr>
            <a:r>
              <a:rPr lang="en-US" altLang="zh-CN" sz="1200" dirty="0"/>
              <a:t> </a:t>
            </a:r>
            <a:endParaRPr lang="en-US" altLang="zh-CN" sz="1200" dirty="0"/>
          </a:p>
        </p:txBody>
      </p:sp>
      <p:sp>
        <p:nvSpPr>
          <p:cNvPr id="15" name="ïṥḻíḓè"/>
          <p:cNvSpPr txBox="1"/>
          <p:nvPr/>
        </p:nvSpPr>
        <p:spPr>
          <a:xfrm>
            <a:off x="6155458" y="2267467"/>
            <a:ext cx="4683758" cy="1724675"/>
          </a:xfrm>
          <a:prstGeom prst="rect">
            <a:avLst/>
          </a:prstGeom>
          <a:noFill/>
          <a:ln>
            <a:solidFill>
              <a:srgbClr val="2F2F31"/>
            </a:solidFill>
          </a:ln>
        </p:spPr>
        <p:txBody>
          <a:bodyPr wrap="square" lIns="90000" tIns="46800" rIns="90000" bIns="46800" rtlCol="0" anchor="t" anchorCtr="0">
            <a:normAutofit/>
          </a:bodyPr>
          <a:lstStyle/>
          <a:p>
            <a:pPr marL="228600" indent="-228600">
              <a:lnSpc>
                <a:spcPct val="150000"/>
              </a:lnSpc>
              <a:spcAft>
                <a:spcPts val="500"/>
              </a:spcAft>
              <a:buFont typeface="+mj-lt"/>
              <a:buAutoNum type="arabicPeriod"/>
            </a:pPr>
            <a:r>
              <a:rPr lang="en-US" altLang="zh-CN" sz="1200" dirty="0"/>
              <a:t> </a:t>
            </a:r>
            <a:endParaRPr lang="en-US" altLang="zh-CN" sz="1200" dirty="0"/>
          </a:p>
        </p:txBody>
      </p:sp>
      <p:sp>
        <p:nvSpPr>
          <p:cNvPr id="18" name="ïšḷíḍé"/>
          <p:cNvSpPr txBox="1"/>
          <p:nvPr/>
        </p:nvSpPr>
        <p:spPr>
          <a:xfrm>
            <a:off x="1102437" y="4242664"/>
            <a:ext cx="4710646" cy="1724675"/>
          </a:xfrm>
          <a:prstGeom prst="rect">
            <a:avLst/>
          </a:prstGeom>
          <a:noFill/>
          <a:ln>
            <a:solidFill>
              <a:srgbClr val="2F2F31"/>
            </a:solidFill>
          </a:ln>
        </p:spPr>
        <p:txBody>
          <a:bodyPr wrap="square" lIns="90000" tIns="46800" rIns="90000" bIns="46800" rtlCol="0" anchor="t" anchorCtr="0">
            <a:normAutofit/>
          </a:bodyPr>
          <a:lstStyle/>
          <a:p>
            <a:pPr marL="228600" indent="-228600">
              <a:lnSpc>
                <a:spcPct val="150000"/>
              </a:lnSpc>
              <a:spcAft>
                <a:spcPts val="500"/>
              </a:spcAft>
              <a:buFont typeface="+mj-lt"/>
              <a:buAutoNum type="arabicPeriod"/>
            </a:pPr>
            <a:r>
              <a:rPr lang="en-US" altLang="zh-CN" sz="1200" dirty="0"/>
              <a:t> </a:t>
            </a:r>
            <a:endParaRPr lang="en-US" altLang="zh-CN" sz="1200" dirty="0"/>
          </a:p>
        </p:txBody>
      </p:sp>
      <p:sp>
        <p:nvSpPr>
          <p:cNvPr id="19" name="iṧľiḓê"/>
          <p:cNvSpPr txBox="1"/>
          <p:nvPr/>
        </p:nvSpPr>
        <p:spPr>
          <a:xfrm>
            <a:off x="6143794" y="4242664"/>
            <a:ext cx="4683758" cy="1724675"/>
          </a:xfrm>
          <a:prstGeom prst="rect">
            <a:avLst/>
          </a:prstGeom>
          <a:noFill/>
          <a:ln>
            <a:solidFill>
              <a:srgbClr val="2F2F31"/>
            </a:solidFill>
          </a:ln>
        </p:spPr>
        <p:txBody>
          <a:bodyPr wrap="square" lIns="90000" tIns="46800" rIns="90000" bIns="46800" rtlCol="0" anchor="t" anchorCtr="0">
            <a:normAutofit/>
          </a:bodyPr>
          <a:lstStyle/>
          <a:p>
            <a:pPr marL="228600" indent="-228600">
              <a:lnSpc>
                <a:spcPct val="150000"/>
              </a:lnSpc>
              <a:spcAft>
                <a:spcPts val="500"/>
              </a:spcAft>
              <a:buFont typeface="+mj-lt"/>
              <a:buAutoNum type="arabicPeriod"/>
            </a:pPr>
            <a:r>
              <a:rPr lang="en-US" altLang="zh-CN" sz="1200" dirty="0"/>
              <a:t> </a:t>
            </a:r>
            <a:endParaRPr lang="en-US" altLang="zh-CN" sz="1200" dirty="0"/>
          </a:p>
        </p:txBody>
      </p:sp>
      <p:sp>
        <p:nvSpPr>
          <p:cNvPr id="20" name="矩形 19"/>
          <p:cNvSpPr/>
          <p:nvPr/>
        </p:nvSpPr>
        <p:spPr>
          <a:xfrm>
            <a:off x="1551663" y="2330065"/>
            <a:ext cx="186209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地产项目</a:t>
            </a:r>
            <a:endParaRPr lang="zh-CN" altLang="en-US" sz="2400" b="1" spc="400" dirty="0">
              <a:latin typeface="仓耳青禾体-谷力 W05" panose="02020400000000000000" pitchFamily="18" charset="-122"/>
              <a:ea typeface="仓耳青禾体-谷力 W05" panose="02020400000000000000" pitchFamily="18" charset="-122"/>
            </a:endParaRPr>
          </a:p>
        </p:txBody>
      </p:sp>
      <p:sp>
        <p:nvSpPr>
          <p:cNvPr id="21" name="矩形 20"/>
          <p:cNvSpPr/>
          <p:nvPr/>
        </p:nvSpPr>
        <p:spPr>
          <a:xfrm>
            <a:off x="1551663" y="2859316"/>
            <a:ext cx="4024673" cy="791499"/>
          </a:xfrm>
          <a:prstGeom prst="rect">
            <a:avLst/>
          </a:prstGeom>
        </p:spPr>
        <p:txBody>
          <a:bodyPr wrap="square">
            <a:spAutoFit/>
          </a:bodyPr>
          <a:lstStyle/>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地产项目是传统项目，项目的来源主要与土地和建筑有关。</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22" name="矩形 21"/>
          <p:cNvSpPr/>
          <p:nvPr/>
        </p:nvSpPr>
        <p:spPr>
          <a:xfrm>
            <a:off x="6615664" y="2330065"/>
            <a:ext cx="186209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科研项目</a:t>
            </a:r>
            <a:endParaRPr lang="zh-CN" altLang="en-US" sz="2400" b="1" spc="400" dirty="0">
              <a:latin typeface="仓耳青禾体-谷力 W05" panose="02020400000000000000" pitchFamily="18" charset="-122"/>
              <a:ea typeface="仓耳青禾体-谷力 W05" panose="02020400000000000000" pitchFamily="18" charset="-122"/>
            </a:endParaRPr>
          </a:p>
        </p:txBody>
      </p:sp>
      <p:sp>
        <p:nvSpPr>
          <p:cNvPr id="23" name="矩形 22"/>
          <p:cNvSpPr/>
          <p:nvPr/>
        </p:nvSpPr>
        <p:spPr>
          <a:xfrm>
            <a:off x="6615664" y="2859316"/>
            <a:ext cx="4024673" cy="791499"/>
          </a:xfrm>
          <a:prstGeom prst="rect">
            <a:avLst/>
          </a:prstGeom>
        </p:spPr>
        <p:txBody>
          <a:bodyPr wrap="square">
            <a:spAutoFit/>
          </a:bodyPr>
          <a:lstStyle/>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科研项目一般与高科技有关，</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在此项目下需要高科技。</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24" name="矩形 23"/>
          <p:cNvSpPr/>
          <p:nvPr/>
        </p:nvSpPr>
        <p:spPr>
          <a:xfrm>
            <a:off x="1539999" y="4245347"/>
            <a:ext cx="186209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环保项目</a:t>
            </a:r>
            <a:endParaRPr lang="zh-CN" altLang="en-US" sz="2400" b="1" spc="400" dirty="0">
              <a:latin typeface="仓耳青禾体-谷力 W05" panose="02020400000000000000" pitchFamily="18" charset="-122"/>
              <a:ea typeface="仓耳青禾体-谷力 W05" panose="02020400000000000000" pitchFamily="18" charset="-122"/>
            </a:endParaRPr>
          </a:p>
        </p:txBody>
      </p:sp>
      <p:sp>
        <p:nvSpPr>
          <p:cNvPr id="25" name="矩形 24"/>
          <p:cNvSpPr/>
          <p:nvPr/>
        </p:nvSpPr>
        <p:spPr>
          <a:xfrm>
            <a:off x="1539999" y="4774598"/>
            <a:ext cx="4024673" cy="791499"/>
          </a:xfrm>
          <a:prstGeom prst="rect">
            <a:avLst/>
          </a:prstGeom>
        </p:spPr>
        <p:txBody>
          <a:bodyPr wrap="square">
            <a:spAutoFit/>
          </a:bodyPr>
          <a:lstStyle/>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环保项目与大自然有关并且，</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环保项目盈利困难。</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26" name="矩形 25"/>
          <p:cNvSpPr/>
          <p:nvPr/>
        </p:nvSpPr>
        <p:spPr>
          <a:xfrm>
            <a:off x="6604000" y="4303180"/>
            <a:ext cx="186209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金融项目</a:t>
            </a:r>
            <a:endParaRPr lang="zh-CN" altLang="en-US" sz="2400" b="1" spc="400" dirty="0">
              <a:latin typeface="仓耳青禾体-谷力 W05" panose="02020400000000000000" pitchFamily="18" charset="-122"/>
              <a:ea typeface="仓耳青禾体-谷力 W05" panose="02020400000000000000" pitchFamily="18" charset="-122"/>
            </a:endParaRPr>
          </a:p>
        </p:txBody>
      </p:sp>
      <p:sp>
        <p:nvSpPr>
          <p:cNvPr id="27" name="矩形 26"/>
          <p:cNvSpPr/>
          <p:nvPr/>
        </p:nvSpPr>
        <p:spPr>
          <a:xfrm>
            <a:off x="6604000" y="4832431"/>
            <a:ext cx="4024673" cy="791499"/>
          </a:xfrm>
          <a:prstGeom prst="rect">
            <a:avLst/>
          </a:prstGeom>
        </p:spPr>
        <p:txBody>
          <a:bodyPr wrap="square">
            <a:spAutoFit/>
          </a:bodyPr>
          <a:lstStyle/>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金融项目与企业融资有关，多</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a:p>
            <a:pP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与财务有关。</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anim calcmode="lin" valueType="num">
                                      <p:cBhvr>
                                        <p:cTn id="62" dur="1000" fill="hold"/>
                                        <p:tgtEl>
                                          <p:spTgt spid="24"/>
                                        </p:tgtEl>
                                        <p:attrNameLst>
                                          <p:attrName>ppt_x</p:attrName>
                                        </p:attrNameLst>
                                      </p:cBhvr>
                                      <p:tavLst>
                                        <p:tav tm="0">
                                          <p:val>
                                            <p:strVal val="#ppt_x"/>
                                          </p:val>
                                        </p:tav>
                                        <p:tav tm="100000">
                                          <p:val>
                                            <p:strVal val="#ppt_x"/>
                                          </p:val>
                                        </p:tav>
                                      </p:tavLst>
                                    </p:anim>
                                    <p:anim calcmode="lin" valueType="num">
                                      <p:cBhvr>
                                        <p:cTn id="6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8" grpId="0" animBg="1"/>
      <p:bldP spid="19" grpId="0" animBg="1"/>
      <p:bldP spid="20" grpId="0"/>
      <p:bldP spid="21" grpId="0"/>
      <p:bldP spid="22" grpId="0"/>
      <p:bldP spid="23"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endPar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6" name="文本框 5"/>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1</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42" name="ïṡļîḍe"/>
          <p:cNvSpPr/>
          <p:nvPr/>
        </p:nvSpPr>
        <p:spPr bwMode="auto">
          <a:xfrm>
            <a:off x="9205299" y="1917427"/>
            <a:ext cx="411517" cy="1964524"/>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îsḷíḓê"/>
          <p:cNvSpPr/>
          <p:nvPr/>
        </p:nvSpPr>
        <p:spPr bwMode="auto">
          <a:xfrm>
            <a:off x="9836014" y="1917427"/>
            <a:ext cx="409448" cy="1964524"/>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îṡlídè"/>
          <p:cNvSpPr/>
          <p:nvPr/>
        </p:nvSpPr>
        <p:spPr bwMode="auto">
          <a:xfrm>
            <a:off x="10468799" y="1917427"/>
            <a:ext cx="409448" cy="1964524"/>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îṥļiḍè"/>
          <p:cNvSpPr/>
          <p:nvPr/>
        </p:nvSpPr>
        <p:spPr bwMode="auto">
          <a:xfrm rot="1080000">
            <a:off x="8609738" y="1855389"/>
            <a:ext cx="409448" cy="1966593"/>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iṡ1ídê"/>
          <p:cNvSpPr/>
          <p:nvPr/>
        </p:nvSpPr>
        <p:spPr bwMode="auto">
          <a:xfrm rot="1800000">
            <a:off x="8032786" y="1871932"/>
            <a:ext cx="409448" cy="1966593"/>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1011889" y="3878002"/>
            <a:ext cx="9858062"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415137" y="5426201"/>
            <a:ext cx="0" cy="721221"/>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949936" y="5426201"/>
            <a:ext cx="0" cy="721221"/>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484734" y="5426201"/>
            <a:ext cx="0" cy="721221"/>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35951" y="4621432"/>
            <a:ext cx="9842296"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7" name="îṡḻïḓê"/>
          <p:cNvSpPr/>
          <p:nvPr/>
        </p:nvSpPr>
        <p:spPr>
          <a:xfrm>
            <a:off x="1915479" y="4389615"/>
            <a:ext cx="461917" cy="461915"/>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28" name="íšļídé"/>
          <p:cNvSpPr/>
          <p:nvPr/>
        </p:nvSpPr>
        <p:spPr>
          <a:xfrm>
            <a:off x="2034642" y="4507940"/>
            <a:ext cx="223590" cy="225265"/>
          </a:xfrm>
          <a:custGeom>
            <a:avLst/>
            <a:gdLst>
              <a:gd name="connsiteX0" fmla="*/ 386204 w 602205"/>
              <a:gd name="connsiteY0" fmla="*/ 222916 h 606722"/>
              <a:gd name="connsiteX1" fmla="*/ 516692 w 602205"/>
              <a:gd name="connsiteY1" fmla="*/ 222916 h 606722"/>
              <a:gd name="connsiteX2" fmla="*/ 545129 w 602205"/>
              <a:gd name="connsiteY2" fmla="*/ 231976 h 606722"/>
              <a:gd name="connsiteX3" fmla="*/ 594743 w 602205"/>
              <a:gd name="connsiteY3" fmla="*/ 270632 h 606722"/>
              <a:gd name="connsiteX4" fmla="*/ 602205 w 602205"/>
              <a:gd name="connsiteY4" fmla="*/ 285329 h 606722"/>
              <a:gd name="connsiteX5" fmla="*/ 594944 w 602205"/>
              <a:gd name="connsiteY5" fmla="*/ 300228 h 606722"/>
              <a:gd name="connsiteX6" fmla="*/ 545129 w 602205"/>
              <a:gd name="connsiteY6" fmla="*/ 340293 h 606722"/>
              <a:gd name="connsiteX7" fmla="*/ 516692 w 602205"/>
              <a:gd name="connsiteY7" fmla="*/ 351769 h 606722"/>
              <a:gd name="connsiteX8" fmla="*/ 386204 w 602205"/>
              <a:gd name="connsiteY8" fmla="*/ 351769 h 606722"/>
              <a:gd name="connsiteX9" fmla="*/ 85299 w 602205"/>
              <a:gd name="connsiteY9" fmla="*/ 131463 h 606722"/>
              <a:gd name="connsiteX10" fmla="*/ 216777 w 602205"/>
              <a:gd name="connsiteY10" fmla="*/ 131463 h 606722"/>
              <a:gd name="connsiteX11" fmla="*/ 216777 w 602205"/>
              <a:gd name="connsiteY11" fmla="*/ 260386 h 606722"/>
              <a:gd name="connsiteX12" fmla="*/ 85299 w 602205"/>
              <a:gd name="connsiteY12" fmla="*/ 260386 h 606722"/>
              <a:gd name="connsiteX13" fmla="*/ 57068 w 602205"/>
              <a:gd name="connsiteY13" fmla="*/ 248501 h 606722"/>
              <a:gd name="connsiteX14" fmla="*/ 7058 w 602205"/>
              <a:gd name="connsiteY14" fmla="*/ 206803 h 606722"/>
              <a:gd name="connsiteX15" fmla="*/ 0 w 602205"/>
              <a:gd name="connsiteY15" fmla="*/ 192903 h 606722"/>
              <a:gd name="connsiteX16" fmla="*/ 7260 w 602205"/>
              <a:gd name="connsiteY16" fmla="*/ 178802 h 606722"/>
              <a:gd name="connsiteX17" fmla="*/ 57068 w 602205"/>
              <a:gd name="connsiteY17" fmla="*/ 139924 h 606722"/>
              <a:gd name="connsiteX18" fmla="*/ 85299 w 602205"/>
              <a:gd name="connsiteY18" fmla="*/ 131463 h 606722"/>
              <a:gd name="connsiteX19" fmla="*/ 386204 w 602205"/>
              <a:gd name="connsiteY19" fmla="*/ 42904 h 606722"/>
              <a:gd name="connsiteX20" fmla="*/ 516692 w 602205"/>
              <a:gd name="connsiteY20" fmla="*/ 42904 h 606722"/>
              <a:gd name="connsiteX21" fmla="*/ 545129 w 602205"/>
              <a:gd name="connsiteY21" fmla="*/ 51964 h 606722"/>
              <a:gd name="connsiteX22" fmla="*/ 594743 w 602205"/>
              <a:gd name="connsiteY22" fmla="*/ 90620 h 606722"/>
              <a:gd name="connsiteX23" fmla="*/ 602205 w 602205"/>
              <a:gd name="connsiteY23" fmla="*/ 105317 h 606722"/>
              <a:gd name="connsiteX24" fmla="*/ 594944 w 602205"/>
              <a:gd name="connsiteY24" fmla="*/ 120216 h 606722"/>
              <a:gd name="connsiteX25" fmla="*/ 545129 w 602205"/>
              <a:gd name="connsiteY25" fmla="*/ 160281 h 606722"/>
              <a:gd name="connsiteX26" fmla="*/ 516692 w 602205"/>
              <a:gd name="connsiteY26" fmla="*/ 171757 h 606722"/>
              <a:gd name="connsiteX27" fmla="*/ 386204 w 602205"/>
              <a:gd name="connsiteY27" fmla="*/ 171757 h 606722"/>
              <a:gd name="connsiteX28" fmla="*/ 297432 w 602205"/>
              <a:gd name="connsiteY28" fmla="*/ 0 h 606722"/>
              <a:gd name="connsiteX29" fmla="*/ 337765 w 602205"/>
              <a:gd name="connsiteY29" fmla="*/ 40274 h 606722"/>
              <a:gd name="connsiteX30" fmla="*/ 337765 w 602205"/>
              <a:gd name="connsiteY30" fmla="*/ 496775 h 606722"/>
              <a:gd name="connsiteX31" fmla="*/ 419238 w 602205"/>
              <a:gd name="connsiteY31" fmla="*/ 496775 h 606722"/>
              <a:gd name="connsiteX32" fmla="*/ 455739 w 602205"/>
              <a:gd name="connsiteY32" fmla="*/ 515100 h 606722"/>
              <a:gd name="connsiteX33" fmla="*/ 497887 w 602205"/>
              <a:gd name="connsiteY33" fmla="*/ 572490 h 606722"/>
              <a:gd name="connsiteX34" fmla="*/ 500912 w 602205"/>
              <a:gd name="connsiteY34" fmla="*/ 595647 h 606722"/>
              <a:gd name="connsiteX35" fmla="*/ 480342 w 602205"/>
              <a:gd name="connsiteY35" fmla="*/ 606722 h 606722"/>
              <a:gd name="connsiteX36" fmla="*/ 121580 w 602205"/>
              <a:gd name="connsiteY36" fmla="*/ 606722 h 606722"/>
              <a:gd name="connsiteX37" fmla="*/ 101010 w 602205"/>
              <a:gd name="connsiteY37" fmla="*/ 595647 h 606722"/>
              <a:gd name="connsiteX38" fmla="*/ 104237 w 602205"/>
              <a:gd name="connsiteY38" fmla="*/ 572490 h 606722"/>
              <a:gd name="connsiteX39" fmla="*/ 146183 w 602205"/>
              <a:gd name="connsiteY39" fmla="*/ 515100 h 606722"/>
              <a:gd name="connsiteX40" fmla="*/ 182684 w 602205"/>
              <a:gd name="connsiteY40" fmla="*/ 496775 h 606722"/>
              <a:gd name="connsiteX41" fmla="*/ 257099 w 602205"/>
              <a:gd name="connsiteY41" fmla="*/ 496775 h 606722"/>
              <a:gd name="connsiteX42" fmla="*/ 257099 w 602205"/>
              <a:gd name="connsiteY42" fmla="*/ 40274 h 606722"/>
              <a:gd name="connsiteX43" fmla="*/ 297432 w 602205"/>
              <a:gd name="connsiteY4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2205" h="606722">
                <a:moveTo>
                  <a:pt x="386204" y="222916"/>
                </a:moveTo>
                <a:lnTo>
                  <a:pt x="516692" y="222916"/>
                </a:lnTo>
                <a:cubicBezTo>
                  <a:pt x="525163" y="222916"/>
                  <a:pt x="537465" y="225936"/>
                  <a:pt x="545129" y="231976"/>
                </a:cubicBezTo>
                <a:lnTo>
                  <a:pt x="594743" y="270632"/>
                </a:lnTo>
                <a:cubicBezTo>
                  <a:pt x="599381" y="274256"/>
                  <a:pt x="602205" y="279692"/>
                  <a:pt x="602205" y="285329"/>
                </a:cubicBezTo>
                <a:cubicBezTo>
                  <a:pt x="602205" y="291168"/>
                  <a:pt x="599381" y="296604"/>
                  <a:pt x="594944" y="300228"/>
                </a:cubicBezTo>
                <a:lnTo>
                  <a:pt x="545129" y="340293"/>
                </a:lnTo>
                <a:cubicBezTo>
                  <a:pt x="539280" y="344924"/>
                  <a:pt x="526978" y="351769"/>
                  <a:pt x="516692" y="351769"/>
                </a:cubicBezTo>
                <a:lnTo>
                  <a:pt x="386204" y="351769"/>
                </a:lnTo>
                <a:close/>
                <a:moveTo>
                  <a:pt x="85299" y="131463"/>
                </a:moveTo>
                <a:lnTo>
                  <a:pt x="216777" y="131463"/>
                </a:lnTo>
                <a:lnTo>
                  <a:pt x="216777" y="260386"/>
                </a:lnTo>
                <a:lnTo>
                  <a:pt x="85299" y="260386"/>
                </a:lnTo>
                <a:cubicBezTo>
                  <a:pt x="74813" y="260386"/>
                  <a:pt x="62311" y="252530"/>
                  <a:pt x="57068" y="248501"/>
                </a:cubicBezTo>
                <a:lnTo>
                  <a:pt x="7058" y="206803"/>
                </a:lnTo>
                <a:cubicBezTo>
                  <a:pt x="2621" y="203177"/>
                  <a:pt x="0" y="198140"/>
                  <a:pt x="0" y="192903"/>
                </a:cubicBezTo>
                <a:cubicBezTo>
                  <a:pt x="0" y="187464"/>
                  <a:pt x="2621" y="182428"/>
                  <a:pt x="7260" y="178802"/>
                </a:cubicBezTo>
                <a:lnTo>
                  <a:pt x="57068" y="139924"/>
                </a:lnTo>
                <a:cubicBezTo>
                  <a:pt x="64327" y="134082"/>
                  <a:pt x="76426" y="131463"/>
                  <a:pt x="85299" y="131463"/>
                </a:cubicBezTo>
                <a:close/>
                <a:moveTo>
                  <a:pt x="386204" y="42904"/>
                </a:moveTo>
                <a:lnTo>
                  <a:pt x="516692" y="42904"/>
                </a:lnTo>
                <a:cubicBezTo>
                  <a:pt x="525163" y="42904"/>
                  <a:pt x="537667" y="46125"/>
                  <a:pt x="545129" y="51964"/>
                </a:cubicBezTo>
                <a:lnTo>
                  <a:pt x="594743" y="90620"/>
                </a:lnTo>
                <a:cubicBezTo>
                  <a:pt x="599381" y="94244"/>
                  <a:pt x="602205" y="99680"/>
                  <a:pt x="602205" y="105317"/>
                </a:cubicBezTo>
                <a:cubicBezTo>
                  <a:pt x="602205" y="111156"/>
                  <a:pt x="599381" y="116592"/>
                  <a:pt x="594944" y="120216"/>
                </a:cubicBezTo>
                <a:lnTo>
                  <a:pt x="545129" y="160281"/>
                </a:lnTo>
                <a:cubicBezTo>
                  <a:pt x="539280" y="164912"/>
                  <a:pt x="526978" y="171757"/>
                  <a:pt x="516692" y="171757"/>
                </a:cubicBezTo>
                <a:lnTo>
                  <a:pt x="386204" y="171757"/>
                </a:lnTo>
                <a:close/>
                <a:moveTo>
                  <a:pt x="297432" y="0"/>
                </a:moveTo>
                <a:cubicBezTo>
                  <a:pt x="319615" y="0"/>
                  <a:pt x="337765" y="18123"/>
                  <a:pt x="337765" y="40274"/>
                </a:cubicBezTo>
                <a:lnTo>
                  <a:pt x="337765" y="496775"/>
                </a:lnTo>
                <a:lnTo>
                  <a:pt x="419238" y="496775"/>
                </a:lnTo>
                <a:cubicBezTo>
                  <a:pt x="432346" y="496775"/>
                  <a:pt x="448076" y="504629"/>
                  <a:pt x="455739" y="515100"/>
                </a:cubicBezTo>
                <a:lnTo>
                  <a:pt x="497887" y="572490"/>
                </a:lnTo>
                <a:cubicBezTo>
                  <a:pt x="503332" y="580142"/>
                  <a:pt x="504542" y="588599"/>
                  <a:pt x="500912" y="595647"/>
                </a:cubicBezTo>
                <a:cubicBezTo>
                  <a:pt x="497282" y="602695"/>
                  <a:pt x="489820" y="606722"/>
                  <a:pt x="480342" y="606722"/>
                </a:cubicBezTo>
                <a:lnTo>
                  <a:pt x="121580" y="606722"/>
                </a:lnTo>
                <a:cubicBezTo>
                  <a:pt x="112102" y="606722"/>
                  <a:pt x="104640" y="602695"/>
                  <a:pt x="101010" y="595647"/>
                </a:cubicBezTo>
                <a:cubicBezTo>
                  <a:pt x="97380" y="588599"/>
                  <a:pt x="98590" y="580142"/>
                  <a:pt x="104237" y="572490"/>
                </a:cubicBezTo>
                <a:lnTo>
                  <a:pt x="146183" y="515100"/>
                </a:lnTo>
                <a:cubicBezTo>
                  <a:pt x="153846" y="504629"/>
                  <a:pt x="169576" y="496775"/>
                  <a:pt x="182684" y="496775"/>
                </a:cubicBezTo>
                <a:lnTo>
                  <a:pt x="257099" y="496775"/>
                </a:lnTo>
                <a:lnTo>
                  <a:pt x="257099" y="40274"/>
                </a:lnTo>
                <a:cubicBezTo>
                  <a:pt x="257099" y="18123"/>
                  <a:pt x="275249" y="0"/>
                  <a:pt x="297432" y="0"/>
                </a:cubicBezTo>
                <a:close/>
              </a:path>
            </a:pathLst>
          </a:custGeom>
          <a:solidFill>
            <a:srgbClr val="FFFFFF"/>
          </a:solidFill>
          <a:ln w="12700" cap="flat">
            <a:noFill/>
            <a:miter lim="400000"/>
          </a:ln>
          <a:effectLst/>
        </p:spPr>
        <p:txBody>
          <a:bodyPr wrap="square" lIns="19050" tIns="19050" rIns="19050" bIns="19050" numCol="1"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a:defRPr sz="3000">
                <a:solidFill>
                  <a:srgbClr val="FFFFFF"/>
                </a:solidFill>
                <a:effectLst>
                  <a:outerShdw blurRad="38100" dist="12700" dir="5400000" rotWithShape="0">
                    <a:srgbClr val="000000">
                      <a:alpha val="50000"/>
                    </a:srgbClr>
                  </a:outerShdw>
                </a:effectLst>
              </a:defRPr>
            </a:pPr>
            <a:endParaRPr sz="1500"/>
          </a:p>
        </p:txBody>
      </p:sp>
      <p:sp>
        <p:nvSpPr>
          <p:cNvPr id="25" name="îṩļidê"/>
          <p:cNvSpPr/>
          <p:nvPr/>
        </p:nvSpPr>
        <p:spPr>
          <a:xfrm>
            <a:off x="4449701" y="4389615"/>
            <a:ext cx="461917" cy="461915"/>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26" name="íšľïḑê"/>
          <p:cNvSpPr/>
          <p:nvPr/>
        </p:nvSpPr>
        <p:spPr>
          <a:xfrm>
            <a:off x="4568864" y="4507940"/>
            <a:ext cx="223590" cy="225265"/>
          </a:xfrm>
          <a:custGeom>
            <a:avLst/>
            <a:gdLst>
              <a:gd name="connsiteX0" fmla="*/ 386204 w 602205"/>
              <a:gd name="connsiteY0" fmla="*/ 222916 h 606722"/>
              <a:gd name="connsiteX1" fmla="*/ 516692 w 602205"/>
              <a:gd name="connsiteY1" fmla="*/ 222916 h 606722"/>
              <a:gd name="connsiteX2" fmla="*/ 545129 w 602205"/>
              <a:gd name="connsiteY2" fmla="*/ 231976 h 606722"/>
              <a:gd name="connsiteX3" fmla="*/ 594743 w 602205"/>
              <a:gd name="connsiteY3" fmla="*/ 270632 h 606722"/>
              <a:gd name="connsiteX4" fmla="*/ 602205 w 602205"/>
              <a:gd name="connsiteY4" fmla="*/ 285329 h 606722"/>
              <a:gd name="connsiteX5" fmla="*/ 594944 w 602205"/>
              <a:gd name="connsiteY5" fmla="*/ 300228 h 606722"/>
              <a:gd name="connsiteX6" fmla="*/ 545129 w 602205"/>
              <a:gd name="connsiteY6" fmla="*/ 340293 h 606722"/>
              <a:gd name="connsiteX7" fmla="*/ 516692 w 602205"/>
              <a:gd name="connsiteY7" fmla="*/ 351769 h 606722"/>
              <a:gd name="connsiteX8" fmla="*/ 386204 w 602205"/>
              <a:gd name="connsiteY8" fmla="*/ 351769 h 606722"/>
              <a:gd name="connsiteX9" fmla="*/ 85299 w 602205"/>
              <a:gd name="connsiteY9" fmla="*/ 131463 h 606722"/>
              <a:gd name="connsiteX10" fmla="*/ 216777 w 602205"/>
              <a:gd name="connsiteY10" fmla="*/ 131463 h 606722"/>
              <a:gd name="connsiteX11" fmla="*/ 216777 w 602205"/>
              <a:gd name="connsiteY11" fmla="*/ 260386 h 606722"/>
              <a:gd name="connsiteX12" fmla="*/ 85299 w 602205"/>
              <a:gd name="connsiteY12" fmla="*/ 260386 h 606722"/>
              <a:gd name="connsiteX13" fmla="*/ 57068 w 602205"/>
              <a:gd name="connsiteY13" fmla="*/ 248501 h 606722"/>
              <a:gd name="connsiteX14" fmla="*/ 7058 w 602205"/>
              <a:gd name="connsiteY14" fmla="*/ 206803 h 606722"/>
              <a:gd name="connsiteX15" fmla="*/ 0 w 602205"/>
              <a:gd name="connsiteY15" fmla="*/ 192903 h 606722"/>
              <a:gd name="connsiteX16" fmla="*/ 7260 w 602205"/>
              <a:gd name="connsiteY16" fmla="*/ 178802 h 606722"/>
              <a:gd name="connsiteX17" fmla="*/ 57068 w 602205"/>
              <a:gd name="connsiteY17" fmla="*/ 139924 h 606722"/>
              <a:gd name="connsiteX18" fmla="*/ 85299 w 602205"/>
              <a:gd name="connsiteY18" fmla="*/ 131463 h 606722"/>
              <a:gd name="connsiteX19" fmla="*/ 386204 w 602205"/>
              <a:gd name="connsiteY19" fmla="*/ 42904 h 606722"/>
              <a:gd name="connsiteX20" fmla="*/ 516692 w 602205"/>
              <a:gd name="connsiteY20" fmla="*/ 42904 h 606722"/>
              <a:gd name="connsiteX21" fmla="*/ 545129 w 602205"/>
              <a:gd name="connsiteY21" fmla="*/ 51964 h 606722"/>
              <a:gd name="connsiteX22" fmla="*/ 594743 w 602205"/>
              <a:gd name="connsiteY22" fmla="*/ 90620 h 606722"/>
              <a:gd name="connsiteX23" fmla="*/ 602205 w 602205"/>
              <a:gd name="connsiteY23" fmla="*/ 105317 h 606722"/>
              <a:gd name="connsiteX24" fmla="*/ 594944 w 602205"/>
              <a:gd name="connsiteY24" fmla="*/ 120216 h 606722"/>
              <a:gd name="connsiteX25" fmla="*/ 545129 w 602205"/>
              <a:gd name="connsiteY25" fmla="*/ 160281 h 606722"/>
              <a:gd name="connsiteX26" fmla="*/ 516692 w 602205"/>
              <a:gd name="connsiteY26" fmla="*/ 171757 h 606722"/>
              <a:gd name="connsiteX27" fmla="*/ 386204 w 602205"/>
              <a:gd name="connsiteY27" fmla="*/ 171757 h 606722"/>
              <a:gd name="connsiteX28" fmla="*/ 297432 w 602205"/>
              <a:gd name="connsiteY28" fmla="*/ 0 h 606722"/>
              <a:gd name="connsiteX29" fmla="*/ 337765 w 602205"/>
              <a:gd name="connsiteY29" fmla="*/ 40274 h 606722"/>
              <a:gd name="connsiteX30" fmla="*/ 337765 w 602205"/>
              <a:gd name="connsiteY30" fmla="*/ 496775 h 606722"/>
              <a:gd name="connsiteX31" fmla="*/ 419238 w 602205"/>
              <a:gd name="connsiteY31" fmla="*/ 496775 h 606722"/>
              <a:gd name="connsiteX32" fmla="*/ 455739 w 602205"/>
              <a:gd name="connsiteY32" fmla="*/ 515100 h 606722"/>
              <a:gd name="connsiteX33" fmla="*/ 497887 w 602205"/>
              <a:gd name="connsiteY33" fmla="*/ 572490 h 606722"/>
              <a:gd name="connsiteX34" fmla="*/ 500912 w 602205"/>
              <a:gd name="connsiteY34" fmla="*/ 595647 h 606722"/>
              <a:gd name="connsiteX35" fmla="*/ 480342 w 602205"/>
              <a:gd name="connsiteY35" fmla="*/ 606722 h 606722"/>
              <a:gd name="connsiteX36" fmla="*/ 121580 w 602205"/>
              <a:gd name="connsiteY36" fmla="*/ 606722 h 606722"/>
              <a:gd name="connsiteX37" fmla="*/ 101010 w 602205"/>
              <a:gd name="connsiteY37" fmla="*/ 595647 h 606722"/>
              <a:gd name="connsiteX38" fmla="*/ 104237 w 602205"/>
              <a:gd name="connsiteY38" fmla="*/ 572490 h 606722"/>
              <a:gd name="connsiteX39" fmla="*/ 146183 w 602205"/>
              <a:gd name="connsiteY39" fmla="*/ 515100 h 606722"/>
              <a:gd name="connsiteX40" fmla="*/ 182684 w 602205"/>
              <a:gd name="connsiteY40" fmla="*/ 496775 h 606722"/>
              <a:gd name="connsiteX41" fmla="*/ 257099 w 602205"/>
              <a:gd name="connsiteY41" fmla="*/ 496775 h 606722"/>
              <a:gd name="connsiteX42" fmla="*/ 257099 w 602205"/>
              <a:gd name="connsiteY42" fmla="*/ 40274 h 606722"/>
              <a:gd name="connsiteX43" fmla="*/ 297432 w 602205"/>
              <a:gd name="connsiteY4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2205" h="606722">
                <a:moveTo>
                  <a:pt x="386204" y="222916"/>
                </a:moveTo>
                <a:lnTo>
                  <a:pt x="516692" y="222916"/>
                </a:lnTo>
                <a:cubicBezTo>
                  <a:pt x="525163" y="222916"/>
                  <a:pt x="537465" y="225936"/>
                  <a:pt x="545129" y="231976"/>
                </a:cubicBezTo>
                <a:lnTo>
                  <a:pt x="594743" y="270632"/>
                </a:lnTo>
                <a:cubicBezTo>
                  <a:pt x="599381" y="274256"/>
                  <a:pt x="602205" y="279692"/>
                  <a:pt x="602205" y="285329"/>
                </a:cubicBezTo>
                <a:cubicBezTo>
                  <a:pt x="602205" y="291168"/>
                  <a:pt x="599381" y="296604"/>
                  <a:pt x="594944" y="300228"/>
                </a:cubicBezTo>
                <a:lnTo>
                  <a:pt x="545129" y="340293"/>
                </a:lnTo>
                <a:cubicBezTo>
                  <a:pt x="539280" y="344924"/>
                  <a:pt x="526978" y="351769"/>
                  <a:pt x="516692" y="351769"/>
                </a:cubicBezTo>
                <a:lnTo>
                  <a:pt x="386204" y="351769"/>
                </a:lnTo>
                <a:close/>
                <a:moveTo>
                  <a:pt x="85299" y="131463"/>
                </a:moveTo>
                <a:lnTo>
                  <a:pt x="216777" y="131463"/>
                </a:lnTo>
                <a:lnTo>
                  <a:pt x="216777" y="260386"/>
                </a:lnTo>
                <a:lnTo>
                  <a:pt x="85299" y="260386"/>
                </a:lnTo>
                <a:cubicBezTo>
                  <a:pt x="74813" y="260386"/>
                  <a:pt x="62311" y="252530"/>
                  <a:pt x="57068" y="248501"/>
                </a:cubicBezTo>
                <a:lnTo>
                  <a:pt x="7058" y="206803"/>
                </a:lnTo>
                <a:cubicBezTo>
                  <a:pt x="2621" y="203177"/>
                  <a:pt x="0" y="198140"/>
                  <a:pt x="0" y="192903"/>
                </a:cubicBezTo>
                <a:cubicBezTo>
                  <a:pt x="0" y="187464"/>
                  <a:pt x="2621" y="182428"/>
                  <a:pt x="7260" y="178802"/>
                </a:cubicBezTo>
                <a:lnTo>
                  <a:pt x="57068" y="139924"/>
                </a:lnTo>
                <a:cubicBezTo>
                  <a:pt x="64327" y="134082"/>
                  <a:pt x="76426" y="131463"/>
                  <a:pt x="85299" y="131463"/>
                </a:cubicBezTo>
                <a:close/>
                <a:moveTo>
                  <a:pt x="386204" y="42904"/>
                </a:moveTo>
                <a:lnTo>
                  <a:pt x="516692" y="42904"/>
                </a:lnTo>
                <a:cubicBezTo>
                  <a:pt x="525163" y="42904"/>
                  <a:pt x="537667" y="46125"/>
                  <a:pt x="545129" y="51964"/>
                </a:cubicBezTo>
                <a:lnTo>
                  <a:pt x="594743" y="90620"/>
                </a:lnTo>
                <a:cubicBezTo>
                  <a:pt x="599381" y="94244"/>
                  <a:pt x="602205" y="99680"/>
                  <a:pt x="602205" y="105317"/>
                </a:cubicBezTo>
                <a:cubicBezTo>
                  <a:pt x="602205" y="111156"/>
                  <a:pt x="599381" y="116592"/>
                  <a:pt x="594944" y="120216"/>
                </a:cubicBezTo>
                <a:lnTo>
                  <a:pt x="545129" y="160281"/>
                </a:lnTo>
                <a:cubicBezTo>
                  <a:pt x="539280" y="164912"/>
                  <a:pt x="526978" y="171757"/>
                  <a:pt x="516692" y="171757"/>
                </a:cubicBezTo>
                <a:lnTo>
                  <a:pt x="386204" y="171757"/>
                </a:lnTo>
                <a:close/>
                <a:moveTo>
                  <a:pt x="297432" y="0"/>
                </a:moveTo>
                <a:cubicBezTo>
                  <a:pt x="319615" y="0"/>
                  <a:pt x="337765" y="18123"/>
                  <a:pt x="337765" y="40274"/>
                </a:cubicBezTo>
                <a:lnTo>
                  <a:pt x="337765" y="496775"/>
                </a:lnTo>
                <a:lnTo>
                  <a:pt x="419238" y="496775"/>
                </a:lnTo>
                <a:cubicBezTo>
                  <a:pt x="432346" y="496775"/>
                  <a:pt x="448076" y="504629"/>
                  <a:pt x="455739" y="515100"/>
                </a:cubicBezTo>
                <a:lnTo>
                  <a:pt x="497887" y="572490"/>
                </a:lnTo>
                <a:cubicBezTo>
                  <a:pt x="503332" y="580142"/>
                  <a:pt x="504542" y="588599"/>
                  <a:pt x="500912" y="595647"/>
                </a:cubicBezTo>
                <a:cubicBezTo>
                  <a:pt x="497282" y="602695"/>
                  <a:pt x="489820" y="606722"/>
                  <a:pt x="480342" y="606722"/>
                </a:cubicBezTo>
                <a:lnTo>
                  <a:pt x="121580" y="606722"/>
                </a:lnTo>
                <a:cubicBezTo>
                  <a:pt x="112102" y="606722"/>
                  <a:pt x="104640" y="602695"/>
                  <a:pt x="101010" y="595647"/>
                </a:cubicBezTo>
                <a:cubicBezTo>
                  <a:pt x="97380" y="588599"/>
                  <a:pt x="98590" y="580142"/>
                  <a:pt x="104237" y="572490"/>
                </a:cubicBezTo>
                <a:lnTo>
                  <a:pt x="146183" y="515100"/>
                </a:lnTo>
                <a:cubicBezTo>
                  <a:pt x="153846" y="504629"/>
                  <a:pt x="169576" y="496775"/>
                  <a:pt x="182684" y="496775"/>
                </a:cubicBezTo>
                <a:lnTo>
                  <a:pt x="257099" y="496775"/>
                </a:lnTo>
                <a:lnTo>
                  <a:pt x="257099" y="40274"/>
                </a:lnTo>
                <a:cubicBezTo>
                  <a:pt x="257099" y="18123"/>
                  <a:pt x="275249" y="0"/>
                  <a:pt x="297432" y="0"/>
                </a:cubicBezTo>
                <a:close/>
              </a:path>
            </a:pathLst>
          </a:custGeom>
          <a:solidFill>
            <a:srgbClr val="FFFFFF"/>
          </a:solidFill>
          <a:ln w="12700" cap="flat">
            <a:noFill/>
            <a:miter lim="400000"/>
          </a:ln>
          <a:effectLst/>
        </p:spPr>
        <p:txBody>
          <a:bodyPr wrap="square" lIns="19050" tIns="19050" rIns="19050" bIns="19050" numCol="1"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a:defRPr sz="3000">
                <a:solidFill>
                  <a:srgbClr val="FFFFFF"/>
                </a:solidFill>
                <a:effectLst>
                  <a:outerShdw blurRad="38100" dist="12700" dir="5400000" rotWithShape="0">
                    <a:srgbClr val="000000">
                      <a:alpha val="50000"/>
                    </a:srgbClr>
                  </a:outerShdw>
                </a:effectLst>
              </a:defRPr>
            </a:pPr>
            <a:endParaRPr sz="1500"/>
          </a:p>
        </p:txBody>
      </p:sp>
      <p:sp>
        <p:nvSpPr>
          <p:cNvPr id="23" name="íṥļïḓè"/>
          <p:cNvSpPr/>
          <p:nvPr/>
        </p:nvSpPr>
        <p:spPr>
          <a:xfrm>
            <a:off x="6983924" y="4389615"/>
            <a:ext cx="461917" cy="461915"/>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24" name="íṧlïḋé"/>
          <p:cNvSpPr/>
          <p:nvPr/>
        </p:nvSpPr>
        <p:spPr>
          <a:xfrm>
            <a:off x="7103087" y="4507940"/>
            <a:ext cx="223590" cy="225265"/>
          </a:xfrm>
          <a:custGeom>
            <a:avLst/>
            <a:gdLst>
              <a:gd name="connsiteX0" fmla="*/ 386204 w 602205"/>
              <a:gd name="connsiteY0" fmla="*/ 222916 h 606722"/>
              <a:gd name="connsiteX1" fmla="*/ 516692 w 602205"/>
              <a:gd name="connsiteY1" fmla="*/ 222916 h 606722"/>
              <a:gd name="connsiteX2" fmla="*/ 545129 w 602205"/>
              <a:gd name="connsiteY2" fmla="*/ 231976 h 606722"/>
              <a:gd name="connsiteX3" fmla="*/ 594743 w 602205"/>
              <a:gd name="connsiteY3" fmla="*/ 270632 h 606722"/>
              <a:gd name="connsiteX4" fmla="*/ 602205 w 602205"/>
              <a:gd name="connsiteY4" fmla="*/ 285329 h 606722"/>
              <a:gd name="connsiteX5" fmla="*/ 594944 w 602205"/>
              <a:gd name="connsiteY5" fmla="*/ 300228 h 606722"/>
              <a:gd name="connsiteX6" fmla="*/ 545129 w 602205"/>
              <a:gd name="connsiteY6" fmla="*/ 340293 h 606722"/>
              <a:gd name="connsiteX7" fmla="*/ 516692 w 602205"/>
              <a:gd name="connsiteY7" fmla="*/ 351769 h 606722"/>
              <a:gd name="connsiteX8" fmla="*/ 386204 w 602205"/>
              <a:gd name="connsiteY8" fmla="*/ 351769 h 606722"/>
              <a:gd name="connsiteX9" fmla="*/ 85299 w 602205"/>
              <a:gd name="connsiteY9" fmla="*/ 131463 h 606722"/>
              <a:gd name="connsiteX10" fmla="*/ 216777 w 602205"/>
              <a:gd name="connsiteY10" fmla="*/ 131463 h 606722"/>
              <a:gd name="connsiteX11" fmla="*/ 216777 w 602205"/>
              <a:gd name="connsiteY11" fmla="*/ 260386 h 606722"/>
              <a:gd name="connsiteX12" fmla="*/ 85299 w 602205"/>
              <a:gd name="connsiteY12" fmla="*/ 260386 h 606722"/>
              <a:gd name="connsiteX13" fmla="*/ 57068 w 602205"/>
              <a:gd name="connsiteY13" fmla="*/ 248501 h 606722"/>
              <a:gd name="connsiteX14" fmla="*/ 7058 w 602205"/>
              <a:gd name="connsiteY14" fmla="*/ 206803 h 606722"/>
              <a:gd name="connsiteX15" fmla="*/ 0 w 602205"/>
              <a:gd name="connsiteY15" fmla="*/ 192903 h 606722"/>
              <a:gd name="connsiteX16" fmla="*/ 7260 w 602205"/>
              <a:gd name="connsiteY16" fmla="*/ 178802 h 606722"/>
              <a:gd name="connsiteX17" fmla="*/ 57068 w 602205"/>
              <a:gd name="connsiteY17" fmla="*/ 139924 h 606722"/>
              <a:gd name="connsiteX18" fmla="*/ 85299 w 602205"/>
              <a:gd name="connsiteY18" fmla="*/ 131463 h 606722"/>
              <a:gd name="connsiteX19" fmla="*/ 386204 w 602205"/>
              <a:gd name="connsiteY19" fmla="*/ 42904 h 606722"/>
              <a:gd name="connsiteX20" fmla="*/ 516692 w 602205"/>
              <a:gd name="connsiteY20" fmla="*/ 42904 h 606722"/>
              <a:gd name="connsiteX21" fmla="*/ 545129 w 602205"/>
              <a:gd name="connsiteY21" fmla="*/ 51964 h 606722"/>
              <a:gd name="connsiteX22" fmla="*/ 594743 w 602205"/>
              <a:gd name="connsiteY22" fmla="*/ 90620 h 606722"/>
              <a:gd name="connsiteX23" fmla="*/ 602205 w 602205"/>
              <a:gd name="connsiteY23" fmla="*/ 105317 h 606722"/>
              <a:gd name="connsiteX24" fmla="*/ 594944 w 602205"/>
              <a:gd name="connsiteY24" fmla="*/ 120216 h 606722"/>
              <a:gd name="connsiteX25" fmla="*/ 545129 w 602205"/>
              <a:gd name="connsiteY25" fmla="*/ 160281 h 606722"/>
              <a:gd name="connsiteX26" fmla="*/ 516692 w 602205"/>
              <a:gd name="connsiteY26" fmla="*/ 171757 h 606722"/>
              <a:gd name="connsiteX27" fmla="*/ 386204 w 602205"/>
              <a:gd name="connsiteY27" fmla="*/ 171757 h 606722"/>
              <a:gd name="connsiteX28" fmla="*/ 297432 w 602205"/>
              <a:gd name="connsiteY28" fmla="*/ 0 h 606722"/>
              <a:gd name="connsiteX29" fmla="*/ 337765 w 602205"/>
              <a:gd name="connsiteY29" fmla="*/ 40274 h 606722"/>
              <a:gd name="connsiteX30" fmla="*/ 337765 w 602205"/>
              <a:gd name="connsiteY30" fmla="*/ 496775 h 606722"/>
              <a:gd name="connsiteX31" fmla="*/ 419238 w 602205"/>
              <a:gd name="connsiteY31" fmla="*/ 496775 h 606722"/>
              <a:gd name="connsiteX32" fmla="*/ 455739 w 602205"/>
              <a:gd name="connsiteY32" fmla="*/ 515100 h 606722"/>
              <a:gd name="connsiteX33" fmla="*/ 497887 w 602205"/>
              <a:gd name="connsiteY33" fmla="*/ 572490 h 606722"/>
              <a:gd name="connsiteX34" fmla="*/ 500912 w 602205"/>
              <a:gd name="connsiteY34" fmla="*/ 595647 h 606722"/>
              <a:gd name="connsiteX35" fmla="*/ 480342 w 602205"/>
              <a:gd name="connsiteY35" fmla="*/ 606722 h 606722"/>
              <a:gd name="connsiteX36" fmla="*/ 121580 w 602205"/>
              <a:gd name="connsiteY36" fmla="*/ 606722 h 606722"/>
              <a:gd name="connsiteX37" fmla="*/ 101010 w 602205"/>
              <a:gd name="connsiteY37" fmla="*/ 595647 h 606722"/>
              <a:gd name="connsiteX38" fmla="*/ 104237 w 602205"/>
              <a:gd name="connsiteY38" fmla="*/ 572490 h 606722"/>
              <a:gd name="connsiteX39" fmla="*/ 146183 w 602205"/>
              <a:gd name="connsiteY39" fmla="*/ 515100 h 606722"/>
              <a:gd name="connsiteX40" fmla="*/ 182684 w 602205"/>
              <a:gd name="connsiteY40" fmla="*/ 496775 h 606722"/>
              <a:gd name="connsiteX41" fmla="*/ 257099 w 602205"/>
              <a:gd name="connsiteY41" fmla="*/ 496775 h 606722"/>
              <a:gd name="connsiteX42" fmla="*/ 257099 w 602205"/>
              <a:gd name="connsiteY42" fmla="*/ 40274 h 606722"/>
              <a:gd name="connsiteX43" fmla="*/ 297432 w 602205"/>
              <a:gd name="connsiteY4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2205" h="606722">
                <a:moveTo>
                  <a:pt x="386204" y="222916"/>
                </a:moveTo>
                <a:lnTo>
                  <a:pt x="516692" y="222916"/>
                </a:lnTo>
                <a:cubicBezTo>
                  <a:pt x="525163" y="222916"/>
                  <a:pt x="537465" y="225936"/>
                  <a:pt x="545129" y="231976"/>
                </a:cubicBezTo>
                <a:lnTo>
                  <a:pt x="594743" y="270632"/>
                </a:lnTo>
                <a:cubicBezTo>
                  <a:pt x="599381" y="274256"/>
                  <a:pt x="602205" y="279692"/>
                  <a:pt x="602205" y="285329"/>
                </a:cubicBezTo>
                <a:cubicBezTo>
                  <a:pt x="602205" y="291168"/>
                  <a:pt x="599381" y="296604"/>
                  <a:pt x="594944" y="300228"/>
                </a:cubicBezTo>
                <a:lnTo>
                  <a:pt x="545129" y="340293"/>
                </a:lnTo>
                <a:cubicBezTo>
                  <a:pt x="539280" y="344924"/>
                  <a:pt x="526978" y="351769"/>
                  <a:pt x="516692" y="351769"/>
                </a:cubicBezTo>
                <a:lnTo>
                  <a:pt x="386204" y="351769"/>
                </a:lnTo>
                <a:close/>
                <a:moveTo>
                  <a:pt x="85299" y="131463"/>
                </a:moveTo>
                <a:lnTo>
                  <a:pt x="216777" y="131463"/>
                </a:lnTo>
                <a:lnTo>
                  <a:pt x="216777" y="260386"/>
                </a:lnTo>
                <a:lnTo>
                  <a:pt x="85299" y="260386"/>
                </a:lnTo>
                <a:cubicBezTo>
                  <a:pt x="74813" y="260386"/>
                  <a:pt x="62311" y="252530"/>
                  <a:pt x="57068" y="248501"/>
                </a:cubicBezTo>
                <a:lnTo>
                  <a:pt x="7058" y="206803"/>
                </a:lnTo>
                <a:cubicBezTo>
                  <a:pt x="2621" y="203177"/>
                  <a:pt x="0" y="198140"/>
                  <a:pt x="0" y="192903"/>
                </a:cubicBezTo>
                <a:cubicBezTo>
                  <a:pt x="0" y="187464"/>
                  <a:pt x="2621" y="182428"/>
                  <a:pt x="7260" y="178802"/>
                </a:cubicBezTo>
                <a:lnTo>
                  <a:pt x="57068" y="139924"/>
                </a:lnTo>
                <a:cubicBezTo>
                  <a:pt x="64327" y="134082"/>
                  <a:pt x="76426" y="131463"/>
                  <a:pt x="85299" y="131463"/>
                </a:cubicBezTo>
                <a:close/>
                <a:moveTo>
                  <a:pt x="386204" y="42904"/>
                </a:moveTo>
                <a:lnTo>
                  <a:pt x="516692" y="42904"/>
                </a:lnTo>
                <a:cubicBezTo>
                  <a:pt x="525163" y="42904"/>
                  <a:pt x="537667" y="46125"/>
                  <a:pt x="545129" y="51964"/>
                </a:cubicBezTo>
                <a:lnTo>
                  <a:pt x="594743" y="90620"/>
                </a:lnTo>
                <a:cubicBezTo>
                  <a:pt x="599381" y="94244"/>
                  <a:pt x="602205" y="99680"/>
                  <a:pt x="602205" y="105317"/>
                </a:cubicBezTo>
                <a:cubicBezTo>
                  <a:pt x="602205" y="111156"/>
                  <a:pt x="599381" y="116592"/>
                  <a:pt x="594944" y="120216"/>
                </a:cubicBezTo>
                <a:lnTo>
                  <a:pt x="545129" y="160281"/>
                </a:lnTo>
                <a:cubicBezTo>
                  <a:pt x="539280" y="164912"/>
                  <a:pt x="526978" y="171757"/>
                  <a:pt x="516692" y="171757"/>
                </a:cubicBezTo>
                <a:lnTo>
                  <a:pt x="386204" y="171757"/>
                </a:lnTo>
                <a:close/>
                <a:moveTo>
                  <a:pt x="297432" y="0"/>
                </a:moveTo>
                <a:cubicBezTo>
                  <a:pt x="319615" y="0"/>
                  <a:pt x="337765" y="18123"/>
                  <a:pt x="337765" y="40274"/>
                </a:cubicBezTo>
                <a:lnTo>
                  <a:pt x="337765" y="496775"/>
                </a:lnTo>
                <a:lnTo>
                  <a:pt x="419238" y="496775"/>
                </a:lnTo>
                <a:cubicBezTo>
                  <a:pt x="432346" y="496775"/>
                  <a:pt x="448076" y="504629"/>
                  <a:pt x="455739" y="515100"/>
                </a:cubicBezTo>
                <a:lnTo>
                  <a:pt x="497887" y="572490"/>
                </a:lnTo>
                <a:cubicBezTo>
                  <a:pt x="503332" y="580142"/>
                  <a:pt x="504542" y="588599"/>
                  <a:pt x="500912" y="595647"/>
                </a:cubicBezTo>
                <a:cubicBezTo>
                  <a:pt x="497282" y="602695"/>
                  <a:pt x="489820" y="606722"/>
                  <a:pt x="480342" y="606722"/>
                </a:cubicBezTo>
                <a:lnTo>
                  <a:pt x="121580" y="606722"/>
                </a:lnTo>
                <a:cubicBezTo>
                  <a:pt x="112102" y="606722"/>
                  <a:pt x="104640" y="602695"/>
                  <a:pt x="101010" y="595647"/>
                </a:cubicBezTo>
                <a:cubicBezTo>
                  <a:pt x="97380" y="588599"/>
                  <a:pt x="98590" y="580142"/>
                  <a:pt x="104237" y="572490"/>
                </a:cubicBezTo>
                <a:lnTo>
                  <a:pt x="146183" y="515100"/>
                </a:lnTo>
                <a:cubicBezTo>
                  <a:pt x="153846" y="504629"/>
                  <a:pt x="169576" y="496775"/>
                  <a:pt x="182684" y="496775"/>
                </a:cubicBezTo>
                <a:lnTo>
                  <a:pt x="257099" y="496775"/>
                </a:lnTo>
                <a:lnTo>
                  <a:pt x="257099" y="40274"/>
                </a:lnTo>
                <a:cubicBezTo>
                  <a:pt x="257099" y="18123"/>
                  <a:pt x="275249" y="0"/>
                  <a:pt x="297432" y="0"/>
                </a:cubicBezTo>
                <a:close/>
              </a:path>
            </a:pathLst>
          </a:custGeom>
          <a:solidFill>
            <a:srgbClr val="FFFFFF"/>
          </a:solidFill>
          <a:ln w="12700" cap="flat">
            <a:noFill/>
            <a:miter lim="400000"/>
          </a:ln>
          <a:effectLst/>
        </p:spPr>
        <p:txBody>
          <a:bodyPr wrap="square" lIns="19050" tIns="19050" rIns="19050" bIns="19050" numCol="1"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a:defRPr sz="3000">
                <a:solidFill>
                  <a:srgbClr val="FFFFFF"/>
                </a:solidFill>
                <a:effectLst>
                  <a:outerShdw blurRad="38100" dist="12700" dir="5400000" rotWithShape="0">
                    <a:srgbClr val="000000">
                      <a:alpha val="50000"/>
                    </a:srgbClr>
                  </a:outerShdw>
                </a:effectLst>
              </a:defRPr>
            </a:pPr>
            <a:endParaRPr sz="1500"/>
          </a:p>
        </p:txBody>
      </p:sp>
      <p:sp>
        <p:nvSpPr>
          <p:cNvPr id="21" name="iśḷïḓe"/>
          <p:cNvSpPr/>
          <p:nvPr/>
        </p:nvSpPr>
        <p:spPr>
          <a:xfrm>
            <a:off x="9518147" y="4389615"/>
            <a:ext cx="461917" cy="461915"/>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22" name="îşḷídê"/>
          <p:cNvSpPr/>
          <p:nvPr/>
        </p:nvSpPr>
        <p:spPr>
          <a:xfrm>
            <a:off x="9637310" y="4507940"/>
            <a:ext cx="223590" cy="225265"/>
          </a:xfrm>
          <a:custGeom>
            <a:avLst/>
            <a:gdLst>
              <a:gd name="connsiteX0" fmla="*/ 386204 w 602205"/>
              <a:gd name="connsiteY0" fmla="*/ 222916 h 606722"/>
              <a:gd name="connsiteX1" fmla="*/ 516692 w 602205"/>
              <a:gd name="connsiteY1" fmla="*/ 222916 h 606722"/>
              <a:gd name="connsiteX2" fmla="*/ 545129 w 602205"/>
              <a:gd name="connsiteY2" fmla="*/ 231976 h 606722"/>
              <a:gd name="connsiteX3" fmla="*/ 594743 w 602205"/>
              <a:gd name="connsiteY3" fmla="*/ 270632 h 606722"/>
              <a:gd name="connsiteX4" fmla="*/ 602205 w 602205"/>
              <a:gd name="connsiteY4" fmla="*/ 285329 h 606722"/>
              <a:gd name="connsiteX5" fmla="*/ 594944 w 602205"/>
              <a:gd name="connsiteY5" fmla="*/ 300228 h 606722"/>
              <a:gd name="connsiteX6" fmla="*/ 545129 w 602205"/>
              <a:gd name="connsiteY6" fmla="*/ 340293 h 606722"/>
              <a:gd name="connsiteX7" fmla="*/ 516692 w 602205"/>
              <a:gd name="connsiteY7" fmla="*/ 351769 h 606722"/>
              <a:gd name="connsiteX8" fmla="*/ 386204 w 602205"/>
              <a:gd name="connsiteY8" fmla="*/ 351769 h 606722"/>
              <a:gd name="connsiteX9" fmla="*/ 85299 w 602205"/>
              <a:gd name="connsiteY9" fmla="*/ 131463 h 606722"/>
              <a:gd name="connsiteX10" fmla="*/ 216777 w 602205"/>
              <a:gd name="connsiteY10" fmla="*/ 131463 h 606722"/>
              <a:gd name="connsiteX11" fmla="*/ 216777 w 602205"/>
              <a:gd name="connsiteY11" fmla="*/ 260386 h 606722"/>
              <a:gd name="connsiteX12" fmla="*/ 85299 w 602205"/>
              <a:gd name="connsiteY12" fmla="*/ 260386 h 606722"/>
              <a:gd name="connsiteX13" fmla="*/ 57068 w 602205"/>
              <a:gd name="connsiteY13" fmla="*/ 248501 h 606722"/>
              <a:gd name="connsiteX14" fmla="*/ 7058 w 602205"/>
              <a:gd name="connsiteY14" fmla="*/ 206803 h 606722"/>
              <a:gd name="connsiteX15" fmla="*/ 0 w 602205"/>
              <a:gd name="connsiteY15" fmla="*/ 192903 h 606722"/>
              <a:gd name="connsiteX16" fmla="*/ 7260 w 602205"/>
              <a:gd name="connsiteY16" fmla="*/ 178802 h 606722"/>
              <a:gd name="connsiteX17" fmla="*/ 57068 w 602205"/>
              <a:gd name="connsiteY17" fmla="*/ 139924 h 606722"/>
              <a:gd name="connsiteX18" fmla="*/ 85299 w 602205"/>
              <a:gd name="connsiteY18" fmla="*/ 131463 h 606722"/>
              <a:gd name="connsiteX19" fmla="*/ 386204 w 602205"/>
              <a:gd name="connsiteY19" fmla="*/ 42904 h 606722"/>
              <a:gd name="connsiteX20" fmla="*/ 516692 w 602205"/>
              <a:gd name="connsiteY20" fmla="*/ 42904 h 606722"/>
              <a:gd name="connsiteX21" fmla="*/ 545129 w 602205"/>
              <a:gd name="connsiteY21" fmla="*/ 51964 h 606722"/>
              <a:gd name="connsiteX22" fmla="*/ 594743 w 602205"/>
              <a:gd name="connsiteY22" fmla="*/ 90620 h 606722"/>
              <a:gd name="connsiteX23" fmla="*/ 602205 w 602205"/>
              <a:gd name="connsiteY23" fmla="*/ 105317 h 606722"/>
              <a:gd name="connsiteX24" fmla="*/ 594944 w 602205"/>
              <a:gd name="connsiteY24" fmla="*/ 120216 h 606722"/>
              <a:gd name="connsiteX25" fmla="*/ 545129 w 602205"/>
              <a:gd name="connsiteY25" fmla="*/ 160281 h 606722"/>
              <a:gd name="connsiteX26" fmla="*/ 516692 w 602205"/>
              <a:gd name="connsiteY26" fmla="*/ 171757 h 606722"/>
              <a:gd name="connsiteX27" fmla="*/ 386204 w 602205"/>
              <a:gd name="connsiteY27" fmla="*/ 171757 h 606722"/>
              <a:gd name="connsiteX28" fmla="*/ 297432 w 602205"/>
              <a:gd name="connsiteY28" fmla="*/ 0 h 606722"/>
              <a:gd name="connsiteX29" fmla="*/ 337765 w 602205"/>
              <a:gd name="connsiteY29" fmla="*/ 40274 h 606722"/>
              <a:gd name="connsiteX30" fmla="*/ 337765 w 602205"/>
              <a:gd name="connsiteY30" fmla="*/ 496775 h 606722"/>
              <a:gd name="connsiteX31" fmla="*/ 419238 w 602205"/>
              <a:gd name="connsiteY31" fmla="*/ 496775 h 606722"/>
              <a:gd name="connsiteX32" fmla="*/ 455739 w 602205"/>
              <a:gd name="connsiteY32" fmla="*/ 515100 h 606722"/>
              <a:gd name="connsiteX33" fmla="*/ 497887 w 602205"/>
              <a:gd name="connsiteY33" fmla="*/ 572490 h 606722"/>
              <a:gd name="connsiteX34" fmla="*/ 500912 w 602205"/>
              <a:gd name="connsiteY34" fmla="*/ 595647 h 606722"/>
              <a:gd name="connsiteX35" fmla="*/ 480342 w 602205"/>
              <a:gd name="connsiteY35" fmla="*/ 606722 h 606722"/>
              <a:gd name="connsiteX36" fmla="*/ 121580 w 602205"/>
              <a:gd name="connsiteY36" fmla="*/ 606722 h 606722"/>
              <a:gd name="connsiteX37" fmla="*/ 101010 w 602205"/>
              <a:gd name="connsiteY37" fmla="*/ 595647 h 606722"/>
              <a:gd name="connsiteX38" fmla="*/ 104237 w 602205"/>
              <a:gd name="connsiteY38" fmla="*/ 572490 h 606722"/>
              <a:gd name="connsiteX39" fmla="*/ 146183 w 602205"/>
              <a:gd name="connsiteY39" fmla="*/ 515100 h 606722"/>
              <a:gd name="connsiteX40" fmla="*/ 182684 w 602205"/>
              <a:gd name="connsiteY40" fmla="*/ 496775 h 606722"/>
              <a:gd name="connsiteX41" fmla="*/ 257099 w 602205"/>
              <a:gd name="connsiteY41" fmla="*/ 496775 h 606722"/>
              <a:gd name="connsiteX42" fmla="*/ 257099 w 602205"/>
              <a:gd name="connsiteY42" fmla="*/ 40274 h 606722"/>
              <a:gd name="connsiteX43" fmla="*/ 297432 w 602205"/>
              <a:gd name="connsiteY4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2205" h="606722">
                <a:moveTo>
                  <a:pt x="386204" y="222916"/>
                </a:moveTo>
                <a:lnTo>
                  <a:pt x="516692" y="222916"/>
                </a:lnTo>
                <a:cubicBezTo>
                  <a:pt x="525163" y="222916"/>
                  <a:pt x="537465" y="225936"/>
                  <a:pt x="545129" y="231976"/>
                </a:cubicBezTo>
                <a:lnTo>
                  <a:pt x="594743" y="270632"/>
                </a:lnTo>
                <a:cubicBezTo>
                  <a:pt x="599381" y="274256"/>
                  <a:pt x="602205" y="279692"/>
                  <a:pt x="602205" y="285329"/>
                </a:cubicBezTo>
                <a:cubicBezTo>
                  <a:pt x="602205" y="291168"/>
                  <a:pt x="599381" y="296604"/>
                  <a:pt x="594944" y="300228"/>
                </a:cubicBezTo>
                <a:lnTo>
                  <a:pt x="545129" y="340293"/>
                </a:lnTo>
                <a:cubicBezTo>
                  <a:pt x="539280" y="344924"/>
                  <a:pt x="526978" y="351769"/>
                  <a:pt x="516692" y="351769"/>
                </a:cubicBezTo>
                <a:lnTo>
                  <a:pt x="386204" y="351769"/>
                </a:lnTo>
                <a:close/>
                <a:moveTo>
                  <a:pt x="85299" y="131463"/>
                </a:moveTo>
                <a:lnTo>
                  <a:pt x="216777" y="131463"/>
                </a:lnTo>
                <a:lnTo>
                  <a:pt x="216777" y="260386"/>
                </a:lnTo>
                <a:lnTo>
                  <a:pt x="85299" y="260386"/>
                </a:lnTo>
                <a:cubicBezTo>
                  <a:pt x="74813" y="260386"/>
                  <a:pt x="62311" y="252530"/>
                  <a:pt x="57068" y="248501"/>
                </a:cubicBezTo>
                <a:lnTo>
                  <a:pt x="7058" y="206803"/>
                </a:lnTo>
                <a:cubicBezTo>
                  <a:pt x="2621" y="203177"/>
                  <a:pt x="0" y="198140"/>
                  <a:pt x="0" y="192903"/>
                </a:cubicBezTo>
                <a:cubicBezTo>
                  <a:pt x="0" y="187464"/>
                  <a:pt x="2621" y="182428"/>
                  <a:pt x="7260" y="178802"/>
                </a:cubicBezTo>
                <a:lnTo>
                  <a:pt x="57068" y="139924"/>
                </a:lnTo>
                <a:cubicBezTo>
                  <a:pt x="64327" y="134082"/>
                  <a:pt x="76426" y="131463"/>
                  <a:pt x="85299" y="131463"/>
                </a:cubicBezTo>
                <a:close/>
                <a:moveTo>
                  <a:pt x="386204" y="42904"/>
                </a:moveTo>
                <a:lnTo>
                  <a:pt x="516692" y="42904"/>
                </a:lnTo>
                <a:cubicBezTo>
                  <a:pt x="525163" y="42904"/>
                  <a:pt x="537667" y="46125"/>
                  <a:pt x="545129" y="51964"/>
                </a:cubicBezTo>
                <a:lnTo>
                  <a:pt x="594743" y="90620"/>
                </a:lnTo>
                <a:cubicBezTo>
                  <a:pt x="599381" y="94244"/>
                  <a:pt x="602205" y="99680"/>
                  <a:pt x="602205" y="105317"/>
                </a:cubicBezTo>
                <a:cubicBezTo>
                  <a:pt x="602205" y="111156"/>
                  <a:pt x="599381" y="116592"/>
                  <a:pt x="594944" y="120216"/>
                </a:cubicBezTo>
                <a:lnTo>
                  <a:pt x="545129" y="160281"/>
                </a:lnTo>
                <a:cubicBezTo>
                  <a:pt x="539280" y="164912"/>
                  <a:pt x="526978" y="171757"/>
                  <a:pt x="516692" y="171757"/>
                </a:cubicBezTo>
                <a:lnTo>
                  <a:pt x="386204" y="171757"/>
                </a:lnTo>
                <a:close/>
                <a:moveTo>
                  <a:pt x="297432" y="0"/>
                </a:moveTo>
                <a:cubicBezTo>
                  <a:pt x="319615" y="0"/>
                  <a:pt x="337765" y="18123"/>
                  <a:pt x="337765" y="40274"/>
                </a:cubicBezTo>
                <a:lnTo>
                  <a:pt x="337765" y="496775"/>
                </a:lnTo>
                <a:lnTo>
                  <a:pt x="419238" y="496775"/>
                </a:lnTo>
                <a:cubicBezTo>
                  <a:pt x="432346" y="496775"/>
                  <a:pt x="448076" y="504629"/>
                  <a:pt x="455739" y="515100"/>
                </a:cubicBezTo>
                <a:lnTo>
                  <a:pt x="497887" y="572490"/>
                </a:lnTo>
                <a:cubicBezTo>
                  <a:pt x="503332" y="580142"/>
                  <a:pt x="504542" y="588599"/>
                  <a:pt x="500912" y="595647"/>
                </a:cubicBezTo>
                <a:cubicBezTo>
                  <a:pt x="497282" y="602695"/>
                  <a:pt x="489820" y="606722"/>
                  <a:pt x="480342" y="606722"/>
                </a:cubicBezTo>
                <a:lnTo>
                  <a:pt x="121580" y="606722"/>
                </a:lnTo>
                <a:cubicBezTo>
                  <a:pt x="112102" y="606722"/>
                  <a:pt x="104640" y="602695"/>
                  <a:pt x="101010" y="595647"/>
                </a:cubicBezTo>
                <a:cubicBezTo>
                  <a:pt x="97380" y="588599"/>
                  <a:pt x="98590" y="580142"/>
                  <a:pt x="104237" y="572490"/>
                </a:cubicBezTo>
                <a:lnTo>
                  <a:pt x="146183" y="515100"/>
                </a:lnTo>
                <a:cubicBezTo>
                  <a:pt x="153846" y="504629"/>
                  <a:pt x="169576" y="496775"/>
                  <a:pt x="182684" y="496775"/>
                </a:cubicBezTo>
                <a:lnTo>
                  <a:pt x="257099" y="496775"/>
                </a:lnTo>
                <a:lnTo>
                  <a:pt x="257099" y="40274"/>
                </a:lnTo>
                <a:cubicBezTo>
                  <a:pt x="257099" y="18123"/>
                  <a:pt x="275249" y="0"/>
                  <a:pt x="297432" y="0"/>
                </a:cubicBezTo>
                <a:close/>
              </a:path>
            </a:pathLst>
          </a:custGeom>
          <a:solidFill>
            <a:srgbClr val="FFFFFF"/>
          </a:solidFill>
          <a:ln w="12700" cap="flat">
            <a:noFill/>
            <a:miter lim="400000"/>
          </a:ln>
          <a:effectLst/>
        </p:spPr>
        <p:txBody>
          <a:bodyPr wrap="square" lIns="19050" tIns="19050" rIns="19050" bIns="19050" numCol="1"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a:defRPr sz="3000">
                <a:solidFill>
                  <a:srgbClr val="FFFFFF"/>
                </a:solidFill>
                <a:effectLst>
                  <a:outerShdw blurRad="38100" dist="12700" dir="5400000" rotWithShape="0">
                    <a:srgbClr val="000000">
                      <a:alpha val="50000"/>
                    </a:srgbClr>
                  </a:outerShdw>
                </a:effectLst>
              </a:defRPr>
            </a:pPr>
            <a:endParaRPr sz="1500"/>
          </a:p>
        </p:txBody>
      </p:sp>
      <p:sp>
        <p:nvSpPr>
          <p:cNvPr id="48" name="矩形 47"/>
          <p:cNvSpPr/>
          <p:nvPr/>
        </p:nvSpPr>
        <p:spPr>
          <a:xfrm>
            <a:off x="1184603" y="1853453"/>
            <a:ext cx="6069188" cy="1756058"/>
          </a:xfrm>
          <a:prstGeom prst="rect">
            <a:avLst/>
          </a:prstGeom>
        </p:spPr>
        <p:txBody>
          <a:bodyPr wrap="square">
            <a:spAutoFit/>
          </a:bodyPr>
          <a:lstStyle/>
          <a:p>
            <a:pP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项目管理</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就是对有关项目活动的知识、技能、工具和技术的运用，以达到项目需求。按项目管理：将很多连续性的操作当作项目，以便用项目管理的方法来管理。</a:t>
            </a:r>
            <a:endPar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49" name="矩形 48"/>
          <p:cNvSpPr/>
          <p:nvPr/>
        </p:nvSpPr>
        <p:spPr>
          <a:xfrm>
            <a:off x="817848" y="5112851"/>
            <a:ext cx="2402806" cy="893771"/>
          </a:xfrm>
          <a:prstGeom prst="rect">
            <a:avLst/>
          </a:prstGeom>
        </p:spPr>
        <p:txBody>
          <a:bodyPr wrap="square">
            <a:spAutoFit/>
          </a:bodyPr>
          <a:lstStyle/>
          <a:p>
            <a:pPr algn="ct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集成的努力和活动。如果某一活动失败，这一部分通常会影响其他。</a:t>
            </a:r>
            <a:endPar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50" name="矩形 49"/>
          <p:cNvSpPr/>
          <p:nvPr/>
        </p:nvSpPr>
        <p:spPr>
          <a:xfrm>
            <a:off x="3554293" y="5209412"/>
            <a:ext cx="2201155" cy="1170770"/>
          </a:xfrm>
          <a:prstGeom prst="rect">
            <a:avLst/>
          </a:prstGeom>
        </p:spPr>
        <p:txBody>
          <a:bodyPr wrap="square">
            <a:spAutoFit/>
          </a:bodyPr>
          <a:lstStyle/>
          <a:p>
            <a:pPr algn="ct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项目目标之间取得平衡，一部分绩效的提高可能需要牺牲另一部分绩效为代价</a:t>
            </a:r>
            <a:endPar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51" name="矩形 50"/>
          <p:cNvSpPr/>
          <p:nvPr/>
        </p:nvSpPr>
        <p:spPr>
          <a:xfrm>
            <a:off x="6089087" y="5201426"/>
            <a:ext cx="2201146" cy="1170770"/>
          </a:xfrm>
          <a:prstGeom prst="rect">
            <a:avLst/>
          </a:prstGeom>
        </p:spPr>
        <p:txBody>
          <a:bodyPr wrap="square">
            <a:spAutoFit/>
          </a:bodyPr>
          <a:lstStyle/>
          <a:p>
            <a:pPr algn="ct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成功的项目管理，需要主动地管理这些交互的活动，以提高整个项目的绩效</a:t>
            </a:r>
            <a:endPar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52" name="矩形 51"/>
          <p:cNvSpPr/>
          <p:nvPr/>
        </p:nvSpPr>
        <p:spPr>
          <a:xfrm>
            <a:off x="8703750" y="5265024"/>
            <a:ext cx="2235340" cy="893771"/>
          </a:xfrm>
          <a:prstGeom prst="rect">
            <a:avLst/>
          </a:prstGeom>
        </p:spPr>
        <p:txBody>
          <a:bodyPr wrap="square">
            <a:spAutoFit/>
          </a:bodyPr>
          <a:lstStyle/>
          <a:p>
            <a:pPr algn="ctr">
              <a:lnSpc>
                <a:spcPct val="150000"/>
              </a:lnSpc>
            </a:pPr>
            <a:r>
              <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项目管理通过使用启动、计划、实施、控制、收尾等过程完成</a:t>
            </a:r>
            <a:endParaRPr lang="zh-CN" altLang="en-US" sz="12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randombar(horizontal)">
                                      <p:cBhvr>
                                        <p:cTn id="10" dur="500"/>
                                        <p:tgtEl>
                                          <p:spTgt spid="4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randombar(horizontal)">
                                      <p:cBhvr>
                                        <p:cTn id="13" dur="500"/>
                                        <p:tgtEl>
                                          <p:spTgt spid="4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randombar(horizontal)">
                                      <p:cBhvr>
                                        <p:cTn id="16" dur="500"/>
                                        <p:tgtEl>
                                          <p:spTgt spid="4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randombar(horizontal)">
                                      <p:cBhvr>
                                        <p:cTn id="19" dur="500"/>
                                        <p:tgtEl>
                                          <p:spTgt spid="46"/>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par>
                                <p:cTn id="26" presetID="14" presetClass="entr" presetSubtype="1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14" presetClass="entr" presetSubtype="1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500"/>
                                        <p:tgtEl>
                                          <p:spTgt spid="31"/>
                                        </p:tgtEl>
                                      </p:cBhvr>
                                    </p:animEffect>
                                  </p:childTnLst>
                                </p:cTn>
                              </p:par>
                              <p:par>
                                <p:cTn id="32" presetID="14" presetClass="entr" presetSubtype="1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randombar(horizontal)">
                                      <p:cBhvr>
                                        <p:cTn id="40" dur="500"/>
                                        <p:tgtEl>
                                          <p:spTgt spid="2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randombar(horizontal)">
                                      <p:cBhvr>
                                        <p:cTn id="46" dur="500"/>
                                        <p:tgtEl>
                                          <p:spTgt spid="2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randombar(horizontal)">
                                      <p:cBhvr>
                                        <p:cTn id="49" dur="500"/>
                                        <p:tgtEl>
                                          <p:spTgt spid="23"/>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randombar(horizontal)">
                                      <p:cBhvr>
                                        <p:cTn id="52" dur="500"/>
                                        <p:tgtEl>
                                          <p:spTgt spid="24"/>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randombar(horizontal)">
                                      <p:cBhvr>
                                        <p:cTn id="55" dur="500"/>
                                        <p:tgtEl>
                                          <p:spTgt spid="21"/>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randombar(horizont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1000"/>
                                        <p:tgtEl>
                                          <p:spTgt spid="48"/>
                                        </p:tgtEl>
                                      </p:cBhvr>
                                    </p:animEffect>
                                    <p:anim calcmode="lin" valueType="num">
                                      <p:cBhvr>
                                        <p:cTn id="64" dur="1000" fill="hold"/>
                                        <p:tgtEl>
                                          <p:spTgt spid="48"/>
                                        </p:tgtEl>
                                        <p:attrNameLst>
                                          <p:attrName>ppt_x</p:attrName>
                                        </p:attrNameLst>
                                      </p:cBhvr>
                                      <p:tavLst>
                                        <p:tav tm="0">
                                          <p:val>
                                            <p:strVal val="#ppt_x"/>
                                          </p:val>
                                        </p:tav>
                                        <p:tav tm="100000">
                                          <p:val>
                                            <p:strVal val="#ppt_x"/>
                                          </p:val>
                                        </p:tav>
                                      </p:tavLst>
                                    </p:anim>
                                    <p:anim calcmode="lin" valueType="num">
                                      <p:cBhvr>
                                        <p:cTn id="6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1000"/>
                                        <p:tgtEl>
                                          <p:spTgt spid="49"/>
                                        </p:tgtEl>
                                      </p:cBhvr>
                                    </p:animEffect>
                                    <p:anim calcmode="lin" valueType="num">
                                      <p:cBhvr>
                                        <p:cTn id="71" dur="1000" fill="hold"/>
                                        <p:tgtEl>
                                          <p:spTgt spid="49"/>
                                        </p:tgtEl>
                                        <p:attrNameLst>
                                          <p:attrName>ppt_x</p:attrName>
                                        </p:attrNameLst>
                                      </p:cBhvr>
                                      <p:tavLst>
                                        <p:tav tm="0">
                                          <p:val>
                                            <p:strVal val="#ppt_x"/>
                                          </p:val>
                                        </p:tav>
                                        <p:tav tm="100000">
                                          <p:val>
                                            <p:strVal val="#ppt_x"/>
                                          </p:val>
                                        </p:tav>
                                      </p:tavLst>
                                    </p:anim>
                                    <p:anim calcmode="lin" valueType="num">
                                      <p:cBhvr>
                                        <p:cTn id="7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1000"/>
                                        <p:tgtEl>
                                          <p:spTgt spid="50"/>
                                        </p:tgtEl>
                                      </p:cBhvr>
                                    </p:animEffect>
                                    <p:anim calcmode="lin" valueType="num">
                                      <p:cBhvr>
                                        <p:cTn id="78" dur="1000" fill="hold"/>
                                        <p:tgtEl>
                                          <p:spTgt spid="50"/>
                                        </p:tgtEl>
                                        <p:attrNameLst>
                                          <p:attrName>ppt_x</p:attrName>
                                        </p:attrNameLst>
                                      </p:cBhvr>
                                      <p:tavLst>
                                        <p:tav tm="0">
                                          <p:val>
                                            <p:strVal val="#ppt_x"/>
                                          </p:val>
                                        </p:tav>
                                        <p:tav tm="100000">
                                          <p:val>
                                            <p:strVal val="#ppt_x"/>
                                          </p:val>
                                        </p:tav>
                                      </p:tavLst>
                                    </p:anim>
                                    <p:anim calcmode="lin" valueType="num">
                                      <p:cBhvr>
                                        <p:cTn id="7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1000"/>
                                        <p:tgtEl>
                                          <p:spTgt spid="51"/>
                                        </p:tgtEl>
                                      </p:cBhvr>
                                    </p:animEffect>
                                    <p:anim calcmode="lin" valueType="num">
                                      <p:cBhvr>
                                        <p:cTn id="85" dur="1000" fill="hold"/>
                                        <p:tgtEl>
                                          <p:spTgt spid="51"/>
                                        </p:tgtEl>
                                        <p:attrNameLst>
                                          <p:attrName>ppt_x</p:attrName>
                                        </p:attrNameLst>
                                      </p:cBhvr>
                                      <p:tavLst>
                                        <p:tav tm="0">
                                          <p:val>
                                            <p:strVal val="#ppt_x"/>
                                          </p:val>
                                        </p:tav>
                                        <p:tav tm="100000">
                                          <p:val>
                                            <p:strVal val="#ppt_x"/>
                                          </p:val>
                                        </p:tav>
                                      </p:tavLst>
                                    </p:anim>
                                    <p:anim calcmode="lin" valueType="num">
                                      <p:cBhvr>
                                        <p:cTn id="8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1000"/>
                                        <p:tgtEl>
                                          <p:spTgt spid="52"/>
                                        </p:tgtEl>
                                      </p:cBhvr>
                                    </p:animEffect>
                                    <p:anim calcmode="lin" valueType="num">
                                      <p:cBhvr>
                                        <p:cTn id="92" dur="1000" fill="hold"/>
                                        <p:tgtEl>
                                          <p:spTgt spid="52"/>
                                        </p:tgtEl>
                                        <p:attrNameLst>
                                          <p:attrName>ppt_x</p:attrName>
                                        </p:attrNameLst>
                                      </p:cBhvr>
                                      <p:tavLst>
                                        <p:tav tm="0">
                                          <p:val>
                                            <p:strVal val="#ppt_x"/>
                                          </p:val>
                                        </p:tav>
                                        <p:tav tm="100000">
                                          <p:val>
                                            <p:strVal val="#ppt_x"/>
                                          </p:val>
                                        </p:tav>
                                      </p:tavLst>
                                    </p:anim>
                                    <p:anim calcmode="lin" valueType="num">
                                      <p:cBhvr>
                                        <p:cTn id="9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27" grpId="0" animBg="1"/>
      <p:bldP spid="28" grpId="0" animBg="1"/>
      <p:bldP spid="25" grpId="0" animBg="1"/>
      <p:bldP spid="26" grpId="0" animBg="1"/>
      <p:bldP spid="23" grpId="0" animBg="1"/>
      <p:bldP spid="24" grpId="0" animBg="1"/>
      <p:bldP spid="21" grpId="0" animBg="1"/>
      <p:bldP spid="22" grpId="0" animBg="1"/>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endPar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6" name="文本框 5"/>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1</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18" name="ïṡļiḓé"/>
          <p:cNvSpPr/>
          <p:nvPr/>
        </p:nvSpPr>
        <p:spPr>
          <a:xfrm rot="5400000">
            <a:off x="1190837" y="2346723"/>
            <a:ext cx="3526144" cy="3526144"/>
          </a:xfrm>
          <a:prstGeom prst="blockArc">
            <a:avLst>
              <a:gd name="adj1" fmla="val 9385620"/>
              <a:gd name="adj2" fmla="val 1100940"/>
              <a:gd name="adj3" fmla="val 82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9" name="íş1ïḋê"/>
          <p:cNvSpPr/>
          <p:nvPr/>
        </p:nvSpPr>
        <p:spPr>
          <a:xfrm>
            <a:off x="1889508" y="2228387"/>
            <a:ext cx="798772" cy="798770"/>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0" name="iṧ1îḍê"/>
          <p:cNvSpPr/>
          <p:nvPr/>
        </p:nvSpPr>
        <p:spPr>
          <a:xfrm>
            <a:off x="1946563" y="2285442"/>
            <a:ext cx="684661" cy="6846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1" name="îŝ1ïḋè"/>
          <p:cNvSpPr/>
          <p:nvPr/>
        </p:nvSpPr>
        <p:spPr>
          <a:xfrm>
            <a:off x="2138783" y="2462946"/>
            <a:ext cx="300222" cy="329652"/>
          </a:xfrm>
          <a:custGeom>
            <a:avLst/>
            <a:gdLst>
              <a:gd name="connsiteX0" fmla="*/ 456672 w 554291"/>
              <a:gd name="connsiteY0" fmla="*/ 415857 h 608626"/>
              <a:gd name="connsiteX1" fmla="*/ 471089 w 554291"/>
              <a:gd name="connsiteY1" fmla="*/ 421830 h 608626"/>
              <a:gd name="connsiteX2" fmla="*/ 471089 w 554291"/>
              <a:gd name="connsiteY2" fmla="*/ 450522 h 608626"/>
              <a:gd name="connsiteX3" fmla="*/ 413830 w 554291"/>
              <a:gd name="connsiteY3" fmla="*/ 507673 h 608626"/>
              <a:gd name="connsiteX4" fmla="*/ 399398 w 554291"/>
              <a:gd name="connsiteY4" fmla="*/ 513645 h 608626"/>
              <a:gd name="connsiteX5" fmla="*/ 385083 w 554291"/>
              <a:gd name="connsiteY5" fmla="*/ 507673 h 608626"/>
              <a:gd name="connsiteX6" fmla="*/ 346128 w 554291"/>
              <a:gd name="connsiteY6" fmla="*/ 468792 h 608626"/>
              <a:gd name="connsiteX7" fmla="*/ 346128 w 554291"/>
              <a:gd name="connsiteY7" fmla="*/ 440099 h 608626"/>
              <a:gd name="connsiteX8" fmla="*/ 374875 w 554291"/>
              <a:gd name="connsiteY8" fmla="*/ 440099 h 608626"/>
              <a:gd name="connsiteX9" fmla="*/ 399398 w 554291"/>
              <a:gd name="connsiteY9" fmla="*/ 464576 h 608626"/>
              <a:gd name="connsiteX10" fmla="*/ 442342 w 554291"/>
              <a:gd name="connsiteY10" fmla="*/ 421830 h 608626"/>
              <a:gd name="connsiteX11" fmla="*/ 456672 w 554291"/>
              <a:gd name="connsiteY11" fmla="*/ 415857 h 608626"/>
              <a:gd name="connsiteX12" fmla="*/ 407270 w 554291"/>
              <a:gd name="connsiteY12" fmla="*/ 358184 h 608626"/>
              <a:gd name="connsiteX13" fmla="*/ 301434 w 554291"/>
              <a:gd name="connsiteY13" fmla="*/ 463844 h 608626"/>
              <a:gd name="connsiteX14" fmla="*/ 407270 w 554291"/>
              <a:gd name="connsiteY14" fmla="*/ 569619 h 608626"/>
              <a:gd name="connsiteX15" fmla="*/ 513106 w 554291"/>
              <a:gd name="connsiteY15" fmla="*/ 463844 h 608626"/>
              <a:gd name="connsiteX16" fmla="*/ 407270 w 554291"/>
              <a:gd name="connsiteY16" fmla="*/ 358184 h 608626"/>
              <a:gd name="connsiteX17" fmla="*/ 316218 w 554291"/>
              <a:gd name="connsiteY17" fmla="*/ 170998 h 608626"/>
              <a:gd name="connsiteX18" fmla="*/ 289231 w 554291"/>
              <a:gd name="connsiteY18" fmla="*/ 197939 h 608626"/>
              <a:gd name="connsiteX19" fmla="*/ 316218 w 554291"/>
              <a:gd name="connsiteY19" fmla="*/ 224881 h 608626"/>
              <a:gd name="connsiteX20" fmla="*/ 343205 w 554291"/>
              <a:gd name="connsiteY20" fmla="*/ 197939 h 608626"/>
              <a:gd name="connsiteX21" fmla="*/ 316218 w 554291"/>
              <a:gd name="connsiteY21" fmla="*/ 170998 h 608626"/>
              <a:gd name="connsiteX22" fmla="*/ 111586 w 554291"/>
              <a:gd name="connsiteY22" fmla="*/ 170998 h 608626"/>
              <a:gd name="connsiteX23" fmla="*/ 84599 w 554291"/>
              <a:gd name="connsiteY23" fmla="*/ 197939 h 608626"/>
              <a:gd name="connsiteX24" fmla="*/ 111586 w 554291"/>
              <a:gd name="connsiteY24" fmla="*/ 224881 h 608626"/>
              <a:gd name="connsiteX25" fmla="*/ 138573 w 554291"/>
              <a:gd name="connsiteY25" fmla="*/ 197939 h 608626"/>
              <a:gd name="connsiteX26" fmla="*/ 111586 w 554291"/>
              <a:gd name="connsiteY26" fmla="*/ 170998 h 608626"/>
              <a:gd name="connsiteX27" fmla="*/ 9387 w 554291"/>
              <a:gd name="connsiteY27" fmla="*/ 134568 h 608626"/>
              <a:gd name="connsiteX28" fmla="*/ 418417 w 554291"/>
              <a:gd name="connsiteY28" fmla="*/ 134568 h 608626"/>
              <a:gd name="connsiteX29" fmla="*/ 427804 w 554291"/>
              <a:gd name="connsiteY29" fmla="*/ 143939 h 608626"/>
              <a:gd name="connsiteX30" fmla="*/ 427804 w 554291"/>
              <a:gd name="connsiteY30" fmla="*/ 320349 h 608626"/>
              <a:gd name="connsiteX31" fmla="*/ 554291 w 554291"/>
              <a:gd name="connsiteY31" fmla="*/ 463844 h 608626"/>
              <a:gd name="connsiteX32" fmla="*/ 409382 w 554291"/>
              <a:gd name="connsiteY32" fmla="*/ 608626 h 608626"/>
              <a:gd name="connsiteX33" fmla="*/ 286415 w 554291"/>
              <a:gd name="connsiteY33" fmla="*/ 540452 h 608626"/>
              <a:gd name="connsiteX34" fmla="*/ 46934 w 554291"/>
              <a:gd name="connsiteY34" fmla="*/ 540452 h 608626"/>
              <a:gd name="connsiteX35" fmla="*/ 0 w 554291"/>
              <a:gd name="connsiteY35" fmla="*/ 493597 h 608626"/>
              <a:gd name="connsiteX36" fmla="*/ 0 w 554291"/>
              <a:gd name="connsiteY36" fmla="*/ 143939 h 608626"/>
              <a:gd name="connsiteX37" fmla="*/ 9387 w 554291"/>
              <a:gd name="connsiteY37" fmla="*/ 134568 h 608626"/>
              <a:gd name="connsiteX38" fmla="*/ 211220 w 554291"/>
              <a:gd name="connsiteY38" fmla="*/ 0 h 608626"/>
              <a:gd name="connsiteX39" fmla="*/ 216618 w 554291"/>
              <a:gd name="connsiteY39" fmla="*/ 0 h 608626"/>
              <a:gd name="connsiteX40" fmla="*/ 335962 w 554291"/>
              <a:gd name="connsiteY40" fmla="*/ 118197 h 608626"/>
              <a:gd name="connsiteX41" fmla="*/ 289022 w 554291"/>
              <a:gd name="connsiteY41" fmla="*/ 118197 h 608626"/>
              <a:gd name="connsiteX42" fmla="*/ 216618 w 554291"/>
              <a:gd name="connsiteY42" fmla="*/ 46857 h 608626"/>
              <a:gd name="connsiteX43" fmla="*/ 211220 w 554291"/>
              <a:gd name="connsiteY43" fmla="*/ 46857 h 608626"/>
              <a:gd name="connsiteX44" fmla="*/ 138816 w 554291"/>
              <a:gd name="connsiteY44" fmla="*/ 118197 h 608626"/>
              <a:gd name="connsiteX45" fmla="*/ 91876 w 554291"/>
              <a:gd name="connsiteY45" fmla="*/ 118197 h 608626"/>
              <a:gd name="connsiteX46" fmla="*/ 211220 w 554291"/>
              <a:gd name="connsiteY46" fmla="*/ 0 h 6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54291" h="608626">
                <a:moveTo>
                  <a:pt x="456672" y="415857"/>
                </a:moveTo>
                <a:cubicBezTo>
                  <a:pt x="461878" y="415857"/>
                  <a:pt x="467099" y="417848"/>
                  <a:pt x="471089" y="421830"/>
                </a:cubicBezTo>
                <a:cubicBezTo>
                  <a:pt x="479068" y="429793"/>
                  <a:pt x="479068" y="442676"/>
                  <a:pt x="471089" y="450522"/>
                </a:cubicBezTo>
                <a:lnTo>
                  <a:pt x="413830" y="507673"/>
                </a:lnTo>
                <a:cubicBezTo>
                  <a:pt x="409841" y="511654"/>
                  <a:pt x="404678" y="513645"/>
                  <a:pt x="399398" y="513645"/>
                </a:cubicBezTo>
                <a:cubicBezTo>
                  <a:pt x="394235" y="513645"/>
                  <a:pt x="389072" y="511654"/>
                  <a:pt x="385083" y="507673"/>
                </a:cubicBezTo>
                <a:lnTo>
                  <a:pt x="346128" y="468792"/>
                </a:lnTo>
                <a:cubicBezTo>
                  <a:pt x="338149" y="460945"/>
                  <a:pt x="338149" y="448063"/>
                  <a:pt x="346128" y="440099"/>
                </a:cubicBezTo>
                <a:cubicBezTo>
                  <a:pt x="354107" y="432136"/>
                  <a:pt x="367013" y="432136"/>
                  <a:pt x="374875" y="440099"/>
                </a:cubicBezTo>
                <a:lnTo>
                  <a:pt x="399398" y="464576"/>
                </a:lnTo>
                <a:lnTo>
                  <a:pt x="442342" y="421830"/>
                </a:lnTo>
                <a:cubicBezTo>
                  <a:pt x="446273" y="417848"/>
                  <a:pt x="451465" y="415857"/>
                  <a:pt x="456672" y="415857"/>
                </a:cubicBezTo>
                <a:close/>
                <a:moveTo>
                  <a:pt x="407270" y="358184"/>
                </a:moveTo>
                <a:cubicBezTo>
                  <a:pt x="348837" y="358184"/>
                  <a:pt x="301434" y="405508"/>
                  <a:pt x="301434" y="463844"/>
                </a:cubicBezTo>
                <a:cubicBezTo>
                  <a:pt x="301434" y="522295"/>
                  <a:pt x="348837" y="569619"/>
                  <a:pt x="407270" y="569619"/>
                </a:cubicBezTo>
                <a:cubicBezTo>
                  <a:pt x="465703" y="569619"/>
                  <a:pt x="513106" y="522295"/>
                  <a:pt x="513106" y="463844"/>
                </a:cubicBezTo>
                <a:cubicBezTo>
                  <a:pt x="513106" y="405508"/>
                  <a:pt x="465703" y="358184"/>
                  <a:pt x="407270" y="358184"/>
                </a:cubicBezTo>
                <a:close/>
                <a:moveTo>
                  <a:pt x="316218" y="170998"/>
                </a:moveTo>
                <a:cubicBezTo>
                  <a:pt x="301317" y="170998"/>
                  <a:pt x="289231" y="183063"/>
                  <a:pt x="289231" y="197939"/>
                </a:cubicBezTo>
                <a:cubicBezTo>
                  <a:pt x="289231" y="212816"/>
                  <a:pt x="301317" y="224881"/>
                  <a:pt x="316218" y="224881"/>
                </a:cubicBezTo>
                <a:cubicBezTo>
                  <a:pt x="331002" y="224881"/>
                  <a:pt x="343205" y="212816"/>
                  <a:pt x="343205" y="197939"/>
                </a:cubicBezTo>
                <a:cubicBezTo>
                  <a:pt x="343205" y="183063"/>
                  <a:pt x="331002" y="170998"/>
                  <a:pt x="316218" y="170998"/>
                </a:cubicBezTo>
                <a:close/>
                <a:moveTo>
                  <a:pt x="111586" y="170998"/>
                </a:moveTo>
                <a:cubicBezTo>
                  <a:pt x="96801" y="170998"/>
                  <a:pt x="84599" y="183063"/>
                  <a:pt x="84599" y="197939"/>
                </a:cubicBezTo>
                <a:cubicBezTo>
                  <a:pt x="84599" y="212816"/>
                  <a:pt x="96801" y="224881"/>
                  <a:pt x="111586" y="224881"/>
                </a:cubicBezTo>
                <a:cubicBezTo>
                  <a:pt x="126487" y="224881"/>
                  <a:pt x="138573" y="212816"/>
                  <a:pt x="138573" y="197939"/>
                </a:cubicBezTo>
                <a:cubicBezTo>
                  <a:pt x="138573" y="183063"/>
                  <a:pt x="126487" y="170998"/>
                  <a:pt x="111586" y="170998"/>
                </a:cubicBezTo>
                <a:close/>
                <a:moveTo>
                  <a:pt x="9387" y="134568"/>
                </a:moveTo>
                <a:lnTo>
                  <a:pt x="418417" y="134568"/>
                </a:lnTo>
                <a:cubicBezTo>
                  <a:pt x="423580" y="134568"/>
                  <a:pt x="427804" y="138785"/>
                  <a:pt x="427804" y="143939"/>
                </a:cubicBezTo>
                <a:lnTo>
                  <a:pt x="427804" y="320349"/>
                </a:lnTo>
                <a:cubicBezTo>
                  <a:pt x="499026" y="329486"/>
                  <a:pt x="554291" y="390397"/>
                  <a:pt x="554291" y="463844"/>
                </a:cubicBezTo>
                <a:cubicBezTo>
                  <a:pt x="554291" y="543732"/>
                  <a:pt x="489287" y="608626"/>
                  <a:pt x="409382" y="608626"/>
                </a:cubicBezTo>
                <a:cubicBezTo>
                  <a:pt x="357520" y="608626"/>
                  <a:pt x="311994" y="581333"/>
                  <a:pt x="286415" y="540452"/>
                </a:cubicBezTo>
                <a:lnTo>
                  <a:pt x="46934" y="540452"/>
                </a:lnTo>
                <a:cubicBezTo>
                  <a:pt x="21003" y="540452"/>
                  <a:pt x="0" y="519484"/>
                  <a:pt x="0" y="493597"/>
                </a:cubicBezTo>
                <a:lnTo>
                  <a:pt x="0" y="143939"/>
                </a:lnTo>
                <a:cubicBezTo>
                  <a:pt x="0" y="138785"/>
                  <a:pt x="4224" y="134568"/>
                  <a:pt x="9387" y="134568"/>
                </a:cubicBezTo>
                <a:close/>
                <a:moveTo>
                  <a:pt x="211220" y="0"/>
                </a:moveTo>
                <a:lnTo>
                  <a:pt x="216618" y="0"/>
                </a:lnTo>
                <a:cubicBezTo>
                  <a:pt x="282099" y="0"/>
                  <a:pt x="335493" y="52948"/>
                  <a:pt x="335962" y="118197"/>
                </a:cubicBezTo>
                <a:lnTo>
                  <a:pt x="289022" y="118197"/>
                </a:lnTo>
                <a:cubicBezTo>
                  <a:pt x="288553" y="78837"/>
                  <a:pt x="256282" y="46857"/>
                  <a:pt x="216618" y="46857"/>
                </a:cubicBezTo>
                <a:lnTo>
                  <a:pt x="211220" y="46857"/>
                </a:lnTo>
                <a:cubicBezTo>
                  <a:pt x="171556" y="46857"/>
                  <a:pt x="139285" y="78837"/>
                  <a:pt x="138816" y="118197"/>
                </a:cubicBezTo>
                <a:lnTo>
                  <a:pt x="91876" y="118197"/>
                </a:lnTo>
                <a:cubicBezTo>
                  <a:pt x="92345" y="52948"/>
                  <a:pt x="145739" y="0"/>
                  <a:pt x="211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iśľïḑé"/>
          <p:cNvSpPr/>
          <p:nvPr/>
        </p:nvSpPr>
        <p:spPr>
          <a:xfrm>
            <a:off x="3463804" y="2395327"/>
            <a:ext cx="798772" cy="798770"/>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7" name="îŝ1íḓè"/>
          <p:cNvSpPr/>
          <p:nvPr/>
        </p:nvSpPr>
        <p:spPr>
          <a:xfrm>
            <a:off x="3520859" y="2452382"/>
            <a:ext cx="684661" cy="6846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8" name="ïŝļíde"/>
          <p:cNvSpPr/>
          <p:nvPr/>
        </p:nvSpPr>
        <p:spPr>
          <a:xfrm>
            <a:off x="3713079" y="2629886"/>
            <a:ext cx="300222" cy="329652"/>
          </a:xfrm>
          <a:custGeom>
            <a:avLst/>
            <a:gdLst>
              <a:gd name="connsiteX0" fmla="*/ 456672 w 554291"/>
              <a:gd name="connsiteY0" fmla="*/ 415857 h 608626"/>
              <a:gd name="connsiteX1" fmla="*/ 471089 w 554291"/>
              <a:gd name="connsiteY1" fmla="*/ 421830 h 608626"/>
              <a:gd name="connsiteX2" fmla="*/ 471089 w 554291"/>
              <a:gd name="connsiteY2" fmla="*/ 450522 h 608626"/>
              <a:gd name="connsiteX3" fmla="*/ 413830 w 554291"/>
              <a:gd name="connsiteY3" fmla="*/ 507673 h 608626"/>
              <a:gd name="connsiteX4" fmla="*/ 399398 w 554291"/>
              <a:gd name="connsiteY4" fmla="*/ 513645 h 608626"/>
              <a:gd name="connsiteX5" fmla="*/ 385083 w 554291"/>
              <a:gd name="connsiteY5" fmla="*/ 507673 h 608626"/>
              <a:gd name="connsiteX6" fmla="*/ 346128 w 554291"/>
              <a:gd name="connsiteY6" fmla="*/ 468792 h 608626"/>
              <a:gd name="connsiteX7" fmla="*/ 346128 w 554291"/>
              <a:gd name="connsiteY7" fmla="*/ 440099 h 608626"/>
              <a:gd name="connsiteX8" fmla="*/ 374875 w 554291"/>
              <a:gd name="connsiteY8" fmla="*/ 440099 h 608626"/>
              <a:gd name="connsiteX9" fmla="*/ 399398 w 554291"/>
              <a:gd name="connsiteY9" fmla="*/ 464576 h 608626"/>
              <a:gd name="connsiteX10" fmla="*/ 442342 w 554291"/>
              <a:gd name="connsiteY10" fmla="*/ 421830 h 608626"/>
              <a:gd name="connsiteX11" fmla="*/ 456672 w 554291"/>
              <a:gd name="connsiteY11" fmla="*/ 415857 h 608626"/>
              <a:gd name="connsiteX12" fmla="*/ 407270 w 554291"/>
              <a:gd name="connsiteY12" fmla="*/ 358184 h 608626"/>
              <a:gd name="connsiteX13" fmla="*/ 301434 w 554291"/>
              <a:gd name="connsiteY13" fmla="*/ 463844 h 608626"/>
              <a:gd name="connsiteX14" fmla="*/ 407270 w 554291"/>
              <a:gd name="connsiteY14" fmla="*/ 569619 h 608626"/>
              <a:gd name="connsiteX15" fmla="*/ 513106 w 554291"/>
              <a:gd name="connsiteY15" fmla="*/ 463844 h 608626"/>
              <a:gd name="connsiteX16" fmla="*/ 407270 w 554291"/>
              <a:gd name="connsiteY16" fmla="*/ 358184 h 608626"/>
              <a:gd name="connsiteX17" fmla="*/ 316218 w 554291"/>
              <a:gd name="connsiteY17" fmla="*/ 170998 h 608626"/>
              <a:gd name="connsiteX18" fmla="*/ 289231 w 554291"/>
              <a:gd name="connsiteY18" fmla="*/ 197939 h 608626"/>
              <a:gd name="connsiteX19" fmla="*/ 316218 w 554291"/>
              <a:gd name="connsiteY19" fmla="*/ 224881 h 608626"/>
              <a:gd name="connsiteX20" fmla="*/ 343205 w 554291"/>
              <a:gd name="connsiteY20" fmla="*/ 197939 h 608626"/>
              <a:gd name="connsiteX21" fmla="*/ 316218 w 554291"/>
              <a:gd name="connsiteY21" fmla="*/ 170998 h 608626"/>
              <a:gd name="connsiteX22" fmla="*/ 111586 w 554291"/>
              <a:gd name="connsiteY22" fmla="*/ 170998 h 608626"/>
              <a:gd name="connsiteX23" fmla="*/ 84599 w 554291"/>
              <a:gd name="connsiteY23" fmla="*/ 197939 h 608626"/>
              <a:gd name="connsiteX24" fmla="*/ 111586 w 554291"/>
              <a:gd name="connsiteY24" fmla="*/ 224881 h 608626"/>
              <a:gd name="connsiteX25" fmla="*/ 138573 w 554291"/>
              <a:gd name="connsiteY25" fmla="*/ 197939 h 608626"/>
              <a:gd name="connsiteX26" fmla="*/ 111586 w 554291"/>
              <a:gd name="connsiteY26" fmla="*/ 170998 h 608626"/>
              <a:gd name="connsiteX27" fmla="*/ 9387 w 554291"/>
              <a:gd name="connsiteY27" fmla="*/ 134568 h 608626"/>
              <a:gd name="connsiteX28" fmla="*/ 418417 w 554291"/>
              <a:gd name="connsiteY28" fmla="*/ 134568 h 608626"/>
              <a:gd name="connsiteX29" fmla="*/ 427804 w 554291"/>
              <a:gd name="connsiteY29" fmla="*/ 143939 h 608626"/>
              <a:gd name="connsiteX30" fmla="*/ 427804 w 554291"/>
              <a:gd name="connsiteY30" fmla="*/ 320349 h 608626"/>
              <a:gd name="connsiteX31" fmla="*/ 554291 w 554291"/>
              <a:gd name="connsiteY31" fmla="*/ 463844 h 608626"/>
              <a:gd name="connsiteX32" fmla="*/ 409382 w 554291"/>
              <a:gd name="connsiteY32" fmla="*/ 608626 h 608626"/>
              <a:gd name="connsiteX33" fmla="*/ 286415 w 554291"/>
              <a:gd name="connsiteY33" fmla="*/ 540452 h 608626"/>
              <a:gd name="connsiteX34" fmla="*/ 46934 w 554291"/>
              <a:gd name="connsiteY34" fmla="*/ 540452 h 608626"/>
              <a:gd name="connsiteX35" fmla="*/ 0 w 554291"/>
              <a:gd name="connsiteY35" fmla="*/ 493597 h 608626"/>
              <a:gd name="connsiteX36" fmla="*/ 0 w 554291"/>
              <a:gd name="connsiteY36" fmla="*/ 143939 h 608626"/>
              <a:gd name="connsiteX37" fmla="*/ 9387 w 554291"/>
              <a:gd name="connsiteY37" fmla="*/ 134568 h 608626"/>
              <a:gd name="connsiteX38" fmla="*/ 211220 w 554291"/>
              <a:gd name="connsiteY38" fmla="*/ 0 h 608626"/>
              <a:gd name="connsiteX39" fmla="*/ 216618 w 554291"/>
              <a:gd name="connsiteY39" fmla="*/ 0 h 608626"/>
              <a:gd name="connsiteX40" fmla="*/ 335962 w 554291"/>
              <a:gd name="connsiteY40" fmla="*/ 118197 h 608626"/>
              <a:gd name="connsiteX41" fmla="*/ 289022 w 554291"/>
              <a:gd name="connsiteY41" fmla="*/ 118197 h 608626"/>
              <a:gd name="connsiteX42" fmla="*/ 216618 w 554291"/>
              <a:gd name="connsiteY42" fmla="*/ 46857 h 608626"/>
              <a:gd name="connsiteX43" fmla="*/ 211220 w 554291"/>
              <a:gd name="connsiteY43" fmla="*/ 46857 h 608626"/>
              <a:gd name="connsiteX44" fmla="*/ 138816 w 554291"/>
              <a:gd name="connsiteY44" fmla="*/ 118197 h 608626"/>
              <a:gd name="connsiteX45" fmla="*/ 91876 w 554291"/>
              <a:gd name="connsiteY45" fmla="*/ 118197 h 608626"/>
              <a:gd name="connsiteX46" fmla="*/ 211220 w 554291"/>
              <a:gd name="connsiteY46" fmla="*/ 0 h 6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54291" h="608626">
                <a:moveTo>
                  <a:pt x="456672" y="415857"/>
                </a:moveTo>
                <a:cubicBezTo>
                  <a:pt x="461878" y="415857"/>
                  <a:pt x="467099" y="417848"/>
                  <a:pt x="471089" y="421830"/>
                </a:cubicBezTo>
                <a:cubicBezTo>
                  <a:pt x="479068" y="429793"/>
                  <a:pt x="479068" y="442676"/>
                  <a:pt x="471089" y="450522"/>
                </a:cubicBezTo>
                <a:lnTo>
                  <a:pt x="413830" y="507673"/>
                </a:lnTo>
                <a:cubicBezTo>
                  <a:pt x="409841" y="511654"/>
                  <a:pt x="404678" y="513645"/>
                  <a:pt x="399398" y="513645"/>
                </a:cubicBezTo>
                <a:cubicBezTo>
                  <a:pt x="394235" y="513645"/>
                  <a:pt x="389072" y="511654"/>
                  <a:pt x="385083" y="507673"/>
                </a:cubicBezTo>
                <a:lnTo>
                  <a:pt x="346128" y="468792"/>
                </a:lnTo>
                <a:cubicBezTo>
                  <a:pt x="338149" y="460945"/>
                  <a:pt x="338149" y="448063"/>
                  <a:pt x="346128" y="440099"/>
                </a:cubicBezTo>
                <a:cubicBezTo>
                  <a:pt x="354107" y="432136"/>
                  <a:pt x="367013" y="432136"/>
                  <a:pt x="374875" y="440099"/>
                </a:cubicBezTo>
                <a:lnTo>
                  <a:pt x="399398" y="464576"/>
                </a:lnTo>
                <a:lnTo>
                  <a:pt x="442342" y="421830"/>
                </a:lnTo>
                <a:cubicBezTo>
                  <a:pt x="446273" y="417848"/>
                  <a:pt x="451465" y="415857"/>
                  <a:pt x="456672" y="415857"/>
                </a:cubicBezTo>
                <a:close/>
                <a:moveTo>
                  <a:pt x="407270" y="358184"/>
                </a:moveTo>
                <a:cubicBezTo>
                  <a:pt x="348837" y="358184"/>
                  <a:pt x="301434" y="405508"/>
                  <a:pt x="301434" y="463844"/>
                </a:cubicBezTo>
                <a:cubicBezTo>
                  <a:pt x="301434" y="522295"/>
                  <a:pt x="348837" y="569619"/>
                  <a:pt x="407270" y="569619"/>
                </a:cubicBezTo>
                <a:cubicBezTo>
                  <a:pt x="465703" y="569619"/>
                  <a:pt x="513106" y="522295"/>
                  <a:pt x="513106" y="463844"/>
                </a:cubicBezTo>
                <a:cubicBezTo>
                  <a:pt x="513106" y="405508"/>
                  <a:pt x="465703" y="358184"/>
                  <a:pt x="407270" y="358184"/>
                </a:cubicBezTo>
                <a:close/>
                <a:moveTo>
                  <a:pt x="316218" y="170998"/>
                </a:moveTo>
                <a:cubicBezTo>
                  <a:pt x="301317" y="170998"/>
                  <a:pt x="289231" y="183063"/>
                  <a:pt x="289231" y="197939"/>
                </a:cubicBezTo>
                <a:cubicBezTo>
                  <a:pt x="289231" y="212816"/>
                  <a:pt x="301317" y="224881"/>
                  <a:pt x="316218" y="224881"/>
                </a:cubicBezTo>
                <a:cubicBezTo>
                  <a:pt x="331002" y="224881"/>
                  <a:pt x="343205" y="212816"/>
                  <a:pt x="343205" y="197939"/>
                </a:cubicBezTo>
                <a:cubicBezTo>
                  <a:pt x="343205" y="183063"/>
                  <a:pt x="331002" y="170998"/>
                  <a:pt x="316218" y="170998"/>
                </a:cubicBezTo>
                <a:close/>
                <a:moveTo>
                  <a:pt x="111586" y="170998"/>
                </a:moveTo>
                <a:cubicBezTo>
                  <a:pt x="96801" y="170998"/>
                  <a:pt x="84599" y="183063"/>
                  <a:pt x="84599" y="197939"/>
                </a:cubicBezTo>
                <a:cubicBezTo>
                  <a:pt x="84599" y="212816"/>
                  <a:pt x="96801" y="224881"/>
                  <a:pt x="111586" y="224881"/>
                </a:cubicBezTo>
                <a:cubicBezTo>
                  <a:pt x="126487" y="224881"/>
                  <a:pt x="138573" y="212816"/>
                  <a:pt x="138573" y="197939"/>
                </a:cubicBezTo>
                <a:cubicBezTo>
                  <a:pt x="138573" y="183063"/>
                  <a:pt x="126487" y="170998"/>
                  <a:pt x="111586" y="170998"/>
                </a:cubicBezTo>
                <a:close/>
                <a:moveTo>
                  <a:pt x="9387" y="134568"/>
                </a:moveTo>
                <a:lnTo>
                  <a:pt x="418417" y="134568"/>
                </a:lnTo>
                <a:cubicBezTo>
                  <a:pt x="423580" y="134568"/>
                  <a:pt x="427804" y="138785"/>
                  <a:pt x="427804" y="143939"/>
                </a:cubicBezTo>
                <a:lnTo>
                  <a:pt x="427804" y="320349"/>
                </a:lnTo>
                <a:cubicBezTo>
                  <a:pt x="499026" y="329486"/>
                  <a:pt x="554291" y="390397"/>
                  <a:pt x="554291" y="463844"/>
                </a:cubicBezTo>
                <a:cubicBezTo>
                  <a:pt x="554291" y="543732"/>
                  <a:pt x="489287" y="608626"/>
                  <a:pt x="409382" y="608626"/>
                </a:cubicBezTo>
                <a:cubicBezTo>
                  <a:pt x="357520" y="608626"/>
                  <a:pt x="311994" y="581333"/>
                  <a:pt x="286415" y="540452"/>
                </a:cubicBezTo>
                <a:lnTo>
                  <a:pt x="46934" y="540452"/>
                </a:lnTo>
                <a:cubicBezTo>
                  <a:pt x="21003" y="540452"/>
                  <a:pt x="0" y="519484"/>
                  <a:pt x="0" y="493597"/>
                </a:cubicBezTo>
                <a:lnTo>
                  <a:pt x="0" y="143939"/>
                </a:lnTo>
                <a:cubicBezTo>
                  <a:pt x="0" y="138785"/>
                  <a:pt x="4224" y="134568"/>
                  <a:pt x="9387" y="134568"/>
                </a:cubicBezTo>
                <a:close/>
                <a:moveTo>
                  <a:pt x="211220" y="0"/>
                </a:moveTo>
                <a:lnTo>
                  <a:pt x="216618" y="0"/>
                </a:lnTo>
                <a:cubicBezTo>
                  <a:pt x="282099" y="0"/>
                  <a:pt x="335493" y="52948"/>
                  <a:pt x="335962" y="118197"/>
                </a:cubicBezTo>
                <a:lnTo>
                  <a:pt x="289022" y="118197"/>
                </a:lnTo>
                <a:cubicBezTo>
                  <a:pt x="288553" y="78837"/>
                  <a:pt x="256282" y="46857"/>
                  <a:pt x="216618" y="46857"/>
                </a:cubicBezTo>
                <a:lnTo>
                  <a:pt x="211220" y="46857"/>
                </a:lnTo>
                <a:cubicBezTo>
                  <a:pt x="171556" y="46857"/>
                  <a:pt x="139285" y="78837"/>
                  <a:pt x="138816" y="118197"/>
                </a:cubicBezTo>
                <a:lnTo>
                  <a:pt x="91876" y="118197"/>
                </a:lnTo>
                <a:cubicBezTo>
                  <a:pt x="92345" y="52948"/>
                  <a:pt x="145739" y="0"/>
                  <a:pt x="211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3" name="íṧ1ïde"/>
          <p:cNvSpPr/>
          <p:nvPr/>
        </p:nvSpPr>
        <p:spPr>
          <a:xfrm>
            <a:off x="3463804" y="5030424"/>
            <a:ext cx="798772" cy="798770"/>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isļïḍe"/>
          <p:cNvSpPr/>
          <p:nvPr/>
        </p:nvSpPr>
        <p:spPr>
          <a:xfrm>
            <a:off x="3520859" y="5087479"/>
            <a:ext cx="684661" cy="6846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5" name="iš1idé"/>
          <p:cNvSpPr/>
          <p:nvPr/>
        </p:nvSpPr>
        <p:spPr>
          <a:xfrm>
            <a:off x="3713079" y="5264983"/>
            <a:ext cx="300222" cy="329652"/>
          </a:xfrm>
          <a:custGeom>
            <a:avLst/>
            <a:gdLst>
              <a:gd name="connsiteX0" fmla="*/ 456672 w 554291"/>
              <a:gd name="connsiteY0" fmla="*/ 415857 h 608626"/>
              <a:gd name="connsiteX1" fmla="*/ 471089 w 554291"/>
              <a:gd name="connsiteY1" fmla="*/ 421830 h 608626"/>
              <a:gd name="connsiteX2" fmla="*/ 471089 w 554291"/>
              <a:gd name="connsiteY2" fmla="*/ 450522 h 608626"/>
              <a:gd name="connsiteX3" fmla="*/ 413830 w 554291"/>
              <a:gd name="connsiteY3" fmla="*/ 507673 h 608626"/>
              <a:gd name="connsiteX4" fmla="*/ 399398 w 554291"/>
              <a:gd name="connsiteY4" fmla="*/ 513645 h 608626"/>
              <a:gd name="connsiteX5" fmla="*/ 385083 w 554291"/>
              <a:gd name="connsiteY5" fmla="*/ 507673 h 608626"/>
              <a:gd name="connsiteX6" fmla="*/ 346128 w 554291"/>
              <a:gd name="connsiteY6" fmla="*/ 468792 h 608626"/>
              <a:gd name="connsiteX7" fmla="*/ 346128 w 554291"/>
              <a:gd name="connsiteY7" fmla="*/ 440099 h 608626"/>
              <a:gd name="connsiteX8" fmla="*/ 374875 w 554291"/>
              <a:gd name="connsiteY8" fmla="*/ 440099 h 608626"/>
              <a:gd name="connsiteX9" fmla="*/ 399398 w 554291"/>
              <a:gd name="connsiteY9" fmla="*/ 464576 h 608626"/>
              <a:gd name="connsiteX10" fmla="*/ 442342 w 554291"/>
              <a:gd name="connsiteY10" fmla="*/ 421830 h 608626"/>
              <a:gd name="connsiteX11" fmla="*/ 456672 w 554291"/>
              <a:gd name="connsiteY11" fmla="*/ 415857 h 608626"/>
              <a:gd name="connsiteX12" fmla="*/ 407270 w 554291"/>
              <a:gd name="connsiteY12" fmla="*/ 358184 h 608626"/>
              <a:gd name="connsiteX13" fmla="*/ 301434 w 554291"/>
              <a:gd name="connsiteY13" fmla="*/ 463844 h 608626"/>
              <a:gd name="connsiteX14" fmla="*/ 407270 w 554291"/>
              <a:gd name="connsiteY14" fmla="*/ 569619 h 608626"/>
              <a:gd name="connsiteX15" fmla="*/ 513106 w 554291"/>
              <a:gd name="connsiteY15" fmla="*/ 463844 h 608626"/>
              <a:gd name="connsiteX16" fmla="*/ 407270 w 554291"/>
              <a:gd name="connsiteY16" fmla="*/ 358184 h 608626"/>
              <a:gd name="connsiteX17" fmla="*/ 316218 w 554291"/>
              <a:gd name="connsiteY17" fmla="*/ 170998 h 608626"/>
              <a:gd name="connsiteX18" fmla="*/ 289231 w 554291"/>
              <a:gd name="connsiteY18" fmla="*/ 197939 h 608626"/>
              <a:gd name="connsiteX19" fmla="*/ 316218 w 554291"/>
              <a:gd name="connsiteY19" fmla="*/ 224881 h 608626"/>
              <a:gd name="connsiteX20" fmla="*/ 343205 w 554291"/>
              <a:gd name="connsiteY20" fmla="*/ 197939 h 608626"/>
              <a:gd name="connsiteX21" fmla="*/ 316218 w 554291"/>
              <a:gd name="connsiteY21" fmla="*/ 170998 h 608626"/>
              <a:gd name="connsiteX22" fmla="*/ 111586 w 554291"/>
              <a:gd name="connsiteY22" fmla="*/ 170998 h 608626"/>
              <a:gd name="connsiteX23" fmla="*/ 84599 w 554291"/>
              <a:gd name="connsiteY23" fmla="*/ 197939 h 608626"/>
              <a:gd name="connsiteX24" fmla="*/ 111586 w 554291"/>
              <a:gd name="connsiteY24" fmla="*/ 224881 h 608626"/>
              <a:gd name="connsiteX25" fmla="*/ 138573 w 554291"/>
              <a:gd name="connsiteY25" fmla="*/ 197939 h 608626"/>
              <a:gd name="connsiteX26" fmla="*/ 111586 w 554291"/>
              <a:gd name="connsiteY26" fmla="*/ 170998 h 608626"/>
              <a:gd name="connsiteX27" fmla="*/ 9387 w 554291"/>
              <a:gd name="connsiteY27" fmla="*/ 134568 h 608626"/>
              <a:gd name="connsiteX28" fmla="*/ 418417 w 554291"/>
              <a:gd name="connsiteY28" fmla="*/ 134568 h 608626"/>
              <a:gd name="connsiteX29" fmla="*/ 427804 w 554291"/>
              <a:gd name="connsiteY29" fmla="*/ 143939 h 608626"/>
              <a:gd name="connsiteX30" fmla="*/ 427804 w 554291"/>
              <a:gd name="connsiteY30" fmla="*/ 320349 h 608626"/>
              <a:gd name="connsiteX31" fmla="*/ 554291 w 554291"/>
              <a:gd name="connsiteY31" fmla="*/ 463844 h 608626"/>
              <a:gd name="connsiteX32" fmla="*/ 409382 w 554291"/>
              <a:gd name="connsiteY32" fmla="*/ 608626 h 608626"/>
              <a:gd name="connsiteX33" fmla="*/ 286415 w 554291"/>
              <a:gd name="connsiteY33" fmla="*/ 540452 h 608626"/>
              <a:gd name="connsiteX34" fmla="*/ 46934 w 554291"/>
              <a:gd name="connsiteY34" fmla="*/ 540452 h 608626"/>
              <a:gd name="connsiteX35" fmla="*/ 0 w 554291"/>
              <a:gd name="connsiteY35" fmla="*/ 493597 h 608626"/>
              <a:gd name="connsiteX36" fmla="*/ 0 w 554291"/>
              <a:gd name="connsiteY36" fmla="*/ 143939 h 608626"/>
              <a:gd name="connsiteX37" fmla="*/ 9387 w 554291"/>
              <a:gd name="connsiteY37" fmla="*/ 134568 h 608626"/>
              <a:gd name="connsiteX38" fmla="*/ 211220 w 554291"/>
              <a:gd name="connsiteY38" fmla="*/ 0 h 608626"/>
              <a:gd name="connsiteX39" fmla="*/ 216618 w 554291"/>
              <a:gd name="connsiteY39" fmla="*/ 0 h 608626"/>
              <a:gd name="connsiteX40" fmla="*/ 335962 w 554291"/>
              <a:gd name="connsiteY40" fmla="*/ 118197 h 608626"/>
              <a:gd name="connsiteX41" fmla="*/ 289022 w 554291"/>
              <a:gd name="connsiteY41" fmla="*/ 118197 h 608626"/>
              <a:gd name="connsiteX42" fmla="*/ 216618 w 554291"/>
              <a:gd name="connsiteY42" fmla="*/ 46857 h 608626"/>
              <a:gd name="connsiteX43" fmla="*/ 211220 w 554291"/>
              <a:gd name="connsiteY43" fmla="*/ 46857 h 608626"/>
              <a:gd name="connsiteX44" fmla="*/ 138816 w 554291"/>
              <a:gd name="connsiteY44" fmla="*/ 118197 h 608626"/>
              <a:gd name="connsiteX45" fmla="*/ 91876 w 554291"/>
              <a:gd name="connsiteY45" fmla="*/ 118197 h 608626"/>
              <a:gd name="connsiteX46" fmla="*/ 211220 w 554291"/>
              <a:gd name="connsiteY46" fmla="*/ 0 h 6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54291" h="608626">
                <a:moveTo>
                  <a:pt x="456672" y="415857"/>
                </a:moveTo>
                <a:cubicBezTo>
                  <a:pt x="461878" y="415857"/>
                  <a:pt x="467099" y="417848"/>
                  <a:pt x="471089" y="421830"/>
                </a:cubicBezTo>
                <a:cubicBezTo>
                  <a:pt x="479068" y="429793"/>
                  <a:pt x="479068" y="442676"/>
                  <a:pt x="471089" y="450522"/>
                </a:cubicBezTo>
                <a:lnTo>
                  <a:pt x="413830" y="507673"/>
                </a:lnTo>
                <a:cubicBezTo>
                  <a:pt x="409841" y="511654"/>
                  <a:pt x="404678" y="513645"/>
                  <a:pt x="399398" y="513645"/>
                </a:cubicBezTo>
                <a:cubicBezTo>
                  <a:pt x="394235" y="513645"/>
                  <a:pt x="389072" y="511654"/>
                  <a:pt x="385083" y="507673"/>
                </a:cubicBezTo>
                <a:lnTo>
                  <a:pt x="346128" y="468792"/>
                </a:lnTo>
                <a:cubicBezTo>
                  <a:pt x="338149" y="460945"/>
                  <a:pt x="338149" y="448063"/>
                  <a:pt x="346128" y="440099"/>
                </a:cubicBezTo>
                <a:cubicBezTo>
                  <a:pt x="354107" y="432136"/>
                  <a:pt x="367013" y="432136"/>
                  <a:pt x="374875" y="440099"/>
                </a:cubicBezTo>
                <a:lnTo>
                  <a:pt x="399398" y="464576"/>
                </a:lnTo>
                <a:lnTo>
                  <a:pt x="442342" y="421830"/>
                </a:lnTo>
                <a:cubicBezTo>
                  <a:pt x="446273" y="417848"/>
                  <a:pt x="451465" y="415857"/>
                  <a:pt x="456672" y="415857"/>
                </a:cubicBezTo>
                <a:close/>
                <a:moveTo>
                  <a:pt x="407270" y="358184"/>
                </a:moveTo>
                <a:cubicBezTo>
                  <a:pt x="348837" y="358184"/>
                  <a:pt x="301434" y="405508"/>
                  <a:pt x="301434" y="463844"/>
                </a:cubicBezTo>
                <a:cubicBezTo>
                  <a:pt x="301434" y="522295"/>
                  <a:pt x="348837" y="569619"/>
                  <a:pt x="407270" y="569619"/>
                </a:cubicBezTo>
                <a:cubicBezTo>
                  <a:pt x="465703" y="569619"/>
                  <a:pt x="513106" y="522295"/>
                  <a:pt x="513106" y="463844"/>
                </a:cubicBezTo>
                <a:cubicBezTo>
                  <a:pt x="513106" y="405508"/>
                  <a:pt x="465703" y="358184"/>
                  <a:pt x="407270" y="358184"/>
                </a:cubicBezTo>
                <a:close/>
                <a:moveTo>
                  <a:pt x="316218" y="170998"/>
                </a:moveTo>
                <a:cubicBezTo>
                  <a:pt x="301317" y="170998"/>
                  <a:pt x="289231" y="183063"/>
                  <a:pt x="289231" y="197939"/>
                </a:cubicBezTo>
                <a:cubicBezTo>
                  <a:pt x="289231" y="212816"/>
                  <a:pt x="301317" y="224881"/>
                  <a:pt x="316218" y="224881"/>
                </a:cubicBezTo>
                <a:cubicBezTo>
                  <a:pt x="331002" y="224881"/>
                  <a:pt x="343205" y="212816"/>
                  <a:pt x="343205" y="197939"/>
                </a:cubicBezTo>
                <a:cubicBezTo>
                  <a:pt x="343205" y="183063"/>
                  <a:pt x="331002" y="170998"/>
                  <a:pt x="316218" y="170998"/>
                </a:cubicBezTo>
                <a:close/>
                <a:moveTo>
                  <a:pt x="111586" y="170998"/>
                </a:moveTo>
                <a:cubicBezTo>
                  <a:pt x="96801" y="170998"/>
                  <a:pt x="84599" y="183063"/>
                  <a:pt x="84599" y="197939"/>
                </a:cubicBezTo>
                <a:cubicBezTo>
                  <a:pt x="84599" y="212816"/>
                  <a:pt x="96801" y="224881"/>
                  <a:pt x="111586" y="224881"/>
                </a:cubicBezTo>
                <a:cubicBezTo>
                  <a:pt x="126487" y="224881"/>
                  <a:pt x="138573" y="212816"/>
                  <a:pt x="138573" y="197939"/>
                </a:cubicBezTo>
                <a:cubicBezTo>
                  <a:pt x="138573" y="183063"/>
                  <a:pt x="126487" y="170998"/>
                  <a:pt x="111586" y="170998"/>
                </a:cubicBezTo>
                <a:close/>
                <a:moveTo>
                  <a:pt x="9387" y="134568"/>
                </a:moveTo>
                <a:lnTo>
                  <a:pt x="418417" y="134568"/>
                </a:lnTo>
                <a:cubicBezTo>
                  <a:pt x="423580" y="134568"/>
                  <a:pt x="427804" y="138785"/>
                  <a:pt x="427804" y="143939"/>
                </a:cubicBezTo>
                <a:lnTo>
                  <a:pt x="427804" y="320349"/>
                </a:lnTo>
                <a:cubicBezTo>
                  <a:pt x="499026" y="329486"/>
                  <a:pt x="554291" y="390397"/>
                  <a:pt x="554291" y="463844"/>
                </a:cubicBezTo>
                <a:cubicBezTo>
                  <a:pt x="554291" y="543732"/>
                  <a:pt x="489287" y="608626"/>
                  <a:pt x="409382" y="608626"/>
                </a:cubicBezTo>
                <a:cubicBezTo>
                  <a:pt x="357520" y="608626"/>
                  <a:pt x="311994" y="581333"/>
                  <a:pt x="286415" y="540452"/>
                </a:cubicBezTo>
                <a:lnTo>
                  <a:pt x="46934" y="540452"/>
                </a:lnTo>
                <a:cubicBezTo>
                  <a:pt x="21003" y="540452"/>
                  <a:pt x="0" y="519484"/>
                  <a:pt x="0" y="493597"/>
                </a:cubicBezTo>
                <a:lnTo>
                  <a:pt x="0" y="143939"/>
                </a:lnTo>
                <a:cubicBezTo>
                  <a:pt x="0" y="138785"/>
                  <a:pt x="4224" y="134568"/>
                  <a:pt x="9387" y="134568"/>
                </a:cubicBezTo>
                <a:close/>
                <a:moveTo>
                  <a:pt x="211220" y="0"/>
                </a:moveTo>
                <a:lnTo>
                  <a:pt x="216618" y="0"/>
                </a:lnTo>
                <a:cubicBezTo>
                  <a:pt x="282099" y="0"/>
                  <a:pt x="335493" y="52948"/>
                  <a:pt x="335962" y="118197"/>
                </a:cubicBezTo>
                <a:lnTo>
                  <a:pt x="289022" y="118197"/>
                </a:lnTo>
                <a:cubicBezTo>
                  <a:pt x="288553" y="78837"/>
                  <a:pt x="256282" y="46857"/>
                  <a:pt x="216618" y="46857"/>
                </a:cubicBezTo>
                <a:lnTo>
                  <a:pt x="211220" y="46857"/>
                </a:lnTo>
                <a:cubicBezTo>
                  <a:pt x="171556" y="46857"/>
                  <a:pt x="139285" y="78837"/>
                  <a:pt x="138816" y="118197"/>
                </a:cubicBezTo>
                <a:lnTo>
                  <a:pt x="91876" y="118197"/>
                </a:lnTo>
                <a:cubicBezTo>
                  <a:pt x="92345" y="52948"/>
                  <a:pt x="145739" y="0"/>
                  <a:pt x="211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0" name="íṥlídé"/>
          <p:cNvSpPr/>
          <p:nvPr/>
        </p:nvSpPr>
        <p:spPr>
          <a:xfrm>
            <a:off x="1889508" y="5195251"/>
            <a:ext cx="798772" cy="798770"/>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1" name="îṣ1ïḓé"/>
          <p:cNvSpPr/>
          <p:nvPr/>
        </p:nvSpPr>
        <p:spPr>
          <a:xfrm>
            <a:off x="1946563" y="5252306"/>
            <a:ext cx="684661" cy="6846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iṡļiḍè"/>
          <p:cNvSpPr/>
          <p:nvPr/>
        </p:nvSpPr>
        <p:spPr>
          <a:xfrm>
            <a:off x="2138783" y="5429810"/>
            <a:ext cx="300222" cy="329652"/>
          </a:xfrm>
          <a:custGeom>
            <a:avLst/>
            <a:gdLst>
              <a:gd name="connsiteX0" fmla="*/ 456672 w 554291"/>
              <a:gd name="connsiteY0" fmla="*/ 415857 h 608626"/>
              <a:gd name="connsiteX1" fmla="*/ 471089 w 554291"/>
              <a:gd name="connsiteY1" fmla="*/ 421830 h 608626"/>
              <a:gd name="connsiteX2" fmla="*/ 471089 w 554291"/>
              <a:gd name="connsiteY2" fmla="*/ 450522 h 608626"/>
              <a:gd name="connsiteX3" fmla="*/ 413830 w 554291"/>
              <a:gd name="connsiteY3" fmla="*/ 507673 h 608626"/>
              <a:gd name="connsiteX4" fmla="*/ 399398 w 554291"/>
              <a:gd name="connsiteY4" fmla="*/ 513645 h 608626"/>
              <a:gd name="connsiteX5" fmla="*/ 385083 w 554291"/>
              <a:gd name="connsiteY5" fmla="*/ 507673 h 608626"/>
              <a:gd name="connsiteX6" fmla="*/ 346128 w 554291"/>
              <a:gd name="connsiteY6" fmla="*/ 468792 h 608626"/>
              <a:gd name="connsiteX7" fmla="*/ 346128 w 554291"/>
              <a:gd name="connsiteY7" fmla="*/ 440099 h 608626"/>
              <a:gd name="connsiteX8" fmla="*/ 374875 w 554291"/>
              <a:gd name="connsiteY8" fmla="*/ 440099 h 608626"/>
              <a:gd name="connsiteX9" fmla="*/ 399398 w 554291"/>
              <a:gd name="connsiteY9" fmla="*/ 464576 h 608626"/>
              <a:gd name="connsiteX10" fmla="*/ 442342 w 554291"/>
              <a:gd name="connsiteY10" fmla="*/ 421830 h 608626"/>
              <a:gd name="connsiteX11" fmla="*/ 456672 w 554291"/>
              <a:gd name="connsiteY11" fmla="*/ 415857 h 608626"/>
              <a:gd name="connsiteX12" fmla="*/ 407270 w 554291"/>
              <a:gd name="connsiteY12" fmla="*/ 358184 h 608626"/>
              <a:gd name="connsiteX13" fmla="*/ 301434 w 554291"/>
              <a:gd name="connsiteY13" fmla="*/ 463844 h 608626"/>
              <a:gd name="connsiteX14" fmla="*/ 407270 w 554291"/>
              <a:gd name="connsiteY14" fmla="*/ 569619 h 608626"/>
              <a:gd name="connsiteX15" fmla="*/ 513106 w 554291"/>
              <a:gd name="connsiteY15" fmla="*/ 463844 h 608626"/>
              <a:gd name="connsiteX16" fmla="*/ 407270 w 554291"/>
              <a:gd name="connsiteY16" fmla="*/ 358184 h 608626"/>
              <a:gd name="connsiteX17" fmla="*/ 316218 w 554291"/>
              <a:gd name="connsiteY17" fmla="*/ 170998 h 608626"/>
              <a:gd name="connsiteX18" fmla="*/ 289231 w 554291"/>
              <a:gd name="connsiteY18" fmla="*/ 197939 h 608626"/>
              <a:gd name="connsiteX19" fmla="*/ 316218 w 554291"/>
              <a:gd name="connsiteY19" fmla="*/ 224881 h 608626"/>
              <a:gd name="connsiteX20" fmla="*/ 343205 w 554291"/>
              <a:gd name="connsiteY20" fmla="*/ 197939 h 608626"/>
              <a:gd name="connsiteX21" fmla="*/ 316218 w 554291"/>
              <a:gd name="connsiteY21" fmla="*/ 170998 h 608626"/>
              <a:gd name="connsiteX22" fmla="*/ 111586 w 554291"/>
              <a:gd name="connsiteY22" fmla="*/ 170998 h 608626"/>
              <a:gd name="connsiteX23" fmla="*/ 84599 w 554291"/>
              <a:gd name="connsiteY23" fmla="*/ 197939 h 608626"/>
              <a:gd name="connsiteX24" fmla="*/ 111586 w 554291"/>
              <a:gd name="connsiteY24" fmla="*/ 224881 h 608626"/>
              <a:gd name="connsiteX25" fmla="*/ 138573 w 554291"/>
              <a:gd name="connsiteY25" fmla="*/ 197939 h 608626"/>
              <a:gd name="connsiteX26" fmla="*/ 111586 w 554291"/>
              <a:gd name="connsiteY26" fmla="*/ 170998 h 608626"/>
              <a:gd name="connsiteX27" fmla="*/ 9387 w 554291"/>
              <a:gd name="connsiteY27" fmla="*/ 134568 h 608626"/>
              <a:gd name="connsiteX28" fmla="*/ 418417 w 554291"/>
              <a:gd name="connsiteY28" fmla="*/ 134568 h 608626"/>
              <a:gd name="connsiteX29" fmla="*/ 427804 w 554291"/>
              <a:gd name="connsiteY29" fmla="*/ 143939 h 608626"/>
              <a:gd name="connsiteX30" fmla="*/ 427804 w 554291"/>
              <a:gd name="connsiteY30" fmla="*/ 320349 h 608626"/>
              <a:gd name="connsiteX31" fmla="*/ 554291 w 554291"/>
              <a:gd name="connsiteY31" fmla="*/ 463844 h 608626"/>
              <a:gd name="connsiteX32" fmla="*/ 409382 w 554291"/>
              <a:gd name="connsiteY32" fmla="*/ 608626 h 608626"/>
              <a:gd name="connsiteX33" fmla="*/ 286415 w 554291"/>
              <a:gd name="connsiteY33" fmla="*/ 540452 h 608626"/>
              <a:gd name="connsiteX34" fmla="*/ 46934 w 554291"/>
              <a:gd name="connsiteY34" fmla="*/ 540452 h 608626"/>
              <a:gd name="connsiteX35" fmla="*/ 0 w 554291"/>
              <a:gd name="connsiteY35" fmla="*/ 493597 h 608626"/>
              <a:gd name="connsiteX36" fmla="*/ 0 w 554291"/>
              <a:gd name="connsiteY36" fmla="*/ 143939 h 608626"/>
              <a:gd name="connsiteX37" fmla="*/ 9387 w 554291"/>
              <a:gd name="connsiteY37" fmla="*/ 134568 h 608626"/>
              <a:gd name="connsiteX38" fmla="*/ 211220 w 554291"/>
              <a:gd name="connsiteY38" fmla="*/ 0 h 608626"/>
              <a:gd name="connsiteX39" fmla="*/ 216618 w 554291"/>
              <a:gd name="connsiteY39" fmla="*/ 0 h 608626"/>
              <a:gd name="connsiteX40" fmla="*/ 335962 w 554291"/>
              <a:gd name="connsiteY40" fmla="*/ 118197 h 608626"/>
              <a:gd name="connsiteX41" fmla="*/ 289022 w 554291"/>
              <a:gd name="connsiteY41" fmla="*/ 118197 h 608626"/>
              <a:gd name="connsiteX42" fmla="*/ 216618 w 554291"/>
              <a:gd name="connsiteY42" fmla="*/ 46857 h 608626"/>
              <a:gd name="connsiteX43" fmla="*/ 211220 w 554291"/>
              <a:gd name="connsiteY43" fmla="*/ 46857 h 608626"/>
              <a:gd name="connsiteX44" fmla="*/ 138816 w 554291"/>
              <a:gd name="connsiteY44" fmla="*/ 118197 h 608626"/>
              <a:gd name="connsiteX45" fmla="*/ 91876 w 554291"/>
              <a:gd name="connsiteY45" fmla="*/ 118197 h 608626"/>
              <a:gd name="connsiteX46" fmla="*/ 211220 w 554291"/>
              <a:gd name="connsiteY46" fmla="*/ 0 h 6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54291" h="608626">
                <a:moveTo>
                  <a:pt x="456672" y="415857"/>
                </a:moveTo>
                <a:cubicBezTo>
                  <a:pt x="461878" y="415857"/>
                  <a:pt x="467099" y="417848"/>
                  <a:pt x="471089" y="421830"/>
                </a:cubicBezTo>
                <a:cubicBezTo>
                  <a:pt x="479068" y="429793"/>
                  <a:pt x="479068" y="442676"/>
                  <a:pt x="471089" y="450522"/>
                </a:cubicBezTo>
                <a:lnTo>
                  <a:pt x="413830" y="507673"/>
                </a:lnTo>
                <a:cubicBezTo>
                  <a:pt x="409841" y="511654"/>
                  <a:pt x="404678" y="513645"/>
                  <a:pt x="399398" y="513645"/>
                </a:cubicBezTo>
                <a:cubicBezTo>
                  <a:pt x="394235" y="513645"/>
                  <a:pt x="389072" y="511654"/>
                  <a:pt x="385083" y="507673"/>
                </a:cubicBezTo>
                <a:lnTo>
                  <a:pt x="346128" y="468792"/>
                </a:lnTo>
                <a:cubicBezTo>
                  <a:pt x="338149" y="460945"/>
                  <a:pt x="338149" y="448063"/>
                  <a:pt x="346128" y="440099"/>
                </a:cubicBezTo>
                <a:cubicBezTo>
                  <a:pt x="354107" y="432136"/>
                  <a:pt x="367013" y="432136"/>
                  <a:pt x="374875" y="440099"/>
                </a:cubicBezTo>
                <a:lnTo>
                  <a:pt x="399398" y="464576"/>
                </a:lnTo>
                <a:lnTo>
                  <a:pt x="442342" y="421830"/>
                </a:lnTo>
                <a:cubicBezTo>
                  <a:pt x="446273" y="417848"/>
                  <a:pt x="451465" y="415857"/>
                  <a:pt x="456672" y="415857"/>
                </a:cubicBezTo>
                <a:close/>
                <a:moveTo>
                  <a:pt x="407270" y="358184"/>
                </a:moveTo>
                <a:cubicBezTo>
                  <a:pt x="348837" y="358184"/>
                  <a:pt x="301434" y="405508"/>
                  <a:pt x="301434" y="463844"/>
                </a:cubicBezTo>
                <a:cubicBezTo>
                  <a:pt x="301434" y="522295"/>
                  <a:pt x="348837" y="569619"/>
                  <a:pt x="407270" y="569619"/>
                </a:cubicBezTo>
                <a:cubicBezTo>
                  <a:pt x="465703" y="569619"/>
                  <a:pt x="513106" y="522295"/>
                  <a:pt x="513106" y="463844"/>
                </a:cubicBezTo>
                <a:cubicBezTo>
                  <a:pt x="513106" y="405508"/>
                  <a:pt x="465703" y="358184"/>
                  <a:pt x="407270" y="358184"/>
                </a:cubicBezTo>
                <a:close/>
                <a:moveTo>
                  <a:pt x="316218" y="170998"/>
                </a:moveTo>
                <a:cubicBezTo>
                  <a:pt x="301317" y="170998"/>
                  <a:pt x="289231" y="183063"/>
                  <a:pt x="289231" y="197939"/>
                </a:cubicBezTo>
                <a:cubicBezTo>
                  <a:pt x="289231" y="212816"/>
                  <a:pt x="301317" y="224881"/>
                  <a:pt x="316218" y="224881"/>
                </a:cubicBezTo>
                <a:cubicBezTo>
                  <a:pt x="331002" y="224881"/>
                  <a:pt x="343205" y="212816"/>
                  <a:pt x="343205" y="197939"/>
                </a:cubicBezTo>
                <a:cubicBezTo>
                  <a:pt x="343205" y="183063"/>
                  <a:pt x="331002" y="170998"/>
                  <a:pt x="316218" y="170998"/>
                </a:cubicBezTo>
                <a:close/>
                <a:moveTo>
                  <a:pt x="111586" y="170998"/>
                </a:moveTo>
                <a:cubicBezTo>
                  <a:pt x="96801" y="170998"/>
                  <a:pt x="84599" y="183063"/>
                  <a:pt x="84599" y="197939"/>
                </a:cubicBezTo>
                <a:cubicBezTo>
                  <a:pt x="84599" y="212816"/>
                  <a:pt x="96801" y="224881"/>
                  <a:pt x="111586" y="224881"/>
                </a:cubicBezTo>
                <a:cubicBezTo>
                  <a:pt x="126487" y="224881"/>
                  <a:pt x="138573" y="212816"/>
                  <a:pt x="138573" y="197939"/>
                </a:cubicBezTo>
                <a:cubicBezTo>
                  <a:pt x="138573" y="183063"/>
                  <a:pt x="126487" y="170998"/>
                  <a:pt x="111586" y="170998"/>
                </a:cubicBezTo>
                <a:close/>
                <a:moveTo>
                  <a:pt x="9387" y="134568"/>
                </a:moveTo>
                <a:lnTo>
                  <a:pt x="418417" y="134568"/>
                </a:lnTo>
                <a:cubicBezTo>
                  <a:pt x="423580" y="134568"/>
                  <a:pt x="427804" y="138785"/>
                  <a:pt x="427804" y="143939"/>
                </a:cubicBezTo>
                <a:lnTo>
                  <a:pt x="427804" y="320349"/>
                </a:lnTo>
                <a:cubicBezTo>
                  <a:pt x="499026" y="329486"/>
                  <a:pt x="554291" y="390397"/>
                  <a:pt x="554291" y="463844"/>
                </a:cubicBezTo>
                <a:cubicBezTo>
                  <a:pt x="554291" y="543732"/>
                  <a:pt x="489287" y="608626"/>
                  <a:pt x="409382" y="608626"/>
                </a:cubicBezTo>
                <a:cubicBezTo>
                  <a:pt x="357520" y="608626"/>
                  <a:pt x="311994" y="581333"/>
                  <a:pt x="286415" y="540452"/>
                </a:cubicBezTo>
                <a:lnTo>
                  <a:pt x="46934" y="540452"/>
                </a:lnTo>
                <a:cubicBezTo>
                  <a:pt x="21003" y="540452"/>
                  <a:pt x="0" y="519484"/>
                  <a:pt x="0" y="493597"/>
                </a:cubicBezTo>
                <a:lnTo>
                  <a:pt x="0" y="143939"/>
                </a:lnTo>
                <a:cubicBezTo>
                  <a:pt x="0" y="138785"/>
                  <a:pt x="4224" y="134568"/>
                  <a:pt x="9387" y="134568"/>
                </a:cubicBezTo>
                <a:close/>
                <a:moveTo>
                  <a:pt x="211220" y="0"/>
                </a:moveTo>
                <a:lnTo>
                  <a:pt x="216618" y="0"/>
                </a:lnTo>
                <a:cubicBezTo>
                  <a:pt x="282099" y="0"/>
                  <a:pt x="335493" y="52948"/>
                  <a:pt x="335962" y="118197"/>
                </a:cubicBezTo>
                <a:lnTo>
                  <a:pt x="289022" y="118197"/>
                </a:lnTo>
                <a:cubicBezTo>
                  <a:pt x="288553" y="78837"/>
                  <a:pt x="256282" y="46857"/>
                  <a:pt x="216618" y="46857"/>
                </a:cubicBezTo>
                <a:lnTo>
                  <a:pt x="211220" y="46857"/>
                </a:lnTo>
                <a:cubicBezTo>
                  <a:pt x="171556" y="46857"/>
                  <a:pt x="139285" y="78837"/>
                  <a:pt x="138816" y="118197"/>
                </a:cubicBezTo>
                <a:lnTo>
                  <a:pt x="91876" y="118197"/>
                </a:lnTo>
                <a:cubicBezTo>
                  <a:pt x="92345" y="52948"/>
                  <a:pt x="145739" y="0"/>
                  <a:pt x="211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7" name="í$líḓé"/>
          <p:cNvSpPr/>
          <p:nvPr/>
        </p:nvSpPr>
        <p:spPr>
          <a:xfrm>
            <a:off x="4044435" y="3550733"/>
            <a:ext cx="1120945" cy="1120944"/>
          </a:xfrm>
          <a:prstGeom prst="ellipse">
            <a:avLst/>
          </a:prstGeom>
          <a:solidFill>
            <a:schemeClr val="bg1"/>
          </a:solidFill>
          <a:ln w="19050">
            <a:solidFill>
              <a:srgbClr val="2F2F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8" name="iŝlïdê"/>
          <p:cNvSpPr/>
          <p:nvPr/>
        </p:nvSpPr>
        <p:spPr>
          <a:xfrm>
            <a:off x="4124503" y="3630801"/>
            <a:ext cx="960810" cy="960808"/>
          </a:xfrm>
          <a:prstGeom prst="ellipse">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9" name="iṣḷiďé"/>
          <p:cNvSpPr/>
          <p:nvPr/>
        </p:nvSpPr>
        <p:spPr>
          <a:xfrm>
            <a:off x="4394251" y="3879898"/>
            <a:ext cx="421312" cy="462613"/>
          </a:xfrm>
          <a:custGeom>
            <a:avLst/>
            <a:gdLst>
              <a:gd name="connsiteX0" fmla="*/ 456672 w 554291"/>
              <a:gd name="connsiteY0" fmla="*/ 415857 h 608626"/>
              <a:gd name="connsiteX1" fmla="*/ 471089 w 554291"/>
              <a:gd name="connsiteY1" fmla="*/ 421830 h 608626"/>
              <a:gd name="connsiteX2" fmla="*/ 471089 w 554291"/>
              <a:gd name="connsiteY2" fmla="*/ 450522 h 608626"/>
              <a:gd name="connsiteX3" fmla="*/ 413830 w 554291"/>
              <a:gd name="connsiteY3" fmla="*/ 507673 h 608626"/>
              <a:gd name="connsiteX4" fmla="*/ 399398 w 554291"/>
              <a:gd name="connsiteY4" fmla="*/ 513645 h 608626"/>
              <a:gd name="connsiteX5" fmla="*/ 385083 w 554291"/>
              <a:gd name="connsiteY5" fmla="*/ 507673 h 608626"/>
              <a:gd name="connsiteX6" fmla="*/ 346128 w 554291"/>
              <a:gd name="connsiteY6" fmla="*/ 468792 h 608626"/>
              <a:gd name="connsiteX7" fmla="*/ 346128 w 554291"/>
              <a:gd name="connsiteY7" fmla="*/ 440099 h 608626"/>
              <a:gd name="connsiteX8" fmla="*/ 374875 w 554291"/>
              <a:gd name="connsiteY8" fmla="*/ 440099 h 608626"/>
              <a:gd name="connsiteX9" fmla="*/ 399398 w 554291"/>
              <a:gd name="connsiteY9" fmla="*/ 464576 h 608626"/>
              <a:gd name="connsiteX10" fmla="*/ 442342 w 554291"/>
              <a:gd name="connsiteY10" fmla="*/ 421830 h 608626"/>
              <a:gd name="connsiteX11" fmla="*/ 456672 w 554291"/>
              <a:gd name="connsiteY11" fmla="*/ 415857 h 608626"/>
              <a:gd name="connsiteX12" fmla="*/ 407270 w 554291"/>
              <a:gd name="connsiteY12" fmla="*/ 358184 h 608626"/>
              <a:gd name="connsiteX13" fmla="*/ 301434 w 554291"/>
              <a:gd name="connsiteY13" fmla="*/ 463844 h 608626"/>
              <a:gd name="connsiteX14" fmla="*/ 407270 w 554291"/>
              <a:gd name="connsiteY14" fmla="*/ 569619 h 608626"/>
              <a:gd name="connsiteX15" fmla="*/ 513106 w 554291"/>
              <a:gd name="connsiteY15" fmla="*/ 463844 h 608626"/>
              <a:gd name="connsiteX16" fmla="*/ 407270 w 554291"/>
              <a:gd name="connsiteY16" fmla="*/ 358184 h 608626"/>
              <a:gd name="connsiteX17" fmla="*/ 316218 w 554291"/>
              <a:gd name="connsiteY17" fmla="*/ 170998 h 608626"/>
              <a:gd name="connsiteX18" fmla="*/ 289231 w 554291"/>
              <a:gd name="connsiteY18" fmla="*/ 197939 h 608626"/>
              <a:gd name="connsiteX19" fmla="*/ 316218 w 554291"/>
              <a:gd name="connsiteY19" fmla="*/ 224881 h 608626"/>
              <a:gd name="connsiteX20" fmla="*/ 343205 w 554291"/>
              <a:gd name="connsiteY20" fmla="*/ 197939 h 608626"/>
              <a:gd name="connsiteX21" fmla="*/ 316218 w 554291"/>
              <a:gd name="connsiteY21" fmla="*/ 170998 h 608626"/>
              <a:gd name="connsiteX22" fmla="*/ 111586 w 554291"/>
              <a:gd name="connsiteY22" fmla="*/ 170998 h 608626"/>
              <a:gd name="connsiteX23" fmla="*/ 84599 w 554291"/>
              <a:gd name="connsiteY23" fmla="*/ 197939 h 608626"/>
              <a:gd name="connsiteX24" fmla="*/ 111586 w 554291"/>
              <a:gd name="connsiteY24" fmla="*/ 224881 h 608626"/>
              <a:gd name="connsiteX25" fmla="*/ 138573 w 554291"/>
              <a:gd name="connsiteY25" fmla="*/ 197939 h 608626"/>
              <a:gd name="connsiteX26" fmla="*/ 111586 w 554291"/>
              <a:gd name="connsiteY26" fmla="*/ 170998 h 608626"/>
              <a:gd name="connsiteX27" fmla="*/ 9387 w 554291"/>
              <a:gd name="connsiteY27" fmla="*/ 134568 h 608626"/>
              <a:gd name="connsiteX28" fmla="*/ 418417 w 554291"/>
              <a:gd name="connsiteY28" fmla="*/ 134568 h 608626"/>
              <a:gd name="connsiteX29" fmla="*/ 427804 w 554291"/>
              <a:gd name="connsiteY29" fmla="*/ 143939 h 608626"/>
              <a:gd name="connsiteX30" fmla="*/ 427804 w 554291"/>
              <a:gd name="connsiteY30" fmla="*/ 320349 h 608626"/>
              <a:gd name="connsiteX31" fmla="*/ 554291 w 554291"/>
              <a:gd name="connsiteY31" fmla="*/ 463844 h 608626"/>
              <a:gd name="connsiteX32" fmla="*/ 409382 w 554291"/>
              <a:gd name="connsiteY32" fmla="*/ 608626 h 608626"/>
              <a:gd name="connsiteX33" fmla="*/ 286415 w 554291"/>
              <a:gd name="connsiteY33" fmla="*/ 540452 h 608626"/>
              <a:gd name="connsiteX34" fmla="*/ 46934 w 554291"/>
              <a:gd name="connsiteY34" fmla="*/ 540452 h 608626"/>
              <a:gd name="connsiteX35" fmla="*/ 0 w 554291"/>
              <a:gd name="connsiteY35" fmla="*/ 493597 h 608626"/>
              <a:gd name="connsiteX36" fmla="*/ 0 w 554291"/>
              <a:gd name="connsiteY36" fmla="*/ 143939 h 608626"/>
              <a:gd name="connsiteX37" fmla="*/ 9387 w 554291"/>
              <a:gd name="connsiteY37" fmla="*/ 134568 h 608626"/>
              <a:gd name="connsiteX38" fmla="*/ 211220 w 554291"/>
              <a:gd name="connsiteY38" fmla="*/ 0 h 608626"/>
              <a:gd name="connsiteX39" fmla="*/ 216618 w 554291"/>
              <a:gd name="connsiteY39" fmla="*/ 0 h 608626"/>
              <a:gd name="connsiteX40" fmla="*/ 335962 w 554291"/>
              <a:gd name="connsiteY40" fmla="*/ 118197 h 608626"/>
              <a:gd name="connsiteX41" fmla="*/ 289022 w 554291"/>
              <a:gd name="connsiteY41" fmla="*/ 118197 h 608626"/>
              <a:gd name="connsiteX42" fmla="*/ 216618 w 554291"/>
              <a:gd name="connsiteY42" fmla="*/ 46857 h 608626"/>
              <a:gd name="connsiteX43" fmla="*/ 211220 w 554291"/>
              <a:gd name="connsiteY43" fmla="*/ 46857 h 608626"/>
              <a:gd name="connsiteX44" fmla="*/ 138816 w 554291"/>
              <a:gd name="connsiteY44" fmla="*/ 118197 h 608626"/>
              <a:gd name="connsiteX45" fmla="*/ 91876 w 554291"/>
              <a:gd name="connsiteY45" fmla="*/ 118197 h 608626"/>
              <a:gd name="connsiteX46" fmla="*/ 211220 w 554291"/>
              <a:gd name="connsiteY46" fmla="*/ 0 h 6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54291" h="608626">
                <a:moveTo>
                  <a:pt x="456672" y="415857"/>
                </a:moveTo>
                <a:cubicBezTo>
                  <a:pt x="461878" y="415857"/>
                  <a:pt x="467099" y="417848"/>
                  <a:pt x="471089" y="421830"/>
                </a:cubicBezTo>
                <a:cubicBezTo>
                  <a:pt x="479068" y="429793"/>
                  <a:pt x="479068" y="442676"/>
                  <a:pt x="471089" y="450522"/>
                </a:cubicBezTo>
                <a:lnTo>
                  <a:pt x="413830" y="507673"/>
                </a:lnTo>
                <a:cubicBezTo>
                  <a:pt x="409841" y="511654"/>
                  <a:pt x="404678" y="513645"/>
                  <a:pt x="399398" y="513645"/>
                </a:cubicBezTo>
                <a:cubicBezTo>
                  <a:pt x="394235" y="513645"/>
                  <a:pt x="389072" y="511654"/>
                  <a:pt x="385083" y="507673"/>
                </a:cubicBezTo>
                <a:lnTo>
                  <a:pt x="346128" y="468792"/>
                </a:lnTo>
                <a:cubicBezTo>
                  <a:pt x="338149" y="460945"/>
                  <a:pt x="338149" y="448063"/>
                  <a:pt x="346128" y="440099"/>
                </a:cubicBezTo>
                <a:cubicBezTo>
                  <a:pt x="354107" y="432136"/>
                  <a:pt x="367013" y="432136"/>
                  <a:pt x="374875" y="440099"/>
                </a:cubicBezTo>
                <a:lnTo>
                  <a:pt x="399398" y="464576"/>
                </a:lnTo>
                <a:lnTo>
                  <a:pt x="442342" y="421830"/>
                </a:lnTo>
                <a:cubicBezTo>
                  <a:pt x="446273" y="417848"/>
                  <a:pt x="451465" y="415857"/>
                  <a:pt x="456672" y="415857"/>
                </a:cubicBezTo>
                <a:close/>
                <a:moveTo>
                  <a:pt x="407270" y="358184"/>
                </a:moveTo>
                <a:cubicBezTo>
                  <a:pt x="348837" y="358184"/>
                  <a:pt x="301434" y="405508"/>
                  <a:pt x="301434" y="463844"/>
                </a:cubicBezTo>
                <a:cubicBezTo>
                  <a:pt x="301434" y="522295"/>
                  <a:pt x="348837" y="569619"/>
                  <a:pt x="407270" y="569619"/>
                </a:cubicBezTo>
                <a:cubicBezTo>
                  <a:pt x="465703" y="569619"/>
                  <a:pt x="513106" y="522295"/>
                  <a:pt x="513106" y="463844"/>
                </a:cubicBezTo>
                <a:cubicBezTo>
                  <a:pt x="513106" y="405508"/>
                  <a:pt x="465703" y="358184"/>
                  <a:pt x="407270" y="358184"/>
                </a:cubicBezTo>
                <a:close/>
                <a:moveTo>
                  <a:pt x="316218" y="170998"/>
                </a:moveTo>
                <a:cubicBezTo>
                  <a:pt x="301317" y="170998"/>
                  <a:pt x="289231" y="183063"/>
                  <a:pt x="289231" y="197939"/>
                </a:cubicBezTo>
                <a:cubicBezTo>
                  <a:pt x="289231" y="212816"/>
                  <a:pt x="301317" y="224881"/>
                  <a:pt x="316218" y="224881"/>
                </a:cubicBezTo>
                <a:cubicBezTo>
                  <a:pt x="331002" y="224881"/>
                  <a:pt x="343205" y="212816"/>
                  <a:pt x="343205" y="197939"/>
                </a:cubicBezTo>
                <a:cubicBezTo>
                  <a:pt x="343205" y="183063"/>
                  <a:pt x="331002" y="170998"/>
                  <a:pt x="316218" y="170998"/>
                </a:cubicBezTo>
                <a:close/>
                <a:moveTo>
                  <a:pt x="111586" y="170998"/>
                </a:moveTo>
                <a:cubicBezTo>
                  <a:pt x="96801" y="170998"/>
                  <a:pt x="84599" y="183063"/>
                  <a:pt x="84599" y="197939"/>
                </a:cubicBezTo>
                <a:cubicBezTo>
                  <a:pt x="84599" y="212816"/>
                  <a:pt x="96801" y="224881"/>
                  <a:pt x="111586" y="224881"/>
                </a:cubicBezTo>
                <a:cubicBezTo>
                  <a:pt x="126487" y="224881"/>
                  <a:pt x="138573" y="212816"/>
                  <a:pt x="138573" y="197939"/>
                </a:cubicBezTo>
                <a:cubicBezTo>
                  <a:pt x="138573" y="183063"/>
                  <a:pt x="126487" y="170998"/>
                  <a:pt x="111586" y="170998"/>
                </a:cubicBezTo>
                <a:close/>
                <a:moveTo>
                  <a:pt x="9387" y="134568"/>
                </a:moveTo>
                <a:lnTo>
                  <a:pt x="418417" y="134568"/>
                </a:lnTo>
                <a:cubicBezTo>
                  <a:pt x="423580" y="134568"/>
                  <a:pt x="427804" y="138785"/>
                  <a:pt x="427804" y="143939"/>
                </a:cubicBezTo>
                <a:lnTo>
                  <a:pt x="427804" y="320349"/>
                </a:lnTo>
                <a:cubicBezTo>
                  <a:pt x="499026" y="329486"/>
                  <a:pt x="554291" y="390397"/>
                  <a:pt x="554291" y="463844"/>
                </a:cubicBezTo>
                <a:cubicBezTo>
                  <a:pt x="554291" y="543732"/>
                  <a:pt x="489287" y="608626"/>
                  <a:pt x="409382" y="608626"/>
                </a:cubicBezTo>
                <a:cubicBezTo>
                  <a:pt x="357520" y="608626"/>
                  <a:pt x="311994" y="581333"/>
                  <a:pt x="286415" y="540452"/>
                </a:cubicBezTo>
                <a:lnTo>
                  <a:pt x="46934" y="540452"/>
                </a:lnTo>
                <a:cubicBezTo>
                  <a:pt x="21003" y="540452"/>
                  <a:pt x="0" y="519484"/>
                  <a:pt x="0" y="493597"/>
                </a:cubicBezTo>
                <a:lnTo>
                  <a:pt x="0" y="143939"/>
                </a:lnTo>
                <a:cubicBezTo>
                  <a:pt x="0" y="138785"/>
                  <a:pt x="4224" y="134568"/>
                  <a:pt x="9387" y="134568"/>
                </a:cubicBezTo>
                <a:close/>
                <a:moveTo>
                  <a:pt x="211220" y="0"/>
                </a:moveTo>
                <a:lnTo>
                  <a:pt x="216618" y="0"/>
                </a:lnTo>
                <a:cubicBezTo>
                  <a:pt x="282099" y="0"/>
                  <a:pt x="335493" y="52948"/>
                  <a:pt x="335962" y="118197"/>
                </a:cubicBezTo>
                <a:lnTo>
                  <a:pt x="289022" y="118197"/>
                </a:lnTo>
                <a:cubicBezTo>
                  <a:pt x="288553" y="78837"/>
                  <a:pt x="256282" y="46857"/>
                  <a:pt x="216618" y="46857"/>
                </a:cubicBezTo>
                <a:lnTo>
                  <a:pt x="211220" y="46857"/>
                </a:lnTo>
                <a:cubicBezTo>
                  <a:pt x="171556" y="46857"/>
                  <a:pt x="139285" y="78837"/>
                  <a:pt x="138816" y="118197"/>
                </a:cubicBezTo>
                <a:lnTo>
                  <a:pt x="91876" y="118197"/>
                </a:lnTo>
                <a:cubicBezTo>
                  <a:pt x="92345" y="52948"/>
                  <a:pt x="145739" y="0"/>
                  <a:pt x="211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4" name="îsļíḋè"/>
          <p:cNvSpPr/>
          <p:nvPr/>
        </p:nvSpPr>
        <p:spPr>
          <a:xfrm>
            <a:off x="5634120" y="3978779"/>
            <a:ext cx="211315" cy="262031"/>
          </a:xfrm>
          <a:prstGeom prst="chevron">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5" name="ïślïḓe"/>
          <p:cNvSpPr/>
          <p:nvPr/>
        </p:nvSpPr>
        <p:spPr>
          <a:xfrm>
            <a:off x="5786267" y="3978779"/>
            <a:ext cx="211315" cy="262031"/>
          </a:xfrm>
          <a:prstGeom prst="chevron">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6" name="îsľîḓê"/>
          <p:cNvSpPr/>
          <p:nvPr/>
        </p:nvSpPr>
        <p:spPr>
          <a:xfrm>
            <a:off x="5938414" y="3978779"/>
            <a:ext cx="211315" cy="262031"/>
          </a:xfrm>
          <a:prstGeom prst="chevron">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42" name="矩形 41"/>
          <p:cNvSpPr/>
          <p:nvPr/>
        </p:nvSpPr>
        <p:spPr>
          <a:xfrm>
            <a:off x="1998300" y="3760928"/>
            <a:ext cx="1757871"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核心价值</a:t>
            </a:r>
            <a:endParaRPr lang="zh-CN" altLang="en-US" sz="2400" b="1" spc="400" dirty="0">
              <a:latin typeface="仓耳青禾体-谷力 W05" panose="02020400000000000000" pitchFamily="18" charset="-122"/>
              <a:ea typeface="仓耳青禾体-谷力 W05" panose="02020400000000000000" pitchFamily="18" charset="-122"/>
            </a:endParaRPr>
          </a:p>
        </p:txBody>
      </p:sp>
      <p:sp>
        <p:nvSpPr>
          <p:cNvPr id="44" name="矩形 43"/>
          <p:cNvSpPr/>
          <p:nvPr/>
        </p:nvSpPr>
        <p:spPr>
          <a:xfrm>
            <a:off x="883999" y="2282625"/>
            <a:ext cx="948453" cy="587084"/>
          </a:xfrm>
          <a:prstGeom prst="rect">
            <a:avLst/>
          </a:prstGeom>
        </p:spPr>
        <p:txBody>
          <a:bodyPr wrap="square">
            <a:spAutoFit/>
          </a:bodyPr>
          <a:lstStyle/>
          <a:p>
            <a:pPr>
              <a:lnSpc>
                <a:spcPct val="150000"/>
              </a:lnSpc>
            </a:pPr>
            <a:r>
              <a:rPr lang="zh-CN" altLang="en-US" sz="2400" spc="400" dirty="0">
                <a:latin typeface="仓耳青禾体-谷力 W05" panose="02020400000000000000" pitchFamily="18" charset="-122"/>
                <a:ea typeface="仓耳青禾体-谷力 W05" panose="02020400000000000000" pitchFamily="18" charset="-122"/>
              </a:rPr>
              <a:t>记录</a:t>
            </a:r>
            <a:endParaRPr lang="zh-CN" altLang="en-US" sz="2400" spc="400" dirty="0">
              <a:latin typeface="仓耳青禾体-谷力 W05" panose="02020400000000000000" pitchFamily="18" charset="-122"/>
              <a:ea typeface="仓耳青禾体-谷力 W05" panose="02020400000000000000" pitchFamily="18" charset="-122"/>
            </a:endParaRPr>
          </a:p>
        </p:txBody>
      </p:sp>
      <p:sp>
        <p:nvSpPr>
          <p:cNvPr id="45" name="矩形 44"/>
          <p:cNvSpPr/>
          <p:nvPr/>
        </p:nvSpPr>
        <p:spPr>
          <a:xfrm>
            <a:off x="4487020" y="2355392"/>
            <a:ext cx="948453" cy="587084"/>
          </a:xfrm>
          <a:prstGeom prst="rect">
            <a:avLst/>
          </a:prstGeom>
        </p:spPr>
        <p:txBody>
          <a:bodyPr wrap="square">
            <a:spAutoFit/>
          </a:bodyPr>
          <a:lstStyle/>
          <a:p>
            <a:pPr>
              <a:lnSpc>
                <a:spcPct val="150000"/>
              </a:lnSpc>
            </a:pPr>
            <a:r>
              <a:rPr lang="zh-CN" altLang="en-US" sz="2400" spc="400" dirty="0">
                <a:latin typeface="仓耳青禾体-谷力 W05" panose="02020400000000000000" pitchFamily="18" charset="-122"/>
                <a:ea typeface="仓耳青禾体-谷力 W05" panose="02020400000000000000" pitchFamily="18" charset="-122"/>
              </a:rPr>
              <a:t>效益</a:t>
            </a:r>
            <a:endParaRPr lang="zh-CN" altLang="en-US" sz="2400" spc="400" dirty="0">
              <a:latin typeface="仓耳青禾体-谷力 W05" panose="02020400000000000000" pitchFamily="18" charset="-122"/>
              <a:ea typeface="仓耳青禾体-谷力 W05" panose="02020400000000000000" pitchFamily="18" charset="-122"/>
            </a:endParaRPr>
          </a:p>
        </p:txBody>
      </p:sp>
      <p:sp>
        <p:nvSpPr>
          <p:cNvPr id="46" name="矩形 45"/>
          <p:cNvSpPr/>
          <p:nvPr/>
        </p:nvSpPr>
        <p:spPr>
          <a:xfrm>
            <a:off x="780356" y="5322950"/>
            <a:ext cx="948453" cy="587084"/>
          </a:xfrm>
          <a:prstGeom prst="rect">
            <a:avLst/>
          </a:prstGeom>
        </p:spPr>
        <p:txBody>
          <a:bodyPr wrap="square">
            <a:spAutoFit/>
          </a:bodyPr>
          <a:lstStyle/>
          <a:p>
            <a:pPr>
              <a:lnSpc>
                <a:spcPct val="150000"/>
              </a:lnSpc>
            </a:pPr>
            <a:r>
              <a:rPr lang="zh-CN" altLang="en-US" sz="2400" spc="400" dirty="0">
                <a:latin typeface="仓耳青禾体-谷力 W05" panose="02020400000000000000" pitchFamily="18" charset="-122"/>
                <a:ea typeface="仓耳青禾体-谷力 W05" panose="02020400000000000000" pitchFamily="18" charset="-122"/>
              </a:rPr>
              <a:t>管理</a:t>
            </a:r>
            <a:endParaRPr lang="zh-CN" altLang="en-US" sz="2400" spc="400" dirty="0">
              <a:latin typeface="仓耳青禾体-谷力 W05" panose="02020400000000000000" pitchFamily="18" charset="-122"/>
              <a:ea typeface="仓耳青禾体-谷力 W05" panose="02020400000000000000" pitchFamily="18" charset="-122"/>
            </a:endParaRPr>
          </a:p>
        </p:txBody>
      </p:sp>
      <p:sp>
        <p:nvSpPr>
          <p:cNvPr id="47" name="矩形 46"/>
          <p:cNvSpPr/>
          <p:nvPr/>
        </p:nvSpPr>
        <p:spPr>
          <a:xfrm>
            <a:off x="4456681" y="5246742"/>
            <a:ext cx="948453" cy="587084"/>
          </a:xfrm>
          <a:prstGeom prst="rect">
            <a:avLst/>
          </a:prstGeom>
        </p:spPr>
        <p:txBody>
          <a:bodyPr wrap="square">
            <a:spAutoFit/>
          </a:bodyPr>
          <a:lstStyle/>
          <a:p>
            <a:pPr>
              <a:lnSpc>
                <a:spcPct val="150000"/>
              </a:lnSpc>
            </a:pPr>
            <a:r>
              <a:rPr lang="zh-CN" altLang="en-US" sz="2400" spc="400" dirty="0">
                <a:latin typeface="仓耳青禾体-谷力 W05" panose="02020400000000000000" pitchFamily="18" charset="-122"/>
                <a:ea typeface="仓耳青禾体-谷力 W05" panose="02020400000000000000" pitchFamily="18" charset="-122"/>
              </a:rPr>
              <a:t>知识</a:t>
            </a:r>
            <a:endParaRPr lang="zh-CN" altLang="en-US" sz="2400" spc="400" dirty="0">
              <a:latin typeface="仓耳青禾体-谷力 W05" panose="02020400000000000000" pitchFamily="18" charset="-122"/>
              <a:ea typeface="仓耳青禾体-谷力 W05" panose="02020400000000000000" pitchFamily="18" charset="-122"/>
            </a:endParaRPr>
          </a:p>
        </p:txBody>
      </p:sp>
      <p:sp>
        <p:nvSpPr>
          <p:cNvPr id="48" name="矩形 47"/>
          <p:cNvSpPr/>
          <p:nvPr/>
        </p:nvSpPr>
        <p:spPr>
          <a:xfrm>
            <a:off x="6721043" y="2415309"/>
            <a:ext cx="4028237" cy="587084"/>
          </a:xfrm>
          <a:prstGeom prst="rect">
            <a:avLst/>
          </a:prstGeom>
        </p:spPr>
        <p:txBody>
          <a:bodyPr wrap="square">
            <a:spAutoFit/>
          </a:bodyPr>
          <a:lstStyle/>
          <a:p>
            <a:pPr>
              <a:lnSpc>
                <a:spcPct val="150000"/>
              </a:lnSpc>
            </a:pPr>
            <a:r>
              <a:rPr lang="zh-CN" altLang="en-US" sz="2400" b="1" spc="400" dirty="0">
                <a:latin typeface="仓耳青禾体-谷力 W05" panose="02020400000000000000" pitchFamily="18" charset="-122"/>
                <a:ea typeface="仓耳青禾体-谷力 W05" panose="02020400000000000000" pitchFamily="18" charset="-122"/>
              </a:rPr>
              <a:t>项目管理专业人员</a:t>
            </a:r>
            <a:r>
              <a:rPr lang="en-US" altLang="zh-CN" sz="2400" b="1" spc="400" dirty="0">
                <a:latin typeface="仓耳青禾体-谷力 W05" panose="02020400000000000000" pitchFamily="18" charset="-122"/>
                <a:ea typeface="仓耳青禾体-谷力 W05" panose="02020400000000000000" pitchFamily="18" charset="-122"/>
              </a:rPr>
              <a:t>(PMI)</a:t>
            </a:r>
            <a:endParaRPr lang="en-US" altLang="zh-CN" sz="2400" b="1" spc="400" dirty="0">
              <a:latin typeface="仓耳青禾体-谷力 W05" panose="02020400000000000000" pitchFamily="18" charset="-122"/>
              <a:ea typeface="仓耳青禾体-谷力 W05" panose="02020400000000000000" pitchFamily="18" charset="-122"/>
            </a:endParaRPr>
          </a:p>
        </p:txBody>
      </p:sp>
      <p:sp>
        <p:nvSpPr>
          <p:cNvPr id="49" name="矩形 48"/>
          <p:cNvSpPr/>
          <p:nvPr/>
        </p:nvSpPr>
        <p:spPr>
          <a:xfrm>
            <a:off x="6721043" y="3194097"/>
            <a:ext cx="4282842" cy="2125390"/>
          </a:xfrm>
          <a:prstGeom prst="rect">
            <a:avLst/>
          </a:prstGeom>
        </p:spPr>
        <p:txBody>
          <a:bodyPr wrap="square">
            <a:spAutoFit/>
          </a:bodyPr>
          <a:lstStyle/>
          <a:p>
            <a:pPr>
              <a:lnSpc>
                <a:spcPct val="150000"/>
              </a:lnSpc>
            </a:pP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Project Management Professional. </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项目管理专业人员，始于八十年代初</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由</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PMI</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组织认证。有</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10</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万会员，</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5</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万名通过</a:t>
            </a:r>
            <a:r>
              <a:rPr lang="en-US" altLang="zh-CN"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PMP</a:t>
            </a:r>
            <a:r>
              <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认证。</a:t>
            </a:r>
            <a:endParaRPr lang="zh-CN" altLang="en-US"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1000" fill="hold"/>
                                        <p:tgtEl>
                                          <p:spTgt spid="36"/>
                                        </p:tgtEl>
                                        <p:attrNameLst>
                                          <p:attrName>ppt_w</p:attrName>
                                        </p:attrNameLst>
                                      </p:cBhvr>
                                      <p:tavLst>
                                        <p:tav tm="0">
                                          <p:val>
                                            <p:fltVal val="0"/>
                                          </p:val>
                                        </p:tav>
                                        <p:tav tm="100000">
                                          <p:val>
                                            <p:strVal val="#ppt_w"/>
                                          </p:val>
                                        </p:tav>
                                      </p:tavLst>
                                    </p:anim>
                                    <p:anim calcmode="lin" valueType="num">
                                      <p:cBhvr>
                                        <p:cTn id="32" dur="1000" fill="hold"/>
                                        <p:tgtEl>
                                          <p:spTgt spid="36"/>
                                        </p:tgtEl>
                                        <p:attrNameLst>
                                          <p:attrName>ppt_h</p:attrName>
                                        </p:attrNameLst>
                                      </p:cBhvr>
                                      <p:tavLst>
                                        <p:tav tm="0">
                                          <p:val>
                                            <p:fltVal val="0"/>
                                          </p:val>
                                        </p:tav>
                                        <p:tav tm="100000">
                                          <p:val>
                                            <p:strVal val="#ppt_h"/>
                                          </p:val>
                                        </p:tav>
                                      </p:tavLst>
                                    </p:anim>
                                    <p:anim calcmode="lin" valueType="num">
                                      <p:cBhvr>
                                        <p:cTn id="33" dur="1000" fill="hold"/>
                                        <p:tgtEl>
                                          <p:spTgt spid="36"/>
                                        </p:tgtEl>
                                        <p:attrNameLst>
                                          <p:attrName>style.rotation</p:attrName>
                                        </p:attrNameLst>
                                      </p:cBhvr>
                                      <p:tavLst>
                                        <p:tav tm="0">
                                          <p:val>
                                            <p:fltVal val="90"/>
                                          </p:val>
                                        </p:tav>
                                        <p:tav tm="100000">
                                          <p:val>
                                            <p:fltVal val="0"/>
                                          </p:val>
                                        </p:tav>
                                      </p:tavLst>
                                    </p:anim>
                                    <p:animEffect transition="in" filter="fade">
                                      <p:cBhvr>
                                        <p:cTn id="34" dur="1000"/>
                                        <p:tgtEl>
                                          <p:spTgt spid="3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1000" fill="hold"/>
                                        <p:tgtEl>
                                          <p:spTgt spid="37"/>
                                        </p:tgtEl>
                                        <p:attrNameLst>
                                          <p:attrName>ppt_w</p:attrName>
                                        </p:attrNameLst>
                                      </p:cBhvr>
                                      <p:tavLst>
                                        <p:tav tm="0">
                                          <p:val>
                                            <p:fltVal val="0"/>
                                          </p:val>
                                        </p:tav>
                                        <p:tav tm="100000">
                                          <p:val>
                                            <p:strVal val="#ppt_w"/>
                                          </p:val>
                                        </p:tav>
                                      </p:tavLst>
                                    </p:anim>
                                    <p:anim calcmode="lin" valueType="num">
                                      <p:cBhvr>
                                        <p:cTn id="38" dur="1000" fill="hold"/>
                                        <p:tgtEl>
                                          <p:spTgt spid="37"/>
                                        </p:tgtEl>
                                        <p:attrNameLst>
                                          <p:attrName>ppt_h</p:attrName>
                                        </p:attrNameLst>
                                      </p:cBhvr>
                                      <p:tavLst>
                                        <p:tav tm="0">
                                          <p:val>
                                            <p:fltVal val="0"/>
                                          </p:val>
                                        </p:tav>
                                        <p:tav tm="100000">
                                          <p:val>
                                            <p:strVal val="#ppt_h"/>
                                          </p:val>
                                        </p:tav>
                                      </p:tavLst>
                                    </p:anim>
                                    <p:anim calcmode="lin" valueType="num">
                                      <p:cBhvr>
                                        <p:cTn id="39" dur="1000" fill="hold"/>
                                        <p:tgtEl>
                                          <p:spTgt spid="37"/>
                                        </p:tgtEl>
                                        <p:attrNameLst>
                                          <p:attrName>style.rotation</p:attrName>
                                        </p:attrNameLst>
                                      </p:cBhvr>
                                      <p:tavLst>
                                        <p:tav tm="0">
                                          <p:val>
                                            <p:fltVal val="90"/>
                                          </p:val>
                                        </p:tav>
                                        <p:tav tm="100000">
                                          <p:val>
                                            <p:fltVal val="0"/>
                                          </p:val>
                                        </p:tav>
                                      </p:tavLst>
                                    </p:anim>
                                    <p:animEffect transition="in" filter="fade">
                                      <p:cBhvr>
                                        <p:cTn id="40" dur="1000"/>
                                        <p:tgtEl>
                                          <p:spTgt spid="3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1000" fill="hold"/>
                                        <p:tgtEl>
                                          <p:spTgt spid="33"/>
                                        </p:tgtEl>
                                        <p:attrNameLst>
                                          <p:attrName>ppt_w</p:attrName>
                                        </p:attrNameLst>
                                      </p:cBhvr>
                                      <p:tavLst>
                                        <p:tav tm="0">
                                          <p:val>
                                            <p:fltVal val="0"/>
                                          </p:val>
                                        </p:tav>
                                        <p:tav tm="100000">
                                          <p:val>
                                            <p:strVal val="#ppt_w"/>
                                          </p:val>
                                        </p:tav>
                                      </p:tavLst>
                                    </p:anim>
                                    <p:anim calcmode="lin" valueType="num">
                                      <p:cBhvr>
                                        <p:cTn id="50" dur="1000" fill="hold"/>
                                        <p:tgtEl>
                                          <p:spTgt spid="33"/>
                                        </p:tgtEl>
                                        <p:attrNameLst>
                                          <p:attrName>ppt_h</p:attrName>
                                        </p:attrNameLst>
                                      </p:cBhvr>
                                      <p:tavLst>
                                        <p:tav tm="0">
                                          <p:val>
                                            <p:fltVal val="0"/>
                                          </p:val>
                                        </p:tav>
                                        <p:tav tm="100000">
                                          <p:val>
                                            <p:strVal val="#ppt_h"/>
                                          </p:val>
                                        </p:tav>
                                      </p:tavLst>
                                    </p:anim>
                                    <p:anim calcmode="lin" valueType="num">
                                      <p:cBhvr>
                                        <p:cTn id="51" dur="1000" fill="hold"/>
                                        <p:tgtEl>
                                          <p:spTgt spid="33"/>
                                        </p:tgtEl>
                                        <p:attrNameLst>
                                          <p:attrName>style.rotation</p:attrName>
                                        </p:attrNameLst>
                                      </p:cBhvr>
                                      <p:tavLst>
                                        <p:tav tm="0">
                                          <p:val>
                                            <p:fltVal val="90"/>
                                          </p:val>
                                        </p:tav>
                                        <p:tav tm="100000">
                                          <p:val>
                                            <p:fltVal val="0"/>
                                          </p:val>
                                        </p:tav>
                                      </p:tavLst>
                                    </p:anim>
                                    <p:animEffect transition="in" filter="fade">
                                      <p:cBhvr>
                                        <p:cTn id="52" dur="1000"/>
                                        <p:tgtEl>
                                          <p:spTgt spid="33"/>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 calcmode="lin" valueType="num">
                                      <p:cBhvr>
                                        <p:cTn id="57" dur="1000" fill="hold"/>
                                        <p:tgtEl>
                                          <p:spTgt spid="34"/>
                                        </p:tgtEl>
                                        <p:attrNameLst>
                                          <p:attrName>style.rotation</p:attrName>
                                        </p:attrNameLst>
                                      </p:cBhvr>
                                      <p:tavLst>
                                        <p:tav tm="0">
                                          <p:val>
                                            <p:fltVal val="90"/>
                                          </p:val>
                                        </p:tav>
                                        <p:tav tm="100000">
                                          <p:val>
                                            <p:fltVal val="0"/>
                                          </p:val>
                                        </p:tav>
                                      </p:tavLst>
                                    </p:anim>
                                    <p:animEffect transition="in" filter="fade">
                                      <p:cBhvr>
                                        <p:cTn id="58" dur="1000"/>
                                        <p:tgtEl>
                                          <p:spTgt spid="3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1000" fill="hold"/>
                                        <p:tgtEl>
                                          <p:spTgt spid="35"/>
                                        </p:tgtEl>
                                        <p:attrNameLst>
                                          <p:attrName>ppt_w</p:attrName>
                                        </p:attrNameLst>
                                      </p:cBhvr>
                                      <p:tavLst>
                                        <p:tav tm="0">
                                          <p:val>
                                            <p:fltVal val="0"/>
                                          </p:val>
                                        </p:tav>
                                        <p:tav tm="100000">
                                          <p:val>
                                            <p:strVal val="#ppt_w"/>
                                          </p:val>
                                        </p:tav>
                                      </p:tavLst>
                                    </p:anim>
                                    <p:anim calcmode="lin" valueType="num">
                                      <p:cBhvr>
                                        <p:cTn id="62" dur="1000" fill="hold"/>
                                        <p:tgtEl>
                                          <p:spTgt spid="35"/>
                                        </p:tgtEl>
                                        <p:attrNameLst>
                                          <p:attrName>ppt_h</p:attrName>
                                        </p:attrNameLst>
                                      </p:cBhvr>
                                      <p:tavLst>
                                        <p:tav tm="0">
                                          <p:val>
                                            <p:fltVal val="0"/>
                                          </p:val>
                                        </p:tav>
                                        <p:tav tm="100000">
                                          <p:val>
                                            <p:strVal val="#ppt_h"/>
                                          </p:val>
                                        </p:tav>
                                      </p:tavLst>
                                    </p:anim>
                                    <p:anim calcmode="lin" valueType="num">
                                      <p:cBhvr>
                                        <p:cTn id="63" dur="1000" fill="hold"/>
                                        <p:tgtEl>
                                          <p:spTgt spid="35"/>
                                        </p:tgtEl>
                                        <p:attrNameLst>
                                          <p:attrName>style.rotation</p:attrName>
                                        </p:attrNameLst>
                                      </p:cBhvr>
                                      <p:tavLst>
                                        <p:tav tm="0">
                                          <p:val>
                                            <p:fltVal val="90"/>
                                          </p:val>
                                        </p:tav>
                                        <p:tav tm="100000">
                                          <p:val>
                                            <p:fltVal val="0"/>
                                          </p:val>
                                        </p:tav>
                                      </p:tavLst>
                                    </p:anim>
                                    <p:animEffect transition="in" filter="fade">
                                      <p:cBhvr>
                                        <p:cTn id="64" dur="1000"/>
                                        <p:tgtEl>
                                          <p:spTgt spid="35"/>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1000" fill="hold"/>
                                        <p:tgtEl>
                                          <p:spTgt spid="30"/>
                                        </p:tgtEl>
                                        <p:attrNameLst>
                                          <p:attrName>ppt_w</p:attrName>
                                        </p:attrNameLst>
                                      </p:cBhvr>
                                      <p:tavLst>
                                        <p:tav tm="0">
                                          <p:val>
                                            <p:fltVal val="0"/>
                                          </p:val>
                                        </p:tav>
                                        <p:tav tm="100000">
                                          <p:val>
                                            <p:strVal val="#ppt_w"/>
                                          </p:val>
                                        </p:tav>
                                      </p:tavLst>
                                    </p:anim>
                                    <p:anim calcmode="lin" valueType="num">
                                      <p:cBhvr>
                                        <p:cTn id="68" dur="1000" fill="hold"/>
                                        <p:tgtEl>
                                          <p:spTgt spid="30"/>
                                        </p:tgtEl>
                                        <p:attrNameLst>
                                          <p:attrName>ppt_h</p:attrName>
                                        </p:attrNameLst>
                                      </p:cBhvr>
                                      <p:tavLst>
                                        <p:tav tm="0">
                                          <p:val>
                                            <p:fltVal val="0"/>
                                          </p:val>
                                        </p:tav>
                                        <p:tav tm="100000">
                                          <p:val>
                                            <p:strVal val="#ppt_h"/>
                                          </p:val>
                                        </p:tav>
                                      </p:tavLst>
                                    </p:anim>
                                    <p:anim calcmode="lin" valueType="num">
                                      <p:cBhvr>
                                        <p:cTn id="69" dur="1000" fill="hold"/>
                                        <p:tgtEl>
                                          <p:spTgt spid="30"/>
                                        </p:tgtEl>
                                        <p:attrNameLst>
                                          <p:attrName>style.rotation</p:attrName>
                                        </p:attrNameLst>
                                      </p:cBhvr>
                                      <p:tavLst>
                                        <p:tav tm="0">
                                          <p:val>
                                            <p:fltVal val="90"/>
                                          </p:val>
                                        </p:tav>
                                        <p:tav tm="100000">
                                          <p:val>
                                            <p:fltVal val="0"/>
                                          </p:val>
                                        </p:tav>
                                      </p:tavLst>
                                    </p:anim>
                                    <p:animEffect transition="in" filter="fade">
                                      <p:cBhvr>
                                        <p:cTn id="70" dur="1000"/>
                                        <p:tgtEl>
                                          <p:spTgt spid="30"/>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1000" fill="hold"/>
                                        <p:tgtEl>
                                          <p:spTgt spid="31"/>
                                        </p:tgtEl>
                                        <p:attrNameLst>
                                          <p:attrName>ppt_w</p:attrName>
                                        </p:attrNameLst>
                                      </p:cBhvr>
                                      <p:tavLst>
                                        <p:tav tm="0">
                                          <p:val>
                                            <p:fltVal val="0"/>
                                          </p:val>
                                        </p:tav>
                                        <p:tav tm="100000">
                                          <p:val>
                                            <p:strVal val="#ppt_w"/>
                                          </p:val>
                                        </p:tav>
                                      </p:tavLst>
                                    </p:anim>
                                    <p:anim calcmode="lin" valueType="num">
                                      <p:cBhvr>
                                        <p:cTn id="74" dur="1000" fill="hold"/>
                                        <p:tgtEl>
                                          <p:spTgt spid="31"/>
                                        </p:tgtEl>
                                        <p:attrNameLst>
                                          <p:attrName>ppt_h</p:attrName>
                                        </p:attrNameLst>
                                      </p:cBhvr>
                                      <p:tavLst>
                                        <p:tav tm="0">
                                          <p:val>
                                            <p:fltVal val="0"/>
                                          </p:val>
                                        </p:tav>
                                        <p:tav tm="100000">
                                          <p:val>
                                            <p:strVal val="#ppt_h"/>
                                          </p:val>
                                        </p:tav>
                                      </p:tavLst>
                                    </p:anim>
                                    <p:anim calcmode="lin" valueType="num">
                                      <p:cBhvr>
                                        <p:cTn id="75" dur="1000" fill="hold"/>
                                        <p:tgtEl>
                                          <p:spTgt spid="31"/>
                                        </p:tgtEl>
                                        <p:attrNameLst>
                                          <p:attrName>style.rotation</p:attrName>
                                        </p:attrNameLst>
                                      </p:cBhvr>
                                      <p:tavLst>
                                        <p:tav tm="0">
                                          <p:val>
                                            <p:fltVal val="90"/>
                                          </p:val>
                                        </p:tav>
                                        <p:tav tm="100000">
                                          <p:val>
                                            <p:fltVal val="0"/>
                                          </p:val>
                                        </p:tav>
                                      </p:tavLst>
                                    </p:anim>
                                    <p:animEffect transition="in" filter="fade">
                                      <p:cBhvr>
                                        <p:cTn id="76" dur="1000"/>
                                        <p:tgtEl>
                                          <p:spTgt spid="31"/>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1000" fill="hold"/>
                                        <p:tgtEl>
                                          <p:spTgt spid="27"/>
                                        </p:tgtEl>
                                        <p:attrNameLst>
                                          <p:attrName>ppt_w</p:attrName>
                                        </p:attrNameLst>
                                      </p:cBhvr>
                                      <p:tavLst>
                                        <p:tav tm="0">
                                          <p:val>
                                            <p:fltVal val="0"/>
                                          </p:val>
                                        </p:tav>
                                        <p:tav tm="100000">
                                          <p:val>
                                            <p:strVal val="#ppt_w"/>
                                          </p:val>
                                        </p:tav>
                                      </p:tavLst>
                                    </p:anim>
                                    <p:anim calcmode="lin" valueType="num">
                                      <p:cBhvr>
                                        <p:cTn id="86" dur="1000" fill="hold"/>
                                        <p:tgtEl>
                                          <p:spTgt spid="27"/>
                                        </p:tgtEl>
                                        <p:attrNameLst>
                                          <p:attrName>ppt_h</p:attrName>
                                        </p:attrNameLst>
                                      </p:cBhvr>
                                      <p:tavLst>
                                        <p:tav tm="0">
                                          <p:val>
                                            <p:fltVal val="0"/>
                                          </p:val>
                                        </p:tav>
                                        <p:tav tm="100000">
                                          <p:val>
                                            <p:strVal val="#ppt_h"/>
                                          </p:val>
                                        </p:tav>
                                      </p:tavLst>
                                    </p:anim>
                                    <p:anim calcmode="lin" valueType="num">
                                      <p:cBhvr>
                                        <p:cTn id="87" dur="1000" fill="hold"/>
                                        <p:tgtEl>
                                          <p:spTgt spid="27"/>
                                        </p:tgtEl>
                                        <p:attrNameLst>
                                          <p:attrName>style.rotation</p:attrName>
                                        </p:attrNameLst>
                                      </p:cBhvr>
                                      <p:tavLst>
                                        <p:tav tm="0">
                                          <p:val>
                                            <p:fltVal val="90"/>
                                          </p:val>
                                        </p:tav>
                                        <p:tav tm="100000">
                                          <p:val>
                                            <p:fltVal val="0"/>
                                          </p:val>
                                        </p:tav>
                                      </p:tavLst>
                                    </p:anim>
                                    <p:animEffect transition="in" filter="fade">
                                      <p:cBhvr>
                                        <p:cTn id="88" dur="1000"/>
                                        <p:tgtEl>
                                          <p:spTgt spid="27"/>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1000" fill="hold"/>
                                        <p:tgtEl>
                                          <p:spTgt spid="28"/>
                                        </p:tgtEl>
                                        <p:attrNameLst>
                                          <p:attrName>ppt_w</p:attrName>
                                        </p:attrNameLst>
                                      </p:cBhvr>
                                      <p:tavLst>
                                        <p:tav tm="0">
                                          <p:val>
                                            <p:fltVal val="0"/>
                                          </p:val>
                                        </p:tav>
                                        <p:tav tm="100000">
                                          <p:val>
                                            <p:strVal val="#ppt_w"/>
                                          </p:val>
                                        </p:tav>
                                      </p:tavLst>
                                    </p:anim>
                                    <p:anim calcmode="lin" valueType="num">
                                      <p:cBhvr>
                                        <p:cTn id="92" dur="1000" fill="hold"/>
                                        <p:tgtEl>
                                          <p:spTgt spid="28"/>
                                        </p:tgtEl>
                                        <p:attrNameLst>
                                          <p:attrName>ppt_h</p:attrName>
                                        </p:attrNameLst>
                                      </p:cBhvr>
                                      <p:tavLst>
                                        <p:tav tm="0">
                                          <p:val>
                                            <p:fltVal val="0"/>
                                          </p:val>
                                        </p:tav>
                                        <p:tav tm="100000">
                                          <p:val>
                                            <p:strVal val="#ppt_h"/>
                                          </p:val>
                                        </p:tav>
                                      </p:tavLst>
                                    </p:anim>
                                    <p:anim calcmode="lin" valueType="num">
                                      <p:cBhvr>
                                        <p:cTn id="93" dur="1000" fill="hold"/>
                                        <p:tgtEl>
                                          <p:spTgt spid="28"/>
                                        </p:tgtEl>
                                        <p:attrNameLst>
                                          <p:attrName>style.rotation</p:attrName>
                                        </p:attrNameLst>
                                      </p:cBhvr>
                                      <p:tavLst>
                                        <p:tav tm="0">
                                          <p:val>
                                            <p:fltVal val="90"/>
                                          </p:val>
                                        </p:tav>
                                        <p:tav tm="100000">
                                          <p:val>
                                            <p:fltVal val="0"/>
                                          </p:val>
                                        </p:tav>
                                      </p:tavLst>
                                    </p:anim>
                                    <p:animEffect transition="in" filter="fade">
                                      <p:cBhvr>
                                        <p:cTn id="94" dur="1000"/>
                                        <p:tgtEl>
                                          <p:spTgt spid="28"/>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1000" fill="hold"/>
                                        <p:tgtEl>
                                          <p:spTgt spid="29"/>
                                        </p:tgtEl>
                                        <p:attrNameLst>
                                          <p:attrName>ppt_w</p:attrName>
                                        </p:attrNameLst>
                                      </p:cBhvr>
                                      <p:tavLst>
                                        <p:tav tm="0">
                                          <p:val>
                                            <p:fltVal val="0"/>
                                          </p:val>
                                        </p:tav>
                                        <p:tav tm="100000">
                                          <p:val>
                                            <p:strVal val="#ppt_w"/>
                                          </p:val>
                                        </p:tav>
                                      </p:tavLst>
                                    </p:anim>
                                    <p:anim calcmode="lin" valueType="num">
                                      <p:cBhvr>
                                        <p:cTn id="98" dur="1000" fill="hold"/>
                                        <p:tgtEl>
                                          <p:spTgt spid="29"/>
                                        </p:tgtEl>
                                        <p:attrNameLst>
                                          <p:attrName>ppt_h</p:attrName>
                                        </p:attrNameLst>
                                      </p:cBhvr>
                                      <p:tavLst>
                                        <p:tav tm="0">
                                          <p:val>
                                            <p:fltVal val="0"/>
                                          </p:val>
                                        </p:tav>
                                        <p:tav tm="100000">
                                          <p:val>
                                            <p:strVal val="#ppt_h"/>
                                          </p:val>
                                        </p:tav>
                                      </p:tavLst>
                                    </p:anim>
                                    <p:anim calcmode="lin" valueType="num">
                                      <p:cBhvr>
                                        <p:cTn id="99" dur="1000" fill="hold"/>
                                        <p:tgtEl>
                                          <p:spTgt spid="29"/>
                                        </p:tgtEl>
                                        <p:attrNameLst>
                                          <p:attrName>style.rotation</p:attrName>
                                        </p:attrNameLst>
                                      </p:cBhvr>
                                      <p:tavLst>
                                        <p:tav tm="0">
                                          <p:val>
                                            <p:fltVal val="90"/>
                                          </p:val>
                                        </p:tav>
                                        <p:tav tm="100000">
                                          <p:val>
                                            <p:fltVal val="0"/>
                                          </p:val>
                                        </p:tav>
                                      </p:tavLst>
                                    </p:anim>
                                    <p:animEffect transition="in" filter="fade">
                                      <p:cBhvr>
                                        <p:cTn id="100" dur="1000"/>
                                        <p:tgtEl>
                                          <p:spTgt spid="29"/>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p:cTn id="103" dur="1000" fill="hold"/>
                                        <p:tgtEl>
                                          <p:spTgt spid="24"/>
                                        </p:tgtEl>
                                        <p:attrNameLst>
                                          <p:attrName>ppt_w</p:attrName>
                                        </p:attrNameLst>
                                      </p:cBhvr>
                                      <p:tavLst>
                                        <p:tav tm="0">
                                          <p:val>
                                            <p:fltVal val="0"/>
                                          </p:val>
                                        </p:tav>
                                        <p:tav tm="100000">
                                          <p:val>
                                            <p:strVal val="#ppt_w"/>
                                          </p:val>
                                        </p:tav>
                                      </p:tavLst>
                                    </p:anim>
                                    <p:anim calcmode="lin" valueType="num">
                                      <p:cBhvr>
                                        <p:cTn id="104" dur="1000" fill="hold"/>
                                        <p:tgtEl>
                                          <p:spTgt spid="24"/>
                                        </p:tgtEl>
                                        <p:attrNameLst>
                                          <p:attrName>ppt_h</p:attrName>
                                        </p:attrNameLst>
                                      </p:cBhvr>
                                      <p:tavLst>
                                        <p:tav tm="0">
                                          <p:val>
                                            <p:fltVal val="0"/>
                                          </p:val>
                                        </p:tav>
                                        <p:tav tm="100000">
                                          <p:val>
                                            <p:strVal val="#ppt_h"/>
                                          </p:val>
                                        </p:tav>
                                      </p:tavLst>
                                    </p:anim>
                                    <p:anim calcmode="lin" valueType="num">
                                      <p:cBhvr>
                                        <p:cTn id="105" dur="1000" fill="hold"/>
                                        <p:tgtEl>
                                          <p:spTgt spid="24"/>
                                        </p:tgtEl>
                                        <p:attrNameLst>
                                          <p:attrName>style.rotation</p:attrName>
                                        </p:attrNameLst>
                                      </p:cBhvr>
                                      <p:tavLst>
                                        <p:tav tm="0">
                                          <p:val>
                                            <p:fltVal val="90"/>
                                          </p:val>
                                        </p:tav>
                                        <p:tav tm="100000">
                                          <p:val>
                                            <p:fltVal val="0"/>
                                          </p:val>
                                        </p:tav>
                                      </p:tavLst>
                                    </p:anim>
                                    <p:animEffect transition="in" filter="fade">
                                      <p:cBhvr>
                                        <p:cTn id="106" dur="1000"/>
                                        <p:tgtEl>
                                          <p:spTgt spid="24"/>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p:cTn id="109" dur="1000" fill="hold"/>
                                        <p:tgtEl>
                                          <p:spTgt spid="25"/>
                                        </p:tgtEl>
                                        <p:attrNameLst>
                                          <p:attrName>ppt_w</p:attrName>
                                        </p:attrNameLst>
                                      </p:cBhvr>
                                      <p:tavLst>
                                        <p:tav tm="0">
                                          <p:val>
                                            <p:fltVal val="0"/>
                                          </p:val>
                                        </p:tav>
                                        <p:tav tm="100000">
                                          <p:val>
                                            <p:strVal val="#ppt_w"/>
                                          </p:val>
                                        </p:tav>
                                      </p:tavLst>
                                    </p:anim>
                                    <p:anim calcmode="lin" valueType="num">
                                      <p:cBhvr>
                                        <p:cTn id="110" dur="1000" fill="hold"/>
                                        <p:tgtEl>
                                          <p:spTgt spid="25"/>
                                        </p:tgtEl>
                                        <p:attrNameLst>
                                          <p:attrName>ppt_h</p:attrName>
                                        </p:attrNameLst>
                                      </p:cBhvr>
                                      <p:tavLst>
                                        <p:tav tm="0">
                                          <p:val>
                                            <p:fltVal val="0"/>
                                          </p:val>
                                        </p:tav>
                                        <p:tav tm="100000">
                                          <p:val>
                                            <p:strVal val="#ppt_h"/>
                                          </p:val>
                                        </p:tav>
                                      </p:tavLst>
                                    </p:anim>
                                    <p:anim calcmode="lin" valueType="num">
                                      <p:cBhvr>
                                        <p:cTn id="111" dur="1000" fill="hold"/>
                                        <p:tgtEl>
                                          <p:spTgt spid="25"/>
                                        </p:tgtEl>
                                        <p:attrNameLst>
                                          <p:attrName>style.rotation</p:attrName>
                                        </p:attrNameLst>
                                      </p:cBhvr>
                                      <p:tavLst>
                                        <p:tav tm="0">
                                          <p:val>
                                            <p:fltVal val="90"/>
                                          </p:val>
                                        </p:tav>
                                        <p:tav tm="100000">
                                          <p:val>
                                            <p:fltVal val="0"/>
                                          </p:val>
                                        </p:tav>
                                      </p:tavLst>
                                    </p:anim>
                                    <p:animEffect transition="in" filter="fade">
                                      <p:cBhvr>
                                        <p:cTn id="112" dur="1000"/>
                                        <p:tgtEl>
                                          <p:spTgt spid="25"/>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p:cTn id="115" dur="1000" fill="hold"/>
                                        <p:tgtEl>
                                          <p:spTgt spid="26"/>
                                        </p:tgtEl>
                                        <p:attrNameLst>
                                          <p:attrName>ppt_w</p:attrName>
                                        </p:attrNameLst>
                                      </p:cBhvr>
                                      <p:tavLst>
                                        <p:tav tm="0">
                                          <p:val>
                                            <p:fltVal val="0"/>
                                          </p:val>
                                        </p:tav>
                                        <p:tav tm="100000">
                                          <p:val>
                                            <p:strVal val="#ppt_w"/>
                                          </p:val>
                                        </p:tav>
                                      </p:tavLst>
                                    </p:anim>
                                    <p:anim calcmode="lin" valueType="num">
                                      <p:cBhvr>
                                        <p:cTn id="116" dur="1000" fill="hold"/>
                                        <p:tgtEl>
                                          <p:spTgt spid="26"/>
                                        </p:tgtEl>
                                        <p:attrNameLst>
                                          <p:attrName>ppt_h</p:attrName>
                                        </p:attrNameLst>
                                      </p:cBhvr>
                                      <p:tavLst>
                                        <p:tav tm="0">
                                          <p:val>
                                            <p:fltVal val="0"/>
                                          </p:val>
                                        </p:tav>
                                        <p:tav tm="100000">
                                          <p:val>
                                            <p:strVal val="#ppt_h"/>
                                          </p:val>
                                        </p:tav>
                                      </p:tavLst>
                                    </p:anim>
                                    <p:anim calcmode="lin" valueType="num">
                                      <p:cBhvr>
                                        <p:cTn id="117" dur="1000" fill="hold"/>
                                        <p:tgtEl>
                                          <p:spTgt spid="26"/>
                                        </p:tgtEl>
                                        <p:attrNameLst>
                                          <p:attrName>style.rotation</p:attrName>
                                        </p:attrNameLst>
                                      </p:cBhvr>
                                      <p:tavLst>
                                        <p:tav tm="0">
                                          <p:val>
                                            <p:fltVal val="90"/>
                                          </p:val>
                                        </p:tav>
                                        <p:tav tm="100000">
                                          <p:val>
                                            <p:fltVal val="0"/>
                                          </p:val>
                                        </p:tav>
                                      </p:tavLst>
                                    </p:anim>
                                    <p:animEffect transition="in" filter="fade">
                                      <p:cBhvr>
                                        <p:cTn id="118" dur="1000"/>
                                        <p:tgtEl>
                                          <p:spTgt spid="26"/>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1000"/>
                                        <p:tgtEl>
                                          <p:spTgt spid="42"/>
                                        </p:tgtEl>
                                      </p:cBhvr>
                                    </p:animEffect>
                                    <p:anim calcmode="lin" valueType="num">
                                      <p:cBhvr>
                                        <p:cTn id="124" dur="1000" fill="hold"/>
                                        <p:tgtEl>
                                          <p:spTgt spid="42"/>
                                        </p:tgtEl>
                                        <p:attrNameLst>
                                          <p:attrName>ppt_x</p:attrName>
                                        </p:attrNameLst>
                                      </p:cBhvr>
                                      <p:tavLst>
                                        <p:tav tm="0">
                                          <p:val>
                                            <p:strVal val="#ppt_x"/>
                                          </p:val>
                                        </p:tav>
                                        <p:tav tm="100000">
                                          <p:val>
                                            <p:strVal val="#ppt_x"/>
                                          </p:val>
                                        </p:tav>
                                      </p:tavLst>
                                    </p:anim>
                                    <p:anim calcmode="lin" valueType="num">
                                      <p:cBhvr>
                                        <p:cTn id="12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45"/>
                                        </p:tgtEl>
                                        <p:attrNameLst>
                                          <p:attrName>style.visibility</p:attrName>
                                        </p:attrNameLst>
                                      </p:cBhvr>
                                      <p:to>
                                        <p:strVal val="visible"/>
                                      </p:to>
                                    </p:set>
                                    <p:animEffect transition="in" filter="fade">
                                      <p:cBhvr>
                                        <p:cTn id="137" dur="1000"/>
                                        <p:tgtEl>
                                          <p:spTgt spid="45"/>
                                        </p:tgtEl>
                                      </p:cBhvr>
                                    </p:animEffect>
                                    <p:anim calcmode="lin" valueType="num">
                                      <p:cBhvr>
                                        <p:cTn id="138" dur="1000" fill="hold"/>
                                        <p:tgtEl>
                                          <p:spTgt spid="45"/>
                                        </p:tgtEl>
                                        <p:attrNameLst>
                                          <p:attrName>ppt_x</p:attrName>
                                        </p:attrNameLst>
                                      </p:cBhvr>
                                      <p:tavLst>
                                        <p:tav tm="0">
                                          <p:val>
                                            <p:strVal val="#ppt_x"/>
                                          </p:val>
                                        </p:tav>
                                        <p:tav tm="100000">
                                          <p:val>
                                            <p:strVal val="#ppt_x"/>
                                          </p:val>
                                        </p:tav>
                                      </p:tavLst>
                                    </p:anim>
                                    <p:anim calcmode="lin" valueType="num">
                                      <p:cBhvr>
                                        <p:cTn id="13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fade">
                                      <p:cBhvr>
                                        <p:cTn id="144" dur="1000"/>
                                        <p:tgtEl>
                                          <p:spTgt spid="46"/>
                                        </p:tgtEl>
                                      </p:cBhvr>
                                    </p:animEffect>
                                    <p:anim calcmode="lin" valueType="num">
                                      <p:cBhvr>
                                        <p:cTn id="145" dur="1000" fill="hold"/>
                                        <p:tgtEl>
                                          <p:spTgt spid="46"/>
                                        </p:tgtEl>
                                        <p:attrNameLst>
                                          <p:attrName>ppt_x</p:attrName>
                                        </p:attrNameLst>
                                      </p:cBhvr>
                                      <p:tavLst>
                                        <p:tav tm="0">
                                          <p:val>
                                            <p:strVal val="#ppt_x"/>
                                          </p:val>
                                        </p:tav>
                                        <p:tav tm="100000">
                                          <p:val>
                                            <p:strVal val="#ppt_x"/>
                                          </p:val>
                                        </p:tav>
                                      </p:tavLst>
                                    </p:anim>
                                    <p:anim calcmode="lin" valueType="num">
                                      <p:cBhvr>
                                        <p:cTn id="14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47"/>
                                        </p:tgtEl>
                                        <p:attrNameLst>
                                          <p:attrName>style.visibility</p:attrName>
                                        </p:attrNameLst>
                                      </p:cBhvr>
                                      <p:to>
                                        <p:strVal val="visible"/>
                                      </p:to>
                                    </p:set>
                                    <p:animEffect transition="in" filter="fade">
                                      <p:cBhvr>
                                        <p:cTn id="151" dur="1000"/>
                                        <p:tgtEl>
                                          <p:spTgt spid="47"/>
                                        </p:tgtEl>
                                      </p:cBhvr>
                                    </p:animEffect>
                                    <p:anim calcmode="lin" valueType="num">
                                      <p:cBhvr>
                                        <p:cTn id="152" dur="1000" fill="hold"/>
                                        <p:tgtEl>
                                          <p:spTgt spid="47"/>
                                        </p:tgtEl>
                                        <p:attrNameLst>
                                          <p:attrName>ppt_x</p:attrName>
                                        </p:attrNameLst>
                                      </p:cBhvr>
                                      <p:tavLst>
                                        <p:tav tm="0">
                                          <p:val>
                                            <p:strVal val="#ppt_x"/>
                                          </p:val>
                                        </p:tav>
                                        <p:tav tm="100000">
                                          <p:val>
                                            <p:strVal val="#ppt_x"/>
                                          </p:val>
                                        </p:tav>
                                      </p:tavLst>
                                    </p:anim>
                                    <p:anim calcmode="lin" valueType="num">
                                      <p:cBhvr>
                                        <p:cTn id="15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fade">
                                      <p:cBhvr>
                                        <p:cTn id="158" dur="1000"/>
                                        <p:tgtEl>
                                          <p:spTgt spid="48"/>
                                        </p:tgtEl>
                                      </p:cBhvr>
                                    </p:animEffect>
                                    <p:anim calcmode="lin" valueType="num">
                                      <p:cBhvr>
                                        <p:cTn id="159" dur="1000" fill="hold"/>
                                        <p:tgtEl>
                                          <p:spTgt spid="48"/>
                                        </p:tgtEl>
                                        <p:attrNameLst>
                                          <p:attrName>ppt_x</p:attrName>
                                        </p:attrNameLst>
                                      </p:cBhvr>
                                      <p:tavLst>
                                        <p:tav tm="0">
                                          <p:val>
                                            <p:strVal val="#ppt_x"/>
                                          </p:val>
                                        </p:tav>
                                        <p:tav tm="100000">
                                          <p:val>
                                            <p:strVal val="#ppt_x"/>
                                          </p:val>
                                        </p:tav>
                                      </p:tavLst>
                                    </p:anim>
                                    <p:anim calcmode="lin" valueType="num">
                                      <p:cBhvr>
                                        <p:cTn id="16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entr" presetSubtype="0" fill="hold" grpId="0" nodeType="clickEffect">
                                  <p:stCondLst>
                                    <p:cond delay="0"/>
                                  </p:stCondLst>
                                  <p:childTnLst>
                                    <p:set>
                                      <p:cBhvr>
                                        <p:cTn id="164" dur="1" fill="hold">
                                          <p:stCondLst>
                                            <p:cond delay="0"/>
                                          </p:stCondLst>
                                        </p:cTn>
                                        <p:tgtEl>
                                          <p:spTgt spid="49"/>
                                        </p:tgtEl>
                                        <p:attrNameLst>
                                          <p:attrName>style.visibility</p:attrName>
                                        </p:attrNameLst>
                                      </p:cBhvr>
                                      <p:to>
                                        <p:strVal val="visible"/>
                                      </p:to>
                                    </p:set>
                                    <p:animEffect transition="in" filter="fade">
                                      <p:cBhvr>
                                        <p:cTn id="165" dur="1000"/>
                                        <p:tgtEl>
                                          <p:spTgt spid="49"/>
                                        </p:tgtEl>
                                      </p:cBhvr>
                                    </p:animEffect>
                                    <p:anim calcmode="lin" valueType="num">
                                      <p:cBhvr>
                                        <p:cTn id="166" dur="1000" fill="hold"/>
                                        <p:tgtEl>
                                          <p:spTgt spid="49"/>
                                        </p:tgtEl>
                                        <p:attrNameLst>
                                          <p:attrName>ppt_x</p:attrName>
                                        </p:attrNameLst>
                                      </p:cBhvr>
                                      <p:tavLst>
                                        <p:tav tm="0">
                                          <p:val>
                                            <p:strVal val="#ppt_x"/>
                                          </p:val>
                                        </p:tav>
                                        <p:tav tm="100000">
                                          <p:val>
                                            <p:strVal val="#ppt_x"/>
                                          </p:val>
                                        </p:tav>
                                      </p:tavLst>
                                    </p:anim>
                                    <p:anim calcmode="lin" valueType="num">
                                      <p:cBhvr>
                                        <p:cTn id="16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9" grpId="0" animBg="1"/>
      <p:bldP spid="40" grpId="0" animBg="1"/>
      <p:bldP spid="41" grpId="0" animBg="1"/>
      <p:bldP spid="36" grpId="0" animBg="1"/>
      <p:bldP spid="37" grpId="0" animBg="1"/>
      <p:bldP spid="38" grpId="0" animBg="1"/>
      <p:bldP spid="33" grpId="0" animBg="1"/>
      <p:bldP spid="34" grpId="0" animBg="1"/>
      <p:bldP spid="35" grpId="0" animBg="1"/>
      <p:bldP spid="30" grpId="0" animBg="1"/>
      <p:bldP spid="31" grpId="0" animBg="1"/>
      <p:bldP spid="32" grpId="0" animBg="1"/>
      <p:bldP spid="27" grpId="0" animBg="1"/>
      <p:bldP spid="28" grpId="0" animBg="1"/>
      <p:bldP spid="29" grpId="0" animBg="1"/>
      <p:bldP spid="24" grpId="0" animBg="1"/>
      <p:bldP spid="25" grpId="0" animBg="1"/>
      <p:bldP spid="26" grpId="0" animBg="1"/>
      <p:bldP spid="42" grpId="0"/>
      <p:bldP spid="44" grpId="0"/>
      <p:bldP spid="45" grpId="0"/>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p:cNvSpPr/>
          <p:nvPr/>
        </p:nvSpPr>
        <p:spPr>
          <a:xfrm rot="3439092">
            <a:off x="186126" y="319405"/>
            <a:ext cx="975360" cy="975360"/>
          </a:xfrm>
          <a:prstGeom prst="chord">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2" idx="0"/>
          </p:cNvCxnSpPr>
          <p:nvPr/>
        </p:nvCxnSpPr>
        <p:spPr>
          <a:xfrm flipV="1">
            <a:off x="569764" y="1280160"/>
            <a:ext cx="11622236" cy="33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18444" y="689717"/>
            <a:ext cx="3834241" cy="461665"/>
          </a:xfrm>
          <a:prstGeom prst="rect">
            <a:avLst/>
          </a:prstGeom>
          <a:noFill/>
        </p:spPr>
        <p:txBody>
          <a:bodyPr wrap="square" rtlCol="0">
            <a:spAutoFit/>
          </a:bodyPr>
          <a:lstStyle/>
          <a:p>
            <a:r>
              <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rPr>
              <a:t>项目管理剖析总结</a:t>
            </a:r>
            <a:endParaRPr lang="zh-CN" altLang="en-US" sz="2400" dirty="0">
              <a:gradFill>
                <a:gsLst>
                  <a:gs pos="0">
                    <a:srgbClr val="5C5C5C"/>
                  </a:gs>
                  <a:gs pos="100000">
                    <a:srgbClr val="2F2F31"/>
                  </a:gs>
                </a:gsLst>
                <a:lin ang="10800000" scaled="1"/>
              </a:gradFill>
              <a:latin typeface="仓耳青禾体-谷力 W05" panose="02020400000000000000" pitchFamily="18" charset="-122"/>
              <a:ea typeface="仓耳青禾体-谷力 W05" panose="02020400000000000000" pitchFamily="18" charset="-122"/>
            </a:endParaRPr>
          </a:p>
        </p:txBody>
      </p:sp>
      <p:sp>
        <p:nvSpPr>
          <p:cNvPr id="6" name="文本框 5"/>
          <p:cNvSpPr txBox="1"/>
          <p:nvPr/>
        </p:nvSpPr>
        <p:spPr>
          <a:xfrm>
            <a:off x="329975" y="514697"/>
            <a:ext cx="479578" cy="584775"/>
          </a:xfrm>
          <a:prstGeom prst="rect">
            <a:avLst/>
          </a:prstGeom>
          <a:noFill/>
        </p:spPr>
        <p:txBody>
          <a:bodyPr wrap="square" rtlCol="0">
            <a:spAutoFit/>
          </a:bodyPr>
          <a:lstStyle/>
          <a:p>
            <a:r>
              <a:rPr lang="en-US" altLang="zh-CN" sz="3200" dirty="0">
                <a:solidFill>
                  <a:schemeClr val="bg1"/>
                </a:solidFill>
                <a:latin typeface="仓耳青禾体-谷力 W05" panose="02020400000000000000" pitchFamily="18" charset="-122"/>
                <a:ea typeface="仓耳青禾体-谷力 W05" panose="02020400000000000000" pitchFamily="18" charset="-122"/>
              </a:rPr>
              <a:t>1</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sp>
        <p:nvSpPr>
          <p:cNvPr id="56" name="iṣḻíďê"/>
          <p:cNvSpPr/>
          <p:nvPr/>
        </p:nvSpPr>
        <p:spPr>
          <a:xfrm>
            <a:off x="660399" y="2788706"/>
            <a:ext cx="2124108" cy="4767793"/>
          </a:xfrm>
          <a:prstGeom prst="rect">
            <a:avLst/>
          </a:prstGeom>
          <a:gradFill>
            <a:gsLst>
              <a:gs pos="100000">
                <a:schemeClr val="bg1">
                  <a:alpha val="0"/>
                </a:schemeClr>
              </a:gs>
              <a:gs pos="0">
                <a:schemeClr val="bg1">
                  <a:lumMod val="95000"/>
                  <a:alpha val="70000"/>
                </a:scheme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600" b="1" dirty="0">
              <a:solidFill>
                <a:schemeClr val="tx1"/>
              </a:solidFill>
            </a:endParaRPr>
          </a:p>
        </p:txBody>
      </p:sp>
      <p:sp>
        <p:nvSpPr>
          <p:cNvPr id="55" name="iṩḷïḍe"/>
          <p:cNvSpPr/>
          <p:nvPr/>
        </p:nvSpPr>
        <p:spPr>
          <a:xfrm>
            <a:off x="918609" y="2552700"/>
            <a:ext cx="1607687" cy="472014"/>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t>01</a:t>
            </a:r>
            <a:endParaRPr dirty="0"/>
          </a:p>
        </p:txBody>
      </p:sp>
      <p:sp>
        <p:nvSpPr>
          <p:cNvPr id="46" name="îṥ1îḍè"/>
          <p:cNvSpPr/>
          <p:nvPr/>
        </p:nvSpPr>
        <p:spPr>
          <a:xfrm>
            <a:off x="5027595" y="2788706"/>
            <a:ext cx="2124108" cy="4767793"/>
          </a:xfrm>
          <a:prstGeom prst="rect">
            <a:avLst/>
          </a:prstGeom>
          <a:gradFill>
            <a:gsLst>
              <a:gs pos="100000">
                <a:schemeClr val="bg1">
                  <a:alpha val="0"/>
                </a:schemeClr>
              </a:gs>
              <a:gs pos="0">
                <a:schemeClr val="bg1">
                  <a:lumMod val="95000"/>
                  <a:alpha val="70000"/>
                </a:scheme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600" b="1" dirty="0">
              <a:solidFill>
                <a:schemeClr val="tx1"/>
              </a:solidFill>
            </a:endParaRPr>
          </a:p>
        </p:txBody>
      </p:sp>
      <p:sp>
        <p:nvSpPr>
          <p:cNvPr id="45" name="îslïḑe"/>
          <p:cNvSpPr/>
          <p:nvPr/>
        </p:nvSpPr>
        <p:spPr>
          <a:xfrm>
            <a:off x="5285805" y="2552700"/>
            <a:ext cx="1607687" cy="472014"/>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t>03</a:t>
            </a:r>
            <a:endParaRPr dirty="0"/>
          </a:p>
        </p:txBody>
      </p:sp>
      <p:sp>
        <p:nvSpPr>
          <p:cNvPr id="36" name="îSľíḑê"/>
          <p:cNvSpPr/>
          <p:nvPr/>
        </p:nvSpPr>
        <p:spPr>
          <a:xfrm>
            <a:off x="9394791" y="2788706"/>
            <a:ext cx="2124108" cy="4767793"/>
          </a:xfrm>
          <a:prstGeom prst="rect">
            <a:avLst/>
          </a:prstGeom>
          <a:gradFill>
            <a:gsLst>
              <a:gs pos="100000">
                <a:schemeClr val="bg1">
                  <a:alpha val="0"/>
                </a:schemeClr>
              </a:gs>
              <a:gs pos="0">
                <a:schemeClr val="bg1">
                  <a:lumMod val="95000"/>
                  <a:alpha val="70000"/>
                </a:scheme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600" b="1" dirty="0">
              <a:solidFill>
                <a:schemeClr val="tx1"/>
              </a:solidFill>
            </a:endParaRPr>
          </a:p>
        </p:txBody>
      </p:sp>
      <p:sp>
        <p:nvSpPr>
          <p:cNvPr id="35" name="i$1ídè"/>
          <p:cNvSpPr/>
          <p:nvPr/>
        </p:nvSpPr>
        <p:spPr>
          <a:xfrm>
            <a:off x="9653001" y="2552700"/>
            <a:ext cx="1607687" cy="472014"/>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t>05</a:t>
            </a:r>
            <a:endParaRPr dirty="0"/>
          </a:p>
        </p:txBody>
      </p:sp>
      <p:sp>
        <p:nvSpPr>
          <p:cNvPr id="26" name="íṧľïḍè"/>
          <p:cNvSpPr/>
          <p:nvPr/>
        </p:nvSpPr>
        <p:spPr>
          <a:xfrm>
            <a:off x="2843997" y="2788706"/>
            <a:ext cx="2124108" cy="4767793"/>
          </a:xfrm>
          <a:prstGeom prst="rect">
            <a:avLst/>
          </a:prstGeom>
          <a:gradFill>
            <a:gsLst>
              <a:gs pos="100000">
                <a:schemeClr val="bg1">
                  <a:alpha val="0"/>
                </a:schemeClr>
              </a:gs>
              <a:gs pos="0">
                <a:schemeClr val="bg1">
                  <a:lumMod val="95000"/>
                  <a:alpha val="70000"/>
                </a:scheme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600" b="1" dirty="0">
              <a:solidFill>
                <a:schemeClr val="tx1"/>
              </a:solidFill>
            </a:endParaRPr>
          </a:p>
        </p:txBody>
      </p:sp>
      <p:sp>
        <p:nvSpPr>
          <p:cNvPr id="25" name="ïśľïḑê"/>
          <p:cNvSpPr/>
          <p:nvPr/>
        </p:nvSpPr>
        <p:spPr>
          <a:xfrm>
            <a:off x="3102207" y="2552700"/>
            <a:ext cx="1607687" cy="472014"/>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t>02</a:t>
            </a:r>
            <a:endParaRPr dirty="0"/>
          </a:p>
        </p:txBody>
      </p:sp>
      <p:sp>
        <p:nvSpPr>
          <p:cNvPr id="16" name="ïṣľîḍê"/>
          <p:cNvSpPr/>
          <p:nvPr/>
        </p:nvSpPr>
        <p:spPr>
          <a:xfrm>
            <a:off x="7211194" y="2788706"/>
            <a:ext cx="2124108" cy="4767793"/>
          </a:xfrm>
          <a:prstGeom prst="rect">
            <a:avLst/>
          </a:prstGeom>
          <a:gradFill>
            <a:gsLst>
              <a:gs pos="100000">
                <a:schemeClr val="bg1">
                  <a:alpha val="0"/>
                </a:schemeClr>
              </a:gs>
              <a:gs pos="0">
                <a:schemeClr val="bg1">
                  <a:lumMod val="95000"/>
                  <a:alpha val="70000"/>
                </a:scheme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600" b="1" dirty="0">
              <a:solidFill>
                <a:schemeClr val="tx1"/>
              </a:solidFill>
            </a:endParaRPr>
          </a:p>
        </p:txBody>
      </p:sp>
      <p:sp>
        <p:nvSpPr>
          <p:cNvPr id="15" name="ïs1ídê"/>
          <p:cNvSpPr/>
          <p:nvPr/>
        </p:nvSpPr>
        <p:spPr>
          <a:xfrm>
            <a:off x="7469404" y="2552700"/>
            <a:ext cx="1607687" cy="472014"/>
          </a:xfrm>
          <a:prstGeom prst="roundRect">
            <a:avLst>
              <a:gd name="adj" fmla="val 50000"/>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t>04</a:t>
            </a:r>
            <a:endParaRPr dirty="0"/>
          </a:p>
        </p:txBody>
      </p:sp>
      <p:sp>
        <p:nvSpPr>
          <p:cNvPr id="64" name="矩形 63"/>
          <p:cNvSpPr/>
          <p:nvPr/>
        </p:nvSpPr>
        <p:spPr>
          <a:xfrm>
            <a:off x="851333" y="3260720"/>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管理启动</a:t>
            </a:r>
            <a:endParaRPr lang="zh-CN" altLang="en-US" sz="2000" b="1" spc="400" dirty="0">
              <a:latin typeface="仓耳青禾体-谷力 W05" panose="02020400000000000000" pitchFamily="18" charset="-122"/>
              <a:ea typeface="仓耳青禾体-谷力 W05" panose="02020400000000000000" pitchFamily="18" charset="-122"/>
            </a:endParaRPr>
          </a:p>
        </p:txBody>
      </p:sp>
      <p:sp>
        <p:nvSpPr>
          <p:cNvPr id="65" name="矩形 64"/>
          <p:cNvSpPr/>
          <p:nvPr/>
        </p:nvSpPr>
        <p:spPr>
          <a:xfrm>
            <a:off x="918609" y="3765345"/>
            <a:ext cx="1742237" cy="1530162"/>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管理启动占比高达</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80%</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，好的项目管理得有好的开始。</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66" name="矩形 65"/>
          <p:cNvSpPr/>
          <p:nvPr/>
        </p:nvSpPr>
        <p:spPr>
          <a:xfrm>
            <a:off x="3034931" y="3260720"/>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计划启动</a:t>
            </a:r>
            <a:endParaRPr lang="zh-CN" altLang="en-US" sz="2000" b="1" spc="400" dirty="0">
              <a:latin typeface="仓耳青禾体-谷力 W05" panose="02020400000000000000" pitchFamily="18" charset="-122"/>
              <a:ea typeface="仓耳青禾体-谷力 W05" panose="02020400000000000000" pitchFamily="18" charset="-122"/>
            </a:endParaRPr>
          </a:p>
        </p:txBody>
      </p:sp>
      <p:sp>
        <p:nvSpPr>
          <p:cNvPr id="67" name="矩形 66"/>
          <p:cNvSpPr/>
          <p:nvPr/>
        </p:nvSpPr>
        <p:spPr>
          <a:xfrm>
            <a:off x="3102207" y="3765345"/>
            <a:ext cx="1742237" cy="1530162"/>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计划启动占</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30%</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，良好的计划能决定项目管理的方向。</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68" name="矩形 67"/>
          <p:cNvSpPr/>
          <p:nvPr/>
        </p:nvSpPr>
        <p:spPr>
          <a:xfrm>
            <a:off x="5083979" y="3260720"/>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控制启动</a:t>
            </a:r>
            <a:endParaRPr lang="zh-CN" altLang="en-US" sz="2000" b="1" spc="400" dirty="0">
              <a:latin typeface="仓耳青禾体-谷力 W05" panose="02020400000000000000" pitchFamily="18" charset="-122"/>
              <a:ea typeface="仓耳青禾体-谷力 W05" panose="02020400000000000000" pitchFamily="18" charset="-122"/>
            </a:endParaRPr>
          </a:p>
        </p:txBody>
      </p:sp>
      <p:sp>
        <p:nvSpPr>
          <p:cNvPr id="69" name="矩形 68"/>
          <p:cNvSpPr/>
          <p:nvPr/>
        </p:nvSpPr>
        <p:spPr>
          <a:xfrm>
            <a:off x="5151255" y="3765345"/>
            <a:ext cx="1742237" cy="1899494"/>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控制启动占</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50%</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，计划的合理控制有利于每项计划的实施。</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70" name="矩形 69"/>
          <p:cNvSpPr/>
          <p:nvPr/>
        </p:nvSpPr>
        <p:spPr>
          <a:xfrm>
            <a:off x="7267578" y="3328662"/>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实施启动</a:t>
            </a:r>
            <a:endParaRPr lang="zh-CN" altLang="en-US" sz="2000" b="1" spc="400" dirty="0">
              <a:latin typeface="仓耳青禾体-谷力 W05" panose="02020400000000000000" pitchFamily="18" charset="-122"/>
              <a:ea typeface="仓耳青禾体-谷力 W05" panose="02020400000000000000" pitchFamily="18" charset="-122"/>
            </a:endParaRPr>
          </a:p>
        </p:txBody>
      </p:sp>
      <p:sp>
        <p:nvSpPr>
          <p:cNvPr id="71" name="矩形 70"/>
          <p:cNvSpPr/>
          <p:nvPr/>
        </p:nvSpPr>
        <p:spPr>
          <a:xfrm>
            <a:off x="7334854" y="3833287"/>
            <a:ext cx="1742237" cy="1899494"/>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实施启动占</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35%</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，实施是所有计划的必要环节，没有实施不可。</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
        <p:nvSpPr>
          <p:cNvPr id="72" name="矩形 71"/>
          <p:cNvSpPr/>
          <p:nvPr/>
        </p:nvSpPr>
        <p:spPr>
          <a:xfrm>
            <a:off x="9447728" y="3328662"/>
            <a:ext cx="1742237" cy="504625"/>
          </a:xfrm>
          <a:prstGeom prst="rect">
            <a:avLst/>
          </a:prstGeom>
        </p:spPr>
        <p:txBody>
          <a:bodyPr wrap="square">
            <a:spAutoFit/>
          </a:bodyPr>
          <a:lstStyle/>
          <a:p>
            <a:pPr algn="ctr">
              <a:lnSpc>
                <a:spcPct val="150000"/>
              </a:lnSpc>
            </a:pPr>
            <a:r>
              <a:rPr lang="zh-CN" altLang="en-US" sz="2000" b="1" spc="400" dirty="0">
                <a:latin typeface="仓耳青禾体-谷力 W05" panose="02020400000000000000" pitchFamily="18" charset="-122"/>
                <a:ea typeface="仓耳青禾体-谷力 W05" panose="02020400000000000000" pitchFamily="18" charset="-122"/>
              </a:rPr>
              <a:t>收尾启动</a:t>
            </a:r>
            <a:endParaRPr lang="zh-CN" altLang="en-US" sz="2000" b="1" spc="400" dirty="0">
              <a:latin typeface="仓耳青禾体-谷力 W05" panose="02020400000000000000" pitchFamily="18" charset="-122"/>
              <a:ea typeface="仓耳青禾体-谷力 W05" panose="02020400000000000000" pitchFamily="18" charset="-122"/>
            </a:endParaRPr>
          </a:p>
        </p:txBody>
      </p:sp>
      <p:sp>
        <p:nvSpPr>
          <p:cNvPr id="73" name="矩形 72"/>
          <p:cNvSpPr/>
          <p:nvPr/>
        </p:nvSpPr>
        <p:spPr>
          <a:xfrm>
            <a:off x="9515004" y="3833287"/>
            <a:ext cx="1742237" cy="1899494"/>
          </a:xfrm>
          <a:prstGeom prst="rect">
            <a:avLst/>
          </a:prstGeom>
        </p:spPr>
        <p:txBody>
          <a:bodyPr wrap="square">
            <a:spAutoFit/>
          </a:bodyPr>
          <a:lstStyle/>
          <a:p>
            <a:pPr algn="ctr">
              <a:lnSpc>
                <a:spcPct val="150000"/>
              </a:lnSpc>
            </a:pP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收尾启动占</a:t>
            </a:r>
            <a:r>
              <a:rPr lang="en-US" altLang="zh-CN"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65%</a:t>
            </a:r>
            <a:r>
              <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rPr>
              <a:t>，收尾是计划的必要环节，也是所有管理的末端。</a:t>
            </a:r>
            <a:endParaRPr lang="zh-CN" altLang="en-US" sz="1600" spc="400" dirty="0">
              <a:solidFill>
                <a:schemeClr val="tx1">
                  <a:lumMod val="50000"/>
                  <a:lumOff val="50000"/>
                </a:schemeClr>
              </a:solidFill>
              <a:latin typeface="仓耳青禾体-谷力 W05" panose="02020400000000000000" pitchFamily="18" charset="-122"/>
              <a:ea typeface="仓耳青禾体-谷力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randombar(horizontal)">
                                      <p:cBhvr>
                                        <p:cTn id="10" dur="500"/>
                                        <p:tgtEl>
                                          <p:spTgt spid="5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randombar(horizontal)">
                                      <p:cBhvr>
                                        <p:cTn id="16" dur="500"/>
                                        <p:tgtEl>
                                          <p:spTgt spid="4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randombar(horizontal)">
                                      <p:cBhvr>
                                        <p:cTn id="19" dur="500"/>
                                        <p:tgtEl>
                                          <p:spTgt spid="3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randombar(horizontal)">
                                      <p:cBhvr>
                                        <p:cTn id="28" dur="500"/>
                                        <p:tgtEl>
                                          <p:spTgt spid="2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1000"/>
                                        <p:tgtEl>
                                          <p:spTgt spid="64"/>
                                        </p:tgtEl>
                                      </p:cBhvr>
                                    </p:animEffect>
                                    <p:anim calcmode="lin" valueType="num">
                                      <p:cBhvr>
                                        <p:cTn id="40" dur="1000" fill="hold"/>
                                        <p:tgtEl>
                                          <p:spTgt spid="64"/>
                                        </p:tgtEl>
                                        <p:attrNameLst>
                                          <p:attrName>ppt_x</p:attrName>
                                        </p:attrNameLst>
                                      </p:cBhvr>
                                      <p:tavLst>
                                        <p:tav tm="0">
                                          <p:val>
                                            <p:strVal val="#ppt_x"/>
                                          </p:val>
                                        </p:tav>
                                        <p:tav tm="100000">
                                          <p:val>
                                            <p:strVal val="#ppt_x"/>
                                          </p:val>
                                        </p:tav>
                                      </p:tavLst>
                                    </p:anim>
                                    <p:anim calcmode="lin" valueType="num">
                                      <p:cBhvr>
                                        <p:cTn id="4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1000"/>
                                        <p:tgtEl>
                                          <p:spTgt spid="65"/>
                                        </p:tgtEl>
                                      </p:cBhvr>
                                    </p:animEffect>
                                    <p:anim calcmode="lin" valueType="num">
                                      <p:cBhvr>
                                        <p:cTn id="47" dur="1000" fill="hold"/>
                                        <p:tgtEl>
                                          <p:spTgt spid="65"/>
                                        </p:tgtEl>
                                        <p:attrNameLst>
                                          <p:attrName>ppt_x</p:attrName>
                                        </p:attrNameLst>
                                      </p:cBhvr>
                                      <p:tavLst>
                                        <p:tav tm="0">
                                          <p:val>
                                            <p:strVal val="#ppt_x"/>
                                          </p:val>
                                        </p:tav>
                                        <p:tav tm="100000">
                                          <p:val>
                                            <p:strVal val="#ppt_x"/>
                                          </p:val>
                                        </p:tav>
                                      </p:tavLst>
                                    </p:anim>
                                    <p:anim calcmode="lin" valueType="num">
                                      <p:cBhvr>
                                        <p:cTn id="48"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1000"/>
                                        <p:tgtEl>
                                          <p:spTgt spid="66"/>
                                        </p:tgtEl>
                                      </p:cBhvr>
                                    </p:animEffect>
                                    <p:anim calcmode="lin" valueType="num">
                                      <p:cBhvr>
                                        <p:cTn id="54" dur="1000" fill="hold"/>
                                        <p:tgtEl>
                                          <p:spTgt spid="66"/>
                                        </p:tgtEl>
                                        <p:attrNameLst>
                                          <p:attrName>ppt_x</p:attrName>
                                        </p:attrNameLst>
                                      </p:cBhvr>
                                      <p:tavLst>
                                        <p:tav tm="0">
                                          <p:val>
                                            <p:strVal val="#ppt_x"/>
                                          </p:val>
                                        </p:tav>
                                        <p:tav tm="100000">
                                          <p:val>
                                            <p:strVal val="#ppt_x"/>
                                          </p:val>
                                        </p:tav>
                                      </p:tavLst>
                                    </p:anim>
                                    <p:anim calcmode="lin" valueType="num">
                                      <p:cBhvr>
                                        <p:cTn id="5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1000"/>
                                        <p:tgtEl>
                                          <p:spTgt spid="67"/>
                                        </p:tgtEl>
                                      </p:cBhvr>
                                    </p:animEffect>
                                    <p:anim calcmode="lin" valueType="num">
                                      <p:cBhvr>
                                        <p:cTn id="61" dur="1000" fill="hold"/>
                                        <p:tgtEl>
                                          <p:spTgt spid="67"/>
                                        </p:tgtEl>
                                        <p:attrNameLst>
                                          <p:attrName>ppt_x</p:attrName>
                                        </p:attrNameLst>
                                      </p:cBhvr>
                                      <p:tavLst>
                                        <p:tav tm="0">
                                          <p:val>
                                            <p:strVal val="#ppt_x"/>
                                          </p:val>
                                        </p:tav>
                                        <p:tav tm="100000">
                                          <p:val>
                                            <p:strVal val="#ppt_x"/>
                                          </p:val>
                                        </p:tav>
                                      </p:tavLst>
                                    </p:anim>
                                    <p:anim calcmode="lin" valueType="num">
                                      <p:cBhvr>
                                        <p:cTn id="6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1000"/>
                                        <p:tgtEl>
                                          <p:spTgt spid="68"/>
                                        </p:tgtEl>
                                      </p:cBhvr>
                                    </p:animEffect>
                                    <p:anim calcmode="lin" valueType="num">
                                      <p:cBhvr>
                                        <p:cTn id="68" dur="1000" fill="hold"/>
                                        <p:tgtEl>
                                          <p:spTgt spid="68"/>
                                        </p:tgtEl>
                                        <p:attrNameLst>
                                          <p:attrName>ppt_x</p:attrName>
                                        </p:attrNameLst>
                                      </p:cBhvr>
                                      <p:tavLst>
                                        <p:tav tm="0">
                                          <p:val>
                                            <p:strVal val="#ppt_x"/>
                                          </p:val>
                                        </p:tav>
                                        <p:tav tm="100000">
                                          <p:val>
                                            <p:strVal val="#ppt_x"/>
                                          </p:val>
                                        </p:tav>
                                      </p:tavLst>
                                    </p:anim>
                                    <p:anim calcmode="lin" valueType="num">
                                      <p:cBhvr>
                                        <p:cTn id="6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fade">
                                      <p:cBhvr>
                                        <p:cTn id="74" dur="1000"/>
                                        <p:tgtEl>
                                          <p:spTgt spid="69"/>
                                        </p:tgtEl>
                                      </p:cBhvr>
                                    </p:animEffect>
                                    <p:anim calcmode="lin" valueType="num">
                                      <p:cBhvr>
                                        <p:cTn id="75" dur="1000" fill="hold"/>
                                        <p:tgtEl>
                                          <p:spTgt spid="69"/>
                                        </p:tgtEl>
                                        <p:attrNameLst>
                                          <p:attrName>ppt_x</p:attrName>
                                        </p:attrNameLst>
                                      </p:cBhvr>
                                      <p:tavLst>
                                        <p:tav tm="0">
                                          <p:val>
                                            <p:strVal val="#ppt_x"/>
                                          </p:val>
                                        </p:tav>
                                        <p:tav tm="100000">
                                          <p:val>
                                            <p:strVal val="#ppt_x"/>
                                          </p:val>
                                        </p:tav>
                                      </p:tavLst>
                                    </p:anim>
                                    <p:anim calcmode="lin" valueType="num">
                                      <p:cBhvr>
                                        <p:cTn id="7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1000"/>
                                        <p:tgtEl>
                                          <p:spTgt spid="70"/>
                                        </p:tgtEl>
                                      </p:cBhvr>
                                    </p:animEffect>
                                    <p:anim calcmode="lin" valueType="num">
                                      <p:cBhvr>
                                        <p:cTn id="82" dur="1000" fill="hold"/>
                                        <p:tgtEl>
                                          <p:spTgt spid="70"/>
                                        </p:tgtEl>
                                        <p:attrNameLst>
                                          <p:attrName>ppt_x</p:attrName>
                                        </p:attrNameLst>
                                      </p:cBhvr>
                                      <p:tavLst>
                                        <p:tav tm="0">
                                          <p:val>
                                            <p:strVal val="#ppt_x"/>
                                          </p:val>
                                        </p:tav>
                                        <p:tav tm="100000">
                                          <p:val>
                                            <p:strVal val="#ppt_x"/>
                                          </p:val>
                                        </p:tav>
                                      </p:tavLst>
                                    </p:anim>
                                    <p:anim calcmode="lin" valueType="num">
                                      <p:cBhvr>
                                        <p:cTn id="83"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fade">
                                      <p:cBhvr>
                                        <p:cTn id="88" dur="1000"/>
                                        <p:tgtEl>
                                          <p:spTgt spid="71"/>
                                        </p:tgtEl>
                                      </p:cBhvr>
                                    </p:animEffect>
                                    <p:anim calcmode="lin" valueType="num">
                                      <p:cBhvr>
                                        <p:cTn id="89" dur="1000" fill="hold"/>
                                        <p:tgtEl>
                                          <p:spTgt spid="71"/>
                                        </p:tgtEl>
                                        <p:attrNameLst>
                                          <p:attrName>ppt_x</p:attrName>
                                        </p:attrNameLst>
                                      </p:cBhvr>
                                      <p:tavLst>
                                        <p:tav tm="0">
                                          <p:val>
                                            <p:strVal val="#ppt_x"/>
                                          </p:val>
                                        </p:tav>
                                        <p:tav tm="100000">
                                          <p:val>
                                            <p:strVal val="#ppt_x"/>
                                          </p:val>
                                        </p:tav>
                                      </p:tavLst>
                                    </p:anim>
                                    <p:anim calcmode="lin" valueType="num">
                                      <p:cBhvr>
                                        <p:cTn id="9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fade">
                                      <p:cBhvr>
                                        <p:cTn id="95" dur="1000"/>
                                        <p:tgtEl>
                                          <p:spTgt spid="72"/>
                                        </p:tgtEl>
                                      </p:cBhvr>
                                    </p:animEffect>
                                    <p:anim calcmode="lin" valueType="num">
                                      <p:cBhvr>
                                        <p:cTn id="96" dur="1000" fill="hold"/>
                                        <p:tgtEl>
                                          <p:spTgt spid="72"/>
                                        </p:tgtEl>
                                        <p:attrNameLst>
                                          <p:attrName>ppt_x</p:attrName>
                                        </p:attrNameLst>
                                      </p:cBhvr>
                                      <p:tavLst>
                                        <p:tav tm="0">
                                          <p:val>
                                            <p:strVal val="#ppt_x"/>
                                          </p:val>
                                        </p:tav>
                                        <p:tav tm="100000">
                                          <p:val>
                                            <p:strVal val="#ppt_x"/>
                                          </p:val>
                                        </p:tav>
                                      </p:tavLst>
                                    </p:anim>
                                    <p:anim calcmode="lin" valueType="num">
                                      <p:cBhvr>
                                        <p:cTn id="97"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fade">
                                      <p:cBhvr>
                                        <p:cTn id="102" dur="1000"/>
                                        <p:tgtEl>
                                          <p:spTgt spid="73"/>
                                        </p:tgtEl>
                                      </p:cBhvr>
                                    </p:animEffect>
                                    <p:anim calcmode="lin" valueType="num">
                                      <p:cBhvr>
                                        <p:cTn id="103" dur="1000" fill="hold"/>
                                        <p:tgtEl>
                                          <p:spTgt spid="73"/>
                                        </p:tgtEl>
                                        <p:attrNameLst>
                                          <p:attrName>ppt_x</p:attrName>
                                        </p:attrNameLst>
                                      </p:cBhvr>
                                      <p:tavLst>
                                        <p:tav tm="0">
                                          <p:val>
                                            <p:strVal val="#ppt_x"/>
                                          </p:val>
                                        </p:tav>
                                        <p:tav tm="100000">
                                          <p:val>
                                            <p:strVal val="#ppt_x"/>
                                          </p:val>
                                        </p:tav>
                                      </p:tavLst>
                                    </p:anim>
                                    <p:anim calcmode="lin" valueType="num">
                                      <p:cBhvr>
                                        <p:cTn id="104"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5" grpId="0" animBg="1"/>
      <p:bldP spid="46" grpId="0" animBg="1"/>
      <p:bldP spid="45" grpId="0" animBg="1"/>
      <p:bldP spid="36" grpId="0" animBg="1"/>
      <p:bldP spid="35" grpId="0" animBg="1"/>
      <p:bldP spid="26" grpId="0" animBg="1"/>
      <p:bldP spid="25" grpId="0" animBg="1"/>
      <p:bldP spid="16" grpId="0" animBg="1"/>
      <p:bldP spid="15" grpId="0" animBg="1"/>
      <p:bldP spid="64" grpId="0"/>
      <p:bldP spid="65" grpId="0"/>
      <p:bldP spid="66" grpId="0"/>
      <p:bldP spid="67" grpId="0"/>
      <p:bldP spid="68" grpId="0"/>
      <p:bldP spid="69" grpId="0"/>
      <p:bldP spid="70" grpId="0"/>
      <p:bldP spid="71" grpId="0"/>
      <p:bldP spid="7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H="1">
            <a:off x="3497580" y="1927860"/>
            <a:ext cx="1847086"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497579" y="3680460"/>
            <a:ext cx="5809487" cy="1552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868244" y="3938468"/>
            <a:ext cx="5068156" cy="1036320"/>
          </a:xfrm>
          <a:prstGeom prst="rect">
            <a:avLst/>
          </a:pr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117181" y="4214380"/>
            <a:ext cx="4724662" cy="584775"/>
          </a:xfrm>
          <a:prstGeom prst="rect">
            <a:avLst/>
          </a:prstGeom>
          <a:noFill/>
        </p:spPr>
        <p:txBody>
          <a:bodyPr wrap="square" rtlCol="0">
            <a:spAutoFit/>
          </a:bodyPr>
          <a:lstStyle/>
          <a:p>
            <a:pPr algn="ctr"/>
            <a:r>
              <a:rPr lang="zh-CN" altLang="en-US" sz="3200" dirty="0">
                <a:solidFill>
                  <a:schemeClr val="bg1"/>
                </a:solidFill>
                <a:latin typeface="仓耳青禾体-谷力 W05" panose="02020400000000000000" pitchFamily="18" charset="-122"/>
                <a:ea typeface="仓耳青禾体-谷力 W05" panose="02020400000000000000" pitchFamily="18" charset="-122"/>
              </a:rPr>
              <a:t>项目管理剖析总结</a:t>
            </a:r>
            <a:endParaRPr lang="zh-CN" altLang="en-US" sz="3200" dirty="0">
              <a:solidFill>
                <a:schemeClr val="bg1"/>
              </a:solidFill>
              <a:latin typeface="仓耳青禾体-谷力 W05" panose="02020400000000000000" pitchFamily="18" charset="-122"/>
              <a:ea typeface="仓耳青禾体-谷力 W05" panose="02020400000000000000" pitchFamily="18" charset="-122"/>
            </a:endParaRPr>
          </a:p>
        </p:txBody>
      </p:sp>
      <p:grpSp>
        <p:nvGrpSpPr>
          <p:cNvPr id="9" name="组合 8"/>
          <p:cNvGrpSpPr/>
          <p:nvPr/>
        </p:nvGrpSpPr>
        <p:grpSpPr>
          <a:xfrm>
            <a:off x="2222089" y="1927860"/>
            <a:ext cx="2740960" cy="1552338"/>
            <a:chOff x="3398617" y="1896592"/>
            <a:chExt cx="2740960" cy="1552338"/>
          </a:xfrm>
          <a:gradFill>
            <a:gsLst>
              <a:gs pos="0">
                <a:srgbClr val="5C5C5C"/>
              </a:gs>
              <a:gs pos="100000">
                <a:srgbClr val="2F2F31"/>
              </a:gs>
            </a:gsLst>
            <a:lin ang="10800000" scaled="1"/>
          </a:gradFill>
        </p:grpSpPr>
        <p:sp>
          <p:nvSpPr>
            <p:cNvPr id="11" name="文本框 10"/>
            <p:cNvSpPr txBox="1"/>
            <p:nvPr/>
          </p:nvSpPr>
          <p:spPr>
            <a:xfrm>
              <a:off x="3398617" y="1896593"/>
              <a:ext cx="1234297" cy="1552337"/>
            </a:xfrm>
            <a:custGeom>
              <a:avLst/>
              <a:gdLst/>
              <a:ahLst/>
              <a:cxnLst/>
              <a:rect l="l" t="t" r="r" b="b"/>
              <a:pathLst>
                <a:path w="1234297" h="1552337">
                  <a:moveTo>
                    <a:pt x="123682" y="0"/>
                  </a:moveTo>
                  <a:lnTo>
                    <a:pt x="1110615" y="0"/>
                  </a:lnTo>
                  <a:cubicBezTo>
                    <a:pt x="1151001" y="0"/>
                    <a:pt x="1181290" y="14303"/>
                    <a:pt x="1201483" y="42910"/>
                  </a:cubicBezTo>
                  <a:cubicBezTo>
                    <a:pt x="1221676" y="71517"/>
                    <a:pt x="1232614" y="106013"/>
                    <a:pt x="1234297" y="146399"/>
                  </a:cubicBezTo>
                  <a:lnTo>
                    <a:pt x="1234297" y="1405938"/>
                  </a:lnTo>
                  <a:cubicBezTo>
                    <a:pt x="1234297" y="1446324"/>
                    <a:pt x="1223780" y="1480820"/>
                    <a:pt x="1202745" y="1509427"/>
                  </a:cubicBezTo>
                  <a:cubicBezTo>
                    <a:pt x="1181711" y="1538034"/>
                    <a:pt x="1151001" y="1552337"/>
                    <a:pt x="1110615" y="1552337"/>
                  </a:cubicBezTo>
                  <a:lnTo>
                    <a:pt x="123682" y="1552337"/>
                  </a:lnTo>
                  <a:cubicBezTo>
                    <a:pt x="83296" y="1552337"/>
                    <a:pt x="52586" y="1538034"/>
                    <a:pt x="31551" y="1509427"/>
                  </a:cubicBezTo>
                  <a:cubicBezTo>
                    <a:pt x="10517" y="1480820"/>
                    <a:pt x="0" y="1446324"/>
                    <a:pt x="0" y="1405938"/>
                  </a:cubicBezTo>
                  <a:lnTo>
                    <a:pt x="0" y="146399"/>
                  </a:lnTo>
                  <a:cubicBezTo>
                    <a:pt x="0" y="106013"/>
                    <a:pt x="10517" y="71517"/>
                    <a:pt x="31551" y="42910"/>
                  </a:cubicBezTo>
                  <a:cubicBezTo>
                    <a:pt x="52586" y="14303"/>
                    <a:pt x="83296" y="0"/>
                    <a:pt x="123682" y="0"/>
                  </a:cubicBezTo>
                  <a:close/>
                  <a:moveTo>
                    <a:pt x="461915" y="217075"/>
                  </a:moveTo>
                  <a:cubicBezTo>
                    <a:pt x="423211" y="217075"/>
                    <a:pt x="403860" y="233902"/>
                    <a:pt x="403860" y="267557"/>
                  </a:cubicBezTo>
                  <a:lnTo>
                    <a:pt x="403860" y="1284780"/>
                  </a:lnTo>
                  <a:cubicBezTo>
                    <a:pt x="403860" y="1318435"/>
                    <a:pt x="423211" y="1335262"/>
                    <a:pt x="461915" y="1335262"/>
                  </a:cubicBezTo>
                  <a:lnTo>
                    <a:pt x="772382" y="1335262"/>
                  </a:lnTo>
                  <a:cubicBezTo>
                    <a:pt x="811085" y="1335262"/>
                    <a:pt x="830437" y="1318435"/>
                    <a:pt x="830437" y="1284780"/>
                  </a:cubicBezTo>
                  <a:lnTo>
                    <a:pt x="830437" y="267557"/>
                  </a:lnTo>
                  <a:cubicBezTo>
                    <a:pt x="830437" y="233902"/>
                    <a:pt x="811085" y="217075"/>
                    <a:pt x="772382" y="217075"/>
                  </a:cubicBezTo>
                  <a:lnTo>
                    <a:pt x="461915" y="217075"/>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12" name="文本框 11"/>
            <p:cNvSpPr txBox="1"/>
            <p:nvPr/>
          </p:nvSpPr>
          <p:spPr>
            <a:xfrm>
              <a:off x="4874991" y="1896592"/>
              <a:ext cx="1264586" cy="1531422"/>
            </a:xfrm>
            <a:custGeom>
              <a:avLst/>
              <a:gdLst/>
              <a:ahLst/>
              <a:cxnLst/>
              <a:rect l="l" t="t" r="r" b="b"/>
              <a:pathLst>
                <a:path w="1264586" h="1531422">
                  <a:moveTo>
                    <a:pt x="0" y="0"/>
                  </a:moveTo>
                  <a:lnTo>
                    <a:pt x="1264586" y="0"/>
                  </a:lnTo>
                  <a:lnTo>
                    <a:pt x="1264586" y="371599"/>
                  </a:lnTo>
                  <a:lnTo>
                    <a:pt x="1261331" y="368453"/>
                  </a:lnTo>
                  <a:lnTo>
                    <a:pt x="744169" y="868299"/>
                  </a:lnTo>
                  <a:lnTo>
                    <a:pt x="403860" y="868299"/>
                  </a:lnTo>
                  <a:lnTo>
                    <a:pt x="403860" y="1197213"/>
                  </a:lnTo>
                  <a:lnTo>
                    <a:pt x="58074" y="1531422"/>
                  </a:lnTo>
                  <a:lnTo>
                    <a:pt x="31551" y="1509427"/>
                  </a:lnTo>
                  <a:cubicBezTo>
                    <a:pt x="10517" y="1480820"/>
                    <a:pt x="0" y="1446324"/>
                    <a:pt x="0" y="1405938"/>
                  </a:cubicBezTo>
                  <a:lnTo>
                    <a:pt x="0" y="651224"/>
                  </a:lnTo>
                  <a:lnTo>
                    <a:pt x="802671" y="651224"/>
                  </a:lnTo>
                  <a:cubicBezTo>
                    <a:pt x="841375" y="651224"/>
                    <a:pt x="860727" y="634397"/>
                    <a:pt x="860727" y="600742"/>
                  </a:cubicBezTo>
                  <a:lnTo>
                    <a:pt x="860727" y="217075"/>
                  </a:lnTo>
                  <a:lnTo>
                    <a:pt x="0" y="217075"/>
                  </a:lnTo>
                  <a:lnTo>
                    <a:pt x="0" y="0"/>
                  </a:lnTo>
                  <a:close/>
                </a:path>
              </a:pathLst>
            </a:custGeom>
            <a:gradFill>
              <a:gsLst>
                <a:gs pos="0">
                  <a:srgbClr val="4594A1"/>
                </a:gs>
                <a:gs pos="100000">
                  <a:srgbClr val="3C85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grpSp>
      <p:pic>
        <p:nvPicPr>
          <p:cNvPr id="10" name="图片 9"/>
          <p:cNvPicPr>
            <a:picLocks noChangeAspect="1"/>
          </p:cNvPicPr>
          <p:nvPr/>
        </p:nvPicPr>
        <p:blipFill rotWithShape="1">
          <a:blip r:embed="rId1" cstate="screen"/>
          <a:srcRect/>
          <a:stretch>
            <a:fillRect/>
          </a:stretch>
        </p:blipFill>
        <p:spPr>
          <a:xfrm rot="18997800" flipH="1">
            <a:off x="6765389" y="1516802"/>
            <a:ext cx="1875648" cy="2805458"/>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tags/tag1.xml><?xml version="1.0" encoding="utf-8"?>
<p:tagLst xmlns:p="http://schemas.openxmlformats.org/presentationml/2006/main">
  <p:tag name="ISPRING_PRESENTATION_TITLE" val="PowerPoint 演示文稿"/>
  <p:tag name="commondata" val="eyJoZGlkIjoiYTQ3YTc2YjBlNWRhYjQ0NTA0MDBkN2E0YWM4YTZjZGMifQ=="/>
</p:tagLst>
</file>

<file path=ppt/theme/theme1.xml><?xml version="1.0" encoding="utf-8"?>
<a:theme xmlns:a="http://schemas.openxmlformats.org/drawingml/2006/main" name="www.pptying.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3023</Words>
  <Application>WPS 演示</Application>
  <PresentationFormat>宽屏</PresentationFormat>
  <Paragraphs>466</Paragraphs>
  <Slides>26</Slides>
  <Notes>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26</vt:i4>
      </vt:variant>
    </vt:vector>
  </HeadingPairs>
  <TitlesOfParts>
    <vt:vector size="43" baseType="lpstr">
      <vt:lpstr>Arial</vt:lpstr>
      <vt:lpstr>宋体</vt:lpstr>
      <vt:lpstr>Wingdings</vt:lpstr>
      <vt:lpstr>三极能量黑简体</vt:lpstr>
      <vt:lpstr>黑体</vt:lpstr>
      <vt:lpstr>仓耳青禾体-谷力 W05</vt:lpstr>
      <vt:lpstr>微软雅黑</vt:lpstr>
      <vt:lpstr>仓耳今楷05-6763 W05</vt:lpstr>
      <vt:lpstr>Calibri</vt:lpstr>
      <vt:lpstr>Arial Unicode MS</vt:lpstr>
      <vt:lpstr>等线</vt:lpstr>
      <vt:lpstr>Meiryo</vt:lpstr>
      <vt:lpstr>Yu Gothic UI</vt:lpstr>
      <vt:lpstr>Arial Narrow</vt:lpstr>
      <vt:lpstr>Calibri Light</vt:lpstr>
      <vt:lpstr>等线 Light</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566</cp:revision>
  <dcterms:created xsi:type="dcterms:W3CDTF">2019-03-29T12:25:00Z</dcterms:created>
  <dcterms:modified xsi:type="dcterms:W3CDTF">2024-04-19T19:02:39Z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FBE2F86135E34A4BB9B19CD3E6EC0A6B_13</vt:lpwstr>
  </property>
  <property fmtid="{D5CDD505-2E9C-101B-9397-08002B2CF9AE}" pid="3" name="KSOProductBuildVer">
    <vt:lpwstr>2052-12.1.0.16417</vt:lpwstr>
  </property>
</Properties>
</file>