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98" r:id="rId3"/>
    <p:sldId id="471" r:id="rId5"/>
    <p:sldId id="472" r:id="rId6"/>
    <p:sldId id="494" r:id="rId7"/>
    <p:sldId id="468" r:id="rId8"/>
    <p:sldId id="493" r:id="rId9"/>
    <p:sldId id="469" r:id="rId10"/>
    <p:sldId id="474" r:id="rId11"/>
    <p:sldId id="470" r:id="rId12"/>
    <p:sldId id="475" r:id="rId13"/>
    <p:sldId id="476" r:id="rId14"/>
    <p:sldId id="484" r:id="rId15"/>
    <p:sldId id="467" r:id="rId16"/>
    <p:sldId id="478" r:id="rId17"/>
    <p:sldId id="479" r:id="rId18"/>
    <p:sldId id="481" r:id="rId19"/>
    <p:sldId id="483" r:id="rId20"/>
    <p:sldId id="482" r:id="rId21"/>
    <p:sldId id="485" r:id="rId22"/>
    <p:sldId id="490" r:id="rId23"/>
    <p:sldId id="518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7" userDrawn="1">
          <p15:clr>
            <a:srgbClr val="A4A3A4"/>
          </p15:clr>
        </p15:guide>
        <p15:guide id="2" pos="644" userDrawn="1">
          <p15:clr>
            <a:srgbClr val="A4A3A4"/>
          </p15:clr>
        </p15:guide>
        <p15:guide id="3" pos="9596" userDrawn="1">
          <p15:clr>
            <a:srgbClr val="A4A3A4"/>
          </p15:clr>
        </p15:guide>
        <p15:guide id="4" orient="horz" pos="4876" userDrawn="1">
          <p15:clr>
            <a:srgbClr val="A4A3A4"/>
          </p15:clr>
        </p15:guide>
        <p15:guide id="5" orient="horz" pos="1368" userDrawn="1">
          <p15:clr>
            <a:srgbClr val="A4A3A4"/>
          </p15:clr>
        </p15:guide>
        <p15:guide id="6" orient="horz" pos="280" userDrawn="1">
          <p15:clr>
            <a:srgbClr val="A4A3A4"/>
          </p15:clr>
        </p15:guide>
        <p15:guide id="7" orient="horz" pos="5480" userDrawn="1">
          <p15:clr>
            <a:srgbClr val="A4A3A4"/>
          </p15:clr>
        </p15:guide>
        <p15:guide id="8" pos="5120" userDrawn="1">
          <p15:clr>
            <a:srgbClr val="A4A3A4"/>
          </p15:clr>
        </p15:guide>
        <p15:guide id="9" orient="horz" pos="2668" userDrawn="1">
          <p15:clr>
            <a:srgbClr val="A4A3A4"/>
          </p15:clr>
        </p15:guide>
        <p15:guide id="10" orient="horz" pos="3908" userDrawn="1">
          <p15:clr>
            <a:srgbClr val="A4A3A4"/>
          </p15:clr>
        </p15:guide>
        <p15:guide id="11" orient="horz" pos="2840" userDrawn="1">
          <p15:clr>
            <a:srgbClr val="A4A3A4"/>
          </p15:clr>
        </p15:guide>
        <p15:guide id="12" orient="horz" pos="3657" userDrawn="1">
          <p15:clr>
            <a:srgbClr val="A4A3A4"/>
          </p15:clr>
        </p15:guide>
        <p15:guide id="13" orient="horz" pos="1027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0" userDrawn="1">
          <p15:clr>
            <a:srgbClr val="A4A3A4"/>
          </p15:clr>
        </p15:guide>
        <p15:guide id="16" orient="horz" pos="2931" userDrawn="1">
          <p15:clr>
            <a:srgbClr val="A4A3A4"/>
          </p15:clr>
        </p15:guide>
        <p15:guide id="17" pos="483" userDrawn="1">
          <p15:clr>
            <a:srgbClr val="A4A3A4"/>
          </p15:clr>
        </p15:guide>
        <p15:guide id="18" pos="7197" userDrawn="1">
          <p15:clr>
            <a:srgbClr val="A4A3A4"/>
          </p15:clr>
        </p15:guide>
        <p15:guide id="19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3"/>
    <a:srgbClr val="BBBE2C"/>
    <a:srgbClr val="43CBB3"/>
    <a:srgbClr val="64A0DC"/>
    <a:srgbClr val="C2DA3A"/>
    <a:srgbClr val="000912"/>
    <a:srgbClr val="EE7158"/>
    <a:srgbClr val="F2F2F2"/>
    <a:srgbClr val="030D17"/>
    <a:srgbClr val="B0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424" autoAdjust="0"/>
  </p:normalViewPr>
  <p:slideViewPr>
    <p:cSldViewPr snapToGrid="0" showGuides="1">
      <p:cViewPr varScale="1">
        <p:scale>
          <a:sx n="108" d="100"/>
          <a:sy n="108" d="100"/>
        </p:scale>
        <p:origin x="564" y="96"/>
      </p:cViewPr>
      <p:guideLst>
        <p:guide orient="horz" pos="3787"/>
        <p:guide pos="644"/>
        <p:guide pos="9596"/>
        <p:guide orient="horz" pos="4876"/>
        <p:guide orient="horz" pos="1368"/>
        <p:guide orient="horz" pos="280"/>
        <p:guide orient="horz" pos="5480"/>
        <p:guide pos="5120"/>
        <p:guide orient="horz" pos="2668"/>
        <p:guide orient="horz" pos="3908"/>
        <p:guide orient="horz" pos="2840"/>
        <p:guide orient="horz" pos="3657"/>
        <p:guide orient="horz" pos="1027"/>
        <p:guide orient="horz" pos="4111"/>
        <p:guide orient="horz"/>
        <p:guide orient="horz" pos="2931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99EB-6B6F-4303-84E5-698CBBF28A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inchuang\Desktop\图片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7" y="-1"/>
            <a:ext cx="758136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仅标题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11658600" y="6162886"/>
            <a:ext cx="635000" cy="400655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5"/>
          <p:cNvSpPr txBox="1"/>
          <p:nvPr userDrawn="1"/>
        </p:nvSpPr>
        <p:spPr>
          <a:xfrm>
            <a:off x="11737567" y="6208130"/>
            <a:ext cx="454433" cy="284671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11614879" y="6295869"/>
            <a:ext cx="577121" cy="577121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11713699" y="6478228"/>
            <a:ext cx="454433" cy="284671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DA96E64-783D-463C-BA44-F5AF67B46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8C676CA-DACA-4216-AE75-62203F8377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919006" y="1305676"/>
            <a:ext cx="42729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个人</a:t>
            </a:r>
            <a:endParaRPr lang="en-US" altLang="zh-CN" sz="5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08456" y="556505"/>
            <a:ext cx="35588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bg1"/>
                </a:solidFill>
                <a:latin typeface="Kunstler Script" panose="030304020206070D0D06" pitchFamily="66" charset="0"/>
                <a:ea typeface="幼圆" panose="02010509060101010101" pitchFamily="49" charset="-122"/>
              </a:rPr>
              <a:t>~~my school left</a:t>
            </a:r>
            <a:endParaRPr lang="zh-CN" altLang="en-US" sz="4000" dirty="0">
              <a:solidFill>
                <a:schemeClr val="bg1"/>
              </a:solidFill>
              <a:latin typeface="Kunstler Script" panose="030304020206070D0D06" pitchFamily="66" charset="0"/>
              <a:ea typeface="幼圆" panose="020105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539242" y="3707113"/>
            <a:ext cx="2670627" cy="0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双括号 25"/>
          <p:cNvSpPr/>
          <p:nvPr/>
        </p:nvSpPr>
        <p:spPr>
          <a:xfrm>
            <a:off x="1659355" y="5397477"/>
            <a:ext cx="7355351" cy="995195"/>
          </a:xfrm>
          <a:prstGeom prst="bracketPair">
            <a:avLst>
              <a:gd name="adj" fmla="val 8704"/>
            </a:avLst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2C3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800000">
            <a:off x="568458" y="4158153"/>
            <a:ext cx="324170" cy="299517"/>
          </a:xfrm>
          <a:prstGeom prst="heart">
            <a:avLst/>
          </a:prstGeom>
          <a:solidFill>
            <a:srgbClr val="5848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2C3"/>
              </a:solidFill>
            </a:endParaRPr>
          </a:p>
        </p:txBody>
      </p:sp>
      <p:sp>
        <p:nvSpPr>
          <p:cNvPr id="30" name="心形 29"/>
          <p:cNvSpPr/>
          <p:nvPr/>
        </p:nvSpPr>
        <p:spPr>
          <a:xfrm rot="2700000">
            <a:off x="730858" y="4060258"/>
            <a:ext cx="306237" cy="282947"/>
          </a:xfrm>
          <a:prstGeom prst="heart">
            <a:avLst/>
          </a:prstGeom>
          <a:solidFill>
            <a:srgbClr val="5848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2C3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914312" y="2087891"/>
            <a:ext cx="3147015" cy="186204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简历</a:t>
            </a:r>
            <a:endParaRPr lang="zh-CN" altLang="en-US" sz="115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1151854" y="4278700"/>
            <a:ext cx="7295700" cy="13726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应聘人：</a:t>
            </a:r>
            <a:r>
              <a:rPr lang="en-US" altLang="zh-CN" sz="1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endParaRPr lang="en-US" altLang="zh-CN" sz="18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应聘职位：销售经理</a:t>
            </a:r>
            <a:r>
              <a:rPr lang="en-US" altLang="zh-CN" sz="1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客户经理</a:t>
            </a:r>
            <a:endParaRPr lang="en-US" altLang="zh-CN" sz="18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手机号：</a:t>
            </a:r>
            <a:r>
              <a:rPr lang="en-US" altLang="zh-CN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15800000000</a:t>
            </a:r>
            <a:endParaRPr lang="en-US" altLang="zh-CN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123456789@qq.com</a:t>
            </a:r>
            <a:endParaRPr lang="en-US" altLang="zh-CN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59389" y="3647273"/>
            <a:ext cx="1974850" cy="105092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48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西班牙女郎 钢琴伴奏-适合小清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594111" y="7609306"/>
            <a:ext cx="609600" cy="60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1055">
        <p:fade/>
      </p:transition>
    </mc:Choice>
    <mc:Fallback>
      <p:transition spd="slow" advTm="31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25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333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799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299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99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99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  <p:bldP spid="13" grpId="0"/>
      <p:bldP spid="13" grpId="1"/>
      <p:bldP spid="26" grpId="0"/>
      <p:bldP spid="29" grpId="0" animBg="1"/>
      <p:bldP spid="30" grpId="0" animBg="1"/>
      <p:bldP spid="31" grpId="0"/>
      <p:bldP spid="20" grpId="0" build="p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763987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个人荣誉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37"/>
          <p:cNvSpPr txBox="1"/>
          <p:nvPr/>
        </p:nvSpPr>
        <p:spPr>
          <a:xfrm>
            <a:off x="6703306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Reword Record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18506" y="618236"/>
            <a:ext cx="263341" cy="395013"/>
            <a:chOff x="5284519" y="1508166"/>
            <a:chExt cx="213756" cy="42751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420955" y="1709405"/>
            <a:ext cx="3679314" cy="438394"/>
            <a:chOff x="179512" y="2794116"/>
            <a:chExt cx="3240360" cy="328796"/>
          </a:xfrm>
        </p:grpSpPr>
        <p:sp>
          <p:nvSpPr>
            <p:cNvPr id="15" name="矩形 14"/>
            <p:cNvSpPr/>
            <p:nvPr/>
          </p:nvSpPr>
          <p:spPr>
            <a:xfrm>
              <a:off x="179512" y="2796016"/>
              <a:ext cx="3240360" cy="326896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251520" y="2794116"/>
              <a:ext cx="1604041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377562" y="2217262"/>
            <a:ext cx="3877253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rgbClr val="0092C3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20955" y="3373202"/>
            <a:ext cx="3679314" cy="438394"/>
            <a:chOff x="179512" y="2794116"/>
            <a:chExt cx="3240360" cy="328796"/>
          </a:xfrm>
        </p:grpSpPr>
        <p:sp>
          <p:nvSpPr>
            <p:cNvPr id="20" name="矩形 19"/>
            <p:cNvSpPr/>
            <p:nvPr/>
          </p:nvSpPr>
          <p:spPr>
            <a:xfrm>
              <a:off x="179512" y="2796016"/>
              <a:ext cx="3240360" cy="326896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251520" y="2794116"/>
              <a:ext cx="1604041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377562" y="3881058"/>
            <a:ext cx="3877253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400" dirty="0">
              <a:solidFill>
                <a:srgbClr val="0092C3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20955" y="4774725"/>
            <a:ext cx="3679314" cy="438394"/>
            <a:chOff x="179512" y="2794116"/>
            <a:chExt cx="3240360" cy="328796"/>
          </a:xfrm>
        </p:grpSpPr>
        <p:sp>
          <p:nvSpPr>
            <p:cNvPr id="24" name="矩形 23"/>
            <p:cNvSpPr/>
            <p:nvPr/>
          </p:nvSpPr>
          <p:spPr>
            <a:xfrm>
              <a:off x="179512" y="2796016"/>
              <a:ext cx="3240360" cy="326896"/>
            </a:xfrm>
            <a:prstGeom prst="rect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251520" y="2794116"/>
              <a:ext cx="1604041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377562" y="5282582"/>
            <a:ext cx="3877253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rgbClr val="0092C3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>
            <a:fillRect/>
          </a:stretch>
        </p:blipFill>
        <p:spPr>
          <a:xfrm>
            <a:off x="5493413" y="1105444"/>
            <a:ext cx="5242166" cy="459167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9244759" y="3838019"/>
            <a:ext cx="922867" cy="2260600"/>
          </a:xfrm>
          <a:prstGeom prst="rect">
            <a:avLst/>
          </a:prstGeom>
          <a:solidFill>
            <a:srgbClr val="43C5AD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4454477" y="3838019"/>
            <a:ext cx="4667249" cy="2260600"/>
          </a:xfrm>
          <a:prstGeom prst="rect">
            <a:avLst/>
          </a:prstGeom>
          <a:solidFill>
            <a:srgbClr val="C2DA3A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944776" y="3838019"/>
            <a:ext cx="3388783" cy="22606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3298775" y="1486138"/>
            <a:ext cx="3386667" cy="225848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944778" y="1484019"/>
            <a:ext cx="2260599" cy="2260600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6778842" y="1484019"/>
            <a:ext cx="3388783" cy="2260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944777" y="1612396"/>
            <a:ext cx="215212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1260520" y="2062123"/>
            <a:ext cx="1841813" cy="6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ts val="213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文字描述，总结概括，内容大纲。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4585566" y="3979314"/>
            <a:ext cx="30986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4585566" y="4382048"/>
            <a:ext cx="4280712" cy="9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右键点击图片选择设置图片格式可直接替换图片，在此录入上述图表的综合描述说明，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在此录入上述图表的综合分析说明，在此录入上述图表的综合分析说明，在此录入上述图表的综合分析说明。 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810763" y="563444"/>
            <a:ext cx="18325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92C3"/>
                </a:solidFill>
                <a:cs typeface="Arial" panose="020B0604020202020204" pitchFamily="34" charset="0"/>
              </a:rPr>
              <a:t>兴趣爱好</a:t>
            </a:r>
            <a:endParaRPr lang="zh-CN" altLang="en-US" b="1" dirty="0">
              <a:solidFill>
                <a:srgbClr val="0092C3"/>
              </a:solidFill>
              <a:cs typeface="Arial" panose="020B0604020202020204" pitchFamily="34" charset="0"/>
            </a:endParaRPr>
          </a:p>
        </p:txBody>
      </p:sp>
      <p:sp>
        <p:nvSpPr>
          <p:cNvPr id="18" name="文本框 37"/>
          <p:cNvSpPr txBox="1"/>
          <p:nvPr/>
        </p:nvSpPr>
        <p:spPr>
          <a:xfrm>
            <a:off x="6719792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Interesting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65282" y="618236"/>
            <a:ext cx="263341" cy="395013"/>
            <a:chOff x="5284519" y="1508166"/>
            <a:chExt cx="213756" cy="42751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燕尾形 1"/>
          <p:cNvSpPr/>
          <p:nvPr/>
        </p:nvSpPr>
        <p:spPr>
          <a:xfrm>
            <a:off x="10544176" y="3487945"/>
            <a:ext cx="513347" cy="513347"/>
          </a:xfrm>
          <a:prstGeom prst="chevron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 flipH="1">
            <a:off x="109211" y="3487945"/>
            <a:ext cx="513347" cy="513347"/>
          </a:xfrm>
          <a:prstGeom prst="chevron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17" grpId="0"/>
      <p:bldP spid="18" grpId="0"/>
      <p:bldP spid="2" grpId="0" animBg="1"/>
      <p:bldP spid="2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83021" y="1345718"/>
            <a:ext cx="4013321" cy="4966128"/>
            <a:chOff x="865232" y="1286330"/>
            <a:chExt cx="4013321" cy="4966128"/>
          </a:xfrm>
        </p:grpSpPr>
        <p:pic>
          <p:nvPicPr>
            <p:cNvPr id="17" name="Picture 3"/>
            <p:cNvPicPr>
              <a:picLocks noChangeAspect="1"/>
            </p:cNvPicPr>
            <p:nvPr/>
          </p:nvPicPr>
          <p:blipFill rotWithShape="1">
            <a:blip r:embed="rId1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22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3" name="矩形 22"/>
          <p:cNvSpPr/>
          <p:nvPr/>
        </p:nvSpPr>
        <p:spPr>
          <a:xfrm>
            <a:off x="4875685" y="2092421"/>
            <a:ext cx="3424064" cy="472433"/>
          </a:xfrm>
          <a:prstGeom prst="rect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32"/>
          <p:cNvSpPr txBox="1"/>
          <p:nvPr/>
        </p:nvSpPr>
        <p:spPr>
          <a:xfrm>
            <a:off x="4929407" y="2175770"/>
            <a:ext cx="3025089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75681" y="2640210"/>
            <a:ext cx="3763442" cy="472433"/>
          </a:xfrm>
          <a:prstGeom prst="rect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34"/>
          <p:cNvSpPr txBox="1"/>
          <p:nvPr/>
        </p:nvSpPr>
        <p:spPr>
          <a:xfrm>
            <a:off x="4929405" y="2723560"/>
            <a:ext cx="316783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75684" y="3187999"/>
            <a:ext cx="3763442" cy="472433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36"/>
          <p:cNvSpPr txBox="1"/>
          <p:nvPr/>
        </p:nvSpPr>
        <p:spPr>
          <a:xfrm>
            <a:off x="4929406" y="3271348"/>
            <a:ext cx="3391980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75681" y="3735787"/>
            <a:ext cx="4320721" cy="472433"/>
          </a:xfrm>
          <a:prstGeom prst="rect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38"/>
          <p:cNvSpPr txBox="1"/>
          <p:nvPr/>
        </p:nvSpPr>
        <p:spPr>
          <a:xfrm>
            <a:off x="4929405" y="3819137"/>
            <a:ext cx="381329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75681" y="1544631"/>
            <a:ext cx="4110101" cy="472433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4929404" y="1627981"/>
            <a:ext cx="3103105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75684" y="4283578"/>
            <a:ext cx="2914443" cy="472433"/>
          </a:xfrm>
          <a:prstGeom prst="rect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4929406" y="4349002"/>
            <a:ext cx="2433920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99135" y="5044714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785123" y="5428206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25462" y="5044714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411450" y="5428206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391711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专业技能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7"/>
          <p:cNvSpPr txBox="1"/>
          <p:nvPr/>
        </p:nvSpPr>
        <p:spPr>
          <a:xfrm>
            <a:off x="7082100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Skills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846230" y="618236"/>
            <a:ext cx="263341" cy="395013"/>
            <a:chOff x="5284519" y="1508166"/>
            <a:chExt cx="213756" cy="42751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0" y="3754073"/>
            <a:ext cx="10936791" cy="1022637"/>
          </a:xfrm>
          <a:prstGeom prst="rect">
            <a:avLst/>
          </a:prstGeom>
          <a:solidFill>
            <a:srgbClr val="0092C3"/>
          </a:solidFill>
          <a:ln w="57150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Rectangle 60"/>
          <p:cNvSpPr/>
          <p:nvPr/>
        </p:nvSpPr>
        <p:spPr>
          <a:xfrm>
            <a:off x="466742" y="1549422"/>
            <a:ext cx="201294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92C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Nickel Lee</a:t>
            </a:r>
            <a:endParaRPr lang="en-US" altLang="zh-CN" sz="2400" b="1" dirty="0">
              <a:solidFill>
                <a:srgbClr val="0092C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4821335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主要经历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262975" y="618236"/>
            <a:ext cx="263341" cy="395013"/>
            <a:chOff x="5284519" y="1508166"/>
            <a:chExt cx="213756" cy="42751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37"/>
          <p:cNvSpPr txBox="1"/>
          <p:nvPr/>
        </p:nvSpPr>
        <p:spPr>
          <a:xfrm>
            <a:off x="6727612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Experience</a:t>
            </a:r>
            <a:endParaRPr lang="zh-CN" altLang="en-US" sz="16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6742" y="201615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公司职务</a:t>
            </a:r>
            <a:endParaRPr lang="en-US" altLang="zh-CN" sz="12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66742" y="2414798"/>
            <a:ext cx="626087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点击录入人物的综合描述介绍，点击录入人物的综合描述介绍，点击录入人物的综合描述介绍，点击录入人物的综合描述介绍，点击录入人物的综合描述介绍，点击录入人物的综合描述介绍。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2007696" y="3959143"/>
            <a:ext cx="8350955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点击录入人物的名言及座右铭，点击录入人物的名言及座右铭，点击录入人物的名言及座右铭，点击录入人物的名言及座右铭，点击录入人物的名言及座右铭，点击录入人物的名言及座右铭。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</a:blip>
          <a:srcRect l="48909" t="15800" r="24934" b="59326"/>
          <a:stretch>
            <a:fillRect/>
          </a:stretch>
        </p:blipFill>
        <p:spPr>
          <a:xfrm>
            <a:off x="1434490" y="3754074"/>
            <a:ext cx="586854" cy="53226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</a:blip>
          <a:srcRect l="48909" t="15800" r="24934" b="59326"/>
          <a:stretch>
            <a:fillRect/>
          </a:stretch>
        </p:blipFill>
        <p:spPr>
          <a:xfrm rot="10800000">
            <a:off x="10160760" y="4233221"/>
            <a:ext cx="586854" cy="532264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1374034" y="5004073"/>
            <a:ext cx="237273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1998.9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364733" y="5384125"/>
            <a:ext cx="308868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15723" y="5004073"/>
            <a:ext cx="237273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2005-2010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4606422" y="5384125"/>
            <a:ext cx="308868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857412" y="5004073"/>
            <a:ext cx="237273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2012.9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7848111" y="5384125"/>
            <a:ext cx="308868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85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49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49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99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349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/>
      <p:bldP spid="52" grpId="0"/>
      <p:bldP spid="56" grpId="0"/>
      <p:bldP spid="57" grpId="0"/>
      <p:bldP spid="58" grpId="0"/>
      <p:bldP spid="46" grpId="0"/>
      <p:bldP spid="48" grpId="0"/>
      <p:bldP spid="49" grpId="0"/>
      <p:bldP spid="61" grpId="0"/>
      <p:bldP spid="62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727512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rgbClr val="0092C3"/>
                </a:solidFill>
              </a:rPr>
              <a:t>专注专业 </a:t>
            </a:r>
            <a:endParaRPr lang="zh-CN" altLang="en-US" sz="2200" b="1" dirty="0">
              <a:solidFill>
                <a:srgbClr val="0092C3"/>
              </a:solidFill>
            </a:endParaRP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183423" y="4435173"/>
            <a:ext cx="21401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3959976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rgbClr val="0092C3"/>
                </a:solidFill>
                <a:sym typeface="微软雅黑" panose="020B0503020204020204" pitchFamily="34" charset="-122"/>
              </a:rPr>
              <a:t>精诚协作</a:t>
            </a:r>
            <a:endParaRPr lang="zh-CN" altLang="en-US" sz="2200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7192440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rgbClr val="0092C3"/>
                </a:solidFill>
                <a:sym typeface="微软雅黑" panose="020B0503020204020204" pitchFamily="34" charset="-122"/>
              </a:rPr>
              <a:t>开放成长</a:t>
            </a:r>
            <a:endParaRPr lang="zh-CN" altLang="en-US" sz="2200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4384888" y="4435173"/>
            <a:ext cx="21600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7550011" y="4435173"/>
            <a:ext cx="22558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466814" y="563444"/>
            <a:ext cx="2236492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核心竞争力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6703306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Core advance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21333" y="618236"/>
            <a:ext cx="263341" cy="395013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316271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42" name="新月形 41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BBBE2C">
                    <a:alpha val="40000"/>
                  </a:srgbClr>
                </a:gs>
                <a:gs pos="0">
                  <a:srgbClr val="BBBE2C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新月形 42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0092C3">
                    <a:alpha val="40000"/>
                  </a:srgbClr>
                </a:gs>
                <a:gs pos="0">
                  <a:srgbClr val="0092C3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新月形 43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43CBB3">
                    <a:alpha val="40000"/>
                  </a:srgbClr>
                </a:gs>
                <a:gs pos="0">
                  <a:srgbClr val="43CBB3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新月形 44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64A0DC">
                    <a:alpha val="40000"/>
                  </a:srgbClr>
                </a:gs>
                <a:gs pos="0">
                  <a:srgbClr val="64A0DC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04826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47" name="新月形 46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BBBE2C">
                    <a:alpha val="40000"/>
                  </a:srgbClr>
                </a:gs>
                <a:gs pos="0">
                  <a:srgbClr val="BBBE2C"/>
                </a:gs>
              </a:gsLst>
              <a:lin ang="16200000" scaled="1"/>
            </a:gra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新月形 47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0092C3">
                    <a:alpha val="40000"/>
                  </a:srgbClr>
                </a:gs>
                <a:gs pos="0">
                  <a:srgbClr val="0092C3"/>
                </a:gs>
              </a:gsLst>
              <a:lin ang="16200000" scaled="1"/>
            </a:gra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新月形 48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43CBB3">
                    <a:alpha val="40000"/>
                  </a:srgbClr>
                </a:gs>
                <a:gs pos="0">
                  <a:srgbClr val="43CBB3"/>
                </a:gs>
              </a:gsLst>
              <a:lin ang="16200000" scaled="1"/>
            </a:gra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新月形 49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64A0DC">
                    <a:alpha val="40000"/>
                  </a:srgbClr>
                </a:gs>
                <a:gs pos="0">
                  <a:srgbClr val="64A0DC"/>
                </a:gs>
              </a:gsLst>
              <a:lin ang="16200000" scaled="1"/>
            </a:gra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529294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52" name="新月形 51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BBBE2C">
                    <a:alpha val="40000"/>
                  </a:srgbClr>
                </a:gs>
                <a:gs pos="0">
                  <a:srgbClr val="BBBE2C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新月形 52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0092C3">
                    <a:alpha val="40000"/>
                  </a:srgbClr>
                </a:gs>
                <a:gs pos="0">
                  <a:srgbClr val="0092C3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新月形 53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43CBB3">
                    <a:alpha val="40000"/>
                  </a:srgbClr>
                </a:gs>
                <a:gs pos="0">
                  <a:srgbClr val="43CBB3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新月形 54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64A0DC">
                    <a:alpha val="40000"/>
                  </a:srgbClr>
                </a:gs>
                <a:gs pos="0">
                  <a:srgbClr val="64A0DC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 1"/>
          <p:cNvCxnSpPr/>
          <p:nvPr/>
        </p:nvCxnSpPr>
        <p:spPr>
          <a:xfrm flipH="1" flipV="1">
            <a:off x="5706543" y="1989441"/>
            <a:ext cx="3769285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/>
          <p:nvPr/>
        </p:nvCxnSpPr>
        <p:spPr>
          <a:xfrm flipH="1">
            <a:off x="5706543" y="5417316"/>
            <a:ext cx="3769285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flipV="1">
            <a:off x="1456839" y="1989441"/>
            <a:ext cx="3636170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>
            <a:off x="1456839" y="5417316"/>
            <a:ext cx="3636170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215923" y="5058242"/>
            <a:ext cx="2877086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9589" y="59853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  <a:endParaRPr lang="zh-CN" altLang="en-US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0083" y="4053685"/>
            <a:ext cx="1345789" cy="1345789"/>
            <a:chOff x="1854558" y="3854906"/>
            <a:chExt cx="1403797" cy="1403797"/>
          </a:xfrm>
        </p:grpSpPr>
        <p:sp>
          <p:nvSpPr>
            <p:cNvPr id="9" name="椭圆 8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rgbClr val="BBB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340694" y="4217787"/>
              <a:ext cx="392888" cy="661931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5780383" y="5042409"/>
            <a:ext cx="2865641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37017" y="59853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  <a:endParaRPr lang="zh-CN" altLang="en-US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15923" y="2055323"/>
            <a:ext cx="2877086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22469" y="15803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80384" y="2055323"/>
            <a:ext cx="2865641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49895" y="15803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endParaRPr lang="zh-CN" altLang="en-US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60453" y="4053685"/>
            <a:ext cx="1345789" cy="1345789"/>
            <a:chOff x="8886420" y="3854906"/>
            <a:chExt cx="1403797" cy="1403797"/>
          </a:xfrm>
        </p:grpSpPr>
        <p:sp>
          <p:nvSpPr>
            <p:cNvPr id="21" name="椭圆 20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9366060" y="4217787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0083" y="2550470"/>
            <a:ext cx="1345789" cy="1345789"/>
            <a:chOff x="1854558" y="1736117"/>
            <a:chExt cx="1403797" cy="1403797"/>
          </a:xfrm>
        </p:grpSpPr>
        <p:sp>
          <p:nvSpPr>
            <p:cNvPr id="24" name="椭圆 23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26" name="Freeform 26"/>
              <p:cNvSpPr>
                <a:spLocks noEditPoints="1"/>
              </p:cNvSpPr>
              <p:nvPr/>
            </p:nvSpPr>
            <p:spPr bwMode="auto">
              <a:xfrm>
                <a:off x="2158354" y="2417495"/>
                <a:ext cx="357759" cy="359114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24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2454892" y="2665819"/>
                <a:ext cx="254449" cy="25596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24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760453" y="2550470"/>
            <a:ext cx="1345789" cy="1345789"/>
            <a:chOff x="8886420" y="1736117"/>
            <a:chExt cx="1403797" cy="1403797"/>
          </a:xfrm>
        </p:grpSpPr>
        <p:sp>
          <p:nvSpPr>
            <p:cNvPr id="29" name="椭圆 28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9250313" y="2121297"/>
              <a:ext cx="661930" cy="531751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2797273" y="3536874"/>
            <a:ext cx="5258039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4526128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管理理念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文本框 37"/>
          <p:cNvSpPr txBox="1"/>
          <p:nvPr/>
        </p:nvSpPr>
        <p:spPr>
          <a:xfrm>
            <a:off x="6484206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Management Concept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80647" y="618236"/>
            <a:ext cx="263341" cy="395013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2209589" y="5062729"/>
            <a:ext cx="2877086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74049" y="5046896"/>
            <a:ext cx="2865641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209589" y="2059810"/>
            <a:ext cx="2877086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16135" y="15848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774050" y="2059810"/>
            <a:ext cx="2865641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343561" y="15848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endParaRPr lang="zh-CN" altLang="en-US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2790939" y="3541361"/>
            <a:ext cx="5258039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4519794" y="567931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管理理念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6477872" y="814152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Management Concept</a:t>
            </a:r>
            <a:endParaRPr lang="zh-CN" altLang="en-US" dirty="0">
              <a:solidFill>
                <a:srgbClr val="0092C3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39" grpId="0"/>
      <p:bldP spid="40" grpId="0"/>
      <p:bldP spid="41" grpId="0"/>
      <p:bldP spid="37" grpId="0"/>
      <p:bldP spid="38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41266" y="5131719"/>
            <a:ext cx="200747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克服困难</a:t>
            </a:r>
            <a:endParaRPr lang="zh-CN" altLang="en-US" sz="2000" b="1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2417" y="5507221"/>
            <a:ext cx="3623064" cy="60939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76938" y="5029615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93392" y="1828633"/>
            <a:ext cx="214453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坚持方向</a:t>
            </a:r>
            <a:endParaRPr lang="zh-CN" altLang="en-US" sz="2000" b="1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2417" y="2204138"/>
            <a:ext cx="3623064" cy="60939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76938" y="1726530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8691" y="5131719"/>
            <a:ext cx="2182903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汲取经验</a:t>
            </a:r>
            <a:endParaRPr lang="zh-CN" altLang="en-US" sz="2000" b="1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68656" y="5501741"/>
            <a:ext cx="3616002" cy="60939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54334" y="5024135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800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65527" y="1828633"/>
            <a:ext cx="1829712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目标明确</a:t>
            </a:r>
            <a:endParaRPr lang="zh-CN" altLang="en-US" sz="2000" b="1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652" y="2198654"/>
            <a:ext cx="3616002" cy="60939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35282" y="1721050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38133" y="1495223"/>
            <a:ext cx="1897871" cy="1897869"/>
            <a:chOff x="4854966" y="1574162"/>
            <a:chExt cx="1897870" cy="1897870"/>
          </a:xfrm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138133" y="4332814"/>
            <a:ext cx="1897871" cy="1969071"/>
            <a:chOff x="4854966" y="4355480"/>
            <a:chExt cx="1897870" cy="1969070"/>
          </a:xfrm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26680"/>
              <a:ext cx="1897870" cy="1897870"/>
            </a:xfrm>
            <a:prstGeom prst="teardrop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21429" y="2945860"/>
            <a:ext cx="1897871" cy="1897871"/>
            <a:chOff x="6438262" y="3038866"/>
            <a:chExt cx="1897870" cy="1897870"/>
          </a:xfrm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554839" y="2945860"/>
            <a:ext cx="1897871" cy="1897871"/>
            <a:chOff x="3271670" y="3038866"/>
            <a:chExt cx="1897870" cy="1897870"/>
          </a:xfrm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6"/>
              <a:ext cx="1897870" cy="1897870"/>
            </a:xfrm>
            <a:prstGeom prst="teardrop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937" y="3717801"/>
              <a:ext cx="360000" cy="540000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4124885" y="33592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39139" y="3709080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780197" y="335929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638127" y="3709080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430486" y="221705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408138" y="2566840"/>
            <a:ext cx="13578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在此录入图表的说明，在此录入图表的说明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439125" y="492829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368089" y="5306216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5000731" y="563444"/>
            <a:ext cx="1415754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执行力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6516360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455250" y="618236"/>
            <a:ext cx="263341" cy="395013"/>
            <a:chOff x="5284519" y="1508166"/>
            <a:chExt cx="213756" cy="427512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49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4803248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团队合作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5" name="文本框 37"/>
          <p:cNvSpPr txBox="1"/>
          <p:nvPr/>
        </p:nvSpPr>
        <p:spPr>
          <a:xfrm>
            <a:off x="6689298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  <a:endParaRPr lang="zh-CN" altLang="en-US" sz="16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257767" y="618236"/>
            <a:ext cx="263341" cy="395013"/>
            <a:chOff x="5284519" y="1508166"/>
            <a:chExt cx="213756" cy="427512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六边形 33"/>
          <p:cNvSpPr/>
          <p:nvPr/>
        </p:nvSpPr>
        <p:spPr>
          <a:xfrm>
            <a:off x="4159877" y="1345718"/>
            <a:ext cx="1724083" cy="1486279"/>
          </a:xfrm>
          <a:prstGeom prst="hexagon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荣誉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六边形 34"/>
          <p:cNvSpPr/>
          <p:nvPr/>
        </p:nvSpPr>
        <p:spPr>
          <a:xfrm>
            <a:off x="5620079" y="2164646"/>
            <a:ext cx="1724083" cy="1486279"/>
          </a:xfrm>
          <a:prstGeom prst="hexagon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4159875" y="2962440"/>
            <a:ext cx="1724083" cy="1486279"/>
          </a:xfrm>
          <a:prstGeom prst="hexagon">
            <a:avLst/>
          </a:prstGeom>
          <a:blipFill dpi="0" rotWithShape="1">
            <a:blip r:embed="rId1" cstate="print"/>
            <a:srcRect/>
            <a:tile tx="0" ty="0" sx="100000" sy="100000" flip="none" algn="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六边形 36"/>
          <p:cNvSpPr/>
          <p:nvPr/>
        </p:nvSpPr>
        <p:spPr>
          <a:xfrm>
            <a:off x="7080283" y="2983734"/>
            <a:ext cx="1724083" cy="1486279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六边形 37"/>
          <p:cNvSpPr/>
          <p:nvPr/>
        </p:nvSpPr>
        <p:spPr>
          <a:xfrm>
            <a:off x="5624773" y="3770785"/>
            <a:ext cx="1724083" cy="1486279"/>
          </a:xfrm>
          <a:prstGeom prst="hexagon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8540487" y="2168220"/>
            <a:ext cx="1724083" cy="1486279"/>
          </a:xfrm>
          <a:prstGeom prst="hexagon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2699672" y="2168220"/>
            <a:ext cx="1724083" cy="148627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40"/>
          <p:cNvSpPr/>
          <p:nvPr/>
        </p:nvSpPr>
        <p:spPr>
          <a:xfrm>
            <a:off x="7080285" y="4579163"/>
            <a:ext cx="1724083" cy="1486279"/>
          </a:xfrm>
          <a:prstGeom prst="hexagon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奉献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8540487" y="3758358"/>
            <a:ext cx="1724083" cy="1486279"/>
          </a:xfrm>
          <a:prstGeom prst="hexagon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谦虚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六边形 42"/>
          <p:cNvSpPr/>
          <p:nvPr/>
        </p:nvSpPr>
        <p:spPr>
          <a:xfrm>
            <a:off x="2699672" y="3758358"/>
            <a:ext cx="1724083" cy="1486279"/>
          </a:xfrm>
          <a:prstGeom prst="hexagon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远见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1239468" y="2983734"/>
            <a:ext cx="1724083" cy="1486279"/>
          </a:xfrm>
          <a:prstGeom prst="hexagon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39"/>
          <p:cNvSpPr txBox="1"/>
          <p:nvPr/>
        </p:nvSpPr>
        <p:spPr>
          <a:xfrm flipH="1">
            <a:off x="617031" y="4854640"/>
            <a:ext cx="2786907" cy="43088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0092C3"/>
                </a:solidFill>
              </a:rPr>
              <a:t>点击添加标题</a:t>
            </a:r>
            <a:endParaRPr lang="zh-CN" altLang="en-US" dirty="0">
              <a:solidFill>
                <a:srgbClr val="0092C3"/>
              </a:solidFill>
            </a:endParaRPr>
          </a:p>
        </p:txBody>
      </p:sp>
      <p:sp>
        <p:nvSpPr>
          <p:cNvPr id="46" name="TextBox 40"/>
          <p:cNvSpPr txBox="1"/>
          <p:nvPr/>
        </p:nvSpPr>
        <p:spPr>
          <a:xfrm>
            <a:off x="617031" y="5408364"/>
            <a:ext cx="3417895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dirty="0">
                <a:solidFill>
                  <a:srgbClr val="0092C3"/>
                </a:solidFill>
              </a:rPr>
              <a:t>您的内容打在这里，或者通过复制您的文本后，在此框中选择粘贴，并选择只保留文字。</a:t>
            </a:r>
            <a:endParaRPr lang="zh-CN" altLang="en-US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六边形 46"/>
          <p:cNvSpPr/>
          <p:nvPr/>
        </p:nvSpPr>
        <p:spPr>
          <a:xfrm>
            <a:off x="4159877" y="4579163"/>
            <a:ext cx="1724083" cy="1486279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5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6" grpId="0"/>
      <p:bldP spid="47" grpId="0" animBg="1"/>
      <p:bldP spid="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97540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工作方式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37"/>
          <p:cNvSpPr txBox="1"/>
          <p:nvPr/>
        </p:nvSpPr>
        <p:spPr>
          <a:xfrm>
            <a:off x="6760531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Function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2059" y="618236"/>
            <a:ext cx="263341" cy="395013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2"/>
          <p:cNvSpPr/>
          <p:nvPr/>
        </p:nvSpPr>
        <p:spPr>
          <a:xfrm>
            <a:off x="5297502" y="1503947"/>
            <a:ext cx="4883150" cy="2332788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3"/>
          <p:cNvSpPr/>
          <p:nvPr/>
        </p:nvSpPr>
        <p:spPr>
          <a:xfrm>
            <a:off x="420702" y="1503947"/>
            <a:ext cx="4876800" cy="2336800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4"/>
          <p:cNvSpPr/>
          <p:nvPr/>
        </p:nvSpPr>
        <p:spPr>
          <a:xfrm>
            <a:off x="880416" y="4016432"/>
            <a:ext cx="956733" cy="960967"/>
          </a:xfrm>
          <a:prstGeom prst="ellipse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Oval 12"/>
          <p:cNvSpPr/>
          <p:nvPr/>
        </p:nvSpPr>
        <p:spPr>
          <a:xfrm>
            <a:off x="3520918" y="4016432"/>
            <a:ext cx="956733" cy="960967"/>
          </a:xfrm>
          <a:prstGeom prst="ellipse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Oval 14"/>
          <p:cNvSpPr/>
          <p:nvPr/>
        </p:nvSpPr>
        <p:spPr>
          <a:xfrm>
            <a:off x="6161420" y="4016432"/>
            <a:ext cx="954617" cy="960967"/>
          </a:xfrm>
          <a:prstGeom prst="ellipse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16"/>
          <p:cNvSpPr/>
          <p:nvPr/>
        </p:nvSpPr>
        <p:spPr>
          <a:xfrm>
            <a:off x="8799806" y="4016432"/>
            <a:ext cx="954617" cy="960967"/>
          </a:xfrm>
          <a:prstGeom prst="ellipse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8" name="Group 20"/>
          <p:cNvGrpSpPr/>
          <p:nvPr/>
        </p:nvGrpSpPr>
        <p:grpSpPr>
          <a:xfrm>
            <a:off x="1104651" y="4224376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9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1" name="Group 23"/>
          <p:cNvGrpSpPr/>
          <p:nvPr/>
        </p:nvGrpSpPr>
        <p:grpSpPr>
          <a:xfrm>
            <a:off x="3784196" y="4282611"/>
            <a:ext cx="519123" cy="45256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72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3" name="Group 35"/>
          <p:cNvGrpSpPr/>
          <p:nvPr/>
        </p:nvGrpSpPr>
        <p:grpSpPr>
          <a:xfrm>
            <a:off x="9023015" y="4236620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84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5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6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7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8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9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0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1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2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3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4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5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6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7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8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9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00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01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" name="Group 54"/>
          <p:cNvGrpSpPr/>
          <p:nvPr/>
        </p:nvGrpSpPr>
        <p:grpSpPr>
          <a:xfrm>
            <a:off x="6444308" y="4284943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03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2C3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3648762" y="18860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765830" y="2338626"/>
            <a:ext cx="419609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82899" y="5091138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373088" y="5511522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222343" y="5091138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3012532" y="5511522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501231" y="5091138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8291420" y="5511522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861787" y="5091138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5651976" y="5511522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6" grpId="0" animBg="1"/>
      <p:bldP spid="57" grpId="0" animBg="1"/>
      <p:bldP spid="58" grpId="0" animBg="1"/>
      <p:bldP spid="60" grpId="0" animBg="1"/>
      <p:bldP spid="62" grpId="0" animBg="1"/>
      <p:bldP spid="6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-64168" y="3271136"/>
            <a:ext cx="7102739" cy="1166363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956676" y="3280666"/>
            <a:ext cx="1064977" cy="1156833"/>
          </a:xfrm>
          <a:prstGeom prst="chevron">
            <a:avLst>
              <a:gd name="adj" fmla="val 54429"/>
            </a:avLst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699786" y="3280666"/>
            <a:ext cx="1064977" cy="1156833"/>
          </a:xfrm>
          <a:prstGeom prst="chevron">
            <a:avLst>
              <a:gd name="adj" fmla="val 54429"/>
            </a:avLst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442894" y="3280666"/>
            <a:ext cx="1064977" cy="1156833"/>
          </a:xfrm>
          <a:prstGeom prst="chevron">
            <a:avLst>
              <a:gd name="adj" fmla="val 54429"/>
            </a:avLst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86004" y="3280666"/>
            <a:ext cx="1064977" cy="1156833"/>
          </a:xfrm>
          <a:prstGeom prst="chevron">
            <a:avLst>
              <a:gd name="adj" fmla="val 54429"/>
            </a:avLst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210337" y="2893969"/>
            <a:ext cx="2369988" cy="2261047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0092C3"/>
                </a:solidFill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0092C3"/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4952789" y="3830644"/>
            <a:ext cx="42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068686" y="2893969"/>
            <a:ext cx="75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85282" y="2896377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2808388" y="483863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323140" y="483863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418063" y="2634999"/>
            <a:ext cx="25574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418063" y="3952110"/>
            <a:ext cx="25574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418063" y="5032233"/>
            <a:ext cx="25574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363337" y="1672993"/>
            <a:ext cx="146705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363471" y="1998707"/>
            <a:ext cx="315223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63337" y="5150350"/>
            <a:ext cx="146705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363471" y="5476067"/>
            <a:ext cx="315223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363337" y="2753116"/>
            <a:ext cx="146705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363471" y="3078830"/>
            <a:ext cx="3152238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363337" y="4070227"/>
            <a:ext cx="146705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363471" y="4395941"/>
            <a:ext cx="315223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51100" y="2130782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6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18987" y="2130782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6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68739" y="5270452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6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36625" y="5270452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6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814327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发展目标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37"/>
          <p:cNvSpPr txBox="1"/>
          <p:nvPr/>
        </p:nvSpPr>
        <p:spPr>
          <a:xfrm>
            <a:off x="6702714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Target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268846" y="618236"/>
            <a:ext cx="263341" cy="395013"/>
            <a:chOff x="5284519" y="1508166"/>
            <a:chExt cx="213756" cy="427512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795" y="2395470"/>
            <a:ext cx="9337183" cy="368335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2C3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970049" y="1310599"/>
            <a:ext cx="2105920" cy="1527947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</a:ln>
        </p:spPr>
        <p:txBody>
          <a:bodyPr vert="horz" wrap="square" lIns="121912" tIns="60956" rIns="121912" bIns="60956" numCol="1" rtlCol="0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18"/>
          <p:cNvSpPr>
            <a:spLocks noChangeArrowheads="1"/>
          </p:cNvSpPr>
          <p:nvPr/>
        </p:nvSpPr>
        <p:spPr bwMode="auto">
          <a:xfrm>
            <a:off x="673943" y="1422663"/>
            <a:ext cx="2299652" cy="9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r>
              <a:rPr lang="zh-CN" altLang="en-US" sz="5335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自荐信</a:t>
            </a:r>
            <a:endParaRPr lang="zh-CN" altLang="en-US" sz="5335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4" name="前言"/>
          <p:cNvSpPr>
            <a:spLocks noChangeArrowheads="1"/>
          </p:cNvSpPr>
          <p:nvPr/>
        </p:nvSpPr>
        <p:spPr bwMode="auto">
          <a:xfrm>
            <a:off x="2973595" y="1787351"/>
            <a:ext cx="2177823" cy="5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35" dirty="0">
                <a:solidFill>
                  <a:srgbClr val="0092C3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2935" dirty="0">
              <a:solidFill>
                <a:srgbClr val="0092C3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" name="TextBox 9"/>
          <p:cNvSpPr>
            <a:spLocks noChangeArrowheads="1"/>
          </p:cNvSpPr>
          <p:nvPr/>
        </p:nvSpPr>
        <p:spPr bwMode="auto">
          <a:xfrm>
            <a:off x="720446" y="3108792"/>
            <a:ext cx="8461177" cy="297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首先</a:t>
            </a: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感谢您在百忙之中审阅我的简历，当您打开这个文件时，您将开始对我的能力进行评估，对我的经历进行阅读；希望当您关闭这个胶片时，我能够契合您的要求，加入一个新的家庭，共同奋斗！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</a:t>
            </a: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endParaRPr lang="en-US" altLang="zh-CN" sz="1465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/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0839" y="2863155"/>
            <a:ext cx="5638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一个从业</a:t>
            </a:r>
            <a:r>
              <a:rPr lang="en-US" altLang="zh-CN" sz="6600" dirty="0">
                <a:solidFill>
                  <a:srgbClr val="0092C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66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36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的销售老鸟</a:t>
            </a:r>
            <a:endParaRPr lang="zh-CN" altLang="en-US" sz="36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6955134" y="732717"/>
            <a:ext cx="1415754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结束语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96774" y="787509"/>
            <a:ext cx="263341" cy="395013"/>
            <a:chOff x="5284519" y="1508166"/>
            <a:chExt cx="213756" cy="42751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37"/>
          <p:cNvSpPr txBox="1"/>
          <p:nvPr/>
        </p:nvSpPr>
        <p:spPr>
          <a:xfrm>
            <a:off x="8826856" y="978938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Summary</a:t>
            </a:r>
            <a:endParaRPr lang="zh-CN" altLang="en-US" sz="1600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3269646"/>
            <a:ext cx="55707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深入熟悉了解</a:t>
            </a:r>
            <a:r>
              <a:rPr lang="zh-CN" altLang="en-US" sz="6600" b="1" dirty="0">
                <a:solidFill>
                  <a:srgbClr val="43C5A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华东</a:t>
            </a:r>
            <a:r>
              <a:rPr lang="zh-CN" altLang="en-US" sz="3600" b="1" dirty="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endParaRPr lang="zh-CN" altLang="en-US" sz="3600" b="1" dirty="0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2229" y="2586156"/>
            <a:ext cx="433965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1D8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平均指标达成率达到</a:t>
            </a:r>
            <a:endParaRPr lang="en-US" altLang="zh-CN" sz="3600" b="1" dirty="0">
              <a:solidFill>
                <a:srgbClr val="C1D8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dirty="0">
                <a:solidFill>
                  <a:srgbClr val="C1D84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168%</a:t>
            </a:r>
            <a:endParaRPr lang="en-US" altLang="zh-CN" sz="6600" dirty="0">
              <a:solidFill>
                <a:srgbClr val="C1D84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7547" y="2250443"/>
            <a:ext cx="506901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7500" b="1" dirty="0">
                <a:solidFill>
                  <a:srgbClr val="64A0D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我就是您</a:t>
            </a:r>
            <a:endParaRPr lang="en-US" altLang="zh-CN" sz="7500" b="1" dirty="0">
              <a:solidFill>
                <a:srgbClr val="64A0D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7500" b="1" dirty="0">
                <a:solidFill>
                  <a:srgbClr val="64A0D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寻找的人！</a:t>
            </a:r>
            <a:endParaRPr lang="en-US" altLang="zh-CN" sz="7500" b="1" dirty="0">
              <a:solidFill>
                <a:srgbClr val="64A0D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mph" presetSubtype="0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6 L 2.08333E-7 -0.07222 " pathEditMode="relative" rAng="0" ptsTypes="AA">
                                      <p:cBhvr>
                                        <p:cTn id="2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mph" presetSubtype="0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2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mph" presetSubtype="0" grpId="1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44444E-6 L 2.29167E-6 -0.07222 " pathEditMode="relative" rAng="0" ptsTypes="AA">
                                      <p:cBhvr>
                                        <p:cTn id="5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grpId="1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44444E-6 L 2.29167E-6 -0.07222 " pathEditMode="relative" rAng="0" ptsTypes="AA">
                                      <p:cBhvr>
                                        <p:cTn id="6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1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1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1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 build="allAtOnce"/>
      <p:bldP spid="16" grpId="2" build="allAtOnce"/>
      <p:bldP spid="2" grpId="0"/>
      <p:bldP spid="6" grpId="0"/>
      <p:bldP spid="17" grpId="0" build="p"/>
      <p:bldP spid="17" grpId="1" build="allAtOnce"/>
      <p:bldP spid="17" grpId="2" build="allAtOnce"/>
      <p:bldP spid="18" grpId="0" build="p"/>
      <p:bldP spid="18" grpId="1" build="allAtOnce"/>
      <p:bldP spid="18" grpId="2" build="allAtOnce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210190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求职意向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6149509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Purpose</a:t>
            </a:r>
            <a:r>
              <a:rPr lang="zh-CN" altLang="en-US" dirty="0">
                <a:solidFill>
                  <a:srgbClr val="0092C3"/>
                </a:solidFill>
              </a:rPr>
              <a:t> </a:t>
            </a:r>
            <a:r>
              <a:rPr lang="en-US" altLang="zh-CN" dirty="0">
                <a:solidFill>
                  <a:srgbClr val="0092C3"/>
                </a:solidFill>
              </a:rPr>
              <a:t>position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664709" y="618236"/>
            <a:ext cx="263341" cy="395013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空心弧 40"/>
          <p:cNvSpPr/>
          <p:nvPr/>
        </p:nvSpPr>
        <p:spPr>
          <a:xfrm rot="5400000">
            <a:off x="308021" y="1929967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136219" y="1992327"/>
            <a:ext cx="512808" cy="512808"/>
          </a:xfrm>
          <a:prstGeom prst="ellipse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999052" y="3078700"/>
            <a:ext cx="512808" cy="512808"/>
          </a:xfrm>
          <a:prstGeom prst="ellipse">
            <a:avLst/>
          </a:pr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009752" y="4345977"/>
            <a:ext cx="512808" cy="512808"/>
          </a:xfrm>
          <a:prstGeom prst="ellipse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140345" y="5462244"/>
            <a:ext cx="512808" cy="512808"/>
          </a:xfrm>
          <a:prstGeom prst="ellipse">
            <a:avLst/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rgbClr val="0092C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645853" y="1767992"/>
            <a:ext cx="2390955" cy="956128"/>
            <a:chOff x="4340951" y="1564822"/>
            <a:chExt cx="2390955" cy="956128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5" name="组合 54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56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rgbClr val="0092C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rgbClr val="0092C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653158" y="5240584"/>
            <a:ext cx="2383653" cy="956128"/>
            <a:chOff x="4348253" y="4975681"/>
            <a:chExt cx="2383653" cy="95612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4348253" y="5453745"/>
              <a:ext cx="1440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>
            <a:xfrm>
              <a:off x="5775778" y="4975681"/>
              <a:ext cx="956128" cy="956128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110"/>
            <p:cNvSpPr>
              <a:spLocks noChangeAspect="1" noEditPoints="1"/>
            </p:cNvSpPr>
            <p:nvPr/>
          </p:nvSpPr>
          <p:spPr bwMode="auto">
            <a:xfrm>
              <a:off x="6046029" y="5239979"/>
              <a:ext cx="447158" cy="39600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498981" y="2857040"/>
            <a:ext cx="3364602" cy="956128"/>
            <a:chOff x="5471876" y="2623003"/>
            <a:chExt cx="3364602" cy="956128"/>
          </a:xfrm>
        </p:grpSpPr>
        <p:cxnSp>
          <p:nvCxnSpPr>
            <p:cNvPr id="63" name="直接连接符 62"/>
            <p:cNvCxnSpPr>
              <a:stCxn id="43" idx="6"/>
              <a:endCxn id="64" idx="2"/>
            </p:cNvCxnSpPr>
            <p:nvPr/>
          </p:nvCxnSpPr>
          <p:spPr>
            <a:xfrm>
              <a:off x="5471876" y="3101067"/>
              <a:ext cx="2408474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/>
            <p:cNvSpPr/>
            <p:nvPr/>
          </p:nvSpPr>
          <p:spPr>
            <a:xfrm>
              <a:off x="7880350" y="2623003"/>
              <a:ext cx="956128" cy="956128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168"/>
            <p:cNvSpPr>
              <a:spLocks noChangeAspect="1" noEditPoints="1"/>
            </p:cNvSpPr>
            <p:nvPr/>
          </p:nvSpPr>
          <p:spPr bwMode="auto">
            <a:xfrm>
              <a:off x="8127242" y="2903067"/>
              <a:ext cx="462345" cy="39600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511860" y="4124317"/>
            <a:ext cx="3351721" cy="956128"/>
            <a:chOff x="5484757" y="3890281"/>
            <a:chExt cx="3351721" cy="956128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484757" y="4384386"/>
              <a:ext cx="2372336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椭圆 67"/>
            <p:cNvSpPr/>
            <p:nvPr/>
          </p:nvSpPr>
          <p:spPr>
            <a:xfrm>
              <a:off x="7880350" y="3890281"/>
              <a:ext cx="956128" cy="956128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03"/>
            <p:cNvSpPr>
              <a:spLocks noChangeAspect="1" noEditPoints="1"/>
            </p:cNvSpPr>
            <p:nvPr/>
          </p:nvSpPr>
          <p:spPr bwMode="auto">
            <a:xfrm>
              <a:off x="8167654" y="4154579"/>
              <a:ext cx="413052" cy="39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6088009" y="164462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销售经理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6090809" y="2012061"/>
            <a:ext cx="3043118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088009" y="5195050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资深客户经理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6090809" y="5562487"/>
            <a:ext cx="3043118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923357" y="274609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渠道经理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7926159" y="3113529"/>
            <a:ext cx="2549946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923357" y="4050926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金融行业销售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7926159" y="4418361"/>
            <a:ext cx="2549946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784979" y="2392776"/>
            <a:ext cx="3160072" cy="3160072"/>
            <a:chOff x="1103084" y="2155824"/>
            <a:chExt cx="3176815" cy="3176815"/>
          </a:xfrm>
        </p:grpSpPr>
        <p:sp>
          <p:nvSpPr>
            <p:cNvPr id="81" name="椭圆 80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281199" y="2333939"/>
              <a:ext cx="2820586" cy="2820584"/>
            </a:xfrm>
            <a:prstGeom prst="ellipse">
              <a:avLst/>
            </a:prstGeom>
            <a:blipFill>
              <a:blip r:embed="rId1" cstate="print"/>
              <a:stretch>
                <a:fillRect l="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2C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 animBg="1"/>
      <p:bldP spid="42" grpId="0" animBg="1"/>
      <p:bldP spid="43" grpId="0" animBg="1"/>
      <p:bldP spid="44" grpId="0" animBg="1"/>
      <p:bldP spid="45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4821335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个人信息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262975" y="618236"/>
            <a:ext cx="263341" cy="395013"/>
            <a:chOff x="5284519" y="1508166"/>
            <a:chExt cx="213756" cy="42751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37"/>
          <p:cNvSpPr txBox="1"/>
          <p:nvPr/>
        </p:nvSpPr>
        <p:spPr>
          <a:xfrm>
            <a:off x="6727612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Myself</a:t>
            </a:r>
            <a:endParaRPr lang="zh-CN" altLang="en-US" sz="16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976993" y="5265838"/>
            <a:ext cx="10329635" cy="81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77643" y="1760566"/>
            <a:ext cx="3177003" cy="3007921"/>
          </a:xfrm>
          <a:prstGeom prst="rect">
            <a:avLst/>
          </a:prstGeom>
          <a:blipFill dpi="0" rotWithShape="0">
            <a:blip r:embed="rId1" cstate="print"/>
            <a:srcRect/>
            <a:stretch>
              <a:fillRect l="-25310" r="-80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spcCol="0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54646" y="1760566"/>
            <a:ext cx="2916621" cy="3007921"/>
          </a:xfrm>
          <a:prstGeom prst="rect">
            <a:avLst/>
          </a:prstGeom>
          <a:solidFill>
            <a:srgbClr val="40487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CN" altLang="en-US" sz="2490">
              <a:solidFill>
                <a:srgbClr val="0092C3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491279" y="2036635"/>
            <a:ext cx="1998424" cy="400108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n-US" altLang="zh-CN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Nancy . Wong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491282" y="2802009"/>
            <a:ext cx="2559269" cy="16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右键点击图片选择设置图片格式可直接替换图片，在此录入上述图表的综合描述说明，在此录入上述图表的综合描述说明。</a:t>
            </a:r>
            <a:endParaRPr lang="en-US" altLang="zh-CN" sz="12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12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在此录入您的综合描述说明，在此录入您的综合描述说明。</a:t>
            </a:r>
            <a:endParaRPr lang="zh-CN" altLang="en-US" sz="12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文本框 37"/>
          <p:cNvSpPr txBox="1"/>
          <p:nvPr/>
        </p:nvSpPr>
        <p:spPr>
          <a:xfrm>
            <a:off x="4507047" y="2366161"/>
            <a:ext cx="2308007" cy="31809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465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  <a:endParaRPr lang="zh-CN" altLang="en-US" sz="1465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723821" y="1795947"/>
            <a:ext cx="1210580" cy="400108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个人情况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842223" y="2689165"/>
            <a:ext cx="2574472" cy="317479"/>
          </a:xfrm>
          <a:prstGeom prst="rect">
            <a:avLst/>
          </a:prstGeom>
          <a:solidFill>
            <a:srgbClr val="4A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400">
              <a:solidFill>
                <a:srgbClr val="0092C3"/>
              </a:solidFill>
            </a:endParaRPr>
          </a:p>
        </p:txBody>
      </p:sp>
      <p:sp>
        <p:nvSpPr>
          <p:cNvPr id="68" name="TextBox 32"/>
          <p:cNvSpPr txBox="1"/>
          <p:nvPr/>
        </p:nvSpPr>
        <p:spPr>
          <a:xfrm>
            <a:off x="7871793" y="2703595"/>
            <a:ext cx="2417467" cy="295019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465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民族：汉</a:t>
            </a:r>
            <a:endParaRPr lang="zh-CN" altLang="en-US" sz="1465" dirty="0">
              <a:solidFill>
                <a:srgbClr val="0092C3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842220" y="3093489"/>
            <a:ext cx="2844576" cy="317479"/>
          </a:xfrm>
          <a:prstGeom prst="rect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400">
              <a:solidFill>
                <a:srgbClr val="0092C3"/>
              </a:solidFill>
            </a:endParaRPr>
          </a:p>
        </p:txBody>
      </p:sp>
      <p:sp>
        <p:nvSpPr>
          <p:cNvPr id="70" name="TextBox 34"/>
          <p:cNvSpPr txBox="1"/>
          <p:nvPr/>
        </p:nvSpPr>
        <p:spPr>
          <a:xfrm>
            <a:off x="7871794" y="3107920"/>
            <a:ext cx="2544903" cy="295019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92C3"/>
                </a:solidFill>
              </a:rPr>
              <a:t>生日：</a:t>
            </a:r>
            <a:r>
              <a:rPr lang="en-US" altLang="zh-CN" dirty="0">
                <a:solidFill>
                  <a:srgbClr val="0092C3"/>
                </a:solidFill>
              </a:rPr>
              <a:t>1985</a:t>
            </a:r>
            <a:r>
              <a:rPr lang="zh-CN" altLang="en-US" dirty="0">
                <a:solidFill>
                  <a:srgbClr val="0092C3"/>
                </a:solidFill>
              </a:rPr>
              <a:t>年</a:t>
            </a:r>
            <a:r>
              <a:rPr lang="en-US" altLang="zh-CN" dirty="0">
                <a:solidFill>
                  <a:srgbClr val="0092C3"/>
                </a:solidFill>
              </a:rPr>
              <a:t>1</a:t>
            </a:r>
            <a:r>
              <a:rPr lang="zh-CN" altLang="en-US" dirty="0">
                <a:solidFill>
                  <a:srgbClr val="0092C3"/>
                </a:solidFill>
              </a:rPr>
              <a:t>月</a:t>
            </a:r>
            <a:r>
              <a:rPr lang="en-US" altLang="zh-CN" dirty="0">
                <a:solidFill>
                  <a:srgbClr val="0092C3"/>
                </a:solidFill>
              </a:rPr>
              <a:t>18</a:t>
            </a:r>
            <a:r>
              <a:rPr lang="zh-CN" altLang="en-US" dirty="0">
                <a:solidFill>
                  <a:srgbClr val="0092C3"/>
                </a:solidFill>
              </a:rPr>
              <a:t>日</a:t>
            </a:r>
            <a:endParaRPr lang="zh-CN" altLang="en-US" dirty="0">
              <a:solidFill>
                <a:srgbClr val="0092C3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842225" y="3497814"/>
            <a:ext cx="2844575" cy="317479"/>
          </a:xfrm>
          <a:prstGeom prst="rect">
            <a:avLst/>
          </a:prstGeom>
          <a:solidFill>
            <a:srgbClr val="4A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400">
              <a:solidFill>
                <a:srgbClr val="0092C3"/>
              </a:solidFill>
            </a:endParaRPr>
          </a:p>
        </p:txBody>
      </p:sp>
      <p:sp>
        <p:nvSpPr>
          <p:cNvPr id="72" name="TextBox 36"/>
          <p:cNvSpPr txBox="1"/>
          <p:nvPr/>
        </p:nvSpPr>
        <p:spPr>
          <a:xfrm>
            <a:off x="7871792" y="3512245"/>
            <a:ext cx="2724971" cy="295019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92C3"/>
                </a:solidFill>
              </a:rPr>
              <a:t>籍贯：北京</a:t>
            </a:r>
            <a:endParaRPr lang="zh-CN" altLang="en-US" dirty="0">
              <a:solidFill>
                <a:srgbClr val="0092C3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842221" y="3902141"/>
            <a:ext cx="3166975" cy="317479"/>
          </a:xfrm>
          <a:prstGeom prst="rect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400">
              <a:solidFill>
                <a:srgbClr val="0092C3"/>
              </a:solidFill>
            </a:endParaRPr>
          </a:p>
        </p:txBody>
      </p:sp>
      <p:sp>
        <p:nvSpPr>
          <p:cNvPr id="74" name="TextBox 38"/>
          <p:cNvSpPr txBox="1"/>
          <p:nvPr/>
        </p:nvSpPr>
        <p:spPr>
          <a:xfrm>
            <a:off x="7871794" y="3916571"/>
            <a:ext cx="2970743" cy="295019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92C3"/>
                </a:solidFill>
              </a:rPr>
              <a:t>邮箱：</a:t>
            </a:r>
            <a:r>
              <a:rPr lang="en-US" altLang="zh-CN" dirty="0">
                <a:solidFill>
                  <a:srgbClr val="0092C3"/>
                </a:solidFill>
              </a:rPr>
              <a:t>Nancy@12666.com</a:t>
            </a:r>
            <a:endParaRPr lang="zh-CN" altLang="en-US" dirty="0">
              <a:solidFill>
                <a:srgbClr val="0092C3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842222" y="2284839"/>
            <a:ext cx="3166975" cy="317479"/>
          </a:xfrm>
          <a:prstGeom prst="rect">
            <a:avLst/>
          </a:prstGeom>
          <a:solidFill>
            <a:srgbClr val="BBB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400">
              <a:solidFill>
                <a:srgbClr val="0092C3"/>
              </a:solidFill>
            </a:endParaRPr>
          </a:p>
        </p:txBody>
      </p:sp>
      <p:sp>
        <p:nvSpPr>
          <p:cNvPr id="76" name="TextBox 40"/>
          <p:cNvSpPr txBox="1"/>
          <p:nvPr/>
        </p:nvSpPr>
        <p:spPr>
          <a:xfrm>
            <a:off x="7871791" y="2299269"/>
            <a:ext cx="2417469" cy="295019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465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手机：</a:t>
            </a:r>
            <a:r>
              <a:rPr lang="en-US" altLang="zh-CN" sz="1465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12345678</a:t>
            </a:r>
            <a:endParaRPr lang="zh-CN" altLang="en-US" sz="1465" dirty="0">
              <a:solidFill>
                <a:srgbClr val="0092C3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842225" y="4301654"/>
            <a:ext cx="2214337" cy="317479"/>
          </a:xfrm>
          <a:prstGeom prst="rect">
            <a:avLst/>
          </a:prstGeom>
          <a:solidFill>
            <a:srgbClr val="4A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400">
              <a:solidFill>
                <a:srgbClr val="0092C3"/>
              </a:solidFill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7871794" y="4316087"/>
            <a:ext cx="2970743" cy="295019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altLang="zh-CN" sz="1465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QQ</a:t>
            </a:r>
            <a:r>
              <a:rPr lang="zh-CN" altLang="en-US" sz="1465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465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01234566789</a:t>
            </a:r>
            <a:endParaRPr lang="zh-CN" altLang="en-US" sz="1465" dirty="0">
              <a:solidFill>
                <a:srgbClr val="0092C3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1" grpId="0"/>
      <p:bldP spid="59" grpId="0" animBg="1"/>
      <p:bldP spid="60" grpId="0" animBg="1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9" grpId="0" animBg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/>
          <p:nvPr/>
        </p:nvSpPr>
        <p:spPr>
          <a:xfrm>
            <a:off x="219627" y="1588069"/>
            <a:ext cx="2503432" cy="2133600"/>
          </a:xfrm>
          <a:prstGeom prst="rect">
            <a:avLst/>
          </a:prstGeom>
          <a:solidFill>
            <a:srgbClr val="0092C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5" name="Rectangle 5"/>
          <p:cNvSpPr/>
          <p:nvPr/>
        </p:nvSpPr>
        <p:spPr>
          <a:xfrm>
            <a:off x="2723059" y="3721669"/>
            <a:ext cx="2389636" cy="2133600"/>
          </a:xfrm>
          <a:prstGeom prst="rect">
            <a:avLst/>
          </a:prstGeom>
          <a:solidFill>
            <a:srgbClr val="43CBB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Rectangle 6"/>
          <p:cNvSpPr/>
          <p:nvPr/>
        </p:nvSpPr>
        <p:spPr>
          <a:xfrm>
            <a:off x="5112695" y="1588069"/>
            <a:ext cx="2389636" cy="2133600"/>
          </a:xfrm>
          <a:prstGeom prst="rect">
            <a:avLst/>
          </a:prstGeom>
          <a:solidFill>
            <a:srgbClr val="64A0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Rectangle 9"/>
          <p:cNvSpPr/>
          <p:nvPr/>
        </p:nvSpPr>
        <p:spPr>
          <a:xfrm>
            <a:off x="7502331" y="3721669"/>
            <a:ext cx="2389636" cy="2133600"/>
          </a:xfrm>
          <a:prstGeom prst="rect">
            <a:avLst/>
          </a:prstGeom>
          <a:solidFill>
            <a:srgbClr val="BBBE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3178663" y="579773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工作经历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7"/>
          <p:cNvSpPr txBox="1"/>
          <p:nvPr/>
        </p:nvSpPr>
        <p:spPr>
          <a:xfrm>
            <a:off x="5108828" y="78390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0092C3"/>
                </a:solidFill>
              </a:rPr>
              <a:t>Working Experience</a:t>
            </a:r>
            <a:endParaRPr lang="zh-CN" altLang="en-US" dirty="0">
              <a:solidFill>
                <a:srgbClr val="0092C3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798408" y="592478"/>
            <a:ext cx="263341" cy="395013"/>
            <a:chOff x="5284519" y="1508166"/>
            <a:chExt cx="213756" cy="42751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3"/>
          <p:cNvSpPr/>
          <p:nvPr/>
        </p:nvSpPr>
        <p:spPr>
          <a:xfrm>
            <a:off x="219627" y="3716589"/>
            <a:ext cx="2503432" cy="21336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Rectangle 4"/>
          <p:cNvSpPr/>
          <p:nvPr/>
        </p:nvSpPr>
        <p:spPr>
          <a:xfrm>
            <a:off x="2723059" y="1588069"/>
            <a:ext cx="2389636" cy="21336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7" name="Rectangle 7"/>
          <p:cNvSpPr/>
          <p:nvPr/>
        </p:nvSpPr>
        <p:spPr>
          <a:xfrm>
            <a:off x="5112695" y="3716589"/>
            <a:ext cx="2389636" cy="21336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8" name="Rectangle 8"/>
          <p:cNvSpPr/>
          <p:nvPr/>
        </p:nvSpPr>
        <p:spPr>
          <a:xfrm>
            <a:off x="7502331" y="1588069"/>
            <a:ext cx="2389636" cy="21336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1" name="Picture 5" descr="C:\Users\Jonahs\Dropbox\Projects SCOTT\MEET Windows Azure\source\Background\tile-icon-CD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80631" y="4251186"/>
            <a:ext cx="1074493" cy="107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85"/>
          <p:cNvSpPr>
            <a:spLocks noChangeArrowheads="1"/>
          </p:cNvSpPr>
          <p:nvPr/>
        </p:nvSpPr>
        <p:spPr bwMode="auto">
          <a:xfrm>
            <a:off x="342595" y="4036592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13"/>
          <p:cNvSpPr txBox="1"/>
          <p:nvPr/>
        </p:nvSpPr>
        <p:spPr>
          <a:xfrm>
            <a:off x="356243" y="4456028"/>
            <a:ext cx="2225745" cy="129265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928" y="2030501"/>
            <a:ext cx="2288830" cy="1522888"/>
            <a:chOff x="95106" y="1868460"/>
            <a:chExt cx="2288830" cy="1522888"/>
          </a:xfrm>
        </p:grpSpPr>
        <p:pic>
          <p:nvPicPr>
            <p:cNvPr id="24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275" y="186846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 85"/>
            <p:cNvSpPr>
              <a:spLocks noChangeArrowheads="1"/>
            </p:cNvSpPr>
            <p:nvPr/>
          </p:nvSpPr>
          <p:spPr bwMode="auto">
            <a:xfrm>
              <a:off x="95106" y="302879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有家公司有限公司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63098" y="2001473"/>
            <a:ext cx="2288830" cy="1551916"/>
            <a:chOff x="4931276" y="1839432"/>
            <a:chExt cx="2288830" cy="155191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8445" y="1839432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矩形 85"/>
            <p:cNvSpPr>
              <a:spLocks noChangeArrowheads="1"/>
            </p:cNvSpPr>
            <p:nvPr/>
          </p:nvSpPr>
          <p:spPr bwMode="auto">
            <a:xfrm>
              <a:off x="4931276" y="302879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有家企业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52734" y="3933898"/>
            <a:ext cx="2288830" cy="1810732"/>
            <a:chOff x="7320912" y="3771857"/>
            <a:chExt cx="2288830" cy="1810732"/>
          </a:xfrm>
        </p:grpSpPr>
        <p:pic>
          <p:nvPicPr>
            <p:cNvPr id="37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0459" y="3771857"/>
              <a:ext cx="1389736" cy="138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矩形 85"/>
            <p:cNvSpPr>
              <a:spLocks noChangeArrowheads="1"/>
            </p:cNvSpPr>
            <p:nvPr/>
          </p:nvSpPr>
          <p:spPr bwMode="auto">
            <a:xfrm>
              <a:off x="7320912" y="5220037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有家企业有限公司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" name="矩形 85"/>
          <p:cNvSpPr>
            <a:spLocks noChangeArrowheads="1"/>
          </p:cNvSpPr>
          <p:nvPr/>
        </p:nvSpPr>
        <p:spPr bwMode="auto">
          <a:xfrm>
            <a:off x="2807912" y="1717986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文本框 13"/>
          <p:cNvSpPr txBox="1"/>
          <p:nvPr/>
        </p:nvSpPr>
        <p:spPr>
          <a:xfrm>
            <a:off x="2821560" y="2137422"/>
            <a:ext cx="2225745" cy="129265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矩形 85"/>
          <p:cNvSpPr>
            <a:spLocks noChangeArrowheads="1"/>
          </p:cNvSpPr>
          <p:nvPr/>
        </p:nvSpPr>
        <p:spPr bwMode="auto">
          <a:xfrm>
            <a:off x="5219112" y="4036592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5232760" y="4456028"/>
            <a:ext cx="2225745" cy="129265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矩形 85"/>
          <p:cNvSpPr>
            <a:spLocks noChangeArrowheads="1"/>
          </p:cNvSpPr>
          <p:nvPr/>
        </p:nvSpPr>
        <p:spPr bwMode="auto">
          <a:xfrm>
            <a:off x="7602479" y="1717986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文本框 13"/>
          <p:cNvSpPr txBox="1"/>
          <p:nvPr/>
        </p:nvSpPr>
        <p:spPr>
          <a:xfrm>
            <a:off x="7616127" y="2137422"/>
            <a:ext cx="2225745" cy="129265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等腰三角形 15"/>
          <p:cNvSpPr>
            <a:spLocks noChangeArrowheads="1"/>
          </p:cNvSpPr>
          <p:nvPr/>
        </p:nvSpPr>
        <p:spPr bwMode="auto">
          <a:xfrm flipV="1">
            <a:off x="1367711" y="3851235"/>
            <a:ext cx="207264" cy="13868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等腰三角形 15"/>
          <p:cNvSpPr>
            <a:spLocks noChangeArrowheads="1"/>
          </p:cNvSpPr>
          <p:nvPr/>
        </p:nvSpPr>
        <p:spPr bwMode="auto">
          <a:xfrm rot="10800000" flipV="1">
            <a:off x="3814246" y="3413057"/>
            <a:ext cx="207264" cy="13868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等腰三角形 15"/>
          <p:cNvSpPr>
            <a:spLocks noChangeArrowheads="1"/>
          </p:cNvSpPr>
          <p:nvPr/>
        </p:nvSpPr>
        <p:spPr bwMode="auto">
          <a:xfrm flipV="1">
            <a:off x="6203881" y="3851235"/>
            <a:ext cx="207264" cy="13868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等腰三角形 15"/>
          <p:cNvSpPr>
            <a:spLocks noChangeArrowheads="1"/>
          </p:cNvSpPr>
          <p:nvPr/>
        </p:nvSpPr>
        <p:spPr bwMode="auto">
          <a:xfrm rot="10800000" flipV="1">
            <a:off x="8593517" y="3413057"/>
            <a:ext cx="207264" cy="13868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5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9" grpId="0" animBg="1"/>
      <p:bldP spid="25" grpId="0"/>
      <p:bldP spid="26" grpId="0"/>
      <p:bldP spid="43" grpId="0" animBg="1"/>
      <p:bldP spid="44" grpId="0" animBg="1"/>
      <p:bldP spid="47" grpId="0" animBg="1"/>
      <p:bldP spid="48" grpId="0" animBg="1"/>
      <p:bldP spid="38" grpId="0"/>
      <p:bldP spid="39" grpId="0"/>
      <p:bldP spid="59" grpId="0"/>
      <p:bldP spid="60" grpId="0"/>
      <p:bldP spid="61" grpId="0"/>
      <p:bldP spid="62" grpId="0"/>
      <p:bldP spid="65" grpId="0"/>
      <p:bldP spid="66" grpId="0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83234"/>
            <a:ext cx="1020657" cy="1099169"/>
          </a:xfrm>
          <a:prstGeom prst="rect">
            <a:avLst/>
          </a:prstGeom>
          <a:solidFill>
            <a:srgbClr val="BBBE2C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Calibri" panose="020F0502020204030204" pitchFamily="34" charset="0"/>
              </a:rPr>
              <a:t> 04</a:t>
            </a:r>
            <a:endParaRPr lang="zh-CN" altLang="en-US" sz="2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684066"/>
            <a:ext cx="1020657" cy="1099169"/>
          </a:xfrm>
          <a:prstGeom prst="rect">
            <a:avLst/>
          </a:prstGeom>
          <a:solidFill>
            <a:srgbClr val="43CBB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Calibri" panose="020F0502020204030204" pitchFamily="34" charset="0"/>
              </a:rPr>
              <a:t> 03</a:t>
            </a:r>
            <a:endParaRPr lang="zh-CN" altLang="en-US" sz="2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95688"/>
            <a:ext cx="1020657" cy="1099169"/>
          </a:xfrm>
          <a:prstGeom prst="rect">
            <a:avLst/>
          </a:prstGeom>
          <a:solidFill>
            <a:srgbClr val="64A0DC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Calibri" panose="020F0502020204030204" pitchFamily="34" charset="0"/>
              </a:rPr>
              <a:t> 02</a:t>
            </a:r>
            <a:endParaRPr lang="zh-CN" altLang="en-US" sz="2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501191"/>
            <a:ext cx="1020657" cy="1099169"/>
          </a:xfrm>
          <a:prstGeom prst="rect">
            <a:avLst/>
          </a:prstGeom>
          <a:solidFill>
            <a:srgbClr val="0092C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</a:rPr>
              <a:t> 01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矩形 28"/>
          <p:cNvSpPr/>
          <p:nvPr/>
        </p:nvSpPr>
        <p:spPr>
          <a:xfrm>
            <a:off x="1020657" y="1501190"/>
            <a:ext cx="1991709" cy="1396262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0092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8"/>
          <p:cNvSpPr/>
          <p:nvPr/>
        </p:nvSpPr>
        <p:spPr>
          <a:xfrm>
            <a:off x="1020659" y="2597764"/>
            <a:ext cx="1995170" cy="1098549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64A0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28"/>
          <p:cNvSpPr/>
          <p:nvPr/>
        </p:nvSpPr>
        <p:spPr>
          <a:xfrm>
            <a:off x="1020658" y="3688799"/>
            <a:ext cx="1999707" cy="1094221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43CB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8"/>
          <p:cNvSpPr/>
          <p:nvPr/>
        </p:nvSpPr>
        <p:spPr>
          <a:xfrm>
            <a:off x="1015351" y="4468862"/>
            <a:ext cx="2003073" cy="1413571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BBB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44"/>
          <p:cNvSpPr>
            <a:spLocks noEditPoints="1"/>
          </p:cNvSpPr>
          <p:nvPr/>
        </p:nvSpPr>
        <p:spPr bwMode="black">
          <a:xfrm>
            <a:off x="1789006" y="2928050"/>
            <a:ext cx="373969" cy="660050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/>
          </a:p>
        </p:txBody>
      </p:sp>
      <p:pic>
        <p:nvPicPr>
          <p:cNvPr id="11" name="Picture 34" descr="Efficiency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0854" y="3795977"/>
            <a:ext cx="810268" cy="752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73"/>
          <p:cNvGrpSpPr>
            <a:grpSpLocks noChangeAspect="1"/>
          </p:cNvGrpSpPr>
          <p:nvPr/>
        </p:nvGrpSpPr>
        <p:grpSpPr>
          <a:xfrm>
            <a:off x="1700231" y="4720234"/>
            <a:ext cx="551518" cy="709863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" name="Freeform 89"/>
          <p:cNvSpPr>
            <a:spLocks noEditPoints="1"/>
          </p:cNvSpPr>
          <p:nvPr/>
        </p:nvSpPr>
        <p:spPr bwMode="black">
          <a:xfrm>
            <a:off x="1600779" y="2105268"/>
            <a:ext cx="684731" cy="440664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/>
          <a:lstStyle/>
          <a:p>
            <a:endParaRPr lang="en-US" sz="1200"/>
          </a:p>
        </p:txBody>
      </p:sp>
      <p:sp>
        <p:nvSpPr>
          <p:cNvPr id="21" name="等腰三角形 66"/>
          <p:cNvSpPr/>
          <p:nvPr/>
        </p:nvSpPr>
        <p:spPr>
          <a:xfrm rot="5400000">
            <a:off x="4166956" y="950678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0092C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等腰三角形 67"/>
          <p:cNvSpPr/>
          <p:nvPr/>
        </p:nvSpPr>
        <p:spPr>
          <a:xfrm rot="5400000">
            <a:off x="4166956" y="1742584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64A0DC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沟通技巧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等腰三角形 68"/>
          <p:cNvSpPr/>
          <p:nvPr/>
        </p:nvSpPr>
        <p:spPr>
          <a:xfrm rot="5400000">
            <a:off x="4172110" y="2529336"/>
            <a:ext cx="781878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43CBB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等腰三角形 69"/>
          <p:cNvSpPr/>
          <p:nvPr/>
        </p:nvSpPr>
        <p:spPr>
          <a:xfrm rot="5400000">
            <a:off x="4166956" y="3316089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BBBE2C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85"/>
          <p:cNvSpPr txBox="1"/>
          <p:nvPr/>
        </p:nvSpPr>
        <p:spPr>
          <a:xfrm>
            <a:off x="6311230" y="2144847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86"/>
          <p:cNvSpPr txBox="1"/>
          <p:nvPr/>
        </p:nvSpPr>
        <p:spPr>
          <a:xfrm>
            <a:off x="6311230" y="2920393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87"/>
          <p:cNvSpPr txBox="1"/>
          <p:nvPr/>
        </p:nvSpPr>
        <p:spPr>
          <a:xfrm>
            <a:off x="6311230" y="3709955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88"/>
          <p:cNvSpPr txBox="1"/>
          <p:nvPr/>
        </p:nvSpPr>
        <p:spPr>
          <a:xfrm>
            <a:off x="6311230" y="4506529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846544" y="563444"/>
            <a:ext cx="1826123" cy="58476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职业技能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6768202" y="809665"/>
            <a:ext cx="2308007" cy="338546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Skills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301063" y="618236"/>
            <a:ext cx="263341" cy="395013"/>
            <a:chOff x="5284519" y="1508166"/>
            <a:chExt cx="213756" cy="42751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9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79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7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640248" y="3624197"/>
            <a:ext cx="9405532" cy="228600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81036" y="3655233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76449" y="3655233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56812" y="3655233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0676" y="3655233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80668" y="2415604"/>
            <a:ext cx="962021" cy="962022"/>
            <a:chOff x="4341368" y="2343128"/>
            <a:chExt cx="962021" cy="962021"/>
          </a:xfrm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6" y="2624083"/>
              <a:ext cx="820724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本科</a:t>
              </a:r>
              <a:endParaRPr lang="zh-CN" altLang="en-US" sz="28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98996" y="2415601"/>
            <a:ext cx="962021" cy="962021"/>
            <a:chOff x="1784435" y="2343128"/>
            <a:chExt cx="962021" cy="962021"/>
          </a:xfrm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0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高中</a:t>
              </a:r>
              <a:endParaRPr lang="zh-CN" altLang="en-US" sz="28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59065" y="2415604"/>
            <a:ext cx="962021" cy="962022"/>
            <a:chOff x="9455232" y="2343128"/>
            <a:chExt cx="962021" cy="962021"/>
          </a:xfrm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BBB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其他</a:t>
              </a:r>
              <a:endParaRPr lang="en-US" altLang="zh-CN" sz="28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77393" y="2415603"/>
            <a:ext cx="962021" cy="962022"/>
            <a:chOff x="6898301" y="2343128"/>
            <a:chExt cx="962021" cy="962021"/>
          </a:xfrm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硕士</a:t>
              </a:r>
              <a:endParaRPr lang="zh-CN" altLang="en-US" sz="28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830739" y="4150231"/>
            <a:ext cx="144621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85468" y="4538529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798226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教育背景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6704900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zh-CN" altLang="en-US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52745" y="618236"/>
            <a:ext cx="263341" cy="395013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37341" y="1562264"/>
            <a:ext cx="9578879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14901" y="4150231"/>
            <a:ext cx="144621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069633" y="4538529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39877" y="4150231"/>
            <a:ext cx="144621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5594609" y="4538529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33706" y="4150231"/>
            <a:ext cx="144621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988438" y="4538529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36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0604" y="1748423"/>
            <a:ext cx="2557424" cy="907751"/>
            <a:chOff x="3666731" y="1984470"/>
            <a:chExt cx="2636520" cy="1447800"/>
          </a:xfrm>
        </p:grpSpPr>
        <p:sp>
          <p:nvSpPr>
            <p:cNvPr id="6" name="任意多边形 5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47797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某方言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13083" y="1748423"/>
            <a:ext cx="2557424" cy="907751"/>
            <a:chOff x="1436370" y="1984470"/>
            <a:chExt cx="2636520" cy="1447800"/>
          </a:xfrm>
        </p:grpSpPr>
        <p:sp>
          <p:nvSpPr>
            <p:cNvPr id="5" name="任意多边形 4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09209" y="2389295"/>
              <a:ext cx="22939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/>
                <a:t>普通话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25645" y="1748423"/>
            <a:ext cx="2557424" cy="907751"/>
            <a:chOff x="8127453" y="1984470"/>
            <a:chExt cx="2636520" cy="1447800"/>
          </a:xfrm>
        </p:grpSpPr>
        <p:sp>
          <p:nvSpPr>
            <p:cNvPr id="8" name="任意多边形 7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第二外语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88124" y="1748423"/>
            <a:ext cx="2557424" cy="907751"/>
            <a:chOff x="5897092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第一外语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597619" y="5060374"/>
            <a:ext cx="962526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15734" y="293417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221345" y="3413297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76182" y="293417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424465" y="3413297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36630" y="293417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5595061" y="3413297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97079" y="293417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782902" y="3413297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45" name="直接连接符 8"/>
          <p:cNvCxnSpPr/>
          <p:nvPr/>
        </p:nvCxnSpPr>
        <p:spPr>
          <a:xfrm>
            <a:off x="746342" y="4925150"/>
            <a:ext cx="935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4680215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语言能力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6665496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Ability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134734" y="618236"/>
            <a:ext cx="263341" cy="395013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7231995" y="4500229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flipH="1" flipV="1">
            <a:off x="5664705" y="5704607"/>
            <a:ext cx="1028935" cy="194509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>
            <a:stCxn id="5" idx="3"/>
          </p:cNvCxnSpPr>
          <p:nvPr/>
        </p:nvCxnSpPr>
        <p:spPr>
          <a:xfrm flipH="1" flipV="1">
            <a:off x="2795348" y="4500229"/>
            <a:ext cx="625645" cy="21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795348" y="3145727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777873" y="1611300"/>
            <a:ext cx="1215089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043868" y="2618680"/>
            <a:ext cx="1203960" cy="1051561"/>
            <a:chOff x="6842760" y="2637270"/>
            <a:chExt cx="1203960" cy="1051560"/>
          </a:xfrm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26960" y="1860489"/>
            <a:ext cx="1203960" cy="1051563"/>
            <a:chOff x="5525852" y="1879080"/>
            <a:chExt cx="1203960" cy="1051560"/>
          </a:xfrm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28036" y="3974449"/>
            <a:ext cx="1203960" cy="1051563"/>
            <a:chOff x="6842760" y="400887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BBB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20993" y="3976634"/>
            <a:ext cx="1203960" cy="1051563"/>
            <a:chOff x="4206240" y="4008870"/>
            <a:chExt cx="1203960" cy="1051560"/>
          </a:xfrm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07345" y="2618680"/>
            <a:ext cx="1203960" cy="1051561"/>
            <a:chOff x="4206240" y="2637270"/>
            <a:chExt cx="1203960" cy="1051560"/>
          </a:xfrm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BBB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726960" y="4680485"/>
            <a:ext cx="1203960" cy="1051561"/>
            <a:chOff x="5525852" y="4683240"/>
            <a:chExt cx="1203960" cy="1051560"/>
          </a:xfrm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85418" y="3006574"/>
            <a:ext cx="1887055" cy="1592580"/>
            <a:chOff x="5184305" y="3025164"/>
            <a:chExt cx="1887055" cy="1592580"/>
          </a:xfrm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544199" y="137780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勇于创新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519867" y="1742748"/>
            <a:ext cx="32522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506213" y="273365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细心谨慎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557874" y="3098599"/>
            <a:ext cx="21589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506213" y="415301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承担责任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557875" y="4517961"/>
            <a:ext cx="215890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934422" y="21421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乐观向上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7907123" y="2522882"/>
            <a:ext cx="220666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924878" y="382536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7924876" y="4206074"/>
            <a:ext cx="220666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769887" y="537152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乐于奉献</a:t>
            </a:r>
            <a:endParaRPr lang="en-US" altLang="zh-CN" sz="2000" b="1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6769889" y="5752240"/>
            <a:ext cx="291682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92C3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rgbClr val="0092C3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 flipH="1">
            <a:off x="6975712" y="2369699"/>
            <a:ext cx="884112" cy="262891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3"/>
          <p:cNvSpPr>
            <a:spLocks noChangeArrowheads="1"/>
          </p:cNvSpPr>
          <p:nvPr/>
        </p:nvSpPr>
        <p:spPr bwMode="auto">
          <a:xfrm>
            <a:off x="4781279" y="5634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自我评价</a:t>
            </a:r>
            <a:endParaRPr lang="zh-CN" altLang="en-US" b="1" dirty="0">
              <a:solidFill>
                <a:srgbClr val="0092C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9" name="文本框 37"/>
          <p:cNvSpPr txBox="1"/>
          <p:nvPr/>
        </p:nvSpPr>
        <p:spPr>
          <a:xfrm>
            <a:off x="6713829" y="809665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US" altLang="zh-CN" sz="1600" dirty="0" err="1">
                <a:solidFill>
                  <a:srgbClr val="009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Evalution</a:t>
            </a:r>
            <a:endParaRPr lang="zh-CN" altLang="en-US" sz="1600" baseline="-3000" dirty="0">
              <a:solidFill>
                <a:srgbClr val="009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4235798" y="618236"/>
            <a:ext cx="263341" cy="395013"/>
            <a:chOff x="5284519" y="1508166"/>
            <a:chExt cx="213756" cy="427512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92C3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  <p:bldP spid="65" grpId="0"/>
      <p:bldP spid="69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4699</Words>
  <Application>WPS 演示</Application>
  <PresentationFormat>宽屏</PresentationFormat>
  <Paragraphs>500</Paragraphs>
  <Slides>21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 Unicode MS</vt:lpstr>
      <vt:lpstr>幼圆</vt:lpstr>
      <vt:lpstr>Kunstler Script</vt:lpstr>
      <vt:lpstr>Mongolian Baiti</vt:lpstr>
      <vt:lpstr>方正大黑简体</vt:lpstr>
      <vt:lpstr>黑体</vt:lpstr>
      <vt:lpstr>Calibri</vt:lpstr>
      <vt:lpstr>Impact</vt:lpstr>
      <vt:lpstr>Arial Unicode MS</vt:lpstr>
      <vt:lpstr>Calibri</vt:lpstr>
      <vt:lpstr>Microsoft YaHei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1661</cp:revision>
  <dcterms:created xsi:type="dcterms:W3CDTF">2014-10-29T09:18:00Z</dcterms:created>
  <dcterms:modified xsi:type="dcterms:W3CDTF">2024-04-19T19:25:59Z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7474D04790064175ACCFC381CA2C7F68_13</vt:lpwstr>
  </property>
</Properties>
</file>