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57" r:id="rId4"/>
    <p:sldId id="265" r:id="rId5"/>
    <p:sldId id="263" r:id="rId6"/>
    <p:sldId id="258" r:id="rId7"/>
    <p:sldId id="259" r:id="rId8"/>
    <p:sldId id="264" r:id="rId9"/>
    <p:sldId id="260" r:id="rId10"/>
    <p:sldId id="261" r:id="rId11"/>
    <p:sldId id="262" r:id="rId12"/>
    <p:sldId id="266" r:id="rId13"/>
    <p:sldId id="274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 varScale="1">
        <p:scale>
          <a:sx n="48" d="100"/>
          <a:sy n="48" d="100"/>
        </p:scale>
        <p:origin x="6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26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38550"/>
          <a:stretch>
            <a:fillRect/>
          </a:stretch>
        </p:blipFill>
        <p:spPr>
          <a:xfrm>
            <a:off x="7522648" y="-48174"/>
            <a:ext cx="4655497" cy="694773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" y="0"/>
            <a:ext cx="7508426" cy="6858000"/>
          </a:xfrm>
          <a:prstGeom prst="rect">
            <a:avLst/>
          </a:prstGeom>
        </p:spPr>
      </p:pic>
      <p:sp>
        <p:nvSpPr>
          <p:cNvPr id="14" name="六边形 13"/>
          <p:cNvSpPr/>
          <p:nvPr/>
        </p:nvSpPr>
        <p:spPr>
          <a:xfrm>
            <a:off x="1739900" y="1778000"/>
            <a:ext cx="8674100" cy="2843939"/>
          </a:xfrm>
          <a:prstGeom prst="hexagon">
            <a:avLst>
              <a:gd name="adj" fmla="val 39072"/>
              <a:gd name="vf" fmla="val 115470"/>
            </a:avLst>
          </a:prstGeom>
          <a:solidFill>
            <a:schemeClr val="tx2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2763981" y="3738705"/>
            <a:ext cx="6595917" cy="46721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3">
                    <a:lumMod val="75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2763982" y="2197100"/>
            <a:ext cx="6595917" cy="1473600"/>
          </a:xfrm>
        </p:spPr>
        <p:txBody>
          <a:bodyPr anchor="ctr">
            <a:normAutofit/>
          </a:bodyPr>
          <a:lstStyle>
            <a:lvl1pPr algn="ctr">
              <a:defRPr sz="4000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zh-CN" altLang="en-US" dirty="0"/>
              <a:t>单击此处</a:t>
            </a:r>
            <a:br>
              <a:rPr lang="en-US" altLang="zh-CN" dirty="0"/>
            </a:br>
            <a:r>
              <a:rPr lang="zh-CN" altLang="en-US" dirty="0"/>
              <a:t>添加您的标题文字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38550"/>
          <a:stretch>
            <a:fillRect/>
          </a:stretch>
        </p:blipFill>
        <p:spPr>
          <a:xfrm>
            <a:off x="7564213" y="-27709"/>
            <a:ext cx="4613932" cy="68857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" y="0"/>
            <a:ext cx="7508426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58801" y="318654"/>
            <a:ext cx="11056060" cy="611327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67970" indent="-267970">
              <a:buSzPct val="70000"/>
              <a:buFont typeface="Wingdings" panose="05000000000000000000" pitchFamily="2" charset="2"/>
              <a:buChar char=""/>
              <a:defRPr/>
            </a:lvl1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13" name="六边形 12"/>
          <p:cNvSpPr/>
          <p:nvPr/>
        </p:nvSpPr>
        <p:spPr>
          <a:xfrm>
            <a:off x="2806700" y="2327721"/>
            <a:ext cx="6595794" cy="1799186"/>
          </a:xfrm>
          <a:prstGeom prst="hexagon">
            <a:avLst>
              <a:gd name="adj" fmla="val 39072"/>
              <a:gd name="vf" fmla="val 115470"/>
            </a:avLst>
          </a:prstGeom>
          <a:solidFill>
            <a:schemeClr val="tx2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3123028" y="2438400"/>
            <a:ext cx="5936566" cy="908496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123031" y="3365945"/>
            <a:ext cx="5936564" cy="46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3">
                    <a:lumMod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399823" y="1244602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519335" y="1244602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99435" y="423595"/>
            <a:ext cx="9312101" cy="717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9435" y="13763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1099435" y="22002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31849" y="13763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431849" y="22002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38550"/>
          <a:stretch>
            <a:fillRect/>
          </a:stretch>
        </p:blipFill>
        <p:spPr>
          <a:xfrm>
            <a:off x="7513412" y="-27709"/>
            <a:ext cx="4678587" cy="68857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" y="0"/>
            <a:ext cx="7613642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38550"/>
          <a:stretch>
            <a:fillRect/>
          </a:stretch>
        </p:blipFill>
        <p:spPr>
          <a:xfrm>
            <a:off x="7564213" y="-27709"/>
            <a:ext cx="4613932" cy="68857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" y="0"/>
            <a:ext cx="7508426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58801" y="318654"/>
            <a:ext cx="11056060" cy="611327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0" y="533403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5487989" y="1063630"/>
            <a:ext cx="617220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144590" y="21336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38550"/>
          <a:stretch>
            <a:fillRect/>
          </a:stretch>
        </p:blipFill>
        <p:spPr>
          <a:xfrm>
            <a:off x="7564213" y="-27709"/>
            <a:ext cx="4613932" cy="68857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" y="0"/>
            <a:ext cx="7508426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58801" y="318654"/>
            <a:ext cx="11056060" cy="611327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246192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38550"/>
          <a:stretch>
            <a:fillRect/>
          </a:stretch>
        </p:blipFill>
        <p:spPr>
          <a:xfrm>
            <a:off x="7564213" y="-27709"/>
            <a:ext cx="4613932" cy="68857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" y="0"/>
            <a:ext cx="7508426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92100" y="241300"/>
            <a:ext cx="11595100" cy="63881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646981" y="314591"/>
            <a:ext cx="10877910" cy="699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646981" y="1238722"/>
            <a:ext cx="10877910" cy="502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accent1"/>
          </a:solidFill>
          <a:effectLst/>
          <a:latin typeface="+mj-ea"/>
          <a:ea typeface="+mj-ea"/>
          <a:cs typeface="+mj-cs"/>
        </a:defRPr>
      </a:lvl1pPr>
    </p:titleStyle>
    <p:bodyStyle>
      <a:lvl1pPr marL="267970" indent="-267970" algn="just" defTabSz="685800" rtl="0" eaLnBrk="1" latinLnBrk="0" hangingPunct="1">
        <a:lnSpc>
          <a:spcPct val="110000"/>
        </a:lnSpc>
        <a:spcBef>
          <a:spcPts val="1350"/>
        </a:spcBef>
        <a:spcAft>
          <a:spcPts val="0"/>
        </a:spcAft>
        <a:buClr>
          <a:schemeClr val="accent1"/>
        </a:buClr>
        <a:buSzPct val="70000"/>
        <a:buFont typeface="Wingdings" panose="05000000000000000000" pitchFamily="2" charset="2"/>
        <a:buChar char="À"/>
        <a:defRPr sz="2400" kern="1200" baseline="0">
          <a:solidFill>
            <a:schemeClr val="accent1"/>
          </a:solidFill>
          <a:latin typeface="+mj-ea"/>
          <a:ea typeface="+mj-ea"/>
          <a:cs typeface="+mn-cs"/>
        </a:defRPr>
      </a:lvl1pPr>
      <a:lvl2pPr marL="267970" indent="-267970" algn="just" defTabSz="685800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1" Type="http://schemas.openxmlformats.org/officeDocument/2006/relationships/slideLayout" Target="../slideLayouts/slideLayout12.xml"/><Relationship Id="rId20" Type="http://schemas.openxmlformats.org/officeDocument/2006/relationships/tags" Target="../tags/tag17.xml"/><Relationship Id="rId2" Type="http://schemas.microsoft.com/office/2007/relationships/media" Target="../media/media1.mp3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.jpeg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2.png"/><Relationship Id="rId3" Type="http://schemas.openxmlformats.org/officeDocument/2006/relationships/tags" Target="../tags/tag2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小学生自我介绍模板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班级：二年级</a:t>
            </a:r>
            <a:r>
              <a:rPr lang="en-US" altLang="zh-CN" dirty="0"/>
              <a:t>1</a:t>
            </a:r>
            <a:r>
              <a:rPr lang="zh-CN" altLang="en-US" dirty="0"/>
              <a:t>班    姓名</a:t>
            </a:r>
            <a:r>
              <a:rPr lang="zh-CN" altLang="en-US" dirty="0" smtClean="0"/>
              <a:t>：</a:t>
            </a:r>
            <a:r>
              <a:rPr lang="en-US" altLang="zh-CN" dirty="0" smtClean="0"/>
              <a:t>XXX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竞选宣言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3067" y="2418292"/>
            <a:ext cx="6191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大家好我叫</a:t>
            </a:r>
            <a:r>
              <a:rPr lang="en-US" altLang="zh-CN" sz="18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xxx</a:t>
            </a:r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今天我第一次站在讲台上演讲而第一次演讲就是竞选班长此时此刻我很激动也很紧张。班长是一个许多同学向往的职位需要一个有能力有爱心的人来担当我相信我有这个能力。我在一二年级都当过班长大家是不是继续给我这个机会呢让我童年的日记里留下为全班同学服务的无比美好的回忆吧我热情开朗、热爱集体、团结同学、拥有爱心。我的缺点是看不起差生不爱听别人对我的劝告在未来的日子里我将改掉这些毛病。 </a:t>
            </a:r>
            <a:endParaRPr lang="zh-CN" altLang="en-US" sz="18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7" y="3124198"/>
            <a:ext cx="3412067" cy="3412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/>
              <a:t>大家给我投一票吧</a:t>
            </a:r>
            <a:endParaRPr lang="zh-CN" altLang="en-US" sz="6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谢谢大家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-36195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635" y="2586991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145" y="1400175"/>
            <a:ext cx="2505075" cy="76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525" y="4134485"/>
            <a:ext cx="3800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73667" y="121709"/>
            <a:ext cx="609600" cy="609600"/>
          </a:xfrm>
          <a:prstGeom prst="rect">
            <a:avLst/>
          </a:prstGeom>
        </p:spPr>
      </p:pic>
      <p:sp>
        <p:nvSpPr>
          <p:cNvPr id="84" name="MH_SubTitle_1"/>
          <p:cNvSpPr/>
          <p:nvPr>
            <p:custDataLst>
              <p:tags r:id="rId4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自我介绍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cxnSp>
        <p:nvCxnSpPr>
          <p:cNvPr id="119" name="MH_Other_1"/>
          <p:cNvCxnSpPr/>
          <p:nvPr>
            <p:custDataLst>
              <p:tags r:id="rId5"/>
            </p:custDataLst>
          </p:nvPr>
        </p:nvCxnSpPr>
        <p:spPr>
          <a:xfrm>
            <a:off x="2242771" y="3390816"/>
            <a:ext cx="7706459" cy="0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20" name="MH_Other_2"/>
          <p:cNvSpPr/>
          <p:nvPr>
            <p:custDataLst>
              <p:tags r:id="rId6"/>
            </p:custDataLst>
          </p:nvPr>
        </p:nvSpPr>
        <p:spPr>
          <a:xfrm rot="2871886">
            <a:off x="2804408" y="2697195"/>
            <a:ext cx="558944" cy="1036216"/>
          </a:xfrm>
          <a:custGeom>
            <a:avLst/>
            <a:gdLst>
              <a:gd name="connsiteX0" fmla="*/ 0 w 729762"/>
              <a:gd name="connsiteY0" fmla="*/ 0 h 1352892"/>
              <a:gd name="connsiteX1" fmla="*/ 729762 w 729762"/>
              <a:gd name="connsiteY1" fmla="*/ 0 h 1352892"/>
              <a:gd name="connsiteX2" fmla="*/ 729762 w 729762"/>
              <a:gd name="connsiteY2" fmla="*/ 546246 h 1352892"/>
              <a:gd name="connsiteX3" fmla="*/ 0 w 729762"/>
              <a:gd name="connsiteY3" fmla="*/ 1352892 h 135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762" h="1352892">
                <a:moveTo>
                  <a:pt x="0" y="0"/>
                </a:moveTo>
                <a:lnTo>
                  <a:pt x="729762" y="0"/>
                </a:lnTo>
                <a:lnTo>
                  <a:pt x="729762" y="546246"/>
                </a:lnTo>
                <a:lnTo>
                  <a:pt x="0" y="1352892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姓名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MH_Other_3"/>
          <p:cNvSpPr/>
          <p:nvPr>
            <p:custDataLst>
              <p:tags r:id="rId7"/>
            </p:custDataLst>
          </p:nvPr>
        </p:nvSpPr>
        <p:spPr>
          <a:xfrm>
            <a:off x="2512177" y="3452363"/>
            <a:ext cx="36000" cy="1944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2" name="MH_SubTitle_1"/>
          <p:cNvSpPr txBox="1"/>
          <p:nvPr>
            <p:custDataLst>
              <p:tags r:id="rId8"/>
            </p:custDataLst>
          </p:nvPr>
        </p:nvSpPr>
        <p:spPr>
          <a:xfrm>
            <a:off x="2568718" y="3452363"/>
            <a:ext cx="1264375" cy="1944000"/>
          </a:xfrm>
          <a:prstGeom prst="rect">
            <a:avLst/>
          </a:prstGeom>
          <a:noFill/>
        </p:spPr>
        <p:txBody>
          <a:bodyPr vert="eaVert" wrap="square" rtlCol="0" anchor="ctr">
            <a:norm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XXX</a:t>
            </a:r>
            <a:endParaRPr lang="zh-CN" altLang="en-US" sz="16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  <p:sp>
        <p:nvSpPr>
          <p:cNvPr id="123" name="MH_Other_4"/>
          <p:cNvSpPr/>
          <p:nvPr>
            <p:custDataLst>
              <p:tags r:id="rId9"/>
            </p:custDataLst>
          </p:nvPr>
        </p:nvSpPr>
        <p:spPr>
          <a:xfrm rot="2871886">
            <a:off x="4354053" y="2697195"/>
            <a:ext cx="558944" cy="1036216"/>
          </a:xfrm>
          <a:custGeom>
            <a:avLst/>
            <a:gdLst>
              <a:gd name="connsiteX0" fmla="*/ 0 w 729762"/>
              <a:gd name="connsiteY0" fmla="*/ 0 h 1352892"/>
              <a:gd name="connsiteX1" fmla="*/ 729762 w 729762"/>
              <a:gd name="connsiteY1" fmla="*/ 0 h 1352892"/>
              <a:gd name="connsiteX2" fmla="*/ 729762 w 729762"/>
              <a:gd name="connsiteY2" fmla="*/ 546246 h 1352892"/>
              <a:gd name="connsiteX3" fmla="*/ 0 w 729762"/>
              <a:gd name="connsiteY3" fmla="*/ 1352892 h 135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762" h="1352892">
                <a:moveTo>
                  <a:pt x="0" y="0"/>
                </a:moveTo>
                <a:lnTo>
                  <a:pt x="729762" y="0"/>
                </a:lnTo>
                <a:lnTo>
                  <a:pt x="729762" y="546246"/>
                </a:lnTo>
                <a:lnTo>
                  <a:pt x="0" y="1352892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lvl="0" algn="ctr" defTabSz="457200">
              <a:defRPr/>
            </a:pPr>
            <a:r>
              <a:rPr lang="zh-CN" altLang="en-US" sz="1800" kern="0" dirty="0">
                <a:solidFill>
                  <a:srgbClr val="FEFFFF"/>
                </a:solidFill>
                <a:ea typeface="等线" panose="02010600030101010101" pitchFamily="2" charset="-122"/>
              </a:rPr>
              <a:t>班级</a:t>
            </a:r>
            <a:endParaRPr lang="zh-CN" altLang="en-US" sz="1800" kern="0" dirty="0">
              <a:solidFill>
                <a:srgbClr val="FEFFFF"/>
              </a:solidFill>
              <a:ea typeface="等线" panose="02010600030101010101" pitchFamily="2" charset="-122"/>
            </a:endParaRPr>
          </a:p>
        </p:txBody>
      </p:sp>
      <p:sp>
        <p:nvSpPr>
          <p:cNvPr id="124" name="MH_Other_5"/>
          <p:cNvSpPr/>
          <p:nvPr>
            <p:custDataLst>
              <p:tags r:id="rId10"/>
            </p:custDataLst>
          </p:nvPr>
        </p:nvSpPr>
        <p:spPr>
          <a:xfrm>
            <a:off x="4061823" y="3452363"/>
            <a:ext cx="36000" cy="1944000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MH_SubTitle_2"/>
          <p:cNvSpPr txBox="1"/>
          <p:nvPr>
            <p:custDataLst>
              <p:tags r:id="rId11"/>
            </p:custDataLst>
          </p:nvPr>
        </p:nvSpPr>
        <p:spPr>
          <a:xfrm>
            <a:off x="4118362" y="3452363"/>
            <a:ext cx="1264375" cy="1944000"/>
          </a:xfrm>
          <a:prstGeom prst="rect">
            <a:avLst/>
          </a:prstGeom>
          <a:noFill/>
        </p:spPr>
        <p:txBody>
          <a:bodyPr vert="eaVert" wrap="square" rtlCol="0" anchor="ctr">
            <a:norm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三年级二班</a:t>
            </a:r>
            <a:endParaRPr lang="zh-CN" altLang="en-US" sz="16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  <p:sp>
        <p:nvSpPr>
          <p:cNvPr id="126" name="MH_Other_6"/>
          <p:cNvSpPr/>
          <p:nvPr>
            <p:custDataLst>
              <p:tags r:id="rId12"/>
            </p:custDataLst>
          </p:nvPr>
        </p:nvSpPr>
        <p:spPr>
          <a:xfrm rot="2871886">
            <a:off x="5903699" y="2697195"/>
            <a:ext cx="558944" cy="1036216"/>
          </a:xfrm>
          <a:custGeom>
            <a:avLst/>
            <a:gdLst>
              <a:gd name="connsiteX0" fmla="*/ 0 w 729762"/>
              <a:gd name="connsiteY0" fmla="*/ 0 h 1352892"/>
              <a:gd name="connsiteX1" fmla="*/ 729762 w 729762"/>
              <a:gd name="connsiteY1" fmla="*/ 0 h 1352892"/>
              <a:gd name="connsiteX2" fmla="*/ 729762 w 729762"/>
              <a:gd name="connsiteY2" fmla="*/ 546246 h 1352892"/>
              <a:gd name="connsiteX3" fmla="*/ 0 w 729762"/>
              <a:gd name="connsiteY3" fmla="*/ 1352892 h 135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762" h="1352892">
                <a:moveTo>
                  <a:pt x="0" y="0"/>
                </a:moveTo>
                <a:lnTo>
                  <a:pt x="729762" y="0"/>
                </a:lnTo>
                <a:lnTo>
                  <a:pt x="729762" y="546246"/>
                </a:lnTo>
                <a:lnTo>
                  <a:pt x="0" y="1352892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生日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7" name="MH_Other_7"/>
          <p:cNvSpPr/>
          <p:nvPr>
            <p:custDataLst>
              <p:tags r:id="rId13"/>
            </p:custDataLst>
          </p:nvPr>
        </p:nvSpPr>
        <p:spPr>
          <a:xfrm>
            <a:off x="5611467" y="3452363"/>
            <a:ext cx="36000" cy="1944000"/>
          </a:xfrm>
          <a:prstGeom prst="rect">
            <a:avLst/>
          </a:prstGeom>
          <a:solidFill>
            <a:srgbClr val="A5A5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8" name="MH_SubTitle_3"/>
          <p:cNvSpPr txBox="1"/>
          <p:nvPr>
            <p:custDataLst>
              <p:tags r:id="rId14"/>
            </p:custDataLst>
          </p:nvPr>
        </p:nvSpPr>
        <p:spPr>
          <a:xfrm>
            <a:off x="5668007" y="3452363"/>
            <a:ext cx="1264375" cy="1944000"/>
          </a:xfrm>
          <a:prstGeom prst="rect">
            <a:avLst/>
          </a:prstGeom>
          <a:noFill/>
        </p:spPr>
        <p:txBody>
          <a:bodyPr vert="eaVert" wrap="square" rtlCol="0" anchor="ctr">
            <a:norm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2007</a:t>
            </a:r>
            <a:r>
              <a:rPr lang="zh-CN" altLang="en-US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7</a:t>
            </a:r>
            <a:r>
              <a:rPr lang="zh-CN" altLang="en-US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日</a:t>
            </a:r>
            <a:endParaRPr lang="zh-CN" altLang="en-US" sz="16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  <p:sp>
        <p:nvSpPr>
          <p:cNvPr id="129" name="MH_Other_8"/>
          <p:cNvSpPr/>
          <p:nvPr>
            <p:custDataLst>
              <p:tags r:id="rId15"/>
            </p:custDataLst>
          </p:nvPr>
        </p:nvSpPr>
        <p:spPr>
          <a:xfrm rot="2871886">
            <a:off x="7453343" y="2697195"/>
            <a:ext cx="558944" cy="1036216"/>
          </a:xfrm>
          <a:custGeom>
            <a:avLst/>
            <a:gdLst>
              <a:gd name="connsiteX0" fmla="*/ 0 w 729762"/>
              <a:gd name="connsiteY0" fmla="*/ 0 h 1352892"/>
              <a:gd name="connsiteX1" fmla="*/ 729762 w 729762"/>
              <a:gd name="connsiteY1" fmla="*/ 0 h 1352892"/>
              <a:gd name="connsiteX2" fmla="*/ 729762 w 729762"/>
              <a:gd name="connsiteY2" fmla="*/ 546246 h 1352892"/>
              <a:gd name="connsiteX3" fmla="*/ 0 w 729762"/>
              <a:gd name="connsiteY3" fmla="*/ 1352892 h 135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762" h="1352892">
                <a:moveTo>
                  <a:pt x="0" y="0"/>
                </a:moveTo>
                <a:lnTo>
                  <a:pt x="729762" y="0"/>
                </a:lnTo>
                <a:lnTo>
                  <a:pt x="729762" y="546246"/>
                </a:lnTo>
                <a:lnTo>
                  <a:pt x="0" y="1352892"/>
                </a:ln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年龄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0" name="MH_Other_9"/>
          <p:cNvSpPr/>
          <p:nvPr>
            <p:custDataLst>
              <p:tags r:id="rId16"/>
            </p:custDataLst>
          </p:nvPr>
        </p:nvSpPr>
        <p:spPr>
          <a:xfrm>
            <a:off x="7161112" y="3452363"/>
            <a:ext cx="36000" cy="1944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1" name="MH_SubTitle_4"/>
          <p:cNvSpPr txBox="1"/>
          <p:nvPr>
            <p:custDataLst>
              <p:tags r:id="rId17"/>
            </p:custDataLst>
          </p:nvPr>
        </p:nvSpPr>
        <p:spPr>
          <a:xfrm>
            <a:off x="7217653" y="3452363"/>
            <a:ext cx="1264375" cy="1944000"/>
          </a:xfrm>
          <a:prstGeom prst="rect">
            <a:avLst/>
          </a:prstGeom>
          <a:noFill/>
        </p:spPr>
        <p:txBody>
          <a:bodyPr vert="eaVert" wrap="square" rtlCol="0" anchor="ctr">
            <a:normAutofit/>
          </a:bodyPr>
          <a:lstStyle/>
          <a:p>
            <a:pPr defTabSz="457200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10</a:t>
            </a:r>
            <a:r>
              <a:rPr lang="zh-CN" altLang="en-US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岁</a:t>
            </a:r>
            <a:endParaRPr lang="zh-CN" altLang="en-US" sz="16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  <p:sp>
        <p:nvSpPr>
          <p:cNvPr id="132" name="MH_Other_10"/>
          <p:cNvSpPr/>
          <p:nvPr>
            <p:custDataLst>
              <p:tags r:id="rId18"/>
            </p:custDataLst>
          </p:nvPr>
        </p:nvSpPr>
        <p:spPr>
          <a:xfrm rot="2871886">
            <a:off x="9002988" y="2697195"/>
            <a:ext cx="558944" cy="1036216"/>
          </a:xfrm>
          <a:custGeom>
            <a:avLst/>
            <a:gdLst>
              <a:gd name="connsiteX0" fmla="*/ 0 w 729762"/>
              <a:gd name="connsiteY0" fmla="*/ 0 h 1352892"/>
              <a:gd name="connsiteX1" fmla="*/ 729762 w 729762"/>
              <a:gd name="connsiteY1" fmla="*/ 0 h 1352892"/>
              <a:gd name="connsiteX2" fmla="*/ 729762 w 729762"/>
              <a:gd name="connsiteY2" fmla="*/ 546246 h 1352892"/>
              <a:gd name="connsiteX3" fmla="*/ 0 w 729762"/>
              <a:gd name="connsiteY3" fmla="*/ 1352892 h 135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762" h="1352892">
                <a:moveTo>
                  <a:pt x="0" y="0"/>
                </a:moveTo>
                <a:lnTo>
                  <a:pt x="729762" y="0"/>
                </a:lnTo>
                <a:lnTo>
                  <a:pt x="729762" y="546246"/>
                </a:lnTo>
                <a:lnTo>
                  <a:pt x="0" y="1352892"/>
                </a:lnTo>
                <a:close/>
              </a:path>
            </a:pathLst>
          </a:cu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座右铭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3" name="MH_Other_11"/>
          <p:cNvSpPr/>
          <p:nvPr>
            <p:custDataLst>
              <p:tags r:id="rId19"/>
            </p:custDataLst>
          </p:nvPr>
        </p:nvSpPr>
        <p:spPr>
          <a:xfrm>
            <a:off x="8710757" y="3452363"/>
            <a:ext cx="36000" cy="1944000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4" name="MH_SubTitle_5"/>
          <p:cNvSpPr txBox="1"/>
          <p:nvPr>
            <p:custDataLst>
              <p:tags r:id="rId20"/>
            </p:custDataLst>
          </p:nvPr>
        </p:nvSpPr>
        <p:spPr>
          <a:xfrm>
            <a:off x="8767298" y="3452363"/>
            <a:ext cx="1264375" cy="1944000"/>
          </a:xfrm>
          <a:prstGeom prst="rect">
            <a:avLst/>
          </a:prstGeom>
          <a:noFill/>
        </p:spPr>
        <p:txBody>
          <a:bodyPr vert="eaVert" wrap="square" rtlCol="0" anchor="ctr">
            <a:norm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加油加油加油</a:t>
            </a:r>
            <a:endParaRPr lang="zh-CN" altLang="en-US" sz="16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获奖荣誉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44" y="2293599"/>
            <a:ext cx="3729228" cy="2731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78" y="2953999"/>
            <a:ext cx="3729228" cy="2731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我的性格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10025" y="2465158"/>
            <a:ext cx="196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</a:rPr>
              <a:t>活泼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85758" y="3296155"/>
            <a:ext cx="196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</a:rPr>
              <a:t>开朗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ea typeface="等线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23608" y="4467730"/>
            <a:ext cx="196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</a:rPr>
              <a:t>热心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ea typeface="等线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96274" y="4362955"/>
            <a:ext cx="196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</a:rPr>
              <a:t>善良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00874" y="1828801"/>
            <a:ext cx="196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</a:rPr>
              <a:t>友好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ea typeface="等线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05574" y="4763372"/>
            <a:ext cx="196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</a:rPr>
              <a:t>诚实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ea typeface="等线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8" y="3296155"/>
            <a:ext cx="3149787" cy="2794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我的兴趣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71900" y="1753962"/>
            <a:ext cx="20383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54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画画</a:t>
            </a:r>
            <a:endParaRPr lang="en-US" altLang="zh-CN" sz="54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  <a:p>
            <a:pPr defTabSz="457200">
              <a:lnSpc>
                <a:spcPct val="150000"/>
              </a:lnSpc>
            </a:pPr>
            <a:r>
              <a:rPr lang="zh-CN" altLang="en-US" sz="54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唱歌</a:t>
            </a:r>
            <a:endParaRPr lang="en-US" altLang="zh-CN" sz="54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  <a:p>
            <a:pPr defTabSz="457200">
              <a:lnSpc>
                <a:spcPct val="150000"/>
              </a:lnSpc>
            </a:pPr>
            <a:r>
              <a:rPr lang="zh-CN" altLang="en-US" sz="54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跳舞</a:t>
            </a:r>
            <a:endParaRPr lang="en-US" altLang="zh-CN" sz="54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  <a:p>
            <a:pPr defTabSz="457200">
              <a:lnSpc>
                <a:spcPct val="150000"/>
              </a:lnSpc>
            </a:pPr>
            <a:endParaRPr lang="zh-CN" altLang="en-US" sz="54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91262" y="1741489"/>
            <a:ext cx="203835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54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读书</a:t>
            </a:r>
            <a:endParaRPr lang="en-US" altLang="zh-CN" sz="54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  <a:p>
            <a:pPr defTabSz="457200">
              <a:lnSpc>
                <a:spcPct val="150000"/>
              </a:lnSpc>
            </a:pPr>
            <a:r>
              <a:rPr lang="zh-CN" altLang="en-US" sz="54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练字</a:t>
            </a:r>
            <a:endParaRPr lang="en-US" altLang="zh-CN" sz="54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  <a:p>
            <a:pPr defTabSz="457200">
              <a:lnSpc>
                <a:spcPct val="150000"/>
              </a:lnSpc>
            </a:pPr>
            <a:r>
              <a:rPr lang="zh-CN" altLang="en-US" sz="54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打球</a:t>
            </a:r>
            <a:endParaRPr lang="zh-CN" altLang="en-US" sz="54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741" y="2804163"/>
            <a:ext cx="3543659" cy="3325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我的梦想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68233" y="2362512"/>
            <a:ext cx="4886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75000"/>
                  </a:schemeClr>
                </a:solidFill>
              </a:rPr>
              <a:t>我的梦想是当一个科学家，为我们的祖国贡献一份力量。</a:t>
            </a:r>
            <a:endParaRPr lang="zh-CN" alt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7" y="3332008"/>
            <a:ext cx="3921125" cy="3094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我的照片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0129">
            <a:off x="3041636" y="2638971"/>
            <a:ext cx="4804859" cy="3188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2671">
            <a:off x="7784106" y="1232960"/>
            <a:ext cx="3452219" cy="2101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1" y="3908730"/>
            <a:ext cx="2383726" cy="2237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96050">
            <a:off x="1541904" y="2707939"/>
            <a:ext cx="4557270" cy="2803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0278">
            <a:off x="7132017" y="1829760"/>
            <a:ext cx="3514363" cy="2208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MH_SubTitle_1"/>
          <p:cNvSpPr/>
          <p:nvPr>
            <p:custDataLst>
              <p:tags r:id="rId3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社会实践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8" y="4179094"/>
            <a:ext cx="2230172" cy="2230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 bwMode="auto">
          <a:xfrm>
            <a:off x="506413" y="-178328"/>
            <a:ext cx="3414712" cy="2857500"/>
          </a:xfrm>
          <a:custGeom>
            <a:avLst/>
            <a:gdLst>
              <a:gd name="T0" fmla="*/ 2147483646 w 603"/>
              <a:gd name="T1" fmla="*/ 2147483646 h 505"/>
              <a:gd name="T2" fmla="*/ 2147483646 w 603"/>
              <a:gd name="T3" fmla="*/ 2147483646 h 505"/>
              <a:gd name="T4" fmla="*/ 2147483646 w 603"/>
              <a:gd name="T5" fmla="*/ 2147483646 h 505"/>
              <a:gd name="T6" fmla="*/ 2147483646 w 603"/>
              <a:gd name="T7" fmla="*/ 2147483646 h 505"/>
              <a:gd name="T8" fmla="*/ 2147483646 w 603"/>
              <a:gd name="T9" fmla="*/ 2147483646 h 505"/>
              <a:gd name="T10" fmla="*/ 2147483646 w 603"/>
              <a:gd name="T11" fmla="*/ 2147483646 h 5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3"/>
              <a:gd name="T19" fmla="*/ 0 h 505"/>
              <a:gd name="T20" fmla="*/ 603 w 603"/>
              <a:gd name="T21" fmla="*/ 505 h 5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3" h="505">
                <a:moveTo>
                  <a:pt x="210" y="153"/>
                </a:moveTo>
                <a:cubicBezTo>
                  <a:pt x="210" y="153"/>
                  <a:pt x="363" y="0"/>
                  <a:pt x="432" y="212"/>
                </a:cubicBezTo>
                <a:cubicBezTo>
                  <a:pt x="444" y="214"/>
                  <a:pt x="596" y="182"/>
                  <a:pt x="603" y="343"/>
                </a:cubicBezTo>
                <a:cubicBezTo>
                  <a:pt x="597" y="370"/>
                  <a:pt x="573" y="505"/>
                  <a:pt x="249" y="485"/>
                </a:cubicBezTo>
                <a:cubicBezTo>
                  <a:pt x="188" y="475"/>
                  <a:pt x="0" y="443"/>
                  <a:pt x="41" y="251"/>
                </a:cubicBezTo>
                <a:cubicBezTo>
                  <a:pt x="62" y="208"/>
                  <a:pt x="104" y="140"/>
                  <a:pt x="210" y="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00800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dirty="0">
                <a:solidFill>
                  <a:srgbClr val="FFFFFF"/>
                </a:solidFill>
                <a:latin typeface="+mn-lt"/>
                <a:ea typeface="+mn-ea"/>
              </a:rPr>
              <a:t>竞选目标</a:t>
            </a:r>
            <a:endParaRPr lang="zh-CN" altLang="en-US" sz="44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6661">
            <a:off x="2402247" y="2709683"/>
            <a:ext cx="3393407" cy="248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6686550" y="2552163"/>
            <a:ext cx="3200400" cy="1677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200000"/>
              </a:lnSpc>
            </a:pPr>
            <a:r>
              <a:rPr lang="zh-CN" altLang="en-US" sz="1800" dirty="0">
                <a:solidFill>
                  <a:schemeClr val="tx1">
                    <a:lumMod val="75000"/>
                  </a:schemeClr>
                </a:solidFill>
                <a:ea typeface="等线" panose="02010600030101010101" pitchFamily="2" charset="-122"/>
              </a:rPr>
              <a:t>我竞选的目标是班长。我希望在我的带领下，我会帮助老师帮我们的班级管理的更好。</a:t>
            </a:r>
            <a:endParaRPr lang="zh-CN" altLang="en-US" sz="1800" dirty="0">
              <a:solidFill>
                <a:schemeClr val="tx1">
                  <a:lumMod val="75000"/>
                </a:schemeClr>
              </a:solidFill>
              <a:ea typeface="等线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701">
            <a:off x="8146579" y="4122615"/>
            <a:ext cx="3180504" cy="2302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10.xml><?xml version="1.0" encoding="utf-8"?>
<p:tagLst xmlns:p="http://schemas.openxmlformats.org/presentationml/2006/main">
  <p:tag name="MH" val="20170706222104"/>
  <p:tag name="MH_LIBRARY" val="GRAPHIC"/>
  <p:tag name="MH_TYPE" val="Other"/>
  <p:tag name="MH_ORDER" val="7"/>
</p:tagLst>
</file>

<file path=ppt/tags/tag11.xml><?xml version="1.0" encoding="utf-8"?>
<p:tagLst xmlns:p="http://schemas.openxmlformats.org/presentationml/2006/main">
  <p:tag name="MH" val="20170706222104"/>
  <p:tag name="MH_LIBRARY" val="GRAPHIC"/>
  <p:tag name="MH_TYPE" val="SubTitle"/>
  <p:tag name="MH_ORDER" val="3"/>
</p:tagLst>
</file>

<file path=ppt/tags/tag12.xml><?xml version="1.0" encoding="utf-8"?>
<p:tagLst xmlns:p="http://schemas.openxmlformats.org/presentationml/2006/main">
  <p:tag name="MH" val="20170706222104"/>
  <p:tag name="MH_LIBRARY" val="GRAPHIC"/>
  <p:tag name="MH_TYPE" val="Other"/>
  <p:tag name="MH_ORDER" val="8"/>
</p:tagLst>
</file>

<file path=ppt/tags/tag13.xml><?xml version="1.0" encoding="utf-8"?>
<p:tagLst xmlns:p="http://schemas.openxmlformats.org/presentationml/2006/main">
  <p:tag name="MH" val="20170706222104"/>
  <p:tag name="MH_LIBRARY" val="GRAPHIC"/>
  <p:tag name="MH_TYPE" val="Other"/>
  <p:tag name="MH_ORDER" val="9"/>
</p:tagLst>
</file>

<file path=ppt/tags/tag14.xml><?xml version="1.0" encoding="utf-8"?>
<p:tagLst xmlns:p="http://schemas.openxmlformats.org/presentationml/2006/main">
  <p:tag name="MH" val="20170706222104"/>
  <p:tag name="MH_LIBRARY" val="GRAPHIC"/>
  <p:tag name="MH_TYPE" val="SubTitle"/>
  <p:tag name="MH_ORDER" val="4"/>
</p:tagLst>
</file>

<file path=ppt/tags/tag15.xml><?xml version="1.0" encoding="utf-8"?>
<p:tagLst xmlns:p="http://schemas.openxmlformats.org/presentationml/2006/main">
  <p:tag name="MH" val="20170706222104"/>
  <p:tag name="MH_LIBRARY" val="GRAPHIC"/>
  <p:tag name="MH_TYPE" val="Other"/>
  <p:tag name="MH_ORDER" val="10"/>
</p:tagLst>
</file>

<file path=ppt/tags/tag16.xml><?xml version="1.0" encoding="utf-8"?>
<p:tagLst xmlns:p="http://schemas.openxmlformats.org/presentationml/2006/main">
  <p:tag name="MH" val="20170706222104"/>
  <p:tag name="MH_LIBRARY" val="GRAPHIC"/>
  <p:tag name="MH_TYPE" val="Other"/>
  <p:tag name="MH_ORDER" val="11"/>
</p:tagLst>
</file>

<file path=ppt/tags/tag17.xml><?xml version="1.0" encoding="utf-8"?>
<p:tagLst xmlns:p="http://schemas.openxmlformats.org/presentationml/2006/main">
  <p:tag name="MH" val="20170706222104"/>
  <p:tag name="MH_LIBRARY" val="GRAPHIC"/>
  <p:tag name="MH_TYPE" val="SubTitle"/>
  <p:tag name="MH_ORDER" val="5"/>
</p:tagLst>
</file>

<file path=ppt/tags/tag18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19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70706222104"/>
  <p:tag name="MH_LIBRARY" val="GRAPHIC"/>
  <p:tag name="MH_TYPE" val="Other"/>
  <p:tag name="MH_ORDER" val="1"/>
</p:tagLst>
</file>

<file path=ppt/tags/tag20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21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22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23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24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25.xml><?xml version="1.0" encoding="utf-8"?>
<p:tagLst xmlns:p="http://schemas.openxmlformats.org/presentationml/2006/main">
  <p:tag name="MH" val="20170706221412"/>
  <p:tag name="MH_LIBRARY" val="GRAPHIC"/>
  <p:tag name="MH_TYPE" val="SubTitle"/>
  <p:tag name="MH_ORDER" val="1"/>
</p:tagLst>
</file>

<file path=ppt/tags/tag26.xml><?xml version="1.0" encoding="utf-8"?>
<p:tagLst xmlns:p="http://schemas.openxmlformats.org/presentationml/2006/main">
  <p:tag name="commondata" val="eyJoZGlkIjoiYTQ3YTc2YjBlNWRhYjQ0NTA0MDBkN2E0YWM4YTZjZGMifQ=="/>
</p:tagLst>
</file>

<file path=ppt/tags/tag3.xml><?xml version="1.0" encoding="utf-8"?>
<p:tagLst xmlns:p="http://schemas.openxmlformats.org/presentationml/2006/main">
  <p:tag name="MH" val="20170706222104"/>
  <p:tag name="MH_LIBRARY" val="GRAPHIC"/>
  <p:tag name="MH_TYPE" val="Other"/>
  <p:tag name="MH_ORDER" val="2"/>
</p:tagLst>
</file>

<file path=ppt/tags/tag4.xml><?xml version="1.0" encoding="utf-8"?>
<p:tagLst xmlns:p="http://schemas.openxmlformats.org/presentationml/2006/main">
  <p:tag name="MH" val="20170706222104"/>
  <p:tag name="MH_LIBRARY" val="GRAPHIC"/>
  <p:tag name="MH_TYPE" val="Other"/>
  <p:tag name="MH_ORDER" val="3"/>
</p:tagLst>
</file>

<file path=ppt/tags/tag5.xml><?xml version="1.0" encoding="utf-8"?>
<p:tagLst xmlns:p="http://schemas.openxmlformats.org/presentationml/2006/main">
  <p:tag name="MH" val="20170706222104"/>
  <p:tag name="MH_LIBRARY" val="GRAPHIC"/>
  <p:tag name="MH_TYPE" val="SubTitle"/>
  <p:tag name="MH_ORDER" val="1"/>
</p:tagLst>
</file>

<file path=ppt/tags/tag6.xml><?xml version="1.0" encoding="utf-8"?>
<p:tagLst xmlns:p="http://schemas.openxmlformats.org/presentationml/2006/main">
  <p:tag name="MH" val="20170706222104"/>
  <p:tag name="MH_LIBRARY" val="GRAPHIC"/>
  <p:tag name="MH_TYPE" val="Other"/>
  <p:tag name="MH_ORDER" val="4"/>
</p:tagLst>
</file>

<file path=ppt/tags/tag7.xml><?xml version="1.0" encoding="utf-8"?>
<p:tagLst xmlns:p="http://schemas.openxmlformats.org/presentationml/2006/main">
  <p:tag name="MH" val="20170706222104"/>
  <p:tag name="MH_LIBRARY" val="GRAPHIC"/>
  <p:tag name="MH_TYPE" val="Other"/>
  <p:tag name="MH_ORDER" val="5"/>
</p:tagLst>
</file>

<file path=ppt/tags/tag8.xml><?xml version="1.0" encoding="utf-8"?>
<p:tagLst xmlns:p="http://schemas.openxmlformats.org/presentationml/2006/main">
  <p:tag name="MH" val="20170706222104"/>
  <p:tag name="MH_LIBRARY" val="GRAPHIC"/>
  <p:tag name="MH_TYPE" val="SubTitle"/>
  <p:tag name="MH_ORDER" val="2"/>
</p:tagLst>
</file>

<file path=ppt/tags/tag9.xml><?xml version="1.0" encoding="utf-8"?>
<p:tagLst xmlns:p="http://schemas.openxmlformats.org/presentationml/2006/main">
  <p:tag name="MH" val="20170706222104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A000120140530A99PPBG">
  <a:themeElements>
    <a:clrScheme name="自定义 694">
      <a:dk1>
        <a:srgbClr val="5F5F5F"/>
      </a:dk1>
      <a:lt1>
        <a:srgbClr val="FFFFFF"/>
      </a:lt1>
      <a:dk2>
        <a:srgbClr val="FFFFFF"/>
      </a:dk2>
      <a:lt2>
        <a:srgbClr val="5F5F5F"/>
      </a:lt2>
      <a:accent1>
        <a:srgbClr val="0890D0"/>
      </a:accent1>
      <a:accent2>
        <a:srgbClr val="2874B2"/>
      </a:accent2>
      <a:accent3>
        <a:srgbClr val="528FA0"/>
      </a:accent3>
      <a:accent4>
        <a:srgbClr val="35C1AA"/>
      </a:accent4>
      <a:accent5>
        <a:srgbClr val="C9784C"/>
      </a:accent5>
      <a:accent6>
        <a:srgbClr val="FF2121"/>
      </a:accent6>
      <a:hlink>
        <a:srgbClr val="55C4F8"/>
      </a:hlink>
      <a:folHlink>
        <a:srgbClr val="7F7F7F"/>
      </a:folHlink>
    </a:clrScheme>
    <a:fontScheme name="自定义 2">
      <a:majorFont>
        <a:latin typeface="Baskerville Old Face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A000120150822A13KPBG</Template>
  <TotalTime>0</TotalTime>
  <Words>445</Words>
  <Application>WPS 演示</Application>
  <PresentationFormat>宽屏</PresentationFormat>
  <Paragraphs>78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幼圆</vt:lpstr>
      <vt:lpstr>Calibri</vt:lpstr>
      <vt:lpstr>Calibri</vt:lpstr>
      <vt:lpstr>等线</vt:lpstr>
      <vt:lpstr>Baskerville Old Face</vt:lpstr>
      <vt:lpstr>Arial Unicode MS</vt:lpstr>
      <vt:lpstr>A000120140530A99PPBG</vt:lpstr>
      <vt:lpstr>小学生自我介绍模板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大家给我投一票吧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小学生自我介绍模板</dc:title>
  <dc:creator/>
  <cp:lastModifiedBy>Years later</cp:lastModifiedBy>
  <cp:revision>8</cp:revision>
  <dcterms:created xsi:type="dcterms:W3CDTF">2017-07-04T12:03:00Z</dcterms:created>
  <dcterms:modified xsi:type="dcterms:W3CDTF">2024-04-19T19:29:15Z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A2BBF75E2AAE498385F47B4860885AB2_13</vt:lpwstr>
  </property>
  <property fmtid="{D5CDD505-2E9C-101B-9397-08002B2CF9AE}" pid="3" name="KSOProductBuildVer">
    <vt:lpwstr>2052-12.1.0.16417</vt:lpwstr>
  </property>
</Properties>
</file>